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Override1.xml" ContentType="application/vnd.openxmlformats-officedocument.themeOverr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theme/themeOverride2.xml" ContentType="application/vnd.openxmlformats-officedocument.themeOverr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theme/themeOverride3.xml" ContentType="application/vnd.openxmlformats-officedocument.themeOverr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 id="2147483672" r:id="rId6"/>
  </p:sldMasterIdLst>
  <p:notesMasterIdLst>
    <p:notesMasterId r:id="rId76"/>
  </p:notesMasterIdLst>
  <p:sldIdLst>
    <p:sldId id="256" r:id="rId7"/>
    <p:sldId id="257" r:id="rId8"/>
    <p:sldId id="563" r:id="rId9"/>
    <p:sldId id="572" r:id="rId10"/>
    <p:sldId id="566" r:id="rId11"/>
    <p:sldId id="571" r:id="rId12"/>
    <p:sldId id="567" r:id="rId13"/>
    <p:sldId id="568" r:id="rId14"/>
    <p:sldId id="569" r:id="rId15"/>
    <p:sldId id="575" r:id="rId16"/>
    <p:sldId id="579" r:id="rId17"/>
    <p:sldId id="553" r:id="rId18"/>
    <p:sldId id="580" r:id="rId19"/>
    <p:sldId id="581" r:id="rId20"/>
    <p:sldId id="582" r:id="rId21"/>
    <p:sldId id="584" r:id="rId22"/>
    <p:sldId id="585" r:id="rId23"/>
    <p:sldId id="586" r:id="rId24"/>
    <p:sldId id="587" r:id="rId25"/>
    <p:sldId id="588" r:id="rId26"/>
    <p:sldId id="332" r:id="rId27"/>
    <p:sldId id="589" r:id="rId28"/>
    <p:sldId id="334" r:id="rId29"/>
    <p:sldId id="335" r:id="rId30"/>
    <p:sldId id="590" r:id="rId31"/>
    <p:sldId id="591" r:id="rId32"/>
    <p:sldId id="592" r:id="rId33"/>
    <p:sldId id="593" r:id="rId34"/>
    <p:sldId id="594" r:id="rId35"/>
    <p:sldId id="342" r:id="rId36"/>
    <p:sldId id="595" r:id="rId37"/>
    <p:sldId id="596" r:id="rId38"/>
    <p:sldId id="597" r:id="rId39"/>
    <p:sldId id="598" r:id="rId40"/>
    <p:sldId id="600" r:id="rId41"/>
    <p:sldId id="603" r:id="rId42"/>
    <p:sldId id="604" r:id="rId43"/>
    <p:sldId id="605" r:id="rId44"/>
    <p:sldId id="606" r:id="rId45"/>
    <p:sldId id="607" r:id="rId46"/>
    <p:sldId id="608" r:id="rId47"/>
    <p:sldId id="609" r:id="rId48"/>
    <p:sldId id="610" r:id="rId49"/>
    <p:sldId id="611" r:id="rId50"/>
    <p:sldId id="612" r:id="rId51"/>
    <p:sldId id="613" r:id="rId52"/>
    <p:sldId id="614" r:id="rId53"/>
    <p:sldId id="615" r:id="rId54"/>
    <p:sldId id="616" r:id="rId55"/>
    <p:sldId id="617" r:id="rId56"/>
    <p:sldId id="618" r:id="rId57"/>
    <p:sldId id="619" r:id="rId58"/>
    <p:sldId id="620" r:id="rId59"/>
    <p:sldId id="621" r:id="rId60"/>
    <p:sldId id="622" r:id="rId61"/>
    <p:sldId id="623" r:id="rId62"/>
    <p:sldId id="624" r:id="rId63"/>
    <p:sldId id="625" r:id="rId64"/>
    <p:sldId id="626" r:id="rId65"/>
    <p:sldId id="627" r:id="rId66"/>
    <p:sldId id="628" r:id="rId67"/>
    <p:sldId id="260" r:id="rId68"/>
    <p:sldId id="275" r:id="rId69"/>
    <p:sldId id="276" r:id="rId70"/>
    <p:sldId id="292" r:id="rId71"/>
    <p:sldId id="277" r:id="rId72"/>
    <p:sldId id="278" r:id="rId73"/>
    <p:sldId id="555" r:id="rId74"/>
    <p:sldId id="564" r:id="rId7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8" d="100"/>
          <a:sy n="68" d="100"/>
        </p:scale>
        <p:origin x="84" y="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slide" Target="slides/slide44.xml"/><Relationship Id="rId55" Type="http://schemas.openxmlformats.org/officeDocument/2006/relationships/slide" Target="slides/slide49.xml"/><Relationship Id="rId63" Type="http://schemas.openxmlformats.org/officeDocument/2006/relationships/slide" Target="slides/slide57.xml"/><Relationship Id="rId68" Type="http://schemas.openxmlformats.org/officeDocument/2006/relationships/slide" Target="slides/slide62.xml"/><Relationship Id="rId76" Type="http://schemas.openxmlformats.org/officeDocument/2006/relationships/notesMaster" Target="notesMasters/notesMaster1.xml"/><Relationship Id="rId7" Type="http://schemas.openxmlformats.org/officeDocument/2006/relationships/slide" Target="slides/slide1.xml"/><Relationship Id="rId71" Type="http://schemas.openxmlformats.org/officeDocument/2006/relationships/slide" Target="slides/slide65.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slide" Target="slides/slide47.xml"/><Relationship Id="rId58" Type="http://schemas.openxmlformats.org/officeDocument/2006/relationships/slide" Target="slides/slide52.xml"/><Relationship Id="rId66" Type="http://schemas.openxmlformats.org/officeDocument/2006/relationships/slide" Target="slides/slide60.xml"/><Relationship Id="rId74" Type="http://schemas.openxmlformats.org/officeDocument/2006/relationships/slide" Target="slides/slide68.xml"/><Relationship Id="rId79" Type="http://schemas.openxmlformats.org/officeDocument/2006/relationships/theme" Target="theme/theme1.xml"/><Relationship Id="rId5" Type="http://schemas.openxmlformats.org/officeDocument/2006/relationships/slideMaster" Target="slideMasters/slideMaster2.xml"/><Relationship Id="rId61" Type="http://schemas.openxmlformats.org/officeDocument/2006/relationships/slide" Target="slides/slide55.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slide" Target="slides/slide54.xml"/><Relationship Id="rId65" Type="http://schemas.openxmlformats.org/officeDocument/2006/relationships/slide" Target="slides/slide59.xml"/><Relationship Id="rId73" Type="http://schemas.openxmlformats.org/officeDocument/2006/relationships/slide" Target="slides/slide67.xml"/><Relationship Id="rId78" Type="http://schemas.openxmlformats.org/officeDocument/2006/relationships/viewProps" Target="viewProps.xml"/><Relationship Id="rId81"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slide" Target="slides/slide50.xml"/><Relationship Id="rId64" Type="http://schemas.openxmlformats.org/officeDocument/2006/relationships/slide" Target="slides/slide58.xml"/><Relationship Id="rId69" Type="http://schemas.openxmlformats.org/officeDocument/2006/relationships/slide" Target="slides/slide63.xml"/><Relationship Id="rId77" Type="http://schemas.openxmlformats.org/officeDocument/2006/relationships/presProps" Target="presProps.xml"/><Relationship Id="rId8" Type="http://schemas.openxmlformats.org/officeDocument/2006/relationships/slide" Target="slides/slide2.xml"/><Relationship Id="rId51" Type="http://schemas.openxmlformats.org/officeDocument/2006/relationships/slide" Target="slides/slide45.xml"/><Relationship Id="rId72" Type="http://schemas.openxmlformats.org/officeDocument/2006/relationships/slide" Target="slides/slide66.xml"/><Relationship Id="rId80"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slide" Target="slides/slide53.xml"/><Relationship Id="rId67" Type="http://schemas.openxmlformats.org/officeDocument/2006/relationships/slide" Target="slides/slide61.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openxmlformats.org/officeDocument/2006/relationships/slide" Target="slides/slide56.xml"/><Relationship Id="rId70" Type="http://schemas.openxmlformats.org/officeDocument/2006/relationships/slide" Target="slides/slide64.xml"/><Relationship Id="rId75" Type="http://schemas.openxmlformats.org/officeDocument/2006/relationships/slide" Target="slides/slide69.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slide" Target="slides/slide5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oline" userId="ebec8957-a986-4a6f-937a-47250bfdae89" providerId="ADAL" clId="{D9443C0D-3364-4559-9D4C-6FD9905A31A9}"/>
    <pc:docChg chg="custSel mod delSld modSld">
      <pc:chgData name="Caroline" userId="ebec8957-a986-4a6f-937a-47250bfdae89" providerId="ADAL" clId="{D9443C0D-3364-4559-9D4C-6FD9905A31A9}" dt="2020-11-25T17:22:53.113" v="184" actId="26606"/>
      <pc:docMkLst>
        <pc:docMk/>
      </pc:docMkLst>
      <pc:sldChg chg="del">
        <pc:chgData name="Caroline" userId="ebec8957-a986-4a6f-937a-47250bfdae89" providerId="ADAL" clId="{D9443C0D-3364-4559-9D4C-6FD9905A31A9}" dt="2020-11-25T17:22:45.110" v="183" actId="47"/>
        <pc:sldMkLst>
          <pc:docMk/>
          <pc:sldMk cId="2344506861" sldId="279"/>
        </pc:sldMkLst>
      </pc:sldChg>
      <pc:sldChg chg="del">
        <pc:chgData name="Caroline" userId="ebec8957-a986-4a6f-937a-47250bfdae89" providerId="ADAL" clId="{D9443C0D-3364-4559-9D4C-6FD9905A31A9}" dt="2020-11-25T17:22:44.273" v="182" actId="47"/>
        <pc:sldMkLst>
          <pc:docMk/>
          <pc:sldMk cId="2851388176" sldId="280"/>
        </pc:sldMkLst>
      </pc:sldChg>
      <pc:sldChg chg="del">
        <pc:chgData name="Caroline" userId="ebec8957-a986-4a6f-937a-47250bfdae89" providerId="ADAL" clId="{D9443C0D-3364-4559-9D4C-6FD9905A31A9}" dt="2020-11-25T17:22:43.795" v="181" actId="47"/>
        <pc:sldMkLst>
          <pc:docMk/>
          <pc:sldMk cId="3658379157" sldId="281"/>
        </pc:sldMkLst>
      </pc:sldChg>
      <pc:sldChg chg="del">
        <pc:chgData name="Caroline" userId="ebec8957-a986-4a6f-937a-47250bfdae89" providerId="ADAL" clId="{D9443C0D-3364-4559-9D4C-6FD9905A31A9}" dt="2020-11-25T17:22:43.353" v="180" actId="47"/>
        <pc:sldMkLst>
          <pc:docMk/>
          <pc:sldMk cId="1189832595" sldId="282"/>
        </pc:sldMkLst>
      </pc:sldChg>
      <pc:sldChg chg="del">
        <pc:chgData name="Caroline" userId="ebec8957-a986-4a6f-937a-47250bfdae89" providerId="ADAL" clId="{D9443C0D-3364-4559-9D4C-6FD9905A31A9}" dt="2020-11-25T17:22:42.987" v="179" actId="47"/>
        <pc:sldMkLst>
          <pc:docMk/>
          <pc:sldMk cId="752530074" sldId="283"/>
        </pc:sldMkLst>
      </pc:sldChg>
      <pc:sldChg chg="del">
        <pc:chgData name="Caroline" userId="ebec8957-a986-4a6f-937a-47250bfdae89" providerId="ADAL" clId="{D9443C0D-3364-4559-9D4C-6FD9905A31A9}" dt="2020-11-25T17:22:42.597" v="178" actId="47"/>
        <pc:sldMkLst>
          <pc:docMk/>
          <pc:sldMk cId="1506953986" sldId="284"/>
        </pc:sldMkLst>
      </pc:sldChg>
      <pc:sldChg chg="del">
        <pc:chgData name="Caroline" userId="ebec8957-a986-4a6f-937a-47250bfdae89" providerId="ADAL" clId="{D9443C0D-3364-4559-9D4C-6FD9905A31A9}" dt="2020-11-25T17:22:42.278" v="177" actId="47"/>
        <pc:sldMkLst>
          <pc:docMk/>
          <pc:sldMk cId="430151125" sldId="285"/>
        </pc:sldMkLst>
      </pc:sldChg>
      <pc:sldChg chg="del">
        <pc:chgData name="Caroline" userId="ebec8957-a986-4a6f-937a-47250bfdae89" providerId="ADAL" clId="{D9443C0D-3364-4559-9D4C-6FD9905A31A9}" dt="2020-11-25T17:22:41.459" v="175" actId="47"/>
        <pc:sldMkLst>
          <pc:docMk/>
          <pc:sldMk cId="1608450146" sldId="286"/>
        </pc:sldMkLst>
      </pc:sldChg>
      <pc:sldChg chg="del">
        <pc:chgData name="Caroline" userId="ebec8957-a986-4a6f-937a-47250bfdae89" providerId="ADAL" clId="{D9443C0D-3364-4559-9D4C-6FD9905A31A9}" dt="2020-11-25T17:22:41.011" v="174" actId="47"/>
        <pc:sldMkLst>
          <pc:docMk/>
          <pc:sldMk cId="622444376" sldId="287"/>
        </pc:sldMkLst>
      </pc:sldChg>
      <pc:sldChg chg="del">
        <pc:chgData name="Caroline" userId="ebec8957-a986-4a6f-937a-47250bfdae89" providerId="ADAL" clId="{D9443C0D-3364-4559-9D4C-6FD9905A31A9}" dt="2020-11-25T17:22:40.786" v="173" actId="47"/>
        <pc:sldMkLst>
          <pc:docMk/>
          <pc:sldMk cId="529822120" sldId="288"/>
        </pc:sldMkLst>
      </pc:sldChg>
      <pc:sldChg chg="del">
        <pc:chgData name="Caroline" userId="ebec8957-a986-4a6f-937a-47250bfdae89" providerId="ADAL" clId="{D9443C0D-3364-4559-9D4C-6FD9905A31A9}" dt="2020-11-25T17:22:40.331" v="171" actId="47"/>
        <pc:sldMkLst>
          <pc:docMk/>
          <pc:sldMk cId="483562170" sldId="289"/>
        </pc:sldMkLst>
      </pc:sldChg>
      <pc:sldChg chg="del">
        <pc:chgData name="Caroline" userId="ebec8957-a986-4a6f-937a-47250bfdae89" providerId="ADAL" clId="{D9443C0D-3364-4559-9D4C-6FD9905A31A9}" dt="2020-11-25T17:22:40.060" v="170" actId="47"/>
        <pc:sldMkLst>
          <pc:docMk/>
          <pc:sldMk cId="3543320051" sldId="291"/>
        </pc:sldMkLst>
      </pc:sldChg>
      <pc:sldChg chg="del">
        <pc:chgData name="Caroline" userId="ebec8957-a986-4a6f-937a-47250bfdae89" providerId="ADAL" clId="{D9443C0D-3364-4559-9D4C-6FD9905A31A9}" dt="2020-11-25T17:22:33.513" v="126" actId="47"/>
        <pc:sldMkLst>
          <pc:docMk/>
          <pc:sldMk cId="61875728" sldId="294"/>
        </pc:sldMkLst>
      </pc:sldChg>
      <pc:sldChg chg="del">
        <pc:chgData name="Caroline" userId="ebec8957-a986-4a6f-937a-47250bfdae89" providerId="ADAL" clId="{D9443C0D-3364-4559-9D4C-6FD9905A31A9}" dt="2020-11-25T17:22:33.438" v="125" actId="47"/>
        <pc:sldMkLst>
          <pc:docMk/>
          <pc:sldMk cId="1438198476" sldId="295"/>
        </pc:sldMkLst>
      </pc:sldChg>
      <pc:sldChg chg="del">
        <pc:chgData name="Caroline" userId="ebec8957-a986-4a6f-937a-47250bfdae89" providerId="ADAL" clId="{D9443C0D-3364-4559-9D4C-6FD9905A31A9}" dt="2020-11-25T17:22:34.328" v="146" actId="47"/>
        <pc:sldMkLst>
          <pc:docMk/>
          <pc:sldMk cId="71498966" sldId="296"/>
        </pc:sldMkLst>
      </pc:sldChg>
      <pc:sldChg chg="del">
        <pc:chgData name="Caroline" userId="ebec8957-a986-4a6f-937a-47250bfdae89" providerId="ADAL" clId="{D9443C0D-3364-4559-9D4C-6FD9905A31A9}" dt="2020-11-25T17:22:33.414" v="124" actId="47"/>
        <pc:sldMkLst>
          <pc:docMk/>
          <pc:sldMk cId="1660457171" sldId="297"/>
        </pc:sldMkLst>
      </pc:sldChg>
      <pc:sldChg chg="del">
        <pc:chgData name="Caroline" userId="ebec8957-a986-4a6f-937a-47250bfdae89" providerId="ADAL" clId="{D9443C0D-3364-4559-9D4C-6FD9905A31A9}" dt="2020-11-25T17:22:33.391" v="123" actId="47"/>
        <pc:sldMkLst>
          <pc:docMk/>
          <pc:sldMk cId="1278034583" sldId="298"/>
        </pc:sldMkLst>
      </pc:sldChg>
      <pc:sldChg chg="del">
        <pc:chgData name="Caroline" userId="ebec8957-a986-4a6f-937a-47250bfdae89" providerId="ADAL" clId="{D9443C0D-3364-4559-9D4C-6FD9905A31A9}" dt="2020-11-25T17:22:33.354" v="122" actId="47"/>
        <pc:sldMkLst>
          <pc:docMk/>
          <pc:sldMk cId="2361755817" sldId="299"/>
        </pc:sldMkLst>
      </pc:sldChg>
      <pc:sldChg chg="del">
        <pc:chgData name="Caroline" userId="ebec8957-a986-4a6f-937a-47250bfdae89" providerId="ADAL" clId="{D9443C0D-3364-4559-9D4C-6FD9905A31A9}" dt="2020-11-25T17:22:39.369" v="169" actId="47"/>
        <pc:sldMkLst>
          <pc:docMk/>
          <pc:sldMk cId="2092137910" sldId="309"/>
        </pc:sldMkLst>
      </pc:sldChg>
      <pc:sldChg chg="del">
        <pc:chgData name="Caroline" userId="ebec8957-a986-4a6f-937a-47250bfdae89" providerId="ADAL" clId="{D9443C0D-3364-4559-9D4C-6FD9905A31A9}" dt="2020-11-25T17:22:38.054" v="166" actId="47"/>
        <pc:sldMkLst>
          <pc:docMk/>
          <pc:sldMk cId="3754049943" sldId="310"/>
        </pc:sldMkLst>
      </pc:sldChg>
      <pc:sldChg chg="del">
        <pc:chgData name="Caroline" userId="ebec8957-a986-4a6f-937a-47250bfdae89" providerId="ADAL" clId="{D9443C0D-3364-4559-9D4C-6FD9905A31A9}" dt="2020-11-25T17:22:37.205" v="165" actId="47"/>
        <pc:sldMkLst>
          <pc:docMk/>
          <pc:sldMk cId="3175419847" sldId="311"/>
        </pc:sldMkLst>
      </pc:sldChg>
      <pc:sldChg chg="del">
        <pc:chgData name="Caroline" userId="ebec8957-a986-4a6f-937a-47250bfdae89" providerId="ADAL" clId="{D9443C0D-3364-4559-9D4C-6FD9905A31A9}" dt="2020-11-25T17:22:36.458" v="163" actId="47"/>
        <pc:sldMkLst>
          <pc:docMk/>
          <pc:sldMk cId="1734266102" sldId="313"/>
        </pc:sldMkLst>
      </pc:sldChg>
      <pc:sldChg chg="del">
        <pc:chgData name="Caroline" userId="ebec8957-a986-4a6f-937a-47250bfdae89" providerId="ADAL" clId="{D9443C0D-3364-4559-9D4C-6FD9905A31A9}" dt="2020-11-25T17:22:36.067" v="161" actId="47"/>
        <pc:sldMkLst>
          <pc:docMk/>
          <pc:sldMk cId="648299463" sldId="314"/>
        </pc:sldMkLst>
      </pc:sldChg>
      <pc:sldChg chg="del">
        <pc:chgData name="Caroline" userId="ebec8957-a986-4a6f-937a-47250bfdae89" providerId="ADAL" clId="{D9443C0D-3364-4559-9D4C-6FD9905A31A9}" dt="2020-11-25T17:22:35.902" v="160" actId="47"/>
        <pc:sldMkLst>
          <pc:docMk/>
          <pc:sldMk cId="2614938718" sldId="315"/>
        </pc:sldMkLst>
      </pc:sldChg>
      <pc:sldChg chg="del">
        <pc:chgData name="Caroline" userId="ebec8957-a986-4a6f-937a-47250bfdae89" providerId="ADAL" clId="{D9443C0D-3364-4559-9D4C-6FD9905A31A9}" dt="2020-11-25T17:22:34.858" v="159" actId="47"/>
        <pc:sldMkLst>
          <pc:docMk/>
          <pc:sldMk cId="1296813667" sldId="316"/>
        </pc:sldMkLst>
      </pc:sldChg>
      <pc:sldChg chg="del">
        <pc:chgData name="Caroline" userId="ebec8957-a986-4a6f-937a-47250bfdae89" providerId="ADAL" clId="{D9443C0D-3364-4559-9D4C-6FD9905A31A9}" dt="2020-11-25T17:22:34.639" v="154" actId="47"/>
        <pc:sldMkLst>
          <pc:docMk/>
          <pc:sldMk cId="1326272550" sldId="317"/>
        </pc:sldMkLst>
      </pc:sldChg>
      <pc:sldChg chg="del">
        <pc:chgData name="Caroline" userId="ebec8957-a986-4a6f-937a-47250bfdae89" providerId="ADAL" clId="{D9443C0D-3364-4559-9D4C-6FD9905A31A9}" dt="2020-11-25T17:22:34.608" v="153" actId="47"/>
        <pc:sldMkLst>
          <pc:docMk/>
          <pc:sldMk cId="2268135203" sldId="318"/>
        </pc:sldMkLst>
      </pc:sldChg>
      <pc:sldChg chg="del">
        <pc:chgData name="Caroline" userId="ebec8957-a986-4a6f-937a-47250bfdae89" providerId="ADAL" clId="{D9443C0D-3364-4559-9D4C-6FD9905A31A9}" dt="2020-11-25T17:22:34.516" v="151" actId="47"/>
        <pc:sldMkLst>
          <pc:docMk/>
          <pc:sldMk cId="509879338" sldId="319"/>
        </pc:sldMkLst>
      </pc:sldChg>
      <pc:sldChg chg="del">
        <pc:chgData name="Caroline" userId="ebec8957-a986-4a6f-937a-47250bfdae89" providerId="ADAL" clId="{D9443C0D-3364-4559-9D4C-6FD9905A31A9}" dt="2020-11-25T17:22:34.490" v="150" actId="47"/>
        <pc:sldMkLst>
          <pc:docMk/>
          <pc:sldMk cId="69951316" sldId="320"/>
        </pc:sldMkLst>
      </pc:sldChg>
      <pc:sldChg chg="del">
        <pc:chgData name="Caroline" userId="ebec8957-a986-4a6f-937a-47250bfdae89" providerId="ADAL" clId="{D9443C0D-3364-4559-9D4C-6FD9905A31A9}" dt="2020-11-25T17:22:34.466" v="149" actId="47"/>
        <pc:sldMkLst>
          <pc:docMk/>
          <pc:sldMk cId="2152892867" sldId="321"/>
        </pc:sldMkLst>
      </pc:sldChg>
      <pc:sldChg chg="del">
        <pc:chgData name="Caroline" userId="ebec8957-a986-4a6f-937a-47250bfdae89" providerId="ADAL" clId="{D9443C0D-3364-4559-9D4C-6FD9905A31A9}" dt="2020-11-25T17:22:36.618" v="164" actId="47"/>
        <pc:sldMkLst>
          <pc:docMk/>
          <pc:sldMk cId="3359709079" sldId="323"/>
        </pc:sldMkLst>
      </pc:sldChg>
      <pc:sldChg chg="del">
        <pc:chgData name="Caroline" userId="ebec8957-a986-4a6f-937a-47250bfdae89" providerId="ADAL" clId="{D9443C0D-3364-4559-9D4C-6FD9905A31A9}" dt="2020-11-25T17:22:36.263" v="162" actId="47"/>
        <pc:sldMkLst>
          <pc:docMk/>
          <pc:sldMk cId="219230987" sldId="324"/>
        </pc:sldMkLst>
      </pc:sldChg>
      <pc:sldChg chg="del">
        <pc:chgData name="Caroline" userId="ebec8957-a986-4a6f-937a-47250bfdae89" providerId="ADAL" clId="{D9443C0D-3364-4559-9D4C-6FD9905A31A9}" dt="2020-11-25T17:22:34.824" v="158" actId="47"/>
        <pc:sldMkLst>
          <pc:docMk/>
          <pc:sldMk cId="3577993903" sldId="325"/>
        </pc:sldMkLst>
      </pc:sldChg>
      <pc:sldChg chg="del">
        <pc:chgData name="Caroline" userId="ebec8957-a986-4a6f-937a-47250bfdae89" providerId="ADAL" clId="{D9443C0D-3364-4559-9D4C-6FD9905A31A9}" dt="2020-11-25T17:22:34.774" v="157" actId="47"/>
        <pc:sldMkLst>
          <pc:docMk/>
          <pc:sldMk cId="2435631642" sldId="326"/>
        </pc:sldMkLst>
      </pc:sldChg>
      <pc:sldChg chg="del">
        <pc:chgData name="Caroline" userId="ebec8957-a986-4a6f-937a-47250bfdae89" providerId="ADAL" clId="{D9443C0D-3364-4559-9D4C-6FD9905A31A9}" dt="2020-11-25T17:22:34.719" v="156" actId="47"/>
        <pc:sldMkLst>
          <pc:docMk/>
          <pc:sldMk cId="2236517085" sldId="327"/>
        </pc:sldMkLst>
      </pc:sldChg>
      <pc:sldChg chg="del">
        <pc:chgData name="Caroline" userId="ebec8957-a986-4a6f-937a-47250bfdae89" providerId="ADAL" clId="{D9443C0D-3364-4559-9D4C-6FD9905A31A9}" dt="2020-11-25T17:22:34.666" v="155" actId="47"/>
        <pc:sldMkLst>
          <pc:docMk/>
          <pc:sldMk cId="1352828674" sldId="328"/>
        </pc:sldMkLst>
      </pc:sldChg>
      <pc:sldChg chg="del">
        <pc:chgData name="Caroline" userId="ebec8957-a986-4a6f-937a-47250bfdae89" providerId="ADAL" clId="{D9443C0D-3364-4559-9D4C-6FD9905A31A9}" dt="2020-11-25T17:22:34.572" v="152" actId="47"/>
        <pc:sldMkLst>
          <pc:docMk/>
          <pc:sldMk cId="4027744630" sldId="329"/>
        </pc:sldMkLst>
      </pc:sldChg>
      <pc:sldChg chg="del">
        <pc:chgData name="Caroline" userId="ebec8957-a986-4a6f-937a-47250bfdae89" providerId="ADAL" clId="{D9443C0D-3364-4559-9D4C-6FD9905A31A9}" dt="2020-11-25T17:22:34.437" v="148" actId="47"/>
        <pc:sldMkLst>
          <pc:docMk/>
          <pc:sldMk cId="3013581614" sldId="330"/>
        </pc:sldMkLst>
      </pc:sldChg>
      <pc:sldChg chg="del">
        <pc:chgData name="Caroline" userId="ebec8957-a986-4a6f-937a-47250bfdae89" providerId="ADAL" clId="{D9443C0D-3364-4559-9D4C-6FD9905A31A9}" dt="2020-11-25T17:22:34.268" v="145" actId="47"/>
        <pc:sldMkLst>
          <pc:docMk/>
          <pc:sldMk cId="1851681961" sldId="337"/>
        </pc:sldMkLst>
      </pc:sldChg>
      <pc:sldChg chg="del">
        <pc:chgData name="Caroline" userId="ebec8957-a986-4a6f-937a-47250bfdae89" providerId="ADAL" clId="{D9443C0D-3364-4559-9D4C-6FD9905A31A9}" dt="2020-11-25T17:22:34.236" v="144" actId="47"/>
        <pc:sldMkLst>
          <pc:docMk/>
          <pc:sldMk cId="4084789085" sldId="338"/>
        </pc:sldMkLst>
      </pc:sldChg>
      <pc:sldChg chg="del">
        <pc:chgData name="Caroline" userId="ebec8957-a986-4a6f-937a-47250bfdae89" providerId="ADAL" clId="{D9443C0D-3364-4559-9D4C-6FD9905A31A9}" dt="2020-11-25T17:22:34.202" v="143" actId="47"/>
        <pc:sldMkLst>
          <pc:docMk/>
          <pc:sldMk cId="2583140989" sldId="339"/>
        </pc:sldMkLst>
      </pc:sldChg>
      <pc:sldChg chg="del">
        <pc:chgData name="Caroline" userId="ebec8957-a986-4a6f-937a-47250bfdae89" providerId="ADAL" clId="{D9443C0D-3364-4559-9D4C-6FD9905A31A9}" dt="2020-11-25T17:22:34.176" v="142" actId="47"/>
        <pc:sldMkLst>
          <pc:docMk/>
          <pc:sldMk cId="2162547333" sldId="340"/>
        </pc:sldMkLst>
      </pc:sldChg>
      <pc:sldChg chg="del">
        <pc:chgData name="Caroline" userId="ebec8957-a986-4a6f-937a-47250bfdae89" providerId="ADAL" clId="{D9443C0D-3364-4559-9D4C-6FD9905A31A9}" dt="2020-11-25T17:22:34.119" v="141" actId="47"/>
        <pc:sldMkLst>
          <pc:docMk/>
          <pc:sldMk cId="4130324172" sldId="341"/>
        </pc:sldMkLst>
      </pc:sldChg>
      <pc:sldChg chg="del">
        <pc:chgData name="Caroline" userId="ebec8957-a986-4a6f-937a-47250bfdae89" providerId="ADAL" clId="{D9443C0D-3364-4559-9D4C-6FD9905A31A9}" dt="2020-11-25T17:22:28.032" v="15" actId="47"/>
        <pc:sldMkLst>
          <pc:docMk/>
          <pc:sldMk cId="1093770001" sldId="344"/>
        </pc:sldMkLst>
      </pc:sldChg>
      <pc:sldChg chg="del">
        <pc:chgData name="Caroline" userId="ebec8957-a986-4a6f-937a-47250bfdae89" providerId="ADAL" clId="{D9443C0D-3364-4559-9D4C-6FD9905A31A9}" dt="2020-11-25T17:22:27.999" v="14" actId="47"/>
        <pc:sldMkLst>
          <pc:docMk/>
          <pc:sldMk cId="3233736572" sldId="346"/>
        </pc:sldMkLst>
      </pc:sldChg>
      <pc:sldChg chg="del">
        <pc:chgData name="Caroline" userId="ebec8957-a986-4a6f-937a-47250bfdae89" providerId="ADAL" clId="{D9443C0D-3364-4559-9D4C-6FD9905A31A9}" dt="2020-11-25T17:22:27.953" v="13" actId="47"/>
        <pc:sldMkLst>
          <pc:docMk/>
          <pc:sldMk cId="22096220" sldId="347"/>
        </pc:sldMkLst>
      </pc:sldChg>
      <pc:sldChg chg="del">
        <pc:chgData name="Caroline" userId="ebec8957-a986-4a6f-937a-47250bfdae89" providerId="ADAL" clId="{D9443C0D-3364-4559-9D4C-6FD9905A31A9}" dt="2020-11-25T17:22:27.921" v="12" actId="47"/>
        <pc:sldMkLst>
          <pc:docMk/>
          <pc:sldMk cId="2247797823" sldId="348"/>
        </pc:sldMkLst>
      </pc:sldChg>
      <pc:sldChg chg="del">
        <pc:chgData name="Caroline" userId="ebec8957-a986-4a6f-937a-47250bfdae89" providerId="ADAL" clId="{D9443C0D-3364-4559-9D4C-6FD9905A31A9}" dt="2020-11-25T17:22:27.877" v="11" actId="47"/>
        <pc:sldMkLst>
          <pc:docMk/>
          <pc:sldMk cId="426351575" sldId="349"/>
        </pc:sldMkLst>
      </pc:sldChg>
      <pc:sldChg chg="del">
        <pc:chgData name="Caroline" userId="ebec8957-a986-4a6f-937a-47250bfdae89" providerId="ADAL" clId="{D9443C0D-3364-4559-9D4C-6FD9905A31A9}" dt="2020-11-25T17:22:27.844" v="10" actId="47"/>
        <pc:sldMkLst>
          <pc:docMk/>
          <pc:sldMk cId="3978919776" sldId="350"/>
        </pc:sldMkLst>
      </pc:sldChg>
      <pc:sldChg chg="del">
        <pc:chgData name="Caroline" userId="ebec8957-a986-4a6f-937a-47250bfdae89" providerId="ADAL" clId="{D9443C0D-3364-4559-9D4C-6FD9905A31A9}" dt="2020-11-25T17:22:27.807" v="9" actId="47"/>
        <pc:sldMkLst>
          <pc:docMk/>
          <pc:sldMk cId="2484229750" sldId="351"/>
        </pc:sldMkLst>
      </pc:sldChg>
      <pc:sldChg chg="del">
        <pc:chgData name="Caroline" userId="ebec8957-a986-4a6f-937a-47250bfdae89" providerId="ADAL" clId="{D9443C0D-3364-4559-9D4C-6FD9905A31A9}" dt="2020-11-25T17:22:27.759" v="8" actId="47"/>
        <pc:sldMkLst>
          <pc:docMk/>
          <pc:sldMk cId="1608074634" sldId="352"/>
        </pc:sldMkLst>
      </pc:sldChg>
      <pc:sldChg chg="del">
        <pc:chgData name="Caroline" userId="ebec8957-a986-4a6f-937a-47250bfdae89" providerId="ADAL" clId="{D9443C0D-3364-4559-9D4C-6FD9905A31A9}" dt="2020-11-25T17:22:27.708" v="7" actId="47"/>
        <pc:sldMkLst>
          <pc:docMk/>
          <pc:sldMk cId="74248441" sldId="353"/>
        </pc:sldMkLst>
      </pc:sldChg>
      <pc:sldChg chg="del">
        <pc:chgData name="Caroline" userId="ebec8957-a986-4a6f-937a-47250bfdae89" providerId="ADAL" clId="{D9443C0D-3364-4559-9D4C-6FD9905A31A9}" dt="2020-11-25T17:22:27.670" v="6" actId="47"/>
        <pc:sldMkLst>
          <pc:docMk/>
          <pc:sldMk cId="2311224026" sldId="354"/>
        </pc:sldMkLst>
      </pc:sldChg>
      <pc:sldChg chg="del">
        <pc:chgData name="Caroline" userId="ebec8957-a986-4a6f-937a-47250bfdae89" providerId="ADAL" clId="{D9443C0D-3364-4559-9D4C-6FD9905A31A9}" dt="2020-11-25T17:22:27.627" v="5" actId="47"/>
        <pc:sldMkLst>
          <pc:docMk/>
          <pc:sldMk cId="2365253566" sldId="355"/>
        </pc:sldMkLst>
      </pc:sldChg>
      <pc:sldChg chg="del">
        <pc:chgData name="Caroline" userId="ebec8957-a986-4a6f-937a-47250bfdae89" providerId="ADAL" clId="{D9443C0D-3364-4559-9D4C-6FD9905A31A9}" dt="2020-11-25T17:22:27.592" v="4" actId="47"/>
        <pc:sldMkLst>
          <pc:docMk/>
          <pc:sldMk cId="4027701207" sldId="356"/>
        </pc:sldMkLst>
      </pc:sldChg>
      <pc:sldChg chg="del">
        <pc:chgData name="Caroline" userId="ebec8957-a986-4a6f-937a-47250bfdae89" providerId="ADAL" clId="{D9443C0D-3364-4559-9D4C-6FD9905A31A9}" dt="2020-11-25T17:22:27.531" v="3" actId="47"/>
        <pc:sldMkLst>
          <pc:docMk/>
          <pc:sldMk cId="1719269414" sldId="357"/>
        </pc:sldMkLst>
      </pc:sldChg>
      <pc:sldChg chg="del">
        <pc:chgData name="Caroline" userId="ebec8957-a986-4a6f-937a-47250bfdae89" providerId="ADAL" clId="{D9443C0D-3364-4559-9D4C-6FD9905A31A9}" dt="2020-11-25T17:22:27.490" v="2" actId="47"/>
        <pc:sldMkLst>
          <pc:docMk/>
          <pc:sldMk cId="3998346813" sldId="358"/>
        </pc:sldMkLst>
      </pc:sldChg>
      <pc:sldChg chg="del">
        <pc:chgData name="Caroline" userId="ebec8957-a986-4a6f-937a-47250bfdae89" providerId="ADAL" clId="{D9443C0D-3364-4559-9D4C-6FD9905A31A9}" dt="2020-11-25T17:22:27.436" v="1" actId="47"/>
        <pc:sldMkLst>
          <pc:docMk/>
          <pc:sldMk cId="3544018007" sldId="359"/>
        </pc:sldMkLst>
      </pc:sldChg>
      <pc:sldChg chg="del">
        <pc:chgData name="Caroline" userId="ebec8957-a986-4a6f-937a-47250bfdae89" providerId="ADAL" clId="{D9443C0D-3364-4559-9D4C-6FD9905A31A9}" dt="2020-11-25T17:22:26.895" v="0" actId="47"/>
        <pc:sldMkLst>
          <pc:docMk/>
          <pc:sldMk cId="2584428389" sldId="360"/>
        </pc:sldMkLst>
      </pc:sldChg>
      <pc:sldChg chg="del">
        <pc:chgData name="Caroline" userId="ebec8957-a986-4a6f-937a-47250bfdae89" providerId="ADAL" clId="{D9443C0D-3364-4559-9D4C-6FD9905A31A9}" dt="2020-11-25T17:22:33.809" v="132" actId="47"/>
        <pc:sldMkLst>
          <pc:docMk/>
          <pc:sldMk cId="2707552567" sldId="383"/>
        </pc:sldMkLst>
      </pc:sldChg>
      <pc:sldChg chg="del">
        <pc:chgData name="Caroline" userId="ebec8957-a986-4a6f-937a-47250bfdae89" providerId="ADAL" clId="{D9443C0D-3364-4559-9D4C-6FD9905A31A9}" dt="2020-11-25T17:22:33.777" v="131" actId="47"/>
        <pc:sldMkLst>
          <pc:docMk/>
          <pc:sldMk cId="2152917608" sldId="384"/>
        </pc:sldMkLst>
      </pc:sldChg>
      <pc:sldChg chg="del">
        <pc:chgData name="Caroline" userId="ebec8957-a986-4a6f-937a-47250bfdae89" providerId="ADAL" clId="{D9443C0D-3364-4559-9D4C-6FD9905A31A9}" dt="2020-11-25T17:22:33.671" v="130" actId="47"/>
        <pc:sldMkLst>
          <pc:docMk/>
          <pc:sldMk cId="1986906970" sldId="385"/>
        </pc:sldMkLst>
      </pc:sldChg>
      <pc:sldChg chg="del">
        <pc:chgData name="Caroline" userId="ebec8957-a986-4a6f-937a-47250bfdae89" providerId="ADAL" clId="{D9443C0D-3364-4559-9D4C-6FD9905A31A9}" dt="2020-11-25T17:22:33.633" v="129" actId="47"/>
        <pc:sldMkLst>
          <pc:docMk/>
          <pc:sldMk cId="1952042626" sldId="386"/>
        </pc:sldMkLst>
      </pc:sldChg>
      <pc:sldChg chg="del">
        <pc:chgData name="Caroline" userId="ebec8957-a986-4a6f-937a-47250bfdae89" providerId="ADAL" clId="{D9443C0D-3364-4559-9D4C-6FD9905A31A9}" dt="2020-11-25T17:22:33.557" v="127" actId="47"/>
        <pc:sldMkLst>
          <pc:docMk/>
          <pc:sldMk cId="155478089" sldId="387"/>
        </pc:sldMkLst>
      </pc:sldChg>
      <pc:sldChg chg="del">
        <pc:chgData name="Caroline" userId="ebec8957-a986-4a6f-937a-47250bfdae89" providerId="ADAL" clId="{D9443C0D-3364-4559-9D4C-6FD9905A31A9}" dt="2020-11-25T17:22:33.323" v="121" actId="47"/>
        <pc:sldMkLst>
          <pc:docMk/>
          <pc:sldMk cId="4163860452" sldId="388"/>
        </pc:sldMkLst>
      </pc:sldChg>
      <pc:sldChg chg="del">
        <pc:chgData name="Caroline" userId="ebec8957-a986-4a6f-937a-47250bfdae89" providerId="ADAL" clId="{D9443C0D-3364-4559-9D4C-6FD9905A31A9}" dt="2020-11-25T17:22:33.270" v="120" actId="47"/>
        <pc:sldMkLst>
          <pc:docMk/>
          <pc:sldMk cId="226309107" sldId="389"/>
        </pc:sldMkLst>
      </pc:sldChg>
      <pc:sldChg chg="del">
        <pc:chgData name="Caroline" userId="ebec8957-a986-4a6f-937a-47250bfdae89" providerId="ADAL" clId="{D9443C0D-3364-4559-9D4C-6FD9905A31A9}" dt="2020-11-25T17:22:33.235" v="119" actId="47"/>
        <pc:sldMkLst>
          <pc:docMk/>
          <pc:sldMk cId="3856434763" sldId="390"/>
        </pc:sldMkLst>
      </pc:sldChg>
      <pc:sldChg chg="del">
        <pc:chgData name="Caroline" userId="ebec8957-a986-4a6f-937a-47250bfdae89" providerId="ADAL" clId="{D9443C0D-3364-4559-9D4C-6FD9905A31A9}" dt="2020-11-25T17:22:32.724" v="118" actId="47"/>
        <pc:sldMkLst>
          <pc:docMk/>
          <pc:sldMk cId="2918530859" sldId="391"/>
        </pc:sldMkLst>
      </pc:sldChg>
      <pc:sldChg chg="del">
        <pc:chgData name="Caroline" userId="ebec8957-a986-4a6f-937a-47250bfdae89" providerId="ADAL" clId="{D9443C0D-3364-4559-9D4C-6FD9905A31A9}" dt="2020-11-25T17:22:32.051" v="117" actId="47"/>
        <pc:sldMkLst>
          <pc:docMk/>
          <pc:sldMk cId="3970675840" sldId="392"/>
        </pc:sldMkLst>
      </pc:sldChg>
      <pc:sldChg chg="del">
        <pc:chgData name="Caroline" userId="ebec8957-a986-4a6f-937a-47250bfdae89" providerId="ADAL" clId="{D9443C0D-3364-4559-9D4C-6FD9905A31A9}" dt="2020-11-25T17:22:31.992" v="116" actId="47"/>
        <pc:sldMkLst>
          <pc:docMk/>
          <pc:sldMk cId="194756937" sldId="393"/>
        </pc:sldMkLst>
      </pc:sldChg>
      <pc:sldChg chg="del">
        <pc:chgData name="Caroline" userId="ebec8957-a986-4a6f-937a-47250bfdae89" providerId="ADAL" clId="{D9443C0D-3364-4559-9D4C-6FD9905A31A9}" dt="2020-11-25T17:22:31.878" v="113" actId="47"/>
        <pc:sldMkLst>
          <pc:docMk/>
          <pc:sldMk cId="1338757824" sldId="402"/>
        </pc:sldMkLst>
      </pc:sldChg>
      <pc:sldChg chg="del">
        <pc:chgData name="Caroline" userId="ebec8957-a986-4a6f-937a-47250bfdae89" providerId="ADAL" clId="{D9443C0D-3364-4559-9D4C-6FD9905A31A9}" dt="2020-11-25T17:22:31.859" v="112" actId="47"/>
        <pc:sldMkLst>
          <pc:docMk/>
          <pc:sldMk cId="930360571" sldId="439"/>
        </pc:sldMkLst>
      </pc:sldChg>
      <pc:sldChg chg="del">
        <pc:chgData name="Caroline" userId="ebec8957-a986-4a6f-937a-47250bfdae89" providerId="ADAL" clId="{D9443C0D-3364-4559-9D4C-6FD9905A31A9}" dt="2020-11-25T17:22:31.810" v="111" actId="47"/>
        <pc:sldMkLst>
          <pc:docMk/>
          <pc:sldMk cId="3177642172" sldId="440"/>
        </pc:sldMkLst>
      </pc:sldChg>
      <pc:sldChg chg="del">
        <pc:chgData name="Caroline" userId="ebec8957-a986-4a6f-937a-47250bfdae89" providerId="ADAL" clId="{D9443C0D-3364-4559-9D4C-6FD9905A31A9}" dt="2020-11-25T17:22:31.785" v="110" actId="47"/>
        <pc:sldMkLst>
          <pc:docMk/>
          <pc:sldMk cId="850687148" sldId="445"/>
        </pc:sldMkLst>
      </pc:sldChg>
      <pc:sldChg chg="del">
        <pc:chgData name="Caroline" userId="ebec8957-a986-4a6f-937a-47250bfdae89" providerId="ADAL" clId="{D9443C0D-3364-4559-9D4C-6FD9905A31A9}" dt="2020-11-25T17:22:31.608" v="105" actId="47"/>
        <pc:sldMkLst>
          <pc:docMk/>
          <pc:sldMk cId="2383559837" sldId="446"/>
        </pc:sldMkLst>
      </pc:sldChg>
      <pc:sldChg chg="del">
        <pc:chgData name="Caroline" userId="ebec8957-a986-4a6f-937a-47250bfdae89" providerId="ADAL" clId="{D9443C0D-3364-4559-9D4C-6FD9905A31A9}" dt="2020-11-25T17:22:31.560" v="104" actId="47"/>
        <pc:sldMkLst>
          <pc:docMk/>
          <pc:sldMk cId="2792376412" sldId="447"/>
        </pc:sldMkLst>
      </pc:sldChg>
      <pc:sldChg chg="del">
        <pc:chgData name="Caroline" userId="ebec8957-a986-4a6f-937a-47250bfdae89" providerId="ADAL" clId="{D9443C0D-3364-4559-9D4C-6FD9905A31A9}" dt="2020-11-25T17:22:31.489" v="103" actId="47"/>
        <pc:sldMkLst>
          <pc:docMk/>
          <pc:sldMk cId="3887440929" sldId="448"/>
        </pc:sldMkLst>
      </pc:sldChg>
      <pc:sldChg chg="del">
        <pc:chgData name="Caroline" userId="ebec8957-a986-4a6f-937a-47250bfdae89" providerId="ADAL" clId="{D9443C0D-3364-4559-9D4C-6FD9905A31A9}" dt="2020-11-25T17:22:31.455" v="102" actId="47"/>
        <pc:sldMkLst>
          <pc:docMk/>
          <pc:sldMk cId="4169126842" sldId="449"/>
        </pc:sldMkLst>
      </pc:sldChg>
      <pc:sldChg chg="del">
        <pc:chgData name="Caroline" userId="ebec8957-a986-4a6f-937a-47250bfdae89" providerId="ADAL" clId="{D9443C0D-3364-4559-9D4C-6FD9905A31A9}" dt="2020-11-25T17:22:31.422" v="101" actId="47"/>
        <pc:sldMkLst>
          <pc:docMk/>
          <pc:sldMk cId="142611006" sldId="450"/>
        </pc:sldMkLst>
      </pc:sldChg>
      <pc:sldChg chg="del">
        <pc:chgData name="Caroline" userId="ebec8957-a986-4a6f-937a-47250bfdae89" providerId="ADAL" clId="{D9443C0D-3364-4559-9D4C-6FD9905A31A9}" dt="2020-11-25T17:22:31.390" v="100" actId="47"/>
        <pc:sldMkLst>
          <pc:docMk/>
          <pc:sldMk cId="1201666700" sldId="451"/>
        </pc:sldMkLst>
      </pc:sldChg>
      <pc:sldChg chg="del">
        <pc:chgData name="Caroline" userId="ebec8957-a986-4a6f-937a-47250bfdae89" providerId="ADAL" clId="{D9443C0D-3364-4559-9D4C-6FD9905A31A9}" dt="2020-11-25T17:22:31.354" v="99" actId="47"/>
        <pc:sldMkLst>
          <pc:docMk/>
          <pc:sldMk cId="2875533285" sldId="452"/>
        </pc:sldMkLst>
      </pc:sldChg>
      <pc:sldChg chg="del">
        <pc:chgData name="Caroline" userId="ebec8957-a986-4a6f-937a-47250bfdae89" providerId="ADAL" clId="{D9443C0D-3364-4559-9D4C-6FD9905A31A9}" dt="2020-11-25T17:22:31.301" v="98" actId="47"/>
        <pc:sldMkLst>
          <pc:docMk/>
          <pc:sldMk cId="3470863506" sldId="453"/>
        </pc:sldMkLst>
      </pc:sldChg>
      <pc:sldChg chg="del">
        <pc:chgData name="Caroline" userId="ebec8957-a986-4a6f-937a-47250bfdae89" providerId="ADAL" clId="{D9443C0D-3364-4559-9D4C-6FD9905A31A9}" dt="2020-11-25T17:22:31.259" v="97" actId="47"/>
        <pc:sldMkLst>
          <pc:docMk/>
          <pc:sldMk cId="632035334" sldId="454"/>
        </pc:sldMkLst>
      </pc:sldChg>
      <pc:sldChg chg="del">
        <pc:chgData name="Caroline" userId="ebec8957-a986-4a6f-937a-47250bfdae89" providerId="ADAL" clId="{D9443C0D-3364-4559-9D4C-6FD9905A31A9}" dt="2020-11-25T17:22:31.220" v="96" actId="47"/>
        <pc:sldMkLst>
          <pc:docMk/>
          <pc:sldMk cId="2029176164" sldId="455"/>
        </pc:sldMkLst>
      </pc:sldChg>
      <pc:sldChg chg="del">
        <pc:chgData name="Caroline" userId="ebec8957-a986-4a6f-937a-47250bfdae89" providerId="ADAL" clId="{D9443C0D-3364-4559-9D4C-6FD9905A31A9}" dt="2020-11-25T17:22:31.185" v="95" actId="47"/>
        <pc:sldMkLst>
          <pc:docMk/>
          <pc:sldMk cId="1416278734" sldId="456"/>
        </pc:sldMkLst>
      </pc:sldChg>
      <pc:sldChg chg="del">
        <pc:chgData name="Caroline" userId="ebec8957-a986-4a6f-937a-47250bfdae89" providerId="ADAL" clId="{D9443C0D-3364-4559-9D4C-6FD9905A31A9}" dt="2020-11-25T17:22:31.140" v="94" actId="47"/>
        <pc:sldMkLst>
          <pc:docMk/>
          <pc:sldMk cId="1842677203" sldId="457"/>
        </pc:sldMkLst>
      </pc:sldChg>
      <pc:sldChg chg="del">
        <pc:chgData name="Caroline" userId="ebec8957-a986-4a6f-937a-47250bfdae89" providerId="ADAL" clId="{D9443C0D-3364-4559-9D4C-6FD9905A31A9}" dt="2020-11-25T17:22:31.085" v="93" actId="47"/>
        <pc:sldMkLst>
          <pc:docMk/>
          <pc:sldMk cId="960214336" sldId="458"/>
        </pc:sldMkLst>
      </pc:sldChg>
      <pc:sldChg chg="del">
        <pc:chgData name="Caroline" userId="ebec8957-a986-4a6f-937a-47250bfdae89" providerId="ADAL" clId="{D9443C0D-3364-4559-9D4C-6FD9905A31A9}" dt="2020-11-25T17:22:31.058" v="92" actId="47"/>
        <pc:sldMkLst>
          <pc:docMk/>
          <pc:sldMk cId="2878120563" sldId="459"/>
        </pc:sldMkLst>
      </pc:sldChg>
      <pc:sldChg chg="del">
        <pc:chgData name="Caroline" userId="ebec8957-a986-4a6f-937a-47250bfdae89" providerId="ADAL" clId="{D9443C0D-3364-4559-9D4C-6FD9905A31A9}" dt="2020-11-25T17:22:31.021" v="91" actId="47"/>
        <pc:sldMkLst>
          <pc:docMk/>
          <pc:sldMk cId="332225105" sldId="460"/>
        </pc:sldMkLst>
      </pc:sldChg>
      <pc:sldChg chg="del">
        <pc:chgData name="Caroline" userId="ebec8957-a986-4a6f-937a-47250bfdae89" providerId="ADAL" clId="{D9443C0D-3364-4559-9D4C-6FD9905A31A9}" dt="2020-11-25T17:22:30.989" v="90" actId="47"/>
        <pc:sldMkLst>
          <pc:docMk/>
          <pc:sldMk cId="3946024093" sldId="461"/>
        </pc:sldMkLst>
      </pc:sldChg>
      <pc:sldChg chg="del">
        <pc:chgData name="Caroline" userId="ebec8957-a986-4a6f-937a-47250bfdae89" providerId="ADAL" clId="{D9443C0D-3364-4559-9D4C-6FD9905A31A9}" dt="2020-11-25T17:22:30.956" v="89" actId="47"/>
        <pc:sldMkLst>
          <pc:docMk/>
          <pc:sldMk cId="3960434575" sldId="462"/>
        </pc:sldMkLst>
      </pc:sldChg>
      <pc:sldChg chg="del">
        <pc:chgData name="Caroline" userId="ebec8957-a986-4a6f-937a-47250bfdae89" providerId="ADAL" clId="{D9443C0D-3364-4559-9D4C-6FD9905A31A9}" dt="2020-11-25T17:22:30.924" v="88" actId="47"/>
        <pc:sldMkLst>
          <pc:docMk/>
          <pc:sldMk cId="2980023269" sldId="463"/>
        </pc:sldMkLst>
      </pc:sldChg>
      <pc:sldChg chg="del">
        <pc:chgData name="Caroline" userId="ebec8957-a986-4a6f-937a-47250bfdae89" providerId="ADAL" clId="{D9443C0D-3364-4559-9D4C-6FD9905A31A9}" dt="2020-11-25T17:22:30.891" v="87" actId="47"/>
        <pc:sldMkLst>
          <pc:docMk/>
          <pc:sldMk cId="1229408351" sldId="464"/>
        </pc:sldMkLst>
      </pc:sldChg>
      <pc:sldChg chg="del">
        <pc:chgData name="Caroline" userId="ebec8957-a986-4a6f-937a-47250bfdae89" providerId="ADAL" clId="{D9443C0D-3364-4559-9D4C-6FD9905A31A9}" dt="2020-11-25T17:22:30.853" v="86" actId="47"/>
        <pc:sldMkLst>
          <pc:docMk/>
          <pc:sldMk cId="3795477329" sldId="465"/>
        </pc:sldMkLst>
      </pc:sldChg>
      <pc:sldChg chg="del">
        <pc:chgData name="Caroline" userId="ebec8957-a986-4a6f-937a-47250bfdae89" providerId="ADAL" clId="{D9443C0D-3364-4559-9D4C-6FD9905A31A9}" dt="2020-11-25T17:22:30.817" v="85" actId="47"/>
        <pc:sldMkLst>
          <pc:docMk/>
          <pc:sldMk cId="260377147" sldId="466"/>
        </pc:sldMkLst>
      </pc:sldChg>
      <pc:sldChg chg="del">
        <pc:chgData name="Caroline" userId="ebec8957-a986-4a6f-937a-47250bfdae89" providerId="ADAL" clId="{D9443C0D-3364-4559-9D4C-6FD9905A31A9}" dt="2020-11-25T17:22:30.769" v="84" actId="47"/>
        <pc:sldMkLst>
          <pc:docMk/>
          <pc:sldMk cId="1422471833" sldId="467"/>
        </pc:sldMkLst>
      </pc:sldChg>
      <pc:sldChg chg="del">
        <pc:chgData name="Caroline" userId="ebec8957-a986-4a6f-937a-47250bfdae89" providerId="ADAL" clId="{D9443C0D-3364-4559-9D4C-6FD9905A31A9}" dt="2020-11-25T17:22:30.732" v="83" actId="47"/>
        <pc:sldMkLst>
          <pc:docMk/>
          <pc:sldMk cId="2404449813" sldId="468"/>
        </pc:sldMkLst>
      </pc:sldChg>
      <pc:sldChg chg="del">
        <pc:chgData name="Caroline" userId="ebec8957-a986-4a6f-937a-47250bfdae89" providerId="ADAL" clId="{D9443C0D-3364-4559-9D4C-6FD9905A31A9}" dt="2020-11-25T17:22:30.694" v="82" actId="47"/>
        <pc:sldMkLst>
          <pc:docMk/>
          <pc:sldMk cId="850749728" sldId="469"/>
        </pc:sldMkLst>
      </pc:sldChg>
      <pc:sldChg chg="del">
        <pc:chgData name="Caroline" userId="ebec8957-a986-4a6f-937a-47250bfdae89" providerId="ADAL" clId="{D9443C0D-3364-4559-9D4C-6FD9905A31A9}" dt="2020-11-25T17:22:30.650" v="81" actId="47"/>
        <pc:sldMkLst>
          <pc:docMk/>
          <pc:sldMk cId="1598608397" sldId="470"/>
        </pc:sldMkLst>
      </pc:sldChg>
      <pc:sldChg chg="del">
        <pc:chgData name="Caroline" userId="ebec8957-a986-4a6f-937a-47250bfdae89" providerId="ADAL" clId="{D9443C0D-3364-4559-9D4C-6FD9905A31A9}" dt="2020-11-25T17:22:30.614" v="80" actId="47"/>
        <pc:sldMkLst>
          <pc:docMk/>
          <pc:sldMk cId="3222280086" sldId="471"/>
        </pc:sldMkLst>
      </pc:sldChg>
      <pc:sldChg chg="del">
        <pc:chgData name="Caroline" userId="ebec8957-a986-4a6f-937a-47250bfdae89" providerId="ADAL" clId="{D9443C0D-3364-4559-9D4C-6FD9905A31A9}" dt="2020-11-25T17:22:30.528" v="78" actId="47"/>
        <pc:sldMkLst>
          <pc:docMk/>
          <pc:sldMk cId="3078789683" sldId="472"/>
        </pc:sldMkLst>
      </pc:sldChg>
      <pc:sldChg chg="del">
        <pc:chgData name="Caroline" userId="ebec8957-a986-4a6f-937a-47250bfdae89" providerId="ADAL" clId="{D9443C0D-3364-4559-9D4C-6FD9905A31A9}" dt="2020-11-25T17:22:30.491" v="77" actId="47"/>
        <pc:sldMkLst>
          <pc:docMk/>
          <pc:sldMk cId="3260164802" sldId="473"/>
        </pc:sldMkLst>
      </pc:sldChg>
      <pc:sldChg chg="del">
        <pc:chgData name="Caroline" userId="ebec8957-a986-4a6f-937a-47250bfdae89" providerId="ADAL" clId="{D9443C0D-3364-4559-9D4C-6FD9905A31A9}" dt="2020-11-25T17:22:30.444" v="76" actId="47"/>
        <pc:sldMkLst>
          <pc:docMk/>
          <pc:sldMk cId="4219134055" sldId="474"/>
        </pc:sldMkLst>
      </pc:sldChg>
      <pc:sldChg chg="del">
        <pc:chgData name="Caroline" userId="ebec8957-a986-4a6f-937a-47250bfdae89" providerId="ADAL" clId="{D9443C0D-3364-4559-9D4C-6FD9905A31A9}" dt="2020-11-25T17:22:30.383" v="74" actId="47"/>
        <pc:sldMkLst>
          <pc:docMk/>
          <pc:sldMk cId="2705193410" sldId="475"/>
        </pc:sldMkLst>
      </pc:sldChg>
      <pc:sldChg chg="del">
        <pc:chgData name="Caroline" userId="ebec8957-a986-4a6f-937a-47250bfdae89" providerId="ADAL" clId="{D9443C0D-3364-4559-9D4C-6FD9905A31A9}" dt="2020-11-25T17:22:30.352" v="73" actId="47"/>
        <pc:sldMkLst>
          <pc:docMk/>
          <pc:sldMk cId="3782694156" sldId="476"/>
        </pc:sldMkLst>
      </pc:sldChg>
      <pc:sldChg chg="del">
        <pc:chgData name="Caroline" userId="ebec8957-a986-4a6f-937a-47250bfdae89" providerId="ADAL" clId="{D9443C0D-3364-4559-9D4C-6FD9905A31A9}" dt="2020-11-25T17:22:30.313" v="72" actId="47"/>
        <pc:sldMkLst>
          <pc:docMk/>
          <pc:sldMk cId="910945542" sldId="477"/>
        </pc:sldMkLst>
      </pc:sldChg>
      <pc:sldChg chg="del">
        <pc:chgData name="Caroline" userId="ebec8957-a986-4a6f-937a-47250bfdae89" providerId="ADAL" clId="{D9443C0D-3364-4559-9D4C-6FD9905A31A9}" dt="2020-11-25T17:22:30.255" v="71" actId="47"/>
        <pc:sldMkLst>
          <pc:docMk/>
          <pc:sldMk cId="3559678406" sldId="478"/>
        </pc:sldMkLst>
      </pc:sldChg>
      <pc:sldChg chg="del">
        <pc:chgData name="Caroline" userId="ebec8957-a986-4a6f-937a-47250bfdae89" providerId="ADAL" clId="{D9443C0D-3364-4559-9D4C-6FD9905A31A9}" dt="2020-11-25T17:22:30.207" v="70" actId="47"/>
        <pc:sldMkLst>
          <pc:docMk/>
          <pc:sldMk cId="2402791727" sldId="479"/>
        </pc:sldMkLst>
      </pc:sldChg>
      <pc:sldChg chg="del">
        <pc:chgData name="Caroline" userId="ebec8957-a986-4a6f-937a-47250bfdae89" providerId="ADAL" clId="{D9443C0D-3364-4559-9D4C-6FD9905A31A9}" dt="2020-11-25T17:22:30.089" v="68" actId="47"/>
        <pc:sldMkLst>
          <pc:docMk/>
          <pc:sldMk cId="3602506637" sldId="480"/>
        </pc:sldMkLst>
      </pc:sldChg>
      <pc:sldChg chg="del">
        <pc:chgData name="Caroline" userId="ebec8957-a986-4a6f-937a-47250bfdae89" providerId="ADAL" clId="{D9443C0D-3364-4559-9D4C-6FD9905A31A9}" dt="2020-11-25T17:22:30.009" v="66" actId="47"/>
        <pc:sldMkLst>
          <pc:docMk/>
          <pc:sldMk cId="2926482668" sldId="481"/>
        </pc:sldMkLst>
      </pc:sldChg>
      <pc:sldChg chg="del">
        <pc:chgData name="Caroline" userId="ebec8957-a986-4a6f-937a-47250bfdae89" providerId="ADAL" clId="{D9443C0D-3364-4559-9D4C-6FD9905A31A9}" dt="2020-11-25T17:22:29.977" v="65" actId="47"/>
        <pc:sldMkLst>
          <pc:docMk/>
          <pc:sldMk cId="2233914516" sldId="482"/>
        </pc:sldMkLst>
      </pc:sldChg>
      <pc:sldChg chg="del">
        <pc:chgData name="Caroline" userId="ebec8957-a986-4a6f-937a-47250bfdae89" providerId="ADAL" clId="{D9443C0D-3364-4559-9D4C-6FD9905A31A9}" dt="2020-11-25T17:22:29.939" v="64" actId="47"/>
        <pc:sldMkLst>
          <pc:docMk/>
          <pc:sldMk cId="2865105572" sldId="483"/>
        </pc:sldMkLst>
      </pc:sldChg>
      <pc:sldChg chg="del">
        <pc:chgData name="Caroline" userId="ebec8957-a986-4a6f-937a-47250bfdae89" providerId="ADAL" clId="{D9443C0D-3364-4559-9D4C-6FD9905A31A9}" dt="2020-11-25T17:22:29.876" v="63" actId="47"/>
        <pc:sldMkLst>
          <pc:docMk/>
          <pc:sldMk cId="854278562" sldId="484"/>
        </pc:sldMkLst>
      </pc:sldChg>
      <pc:sldChg chg="del">
        <pc:chgData name="Caroline" userId="ebec8957-a986-4a6f-937a-47250bfdae89" providerId="ADAL" clId="{D9443C0D-3364-4559-9D4C-6FD9905A31A9}" dt="2020-11-25T17:22:29.843" v="62" actId="47"/>
        <pc:sldMkLst>
          <pc:docMk/>
          <pc:sldMk cId="3257437439" sldId="485"/>
        </pc:sldMkLst>
      </pc:sldChg>
      <pc:sldChg chg="del">
        <pc:chgData name="Caroline" userId="ebec8957-a986-4a6f-937a-47250bfdae89" providerId="ADAL" clId="{D9443C0D-3364-4559-9D4C-6FD9905A31A9}" dt="2020-11-25T17:22:29.807" v="61" actId="47"/>
        <pc:sldMkLst>
          <pc:docMk/>
          <pc:sldMk cId="4246906338" sldId="486"/>
        </pc:sldMkLst>
      </pc:sldChg>
      <pc:sldChg chg="del">
        <pc:chgData name="Caroline" userId="ebec8957-a986-4a6f-937a-47250bfdae89" providerId="ADAL" clId="{D9443C0D-3364-4559-9D4C-6FD9905A31A9}" dt="2020-11-25T17:22:29.773" v="60" actId="47"/>
        <pc:sldMkLst>
          <pc:docMk/>
          <pc:sldMk cId="3154999962" sldId="487"/>
        </pc:sldMkLst>
      </pc:sldChg>
      <pc:sldChg chg="del">
        <pc:chgData name="Caroline" userId="ebec8957-a986-4a6f-937a-47250bfdae89" providerId="ADAL" clId="{D9443C0D-3364-4559-9D4C-6FD9905A31A9}" dt="2020-11-25T17:22:29.070" v="41" actId="47"/>
        <pc:sldMkLst>
          <pc:docMk/>
          <pc:sldMk cId="3307106704" sldId="489"/>
        </pc:sldMkLst>
      </pc:sldChg>
      <pc:sldChg chg="del">
        <pc:chgData name="Caroline" userId="ebec8957-a986-4a6f-937a-47250bfdae89" providerId="ADAL" clId="{D9443C0D-3364-4559-9D4C-6FD9905A31A9}" dt="2020-11-25T17:22:29.035" v="40" actId="47"/>
        <pc:sldMkLst>
          <pc:docMk/>
          <pc:sldMk cId="848699853" sldId="490"/>
        </pc:sldMkLst>
      </pc:sldChg>
      <pc:sldChg chg="del">
        <pc:chgData name="Caroline" userId="ebec8957-a986-4a6f-937a-47250bfdae89" providerId="ADAL" clId="{D9443C0D-3364-4559-9D4C-6FD9905A31A9}" dt="2020-11-25T17:22:28.998" v="39" actId="47"/>
        <pc:sldMkLst>
          <pc:docMk/>
          <pc:sldMk cId="2988715726" sldId="491"/>
        </pc:sldMkLst>
      </pc:sldChg>
      <pc:sldChg chg="del">
        <pc:chgData name="Caroline" userId="ebec8957-a986-4a6f-937a-47250bfdae89" providerId="ADAL" clId="{D9443C0D-3364-4559-9D4C-6FD9905A31A9}" dt="2020-11-25T17:22:28.960" v="38" actId="47"/>
        <pc:sldMkLst>
          <pc:docMk/>
          <pc:sldMk cId="2512515061" sldId="492"/>
        </pc:sldMkLst>
      </pc:sldChg>
      <pc:sldChg chg="del">
        <pc:chgData name="Caroline" userId="ebec8957-a986-4a6f-937a-47250bfdae89" providerId="ADAL" clId="{D9443C0D-3364-4559-9D4C-6FD9905A31A9}" dt="2020-11-25T17:22:28.926" v="37" actId="47"/>
        <pc:sldMkLst>
          <pc:docMk/>
          <pc:sldMk cId="2857425869" sldId="493"/>
        </pc:sldMkLst>
      </pc:sldChg>
      <pc:sldChg chg="del">
        <pc:chgData name="Caroline" userId="ebec8957-a986-4a6f-937a-47250bfdae89" providerId="ADAL" clId="{D9443C0D-3364-4559-9D4C-6FD9905A31A9}" dt="2020-11-25T17:22:28.884" v="36" actId="47"/>
        <pc:sldMkLst>
          <pc:docMk/>
          <pc:sldMk cId="1048785939" sldId="494"/>
        </pc:sldMkLst>
      </pc:sldChg>
      <pc:sldChg chg="del">
        <pc:chgData name="Caroline" userId="ebec8957-a986-4a6f-937a-47250bfdae89" providerId="ADAL" clId="{D9443C0D-3364-4559-9D4C-6FD9905A31A9}" dt="2020-11-25T17:22:28.841" v="35" actId="47"/>
        <pc:sldMkLst>
          <pc:docMk/>
          <pc:sldMk cId="1065373117" sldId="495"/>
        </pc:sldMkLst>
      </pc:sldChg>
      <pc:sldChg chg="del">
        <pc:chgData name="Caroline" userId="ebec8957-a986-4a6f-937a-47250bfdae89" providerId="ADAL" clId="{D9443C0D-3364-4559-9D4C-6FD9905A31A9}" dt="2020-11-25T17:22:28.803" v="34" actId="47"/>
        <pc:sldMkLst>
          <pc:docMk/>
          <pc:sldMk cId="2932032847" sldId="496"/>
        </pc:sldMkLst>
      </pc:sldChg>
      <pc:sldChg chg="del">
        <pc:chgData name="Caroline" userId="ebec8957-a986-4a6f-937a-47250bfdae89" providerId="ADAL" clId="{D9443C0D-3364-4559-9D4C-6FD9905A31A9}" dt="2020-11-25T17:22:28.762" v="33" actId="47"/>
        <pc:sldMkLst>
          <pc:docMk/>
          <pc:sldMk cId="3740612240" sldId="497"/>
        </pc:sldMkLst>
      </pc:sldChg>
      <pc:sldChg chg="del">
        <pc:chgData name="Caroline" userId="ebec8957-a986-4a6f-937a-47250bfdae89" providerId="ADAL" clId="{D9443C0D-3364-4559-9D4C-6FD9905A31A9}" dt="2020-11-25T17:22:28.722" v="32" actId="47"/>
        <pc:sldMkLst>
          <pc:docMk/>
          <pc:sldMk cId="1515199422" sldId="498"/>
        </pc:sldMkLst>
      </pc:sldChg>
      <pc:sldChg chg="del">
        <pc:chgData name="Caroline" userId="ebec8957-a986-4a6f-937a-47250bfdae89" providerId="ADAL" clId="{D9443C0D-3364-4559-9D4C-6FD9905A31A9}" dt="2020-11-25T17:22:28.672" v="31" actId="47"/>
        <pc:sldMkLst>
          <pc:docMk/>
          <pc:sldMk cId="131540342" sldId="499"/>
        </pc:sldMkLst>
      </pc:sldChg>
      <pc:sldChg chg="del">
        <pc:chgData name="Caroline" userId="ebec8957-a986-4a6f-937a-47250bfdae89" providerId="ADAL" clId="{D9443C0D-3364-4559-9D4C-6FD9905A31A9}" dt="2020-11-25T17:22:28.624" v="30" actId="47"/>
        <pc:sldMkLst>
          <pc:docMk/>
          <pc:sldMk cId="2996177656" sldId="500"/>
        </pc:sldMkLst>
      </pc:sldChg>
      <pc:sldChg chg="del">
        <pc:chgData name="Caroline" userId="ebec8957-a986-4a6f-937a-47250bfdae89" providerId="ADAL" clId="{D9443C0D-3364-4559-9D4C-6FD9905A31A9}" dt="2020-11-25T17:22:28.586" v="29" actId="47"/>
        <pc:sldMkLst>
          <pc:docMk/>
          <pc:sldMk cId="1720817327" sldId="501"/>
        </pc:sldMkLst>
      </pc:sldChg>
      <pc:sldChg chg="del">
        <pc:chgData name="Caroline" userId="ebec8957-a986-4a6f-937a-47250bfdae89" providerId="ADAL" clId="{D9443C0D-3364-4559-9D4C-6FD9905A31A9}" dt="2020-11-25T17:22:28.556" v="28" actId="47"/>
        <pc:sldMkLst>
          <pc:docMk/>
          <pc:sldMk cId="978291228" sldId="502"/>
        </pc:sldMkLst>
      </pc:sldChg>
      <pc:sldChg chg="del">
        <pc:chgData name="Caroline" userId="ebec8957-a986-4a6f-937a-47250bfdae89" providerId="ADAL" clId="{D9443C0D-3364-4559-9D4C-6FD9905A31A9}" dt="2020-11-25T17:22:28.515" v="27" actId="47"/>
        <pc:sldMkLst>
          <pc:docMk/>
          <pc:sldMk cId="3348256761" sldId="503"/>
        </pc:sldMkLst>
      </pc:sldChg>
      <pc:sldChg chg="del">
        <pc:chgData name="Caroline" userId="ebec8957-a986-4a6f-937a-47250bfdae89" providerId="ADAL" clId="{D9443C0D-3364-4559-9D4C-6FD9905A31A9}" dt="2020-11-25T17:22:28.469" v="26" actId="47"/>
        <pc:sldMkLst>
          <pc:docMk/>
          <pc:sldMk cId="2437260531" sldId="504"/>
        </pc:sldMkLst>
      </pc:sldChg>
      <pc:sldChg chg="del">
        <pc:chgData name="Caroline" userId="ebec8957-a986-4a6f-937a-47250bfdae89" providerId="ADAL" clId="{D9443C0D-3364-4559-9D4C-6FD9905A31A9}" dt="2020-11-25T17:22:28.425" v="25" actId="47"/>
        <pc:sldMkLst>
          <pc:docMk/>
          <pc:sldMk cId="3971036961" sldId="505"/>
        </pc:sldMkLst>
      </pc:sldChg>
      <pc:sldChg chg="del">
        <pc:chgData name="Caroline" userId="ebec8957-a986-4a6f-937a-47250bfdae89" providerId="ADAL" clId="{D9443C0D-3364-4559-9D4C-6FD9905A31A9}" dt="2020-11-25T17:22:28.384" v="24" actId="47"/>
        <pc:sldMkLst>
          <pc:docMk/>
          <pc:sldMk cId="3957971364" sldId="506"/>
        </pc:sldMkLst>
      </pc:sldChg>
      <pc:sldChg chg="del">
        <pc:chgData name="Caroline" userId="ebec8957-a986-4a6f-937a-47250bfdae89" providerId="ADAL" clId="{D9443C0D-3364-4559-9D4C-6FD9905A31A9}" dt="2020-11-25T17:22:28.342" v="23" actId="47"/>
        <pc:sldMkLst>
          <pc:docMk/>
          <pc:sldMk cId="1607575963" sldId="507"/>
        </pc:sldMkLst>
      </pc:sldChg>
      <pc:sldChg chg="del">
        <pc:chgData name="Caroline" userId="ebec8957-a986-4a6f-937a-47250bfdae89" providerId="ADAL" clId="{D9443C0D-3364-4559-9D4C-6FD9905A31A9}" dt="2020-11-25T17:22:28.295" v="22" actId="47"/>
        <pc:sldMkLst>
          <pc:docMk/>
          <pc:sldMk cId="4051805494" sldId="508"/>
        </pc:sldMkLst>
      </pc:sldChg>
      <pc:sldChg chg="del">
        <pc:chgData name="Caroline" userId="ebec8957-a986-4a6f-937a-47250bfdae89" providerId="ADAL" clId="{D9443C0D-3364-4559-9D4C-6FD9905A31A9}" dt="2020-11-25T17:22:28.255" v="21" actId="47"/>
        <pc:sldMkLst>
          <pc:docMk/>
          <pc:sldMk cId="2656779570" sldId="509"/>
        </pc:sldMkLst>
      </pc:sldChg>
      <pc:sldChg chg="del">
        <pc:chgData name="Caroline" userId="ebec8957-a986-4a6f-937a-47250bfdae89" providerId="ADAL" clId="{D9443C0D-3364-4559-9D4C-6FD9905A31A9}" dt="2020-11-25T17:22:28.218" v="20" actId="47"/>
        <pc:sldMkLst>
          <pc:docMk/>
          <pc:sldMk cId="3172374190" sldId="510"/>
        </pc:sldMkLst>
      </pc:sldChg>
      <pc:sldChg chg="del">
        <pc:chgData name="Caroline" userId="ebec8957-a986-4a6f-937a-47250bfdae89" providerId="ADAL" clId="{D9443C0D-3364-4559-9D4C-6FD9905A31A9}" dt="2020-11-25T17:22:28.186" v="19" actId="47"/>
        <pc:sldMkLst>
          <pc:docMk/>
          <pc:sldMk cId="1468502124" sldId="511"/>
        </pc:sldMkLst>
      </pc:sldChg>
      <pc:sldChg chg="del">
        <pc:chgData name="Caroline" userId="ebec8957-a986-4a6f-937a-47250bfdae89" providerId="ADAL" clId="{D9443C0D-3364-4559-9D4C-6FD9905A31A9}" dt="2020-11-25T17:22:28.151" v="18" actId="47"/>
        <pc:sldMkLst>
          <pc:docMk/>
          <pc:sldMk cId="3697281507" sldId="512"/>
        </pc:sldMkLst>
      </pc:sldChg>
      <pc:sldChg chg="del">
        <pc:chgData name="Caroline" userId="ebec8957-a986-4a6f-937a-47250bfdae89" providerId="ADAL" clId="{D9443C0D-3364-4559-9D4C-6FD9905A31A9}" dt="2020-11-25T17:22:28.108" v="17" actId="47"/>
        <pc:sldMkLst>
          <pc:docMk/>
          <pc:sldMk cId="2823922570" sldId="513"/>
        </pc:sldMkLst>
      </pc:sldChg>
      <pc:sldChg chg="del">
        <pc:chgData name="Caroline" userId="ebec8957-a986-4a6f-937a-47250bfdae89" providerId="ADAL" clId="{D9443C0D-3364-4559-9D4C-6FD9905A31A9}" dt="2020-11-25T17:22:33.604" v="128" actId="47"/>
        <pc:sldMkLst>
          <pc:docMk/>
          <pc:sldMk cId="3202714094" sldId="514"/>
        </pc:sldMkLst>
      </pc:sldChg>
      <pc:sldChg chg="del">
        <pc:chgData name="Caroline" userId="ebec8957-a986-4a6f-937a-47250bfdae89" providerId="ADAL" clId="{D9443C0D-3364-4559-9D4C-6FD9905A31A9}" dt="2020-11-25T17:22:34.093" v="140" actId="47"/>
        <pc:sldMkLst>
          <pc:docMk/>
          <pc:sldMk cId="552009714" sldId="515"/>
        </pc:sldMkLst>
      </pc:sldChg>
      <pc:sldChg chg="del">
        <pc:chgData name="Caroline" userId="ebec8957-a986-4a6f-937a-47250bfdae89" providerId="ADAL" clId="{D9443C0D-3364-4559-9D4C-6FD9905A31A9}" dt="2020-11-25T17:22:34.068" v="139" actId="47"/>
        <pc:sldMkLst>
          <pc:docMk/>
          <pc:sldMk cId="501697432" sldId="516"/>
        </pc:sldMkLst>
      </pc:sldChg>
      <pc:sldChg chg="del">
        <pc:chgData name="Caroline" userId="ebec8957-a986-4a6f-937a-47250bfdae89" providerId="ADAL" clId="{D9443C0D-3364-4559-9D4C-6FD9905A31A9}" dt="2020-11-25T17:22:34.028" v="138" actId="47"/>
        <pc:sldMkLst>
          <pc:docMk/>
          <pc:sldMk cId="1249022348" sldId="517"/>
        </pc:sldMkLst>
      </pc:sldChg>
      <pc:sldChg chg="del">
        <pc:chgData name="Caroline" userId="ebec8957-a986-4a6f-937a-47250bfdae89" providerId="ADAL" clId="{D9443C0D-3364-4559-9D4C-6FD9905A31A9}" dt="2020-11-25T17:22:34.002" v="137" actId="47"/>
        <pc:sldMkLst>
          <pc:docMk/>
          <pc:sldMk cId="323897516" sldId="518"/>
        </pc:sldMkLst>
      </pc:sldChg>
      <pc:sldChg chg="del">
        <pc:chgData name="Caroline" userId="ebec8957-a986-4a6f-937a-47250bfdae89" providerId="ADAL" clId="{D9443C0D-3364-4559-9D4C-6FD9905A31A9}" dt="2020-11-25T17:22:33.946" v="136" actId="47"/>
        <pc:sldMkLst>
          <pc:docMk/>
          <pc:sldMk cId="3568831949" sldId="519"/>
        </pc:sldMkLst>
      </pc:sldChg>
      <pc:sldChg chg="del">
        <pc:chgData name="Caroline" userId="ebec8957-a986-4a6f-937a-47250bfdae89" providerId="ADAL" clId="{D9443C0D-3364-4559-9D4C-6FD9905A31A9}" dt="2020-11-25T17:22:33.915" v="135" actId="47"/>
        <pc:sldMkLst>
          <pc:docMk/>
          <pc:sldMk cId="3621478401" sldId="520"/>
        </pc:sldMkLst>
      </pc:sldChg>
      <pc:sldChg chg="del">
        <pc:chgData name="Caroline" userId="ebec8957-a986-4a6f-937a-47250bfdae89" providerId="ADAL" clId="{D9443C0D-3364-4559-9D4C-6FD9905A31A9}" dt="2020-11-25T17:22:33.884" v="134" actId="47"/>
        <pc:sldMkLst>
          <pc:docMk/>
          <pc:sldMk cId="1263032131" sldId="521"/>
        </pc:sldMkLst>
      </pc:sldChg>
      <pc:sldChg chg="del">
        <pc:chgData name="Caroline" userId="ebec8957-a986-4a6f-937a-47250bfdae89" providerId="ADAL" clId="{D9443C0D-3364-4559-9D4C-6FD9905A31A9}" dt="2020-11-25T17:22:33.840" v="133" actId="47"/>
        <pc:sldMkLst>
          <pc:docMk/>
          <pc:sldMk cId="268743392" sldId="522"/>
        </pc:sldMkLst>
      </pc:sldChg>
      <pc:sldChg chg="del">
        <pc:chgData name="Caroline" userId="ebec8957-a986-4a6f-937a-47250bfdae89" providerId="ADAL" clId="{D9443C0D-3364-4559-9D4C-6FD9905A31A9}" dt="2020-11-25T17:22:30.562" v="79" actId="47"/>
        <pc:sldMkLst>
          <pc:docMk/>
          <pc:sldMk cId="4061077472" sldId="523"/>
        </pc:sldMkLst>
      </pc:sldChg>
      <pc:sldChg chg="del">
        <pc:chgData name="Caroline" userId="ebec8957-a986-4a6f-937a-47250bfdae89" providerId="ADAL" clId="{D9443C0D-3364-4559-9D4C-6FD9905A31A9}" dt="2020-11-25T17:22:30.416" v="75" actId="47"/>
        <pc:sldMkLst>
          <pc:docMk/>
          <pc:sldMk cId="3220520425" sldId="524"/>
        </pc:sldMkLst>
      </pc:sldChg>
      <pc:sldChg chg="del">
        <pc:chgData name="Caroline" userId="ebec8957-a986-4a6f-937a-47250bfdae89" providerId="ADAL" clId="{D9443C0D-3364-4559-9D4C-6FD9905A31A9}" dt="2020-11-25T17:22:30.059" v="67" actId="47"/>
        <pc:sldMkLst>
          <pc:docMk/>
          <pc:sldMk cId="1591100642" sldId="525"/>
        </pc:sldMkLst>
      </pc:sldChg>
      <pc:sldChg chg="del">
        <pc:chgData name="Caroline" userId="ebec8957-a986-4a6f-937a-47250bfdae89" providerId="ADAL" clId="{D9443C0D-3364-4559-9D4C-6FD9905A31A9}" dt="2020-11-25T17:22:30.167" v="69" actId="47"/>
        <pc:sldMkLst>
          <pc:docMk/>
          <pc:sldMk cId="594582277" sldId="526"/>
        </pc:sldMkLst>
      </pc:sldChg>
      <pc:sldChg chg="del">
        <pc:chgData name="Caroline" userId="ebec8957-a986-4a6f-937a-47250bfdae89" providerId="ADAL" clId="{D9443C0D-3364-4559-9D4C-6FD9905A31A9}" dt="2020-11-25T17:22:41.762" v="176" actId="47"/>
        <pc:sldMkLst>
          <pc:docMk/>
          <pc:sldMk cId="2418765933" sldId="527"/>
        </pc:sldMkLst>
      </pc:sldChg>
      <pc:sldChg chg="del">
        <pc:chgData name="Caroline" userId="ebec8957-a986-4a6f-937a-47250bfdae89" providerId="ADAL" clId="{D9443C0D-3364-4559-9D4C-6FD9905A31A9}" dt="2020-11-25T17:22:40.534" v="172" actId="47"/>
        <pc:sldMkLst>
          <pc:docMk/>
          <pc:sldMk cId="1020487960" sldId="528"/>
        </pc:sldMkLst>
      </pc:sldChg>
      <pc:sldChg chg="del">
        <pc:chgData name="Caroline" userId="ebec8957-a986-4a6f-937a-47250bfdae89" providerId="ADAL" clId="{D9443C0D-3364-4559-9D4C-6FD9905A31A9}" dt="2020-11-25T17:22:31.961" v="115" actId="47"/>
        <pc:sldMkLst>
          <pc:docMk/>
          <pc:sldMk cId="1520582505" sldId="529"/>
        </pc:sldMkLst>
      </pc:sldChg>
      <pc:sldChg chg="del">
        <pc:chgData name="Caroline" userId="ebec8957-a986-4a6f-937a-47250bfdae89" providerId="ADAL" clId="{D9443C0D-3364-4559-9D4C-6FD9905A31A9}" dt="2020-11-25T17:22:31.902" v="114" actId="47"/>
        <pc:sldMkLst>
          <pc:docMk/>
          <pc:sldMk cId="2560803163" sldId="530"/>
        </pc:sldMkLst>
      </pc:sldChg>
      <pc:sldChg chg="del">
        <pc:chgData name="Caroline" userId="ebec8957-a986-4a6f-937a-47250bfdae89" providerId="ADAL" clId="{D9443C0D-3364-4559-9D4C-6FD9905A31A9}" dt="2020-11-25T17:22:29.741" v="59" actId="47"/>
        <pc:sldMkLst>
          <pc:docMk/>
          <pc:sldMk cId="1467068361" sldId="531"/>
        </pc:sldMkLst>
      </pc:sldChg>
      <pc:sldChg chg="del">
        <pc:chgData name="Caroline" userId="ebec8957-a986-4a6f-937a-47250bfdae89" providerId="ADAL" clId="{D9443C0D-3364-4559-9D4C-6FD9905A31A9}" dt="2020-11-25T17:22:29.703" v="58" actId="47"/>
        <pc:sldMkLst>
          <pc:docMk/>
          <pc:sldMk cId="3119878668" sldId="532"/>
        </pc:sldMkLst>
      </pc:sldChg>
      <pc:sldChg chg="del">
        <pc:chgData name="Caroline" userId="ebec8957-a986-4a6f-937a-47250bfdae89" providerId="ADAL" clId="{D9443C0D-3364-4559-9D4C-6FD9905A31A9}" dt="2020-11-25T17:22:29.639" v="56" actId="47"/>
        <pc:sldMkLst>
          <pc:docMk/>
          <pc:sldMk cId="1050741128" sldId="533"/>
        </pc:sldMkLst>
      </pc:sldChg>
      <pc:sldChg chg="del">
        <pc:chgData name="Caroline" userId="ebec8957-a986-4a6f-937a-47250bfdae89" providerId="ADAL" clId="{D9443C0D-3364-4559-9D4C-6FD9905A31A9}" dt="2020-11-25T17:22:29.393" v="49" actId="47"/>
        <pc:sldMkLst>
          <pc:docMk/>
          <pc:sldMk cId="1104896867" sldId="534"/>
        </pc:sldMkLst>
      </pc:sldChg>
      <pc:sldChg chg="del">
        <pc:chgData name="Caroline" userId="ebec8957-a986-4a6f-937a-47250bfdae89" providerId="ADAL" clId="{D9443C0D-3364-4559-9D4C-6FD9905A31A9}" dt="2020-11-25T17:22:29.583" v="54" actId="47"/>
        <pc:sldMkLst>
          <pc:docMk/>
          <pc:sldMk cId="3596475264" sldId="535"/>
        </pc:sldMkLst>
      </pc:sldChg>
      <pc:sldChg chg="del">
        <pc:chgData name="Caroline" userId="ebec8957-a986-4a6f-937a-47250bfdae89" providerId="ADAL" clId="{D9443C0D-3364-4559-9D4C-6FD9905A31A9}" dt="2020-11-25T17:22:29.556" v="53" actId="47"/>
        <pc:sldMkLst>
          <pc:docMk/>
          <pc:sldMk cId="748347297" sldId="536"/>
        </pc:sldMkLst>
      </pc:sldChg>
      <pc:sldChg chg="del">
        <pc:chgData name="Caroline" userId="ebec8957-a986-4a6f-937a-47250bfdae89" providerId="ADAL" clId="{D9443C0D-3364-4559-9D4C-6FD9905A31A9}" dt="2020-11-25T17:22:29.518" v="52" actId="47"/>
        <pc:sldMkLst>
          <pc:docMk/>
          <pc:sldMk cId="1544235809" sldId="537"/>
        </pc:sldMkLst>
      </pc:sldChg>
      <pc:sldChg chg="del">
        <pc:chgData name="Caroline" userId="ebec8957-a986-4a6f-937a-47250bfdae89" providerId="ADAL" clId="{D9443C0D-3364-4559-9D4C-6FD9905A31A9}" dt="2020-11-25T17:22:29.476" v="51" actId="47"/>
        <pc:sldMkLst>
          <pc:docMk/>
          <pc:sldMk cId="500253716" sldId="539"/>
        </pc:sldMkLst>
      </pc:sldChg>
      <pc:sldChg chg="del">
        <pc:chgData name="Caroline" userId="ebec8957-a986-4a6f-937a-47250bfdae89" providerId="ADAL" clId="{D9443C0D-3364-4559-9D4C-6FD9905A31A9}" dt="2020-11-25T17:22:29.433" v="50" actId="47"/>
        <pc:sldMkLst>
          <pc:docMk/>
          <pc:sldMk cId="3839963299" sldId="540"/>
        </pc:sldMkLst>
      </pc:sldChg>
      <pc:sldChg chg="del">
        <pc:chgData name="Caroline" userId="ebec8957-a986-4a6f-937a-47250bfdae89" providerId="ADAL" clId="{D9443C0D-3364-4559-9D4C-6FD9905A31A9}" dt="2020-11-25T17:22:29.352" v="48" actId="47"/>
        <pc:sldMkLst>
          <pc:docMk/>
          <pc:sldMk cId="763154726" sldId="541"/>
        </pc:sldMkLst>
      </pc:sldChg>
      <pc:sldChg chg="del">
        <pc:chgData name="Caroline" userId="ebec8957-a986-4a6f-937a-47250bfdae89" providerId="ADAL" clId="{D9443C0D-3364-4559-9D4C-6FD9905A31A9}" dt="2020-11-25T17:22:29.306" v="47" actId="47"/>
        <pc:sldMkLst>
          <pc:docMk/>
          <pc:sldMk cId="3437415633" sldId="544"/>
        </pc:sldMkLst>
      </pc:sldChg>
      <pc:sldChg chg="del">
        <pc:chgData name="Caroline" userId="ebec8957-a986-4a6f-937a-47250bfdae89" providerId="ADAL" clId="{D9443C0D-3364-4559-9D4C-6FD9905A31A9}" dt="2020-11-25T17:22:29.258" v="46" actId="47"/>
        <pc:sldMkLst>
          <pc:docMk/>
          <pc:sldMk cId="181725830" sldId="545"/>
        </pc:sldMkLst>
      </pc:sldChg>
      <pc:sldChg chg="del">
        <pc:chgData name="Caroline" userId="ebec8957-a986-4a6f-937a-47250bfdae89" providerId="ADAL" clId="{D9443C0D-3364-4559-9D4C-6FD9905A31A9}" dt="2020-11-25T17:22:29.140" v="43" actId="47"/>
        <pc:sldMkLst>
          <pc:docMk/>
          <pc:sldMk cId="3205442918" sldId="546"/>
        </pc:sldMkLst>
      </pc:sldChg>
      <pc:sldChg chg="del">
        <pc:chgData name="Caroline" userId="ebec8957-a986-4a6f-937a-47250bfdae89" providerId="ADAL" clId="{D9443C0D-3364-4559-9D4C-6FD9905A31A9}" dt="2020-11-25T17:22:29.107" v="42" actId="47"/>
        <pc:sldMkLst>
          <pc:docMk/>
          <pc:sldMk cId="753323136" sldId="547"/>
        </pc:sldMkLst>
      </pc:sldChg>
      <pc:sldChg chg="del">
        <pc:chgData name="Caroline" userId="ebec8957-a986-4a6f-937a-47250bfdae89" providerId="ADAL" clId="{D9443C0D-3364-4559-9D4C-6FD9905A31A9}" dt="2020-11-25T17:22:29.666" v="57" actId="47"/>
        <pc:sldMkLst>
          <pc:docMk/>
          <pc:sldMk cId="3660375532" sldId="548"/>
        </pc:sldMkLst>
      </pc:sldChg>
      <pc:sldChg chg="del">
        <pc:chgData name="Caroline" userId="ebec8957-a986-4a6f-937a-47250bfdae89" providerId="ADAL" clId="{D9443C0D-3364-4559-9D4C-6FD9905A31A9}" dt="2020-11-25T17:22:29.613" v="55" actId="47"/>
        <pc:sldMkLst>
          <pc:docMk/>
          <pc:sldMk cId="22018375" sldId="549"/>
        </pc:sldMkLst>
      </pc:sldChg>
      <pc:sldChg chg="del">
        <pc:chgData name="Caroline" userId="ebec8957-a986-4a6f-937a-47250bfdae89" providerId="ADAL" clId="{D9443C0D-3364-4559-9D4C-6FD9905A31A9}" dt="2020-11-25T17:22:28.068" v="16" actId="47"/>
        <pc:sldMkLst>
          <pc:docMk/>
          <pc:sldMk cId="2063910416" sldId="550"/>
        </pc:sldMkLst>
      </pc:sldChg>
      <pc:sldChg chg="del">
        <pc:chgData name="Caroline" userId="ebec8957-a986-4a6f-937a-47250bfdae89" providerId="ADAL" clId="{D9443C0D-3364-4559-9D4C-6FD9905A31A9}" dt="2020-11-25T17:22:29.215" v="45" actId="47"/>
        <pc:sldMkLst>
          <pc:docMk/>
          <pc:sldMk cId="4127193757" sldId="551"/>
        </pc:sldMkLst>
      </pc:sldChg>
      <pc:sldChg chg="del">
        <pc:chgData name="Caroline" userId="ebec8957-a986-4a6f-937a-47250bfdae89" providerId="ADAL" clId="{D9443C0D-3364-4559-9D4C-6FD9905A31A9}" dt="2020-11-25T17:22:29.174" v="44" actId="47"/>
        <pc:sldMkLst>
          <pc:docMk/>
          <pc:sldMk cId="2169922406" sldId="552"/>
        </pc:sldMkLst>
      </pc:sldChg>
      <pc:sldChg chg="del">
        <pc:chgData name="Caroline" userId="ebec8957-a986-4a6f-937a-47250bfdae89" providerId="ADAL" clId="{D9443C0D-3364-4559-9D4C-6FD9905A31A9}" dt="2020-11-25T17:22:34.366" v="147" actId="47"/>
        <pc:sldMkLst>
          <pc:docMk/>
          <pc:sldMk cId="1811626795" sldId="556"/>
        </pc:sldMkLst>
      </pc:sldChg>
      <pc:sldChg chg="del">
        <pc:chgData name="Caroline" userId="ebec8957-a986-4a6f-937a-47250bfdae89" providerId="ADAL" clId="{D9443C0D-3364-4559-9D4C-6FD9905A31A9}" dt="2020-11-25T17:22:38.972" v="168" actId="47"/>
        <pc:sldMkLst>
          <pc:docMk/>
          <pc:sldMk cId="681131770" sldId="557"/>
        </pc:sldMkLst>
      </pc:sldChg>
      <pc:sldChg chg="del">
        <pc:chgData name="Caroline" userId="ebec8957-a986-4a6f-937a-47250bfdae89" providerId="ADAL" clId="{D9443C0D-3364-4559-9D4C-6FD9905A31A9}" dt="2020-11-25T17:22:38.533" v="167" actId="47"/>
        <pc:sldMkLst>
          <pc:docMk/>
          <pc:sldMk cId="2507430258" sldId="558"/>
        </pc:sldMkLst>
      </pc:sldChg>
      <pc:sldChg chg="del">
        <pc:chgData name="Caroline" userId="ebec8957-a986-4a6f-937a-47250bfdae89" providerId="ADAL" clId="{D9443C0D-3364-4559-9D4C-6FD9905A31A9}" dt="2020-11-25T17:22:31.749" v="109" actId="47"/>
        <pc:sldMkLst>
          <pc:docMk/>
          <pc:sldMk cId="890506618" sldId="559"/>
        </pc:sldMkLst>
      </pc:sldChg>
      <pc:sldChg chg="del">
        <pc:chgData name="Caroline" userId="ebec8957-a986-4a6f-937a-47250bfdae89" providerId="ADAL" clId="{D9443C0D-3364-4559-9D4C-6FD9905A31A9}" dt="2020-11-25T17:22:31.650" v="106" actId="47"/>
        <pc:sldMkLst>
          <pc:docMk/>
          <pc:sldMk cId="2702922605" sldId="560"/>
        </pc:sldMkLst>
      </pc:sldChg>
      <pc:sldChg chg="del">
        <pc:chgData name="Caroline" userId="ebec8957-a986-4a6f-937a-47250bfdae89" providerId="ADAL" clId="{D9443C0D-3364-4559-9D4C-6FD9905A31A9}" dt="2020-11-25T17:22:31.719" v="108" actId="47"/>
        <pc:sldMkLst>
          <pc:docMk/>
          <pc:sldMk cId="4290344431" sldId="561"/>
        </pc:sldMkLst>
      </pc:sldChg>
      <pc:sldChg chg="del">
        <pc:chgData name="Caroline" userId="ebec8957-a986-4a6f-937a-47250bfdae89" providerId="ADAL" clId="{D9443C0D-3364-4559-9D4C-6FD9905A31A9}" dt="2020-11-25T17:22:31.687" v="107" actId="47"/>
        <pc:sldMkLst>
          <pc:docMk/>
          <pc:sldMk cId="3630441214" sldId="562"/>
        </pc:sldMkLst>
      </pc:sldChg>
      <pc:sldChg chg="addSp mod setBg">
        <pc:chgData name="Caroline" userId="ebec8957-a986-4a6f-937a-47250bfdae89" providerId="ADAL" clId="{D9443C0D-3364-4559-9D4C-6FD9905A31A9}" dt="2020-11-25T17:22:53.113" v="184" actId="26606"/>
        <pc:sldMkLst>
          <pc:docMk/>
          <pc:sldMk cId="2868655196" sldId="564"/>
        </pc:sldMkLst>
        <pc:spChg chg="add">
          <ac:chgData name="Caroline" userId="ebec8957-a986-4a6f-937a-47250bfdae89" providerId="ADAL" clId="{D9443C0D-3364-4559-9D4C-6FD9905A31A9}" dt="2020-11-25T17:22:53.113" v="184" actId="26606"/>
          <ac:spMkLst>
            <pc:docMk/>
            <pc:sldMk cId="2868655196" sldId="564"/>
            <ac:spMk id="8" creationId="{907EF6B7-1338-4443-8C46-6A318D952DFD}"/>
          </ac:spMkLst>
        </pc:spChg>
        <pc:spChg chg="add">
          <ac:chgData name="Caroline" userId="ebec8957-a986-4a6f-937a-47250bfdae89" providerId="ADAL" clId="{D9443C0D-3364-4559-9D4C-6FD9905A31A9}" dt="2020-11-25T17:22:53.113" v="184" actId="26606"/>
          <ac:spMkLst>
            <pc:docMk/>
            <pc:sldMk cId="2868655196" sldId="564"/>
            <ac:spMk id="10" creationId="{DAAE4CDD-124C-4DCF-9584-B6033B545DD5}"/>
          </ac:spMkLst>
        </pc:spChg>
        <pc:spChg chg="add">
          <ac:chgData name="Caroline" userId="ebec8957-a986-4a6f-937a-47250bfdae89" providerId="ADAL" clId="{D9443C0D-3364-4559-9D4C-6FD9905A31A9}" dt="2020-11-25T17:22:53.113" v="184" actId="26606"/>
          <ac:spMkLst>
            <pc:docMk/>
            <pc:sldMk cId="2868655196" sldId="564"/>
            <ac:spMk id="12" creationId="{081E4A58-353D-44AE-B2FC-2A74E2E400F7}"/>
          </ac:spMkLst>
        </pc:spChg>
      </pc:sldChg>
    </pc:docChg>
  </pc:docChgLst>
</pc:chgInfo>
</file>

<file path=ppt/diagrams/_rels/data4.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image" Target="../media/image40.png"/></Relationships>
</file>

<file path=ppt/diagrams/_rels/drawing4.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image" Target="../media/image40.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419A124-ACC5-4FC9-B70F-DC049C612891}" type="doc">
      <dgm:prSet loTypeId="urn:microsoft.com/office/officeart/2005/8/layout/hierarchy1" loCatId="hierarchy" qsTypeId="urn:microsoft.com/office/officeart/2005/8/quickstyle/simple5" qsCatId="simple" csTypeId="urn:microsoft.com/office/officeart/2005/8/colors/colorful2" csCatId="colorful" phldr="1"/>
      <dgm:spPr/>
      <dgm:t>
        <a:bodyPr/>
        <a:lstStyle/>
        <a:p>
          <a:endParaRPr lang="en-US"/>
        </a:p>
      </dgm:t>
    </dgm:pt>
    <dgm:pt modelId="{53CD4729-6026-4FC9-AFB9-48E1EC105DB0}">
      <dgm:prSet/>
      <dgm:spPr/>
      <dgm:t>
        <a:bodyPr/>
        <a:lstStyle/>
        <a:p>
          <a:r>
            <a:rPr lang="en-GB"/>
            <a:t>There is an ethical dimension to nearly all issues and activities that we encounter at one time or another in our lives.</a:t>
          </a:r>
          <a:endParaRPr lang="en-US"/>
        </a:p>
      </dgm:t>
    </dgm:pt>
    <dgm:pt modelId="{22108E5C-0C81-4886-A1C2-8FFA07BBE805}" type="parTrans" cxnId="{C5BEDDB6-E37D-4DDE-A431-3D3A5F1BB52B}">
      <dgm:prSet/>
      <dgm:spPr/>
      <dgm:t>
        <a:bodyPr/>
        <a:lstStyle/>
        <a:p>
          <a:endParaRPr lang="en-US"/>
        </a:p>
      </dgm:t>
    </dgm:pt>
    <dgm:pt modelId="{D205BFA1-21E2-409F-9904-BB2B2C8BDDEE}" type="sibTrans" cxnId="{C5BEDDB6-E37D-4DDE-A431-3D3A5F1BB52B}">
      <dgm:prSet/>
      <dgm:spPr/>
      <dgm:t>
        <a:bodyPr/>
        <a:lstStyle/>
        <a:p>
          <a:endParaRPr lang="en-US"/>
        </a:p>
      </dgm:t>
    </dgm:pt>
    <dgm:pt modelId="{DC845ED0-B35D-4BD0-85EF-922541C2F4A5}">
      <dgm:prSet/>
      <dgm:spPr/>
      <dgm:t>
        <a:bodyPr/>
        <a:lstStyle/>
        <a:p>
          <a:r>
            <a:rPr lang="en-GB" dirty="0"/>
            <a:t>This module seeks to understand these issues and activities in order to offer new perspectives, evaluate a range of moral and ethical theories, understand and shape policy and behaviour and contribute to further understanding.</a:t>
          </a:r>
          <a:endParaRPr lang="en-US" dirty="0"/>
        </a:p>
      </dgm:t>
    </dgm:pt>
    <dgm:pt modelId="{9F73633C-C81A-494A-A4E0-53602D153EB8}" type="parTrans" cxnId="{70C520F3-35F0-490E-B645-556DCD2F389E}">
      <dgm:prSet/>
      <dgm:spPr/>
      <dgm:t>
        <a:bodyPr/>
        <a:lstStyle/>
        <a:p>
          <a:endParaRPr lang="en-US"/>
        </a:p>
      </dgm:t>
    </dgm:pt>
    <dgm:pt modelId="{8CBD8499-29E4-4713-98BC-CC4B9AA72999}" type="sibTrans" cxnId="{70C520F3-35F0-490E-B645-556DCD2F389E}">
      <dgm:prSet/>
      <dgm:spPr/>
      <dgm:t>
        <a:bodyPr/>
        <a:lstStyle/>
        <a:p>
          <a:endParaRPr lang="en-US"/>
        </a:p>
      </dgm:t>
    </dgm:pt>
    <dgm:pt modelId="{3AAA82E4-D5E6-4DBB-8A92-16AEA4CC793F}" type="pres">
      <dgm:prSet presAssocID="{0419A124-ACC5-4FC9-B70F-DC049C612891}" presName="hierChild1" presStyleCnt="0">
        <dgm:presLayoutVars>
          <dgm:chPref val="1"/>
          <dgm:dir/>
          <dgm:animOne val="branch"/>
          <dgm:animLvl val="lvl"/>
          <dgm:resizeHandles/>
        </dgm:presLayoutVars>
      </dgm:prSet>
      <dgm:spPr/>
    </dgm:pt>
    <dgm:pt modelId="{6F890CC4-A102-44F8-B29B-0C89E613C3C5}" type="pres">
      <dgm:prSet presAssocID="{53CD4729-6026-4FC9-AFB9-48E1EC105DB0}" presName="hierRoot1" presStyleCnt="0"/>
      <dgm:spPr/>
    </dgm:pt>
    <dgm:pt modelId="{BD96FAAF-4B63-4258-92B6-1630D11701CD}" type="pres">
      <dgm:prSet presAssocID="{53CD4729-6026-4FC9-AFB9-48E1EC105DB0}" presName="composite" presStyleCnt="0"/>
      <dgm:spPr/>
    </dgm:pt>
    <dgm:pt modelId="{4DAD3FA0-7948-4C2A-87F4-939B2F675C5F}" type="pres">
      <dgm:prSet presAssocID="{53CD4729-6026-4FC9-AFB9-48E1EC105DB0}" presName="background" presStyleLbl="node0" presStyleIdx="0" presStyleCnt="2"/>
      <dgm:spPr/>
    </dgm:pt>
    <dgm:pt modelId="{FF32D7EF-8FF9-4084-B794-978E1668716D}" type="pres">
      <dgm:prSet presAssocID="{53CD4729-6026-4FC9-AFB9-48E1EC105DB0}" presName="text" presStyleLbl="fgAcc0" presStyleIdx="0" presStyleCnt="2">
        <dgm:presLayoutVars>
          <dgm:chPref val="3"/>
        </dgm:presLayoutVars>
      </dgm:prSet>
      <dgm:spPr/>
    </dgm:pt>
    <dgm:pt modelId="{654C56E2-EE26-4238-8356-81063504C932}" type="pres">
      <dgm:prSet presAssocID="{53CD4729-6026-4FC9-AFB9-48E1EC105DB0}" presName="hierChild2" presStyleCnt="0"/>
      <dgm:spPr/>
    </dgm:pt>
    <dgm:pt modelId="{18AA1B72-512D-4FC4-AA63-2A2B5A0744C6}" type="pres">
      <dgm:prSet presAssocID="{DC845ED0-B35D-4BD0-85EF-922541C2F4A5}" presName="hierRoot1" presStyleCnt="0"/>
      <dgm:spPr/>
    </dgm:pt>
    <dgm:pt modelId="{51CAE90D-3DF6-45B8-B6DC-0068FA93A27B}" type="pres">
      <dgm:prSet presAssocID="{DC845ED0-B35D-4BD0-85EF-922541C2F4A5}" presName="composite" presStyleCnt="0"/>
      <dgm:spPr/>
    </dgm:pt>
    <dgm:pt modelId="{B8916C10-C303-4596-83B0-66CD6AE81ED8}" type="pres">
      <dgm:prSet presAssocID="{DC845ED0-B35D-4BD0-85EF-922541C2F4A5}" presName="background" presStyleLbl="node0" presStyleIdx="1" presStyleCnt="2"/>
      <dgm:spPr/>
    </dgm:pt>
    <dgm:pt modelId="{F8A712E6-DCC6-456D-ACB4-21B2E9F98098}" type="pres">
      <dgm:prSet presAssocID="{DC845ED0-B35D-4BD0-85EF-922541C2F4A5}" presName="text" presStyleLbl="fgAcc0" presStyleIdx="1" presStyleCnt="2">
        <dgm:presLayoutVars>
          <dgm:chPref val="3"/>
        </dgm:presLayoutVars>
      </dgm:prSet>
      <dgm:spPr/>
    </dgm:pt>
    <dgm:pt modelId="{7FEA8D13-1FB0-4DFC-A16F-CD0394BC53E4}" type="pres">
      <dgm:prSet presAssocID="{DC845ED0-B35D-4BD0-85EF-922541C2F4A5}" presName="hierChild2" presStyleCnt="0"/>
      <dgm:spPr/>
    </dgm:pt>
  </dgm:ptLst>
  <dgm:cxnLst>
    <dgm:cxn modelId="{D6948215-FB72-45E0-91E5-184B8BE1B319}" type="presOf" srcId="{DC845ED0-B35D-4BD0-85EF-922541C2F4A5}" destId="{F8A712E6-DCC6-456D-ACB4-21B2E9F98098}" srcOrd="0" destOrd="0" presId="urn:microsoft.com/office/officeart/2005/8/layout/hierarchy1"/>
    <dgm:cxn modelId="{C5BEDDB6-E37D-4DDE-A431-3D3A5F1BB52B}" srcId="{0419A124-ACC5-4FC9-B70F-DC049C612891}" destId="{53CD4729-6026-4FC9-AFB9-48E1EC105DB0}" srcOrd="0" destOrd="0" parTransId="{22108E5C-0C81-4886-A1C2-8FFA07BBE805}" sibTransId="{D205BFA1-21E2-409F-9904-BB2B2C8BDDEE}"/>
    <dgm:cxn modelId="{91108EC5-9580-4F09-8369-FA7ADD234F3F}" type="presOf" srcId="{53CD4729-6026-4FC9-AFB9-48E1EC105DB0}" destId="{FF32D7EF-8FF9-4084-B794-978E1668716D}" srcOrd="0" destOrd="0" presId="urn:microsoft.com/office/officeart/2005/8/layout/hierarchy1"/>
    <dgm:cxn modelId="{E6EC92E2-2027-4488-9629-9EA15B75058C}" type="presOf" srcId="{0419A124-ACC5-4FC9-B70F-DC049C612891}" destId="{3AAA82E4-D5E6-4DBB-8A92-16AEA4CC793F}" srcOrd="0" destOrd="0" presId="urn:microsoft.com/office/officeart/2005/8/layout/hierarchy1"/>
    <dgm:cxn modelId="{70C520F3-35F0-490E-B645-556DCD2F389E}" srcId="{0419A124-ACC5-4FC9-B70F-DC049C612891}" destId="{DC845ED0-B35D-4BD0-85EF-922541C2F4A5}" srcOrd="1" destOrd="0" parTransId="{9F73633C-C81A-494A-A4E0-53602D153EB8}" sibTransId="{8CBD8499-29E4-4713-98BC-CC4B9AA72999}"/>
    <dgm:cxn modelId="{DE125555-1F5C-41A5-BBBC-7A0917C89047}" type="presParOf" srcId="{3AAA82E4-D5E6-4DBB-8A92-16AEA4CC793F}" destId="{6F890CC4-A102-44F8-B29B-0C89E613C3C5}" srcOrd="0" destOrd="0" presId="urn:microsoft.com/office/officeart/2005/8/layout/hierarchy1"/>
    <dgm:cxn modelId="{0F07EA28-10D2-4FF5-816A-9B9B94A7724E}" type="presParOf" srcId="{6F890CC4-A102-44F8-B29B-0C89E613C3C5}" destId="{BD96FAAF-4B63-4258-92B6-1630D11701CD}" srcOrd="0" destOrd="0" presId="urn:microsoft.com/office/officeart/2005/8/layout/hierarchy1"/>
    <dgm:cxn modelId="{A1A897F6-A06E-4D43-BE0B-4D98FD62699A}" type="presParOf" srcId="{BD96FAAF-4B63-4258-92B6-1630D11701CD}" destId="{4DAD3FA0-7948-4C2A-87F4-939B2F675C5F}" srcOrd="0" destOrd="0" presId="urn:microsoft.com/office/officeart/2005/8/layout/hierarchy1"/>
    <dgm:cxn modelId="{0A8A5E04-BA50-4EB5-8629-B510CAC28868}" type="presParOf" srcId="{BD96FAAF-4B63-4258-92B6-1630D11701CD}" destId="{FF32D7EF-8FF9-4084-B794-978E1668716D}" srcOrd="1" destOrd="0" presId="urn:microsoft.com/office/officeart/2005/8/layout/hierarchy1"/>
    <dgm:cxn modelId="{9D540451-5943-4077-9339-C8233A2DBA99}" type="presParOf" srcId="{6F890CC4-A102-44F8-B29B-0C89E613C3C5}" destId="{654C56E2-EE26-4238-8356-81063504C932}" srcOrd="1" destOrd="0" presId="urn:microsoft.com/office/officeart/2005/8/layout/hierarchy1"/>
    <dgm:cxn modelId="{D8F07BD3-5A27-4A09-86A2-D59E42FE944A}" type="presParOf" srcId="{3AAA82E4-D5E6-4DBB-8A92-16AEA4CC793F}" destId="{18AA1B72-512D-4FC4-AA63-2A2B5A0744C6}" srcOrd="1" destOrd="0" presId="urn:microsoft.com/office/officeart/2005/8/layout/hierarchy1"/>
    <dgm:cxn modelId="{ADAE60E7-462C-4DF6-8F02-517DBA4B87DD}" type="presParOf" srcId="{18AA1B72-512D-4FC4-AA63-2A2B5A0744C6}" destId="{51CAE90D-3DF6-45B8-B6DC-0068FA93A27B}" srcOrd="0" destOrd="0" presId="urn:microsoft.com/office/officeart/2005/8/layout/hierarchy1"/>
    <dgm:cxn modelId="{75D0067E-B9CA-432C-A818-4E0615BA4544}" type="presParOf" srcId="{51CAE90D-3DF6-45B8-B6DC-0068FA93A27B}" destId="{B8916C10-C303-4596-83B0-66CD6AE81ED8}" srcOrd="0" destOrd="0" presId="urn:microsoft.com/office/officeart/2005/8/layout/hierarchy1"/>
    <dgm:cxn modelId="{918EE421-2356-421D-96CE-A10BBFC3EA1E}" type="presParOf" srcId="{51CAE90D-3DF6-45B8-B6DC-0068FA93A27B}" destId="{F8A712E6-DCC6-456D-ACB4-21B2E9F98098}" srcOrd="1" destOrd="0" presId="urn:microsoft.com/office/officeart/2005/8/layout/hierarchy1"/>
    <dgm:cxn modelId="{5971DFC1-E018-41A8-8579-3C3EFA68BF59}" type="presParOf" srcId="{18AA1B72-512D-4FC4-AA63-2A2B5A0744C6}" destId="{7FEA8D13-1FB0-4DFC-A16F-CD0394BC53E4}"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F5227CF-23FA-4414-A331-6607AB233B5F}"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E6CFF743-432B-4D8A-90FE-99CF4025ECD0}">
      <dgm:prSet/>
      <dgm:spPr/>
      <dgm:t>
        <a:bodyPr/>
        <a:lstStyle/>
        <a:p>
          <a:r>
            <a:rPr lang="en-GB"/>
            <a:t>Ethics is not a universal language.</a:t>
          </a:r>
          <a:endParaRPr lang="en-US"/>
        </a:p>
      </dgm:t>
    </dgm:pt>
    <dgm:pt modelId="{0A75BD7B-95D9-4FBC-8D6C-5A0B8940460D}" type="parTrans" cxnId="{6E6CED14-35A1-4ACE-A798-BF038FFF1787}">
      <dgm:prSet/>
      <dgm:spPr/>
      <dgm:t>
        <a:bodyPr/>
        <a:lstStyle/>
        <a:p>
          <a:endParaRPr lang="en-US"/>
        </a:p>
      </dgm:t>
    </dgm:pt>
    <dgm:pt modelId="{EF5D344B-3754-4A64-A53D-DC35C2153B9B}" type="sibTrans" cxnId="{6E6CED14-35A1-4ACE-A798-BF038FFF1787}">
      <dgm:prSet/>
      <dgm:spPr/>
      <dgm:t>
        <a:bodyPr/>
        <a:lstStyle/>
        <a:p>
          <a:endParaRPr lang="en-US"/>
        </a:p>
      </dgm:t>
    </dgm:pt>
    <dgm:pt modelId="{971546D8-27C3-427F-B2C3-9F0900B63180}">
      <dgm:prSet/>
      <dgm:spPr/>
      <dgm:t>
        <a:bodyPr/>
        <a:lstStyle/>
        <a:p>
          <a:r>
            <a:rPr lang="en-GB"/>
            <a:t>Ethical universalism.</a:t>
          </a:r>
          <a:endParaRPr lang="en-US"/>
        </a:p>
      </dgm:t>
    </dgm:pt>
    <dgm:pt modelId="{D4822F72-8717-4C55-A280-447329C184BD}" type="parTrans" cxnId="{5A028102-EA21-44DB-A481-FD11FC6BCD4B}">
      <dgm:prSet/>
      <dgm:spPr/>
      <dgm:t>
        <a:bodyPr/>
        <a:lstStyle/>
        <a:p>
          <a:endParaRPr lang="en-US"/>
        </a:p>
      </dgm:t>
    </dgm:pt>
    <dgm:pt modelId="{D0E520F3-E503-4F06-A95C-8CB570F8A803}" type="sibTrans" cxnId="{5A028102-EA21-44DB-A481-FD11FC6BCD4B}">
      <dgm:prSet/>
      <dgm:spPr/>
      <dgm:t>
        <a:bodyPr/>
        <a:lstStyle/>
        <a:p>
          <a:endParaRPr lang="en-US"/>
        </a:p>
      </dgm:t>
    </dgm:pt>
    <dgm:pt modelId="{A8973369-F8ED-4131-83DA-A9D970BE2FD4}">
      <dgm:prSet/>
      <dgm:spPr/>
      <dgm:t>
        <a:bodyPr/>
        <a:lstStyle/>
        <a:p>
          <a:r>
            <a:rPr lang="en-GB"/>
            <a:t>Ethical relativism.</a:t>
          </a:r>
          <a:endParaRPr lang="en-US"/>
        </a:p>
      </dgm:t>
    </dgm:pt>
    <dgm:pt modelId="{9CC8FB1F-055C-466E-8418-4B2E4E1F1AB9}" type="parTrans" cxnId="{2FF7873F-09C4-4B3B-A297-B0B04D3E8506}">
      <dgm:prSet/>
      <dgm:spPr/>
      <dgm:t>
        <a:bodyPr/>
        <a:lstStyle/>
        <a:p>
          <a:endParaRPr lang="en-US"/>
        </a:p>
      </dgm:t>
    </dgm:pt>
    <dgm:pt modelId="{EE903978-F047-4DD0-B4CA-B887B3B92194}" type="sibTrans" cxnId="{2FF7873F-09C4-4B3B-A297-B0B04D3E8506}">
      <dgm:prSet/>
      <dgm:spPr/>
      <dgm:t>
        <a:bodyPr/>
        <a:lstStyle/>
        <a:p>
          <a:endParaRPr lang="en-US"/>
        </a:p>
      </dgm:t>
    </dgm:pt>
    <dgm:pt modelId="{23064C13-2837-4681-BCBA-7834DEF8C406}" type="pres">
      <dgm:prSet presAssocID="{AF5227CF-23FA-4414-A331-6607AB233B5F}" presName="linear" presStyleCnt="0">
        <dgm:presLayoutVars>
          <dgm:animLvl val="lvl"/>
          <dgm:resizeHandles val="exact"/>
        </dgm:presLayoutVars>
      </dgm:prSet>
      <dgm:spPr/>
    </dgm:pt>
    <dgm:pt modelId="{982A4818-F1AF-445F-97AE-72BE9279A4FB}" type="pres">
      <dgm:prSet presAssocID="{E6CFF743-432B-4D8A-90FE-99CF4025ECD0}" presName="parentText" presStyleLbl="node1" presStyleIdx="0" presStyleCnt="3">
        <dgm:presLayoutVars>
          <dgm:chMax val="0"/>
          <dgm:bulletEnabled val="1"/>
        </dgm:presLayoutVars>
      </dgm:prSet>
      <dgm:spPr/>
    </dgm:pt>
    <dgm:pt modelId="{13ED4DA7-090D-452C-A7B0-6316E9B5FAB2}" type="pres">
      <dgm:prSet presAssocID="{EF5D344B-3754-4A64-A53D-DC35C2153B9B}" presName="spacer" presStyleCnt="0"/>
      <dgm:spPr/>
    </dgm:pt>
    <dgm:pt modelId="{55443FAE-02C2-41C6-9405-50CADF5A3E76}" type="pres">
      <dgm:prSet presAssocID="{971546D8-27C3-427F-B2C3-9F0900B63180}" presName="parentText" presStyleLbl="node1" presStyleIdx="1" presStyleCnt="3">
        <dgm:presLayoutVars>
          <dgm:chMax val="0"/>
          <dgm:bulletEnabled val="1"/>
        </dgm:presLayoutVars>
      </dgm:prSet>
      <dgm:spPr/>
    </dgm:pt>
    <dgm:pt modelId="{A763F0ED-9A14-447A-A057-A0B38C4EB57C}" type="pres">
      <dgm:prSet presAssocID="{D0E520F3-E503-4F06-A95C-8CB570F8A803}" presName="spacer" presStyleCnt="0"/>
      <dgm:spPr/>
    </dgm:pt>
    <dgm:pt modelId="{83DC9B71-686E-42FD-90C1-5453F37749DF}" type="pres">
      <dgm:prSet presAssocID="{A8973369-F8ED-4131-83DA-A9D970BE2FD4}" presName="parentText" presStyleLbl="node1" presStyleIdx="2" presStyleCnt="3">
        <dgm:presLayoutVars>
          <dgm:chMax val="0"/>
          <dgm:bulletEnabled val="1"/>
        </dgm:presLayoutVars>
      </dgm:prSet>
      <dgm:spPr/>
    </dgm:pt>
  </dgm:ptLst>
  <dgm:cxnLst>
    <dgm:cxn modelId="{5A028102-EA21-44DB-A481-FD11FC6BCD4B}" srcId="{AF5227CF-23FA-4414-A331-6607AB233B5F}" destId="{971546D8-27C3-427F-B2C3-9F0900B63180}" srcOrd="1" destOrd="0" parTransId="{D4822F72-8717-4C55-A280-447329C184BD}" sibTransId="{D0E520F3-E503-4F06-A95C-8CB570F8A803}"/>
    <dgm:cxn modelId="{6E6CED14-35A1-4ACE-A798-BF038FFF1787}" srcId="{AF5227CF-23FA-4414-A331-6607AB233B5F}" destId="{E6CFF743-432B-4D8A-90FE-99CF4025ECD0}" srcOrd="0" destOrd="0" parTransId="{0A75BD7B-95D9-4FBC-8D6C-5A0B8940460D}" sibTransId="{EF5D344B-3754-4A64-A53D-DC35C2153B9B}"/>
    <dgm:cxn modelId="{2FF7873F-09C4-4B3B-A297-B0B04D3E8506}" srcId="{AF5227CF-23FA-4414-A331-6607AB233B5F}" destId="{A8973369-F8ED-4131-83DA-A9D970BE2FD4}" srcOrd="2" destOrd="0" parTransId="{9CC8FB1F-055C-466E-8418-4B2E4E1F1AB9}" sibTransId="{EE903978-F047-4DD0-B4CA-B887B3B92194}"/>
    <dgm:cxn modelId="{884A7563-1C6A-437D-85CF-629BA66B1FF8}" type="presOf" srcId="{E6CFF743-432B-4D8A-90FE-99CF4025ECD0}" destId="{982A4818-F1AF-445F-97AE-72BE9279A4FB}" srcOrd="0" destOrd="0" presId="urn:microsoft.com/office/officeart/2005/8/layout/vList2"/>
    <dgm:cxn modelId="{0D69F37C-59DD-4AF2-B0C1-5DD04BD0301F}" type="presOf" srcId="{971546D8-27C3-427F-B2C3-9F0900B63180}" destId="{55443FAE-02C2-41C6-9405-50CADF5A3E76}" srcOrd="0" destOrd="0" presId="urn:microsoft.com/office/officeart/2005/8/layout/vList2"/>
    <dgm:cxn modelId="{787B08F0-FD41-4BFA-AE5C-55009391BF8E}" type="presOf" srcId="{AF5227CF-23FA-4414-A331-6607AB233B5F}" destId="{23064C13-2837-4681-BCBA-7834DEF8C406}" srcOrd="0" destOrd="0" presId="urn:microsoft.com/office/officeart/2005/8/layout/vList2"/>
    <dgm:cxn modelId="{F9CF75FA-ED99-487E-9158-58AF30EE1C0A}" type="presOf" srcId="{A8973369-F8ED-4131-83DA-A9D970BE2FD4}" destId="{83DC9B71-686E-42FD-90C1-5453F37749DF}" srcOrd="0" destOrd="0" presId="urn:microsoft.com/office/officeart/2005/8/layout/vList2"/>
    <dgm:cxn modelId="{AFFB6447-4488-4B49-9F36-9888B0512283}" type="presParOf" srcId="{23064C13-2837-4681-BCBA-7834DEF8C406}" destId="{982A4818-F1AF-445F-97AE-72BE9279A4FB}" srcOrd="0" destOrd="0" presId="urn:microsoft.com/office/officeart/2005/8/layout/vList2"/>
    <dgm:cxn modelId="{822E4B60-7FE0-4E19-B6D7-3B44A69FD85E}" type="presParOf" srcId="{23064C13-2837-4681-BCBA-7834DEF8C406}" destId="{13ED4DA7-090D-452C-A7B0-6316E9B5FAB2}" srcOrd="1" destOrd="0" presId="urn:microsoft.com/office/officeart/2005/8/layout/vList2"/>
    <dgm:cxn modelId="{2EC736D4-3008-4E8E-B62B-74DBF5D65EF3}" type="presParOf" srcId="{23064C13-2837-4681-BCBA-7834DEF8C406}" destId="{55443FAE-02C2-41C6-9405-50CADF5A3E76}" srcOrd="2" destOrd="0" presId="urn:microsoft.com/office/officeart/2005/8/layout/vList2"/>
    <dgm:cxn modelId="{E6CD99E4-3DC8-49CC-AD4D-056A8DE27C29}" type="presParOf" srcId="{23064C13-2837-4681-BCBA-7834DEF8C406}" destId="{A763F0ED-9A14-447A-A057-A0B38C4EB57C}" srcOrd="3" destOrd="0" presId="urn:microsoft.com/office/officeart/2005/8/layout/vList2"/>
    <dgm:cxn modelId="{24270DF6-2645-4DFE-B3CD-81F293B0D3FD}" type="presParOf" srcId="{23064C13-2837-4681-BCBA-7834DEF8C406}" destId="{83DC9B71-686E-42FD-90C1-5453F37749DF}"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EC9A6B3-DA0B-4164-A4C8-1D0EBCDA6B29}" type="doc">
      <dgm:prSet loTypeId="urn:microsoft.com/office/officeart/2005/8/layout/vProcess5" loCatId="process" qsTypeId="urn:microsoft.com/office/officeart/2005/8/quickstyle/simple4" qsCatId="simple" csTypeId="urn:microsoft.com/office/officeart/2005/8/colors/colorful2" csCatId="colorful" phldr="1"/>
      <dgm:spPr/>
      <dgm:t>
        <a:bodyPr/>
        <a:lstStyle/>
        <a:p>
          <a:endParaRPr lang="en-US"/>
        </a:p>
      </dgm:t>
    </dgm:pt>
    <dgm:pt modelId="{1CE22AF5-7E99-4B38-AF45-AC00B6762D52}">
      <dgm:prSet/>
      <dgm:spPr/>
      <dgm:t>
        <a:bodyPr/>
        <a:lstStyle/>
        <a:p>
          <a:r>
            <a:rPr lang="en-US"/>
            <a:t>Ethics is a science of human choice concerned with the basic guidelines for how one ought to live one’s life. It answers the question, “How should I live?” (Machan &amp; Chesher, xiii.)</a:t>
          </a:r>
        </a:p>
      </dgm:t>
    </dgm:pt>
    <dgm:pt modelId="{8303E64B-360D-4131-8C38-128EEA6981CD}" type="parTrans" cxnId="{955E7933-33AF-410E-AAF2-5F1DC3BCC826}">
      <dgm:prSet/>
      <dgm:spPr/>
      <dgm:t>
        <a:bodyPr/>
        <a:lstStyle/>
        <a:p>
          <a:endParaRPr lang="en-US"/>
        </a:p>
      </dgm:t>
    </dgm:pt>
    <dgm:pt modelId="{A4E549F7-A88F-40D9-8093-3DF7C9E775D1}" type="sibTrans" cxnId="{955E7933-33AF-410E-AAF2-5F1DC3BCC826}">
      <dgm:prSet/>
      <dgm:spPr/>
      <dgm:t>
        <a:bodyPr/>
        <a:lstStyle/>
        <a:p>
          <a:endParaRPr lang="en-US"/>
        </a:p>
      </dgm:t>
    </dgm:pt>
    <dgm:pt modelId="{D91D3FE1-2D50-4322-83BD-7123BBA9F060}">
      <dgm:prSet/>
      <dgm:spPr/>
      <dgm:t>
        <a:bodyPr/>
        <a:lstStyle/>
        <a:p>
          <a:r>
            <a:rPr lang="en-US"/>
            <a:t>Ferrell, Fraedrich and Ferrell (p 8) define ethics as the study and philosophy of human conduct with an emphasis on determining right and wrong. </a:t>
          </a:r>
        </a:p>
      </dgm:t>
    </dgm:pt>
    <dgm:pt modelId="{822669D3-60F8-4D53-8C94-03BFD26165DD}" type="parTrans" cxnId="{4A5CD0B4-D37E-4983-975B-C14239855B75}">
      <dgm:prSet/>
      <dgm:spPr/>
      <dgm:t>
        <a:bodyPr/>
        <a:lstStyle/>
        <a:p>
          <a:endParaRPr lang="en-US"/>
        </a:p>
      </dgm:t>
    </dgm:pt>
    <dgm:pt modelId="{537E1B13-479F-4824-BB5C-3A9D405855F1}" type="sibTrans" cxnId="{4A5CD0B4-D37E-4983-975B-C14239855B75}">
      <dgm:prSet/>
      <dgm:spPr/>
      <dgm:t>
        <a:bodyPr/>
        <a:lstStyle/>
        <a:p>
          <a:endParaRPr lang="en-US"/>
        </a:p>
      </dgm:t>
    </dgm:pt>
    <dgm:pt modelId="{092CE520-1A24-4B7E-B563-45F22F3DAFA3}">
      <dgm:prSet/>
      <dgm:spPr/>
      <dgm:t>
        <a:bodyPr/>
        <a:lstStyle/>
        <a:p>
          <a:r>
            <a:rPr lang="en-US"/>
            <a:t>Ethics is the systematic study of general principles of right and wrong behaviour (Craig, xxii).</a:t>
          </a:r>
        </a:p>
      </dgm:t>
    </dgm:pt>
    <dgm:pt modelId="{53EDAD9B-8331-4F96-93FC-656CE863D96F}" type="parTrans" cxnId="{1AC3A592-7429-4C7B-BECE-76E5460E7DAF}">
      <dgm:prSet/>
      <dgm:spPr/>
      <dgm:t>
        <a:bodyPr/>
        <a:lstStyle/>
        <a:p>
          <a:endParaRPr lang="en-US"/>
        </a:p>
      </dgm:t>
    </dgm:pt>
    <dgm:pt modelId="{8B3F8949-6EBB-44CA-A289-2E557D611D97}" type="sibTrans" cxnId="{1AC3A592-7429-4C7B-BECE-76E5460E7DAF}">
      <dgm:prSet/>
      <dgm:spPr/>
      <dgm:t>
        <a:bodyPr/>
        <a:lstStyle/>
        <a:p>
          <a:endParaRPr lang="en-US"/>
        </a:p>
      </dgm:t>
    </dgm:pt>
    <dgm:pt modelId="{11CD5D41-BC8B-400C-ACE6-311527204E9D}" type="pres">
      <dgm:prSet presAssocID="{9EC9A6B3-DA0B-4164-A4C8-1D0EBCDA6B29}" presName="outerComposite" presStyleCnt="0">
        <dgm:presLayoutVars>
          <dgm:chMax val="5"/>
          <dgm:dir/>
          <dgm:resizeHandles val="exact"/>
        </dgm:presLayoutVars>
      </dgm:prSet>
      <dgm:spPr/>
    </dgm:pt>
    <dgm:pt modelId="{6E059B56-B2F1-4518-A085-C631FF356D06}" type="pres">
      <dgm:prSet presAssocID="{9EC9A6B3-DA0B-4164-A4C8-1D0EBCDA6B29}" presName="dummyMaxCanvas" presStyleCnt="0">
        <dgm:presLayoutVars/>
      </dgm:prSet>
      <dgm:spPr/>
    </dgm:pt>
    <dgm:pt modelId="{181A083C-D52F-4FF1-AE60-16D3F7504705}" type="pres">
      <dgm:prSet presAssocID="{9EC9A6B3-DA0B-4164-A4C8-1D0EBCDA6B29}" presName="ThreeNodes_1" presStyleLbl="node1" presStyleIdx="0" presStyleCnt="3">
        <dgm:presLayoutVars>
          <dgm:bulletEnabled val="1"/>
        </dgm:presLayoutVars>
      </dgm:prSet>
      <dgm:spPr/>
    </dgm:pt>
    <dgm:pt modelId="{AC309CB6-546B-4806-B4EB-D6AB9AFB6D53}" type="pres">
      <dgm:prSet presAssocID="{9EC9A6B3-DA0B-4164-A4C8-1D0EBCDA6B29}" presName="ThreeNodes_2" presStyleLbl="node1" presStyleIdx="1" presStyleCnt="3">
        <dgm:presLayoutVars>
          <dgm:bulletEnabled val="1"/>
        </dgm:presLayoutVars>
      </dgm:prSet>
      <dgm:spPr/>
    </dgm:pt>
    <dgm:pt modelId="{C0D04DDC-D4EA-4F0E-ACA6-5ED82CE8B532}" type="pres">
      <dgm:prSet presAssocID="{9EC9A6B3-DA0B-4164-A4C8-1D0EBCDA6B29}" presName="ThreeNodes_3" presStyleLbl="node1" presStyleIdx="2" presStyleCnt="3">
        <dgm:presLayoutVars>
          <dgm:bulletEnabled val="1"/>
        </dgm:presLayoutVars>
      </dgm:prSet>
      <dgm:spPr/>
    </dgm:pt>
    <dgm:pt modelId="{89A16379-1010-4C5D-89F8-9350FA8128A5}" type="pres">
      <dgm:prSet presAssocID="{9EC9A6B3-DA0B-4164-A4C8-1D0EBCDA6B29}" presName="ThreeConn_1-2" presStyleLbl="fgAccFollowNode1" presStyleIdx="0" presStyleCnt="2">
        <dgm:presLayoutVars>
          <dgm:bulletEnabled val="1"/>
        </dgm:presLayoutVars>
      </dgm:prSet>
      <dgm:spPr/>
    </dgm:pt>
    <dgm:pt modelId="{BF161E76-698B-4B0A-A1C3-9A417509BE9B}" type="pres">
      <dgm:prSet presAssocID="{9EC9A6B3-DA0B-4164-A4C8-1D0EBCDA6B29}" presName="ThreeConn_2-3" presStyleLbl="fgAccFollowNode1" presStyleIdx="1" presStyleCnt="2">
        <dgm:presLayoutVars>
          <dgm:bulletEnabled val="1"/>
        </dgm:presLayoutVars>
      </dgm:prSet>
      <dgm:spPr/>
    </dgm:pt>
    <dgm:pt modelId="{8B90A94B-E272-47D4-B9B9-CC2AF416C251}" type="pres">
      <dgm:prSet presAssocID="{9EC9A6B3-DA0B-4164-A4C8-1D0EBCDA6B29}" presName="ThreeNodes_1_text" presStyleLbl="node1" presStyleIdx="2" presStyleCnt="3">
        <dgm:presLayoutVars>
          <dgm:bulletEnabled val="1"/>
        </dgm:presLayoutVars>
      </dgm:prSet>
      <dgm:spPr/>
    </dgm:pt>
    <dgm:pt modelId="{23D5BC29-2D50-4BF6-958F-6A3A0136B211}" type="pres">
      <dgm:prSet presAssocID="{9EC9A6B3-DA0B-4164-A4C8-1D0EBCDA6B29}" presName="ThreeNodes_2_text" presStyleLbl="node1" presStyleIdx="2" presStyleCnt="3">
        <dgm:presLayoutVars>
          <dgm:bulletEnabled val="1"/>
        </dgm:presLayoutVars>
      </dgm:prSet>
      <dgm:spPr/>
    </dgm:pt>
    <dgm:pt modelId="{8F78CDEB-622B-42CB-BEA7-1ECFCF746D2B}" type="pres">
      <dgm:prSet presAssocID="{9EC9A6B3-DA0B-4164-A4C8-1D0EBCDA6B29}" presName="ThreeNodes_3_text" presStyleLbl="node1" presStyleIdx="2" presStyleCnt="3">
        <dgm:presLayoutVars>
          <dgm:bulletEnabled val="1"/>
        </dgm:presLayoutVars>
      </dgm:prSet>
      <dgm:spPr/>
    </dgm:pt>
  </dgm:ptLst>
  <dgm:cxnLst>
    <dgm:cxn modelId="{1453A610-F36D-46BD-BA54-07F621389F16}" type="presOf" srcId="{537E1B13-479F-4824-BB5C-3A9D405855F1}" destId="{BF161E76-698B-4B0A-A1C3-9A417509BE9B}" srcOrd="0" destOrd="0" presId="urn:microsoft.com/office/officeart/2005/8/layout/vProcess5"/>
    <dgm:cxn modelId="{0B7F0027-A26B-43F4-B214-E9A487E8149B}" type="presOf" srcId="{1CE22AF5-7E99-4B38-AF45-AC00B6762D52}" destId="{181A083C-D52F-4FF1-AE60-16D3F7504705}" srcOrd="0" destOrd="0" presId="urn:microsoft.com/office/officeart/2005/8/layout/vProcess5"/>
    <dgm:cxn modelId="{955E7933-33AF-410E-AAF2-5F1DC3BCC826}" srcId="{9EC9A6B3-DA0B-4164-A4C8-1D0EBCDA6B29}" destId="{1CE22AF5-7E99-4B38-AF45-AC00B6762D52}" srcOrd="0" destOrd="0" parTransId="{8303E64B-360D-4131-8C38-128EEA6981CD}" sibTransId="{A4E549F7-A88F-40D9-8093-3DF7C9E775D1}"/>
    <dgm:cxn modelId="{14128241-5932-4ED7-A3C6-C2715F5AEC35}" type="presOf" srcId="{092CE520-1A24-4B7E-B563-45F22F3DAFA3}" destId="{8F78CDEB-622B-42CB-BEA7-1ECFCF746D2B}" srcOrd="1" destOrd="0" presId="urn:microsoft.com/office/officeart/2005/8/layout/vProcess5"/>
    <dgm:cxn modelId="{53530D4E-61CB-4E3A-AD55-255D4B785F3C}" type="presOf" srcId="{092CE520-1A24-4B7E-B563-45F22F3DAFA3}" destId="{C0D04DDC-D4EA-4F0E-ACA6-5ED82CE8B532}" srcOrd="0" destOrd="0" presId="urn:microsoft.com/office/officeart/2005/8/layout/vProcess5"/>
    <dgm:cxn modelId="{0E689F4E-B441-4FDB-81CC-0BA38944C871}" type="presOf" srcId="{9EC9A6B3-DA0B-4164-A4C8-1D0EBCDA6B29}" destId="{11CD5D41-BC8B-400C-ACE6-311527204E9D}" srcOrd="0" destOrd="0" presId="urn:microsoft.com/office/officeart/2005/8/layout/vProcess5"/>
    <dgm:cxn modelId="{7E64B481-00CD-4C5B-8DE2-0D9B8BBAE61E}" type="presOf" srcId="{A4E549F7-A88F-40D9-8093-3DF7C9E775D1}" destId="{89A16379-1010-4C5D-89F8-9350FA8128A5}" srcOrd="0" destOrd="0" presId="urn:microsoft.com/office/officeart/2005/8/layout/vProcess5"/>
    <dgm:cxn modelId="{1AC3A592-7429-4C7B-BECE-76E5460E7DAF}" srcId="{9EC9A6B3-DA0B-4164-A4C8-1D0EBCDA6B29}" destId="{092CE520-1A24-4B7E-B563-45F22F3DAFA3}" srcOrd="2" destOrd="0" parTransId="{53EDAD9B-8331-4F96-93FC-656CE863D96F}" sibTransId="{8B3F8949-6EBB-44CA-A289-2E557D611D97}"/>
    <dgm:cxn modelId="{4A5CD0B4-D37E-4983-975B-C14239855B75}" srcId="{9EC9A6B3-DA0B-4164-A4C8-1D0EBCDA6B29}" destId="{D91D3FE1-2D50-4322-83BD-7123BBA9F060}" srcOrd="1" destOrd="0" parTransId="{822669D3-60F8-4D53-8C94-03BFD26165DD}" sibTransId="{537E1B13-479F-4824-BB5C-3A9D405855F1}"/>
    <dgm:cxn modelId="{9C852EB5-1EBC-4FD5-8932-E8A733D169BC}" type="presOf" srcId="{1CE22AF5-7E99-4B38-AF45-AC00B6762D52}" destId="{8B90A94B-E272-47D4-B9B9-CC2AF416C251}" srcOrd="1" destOrd="0" presId="urn:microsoft.com/office/officeart/2005/8/layout/vProcess5"/>
    <dgm:cxn modelId="{AB4749C9-6AE6-47C3-A54E-DADFD996919F}" type="presOf" srcId="{D91D3FE1-2D50-4322-83BD-7123BBA9F060}" destId="{AC309CB6-546B-4806-B4EB-D6AB9AFB6D53}" srcOrd="0" destOrd="0" presId="urn:microsoft.com/office/officeart/2005/8/layout/vProcess5"/>
    <dgm:cxn modelId="{554C71FE-D860-454A-B520-B483DA83D3ED}" type="presOf" srcId="{D91D3FE1-2D50-4322-83BD-7123BBA9F060}" destId="{23D5BC29-2D50-4BF6-958F-6A3A0136B211}" srcOrd="1" destOrd="0" presId="urn:microsoft.com/office/officeart/2005/8/layout/vProcess5"/>
    <dgm:cxn modelId="{6A3784E2-40E9-4194-A393-2EF227CBC33E}" type="presParOf" srcId="{11CD5D41-BC8B-400C-ACE6-311527204E9D}" destId="{6E059B56-B2F1-4518-A085-C631FF356D06}" srcOrd="0" destOrd="0" presId="urn:microsoft.com/office/officeart/2005/8/layout/vProcess5"/>
    <dgm:cxn modelId="{E57EA8B8-E5F7-4B17-98DC-8FF9D8A12013}" type="presParOf" srcId="{11CD5D41-BC8B-400C-ACE6-311527204E9D}" destId="{181A083C-D52F-4FF1-AE60-16D3F7504705}" srcOrd="1" destOrd="0" presId="urn:microsoft.com/office/officeart/2005/8/layout/vProcess5"/>
    <dgm:cxn modelId="{B4C12AF6-E28F-4DE0-8D8A-825E74C88CFB}" type="presParOf" srcId="{11CD5D41-BC8B-400C-ACE6-311527204E9D}" destId="{AC309CB6-546B-4806-B4EB-D6AB9AFB6D53}" srcOrd="2" destOrd="0" presId="urn:microsoft.com/office/officeart/2005/8/layout/vProcess5"/>
    <dgm:cxn modelId="{B15FD7E2-6CCE-4845-B073-2189BE3E89B6}" type="presParOf" srcId="{11CD5D41-BC8B-400C-ACE6-311527204E9D}" destId="{C0D04DDC-D4EA-4F0E-ACA6-5ED82CE8B532}" srcOrd="3" destOrd="0" presId="urn:microsoft.com/office/officeart/2005/8/layout/vProcess5"/>
    <dgm:cxn modelId="{C1688842-B1F6-4A5B-B849-79DFC039EFC5}" type="presParOf" srcId="{11CD5D41-BC8B-400C-ACE6-311527204E9D}" destId="{89A16379-1010-4C5D-89F8-9350FA8128A5}" srcOrd="4" destOrd="0" presId="urn:microsoft.com/office/officeart/2005/8/layout/vProcess5"/>
    <dgm:cxn modelId="{B76721E8-6279-4627-B430-532B7F68E97A}" type="presParOf" srcId="{11CD5D41-BC8B-400C-ACE6-311527204E9D}" destId="{BF161E76-698B-4B0A-A1C3-9A417509BE9B}" srcOrd="5" destOrd="0" presId="urn:microsoft.com/office/officeart/2005/8/layout/vProcess5"/>
    <dgm:cxn modelId="{5D70215E-705B-4146-8049-1D11D4F624C6}" type="presParOf" srcId="{11CD5D41-BC8B-400C-ACE6-311527204E9D}" destId="{8B90A94B-E272-47D4-B9B9-CC2AF416C251}" srcOrd="6" destOrd="0" presId="urn:microsoft.com/office/officeart/2005/8/layout/vProcess5"/>
    <dgm:cxn modelId="{3B120EEB-F988-4E4C-ADEE-3AF88F53B3EB}" type="presParOf" srcId="{11CD5D41-BC8B-400C-ACE6-311527204E9D}" destId="{23D5BC29-2D50-4BF6-958F-6A3A0136B211}" srcOrd="7" destOrd="0" presId="urn:microsoft.com/office/officeart/2005/8/layout/vProcess5"/>
    <dgm:cxn modelId="{F76031AD-3BCE-4378-851D-3188CA7096B7}" type="presParOf" srcId="{11CD5D41-BC8B-400C-ACE6-311527204E9D}" destId="{8F78CDEB-622B-42CB-BEA7-1ECFCF746D2B}"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3A5F5EE-DEA4-4105-A9D6-0141DAC07BA2}"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D0930F1D-A6A1-4B20-A6E5-2B518145A6BB}">
      <dgm:prSet/>
      <dgm:spPr/>
      <dgm:t>
        <a:bodyPr/>
        <a:lstStyle/>
        <a:p>
          <a:r>
            <a:rPr lang="en-US"/>
            <a:t>A science of human choice concerned with the basic guidelines for how one ought to live one’s life. It answers the question, “How should I live?”</a:t>
          </a:r>
        </a:p>
      </dgm:t>
    </dgm:pt>
    <dgm:pt modelId="{6906330A-6080-4890-AADA-3F40FF57D7A9}" type="parTrans" cxnId="{EBF6F640-8AFB-403C-935E-6FCF9DEC0AA4}">
      <dgm:prSet/>
      <dgm:spPr/>
      <dgm:t>
        <a:bodyPr/>
        <a:lstStyle/>
        <a:p>
          <a:endParaRPr lang="en-US"/>
        </a:p>
      </dgm:t>
    </dgm:pt>
    <dgm:pt modelId="{E3DBEB11-74F8-47AE-B2A6-6BA61E31D97F}" type="sibTrans" cxnId="{EBF6F640-8AFB-403C-935E-6FCF9DEC0AA4}">
      <dgm:prSet/>
      <dgm:spPr/>
      <dgm:t>
        <a:bodyPr/>
        <a:lstStyle/>
        <a:p>
          <a:endParaRPr lang="en-US"/>
        </a:p>
      </dgm:t>
    </dgm:pt>
    <dgm:pt modelId="{2EFBAAC4-F1C3-4D61-8A70-AC389B524526}">
      <dgm:prSet/>
      <dgm:spPr/>
      <dgm:t>
        <a:bodyPr/>
        <a:lstStyle/>
        <a:p>
          <a:r>
            <a:rPr lang="en-US"/>
            <a:t>The study and philosophy of human conduct with an emphasis on determining right and wrong.</a:t>
          </a:r>
        </a:p>
      </dgm:t>
    </dgm:pt>
    <dgm:pt modelId="{35D22E4E-3BEA-4ACE-886A-4B72854B817A}" type="parTrans" cxnId="{CEF6B9DE-A0BB-429F-9747-7F410E20FCD7}">
      <dgm:prSet/>
      <dgm:spPr/>
      <dgm:t>
        <a:bodyPr/>
        <a:lstStyle/>
        <a:p>
          <a:endParaRPr lang="en-US"/>
        </a:p>
      </dgm:t>
    </dgm:pt>
    <dgm:pt modelId="{3612EC46-D4F1-4FED-B3AB-24419D70F627}" type="sibTrans" cxnId="{CEF6B9DE-A0BB-429F-9747-7F410E20FCD7}">
      <dgm:prSet/>
      <dgm:spPr/>
      <dgm:t>
        <a:bodyPr/>
        <a:lstStyle/>
        <a:p>
          <a:endParaRPr lang="en-US"/>
        </a:p>
      </dgm:t>
    </dgm:pt>
    <dgm:pt modelId="{9532BAD1-0450-48C6-BE54-083E190477F4}">
      <dgm:prSet/>
      <dgm:spPr/>
      <dgm:t>
        <a:bodyPr/>
        <a:lstStyle/>
        <a:p>
          <a:r>
            <a:rPr lang="en-US"/>
            <a:t>The systematic study of general principles of right and wrong behaviour. </a:t>
          </a:r>
        </a:p>
      </dgm:t>
    </dgm:pt>
    <dgm:pt modelId="{F8036FE2-93DC-478D-A1CA-84B9DF39FA9A}" type="parTrans" cxnId="{F5C33FB5-86F9-4AA2-BEAB-4B24D2E85639}">
      <dgm:prSet/>
      <dgm:spPr/>
      <dgm:t>
        <a:bodyPr/>
        <a:lstStyle/>
        <a:p>
          <a:endParaRPr lang="en-US"/>
        </a:p>
      </dgm:t>
    </dgm:pt>
    <dgm:pt modelId="{498D5E28-5264-4529-9B21-DDD2C8B4D4C1}" type="sibTrans" cxnId="{F5C33FB5-86F9-4AA2-BEAB-4B24D2E85639}">
      <dgm:prSet/>
      <dgm:spPr/>
      <dgm:t>
        <a:bodyPr/>
        <a:lstStyle/>
        <a:p>
          <a:endParaRPr lang="en-US"/>
        </a:p>
      </dgm:t>
    </dgm:pt>
    <dgm:pt modelId="{1BFF5AEF-02EB-4D5E-96F1-963AA08B2770}" type="pres">
      <dgm:prSet presAssocID="{F3A5F5EE-DEA4-4105-A9D6-0141DAC07BA2}" presName="root" presStyleCnt="0">
        <dgm:presLayoutVars>
          <dgm:dir/>
          <dgm:resizeHandles val="exact"/>
        </dgm:presLayoutVars>
      </dgm:prSet>
      <dgm:spPr/>
    </dgm:pt>
    <dgm:pt modelId="{90FE20C3-3366-4F41-A2A1-691902502F54}" type="pres">
      <dgm:prSet presAssocID="{D0930F1D-A6A1-4B20-A6E5-2B518145A6BB}" presName="compNode" presStyleCnt="0"/>
      <dgm:spPr/>
    </dgm:pt>
    <dgm:pt modelId="{06A63397-BFD4-4639-90A7-31370236A81E}" type="pres">
      <dgm:prSet presAssocID="{D0930F1D-A6A1-4B20-A6E5-2B518145A6BB}" presName="bgRect" presStyleLbl="bgShp" presStyleIdx="0" presStyleCnt="3"/>
      <dgm:spPr/>
    </dgm:pt>
    <dgm:pt modelId="{5CA0F6CE-3A8A-469D-A305-0F028B04886C}" type="pres">
      <dgm:prSet presAssocID="{D0930F1D-A6A1-4B20-A6E5-2B518145A6B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Lst>
          </a:blip>
          <a:stretch>
            <a:fillRect/>
          </a:stretch>
        </a:blipFill>
        <a:ln>
          <a:noFill/>
        </a:ln>
      </dgm:spPr>
      <dgm:extLst>
        <a:ext uri="{E40237B7-FDA0-4F09-8148-C483321AD2D9}">
          <dgm14:cNvPr xmlns:dgm14="http://schemas.microsoft.com/office/drawing/2010/diagram" id="0" name="" descr="Question mark"/>
        </a:ext>
      </dgm:extLst>
    </dgm:pt>
    <dgm:pt modelId="{06C90A06-5639-4972-9BB0-63D5FA898A9C}" type="pres">
      <dgm:prSet presAssocID="{D0930F1D-A6A1-4B20-A6E5-2B518145A6BB}" presName="spaceRect" presStyleCnt="0"/>
      <dgm:spPr/>
    </dgm:pt>
    <dgm:pt modelId="{E4309060-35CF-437B-AD1A-A1F9F38CE5AA}" type="pres">
      <dgm:prSet presAssocID="{D0930F1D-A6A1-4B20-A6E5-2B518145A6BB}" presName="parTx" presStyleLbl="revTx" presStyleIdx="0" presStyleCnt="3">
        <dgm:presLayoutVars>
          <dgm:chMax val="0"/>
          <dgm:chPref val="0"/>
        </dgm:presLayoutVars>
      </dgm:prSet>
      <dgm:spPr/>
    </dgm:pt>
    <dgm:pt modelId="{9CFAD036-9F07-43DF-9390-5A045DAFBA6C}" type="pres">
      <dgm:prSet presAssocID="{E3DBEB11-74F8-47AE-B2A6-6BA61E31D97F}" presName="sibTrans" presStyleCnt="0"/>
      <dgm:spPr/>
    </dgm:pt>
    <dgm:pt modelId="{6EC8B0EB-ACC8-4AF6-9602-1AA4163A1A01}" type="pres">
      <dgm:prSet presAssocID="{2EFBAAC4-F1C3-4D61-8A70-AC389B524526}" presName="compNode" presStyleCnt="0"/>
      <dgm:spPr/>
    </dgm:pt>
    <dgm:pt modelId="{4CB41517-71C9-4493-9A2F-E3EC070DBD17}" type="pres">
      <dgm:prSet presAssocID="{2EFBAAC4-F1C3-4D61-8A70-AC389B524526}" presName="bgRect" presStyleLbl="bgShp" presStyleIdx="1" presStyleCnt="3"/>
      <dgm:spPr/>
    </dgm:pt>
    <dgm:pt modelId="{B5054669-1F01-4835-BD81-698FFD33483A}" type="pres">
      <dgm:prSet presAssocID="{2EFBAAC4-F1C3-4D61-8A70-AC389B524526}" presName="iconRect" presStyleLbl="node1" presStyleIdx="1" presStyleCnt="3"/>
      <dgm:spPr>
        <a:blipFill>
          <a:blip xmlns:r="http://schemas.openxmlformats.org/officeDocument/2006/relationships" r:embed="rId2">
            <a:extLst>
              <a:ext uri="{28A0092B-C50C-407E-A947-70E740481C1C}">
                <a14:useLocalDpi xmlns:a14="http://schemas.microsoft.com/office/drawing/2010/main" val="0"/>
              </a:ext>
            </a:extLst>
          </a:blip>
          <a:stretch>
            <a:fillRect/>
          </a:stretch>
        </a:blipFill>
        <a:ln>
          <a:noFill/>
        </a:ln>
      </dgm:spPr>
      <dgm:extLst>
        <a:ext uri="{E40237B7-FDA0-4F09-8148-C483321AD2D9}">
          <dgm14:cNvPr xmlns:dgm14="http://schemas.microsoft.com/office/drawing/2010/diagram" id="0" name="" descr="Scales of Justice"/>
        </a:ext>
      </dgm:extLst>
    </dgm:pt>
    <dgm:pt modelId="{682DE087-5563-4350-9253-A8AC2CC8232F}" type="pres">
      <dgm:prSet presAssocID="{2EFBAAC4-F1C3-4D61-8A70-AC389B524526}" presName="spaceRect" presStyleCnt="0"/>
      <dgm:spPr/>
    </dgm:pt>
    <dgm:pt modelId="{36D902E4-74E4-4B1E-BF16-08DFCC47F4CB}" type="pres">
      <dgm:prSet presAssocID="{2EFBAAC4-F1C3-4D61-8A70-AC389B524526}" presName="parTx" presStyleLbl="revTx" presStyleIdx="1" presStyleCnt="3">
        <dgm:presLayoutVars>
          <dgm:chMax val="0"/>
          <dgm:chPref val="0"/>
        </dgm:presLayoutVars>
      </dgm:prSet>
      <dgm:spPr/>
    </dgm:pt>
    <dgm:pt modelId="{77531D88-C59D-49C9-8455-B9A4FA1433A8}" type="pres">
      <dgm:prSet presAssocID="{3612EC46-D4F1-4FED-B3AB-24419D70F627}" presName="sibTrans" presStyleCnt="0"/>
      <dgm:spPr/>
    </dgm:pt>
    <dgm:pt modelId="{24AA1C45-AD50-42E3-8FD8-75D792877A99}" type="pres">
      <dgm:prSet presAssocID="{9532BAD1-0450-48C6-BE54-083E190477F4}" presName="compNode" presStyleCnt="0"/>
      <dgm:spPr/>
    </dgm:pt>
    <dgm:pt modelId="{E8654FA6-2613-4F09-AB49-C9671C9825F9}" type="pres">
      <dgm:prSet presAssocID="{9532BAD1-0450-48C6-BE54-083E190477F4}" presName="bgRect" presStyleLbl="bgShp" presStyleIdx="2" presStyleCnt="3"/>
      <dgm:spPr/>
    </dgm:pt>
    <dgm:pt modelId="{3C5A6B0A-FF90-4224-A767-6DE8CB056259}" type="pres">
      <dgm:prSet presAssocID="{9532BAD1-0450-48C6-BE54-083E190477F4}" presName="iconRect" presStyleLbl="node1" presStyleIdx="2" presStyleCnt="3"/>
      <dgm:spPr>
        <a:blipFill>
          <a:blip xmlns:r="http://schemas.openxmlformats.org/officeDocument/2006/relationships" r:embed="rId3">
            <a:extLst>
              <a:ext uri="{28A0092B-C50C-407E-A947-70E740481C1C}">
                <a14:useLocalDpi xmlns:a14="http://schemas.microsoft.com/office/drawing/2010/main" val="0"/>
              </a:ext>
            </a:extLst>
          </a:blip>
          <a:stretch>
            <a:fillRect/>
          </a:stretch>
        </a:blipFill>
        <a:ln>
          <a:noFill/>
        </a:ln>
      </dgm:spPr>
      <dgm:extLst>
        <a:ext uri="{E40237B7-FDA0-4F09-8148-C483321AD2D9}">
          <dgm14:cNvPr xmlns:dgm14="http://schemas.microsoft.com/office/drawing/2010/diagram" id="0" name="" descr="Head with Gears"/>
        </a:ext>
      </dgm:extLst>
    </dgm:pt>
    <dgm:pt modelId="{E207C873-CDB3-4AA3-BF2F-79A3EA4D0FC6}" type="pres">
      <dgm:prSet presAssocID="{9532BAD1-0450-48C6-BE54-083E190477F4}" presName="spaceRect" presStyleCnt="0"/>
      <dgm:spPr/>
    </dgm:pt>
    <dgm:pt modelId="{89CC0958-6B2C-496E-A5C3-636602159A88}" type="pres">
      <dgm:prSet presAssocID="{9532BAD1-0450-48C6-BE54-083E190477F4}" presName="parTx" presStyleLbl="revTx" presStyleIdx="2" presStyleCnt="3">
        <dgm:presLayoutVars>
          <dgm:chMax val="0"/>
          <dgm:chPref val="0"/>
        </dgm:presLayoutVars>
      </dgm:prSet>
      <dgm:spPr/>
    </dgm:pt>
  </dgm:ptLst>
  <dgm:cxnLst>
    <dgm:cxn modelId="{C0F66203-EAB4-4B56-B60C-DF9FECD2B3CF}" type="presOf" srcId="{9532BAD1-0450-48C6-BE54-083E190477F4}" destId="{89CC0958-6B2C-496E-A5C3-636602159A88}" srcOrd="0" destOrd="0" presId="urn:microsoft.com/office/officeart/2018/2/layout/IconVerticalSolidList"/>
    <dgm:cxn modelId="{EBF6F640-8AFB-403C-935E-6FCF9DEC0AA4}" srcId="{F3A5F5EE-DEA4-4105-A9D6-0141DAC07BA2}" destId="{D0930F1D-A6A1-4B20-A6E5-2B518145A6BB}" srcOrd="0" destOrd="0" parTransId="{6906330A-6080-4890-AADA-3F40FF57D7A9}" sibTransId="{E3DBEB11-74F8-47AE-B2A6-6BA61E31D97F}"/>
    <dgm:cxn modelId="{8A758263-8820-49BC-8226-171506485C63}" type="presOf" srcId="{2EFBAAC4-F1C3-4D61-8A70-AC389B524526}" destId="{36D902E4-74E4-4B1E-BF16-08DFCC47F4CB}" srcOrd="0" destOrd="0" presId="urn:microsoft.com/office/officeart/2018/2/layout/IconVerticalSolidList"/>
    <dgm:cxn modelId="{35A2414B-0E4F-4EA6-A116-D01CA61C636C}" type="presOf" srcId="{F3A5F5EE-DEA4-4105-A9D6-0141DAC07BA2}" destId="{1BFF5AEF-02EB-4D5E-96F1-963AA08B2770}" srcOrd="0" destOrd="0" presId="urn:microsoft.com/office/officeart/2018/2/layout/IconVerticalSolidList"/>
    <dgm:cxn modelId="{52660F4F-44C1-490A-8C57-23F22C67F128}" type="presOf" srcId="{D0930F1D-A6A1-4B20-A6E5-2B518145A6BB}" destId="{E4309060-35CF-437B-AD1A-A1F9F38CE5AA}" srcOrd="0" destOrd="0" presId="urn:microsoft.com/office/officeart/2018/2/layout/IconVerticalSolidList"/>
    <dgm:cxn modelId="{F5C33FB5-86F9-4AA2-BEAB-4B24D2E85639}" srcId="{F3A5F5EE-DEA4-4105-A9D6-0141DAC07BA2}" destId="{9532BAD1-0450-48C6-BE54-083E190477F4}" srcOrd="2" destOrd="0" parTransId="{F8036FE2-93DC-478D-A1CA-84B9DF39FA9A}" sibTransId="{498D5E28-5264-4529-9B21-DDD2C8B4D4C1}"/>
    <dgm:cxn modelId="{CEF6B9DE-A0BB-429F-9747-7F410E20FCD7}" srcId="{F3A5F5EE-DEA4-4105-A9D6-0141DAC07BA2}" destId="{2EFBAAC4-F1C3-4D61-8A70-AC389B524526}" srcOrd="1" destOrd="0" parTransId="{35D22E4E-3BEA-4ACE-886A-4B72854B817A}" sibTransId="{3612EC46-D4F1-4FED-B3AB-24419D70F627}"/>
    <dgm:cxn modelId="{F523BE71-C69B-441C-9507-F0C390572EB1}" type="presParOf" srcId="{1BFF5AEF-02EB-4D5E-96F1-963AA08B2770}" destId="{90FE20C3-3366-4F41-A2A1-691902502F54}" srcOrd="0" destOrd="0" presId="urn:microsoft.com/office/officeart/2018/2/layout/IconVerticalSolidList"/>
    <dgm:cxn modelId="{19B1AB50-EFD0-4A28-BBBF-E118080DE5E9}" type="presParOf" srcId="{90FE20C3-3366-4F41-A2A1-691902502F54}" destId="{06A63397-BFD4-4639-90A7-31370236A81E}" srcOrd="0" destOrd="0" presId="urn:microsoft.com/office/officeart/2018/2/layout/IconVerticalSolidList"/>
    <dgm:cxn modelId="{ADB1B1CB-F0ED-4705-9F67-8459453476AD}" type="presParOf" srcId="{90FE20C3-3366-4F41-A2A1-691902502F54}" destId="{5CA0F6CE-3A8A-469D-A305-0F028B04886C}" srcOrd="1" destOrd="0" presId="urn:microsoft.com/office/officeart/2018/2/layout/IconVerticalSolidList"/>
    <dgm:cxn modelId="{3ED6B4B0-6863-495B-9681-70A4C065070D}" type="presParOf" srcId="{90FE20C3-3366-4F41-A2A1-691902502F54}" destId="{06C90A06-5639-4972-9BB0-63D5FA898A9C}" srcOrd="2" destOrd="0" presId="urn:microsoft.com/office/officeart/2018/2/layout/IconVerticalSolidList"/>
    <dgm:cxn modelId="{1BCA6F30-069A-4094-BDC2-04D04F40DA40}" type="presParOf" srcId="{90FE20C3-3366-4F41-A2A1-691902502F54}" destId="{E4309060-35CF-437B-AD1A-A1F9F38CE5AA}" srcOrd="3" destOrd="0" presId="urn:microsoft.com/office/officeart/2018/2/layout/IconVerticalSolidList"/>
    <dgm:cxn modelId="{0C8A273B-ED6F-4920-815D-B3B0087671A5}" type="presParOf" srcId="{1BFF5AEF-02EB-4D5E-96F1-963AA08B2770}" destId="{9CFAD036-9F07-43DF-9390-5A045DAFBA6C}" srcOrd="1" destOrd="0" presId="urn:microsoft.com/office/officeart/2018/2/layout/IconVerticalSolidList"/>
    <dgm:cxn modelId="{2F000B53-E987-486E-AF8D-7BD97F15CFE5}" type="presParOf" srcId="{1BFF5AEF-02EB-4D5E-96F1-963AA08B2770}" destId="{6EC8B0EB-ACC8-4AF6-9602-1AA4163A1A01}" srcOrd="2" destOrd="0" presId="urn:microsoft.com/office/officeart/2018/2/layout/IconVerticalSolidList"/>
    <dgm:cxn modelId="{4CE6BA38-CFD3-45F1-BFEE-133F225A9638}" type="presParOf" srcId="{6EC8B0EB-ACC8-4AF6-9602-1AA4163A1A01}" destId="{4CB41517-71C9-4493-9A2F-E3EC070DBD17}" srcOrd="0" destOrd="0" presId="urn:microsoft.com/office/officeart/2018/2/layout/IconVerticalSolidList"/>
    <dgm:cxn modelId="{70DA4722-8F94-46F8-AE6E-A79ABC323275}" type="presParOf" srcId="{6EC8B0EB-ACC8-4AF6-9602-1AA4163A1A01}" destId="{B5054669-1F01-4835-BD81-698FFD33483A}" srcOrd="1" destOrd="0" presId="urn:microsoft.com/office/officeart/2018/2/layout/IconVerticalSolidList"/>
    <dgm:cxn modelId="{1C5C0B50-AEE7-45AE-B850-B9409589A8E3}" type="presParOf" srcId="{6EC8B0EB-ACC8-4AF6-9602-1AA4163A1A01}" destId="{682DE087-5563-4350-9253-A8AC2CC8232F}" srcOrd="2" destOrd="0" presId="urn:microsoft.com/office/officeart/2018/2/layout/IconVerticalSolidList"/>
    <dgm:cxn modelId="{6D294F31-5DE8-44FE-BB42-997E68620C01}" type="presParOf" srcId="{6EC8B0EB-ACC8-4AF6-9602-1AA4163A1A01}" destId="{36D902E4-74E4-4B1E-BF16-08DFCC47F4CB}" srcOrd="3" destOrd="0" presId="urn:microsoft.com/office/officeart/2018/2/layout/IconVerticalSolidList"/>
    <dgm:cxn modelId="{6A8B0786-FEE4-43E3-95BA-7055600F0491}" type="presParOf" srcId="{1BFF5AEF-02EB-4D5E-96F1-963AA08B2770}" destId="{77531D88-C59D-49C9-8455-B9A4FA1433A8}" srcOrd="3" destOrd="0" presId="urn:microsoft.com/office/officeart/2018/2/layout/IconVerticalSolidList"/>
    <dgm:cxn modelId="{6E5454CE-5E86-4445-91B8-84DE9EDA7231}" type="presParOf" srcId="{1BFF5AEF-02EB-4D5E-96F1-963AA08B2770}" destId="{24AA1C45-AD50-42E3-8FD8-75D792877A99}" srcOrd="4" destOrd="0" presId="urn:microsoft.com/office/officeart/2018/2/layout/IconVerticalSolidList"/>
    <dgm:cxn modelId="{3D61FC85-BBD4-4050-B508-A965FBC5267E}" type="presParOf" srcId="{24AA1C45-AD50-42E3-8FD8-75D792877A99}" destId="{E8654FA6-2613-4F09-AB49-C9671C9825F9}" srcOrd="0" destOrd="0" presId="urn:microsoft.com/office/officeart/2018/2/layout/IconVerticalSolidList"/>
    <dgm:cxn modelId="{03C5253A-1621-447A-992B-B11AF277CAFE}" type="presParOf" srcId="{24AA1C45-AD50-42E3-8FD8-75D792877A99}" destId="{3C5A6B0A-FF90-4224-A767-6DE8CB056259}" srcOrd="1" destOrd="0" presId="urn:microsoft.com/office/officeart/2018/2/layout/IconVerticalSolidList"/>
    <dgm:cxn modelId="{E29CE3F8-227C-46CC-8B71-F1EC72661684}" type="presParOf" srcId="{24AA1C45-AD50-42E3-8FD8-75D792877A99}" destId="{E207C873-CDB3-4AA3-BF2F-79A3EA4D0FC6}" srcOrd="2" destOrd="0" presId="urn:microsoft.com/office/officeart/2018/2/layout/IconVerticalSolidList"/>
    <dgm:cxn modelId="{041C0C0E-B255-407C-9190-101F93BCB014}" type="presParOf" srcId="{24AA1C45-AD50-42E3-8FD8-75D792877A99}" destId="{89CC0958-6B2C-496E-A5C3-636602159A8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720F7D8-EEE1-40CB-A79A-DC321EB58F3B}"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7E4CD720-BE27-4053-B53C-3C83AF60828A}">
      <dgm:prSet/>
      <dgm:spPr/>
      <dgm:t>
        <a:bodyPr/>
        <a:lstStyle/>
        <a:p>
          <a:r>
            <a:rPr lang="en-GB"/>
            <a:t>Morality governs private, personal interactions. </a:t>
          </a:r>
          <a:endParaRPr lang="en-US"/>
        </a:p>
      </dgm:t>
    </dgm:pt>
    <dgm:pt modelId="{DBD9AD97-B44A-46B8-A072-95BA9B5E68AF}" type="parTrans" cxnId="{8D1C50D3-5931-49A1-83F7-B7740CF41B14}">
      <dgm:prSet/>
      <dgm:spPr/>
      <dgm:t>
        <a:bodyPr/>
        <a:lstStyle/>
        <a:p>
          <a:endParaRPr lang="en-US"/>
        </a:p>
      </dgm:t>
    </dgm:pt>
    <dgm:pt modelId="{38C08D97-2DDF-4EC4-8082-385799D83EE7}" type="sibTrans" cxnId="{8D1C50D3-5931-49A1-83F7-B7740CF41B14}">
      <dgm:prSet/>
      <dgm:spPr/>
      <dgm:t>
        <a:bodyPr/>
        <a:lstStyle/>
        <a:p>
          <a:endParaRPr lang="en-US"/>
        </a:p>
      </dgm:t>
    </dgm:pt>
    <dgm:pt modelId="{6E59425A-BFCB-45A9-9DD8-0C592F645364}">
      <dgm:prSet/>
      <dgm:spPr/>
      <dgm:t>
        <a:bodyPr/>
        <a:lstStyle/>
        <a:p>
          <a:r>
            <a:rPr lang="en-GB"/>
            <a:t>Ethics governs professional interactions. </a:t>
          </a:r>
          <a:endParaRPr lang="en-US"/>
        </a:p>
      </dgm:t>
    </dgm:pt>
    <dgm:pt modelId="{5D812C05-C089-4F95-8125-B56B9271221A}" type="parTrans" cxnId="{D4EE05D6-8552-456D-B77D-FFB1AA32BAA1}">
      <dgm:prSet/>
      <dgm:spPr/>
      <dgm:t>
        <a:bodyPr/>
        <a:lstStyle/>
        <a:p>
          <a:endParaRPr lang="en-US"/>
        </a:p>
      </dgm:t>
    </dgm:pt>
    <dgm:pt modelId="{7A63CB8E-70AF-4C37-8C35-E913B984DC41}" type="sibTrans" cxnId="{D4EE05D6-8552-456D-B77D-FFB1AA32BAA1}">
      <dgm:prSet/>
      <dgm:spPr/>
      <dgm:t>
        <a:bodyPr/>
        <a:lstStyle/>
        <a:p>
          <a:endParaRPr lang="en-US"/>
        </a:p>
      </dgm:t>
    </dgm:pt>
    <dgm:pt modelId="{D7EA526F-895D-4D71-9574-79C969827904}" type="pres">
      <dgm:prSet presAssocID="{8720F7D8-EEE1-40CB-A79A-DC321EB58F3B}" presName="vert0" presStyleCnt="0">
        <dgm:presLayoutVars>
          <dgm:dir/>
          <dgm:animOne val="branch"/>
          <dgm:animLvl val="lvl"/>
        </dgm:presLayoutVars>
      </dgm:prSet>
      <dgm:spPr/>
    </dgm:pt>
    <dgm:pt modelId="{1D8A5428-DAD1-4BC8-9D52-B4C6ED9374E4}" type="pres">
      <dgm:prSet presAssocID="{7E4CD720-BE27-4053-B53C-3C83AF60828A}" presName="thickLine" presStyleLbl="alignNode1" presStyleIdx="0" presStyleCnt="2"/>
      <dgm:spPr/>
    </dgm:pt>
    <dgm:pt modelId="{031391CD-E255-4D44-AE39-1B11592AA940}" type="pres">
      <dgm:prSet presAssocID="{7E4CD720-BE27-4053-B53C-3C83AF60828A}" presName="horz1" presStyleCnt="0"/>
      <dgm:spPr/>
    </dgm:pt>
    <dgm:pt modelId="{BF6C09DD-B9E6-4257-A4A1-1F7CCBB67BAD}" type="pres">
      <dgm:prSet presAssocID="{7E4CD720-BE27-4053-B53C-3C83AF60828A}" presName="tx1" presStyleLbl="revTx" presStyleIdx="0" presStyleCnt="2"/>
      <dgm:spPr/>
    </dgm:pt>
    <dgm:pt modelId="{F031E9DC-AD35-4882-8D39-7AB12838FCFA}" type="pres">
      <dgm:prSet presAssocID="{7E4CD720-BE27-4053-B53C-3C83AF60828A}" presName="vert1" presStyleCnt="0"/>
      <dgm:spPr/>
    </dgm:pt>
    <dgm:pt modelId="{6B48FEF2-CF65-4225-8396-327204388961}" type="pres">
      <dgm:prSet presAssocID="{6E59425A-BFCB-45A9-9DD8-0C592F645364}" presName="thickLine" presStyleLbl="alignNode1" presStyleIdx="1" presStyleCnt="2"/>
      <dgm:spPr/>
    </dgm:pt>
    <dgm:pt modelId="{0C93DE63-A592-4ABE-81A2-B03923295970}" type="pres">
      <dgm:prSet presAssocID="{6E59425A-BFCB-45A9-9DD8-0C592F645364}" presName="horz1" presStyleCnt="0"/>
      <dgm:spPr/>
    </dgm:pt>
    <dgm:pt modelId="{FA68FFB6-B6F9-4316-BF7C-E4F9A1D9A37E}" type="pres">
      <dgm:prSet presAssocID="{6E59425A-BFCB-45A9-9DD8-0C592F645364}" presName="tx1" presStyleLbl="revTx" presStyleIdx="1" presStyleCnt="2"/>
      <dgm:spPr/>
    </dgm:pt>
    <dgm:pt modelId="{FC87988B-BFE1-4585-AB16-953EA6FE40B0}" type="pres">
      <dgm:prSet presAssocID="{6E59425A-BFCB-45A9-9DD8-0C592F645364}" presName="vert1" presStyleCnt="0"/>
      <dgm:spPr/>
    </dgm:pt>
  </dgm:ptLst>
  <dgm:cxnLst>
    <dgm:cxn modelId="{6463BE1C-7928-4FD3-A422-8BADB26865F5}" type="presOf" srcId="{7E4CD720-BE27-4053-B53C-3C83AF60828A}" destId="{BF6C09DD-B9E6-4257-A4A1-1F7CCBB67BAD}" srcOrd="0" destOrd="0" presId="urn:microsoft.com/office/officeart/2008/layout/LinedList"/>
    <dgm:cxn modelId="{E04E5F33-08DC-4781-A512-E0F5A7E99439}" type="presOf" srcId="{8720F7D8-EEE1-40CB-A79A-DC321EB58F3B}" destId="{D7EA526F-895D-4D71-9574-79C969827904}" srcOrd="0" destOrd="0" presId="urn:microsoft.com/office/officeart/2008/layout/LinedList"/>
    <dgm:cxn modelId="{28B19D7E-AC0E-4867-BD83-3809634D947E}" type="presOf" srcId="{6E59425A-BFCB-45A9-9DD8-0C592F645364}" destId="{FA68FFB6-B6F9-4316-BF7C-E4F9A1D9A37E}" srcOrd="0" destOrd="0" presId="urn:microsoft.com/office/officeart/2008/layout/LinedList"/>
    <dgm:cxn modelId="{8D1C50D3-5931-49A1-83F7-B7740CF41B14}" srcId="{8720F7D8-EEE1-40CB-A79A-DC321EB58F3B}" destId="{7E4CD720-BE27-4053-B53C-3C83AF60828A}" srcOrd="0" destOrd="0" parTransId="{DBD9AD97-B44A-46B8-A072-95BA9B5E68AF}" sibTransId="{38C08D97-2DDF-4EC4-8082-385799D83EE7}"/>
    <dgm:cxn modelId="{D4EE05D6-8552-456D-B77D-FFB1AA32BAA1}" srcId="{8720F7D8-EEE1-40CB-A79A-DC321EB58F3B}" destId="{6E59425A-BFCB-45A9-9DD8-0C592F645364}" srcOrd="1" destOrd="0" parTransId="{5D812C05-C089-4F95-8125-B56B9271221A}" sibTransId="{7A63CB8E-70AF-4C37-8C35-E913B984DC41}"/>
    <dgm:cxn modelId="{13B93297-4DA9-4C41-B5B6-6B2F458DFA70}" type="presParOf" srcId="{D7EA526F-895D-4D71-9574-79C969827904}" destId="{1D8A5428-DAD1-4BC8-9D52-B4C6ED9374E4}" srcOrd="0" destOrd="0" presId="urn:microsoft.com/office/officeart/2008/layout/LinedList"/>
    <dgm:cxn modelId="{8C7D3C84-B842-446F-B0A9-86C55B271917}" type="presParOf" srcId="{D7EA526F-895D-4D71-9574-79C969827904}" destId="{031391CD-E255-4D44-AE39-1B11592AA940}" srcOrd="1" destOrd="0" presId="urn:microsoft.com/office/officeart/2008/layout/LinedList"/>
    <dgm:cxn modelId="{2F7B6039-8AB3-4BCB-A377-4938FB275A18}" type="presParOf" srcId="{031391CD-E255-4D44-AE39-1B11592AA940}" destId="{BF6C09DD-B9E6-4257-A4A1-1F7CCBB67BAD}" srcOrd="0" destOrd="0" presId="urn:microsoft.com/office/officeart/2008/layout/LinedList"/>
    <dgm:cxn modelId="{A34F7220-9C32-4AA6-BB38-AED62F7F78E0}" type="presParOf" srcId="{031391CD-E255-4D44-AE39-1B11592AA940}" destId="{F031E9DC-AD35-4882-8D39-7AB12838FCFA}" srcOrd="1" destOrd="0" presId="urn:microsoft.com/office/officeart/2008/layout/LinedList"/>
    <dgm:cxn modelId="{9C81074D-8756-465F-B687-25AB642C39B7}" type="presParOf" srcId="{D7EA526F-895D-4D71-9574-79C969827904}" destId="{6B48FEF2-CF65-4225-8396-327204388961}" srcOrd="2" destOrd="0" presId="urn:microsoft.com/office/officeart/2008/layout/LinedList"/>
    <dgm:cxn modelId="{93D1CB5F-2C5A-48C7-B4F0-983854D6E6F9}" type="presParOf" srcId="{D7EA526F-895D-4D71-9574-79C969827904}" destId="{0C93DE63-A592-4ABE-81A2-B03923295970}" srcOrd="3" destOrd="0" presId="urn:microsoft.com/office/officeart/2008/layout/LinedList"/>
    <dgm:cxn modelId="{2D2A7F0B-AE65-47DC-96E4-0122164CED86}" type="presParOf" srcId="{0C93DE63-A592-4ABE-81A2-B03923295970}" destId="{FA68FFB6-B6F9-4316-BF7C-E4F9A1D9A37E}" srcOrd="0" destOrd="0" presId="urn:microsoft.com/office/officeart/2008/layout/LinedList"/>
    <dgm:cxn modelId="{9E712E34-6807-4FA4-A120-351EC988403C}" type="presParOf" srcId="{0C93DE63-A592-4ABE-81A2-B03923295970}" destId="{FC87988B-BFE1-4585-AB16-953EA6FE40B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0F7121A-24F7-4B34-9E77-AF703BED6297}"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B4408041-77C1-4C26-9B0E-8A3D36C4BCDF}">
      <dgm:prSet/>
      <dgm:spPr/>
      <dgm:t>
        <a:bodyPr/>
        <a:lstStyle/>
        <a:p>
          <a:r>
            <a:rPr lang="en-US" b="0" dirty="0"/>
            <a:t>E</a:t>
          </a:r>
          <a:r>
            <a:rPr lang="en-GB" b="0" dirty="0" err="1"/>
            <a:t>thics</a:t>
          </a:r>
          <a:r>
            <a:rPr lang="en-GB" b="0" dirty="0"/>
            <a:t> </a:t>
          </a:r>
          <a:r>
            <a:rPr lang="en-GB" dirty="0"/>
            <a:t>refer to rules provided by an external source, e.g., codes of conduct, codes of ethics, codes of practice. </a:t>
          </a:r>
          <a:endParaRPr lang="en-US" dirty="0"/>
        </a:p>
      </dgm:t>
    </dgm:pt>
    <dgm:pt modelId="{13C9C520-48B3-49EC-81D9-2B300738B2C7}" type="parTrans" cxnId="{61113642-E028-4757-8C67-0B938C576230}">
      <dgm:prSet/>
      <dgm:spPr/>
      <dgm:t>
        <a:bodyPr/>
        <a:lstStyle/>
        <a:p>
          <a:endParaRPr lang="en-US"/>
        </a:p>
      </dgm:t>
    </dgm:pt>
    <dgm:pt modelId="{45602D2A-3C14-46F5-A5FA-D7ED24BE613F}" type="sibTrans" cxnId="{61113642-E028-4757-8C67-0B938C576230}">
      <dgm:prSet/>
      <dgm:spPr/>
      <dgm:t>
        <a:bodyPr/>
        <a:lstStyle/>
        <a:p>
          <a:endParaRPr lang="en-US"/>
        </a:p>
      </dgm:t>
    </dgm:pt>
    <dgm:pt modelId="{9E7B7A0E-86B3-40E3-9FC4-DC6C45862DE8}">
      <dgm:prSet/>
      <dgm:spPr/>
      <dgm:t>
        <a:bodyPr/>
        <a:lstStyle/>
        <a:p>
          <a:r>
            <a:rPr lang="en-GB" b="0" dirty="0"/>
            <a:t>Morals </a:t>
          </a:r>
          <a:r>
            <a:rPr lang="en-GB" dirty="0"/>
            <a:t>refer to an individual's own principles regarding right and wrong.</a:t>
          </a:r>
          <a:endParaRPr lang="en-US" dirty="0"/>
        </a:p>
      </dgm:t>
    </dgm:pt>
    <dgm:pt modelId="{E1738C04-85EC-424C-A2D4-F3B287E47F93}" type="parTrans" cxnId="{851D0C88-CEF2-4EB5-9C29-122A9C0D0F7C}">
      <dgm:prSet/>
      <dgm:spPr/>
      <dgm:t>
        <a:bodyPr/>
        <a:lstStyle/>
        <a:p>
          <a:endParaRPr lang="en-US"/>
        </a:p>
      </dgm:t>
    </dgm:pt>
    <dgm:pt modelId="{E3A47B54-F014-4323-8F54-7E4AF5444DFD}" type="sibTrans" cxnId="{851D0C88-CEF2-4EB5-9C29-122A9C0D0F7C}">
      <dgm:prSet/>
      <dgm:spPr/>
      <dgm:t>
        <a:bodyPr/>
        <a:lstStyle/>
        <a:p>
          <a:endParaRPr lang="en-US"/>
        </a:p>
      </dgm:t>
    </dgm:pt>
    <dgm:pt modelId="{3175AADB-D2BD-4DAD-9669-89E523792DEE}" type="pres">
      <dgm:prSet presAssocID="{D0F7121A-24F7-4B34-9E77-AF703BED6297}" presName="diagram" presStyleCnt="0">
        <dgm:presLayoutVars>
          <dgm:dir/>
          <dgm:resizeHandles val="exact"/>
        </dgm:presLayoutVars>
      </dgm:prSet>
      <dgm:spPr/>
    </dgm:pt>
    <dgm:pt modelId="{C0504227-303E-4F94-AD24-6914969C0C9F}" type="pres">
      <dgm:prSet presAssocID="{B4408041-77C1-4C26-9B0E-8A3D36C4BCDF}" presName="node" presStyleLbl="node1" presStyleIdx="0" presStyleCnt="2">
        <dgm:presLayoutVars>
          <dgm:bulletEnabled val="1"/>
        </dgm:presLayoutVars>
      </dgm:prSet>
      <dgm:spPr/>
    </dgm:pt>
    <dgm:pt modelId="{40401390-CE02-4073-8923-971940A422A1}" type="pres">
      <dgm:prSet presAssocID="{45602D2A-3C14-46F5-A5FA-D7ED24BE613F}" presName="sibTrans" presStyleLbl="sibTrans2D1" presStyleIdx="0" presStyleCnt="1"/>
      <dgm:spPr/>
    </dgm:pt>
    <dgm:pt modelId="{C65AA10B-0089-4172-A168-4C1089A17F9D}" type="pres">
      <dgm:prSet presAssocID="{45602D2A-3C14-46F5-A5FA-D7ED24BE613F}" presName="connectorText" presStyleLbl="sibTrans2D1" presStyleIdx="0" presStyleCnt="1"/>
      <dgm:spPr/>
    </dgm:pt>
    <dgm:pt modelId="{F1A6A469-246B-432B-8D2F-12B30AE3DE34}" type="pres">
      <dgm:prSet presAssocID="{9E7B7A0E-86B3-40E3-9FC4-DC6C45862DE8}" presName="node" presStyleLbl="node1" presStyleIdx="1" presStyleCnt="2">
        <dgm:presLayoutVars>
          <dgm:bulletEnabled val="1"/>
        </dgm:presLayoutVars>
      </dgm:prSet>
      <dgm:spPr/>
    </dgm:pt>
  </dgm:ptLst>
  <dgm:cxnLst>
    <dgm:cxn modelId="{1B0C515B-915A-4E0E-A9FD-102C4091D9BF}" type="presOf" srcId="{9E7B7A0E-86B3-40E3-9FC4-DC6C45862DE8}" destId="{F1A6A469-246B-432B-8D2F-12B30AE3DE34}" srcOrd="0" destOrd="0" presId="urn:microsoft.com/office/officeart/2005/8/layout/process5"/>
    <dgm:cxn modelId="{61113642-E028-4757-8C67-0B938C576230}" srcId="{D0F7121A-24F7-4B34-9E77-AF703BED6297}" destId="{B4408041-77C1-4C26-9B0E-8A3D36C4BCDF}" srcOrd="0" destOrd="0" parTransId="{13C9C520-48B3-49EC-81D9-2B300738B2C7}" sibTransId="{45602D2A-3C14-46F5-A5FA-D7ED24BE613F}"/>
    <dgm:cxn modelId="{43E68D62-9A2D-4301-A8CE-2F9643A91E1C}" type="presOf" srcId="{45602D2A-3C14-46F5-A5FA-D7ED24BE613F}" destId="{40401390-CE02-4073-8923-971940A422A1}" srcOrd="0" destOrd="0" presId="urn:microsoft.com/office/officeart/2005/8/layout/process5"/>
    <dgm:cxn modelId="{9F613C51-9900-4B49-A2F2-C51B3F8B13A3}" type="presOf" srcId="{45602D2A-3C14-46F5-A5FA-D7ED24BE613F}" destId="{C65AA10B-0089-4172-A168-4C1089A17F9D}" srcOrd="1" destOrd="0" presId="urn:microsoft.com/office/officeart/2005/8/layout/process5"/>
    <dgm:cxn modelId="{851D0C88-CEF2-4EB5-9C29-122A9C0D0F7C}" srcId="{D0F7121A-24F7-4B34-9E77-AF703BED6297}" destId="{9E7B7A0E-86B3-40E3-9FC4-DC6C45862DE8}" srcOrd="1" destOrd="0" parTransId="{E1738C04-85EC-424C-A2D4-F3B287E47F93}" sibTransId="{E3A47B54-F014-4323-8F54-7E4AF5444DFD}"/>
    <dgm:cxn modelId="{303BEC91-AA81-41E3-B882-5A0AC54D0D89}" type="presOf" srcId="{B4408041-77C1-4C26-9B0E-8A3D36C4BCDF}" destId="{C0504227-303E-4F94-AD24-6914969C0C9F}" srcOrd="0" destOrd="0" presId="urn:microsoft.com/office/officeart/2005/8/layout/process5"/>
    <dgm:cxn modelId="{D5F041AF-CE95-4818-84F9-40A4C6B0D6AD}" type="presOf" srcId="{D0F7121A-24F7-4B34-9E77-AF703BED6297}" destId="{3175AADB-D2BD-4DAD-9669-89E523792DEE}" srcOrd="0" destOrd="0" presId="urn:microsoft.com/office/officeart/2005/8/layout/process5"/>
    <dgm:cxn modelId="{3208A9F0-01F3-46D0-9191-9EDF68041402}" type="presParOf" srcId="{3175AADB-D2BD-4DAD-9669-89E523792DEE}" destId="{C0504227-303E-4F94-AD24-6914969C0C9F}" srcOrd="0" destOrd="0" presId="urn:microsoft.com/office/officeart/2005/8/layout/process5"/>
    <dgm:cxn modelId="{4AD844FA-32F9-4EE4-AE11-B2D1CDFC748B}" type="presParOf" srcId="{3175AADB-D2BD-4DAD-9669-89E523792DEE}" destId="{40401390-CE02-4073-8923-971940A422A1}" srcOrd="1" destOrd="0" presId="urn:microsoft.com/office/officeart/2005/8/layout/process5"/>
    <dgm:cxn modelId="{5967367C-22ED-464F-B6D4-B870ED26B585}" type="presParOf" srcId="{40401390-CE02-4073-8923-971940A422A1}" destId="{C65AA10B-0089-4172-A168-4C1089A17F9D}" srcOrd="0" destOrd="0" presId="urn:microsoft.com/office/officeart/2005/8/layout/process5"/>
    <dgm:cxn modelId="{3F3DFBCF-02CF-4CB5-A51C-3515E3F555A0}" type="presParOf" srcId="{3175AADB-D2BD-4DAD-9669-89E523792DEE}" destId="{F1A6A469-246B-432B-8D2F-12B30AE3DE34}" srcOrd="2"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AD3FA0-7948-4C2A-87F4-939B2F675C5F}">
      <dsp:nvSpPr>
        <dsp:cNvPr id="0" name=""/>
        <dsp:cNvSpPr/>
      </dsp:nvSpPr>
      <dsp:spPr>
        <a:xfrm>
          <a:off x="1331" y="466883"/>
          <a:ext cx="4672458" cy="2967011"/>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FF32D7EF-8FF9-4084-B794-978E1668716D}">
      <dsp:nvSpPr>
        <dsp:cNvPr id="0" name=""/>
        <dsp:cNvSpPr/>
      </dsp:nvSpPr>
      <dsp:spPr>
        <a:xfrm>
          <a:off x="520493" y="960087"/>
          <a:ext cx="4672458" cy="2967011"/>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There is an ethical dimension to nearly all issues and activities that we encounter at one time or another in our lives.</a:t>
          </a:r>
          <a:endParaRPr lang="en-US" sz="2300" kern="1200"/>
        </a:p>
      </dsp:txBody>
      <dsp:txXfrm>
        <a:off x="607394" y="1046988"/>
        <a:ext cx="4498656" cy="2793209"/>
      </dsp:txXfrm>
    </dsp:sp>
    <dsp:sp modelId="{B8916C10-C303-4596-83B0-66CD6AE81ED8}">
      <dsp:nvSpPr>
        <dsp:cNvPr id="0" name=""/>
        <dsp:cNvSpPr/>
      </dsp:nvSpPr>
      <dsp:spPr>
        <a:xfrm>
          <a:off x="5712114" y="466883"/>
          <a:ext cx="4672458" cy="2967011"/>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F8A712E6-DCC6-456D-ACB4-21B2E9F98098}">
      <dsp:nvSpPr>
        <dsp:cNvPr id="0" name=""/>
        <dsp:cNvSpPr/>
      </dsp:nvSpPr>
      <dsp:spPr>
        <a:xfrm>
          <a:off x="6231276" y="960087"/>
          <a:ext cx="4672458" cy="2967011"/>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This module seeks to understand these issues and activities in order to offer new perspectives, evaluate a range of moral and ethical theories, understand and shape policy and behaviour and contribute to further understanding.</a:t>
          </a:r>
          <a:endParaRPr lang="en-US" sz="2300" kern="1200" dirty="0"/>
        </a:p>
      </dsp:txBody>
      <dsp:txXfrm>
        <a:off x="6318177" y="1046988"/>
        <a:ext cx="4498656" cy="279320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2A4818-F1AF-445F-97AE-72BE9279A4FB}">
      <dsp:nvSpPr>
        <dsp:cNvPr id="0" name=""/>
        <dsp:cNvSpPr/>
      </dsp:nvSpPr>
      <dsp:spPr>
        <a:xfrm>
          <a:off x="0" y="143"/>
          <a:ext cx="5257800" cy="17503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GB" sz="4400" kern="1200"/>
            <a:t>Ethics is not a universal language.</a:t>
          </a:r>
          <a:endParaRPr lang="en-US" sz="4400" kern="1200"/>
        </a:p>
      </dsp:txBody>
      <dsp:txXfrm>
        <a:off x="85444" y="85587"/>
        <a:ext cx="5086912" cy="1579432"/>
      </dsp:txXfrm>
    </dsp:sp>
    <dsp:sp modelId="{55443FAE-02C2-41C6-9405-50CADF5A3E76}">
      <dsp:nvSpPr>
        <dsp:cNvPr id="0" name=""/>
        <dsp:cNvSpPr/>
      </dsp:nvSpPr>
      <dsp:spPr>
        <a:xfrm>
          <a:off x="0" y="1877183"/>
          <a:ext cx="5257800" cy="1750320"/>
        </a:xfrm>
        <a:prstGeom prst="roundRect">
          <a:avLst/>
        </a:prstGeom>
        <a:solidFill>
          <a:schemeClr val="accent5">
            <a:hueOff val="460881"/>
            <a:satOff val="-8998"/>
            <a:lumOff val="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GB" sz="4400" kern="1200"/>
            <a:t>Ethical universalism.</a:t>
          </a:r>
          <a:endParaRPr lang="en-US" sz="4400" kern="1200"/>
        </a:p>
      </dsp:txBody>
      <dsp:txXfrm>
        <a:off x="85444" y="1962627"/>
        <a:ext cx="5086912" cy="1579432"/>
      </dsp:txXfrm>
    </dsp:sp>
    <dsp:sp modelId="{83DC9B71-686E-42FD-90C1-5453F37749DF}">
      <dsp:nvSpPr>
        <dsp:cNvPr id="0" name=""/>
        <dsp:cNvSpPr/>
      </dsp:nvSpPr>
      <dsp:spPr>
        <a:xfrm>
          <a:off x="0" y="3754224"/>
          <a:ext cx="5257800" cy="1750320"/>
        </a:xfrm>
        <a:prstGeom prst="roundRect">
          <a:avLst/>
        </a:prstGeom>
        <a:solidFill>
          <a:schemeClr val="accent5">
            <a:hueOff val="921761"/>
            <a:satOff val="-17996"/>
            <a:lumOff val="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GB" sz="4400" kern="1200"/>
            <a:t>Ethical relativism.</a:t>
          </a:r>
          <a:endParaRPr lang="en-US" sz="4400" kern="1200"/>
        </a:p>
      </dsp:txBody>
      <dsp:txXfrm>
        <a:off x="85444" y="3839668"/>
        <a:ext cx="5086912" cy="157943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1A083C-D52F-4FF1-AE60-16D3F7504705}">
      <dsp:nvSpPr>
        <dsp:cNvPr id="0" name=""/>
        <dsp:cNvSpPr/>
      </dsp:nvSpPr>
      <dsp:spPr>
        <a:xfrm>
          <a:off x="0" y="0"/>
          <a:ext cx="9269306" cy="1318194"/>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Ethics is a science of human choice concerned with the basic guidelines for how one ought to live one’s life. It answers the question, “How should I live?” (Machan &amp; Chesher, xiii.)</a:t>
          </a:r>
        </a:p>
      </dsp:txBody>
      <dsp:txXfrm>
        <a:off x="38609" y="38609"/>
        <a:ext cx="7846870" cy="1240976"/>
      </dsp:txXfrm>
    </dsp:sp>
    <dsp:sp modelId="{AC309CB6-546B-4806-B4EB-D6AB9AFB6D53}">
      <dsp:nvSpPr>
        <dsp:cNvPr id="0" name=""/>
        <dsp:cNvSpPr/>
      </dsp:nvSpPr>
      <dsp:spPr>
        <a:xfrm>
          <a:off x="817879" y="1537893"/>
          <a:ext cx="9269306" cy="1318194"/>
        </a:xfrm>
        <a:prstGeom prst="roundRect">
          <a:avLst>
            <a:gd name="adj" fmla="val 10000"/>
          </a:avLst>
        </a:prstGeom>
        <a:gradFill rotWithShape="0">
          <a:gsLst>
            <a:gs pos="0">
              <a:schemeClr val="accent2">
                <a:hueOff val="-638687"/>
                <a:satOff val="1755"/>
                <a:lumOff val="1176"/>
                <a:alphaOff val="0"/>
                <a:satMod val="103000"/>
                <a:lumMod val="102000"/>
                <a:tint val="94000"/>
              </a:schemeClr>
            </a:gs>
            <a:gs pos="50000">
              <a:schemeClr val="accent2">
                <a:hueOff val="-638687"/>
                <a:satOff val="1755"/>
                <a:lumOff val="1176"/>
                <a:alphaOff val="0"/>
                <a:satMod val="110000"/>
                <a:lumMod val="100000"/>
                <a:shade val="100000"/>
              </a:schemeClr>
            </a:gs>
            <a:gs pos="100000">
              <a:schemeClr val="accent2">
                <a:hueOff val="-638687"/>
                <a:satOff val="1755"/>
                <a:lumOff val="117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Ferrell, Fraedrich and Ferrell (p 8) define ethics as the study and philosophy of human conduct with an emphasis on determining right and wrong. </a:t>
          </a:r>
        </a:p>
      </dsp:txBody>
      <dsp:txXfrm>
        <a:off x="856488" y="1576502"/>
        <a:ext cx="7517381" cy="1240976"/>
      </dsp:txXfrm>
    </dsp:sp>
    <dsp:sp modelId="{C0D04DDC-D4EA-4F0E-ACA6-5ED82CE8B532}">
      <dsp:nvSpPr>
        <dsp:cNvPr id="0" name=""/>
        <dsp:cNvSpPr/>
      </dsp:nvSpPr>
      <dsp:spPr>
        <a:xfrm>
          <a:off x="1635759" y="3075787"/>
          <a:ext cx="9269306" cy="1318194"/>
        </a:xfrm>
        <a:prstGeom prst="roundRect">
          <a:avLst>
            <a:gd name="adj" fmla="val 10000"/>
          </a:avLst>
        </a:prstGeom>
        <a:gradFill rotWithShape="0">
          <a:gsLst>
            <a:gs pos="0">
              <a:schemeClr val="accent2">
                <a:hueOff val="-1277375"/>
                <a:satOff val="3509"/>
                <a:lumOff val="2352"/>
                <a:alphaOff val="0"/>
                <a:satMod val="103000"/>
                <a:lumMod val="102000"/>
                <a:tint val="94000"/>
              </a:schemeClr>
            </a:gs>
            <a:gs pos="50000">
              <a:schemeClr val="accent2">
                <a:hueOff val="-1277375"/>
                <a:satOff val="3509"/>
                <a:lumOff val="2352"/>
                <a:alphaOff val="0"/>
                <a:satMod val="110000"/>
                <a:lumMod val="100000"/>
                <a:shade val="100000"/>
              </a:schemeClr>
            </a:gs>
            <a:gs pos="100000">
              <a:schemeClr val="accent2">
                <a:hueOff val="-1277375"/>
                <a:satOff val="3509"/>
                <a:lumOff val="235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Ethics is the systematic study of general principles of right and wrong behaviour (Craig, xxii).</a:t>
          </a:r>
        </a:p>
      </dsp:txBody>
      <dsp:txXfrm>
        <a:off x="1674368" y="3114396"/>
        <a:ext cx="7517381" cy="1240976"/>
      </dsp:txXfrm>
    </dsp:sp>
    <dsp:sp modelId="{89A16379-1010-4C5D-89F8-9350FA8128A5}">
      <dsp:nvSpPr>
        <dsp:cNvPr id="0" name=""/>
        <dsp:cNvSpPr/>
      </dsp:nvSpPr>
      <dsp:spPr>
        <a:xfrm>
          <a:off x="8412479" y="999630"/>
          <a:ext cx="856826" cy="856826"/>
        </a:xfrm>
        <a:prstGeom prst="downArrow">
          <a:avLst>
            <a:gd name="adj1" fmla="val 55000"/>
            <a:gd name="adj2" fmla="val 45000"/>
          </a:avLst>
        </a:prstGeom>
        <a:solidFill>
          <a:schemeClr val="accent2">
            <a:tint val="40000"/>
            <a:alpha val="90000"/>
            <a:hueOff val="0"/>
            <a:satOff val="0"/>
            <a:lumOff val="0"/>
            <a:alphaOff val="0"/>
          </a:schemeClr>
        </a:solidFill>
        <a:ln w="635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605265" y="999630"/>
        <a:ext cx="471254" cy="644762"/>
      </dsp:txXfrm>
    </dsp:sp>
    <dsp:sp modelId="{BF161E76-698B-4B0A-A1C3-9A417509BE9B}">
      <dsp:nvSpPr>
        <dsp:cNvPr id="0" name=""/>
        <dsp:cNvSpPr/>
      </dsp:nvSpPr>
      <dsp:spPr>
        <a:xfrm>
          <a:off x="9230359" y="2528736"/>
          <a:ext cx="856826" cy="856826"/>
        </a:xfrm>
        <a:prstGeom prst="downArrow">
          <a:avLst>
            <a:gd name="adj1" fmla="val 55000"/>
            <a:gd name="adj2" fmla="val 45000"/>
          </a:avLst>
        </a:prstGeom>
        <a:solidFill>
          <a:schemeClr val="accent2">
            <a:tint val="40000"/>
            <a:alpha val="90000"/>
            <a:hueOff val="-1124680"/>
            <a:satOff val="4413"/>
            <a:lumOff val="566"/>
            <a:alphaOff val="0"/>
          </a:schemeClr>
        </a:solidFill>
        <a:ln w="6350" cap="flat" cmpd="sng" algn="ctr">
          <a:solidFill>
            <a:schemeClr val="accent2">
              <a:tint val="40000"/>
              <a:alpha val="90000"/>
              <a:hueOff val="-1124680"/>
              <a:satOff val="4413"/>
              <a:lumOff val="566"/>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423145" y="2528736"/>
        <a:ext cx="471254" cy="64476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A63397-BFD4-4639-90A7-31370236A81E}">
      <dsp:nvSpPr>
        <dsp:cNvPr id="0" name=""/>
        <dsp:cNvSpPr/>
      </dsp:nvSpPr>
      <dsp:spPr>
        <a:xfrm>
          <a:off x="0" y="719"/>
          <a:ext cx="6588691" cy="168437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A0F6CE-3A8A-469D-A305-0F028B04886C}">
      <dsp:nvSpPr>
        <dsp:cNvPr id="0" name=""/>
        <dsp:cNvSpPr/>
      </dsp:nvSpPr>
      <dsp:spPr>
        <a:xfrm>
          <a:off x="509522" y="379703"/>
          <a:ext cx="926404" cy="926404"/>
        </a:xfrm>
        <a:prstGeom prst="rect">
          <a:avLst/>
        </a:prstGeom>
        <a:blipFill>
          <a:blip xmlns:r="http://schemas.openxmlformats.org/officeDocument/2006/relationships" r:embed="rId1">
            <a:extLst>
              <a:ext uri="{28A0092B-C50C-407E-A947-70E740481C1C}">
                <a14:useLocalDpi xmlns:a14="http://schemas.microsoft.com/office/drawing/2010/main" val="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4309060-35CF-437B-AD1A-A1F9F38CE5AA}">
      <dsp:nvSpPr>
        <dsp:cNvPr id="0" name=""/>
        <dsp:cNvSpPr/>
      </dsp:nvSpPr>
      <dsp:spPr>
        <a:xfrm>
          <a:off x="1945450" y="719"/>
          <a:ext cx="4643240" cy="1684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263" tIns="178263" rIns="178263" bIns="178263" numCol="1" spcCol="1270" anchor="ctr" anchorCtr="0">
          <a:noAutofit/>
        </a:bodyPr>
        <a:lstStyle/>
        <a:p>
          <a:pPr marL="0" lvl="0" indent="0" algn="l" defTabSz="933450">
            <a:lnSpc>
              <a:spcPct val="90000"/>
            </a:lnSpc>
            <a:spcBef>
              <a:spcPct val="0"/>
            </a:spcBef>
            <a:spcAft>
              <a:spcPct val="35000"/>
            </a:spcAft>
            <a:buNone/>
          </a:pPr>
          <a:r>
            <a:rPr lang="en-US" sz="2100" kern="1200"/>
            <a:t>A science of human choice concerned with the basic guidelines for how one ought to live one’s life. It answers the question, “How should I live?”</a:t>
          </a:r>
        </a:p>
      </dsp:txBody>
      <dsp:txXfrm>
        <a:off x="1945450" y="719"/>
        <a:ext cx="4643240" cy="1684372"/>
      </dsp:txXfrm>
    </dsp:sp>
    <dsp:sp modelId="{4CB41517-71C9-4493-9A2F-E3EC070DBD17}">
      <dsp:nvSpPr>
        <dsp:cNvPr id="0" name=""/>
        <dsp:cNvSpPr/>
      </dsp:nvSpPr>
      <dsp:spPr>
        <a:xfrm>
          <a:off x="0" y="2106185"/>
          <a:ext cx="6588691" cy="168437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054669-1F01-4835-BD81-698FFD33483A}">
      <dsp:nvSpPr>
        <dsp:cNvPr id="0" name=""/>
        <dsp:cNvSpPr/>
      </dsp:nvSpPr>
      <dsp:spPr>
        <a:xfrm>
          <a:off x="509522" y="2485169"/>
          <a:ext cx="926404" cy="926404"/>
        </a:xfrm>
        <a:prstGeom prst="rect">
          <a:avLst/>
        </a:prstGeom>
        <a:blipFill>
          <a:blip xmlns:r="http://schemas.openxmlformats.org/officeDocument/2006/relationships" r:embed="rId2">
            <a:extLst>
              <a:ext uri="{28A0092B-C50C-407E-A947-70E740481C1C}">
                <a14:useLocalDpi xmlns:a14="http://schemas.microsoft.com/office/drawing/2010/main" val="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6D902E4-74E4-4B1E-BF16-08DFCC47F4CB}">
      <dsp:nvSpPr>
        <dsp:cNvPr id="0" name=""/>
        <dsp:cNvSpPr/>
      </dsp:nvSpPr>
      <dsp:spPr>
        <a:xfrm>
          <a:off x="1945450" y="2106185"/>
          <a:ext cx="4643240" cy="1684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263" tIns="178263" rIns="178263" bIns="178263" numCol="1" spcCol="1270" anchor="ctr" anchorCtr="0">
          <a:noAutofit/>
        </a:bodyPr>
        <a:lstStyle/>
        <a:p>
          <a:pPr marL="0" lvl="0" indent="0" algn="l" defTabSz="933450">
            <a:lnSpc>
              <a:spcPct val="90000"/>
            </a:lnSpc>
            <a:spcBef>
              <a:spcPct val="0"/>
            </a:spcBef>
            <a:spcAft>
              <a:spcPct val="35000"/>
            </a:spcAft>
            <a:buNone/>
          </a:pPr>
          <a:r>
            <a:rPr lang="en-US" sz="2100" kern="1200"/>
            <a:t>The study and philosophy of human conduct with an emphasis on determining right and wrong.</a:t>
          </a:r>
        </a:p>
      </dsp:txBody>
      <dsp:txXfrm>
        <a:off x="1945450" y="2106185"/>
        <a:ext cx="4643240" cy="1684372"/>
      </dsp:txXfrm>
    </dsp:sp>
    <dsp:sp modelId="{E8654FA6-2613-4F09-AB49-C9671C9825F9}">
      <dsp:nvSpPr>
        <dsp:cNvPr id="0" name=""/>
        <dsp:cNvSpPr/>
      </dsp:nvSpPr>
      <dsp:spPr>
        <a:xfrm>
          <a:off x="0" y="4211650"/>
          <a:ext cx="6588691" cy="168437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5A6B0A-FF90-4224-A767-6DE8CB056259}">
      <dsp:nvSpPr>
        <dsp:cNvPr id="0" name=""/>
        <dsp:cNvSpPr/>
      </dsp:nvSpPr>
      <dsp:spPr>
        <a:xfrm>
          <a:off x="509522" y="4590634"/>
          <a:ext cx="926404" cy="926404"/>
        </a:xfrm>
        <a:prstGeom prst="rect">
          <a:avLst/>
        </a:prstGeom>
        <a:blipFill>
          <a:blip xmlns:r="http://schemas.openxmlformats.org/officeDocument/2006/relationships" r:embed="rId3">
            <a:extLst>
              <a:ext uri="{28A0092B-C50C-407E-A947-70E740481C1C}">
                <a14:useLocalDpi xmlns:a14="http://schemas.microsoft.com/office/drawing/2010/main" val="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9CC0958-6B2C-496E-A5C3-636602159A88}">
      <dsp:nvSpPr>
        <dsp:cNvPr id="0" name=""/>
        <dsp:cNvSpPr/>
      </dsp:nvSpPr>
      <dsp:spPr>
        <a:xfrm>
          <a:off x="1945450" y="4211650"/>
          <a:ext cx="4643240" cy="1684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263" tIns="178263" rIns="178263" bIns="178263" numCol="1" spcCol="1270" anchor="ctr" anchorCtr="0">
          <a:noAutofit/>
        </a:bodyPr>
        <a:lstStyle/>
        <a:p>
          <a:pPr marL="0" lvl="0" indent="0" algn="l" defTabSz="933450">
            <a:lnSpc>
              <a:spcPct val="90000"/>
            </a:lnSpc>
            <a:spcBef>
              <a:spcPct val="0"/>
            </a:spcBef>
            <a:spcAft>
              <a:spcPct val="35000"/>
            </a:spcAft>
            <a:buNone/>
          </a:pPr>
          <a:r>
            <a:rPr lang="en-US" sz="2100" kern="1200"/>
            <a:t>The systematic study of general principles of right and wrong behaviour. </a:t>
          </a:r>
        </a:p>
      </dsp:txBody>
      <dsp:txXfrm>
        <a:off x="1945450" y="4211650"/>
        <a:ext cx="4643240" cy="168437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8A5428-DAD1-4BC8-9D52-B4C6ED9374E4}">
      <dsp:nvSpPr>
        <dsp:cNvPr id="0" name=""/>
        <dsp:cNvSpPr/>
      </dsp:nvSpPr>
      <dsp:spPr>
        <a:xfrm>
          <a:off x="0" y="0"/>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6C09DD-B9E6-4257-A4A1-1F7CCBB67BAD}">
      <dsp:nvSpPr>
        <dsp:cNvPr id="0" name=""/>
        <dsp:cNvSpPr/>
      </dsp:nvSpPr>
      <dsp:spPr>
        <a:xfrm>
          <a:off x="0" y="0"/>
          <a:ext cx="6492875" cy="2552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GB" sz="5100" kern="1200"/>
            <a:t>Morality governs private, personal interactions. </a:t>
          </a:r>
          <a:endParaRPr lang="en-US" sz="5100" kern="1200"/>
        </a:p>
      </dsp:txBody>
      <dsp:txXfrm>
        <a:off x="0" y="0"/>
        <a:ext cx="6492875" cy="2552700"/>
      </dsp:txXfrm>
    </dsp:sp>
    <dsp:sp modelId="{6B48FEF2-CF65-4225-8396-327204388961}">
      <dsp:nvSpPr>
        <dsp:cNvPr id="0" name=""/>
        <dsp:cNvSpPr/>
      </dsp:nvSpPr>
      <dsp:spPr>
        <a:xfrm>
          <a:off x="0" y="2552700"/>
          <a:ext cx="6492875" cy="0"/>
        </a:xfrm>
        <a:prstGeom prst="line">
          <a:avLst/>
        </a:prstGeom>
        <a:solidFill>
          <a:schemeClr val="accent2">
            <a:hueOff val="-1277375"/>
            <a:satOff val="3509"/>
            <a:lumOff val="2352"/>
            <a:alphaOff val="0"/>
          </a:schemeClr>
        </a:solidFill>
        <a:ln w="12700" cap="flat" cmpd="sng" algn="ctr">
          <a:solidFill>
            <a:schemeClr val="accent2">
              <a:hueOff val="-1277375"/>
              <a:satOff val="3509"/>
              <a:lumOff val="23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68FFB6-B6F9-4316-BF7C-E4F9A1D9A37E}">
      <dsp:nvSpPr>
        <dsp:cNvPr id="0" name=""/>
        <dsp:cNvSpPr/>
      </dsp:nvSpPr>
      <dsp:spPr>
        <a:xfrm>
          <a:off x="0" y="2552700"/>
          <a:ext cx="6492875" cy="2552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GB" sz="5100" kern="1200"/>
            <a:t>Ethics governs professional interactions. </a:t>
          </a:r>
          <a:endParaRPr lang="en-US" sz="5100" kern="1200"/>
        </a:p>
      </dsp:txBody>
      <dsp:txXfrm>
        <a:off x="0" y="2552700"/>
        <a:ext cx="6492875" cy="25527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504227-303E-4F94-AD24-6914969C0C9F}">
      <dsp:nvSpPr>
        <dsp:cNvPr id="0" name=""/>
        <dsp:cNvSpPr/>
      </dsp:nvSpPr>
      <dsp:spPr>
        <a:xfrm>
          <a:off x="1651751" y="1203"/>
          <a:ext cx="3189371" cy="191362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0" kern="1200" dirty="0"/>
            <a:t>E</a:t>
          </a:r>
          <a:r>
            <a:rPr lang="en-GB" sz="2200" b="0" kern="1200" dirty="0" err="1"/>
            <a:t>thics</a:t>
          </a:r>
          <a:r>
            <a:rPr lang="en-GB" sz="2200" b="0" kern="1200" dirty="0"/>
            <a:t> </a:t>
          </a:r>
          <a:r>
            <a:rPr lang="en-GB" sz="2200" kern="1200" dirty="0"/>
            <a:t>refer to rules provided by an external source, e.g., codes of conduct, codes of ethics, codes of practice. </a:t>
          </a:r>
          <a:endParaRPr lang="en-US" sz="2200" kern="1200" dirty="0"/>
        </a:p>
      </dsp:txBody>
      <dsp:txXfrm>
        <a:off x="1707799" y="57251"/>
        <a:ext cx="3077275" cy="1801526"/>
      </dsp:txXfrm>
    </dsp:sp>
    <dsp:sp modelId="{40401390-CE02-4073-8923-971940A422A1}">
      <dsp:nvSpPr>
        <dsp:cNvPr id="0" name=""/>
        <dsp:cNvSpPr/>
      </dsp:nvSpPr>
      <dsp:spPr>
        <a:xfrm rot="5400000">
          <a:off x="2908364" y="2138081"/>
          <a:ext cx="676146" cy="79096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rot="-5400000">
        <a:off x="3009148" y="2195490"/>
        <a:ext cx="474578" cy="473302"/>
      </dsp:txXfrm>
    </dsp:sp>
    <dsp:sp modelId="{F1A6A469-246B-432B-8D2F-12B30AE3DE34}">
      <dsp:nvSpPr>
        <dsp:cNvPr id="0" name=""/>
        <dsp:cNvSpPr/>
      </dsp:nvSpPr>
      <dsp:spPr>
        <a:xfrm>
          <a:off x="1651751" y="3190574"/>
          <a:ext cx="3189371" cy="191362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0" kern="1200" dirty="0"/>
            <a:t>Morals </a:t>
          </a:r>
          <a:r>
            <a:rPr lang="en-GB" sz="2200" kern="1200" dirty="0"/>
            <a:t>refer to an individual's own principles regarding right and wrong.</a:t>
          </a:r>
          <a:endParaRPr lang="en-US" sz="2200" kern="1200" dirty="0"/>
        </a:p>
      </dsp:txBody>
      <dsp:txXfrm>
        <a:off x="1707799" y="3246622"/>
        <a:ext cx="3077275" cy="1801526"/>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4AE8809-175A-4C2B-B217-37DEFB9D839A}" type="datetimeFigureOut">
              <a:rPr lang="en-GB" smtClean="0"/>
              <a:t>25/11/2020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0FFC5EE-7589-42FB-8506-5392555212BD}" type="slidenum">
              <a:rPr lang="en-GB" smtClean="0"/>
              <a:t>‹#›</a:t>
            </a:fld>
            <a:endParaRPr lang="en-GB"/>
          </a:p>
        </p:txBody>
      </p:sp>
    </p:spTree>
    <p:extLst>
      <p:ext uri="{BB962C8B-B14F-4D97-AF65-F5344CB8AC3E}">
        <p14:creationId xmlns:p14="http://schemas.microsoft.com/office/powerpoint/2010/main" val="8647752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open.edu/openlearn/science-maths-technology/computing-and-ict/systems-computer/systems-practice-managing-sustainability/content-section-1.5"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youtu.be/_QvgzfNzHbY"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scmp.com/news/china/economy/article/2021755/remaking-future-tech-takes-centre-stage-bid-reshape-chinas" TargetMode="External"/><Relationship Id="rId2" Type="http://schemas.openxmlformats.org/officeDocument/2006/relationships/slide" Target="../slides/slide18.xml"/><Relationship Id="rId1" Type="http://schemas.openxmlformats.org/officeDocument/2006/relationships/notesMaster" Target="../notesMasters/notesMaster1.xml"/><Relationship Id="rId4" Type="http://schemas.openxmlformats.org/officeDocument/2006/relationships/hyperlink" Target="https://www.lbc.co.uk/radio/presenters/iain-dale/politicians-knew-leicester-sweatshops-before-they-were-uncovered/" TargetMode="Externa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youtu.be/2no2L-5-yfI"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dunyaivf.com/en/surrogacy/" TargetMode="External"/><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bioedge.org/indepth/view/india-continues-to-struggle-with-surrogacy/13289" TargetMode="External"/><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liebertpub.com/doi/10.1089/trgh.2017.0044" TargetMode="External"/><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theconversation.com/surrogacy-laws-why-a-global-approach-is-needed-to-stop-exploitation-of-women-98966" TargetMode="External"/><Relationship Id="rId2" Type="http://schemas.openxmlformats.org/officeDocument/2006/relationships/slide" Target="../slides/slide31.xml"/><Relationship Id="rId1" Type="http://schemas.openxmlformats.org/officeDocument/2006/relationships/notesMaster" Target="../notesMasters/notesMaster1.xml"/><Relationship Id="rId4" Type="http://schemas.openxmlformats.org/officeDocument/2006/relationships/hyperlink" Target="https://www.lawcom.gov.uk/surrogacy/" TargetMode="Externa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Coca-Cola you buy today does not contain cocaine—but it remained an ingredient well into the 1900s. But by 1929, with public pressure and Prohibition against alcohol in full force, the company was forced to remove all traces of cocaine. Coke soon became popular as a “soft drink,” an alternative to hard alcohol.</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89B6830-96DB-4047-8076-D14D60559C8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261691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Rita Crundwell. </a:t>
            </a:r>
            <a:r>
              <a:rPr lang="en-GB" sz="1200" b="0" i="0" kern="1200" dirty="0">
                <a:solidFill>
                  <a:schemeClr val="tx1"/>
                </a:solidFill>
                <a:effectLst/>
                <a:latin typeface="+mn-lt"/>
                <a:ea typeface="+mn-ea"/>
                <a:cs typeface="+mn-cs"/>
              </a:rPr>
              <a:t>Documentary Chronicles How Rita Crundwell </a:t>
            </a:r>
            <a:r>
              <a:rPr lang="en-GB" sz="1200" b="1" i="0" kern="1200" dirty="0">
                <a:solidFill>
                  <a:schemeClr val="tx1"/>
                </a:solidFill>
                <a:effectLst/>
                <a:latin typeface="+mn-lt"/>
                <a:ea typeface="+mn-ea"/>
                <a:cs typeface="+mn-cs"/>
              </a:rPr>
              <a:t>Stole</a:t>
            </a:r>
            <a:r>
              <a:rPr lang="en-GB" sz="1200" b="0" i="0" kern="1200" dirty="0">
                <a:solidFill>
                  <a:schemeClr val="tx1"/>
                </a:solidFill>
                <a:effectLst/>
                <a:latin typeface="+mn-lt"/>
                <a:ea typeface="+mn-ea"/>
                <a:cs typeface="+mn-cs"/>
              </a:rPr>
              <a:t> $53M From Dixon, Illinois. Rita Crundwell put her struggling small town of Dixon, Illinois, in the spotlight when the FBI arrested the former comptroller and treasurer for embezzling $53 million.  Largest ever municipal fraud, from city of Dixon for over twenty-two years to support her championship </a:t>
            </a:r>
            <a:r>
              <a:rPr lang="en-GB" sz="1200" b="0" i="0" u="none" strike="noStrike" kern="1200" dirty="0">
                <a:solidFill>
                  <a:schemeClr val="tx1"/>
                </a:solidFill>
                <a:effectLst/>
                <a:latin typeface="+mn-lt"/>
                <a:ea typeface="+mn-ea"/>
                <a:cs typeface="+mn-cs"/>
              </a:rPr>
              <a:t>American Quarter Horse</a:t>
            </a:r>
            <a:r>
              <a:rPr lang="en-GB" sz="1200" b="0" i="0" kern="1200" dirty="0">
                <a:solidFill>
                  <a:schemeClr val="tx1"/>
                </a:solidFill>
                <a:effectLst/>
                <a:latin typeface="+mn-lt"/>
                <a:ea typeface="+mn-ea"/>
                <a:cs typeface="+mn-cs"/>
              </a:rPr>
              <a:t> breeding operation.</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89B6830-96DB-4047-8076-D14D60559C8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113172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https://www.open.edu/openlearn/science-maths-technology/computing-and-ict/systems-computer/systems-practice-managing-sustainability/content-section-1.5</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89B6830-96DB-4047-8076-D14D60559C8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120764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hlinkClick r:id="rId3"/>
              </a:rPr>
              <a:t>https://youtu.be/_QvgzfNzHbY</a:t>
            </a:r>
            <a:endParaRPr lang="en-GB" sz="1200"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89B6830-96DB-4047-8076-D14D60559C8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704064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https://youtu.be/jHM0IouuOsQ</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89B6830-96DB-4047-8076-D14D60559C8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383829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dirty="0"/>
              <a:t>China – </a:t>
            </a:r>
            <a:r>
              <a:rPr lang="en-GB" dirty="0">
                <a:hlinkClick r:id="rId3"/>
              </a:rPr>
              <a:t>https://www.scmp.com/news/china/economy/article/2021755/remaking-future-tech-takes-centre-stage-bid-reshape-chinas</a:t>
            </a:r>
            <a:r>
              <a:rPr lang="en-GB" dirty="0"/>
              <a:t> RIGHT</a:t>
            </a:r>
          </a:p>
          <a:p>
            <a:pPr algn="l"/>
            <a:r>
              <a:rPr lang="en-GB" dirty="0"/>
              <a:t>Leicester - </a:t>
            </a:r>
            <a:r>
              <a:rPr lang="en-GB" dirty="0">
                <a:hlinkClick r:id="rId4"/>
              </a:rPr>
              <a:t>https://www.lbc.co.uk/radio/presenters/iain-dale/politicians-knew-leicester-sweatshops-before-they-were-uncovered/</a:t>
            </a:r>
            <a:r>
              <a:rPr lang="en-GB" dirty="0"/>
              <a:t> LEFT</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89B6830-96DB-4047-8076-D14D60559C8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07958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https://youtu.be/2no2L-5-yfI</a:t>
            </a:r>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89B6830-96DB-4047-8076-D14D60559C8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292317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89B6830-96DB-4047-8076-D14D60559C8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977168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89B6830-96DB-4047-8076-D14D60559C8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705506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If you donate, you give up control. Donating your data is not like giving money – it is potentially identifying (especially given the postcode requirement). What will be the subsequent use of the data- that matter of personal control. Those using the App currently do not have clear information as to precisely what it will be used for or  indeed what harm might accrue in the future from its use. It can be argued that we are being induced to donate ‘to help the NHS’. Which of us doesn’t want to do that? But if really what we are doing is giving our personal data for unknown future research, by unknown researchers, and without very clear additional safeguards and ethical mechanisms this is unethical.</a:t>
            </a:r>
          </a:p>
          <a:p>
            <a:r>
              <a:rPr lang="en-GB" sz="1200" b="0" i="0" kern="1200" dirty="0">
                <a:solidFill>
                  <a:schemeClr val="tx1"/>
                </a:solidFill>
                <a:effectLst/>
                <a:latin typeface="+mn-lt"/>
                <a:ea typeface="+mn-ea"/>
                <a:cs typeface="+mn-cs"/>
              </a:rPr>
              <a:t>If it is the case that there are already plans to use the data collected (and not for virus tracing) then it’s not enough to assure us that ‘it’s voluntary’. People voluntarily signing up to an App to track and trace the virus is not volunteering to have their data used for unknown future research. Usually when researchers are seeking to do ethical research they rely on </a:t>
            </a:r>
            <a:r>
              <a:rPr lang="en-GB" sz="1200" b="0" i="1" kern="1200" dirty="0">
                <a:solidFill>
                  <a:schemeClr val="tx1"/>
                </a:solidFill>
                <a:effectLst/>
                <a:latin typeface="+mn-lt"/>
                <a:ea typeface="+mn-ea"/>
                <a:cs typeface="+mn-cs"/>
              </a:rPr>
              <a:t>informed </a:t>
            </a:r>
            <a:r>
              <a:rPr lang="en-GB" sz="1200" b="0" i="0" kern="1200" dirty="0">
                <a:solidFill>
                  <a:schemeClr val="tx1"/>
                </a:solidFill>
                <a:effectLst/>
                <a:latin typeface="+mn-lt"/>
                <a:ea typeface="+mn-ea"/>
                <a:cs typeface="+mn-cs"/>
              </a:rPr>
              <a:t>consent. For consent to be valid it </a:t>
            </a:r>
            <a:r>
              <a:rPr lang="en-GB" sz="1200" b="0" i="1" kern="1200" dirty="0">
                <a:solidFill>
                  <a:schemeClr val="tx1"/>
                </a:solidFill>
                <a:effectLst/>
                <a:latin typeface="+mn-lt"/>
                <a:ea typeface="+mn-ea"/>
                <a:cs typeface="+mn-cs"/>
              </a:rPr>
              <a:t>has </a:t>
            </a:r>
            <a:r>
              <a:rPr lang="en-GB" sz="1200" b="0" i="0" kern="1200" dirty="0">
                <a:solidFill>
                  <a:schemeClr val="tx1"/>
                </a:solidFill>
                <a:effectLst/>
                <a:latin typeface="+mn-lt"/>
                <a:ea typeface="+mn-ea"/>
                <a:cs typeface="+mn-cs"/>
              </a:rPr>
              <a:t>to be informed. According to the Declaration of Helsinki, which governs ethical research, for consent to be informed the participant must be “informed of the aims, methods, sources of funding, any possible conflicts of interest, institutional affiliations of the researcher, the anticipated benefits and potential risks of the study and the discomfort it may entail, post-study provisions and any other relevant aspects of the study.” It is puzzling, even startling, that the word ‘consent’ does not appear </a:t>
            </a:r>
            <a:r>
              <a:rPr lang="en-GB" sz="1200" b="0" i="1" kern="1200" dirty="0">
                <a:solidFill>
                  <a:schemeClr val="tx1"/>
                </a:solidFill>
                <a:effectLst/>
                <a:latin typeface="+mn-lt"/>
                <a:ea typeface="+mn-ea"/>
                <a:cs typeface="+mn-cs"/>
              </a:rPr>
              <a:t>once</a:t>
            </a:r>
            <a:r>
              <a:rPr lang="en-GB" sz="1200" b="0" i="0" kern="1200" dirty="0">
                <a:solidFill>
                  <a:schemeClr val="tx1"/>
                </a:solidFill>
                <a:effectLst/>
                <a:latin typeface="+mn-lt"/>
                <a:ea typeface="+mn-ea"/>
                <a:cs typeface="+mn-cs"/>
              </a:rPr>
              <a:t> in the government’s response. The omission of ‘consent’ from the document might be deliberate – as clearly the standards for valid consent cannot be met – but even if deliberate it is startling not to mention consent when research on data is discussed.</a:t>
            </a:r>
          </a:p>
          <a:p>
            <a:r>
              <a:rPr lang="en-GB" sz="1200" b="0" i="0" kern="1200" dirty="0">
                <a:solidFill>
                  <a:schemeClr val="tx1"/>
                </a:solidFill>
                <a:effectLst/>
                <a:latin typeface="+mn-lt"/>
                <a:ea typeface="+mn-ea"/>
                <a:cs typeface="+mn-cs"/>
              </a:rPr>
              <a:t>The Ethics Advisory Board does mention consent in its “Public Trust Matrix for use in considering ethical issues regarding the Contact Tracing App”. It says: “If individual subjects do not give explicit consent, what mechanisms are in place to ensure broader societal consent?</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89B6830-96DB-4047-8076-D14D60559C8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457455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If you donate, you give up control. Donating your data is not like giving money – it is potentially identifying (especially given the postcode requirement). What will be the subsequent use of the data- that matter of personal control. Those using the App currently do not have clear information as to precisely what it will be used for or  indeed what harm might accrue in the future from its use. It can be argued that we are being induced to donate ‘to help the NHS’. Which of us doesn’t want to do that? But if really what we are doing is giving our personal data for unknown future research, by unknown researchers, and without very clear additional safeguards and ethical mechanisms this is unethical.</a:t>
            </a:r>
          </a:p>
          <a:p>
            <a:r>
              <a:rPr lang="en-GB" sz="1200" b="0" i="0" kern="1200" dirty="0">
                <a:solidFill>
                  <a:schemeClr val="tx1"/>
                </a:solidFill>
                <a:effectLst/>
                <a:latin typeface="+mn-lt"/>
                <a:ea typeface="+mn-ea"/>
                <a:cs typeface="+mn-cs"/>
              </a:rPr>
              <a:t>If it is the case that there are already plans to use the data collected (and not for virus tracing) then it’s not enough to assure us that ‘it’s voluntary’. People voluntarily signing up to an App to track and trace the virus is not volunteering to have their data used for unknown future research. Usually when researchers are seeking to do ethical research they rely on </a:t>
            </a:r>
            <a:r>
              <a:rPr lang="en-GB" sz="1200" b="0" i="1" kern="1200" dirty="0">
                <a:solidFill>
                  <a:schemeClr val="tx1"/>
                </a:solidFill>
                <a:effectLst/>
                <a:latin typeface="+mn-lt"/>
                <a:ea typeface="+mn-ea"/>
                <a:cs typeface="+mn-cs"/>
              </a:rPr>
              <a:t>informed </a:t>
            </a:r>
            <a:r>
              <a:rPr lang="en-GB" sz="1200" b="0" i="0" kern="1200" dirty="0">
                <a:solidFill>
                  <a:schemeClr val="tx1"/>
                </a:solidFill>
                <a:effectLst/>
                <a:latin typeface="+mn-lt"/>
                <a:ea typeface="+mn-ea"/>
                <a:cs typeface="+mn-cs"/>
              </a:rPr>
              <a:t>consent. For consent to be valid it </a:t>
            </a:r>
            <a:r>
              <a:rPr lang="en-GB" sz="1200" b="0" i="1" kern="1200" dirty="0">
                <a:solidFill>
                  <a:schemeClr val="tx1"/>
                </a:solidFill>
                <a:effectLst/>
                <a:latin typeface="+mn-lt"/>
                <a:ea typeface="+mn-ea"/>
                <a:cs typeface="+mn-cs"/>
              </a:rPr>
              <a:t>has </a:t>
            </a:r>
            <a:r>
              <a:rPr lang="en-GB" sz="1200" b="0" i="0" kern="1200" dirty="0">
                <a:solidFill>
                  <a:schemeClr val="tx1"/>
                </a:solidFill>
                <a:effectLst/>
                <a:latin typeface="+mn-lt"/>
                <a:ea typeface="+mn-ea"/>
                <a:cs typeface="+mn-cs"/>
              </a:rPr>
              <a:t>to be informed. According to the Declaration of Helsinki, which governs ethical research, for consent to be informed the participant must be “informed of the aims, methods, sources of funding, any possible conflicts of interest, institutional affiliations of the researcher, the anticipated benefits and potential risks of the study and the discomfort it may entail, post-study provisions and any other relevant aspects of the study.” It is puzzling, even startling, that the word ‘consent’ does not appear </a:t>
            </a:r>
            <a:r>
              <a:rPr lang="en-GB" sz="1200" b="0" i="1" kern="1200" dirty="0">
                <a:solidFill>
                  <a:schemeClr val="tx1"/>
                </a:solidFill>
                <a:effectLst/>
                <a:latin typeface="+mn-lt"/>
                <a:ea typeface="+mn-ea"/>
                <a:cs typeface="+mn-cs"/>
              </a:rPr>
              <a:t>once</a:t>
            </a:r>
            <a:r>
              <a:rPr lang="en-GB" sz="1200" b="0" i="0" kern="1200" dirty="0">
                <a:solidFill>
                  <a:schemeClr val="tx1"/>
                </a:solidFill>
                <a:effectLst/>
                <a:latin typeface="+mn-lt"/>
                <a:ea typeface="+mn-ea"/>
                <a:cs typeface="+mn-cs"/>
              </a:rPr>
              <a:t> in the government’s response. The omission of ‘consent’ from the document might be deliberate – as clearly the standards for valid consent cannot be met – but even if deliberate it is startling not to mention consent when research on data is discussed.</a:t>
            </a:r>
          </a:p>
          <a:p>
            <a:r>
              <a:rPr lang="en-GB" sz="1200" b="0" i="0" kern="1200" dirty="0">
                <a:solidFill>
                  <a:schemeClr val="tx1"/>
                </a:solidFill>
                <a:effectLst/>
                <a:latin typeface="+mn-lt"/>
                <a:ea typeface="+mn-ea"/>
                <a:cs typeface="+mn-cs"/>
              </a:rPr>
              <a:t>The Ethics Advisory Board does mention consent in its “Public Trust Matrix for use in considering ethical issues regarding the Contact Tracing App”. It says: “If individual subjects do not give explicit consent, what mechanisms are in place to ensure broader societal consent?</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89B6830-96DB-4047-8076-D14D60559C8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8971409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Consent is intended to respect individual autonomy and dignity and human rights. Covid-19, as a public health emergency, might legitimise all kinds of actions which we wouldn’t normally accept, including limiting freedom of movement (requiring self-isolation) and some monitoring and a reduction of privacy (the App). Exceptional times need exceptional measures. We all agree. But is ‘future research’ exceptional? If not why assume that individual consent can effectively be bypassed? Why should “collective consent mechanisms” be used after the initial emergency at all? Should we not be asked for </a:t>
            </a:r>
            <a:r>
              <a:rPr lang="en-GB" sz="1200" b="0" i="1" kern="1200" dirty="0">
                <a:solidFill>
                  <a:schemeClr val="tx1"/>
                </a:solidFill>
                <a:effectLst/>
                <a:latin typeface="+mn-lt"/>
                <a:ea typeface="+mn-ea"/>
                <a:cs typeface="+mn-cs"/>
              </a:rPr>
              <a:t>informed</a:t>
            </a:r>
            <a:r>
              <a:rPr lang="en-GB" sz="1200" b="0" i="0" kern="1200" dirty="0">
                <a:solidFill>
                  <a:schemeClr val="tx1"/>
                </a:solidFill>
                <a:effectLst/>
                <a:latin typeface="+mn-lt"/>
                <a:ea typeface="+mn-ea"/>
                <a:cs typeface="+mn-cs"/>
              </a:rPr>
              <a:t> consent at the time when we can know what our data is going to be used for?</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89B6830-96DB-4047-8076-D14D60559C8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7018652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https://www.dunyaivf.com/en/surrogacy/</a:t>
            </a:r>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89B6830-96DB-4047-8076-D14D60559C8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5248768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https://www.bioedge.org/indepth/view/india-continues-to-struggle-with-surrogacy/13289</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89B6830-96DB-4047-8076-D14D60559C8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6166953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Rp</a:t>
            </a:r>
            <a:r>
              <a:rPr lang="en-GB" dirty="0"/>
              <a:t> 2 lakh = £2k</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89B6830-96DB-4047-8076-D14D60559C8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1644928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Take the issue of payment: surrogacy involves literal labour (physical and often emotional effort in both gestating and birthing). However, many see it as distinct from labour (working in a factory or teaching a class). This raises an ethical question around whether surrogacy is different from other kinds of paid work and, if it isn’t, shouldn’t we remunerate surrogates?</a:t>
            </a:r>
          </a:p>
          <a:p>
            <a:r>
              <a:rPr lang="en-GB" sz="1200" b="0" i="0" kern="1200" dirty="0">
                <a:solidFill>
                  <a:schemeClr val="tx1"/>
                </a:solidFill>
                <a:effectLst/>
                <a:latin typeface="+mn-lt"/>
                <a:ea typeface="+mn-ea"/>
                <a:cs typeface="+mn-cs"/>
              </a:rPr>
              <a:t>Some philosophers argue that surrogacy is unique when compared to other work. For instance, they claim that women are intimately connected to their reproductive capacities and bodies (so pregnancy and birth are special and should not be bought), or that being pregnant requires an unusual time commitment (unlike other kinds of work, the woman works for 24 hours a day, seven days a week, for nine months).</a:t>
            </a:r>
          </a:p>
          <a:p>
            <a:r>
              <a:rPr lang="en-GB" sz="1200" b="0" i="0" kern="1200" dirty="0">
                <a:solidFill>
                  <a:schemeClr val="tx1"/>
                </a:solidFill>
                <a:effectLst/>
                <a:latin typeface="+mn-lt"/>
                <a:ea typeface="+mn-ea"/>
                <a:cs typeface="+mn-cs"/>
              </a:rPr>
              <a:t>Others argue that there is equivalence to traditional work. Various occupations demand control over the body (ballerinas and astronauts are heavily controlled in what they can eat and how much they exercise, just as surrogates are) and longevity of work (writing a book can take longer than gestating and delivering a baby). All this work should be paid, so the argument goes.</a:t>
            </a:r>
          </a:p>
          <a:p>
            <a:r>
              <a:rPr lang="en-GB" sz="1200" b="0" i="0" kern="1200" dirty="0">
                <a:solidFill>
                  <a:schemeClr val="tx1"/>
                </a:solidFill>
                <a:effectLst/>
                <a:latin typeface="+mn-lt"/>
                <a:ea typeface="+mn-ea"/>
                <a:cs typeface="+mn-cs"/>
              </a:rPr>
              <a:t>In my own research, I have argued that what partly constitutes this difference is the ‘product’ of this labour. It is not an inanimate object, like a doll on a production line, or even a one-off performance by a ballerina. It is a living human child. The labour of the surrogate and the ‘result’ of the labour together put surrogacy at a different point on a spectrum of various types of ‘work’. To avoid concerns about commodification here, we should resist payment.</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89B6830-96DB-4047-8076-D14D60559C8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5939133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For example, whether women who are surrogates maintain autonomy over their body when they are carrying a foetus for another individual or couple, or when decisions are being made about what happens to that foetus when there is disagreement. I think about the complexity of these sorts of questions and defend the importance of protecting and promoting women’s autonomy in my broader work on feminist conceptions of autonomy.</a:t>
            </a:r>
          </a:p>
          <a:p>
            <a:r>
              <a:rPr lang="en-GB" sz="1200" b="0" i="0" kern="1200" dirty="0">
                <a:solidFill>
                  <a:schemeClr val="tx1"/>
                </a:solidFill>
                <a:effectLst/>
                <a:latin typeface="+mn-lt"/>
                <a:ea typeface="+mn-ea"/>
                <a:cs typeface="+mn-cs"/>
              </a:rPr>
              <a:t>Intended parenthood raises feminist concerns too, such as on gendered roles and expectations. This includes whether women in particular feel that being mothers is critical to being ‘proper’ women (and hence why they might pursue surrogacy if they cannot carry their own children). Likewise, women might feel breastfeeding is what ‘real’ mothers (and women) do (and why intended mothers – </a:t>
            </a:r>
            <a:r>
              <a:rPr lang="en-GB" sz="1200" b="0" i="0" kern="1200" dirty="0" err="1">
                <a:solidFill>
                  <a:schemeClr val="tx1"/>
                </a:solidFill>
                <a:effectLst/>
                <a:latin typeface="+mn-lt"/>
                <a:ea typeface="+mn-ea"/>
                <a:cs typeface="+mn-cs"/>
              </a:rPr>
              <a:t>ie</a:t>
            </a:r>
            <a:r>
              <a:rPr lang="en-GB" sz="1200" b="0" i="0" kern="1200" dirty="0">
                <a:solidFill>
                  <a:schemeClr val="tx1"/>
                </a:solidFill>
                <a:effectLst/>
                <a:latin typeface="+mn-lt"/>
                <a:ea typeface="+mn-ea"/>
                <a:cs typeface="+mn-cs"/>
              </a:rPr>
              <a:t>, women who are not pregnant – might want to induce lactation).</a:t>
            </a:r>
          </a:p>
          <a:p>
            <a:r>
              <a:rPr lang="en-GB" sz="1200" b="0" i="0" kern="1200" dirty="0">
                <a:solidFill>
                  <a:schemeClr val="tx1"/>
                </a:solidFill>
                <a:effectLst/>
                <a:latin typeface="+mn-lt"/>
                <a:ea typeface="+mn-ea"/>
                <a:cs typeface="+mn-cs"/>
              </a:rPr>
              <a:t>Interestingly, at SUK’s annual conference in September, it was noted that lactation can be induced in men using a similar process as for non-pregnant women. (</a:t>
            </a:r>
            <a:r>
              <a:rPr lang="en-GB" sz="1200" b="0" i="0" u="none" strike="noStrike" kern="1200" dirty="0">
                <a:solidFill>
                  <a:schemeClr val="tx1"/>
                </a:solidFill>
                <a:effectLst/>
                <a:latin typeface="+mn-lt"/>
                <a:ea typeface="+mn-ea"/>
                <a:cs typeface="+mn-cs"/>
                <a:hlinkClick r:id="rId3" tooltip="Case Report: Induced Lactation in a Transgender Woman"/>
              </a:rPr>
              <a:t>It has been used for a transgender woman who wanted to breastfeed recently too</a:t>
            </a:r>
            <a:r>
              <a:rPr lang="en-GB" sz="1200" b="0" i="0" kern="1200" dirty="0">
                <a:solidFill>
                  <a:schemeClr val="tx1"/>
                </a:solidFill>
                <a:effectLst/>
                <a:latin typeface="+mn-lt"/>
                <a:ea typeface="+mn-ea"/>
                <a:cs typeface="+mn-cs"/>
              </a:rPr>
              <a:t>). For feminists worried about unequal gender roles in parenting in general, this could be further ammunition for dispelling myths about women as ‘natural’ carers because of their biological capacities.</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89B6830-96DB-4047-8076-D14D60559C8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0835154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 final ethical issue to mention is exploitation. The UK, Ukraine, US, Australia and India have different regulations about surrogacy. Some countries see the surrogate, while others the intended mother, as the legitimate mother. Some favour altruistic forms of surrogacy, while others allow commercial forms. Some countries give parental rights to intended parents before or at the birth of the child, while others only after six weeks.</a:t>
            </a:r>
          </a:p>
          <a:p>
            <a:r>
              <a:rPr lang="en-GB" sz="1200" b="0" i="0" kern="1200" dirty="0">
                <a:solidFill>
                  <a:schemeClr val="tx1"/>
                </a:solidFill>
                <a:effectLst/>
                <a:latin typeface="+mn-lt"/>
                <a:ea typeface="+mn-ea"/>
                <a:cs typeface="+mn-cs"/>
              </a:rPr>
              <a:t>There are good reasons to worry about a country-specific approach to surrogacy, as outlined in the recent </a:t>
            </a:r>
            <a:r>
              <a:rPr lang="en-GB" sz="1200" b="0" i="1" u="none" strike="noStrike" kern="1200" dirty="0">
                <a:solidFill>
                  <a:schemeClr val="tx1"/>
                </a:solidFill>
                <a:effectLst/>
                <a:latin typeface="+mn-lt"/>
                <a:ea typeface="+mn-ea"/>
                <a:cs typeface="+mn-cs"/>
                <a:hlinkClick r:id="rId3" tooltip="Surrogacy laws: why a global approach is needed to stop exploitation of women"/>
              </a:rPr>
              <a:t>Conversation</a:t>
            </a:r>
            <a:r>
              <a:rPr lang="en-GB" sz="1200" b="0" i="0" u="none" strike="noStrike" kern="1200" dirty="0">
                <a:solidFill>
                  <a:schemeClr val="tx1"/>
                </a:solidFill>
                <a:effectLst/>
                <a:latin typeface="+mn-lt"/>
                <a:ea typeface="+mn-ea"/>
                <a:cs typeface="+mn-cs"/>
                <a:hlinkClick r:id="rId3" tooltip="Surrogacy laws: why a global approach is needed to stop exploitation of women"/>
              </a:rPr>
              <a:t> article</a:t>
            </a:r>
            <a:r>
              <a:rPr lang="en-GB" sz="1200" b="0" i="0" kern="1200" dirty="0">
                <a:solidFill>
                  <a:schemeClr val="tx1"/>
                </a:solidFill>
                <a:effectLst/>
                <a:latin typeface="+mn-lt"/>
                <a:ea typeface="+mn-ea"/>
                <a:cs typeface="+mn-cs"/>
              </a:rPr>
              <a:t> I wrote with my colleague, Dr </a:t>
            </a:r>
            <a:r>
              <a:rPr lang="en-GB" sz="1200" b="0" i="0" kern="1200" dirty="0" err="1">
                <a:solidFill>
                  <a:schemeClr val="tx1"/>
                </a:solidFill>
                <a:effectLst/>
                <a:latin typeface="+mn-lt"/>
                <a:ea typeface="+mn-ea"/>
                <a:cs typeface="+mn-cs"/>
              </a:rPr>
              <a:t>Gulzaar</a:t>
            </a:r>
            <a:r>
              <a:rPr lang="en-GB" sz="1200" b="0" i="0" kern="1200" dirty="0">
                <a:solidFill>
                  <a:schemeClr val="tx1"/>
                </a:solidFill>
                <a:effectLst/>
                <a:latin typeface="+mn-lt"/>
                <a:ea typeface="+mn-ea"/>
                <a:cs typeface="+mn-cs"/>
              </a:rPr>
              <a:t> Barn. In particular, the country-specific approach opens up the potential to exploit legal loopholes, intended parents, and, ultimately those doing the majority of the labour – surrogates.</a:t>
            </a:r>
          </a:p>
          <a:p>
            <a:r>
              <a:rPr lang="en-GB" sz="1200" b="0" i="0" kern="1200" dirty="0">
                <a:solidFill>
                  <a:schemeClr val="tx1"/>
                </a:solidFill>
                <a:effectLst/>
                <a:latin typeface="+mn-lt"/>
                <a:ea typeface="+mn-ea"/>
                <a:cs typeface="+mn-cs"/>
              </a:rPr>
              <a:t>Despite the inevitable difficulties of securing global agreement, concerns about exploitation – of all parties, but especially the most vulnerable – provides a significant reason to push for a global approach to surrogacy arrangements.</a:t>
            </a:r>
          </a:p>
          <a:p>
            <a:r>
              <a:rPr lang="en-GB" sz="1200" b="0" i="0" kern="1200" dirty="0">
                <a:solidFill>
                  <a:schemeClr val="tx1"/>
                </a:solidFill>
                <a:effectLst/>
                <a:latin typeface="+mn-lt"/>
                <a:ea typeface="+mn-ea"/>
                <a:cs typeface="+mn-cs"/>
              </a:rPr>
              <a:t>These are just three ethical puzzles of surrogacy. All of the themes, and more beyond, require careful consideration since what we think about each is not just philosophically intriguing but is likely to have implications for how we believe our practice, laws and policy should be shaped. As the</a:t>
            </a:r>
            <a:r>
              <a:rPr lang="en-GB" sz="1200" b="0" i="0" u="none" strike="noStrike" kern="1200" dirty="0">
                <a:solidFill>
                  <a:schemeClr val="tx1"/>
                </a:solidFill>
                <a:effectLst/>
                <a:latin typeface="+mn-lt"/>
                <a:ea typeface="+mn-ea"/>
                <a:cs typeface="+mn-cs"/>
                <a:hlinkClick r:id="rId4" tooltip="Surrogacy"/>
              </a:rPr>
              <a:t> UK is currently reviewing its legislation on surrogacy</a:t>
            </a:r>
            <a:r>
              <a:rPr lang="en-GB" sz="1200" b="0" i="0" kern="1200" dirty="0">
                <a:solidFill>
                  <a:schemeClr val="tx1"/>
                </a:solidFill>
                <a:effectLst/>
                <a:latin typeface="+mn-lt"/>
                <a:ea typeface="+mn-ea"/>
                <a:cs typeface="+mn-cs"/>
              </a:rPr>
              <a:t>, giving attentive thought to these issues is a particularly timely demand on all of us.</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89B6830-96DB-4047-8076-D14D60559C8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9831372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89B6830-96DB-4047-8076-D14D60559C8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1171492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https://www.youtube.com/watch?v=N9FPiNc6-dI&amp;feature=youtu.be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89B6830-96DB-4047-8076-D14D60559C8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3812290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7">
            <a:extLst>
              <a:ext uri="{FF2B5EF4-FFF2-40B4-BE49-F238E27FC236}">
                <a16:creationId xmlns:a16="http://schemas.microsoft.com/office/drawing/2014/main" id="{D2F5B38C-63B1-784B-BAEB-F85EFBCE4AD3}"/>
              </a:ext>
            </a:extLst>
          </p:cNvPr>
          <p:cNvSpPr>
            <a:spLocks noGrp="1" noChangeArrowheads="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B623A6E3-C318-8745-813F-515EBF38E1D9}" type="slidenum">
              <a:rPr kumimoji="0" lang="en-US" altLang="en-US" sz="1200" b="0" i="0" u="none" strike="noStrike" kern="1200" cap="none" spc="0" normalizeH="0" baseline="0" noProof="0">
                <a:ln>
                  <a:noFill/>
                </a:ln>
                <a:solidFill>
                  <a:prstClr val="black"/>
                </a:solidFill>
                <a:effectLst/>
                <a:uLnTx/>
                <a:uFillTx/>
                <a:latin typeface="Times New Roman" panose="02020603050405020304" pitchFamily="18" charset="0"/>
                <a:ea typeface="Osaka" charset="-128"/>
                <a:cs typeface="+mn-cs"/>
              </a:rPr>
              <a:pPr marL="0" marR="0" lvl="0" indent="0" algn="r" defTabSz="914400" rtl="0" eaLnBrk="1" fontAlgn="auto" latinLnBrk="0" hangingPunct="1">
                <a:lnSpc>
                  <a:spcPct val="100000"/>
                </a:lnSpc>
                <a:spcBef>
                  <a:spcPct val="0"/>
                </a:spcBef>
                <a:spcAft>
                  <a:spcPts val="0"/>
                </a:spcAft>
                <a:buClrTx/>
                <a:buSzTx/>
                <a:buFontTx/>
                <a:buNone/>
                <a:tabLst/>
                <a:defRPr/>
              </a:pPr>
              <a:t>35</a:t>
            </a:fld>
            <a:endParaRPr kumimoji="0" lang="en-US" altLang="en-US" sz="1200" b="0" i="0" u="none" strike="noStrike" kern="1200" cap="none" spc="0" normalizeH="0" baseline="0" noProof="0">
              <a:ln>
                <a:noFill/>
              </a:ln>
              <a:solidFill>
                <a:prstClr val="black"/>
              </a:solidFill>
              <a:effectLst/>
              <a:uLnTx/>
              <a:uFillTx/>
              <a:latin typeface="Times New Roman" panose="02020603050405020304" pitchFamily="18" charset="0"/>
              <a:ea typeface="Osaka" charset="-128"/>
              <a:cs typeface="+mn-cs"/>
            </a:endParaRPr>
          </a:p>
        </p:txBody>
      </p:sp>
      <p:sp>
        <p:nvSpPr>
          <p:cNvPr id="8194" name="Rectangle 2">
            <a:extLst>
              <a:ext uri="{FF2B5EF4-FFF2-40B4-BE49-F238E27FC236}">
                <a16:creationId xmlns:a16="http://schemas.microsoft.com/office/drawing/2014/main" id="{2CDB380D-C1CF-AC4D-AED5-3F380959A555}"/>
              </a:ext>
            </a:extLst>
          </p:cNvPr>
          <p:cNvSpPr>
            <a:spLocks noGrp="1" noRot="1" noChangeAspect="1" noChangeArrowheads="1" noTextEdit="1"/>
          </p:cNvSpPr>
          <p:nvPr>
            <p:ph type="sldImg"/>
          </p:nvPr>
        </p:nvSpPr>
        <p:spPr>
          <a:solidFill>
            <a:srgbClr val="FFFFFF"/>
          </a:solidFill>
          <a:ln/>
        </p:spPr>
      </p:sp>
      <p:sp>
        <p:nvSpPr>
          <p:cNvPr id="8195" name="Rectangle 3">
            <a:extLst>
              <a:ext uri="{FF2B5EF4-FFF2-40B4-BE49-F238E27FC236}">
                <a16:creationId xmlns:a16="http://schemas.microsoft.com/office/drawing/2014/main" id="{F1338133-F049-E647-9A2C-1A9DB929FFBC}"/>
              </a:ext>
            </a:extLst>
          </p:cNvPr>
          <p:cNvSpPr>
            <a:spLocks noGrp="1" noChangeArrowheads="1"/>
          </p:cNvSpPr>
          <p:nvPr>
            <p:ph type="body" idx="1"/>
          </p:nvPr>
        </p:nvSpPr>
        <p:spPr>
          <a:solidFill>
            <a:srgbClr val="FFFFFF"/>
          </a:solidFill>
          <a:ln w="12700">
            <a:solidFill>
              <a:srgbClr val="000000"/>
            </a:solidFill>
            <a:miter lim="800000"/>
            <a:headEnd/>
            <a:tailEnd/>
          </a:ln>
        </p:spPr>
        <p:txBody>
          <a:bodyPr/>
          <a:lstStyle/>
          <a:p>
            <a:pPr eaLnBrk="1" hangingPunct="1"/>
            <a:endParaRPr lang="en-US" altLang="en-US" dirty="0">
              <a:ea typeface="ＭＳ Ｐゴシック" panose="020B0600070205080204" pitchFamily="34" charset="-128"/>
            </a:endParaRPr>
          </a:p>
        </p:txBody>
      </p:sp>
    </p:spTree>
    <p:extLst>
      <p:ext uri="{BB962C8B-B14F-4D97-AF65-F5344CB8AC3E}">
        <p14:creationId xmlns:p14="http://schemas.microsoft.com/office/powerpoint/2010/main" val="427670797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Slide Image Placeholder 1"/>
          <p:cNvSpPr>
            <a:spLocks noGrp="1" noRot="1" noChangeAspect="1"/>
          </p:cNvSpPr>
          <p:nvPr>
            <p:ph type="sldImg"/>
          </p:nvPr>
        </p:nvSpPr>
        <p:spPr>
          <a:ln/>
        </p:spPr>
      </p:sp>
      <p:sp>
        <p:nvSpPr>
          <p:cNvPr id="22530" name="Notes Placeholder 2"/>
          <p:cNvSpPr>
            <a:spLocks noGrp="1"/>
          </p:cNvSpPr>
          <p:nvPr>
            <p:ph type="body" idx="1"/>
          </p:nvPr>
        </p:nvSpPr>
        <p:spPr>
          <a:noFill/>
          <a:ln/>
        </p:spPr>
        <p:txBody>
          <a:bodyPr/>
          <a:lstStyle/>
          <a:p>
            <a:r>
              <a:rPr lang="en-US" dirty="0"/>
              <a:t>There are a number of definitions of ethics, all focusing on moral principles and guidelines for </a:t>
            </a:r>
            <a:r>
              <a:rPr lang="en-US" dirty="0" err="1"/>
              <a:t>behaviour</a:t>
            </a:r>
            <a:r>
              <a:rPr lang="en-US" dirty="0"/>
              <a:t>. </a:t>
            </a:r>
          </a:p>
          <a:p>
            <a:endParaRPr lang="en-US" dirty="0"/>
          </a:p>
          <a:p>
            <a:r>
              <a:rPr lang="en-US" dirty="0"/>
              <a:t>Ethics is a science of human choice concerned with the basic guidelines for how one ought to live one’s life. It answers the question, “How should I live?” (</a:t>
            </a:r>
            <a:r>
              <a:rPr lang="en-US" dirty="0" err="1"/>
              <a:t>Machan</a:t>
            </a:r>
            <a:r>
              <a:rPr lang="en-US" dirty="0"/>
              <a:t> &amp; </a:t>
            </a:r>
            <a:r>
              <a:rPr lang="en-US" dirty="0" err="1"/>
              <a:t>Chesher</a:t>
            </a:r>
            <a:r>
              <a:rPr lang="en-US" dirty="0"/>
              <a:t>, xiii.)</a:t>
            </a:r>
          </a:p>
          <a:p>
            <a:endParaRPr lang="en-US" dirty="0"/>
          </a:p>
          <a:p>
            <a:r>
              <a:rPr lang="en-US" dirty="0"/>
              <a:t>Ferrell, </a:t>
            </a:r>
            <a:r>
              <a:rPr lang="en-US" dirty="0" err="1"/>
              <a:t>Fraedrich</a:t>
            </a:r>
            <a:r>
              <a:rPr lang="en-US" dirty="0"/>
              <a:t> and Ferrell define ethics as the study and philosophy of human conduct with an emphasis on determining right and wrong (Ferrell, </a:t>
            </a:r>
            <a:r>
              <a:rPr lang="en-US" dirty="0" err="1"/>
              <a:t>Fraedrich</a:t>
            </a:r>
            <a:r>
              <a:rPr lang="en-US" dirty="0"/>
              <a:t> &amp; Ferrell, 8). </a:t>
            </a:r>
          </a:p>
          <a:p>
            <a:endParaRPr lang="en-US" dirty="0"/>
          </a:p>
          <a:p>
            <a:r>
              <a:rPr lang="en-US" dirty="0"/>
              <a:t>Ethics is the systematic study of general principles of right and wrong </a:t>
            </a:r>
            <a:r>
              <a:rPr lang="en-US" dirty="0" err="1"/>
              <a:t>behaviour</a:t>
            </a:r>
            <a:r>
              <a:rPr lang="en-US" dirty="0"/>
              <a:t> (Craig, xxii).</a:t>
            </a:r>
          </a:p>
          <a:p>
            <a:endParaRPr lang="en-US" dirty="0"/>
          </a:p>
        </p:txBody>
      </p:sp>
      <p:sp>
        <p:nvSpPr>
          <p:cNvPr id="22531" name="Slide Number Placeholder 3"/>
          <p:cNvSpPr>
            <a:spLocks noGrp="1"/>
          </p:cNvSpPr>
          <p:nvPr>
            <p:ph type="sldNum" sz="quarter" idx="5"/>
          </p:nvPr>
        </p:nvSpPr>
        <p:spPr>
          <a:xfrm>
            <a:off x="3884613" y="8685213"/>
            <a:ext cx="2971800" cy="457200"/>
          </a:xfrm>
          <a:prstGeom prst="rect">
            <a:avLst/>
          </a:prstGeom>
          <a:noFill/>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852CE00-4CAF-4190-9C30-DF33E7255AC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9131797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Image Placeholder 1"/>
          <p:cNvSpPr>
            <a:spLocks noGrp="1" noRot="1" noChangeAspect="1"/>
          </p:cNvSpPr>
          <p:nvPr>
            <p:ph type="sldImg"/>
          </p:nvPr>
        </p:nvSpPr>
        <p:spPr>
          <a:ln/>
        </p:spPr>
      </p:sp>
      <p:sp>
        <p:nvSpPr>
          <p:cNvPr id="24578" name="Notes Placeholder 2"/>
          <p:cNvSpPr>
            <a:spLocks noGrp="1"/>
          </p:cNvSpPr>
          <p:nvPr>
            <p:ph type="body" idx="1"/>
          </p:nvPr>
        </p:nvSpPr>
        <p:spPr>
          <a:noFill/>
          <a:ln/>
        </p:spPr>
        <p:txBody>
          <a:bodyPr/>
          <a:lstStyle/>
          <a:p>
            <a:r>
              <a:rPr lang="en-US" dirty="0"/>
              <a:t>Are ethics and morals the same? </a:t>
            </a:r>
          </a:p>
          <a:p>
            <a:endParaRPr lang="en-US" dirty="0"/>
          </a:p>
          <a:p>
            <a:r>
              <a:rPr lang="en-US" dirty="0"/>
              <a:t>Many people use the terms interchangeably; however, some ethical scholars tell us they are not always synonymous. </a:t>
            </a:r>
          </a:p>
          <a:p>
            <a:endParaRPr lang="en-US" dirty="0"/>
          </a:p>
          <a:p>
            <a:r>
              <a:rPr lang="en-US" dirty="0"/>
              <a:t>Ethics is most commonly described as a reason-based system for moral decision-making. Morals are said to be beliefs about right and wrong and are often based on sociological conditions and learned </a:t>
            </a:r>
            <a:r>
              <a:rPr lang="en-US" dirty="0" err="1"/>
              <a:t>behaviour</a:t>
            </a:r>
            <a:r>
              <a:rPr lang="en-US" dirty="0"/>
              <a:t> that may vary from one culture to another. What seems perfectly natural and morally just in one culture may be abhorrent in another culture. </a:t>
            </a:r>
          </a:p>
          <a:p>
            <a:endParaRPr lang="en-US" dirty="0"/>
          </a:p>
          <a:p>
            <a:r>
              <a:rPr lang="en-US" dirty="0"/>
              <a:t>Source: Weber, 2008.</a:t>
            </a:r>
          </a:p>
        </p:txBody>
      </p:sp>
      <p:sp>
        <p:nvSpPr>
          <p:cNvPr id="24579" name="Slide Number Placeholder 3"/>
          <p:cNvSpPr>
            <a:spLocks noGrp="1"/>
          </p:cNvSpPr>
          <p:nvPr>
            <p:ph type="sldNum" sz="quarter" idx="5"/>
          </p:nvPr>
        </p:nvSpPr>
        <p:spPr>
          <a:xfrm>
            <a:off x="3884613" y="8685213"/>
            <a:ext cx="2971800" cy="457200"/>
          </a:xfrm>
          <a:prstGeom prst="rect">
            <a:avLst/>
          </a:prstGeom>
          <a:noFill/>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617BDF6-F2B9-4AC0-9DDD-5A6D7577358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8756673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Times New Roman" panose="02020603050405020304" pitchFamily="18" charset="0"/>
                <a:ea typeface="+mn-ea"/>
                <a:cs typeface="+mn-cs"/>
              </a:rPr>
              <a:t>On Jan. 11, President Donald Trump was reported to have referred to Haiti, El Salvador and parts of Africa as “shithole countries” during a White House meeting about immigration reform, according to </a:t>
            </a:r>
            <a:r>
              <a:rPr lang="en-GB" sz="1200" b="0" i="1" u="none" strike="noStrike" kern="1200" dirty="0">
                <a:solidFill>
                  <a:schemeClr val="tx1"/>
                </a:solidFill>
                <a:effectLst/>
                <a:latin typeface="Times New Roman" panose="02020603050405020304" pitchFamily="18" charset="0"/>
                <a:ea typeface="+mn-ea"/>
                <a:cs typeface="+mn-cs"/>
              </a:rPr>
              <a:t>The Guardian</a:t>
            </a:r>
            <a:r>
              <a:rPr lang="en-GB" sz="1200" b="0" i="0" u="none" strike="noStrike" kern="1200" dirty="0">
                <a:solidFill>
                  <a:schemeClr val="tx1"/>
                </a:solidFill>
                <a:effectLst/>
                <a:latin typeface="Times New Roman" panose="02020603050405020304" pitchFamily="18" charset="0"/>
                <a:ea typeface="+mn-ea"/>
                <a:cs typeface="+mn-cs"/>
              </a:rPr>
              <a:t>. His response came as a reaction to the idea of allowing immigrants from those countries into the United States, according to the same source.</a:t>
            </a:r>
            <a:endParaRPr lang="en-US" dirty="0"/>
          </a:p>
        </p:txBody>
      </p:sp>
    </p:spTree>
    <p:extLst>
      <p:ext uri="{BB962C8B-B14F-4D97-AF65-F5344CB8AC3E}">
        <p14:creationId xmlns:p14="http://schemas.microsoft.com/office/powerpoint/2010/main" val="17952664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8B2454-EBE2-4EC9-A179-7F16D9CE011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289F251-A8E4-4767-99BC-F032516C4EA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8A2902D-9AF9-461F-A984-AC0A2A4A8A9D}"/>
              </a:ext>
            </a:extLst>
          </p:cNvPr>
          <p:cNvSpPr>
            <a:spLocks noGrp="1"/>
          </p:cNvSpPr>
          <p:nvPr>
            <p:ph type="dt" sz="half" idx="10"/>
          </p:nvPr>
        </p:nvSpPr>
        <p:spPr/>
        <p:txBody>
          <a:bodyPr/>
          <a:lstStyle/>
          <a:p>
            <a:fld id="{C8271A61-7DAA-4A13-B500-1710B2A7F063}" type="datetimeFigureOut">
              <a:rPr lang="en-GB" smtClean="0"/>
              <a:t>25/11/2020</a:t>
            </a:fld>
            <a:endParaRPr lang="en-GB"/>
          </a:p>
        </p:txBody>
      </p:sp>
      <p:sp>
        <p:nvSpPr>
          <p:cNvPr id="5" name="Footer Placeholder 4">
            <a:extLst>
              <a:ext uri="{FF2B5EF4-FFF2-40B4-BE49-F238E27FC236}">
                <a16:creationId xmlns:a16="http://schemas.microsoft.com/office/drawing/2014/main" id="{1DA2DDAA-979D-466B-87E6-5BAD86479C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B1A94B8-BCC7-4FC2-A067-E6334DB6A518}"/>
              </a:ext>
            </a:extLst>
          </p:cNvPr>
          <p:cNvSpPr>
            <a:spLocks noGrp="1"/>
          </p:cNvSpPr>
          <p:nvPr>
            <p:ph type="sldNum" sz="quarter" idx="12"/>
          </p:nvPr>
        </p:nvSpPr>
        <p:spPr/>
        <p:txBody>
          <a:bodyPr/>
          <a:lstStyle/>
          <a:p>
            <a:fld id="{BEB06C66-C6DF-4A54-9E51-063F46A05301}" type="slidenum">
              <a:rPr lang="en-GB" smtClean="0"/>
              <a:t>‹#›</a:t>
            </a:fld>
            <a:endParaRPr lang="en-GB"/>
          </a:p>
        </p:txBody>
      </p:sp>
    </p:spTree>
    <p:extLst>
      <p:ext uri="{BB962C8B-B14F-4D97-AF65-F5344CB8AC3E}">
        <p14:creationId xmlns:p14="http://schemas.microsoft.com/office/powerpoint/2010/main" val="24170699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CABF90-0906-4F92-B549-A89BF97F23B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966EA90-417E-4334-A40D-BC47B81EC4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FBC971-67A8-4F37-91B5-474D2B3A712F}"/>
              </a:ext>
            </a:extLst>
          </p:cNvPr>
          <p:cNvSpPr>
            <a:spLocks noGrp="1"/>
          </p:cNvSpPr>
          <p:nvPr>
            <p:ph type="dt" sz="half" idx="10"/>
          </p:nvPr>
        </p:nvSpPr>
        <p:spPr/>
        <p:txBody>
          <a:bodyPr/>
          <a:lstStyle/>
          <a:p>
            <a:fld id="{C8271A61-7DAA-4A13-B500-1710B2A7F063}" type="datetimeFigureOut">
              <a:rPr lang="en-GB" smtClean="0"/>
              <a:t>25/11/2020</a:t>
            </a:fld>
            <a:endParaRPr lang="en-GB"/>
          </a:p>
        </p:txBody>
      </p:sp>
      <p:sp>
        <p:nvSpPr>
          <p:cNvPr id="5" name="Footer Placeholder 4">
            <a:extLst>
              <a:ext uri="{FF2B5EF4-FFF2-40B4-BE49-F238E27FC236}">
                <a16:creationId xmlns:a16="http://schemas.microsoft.com/office/drawing/2014/main" id="{9742EE77-BA4A-4842-BFCE-3C838B507D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159C5E-7F73-4580-A0BB-CF71B1B42347}"/>
              </a:ext>
            </a:extLst>
          </p:cNvPr>
          <p:cNvSpPr>
            <a:spLocks noGrp="1"/>
          </p:cNvSpPr>
          <p:nvPr>
            <p:ph type="sldNum" sz="quarter" idx="12"/>
          </p:nvPr>
        </p:nvSpPr>
        <p:spPr/>
        <p:txBody>
          <a:bodyPr/>
          <a:lstStyle/>
          <a:p>
            <a:fld id="{BEB06C66-C6DF-4A54-9E51-063F46A05301}" type="slidenum">
              <a:rPr lang="en-GB" smtClean="0"/>
              <a:t>‹#›</a:t>
            </a:fld>
            <a:endParaRPr lang="en-GB"/>
          </a:p>
        </p:txBody>
      </p:sp>
    </p:spTree>
    <p:extLst>
      <p:ext uri="{BB962C8B-B14F-4D97-AF65-F5344CB8AC3E}">
        <p14:creationId xmlns:p14="http://schemas.microsoft.com/office/powerpoint/2010/main" val="9906245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9DA172-3360-49CE-AF56-59491032AEC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B27BB8C-6E8E-416E-9465-493D0F9E24B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74945CF-F054-4D26-A112-03CD2BD66142}"/>
              </a:ext>
            </a:extLst>
          </p:cNvPr>
          <p:cNvSpPr>
            <a:spLocks noGrp="1"/>
          </p:cNvSpPr>
          <p:nvPr>
            <p:ph type="dt" sz="half" idx="10"/>
          </p:nvPr>
        </p:nvSpPr>
        <p:spPr/>
        <p:txBody>
          <a:bodyPr/>
          <a:lstStyle/>
          <a:p>
            <a:fld id="{C8271A61-7DAA-4A13-B500-1710B2A7F063}" type="datetimeFigureOut">
              <a:rPr lang="en-GB" smtClean="0"/>
              <a:t>25/11/2020</a:t>
            </a:fld>
            <a:endParaRPr lang="en-GB"/>
          </a:p>
        </p:txBody>
      </p:sp>
      <p:sp>
        <p:nvSpPr>
          <p:cNvPr id="5" name="Footer Placeholder 4">
            <a:extLst>
              <a:ext uri="{FF2B5EF4-FFF2-40B4-BE49-F238E27FC236}">
                <a16:creationId xmlns:a16="http://schemas.microsoft.com/office/drawing/2014/main" id="{C279FC69-ADFD-4DF3-B3D1-C3157972DF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91BA44-0A60-4B35-BF1E-5F5A826859AF}"/>
              </a:ext>
            </a:extLst>
          </p:cNvPr>
          <p:cNvSpPr>
            <a:spLocks noGrp="1"/>
          </p:cNvSpPr>
          <p:nvPr>
            <p:ph type="sldNum" sz="quarter" idx="12"/>
          </p:nvPr>
        </p:nvSpPr>
        <p:spPr/>
        <p:txBody>
          <a:bodyPr/>
          <a:lstStyle/>
          <a:p>
            <a:fld id="{BEB06C66-C6DF-4A54-9E51-063F46A05301}" type="slidenum">
              <a:rPr lang="en-GB" smtClean="0"/>
              <a:t>‹#›</a:t>
            </a:fld>
            <a:endParaRPr lang="en-GB"/>
          </a:p>
        </p:txBody>
      </p:sp>
    </p:spTree>
    <p:extLst>
      <p:ext uri="{BB962C8B-B14F-4D97-AF65-F5344CB8AC3E}">
        <p14:creationId xmlns:p14="http://schemas.microsoft.com/office/powerpoint/2010/main" val="35564251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42B89-D941-47FB-A41C-75406508CAF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FC4DF46-EA36-4E53-9806-E3CD4203A0B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C0C4A50-C518-462A-A5AA-BA5C27BAC1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8EB14F7-EB5E-4A4C-AACA-260B95D70340}"/>
              </a:ext>
            </a:extLst>
          </p:cNvPr>
          <p:cNvSpPr>
            <a:spLocks noGrp="1"/>
          </p:cNvSpPr>
          <p:nvPr>
            <p:ph type="dt" sz="half" idx="10"/>
          </p:nvPr>
        </p:nvSpPr>
        <p:spPr/>
        <p:txBody>
          <a:bodyPr/>
          <a:lstStyle/>
          <a:p>
            <a:fld id="{C8271A61-7DAA-4A13-B500-1710B2A7F063}" type="datetimeFigureOut">
              <a:rPr lang="en-GB" smtClean="0"/>
              <a:t>25/11/2020</a:t>
            </a:fld>
            <a:endParaRPr lang="en-GB"/>
          </a:p>
        </p:txBody>
      </p:sp>
      <p:sp>
        <p:nvSpPr>
          <p:cNvPr id="6" name="Footer Placeholder 5">
            <a:extLst>
              <a:ext uri="{FF2B5EF4-FFF2-40B4-BE49-F238E27FC236}">
                <a16:creationId xmlns:a16="http://schemas.microsoft.com/office/drawing/2014/main" id="{AB71A50B-C97D-4C2E-A934-891C6F3370A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3AB61C8-529D-4A24-BE7D-B9D78CADC40C}"/>
              </a:ext>
            </a:extLst>
          </p:cNvPr>
          <p:cNvSpPr>
            <a:spLocks noGrp="1"/>
          </p:cNvSpPr>
          <p:nvPr>
            <p:ph type="sldNum" sz="quarter" idx="12"/>
          </p:nvPr>
        </p:nvSpPr>
        <p:spPr/>
        <p:txBody>
          <a:bodyPr/>
          <a:lstStyle/>
          <a:p>
            <a:fld id="{BEB06C66-C6DF-4A54-9E51-063F46A05301}" type="slidenum">
              <a:rPr lang="en-GB" smtClean="0"/>
              <a:t>‹#›</a:t>
            </a:fld>
            <a:endParaRPr lang="en-GB"/>
          </a:p>
        </p:txBody>
      </p:sp>
    </p:spTree>
    <p:extLst>
      <p:ext uri="{BB962C8B-B14F-4D97-AF65-F5344CB8AC3E}">
        <p14:creationId xmlns:p14="http://schemas.microsoft.com/office/powerpoint/2010/main" val="38261968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0EDA16-2897-4ABE-87E2-5E2B953BD42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95E6087-562E-4AAA-A606-E83C431DDB0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3522ABD-9FB7-4894-89E0-2DEE646BE7E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AAF734F-6D9F-4632-AE24-2579E03813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7236B6D-3DC9-476A-8015-52907A10851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A0AB46-ACAF-4522-AADE-E39119FFE2D9}"/>
              </a:ext>
            </a:extLst>
          </p:cNvPr>
          <p:cNvSpPr>
            <a:spLocks noGrp="1"/>
          </p:cNvSpPr>
          <p:nvPr>
            <p:ph type="dt" sz="half" idx="10"/>
          </p:nvPr>
        </p:nvSpPr>
        <p:spPr/>
        <p:txBody>
          <a:bodyPr/>
          <a:lstStyle/>
          <a:p>
            <a:fld id="{C8271A61-7DAA-4A13-B500-1710B2A7F063}" type="datetimeFigureOut">
              <a:rPr lang="en-GB" smtClean="0"/>
              <a:t>25/11/2020</a:t>
            </a:fld>
            <a:endParaRPr lang="en-GB"/>
          </a:p>
        </p:txBody>
      </p:sp>
      <p:sp>
        <p:nvSpPr>
          <p:cNvPr id="8" name="Footer Placeholder 7">
            <a:extLst>
              <a:ext uri="{FF2B5EF4-FFF2-40B4-BE49-F238E27FC236}">
                <a16:creationId xmlns:a16="http://schemas.microsoft.com/office/drawing/2014/main" id="{03B43A38-08D9-43C7-A2F0-9425C83A8C9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2268A81-B469-43FC-A779-6BEB6CC83C8A}"/>
              </a:ext>
            </a:extLst>
          </p:cNvPr>
          <p:cNvSpPr>
            <a:spLocks noGrp="1"/>
          </p:cNvSpPr>
          <p:nvPr>
            <p:ph type="sldNum" sz="quarter" idx="12"/>
          </p:nvPr>
        </p:nvSpPr>
        <p:spPr/>
        <p:txBody>
          <a:bodyPr/>
          <a:lstStyle/>
          <a:p>
            <a:fld id="{BEB06C66-C6DF-4A54-9E51-063F46A05301}" type="slidenum">
              <a:rPr lang="en-GB" smtClean="0"/>
              <a:t>‹#›</a:t>
            </a:fld>
            <a:endParaRPr lang="en-GB"/>
          </a:p>
        </p:txBody>
      </p:sp>
    </p:spTree>
    <p:extLst>
      <p:ext uri="{BB962C8B-B14F-4D97-AF65-F5344CB8AC3E}">
        <p14:creationId xmlns:p14="http://schemas.microsoft.com/office/powerpoint/2010/main" val="42597508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29015-9EE4-4297-B97B-1B35BAF90B3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F425E8C-7082-4D41-A270-6A58DE09E85B}"/>
              </a:ext>
            </a:extLst>
          </p:cNvPr>
          <p:cNvSpPr>
            <a:spLocks noGrp="1"/>
          </p:cNvSpPr>
          <p:nvPr>
            <p:ph type="dt" sz="half" idx="10"/>
          </p:nvPr>
        </p:nvSpPr>
        <p:spPr/>
        <p:txBody>
          <a:bodyPr/>
          <a:lstStyle/>
          <a:p>
            <a:fld id="{C8271A61-7DAA-4A13-B500-1710B2A7F063}" type="datetimeFigureOut">
              <a:rPr lang="en-GB" smtClean="0"/>
              <a:t>25/11/2020</a:t>
            </a:fld>
            <a:endParaRPr lang="en-GB"/>
          </a:p>
        </p:txBody>
      </p:sp>
      <p:sp>
        <p:nvSpPr>
          <p:cNvPr id="4" name="Footer Placeholder 3">
            <a:extLst>
              <a:ext uri="{FF2B5EF4-FFF2-40B4-BE49-F238E27FC236}">
                <a16:creationId xmlns:a16="http://schemas.microsoft.com/office/drawing/2014/main" id="{23A542D1-CF8E-4AE6-9C14-686E1CF1191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EC8943E-ED0E-4A00-A60F-92B33224820E}"/>
              </a:ext>
            </a:extLst>
          </p:cNvPr>
          <p:cNvSpPr>
            <a:spLocks noGrp="1"/>
          </p:cNvSpPr>
          <p:nvPr>
            <p:ph type="sldNum" sz="quarter" idx="12"/>
          </p:nvPr>
        </p:nvSpPr>
        <p:spPr/>
        <p:txBody>
          <a:bodyPr/>
          <a:lstStyle/>
          <a:p>
            <a:fld id="{BEB06C66-C6DF-4A54-9E51-063F46A05301}" type="slidenum">
              <a:rPr lang="en-GB" smtClean="0"/>
              <a:t>‹#›</a:t>
            </a:fld>
            <a:endParaRPr lang="en-GB"/>
          </a:p>
        </p:txBody>
      </p:sp>
    </p:spTree>
    <p:extLst>
      <p:ext uri="{BB962C8B-B14F-4D97-AF65-F5344CB8AC3E}">
        <p14:creationId xmlns:p14="http://schemas.microsoft.com/office/powerpoint/2010/main" val="25503836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2E5F569-28B4-4E06-AC95-3833E6F53C1C}"/>
              </a:ext>
            </a:extLst>
          </p:cNvPr>
          <p:cNvSpPr>
            <a:spLocks noGrp="1"/>
          </p:cNvSpPr>
          <p:nvPr>
            <p:ph type="dt" sz="half" idx="10"/>
          </p:nvPr>
        </p:nvSpPr>
        <p:spPr/>
        <p:txBody>
          <a:bodyPr/>
          <a:lstStyle/>
          <a:p>
            <a:fld id="{C8271A61-7DAA-4A13-B500-1710B2A7F063}" type="datetimeFigureOut">
              <a:rPr lang="en-GB" smtClean="0"/>
              <a:t>25/11/2020</a:t>
            </a:fld>
            <a:endParaRPr lang="en-GB"/>
          </a:p>
        </p:txBody>
      </p:sp>
      <p:sp>
        <p:nvSpPr>
          <p:cNvPr id="3" name="Footer Placeholder 2">
            <a:extLst>
              <a:ext uri="{FF2B5EF4-FFF2-40B4-BE49-F238E27FC236}">
                <a16:creationId xmlns:a16="http://schemas.microsoft.com/office/drawing/2014/main" id="{CE731311-DF41-4B6D-8FA7-11D15996D93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F50E796-C59A-4172-9A7A-28B814E7FF4A}"/>
              </a:ext>
            </a:extLst>
          </p:cNvPr>
          <p:cNvSpPr>
            <a:spLocks noGrp="1"/>
          </p:cNvSpPr>
          <p:nvPr>
            <p:ph type="sldNum" sz="quarter" idx="12"/>
          </p:nvPr>
        </p:nvSpPr>
        <p:spPr/>
        <p:txBody>
          <a:bodyPr/>
          <a:lstStyle/>
          <a:p>
            <a:fld id="{BEB06C66-C6DF-4A54-9E51-063F46A05301}" type="slidenum">
              <a:rPr lang="en-GB" smtClean="0"/>
              <a:t>‹#›</a:t>
            </a:fld>
            <a:endParaRPr lang="en-GB"/>
          </a:p>
        </p:txBody>
      </p:sp>
    </p:spTree>
    <p:extLst>
      <p:ext uri="{BB962C8B-B14F-4D97-AF65-F5344CB8AC3E}">
        <p14:creationId xmlns:p14="http://schemas.microsoft.com/office/powerpoint/2010/main" val="25273044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7916BD-9A42-4BAA-B987-EE61E6D9D92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286ACF7-6848-471F-8863-C9C67F1EFAF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88BEE1D-774D-4F7B-AB1F-1669EB2EA11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800F950-C803-4987-9EA3-FF0AACE355B4}"/>
              </a:ext>
            </a:extLst>
          </p:cNvPr>
          <p:cNvSpPr>
            <a:spLocks noGrp="1"/>
          </p:cNvSpPr>
          <p:nvPr>
            <p:ph type="dt" sz="half" idx="10"/>
          </p:nvPr>
        </p:nvSpPr>
        <p:spPr/>
        <p:txBody>
          <a:bodyPr/>
          <a:lstStyle/>
          <a:p>
            <a:fld id="{C8271A61-7DAA-4A13-B500-1710B2A7F063}" type="datetimeFigureOut">
              <a:rPr lang="en-GB" smtClean="0"/>
              <a:t>25/11/2020</a:t>
            </a:fld>
            <a:endParaRPr lang="en-GB"/>
          </a:p>
        </p:txBody>
      </p:sp>
      <p:sp>
        <p:nvSpPr>
          <p:cNvPr id="6" name="Footer Placeholder 5">
            <a:extLst>
              <a:ext uri="{FF2B5EF4-FFF2-40B4-BE49-F238E27FC236}">
                <a16:creationId xmlns:a16="http://schemas.microsoft.com/office/drawing/2014/main" id="{E4448255-45F6-4298-A1CD-16B41599CE6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261EBFF-16CF-4CAD-A292-10953AFEE113}"/>
              </a:ext>
            </a:extLst>
          </p:cNvPr>
          <p:cNvSpPr>
            <a:spLocks noGrp="1"/>
          </p:cNvSpPr>
          <p:nvPr>
            <p:ph type="sldNum" sz="quarter" idx="12"/>
          </p:nvPr>
        </p:nvSpPr>
        <p:spPr/>
        <p:txBody>
          <a:bodyPr/>
          <a:lstStyle/>
          <a:p>
            <a:fld id="{BEB06C66-C6DF-4A54-9E51-063F46A05301}" type="slidenum">
              <a:rPr lang="en-GB" smtClean="0"/>
              <a:t>‹#›</a:t>
            </a:fld>
            <a:endParaRPr lang="en-GB"/>
          </a:p>
        </p:txBody>
      </p:sp>
    </p:spTree>
    <p:extLst>
      <p:ext uri="{BB962C8B-B14F-4D97-AF65-F5344CB8AC3E}">
        <p14:creationId xmlns:p14="http://schemas.microsoft.com/office/powerpoint/2010/main" val="39033050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E36198-F6BB-4413-8BD6-8C98D712A05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BEC875C-4C40-462A-8B40-9FD1915F4D8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8B06BD7-8711-427B-B3C6-8A6BE54519C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DBE4B77-7FBC-4D4A-BE14-B36FCB546B2E}"/>
              </a:ext>
            </a:extLst>
          </p:cNvPr>
          <p:cNvSpPr>
            <a:spLocks noGrp="1"/>
          </p:cNvSpPr>
          <p:nvPr>
            <p:ph type="dt" sz="half" idx="10"/>
          </p:nvPr>
        </p:nvSpPr>
        <p:spPr/>
        <p:txBody>
          <a:bodyPr/>
          <a:lstStyle/>
          <a:p>
            <a:fld id="{C8271A61-7DAA-4A13-B500-1710B2A7F063}" type="datetimeFigureOut">
              <a:rPr lang="en-GB" smtClean="0"/>
              <a:t>25/11/2020</a:t>
            </a:fld>
            <a:endParaRPr lang="en-GB"/>
          </a:p>
        </p:txBody>
      </p:sp>
      <p:sp>
        <p:nvSpPr>
          <p:cNvPr id="6" name="Footer Placeholder 5">
            <a:extLst>
              <a:ext uri="{FF2B5EF4-FFF2-40B4-BE49-F238E27FC236}">
                <a16:creationId xmlns:a16="http://schemas.microsoft.com/office/drawing/2014/main" id="{0C56E3D9-4CD9-4B03-B173-4726E1A2804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40639C5-CE34-4399-AEAC-7CF98FBEDBC4}"/>
              </a:ext>
            </a:extLst>
          </p:cNvPr>
          <p:cNvSpPr>
            <a:spLocks noGrp="1"/>
          </p:cNvSpPr>
          <p:nvPr>
            <p:ph type="sldNum" sz="quarter" idx="12"/>
          </p:nvPr>
        </p:nvSpPr>
        <p:spPr/>
        <p:txBody>
          <a:bodyPr/>
          <a:lstStyle/>
          <a:p>
            <a:fld id="{BEB06C66-C6DF-4A54-9E51-063F46A05301}" type="slidenum">
              <a:rPr lang="en-GB" smtClean="0"/>
              <a:t>‹#›</a:t>
            </a:fld>
            <a:endParaRPr lang="en-GB"/>
          </a:p>
        </p:txBody>
      </p:sp>
    </p:spTree>
    <p:extLst>
      <p:ext uri="{BB962C8B-B14F-4D97-AF65-F5344CB8AC3E}">
        <p14:creationId xmlns:p14="http://schemas.microsoft.com/office/powerpoint/2010/main" val="28427646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37FC0-17CF-4947-AEA4-C049C0BCDCA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A94A1B0-637F-4F98-8EF6-A39D122010C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DCB5CE8-C0CD-4A2E-941A-FE47741B1F26}"/>
              </a:ext>
            </a:extLst>
          </p:cNvPr>
          <p:cNvSpPr>
            <a:spLocks noGrp="1"/>
          </p:cNvSpPr>
          <p:nvPr>
            <p:ph type="dt" sz="half" idx="10"/>
          </p:nvPr>
        </p:nvSpPr>
        <p:spPr/>
        <p:txBody>
          <a:bodyPr/>
          <a:lstStyle/>
          <a:p>
            <a:fld id="{C8271A61-7DAA-4A13-B500-1710B2A7F063}" type="datetimeFigureOut">
              <a:rPr lang="en-GB" smtClean="0"/>
              <a:t>25/11/2020</a:t>
            </a:fld>
            <a:endParaRPr lang="en-GB"/>
          </a:p>
        </p:txBody>
      </p:sp>
      <p:sp>
        <p:nvSpPr>
          <p:cNvPr id="5" name="Footer Placeholder 4">
            <a:extLst>
              <a:ext uri="{FF2B5EF4-FFF2-40B4-BE49-F238E27FC236}">
                <a16:creationId xmlns:a16="http://schemas.microsoft.com/office/drawing/2014/main" id="{FF721194-807D-4F0F-B836-B26682431C6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3595DF-760C-4034-BCD1-54839CA0BF05}"/>
              </a:ext>
            </a:extLst>
          </p:cNvPr>
          <p:cNvSpPr>
            <a:spLocks noGrp="1"/>
          </p:cNvSpPr>
          <p:nvPr>
            <p:ph type="sldNum" sz="quarter" idx="12"/>
          </p:nvPr>
        </p:nvSpPr>
        <p:spPr/>
        <p:txBody>
          <a:bodyPr/>
          <a:lstStyle/>
          <a:p>
            <a:fld id="{BEB06C66-C6DF-4A54-9E51-063F46A05301}" type="slidenum">
              <a:rPr lang="en-GB" smtClean="0"/>
              <a:t>‹#›</a:t>
            </a:fld>
            <a:endParaRPr lang="en-GB"/>
          </a:p>
        </p:txBody>
      </p:sp>
    </p:spTree>
    <p:extLst>
      <p:ext uri="{BB962C8B-B14F-4D97-AF65-F5344CB8AC3E}">
        <p14:creationId xmlns:p14="http://schemas.microsoft.com/office/powerpoint/2010/main" val="34845179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BE255A6-2DCC-4BA1-80A6-F6E31D061F3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5C4D1C1-E3BC-442A-8D4C-7D78C6CDBFB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FBCCFCC-3CB1-4B30-BCD8-9A9CAA6E54D7}"/>
              </a:ext>
            </a:extLst>
          </p:cNvPr>
          <p:cNvSpPr>
            <a:spLocks noGrp="1"/>
          </p:cNvSpPr>
          <p:nvPr>
            <p:ph type="dt" sz="half" idx="10"/>
          </p:nvPr>
        </p:nvSpPr>
        <p:spPr/>
        <p:txBody>
          <a:bodyPr/>
          <a:lstStyle/>
          <a:p>
            <a:fld id="{C8271A61-7DAA-4A13-B500-1710B2A7F063}" type="datetimeFigureOut">
              <a:rPr lang="en-GB" smtClean="0"/>
              <a:t>25/11/2020</a:t>
            </a:fld>
            <a:endParaRPr lang="en-GB"/>
          </a:p>
        </p:txBody>
      </p:sp>
      <p:sp>
        <p:nvSpPr>
          <p:cNvPr id="5" name="Footer Placeholder 4">
            <a:extLst>
              <a:ext uri="{FF2B5EF4-FFF2-40B4-BE49-F238E27FC236}">
                <a16:creationId xmlns:a16="http://schemas.microsoft.com/office/drawing/2014/main" id="{8B86E780-6458-4BF7-BE5B-2C15996B3A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D8A2E9-2800-45F9-BFB5-16CBB232300C}"/>
              </a:ext>
            </a:extLst>
          </p:cNvPr>
          <p:cNvSpPr>
            <a:spLocks noGrp="1"/>
          </p:cNvSpPr>
          <p:nvPr>
            <p:ph type="sldNum" sz="quarter" idx="12"/>
          </p:nvPr>
        </p:nvSpPr>
        <p:spPr/>
        <p:txBody>
          <a:bodyPr/>
          <a:lstStyle/>
          <a:p>
            <a:fld id="{BEB06C66-C6DF-4A54-9E51-063F46A05301}" type="slidenum">
              <a:rPr lang="en-GB" smtClean="0"/>
              <a:t>‹#›</a:t>
            </a:fld>
            <a:endParaRPr lang="en-GB"/>
          </a:p>
        </p:txBody>
      </p:sp>
    </p:spTree>
    <p:extLst>
      <p:ext uri="{BB962C8B-B14F-4D97-AF65-F5344CB8AC3E}">
        <p14:creationId xmlns:p14="http://schemas.microsoft.com/office/powerpoint/2010/main" val="37851279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C7FC288F-9654-4B56-B520-B8EC8FCDF320}" type="datetime1">
              <a:rPr lang="en-GB" smtClean="0"/>
              <a:t>25/11/2020</a:t>
            </a:fld>
            <a:endParaRPr lang="en-GB"/>
          </a:p>
        </p:txBody>
      </p:sp>
      <p:sp>
        <p:nvSpPr>
          <p:cNvPr id="5" name="Footer Placeholder 4"/>
          <p:cNvSpPr>
            <a:spLocks noGrp="1"/>
          </p:cNvSpPr>
          <p:nvPr>
            <p:ph type="ftr" sz="quarter" idx="11"/>
          </p:nvPr>
        </p:nvSpPr>
        <p:spPr/>
        <p:txBody>
          <a:bodyPr/>
          <a:lstStyle/>
          <a:p>
            <a:r>
              <a:rPr lang="en-GB"/>
              <a:t>Johnson, Organizational Ethics 4e. © Sage Publications, 2019.</a:t>
            </a:r>
          </a:p>
        </p:txBody>
      </p:sp>
      <p:sp>
        <p:nvSpPr>
          <p:cNvPr id="6" name="Slide Number Placeholder 5"/>
          <p:cNvSpPr>
            <a:spLocks noGrp="1"/>
          </p:cNvSpPr>
          <p:nvPr>
            <p:ph type="sldNum" sz="quarter" idx="12"/>
          </p:nvPr>
        </p:nvSpPr>
        <p:spPr/>
        <p:txBody>
          <a:bodyPr/>
          <a:lstStyle/>
          <a:p>
            <a:fld id="{36CE15E3-6CF0-4D2A-945B-FD9ACE232174}" type="slidenum">
              <a:rPr lang="en-GB" smtClean="0"/>
              <a:t>‹#›</a:t>
            </a:fld>
            <a:endParaRPr lang="en-GB"/>
          </a:p>
        </p:txBody>
      </p:sp>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333500" y="939800"/>
            <a:ext cx="9525000" cy="4978400"/>
          </a:xfrm>
          <a:prstGeom prst="rect">
            <a:avLst/>
          </a:prstGeom>
        </p:spPr>
      </p:pic>
    </p:spTree>
    <p:extLst>
      <p:ext uri="{BB962C8B-B14F-4D97-AF65-F5344CB8AC3E}">
        <p14:creationId xmlns:p14="http://schemas.microsoft.com/office/powerpoint/2010/main" val="13671183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62E14A2-62AE-49F7-A9F5-2C0F23C2F019}" type="datetime1">
              <a:rPr lang="en-GB" smtClean="0"/>
              <a:t>25/11/2020</a:t>
            </a:fld>
            <a:endParaRPr lang="en-GB"/>
          </a:p>
        </p:txBody>
      </p:sp>
      <p:sp>
        <p:nvSpPr>
          <p:cNvPr id="5" name="Footer Placeholder 4"/>
          <p:cNvSpPr>
            <a:spLocks noGrp="1"/>
          </p:cNvSpPr>
          <p:nvPr>
            <p:ph type="ftr" sz="quarter" idx="11"/>
          </p:nvPr>
        </p:nvSpPr>
        <p:spPr/>
        <p:txBody>
          <a:bodyPr/>
          <a:lstStyle/>
          <a:p>
            <a:r>
              <a:rPr lang="en-GB"/>
              <a:t>Johnson, Organizational Ethics 4e. © Sage Publications, 2019.</a:t>
            </a:r>
          </a:p>
        </p:txBody>
      </p:sp>
      <p:sp>
        <p:nvSpPr>
          <p:cNvPr id="6" name="Slide Number Placeholder 5"/>
          <p:cNvSpPr>
            <a:spLocks noGrp="1"/>
          </p:cNvSpPr>
          <p:nvPr>
            <p:ph type="sldNum" sz="quarter" idx="12"/>
          </p:nvPr>
        </p:nvSpPr>
        <p:spPr/>
        <p:txBody>
          <a:bodyPr/>
          <a:lstStyle/>
          <a:p>
            <a:fld id="{36CE15E3-6CF0-4D2A-945B-FD9ACE232174}" type="slidenum">
              <a:rPr lang="en-GB" smtClean="0"/>
              <a:t>‹#›</a:t>
            </a:fld>
            <a:endParaRPr lang="en-GB"/>
          </a:p>
        </p:txBody>
      </p:sp>
    </p:spTree>
    <p:extLst>
      <p:ext uri="{BB962C8B-B14F-4D97-AF65-F5344CB8AC3E}">
        <p14:creationId xmlns:p14="http://schemas.microsoft.com/office/powerpoint/2010/main" val="41101093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B19315C-B22A-43A5-A597-BB09952BD527}" type="datetime1">
              <a:rPr lang="en-GB" smtClean="0"/>
              <a:t>25/11/2020</a:t>
            </a:fld>
            <a:endParaRPr lang="en-GB"/>
          </a:p>
        </p:txBody>
      </p:sp>
      <p:sp>
        <p:nvSpPr>
          <p:cNvPr id="5" name="Footer Placeholder 4"/>
          <p:cNvSpPr>
            <a:spLocks noGrp="1"/>
          </p:cNvSpPr>
          <p:nvPr>
            <p:ph type="ftr" sz="quarter" idx="11"/>
          </p:nvPr>
        </p:nvSpPr>
        <p:spPr/>
        <p:txBody>
          <a:bodyPr/>
          <a:lstStyle/>
          <a:p>
            <a:r>
              <a:rPr lang="en-GB"/>
              <a:t>Johnson, Organizational Ethics 4e. © Sage Publications, 2019.</a:t>
            </a:r>
          </a:p>
        </p:txBody>
      </p:sp>
      <p:sp>
        <p:nvSpPr>
          <p:cNvPr id="6" name="Slide Number Placeholder 5"/>
          <p:cNvSpPr>
            <a:spLocks noGrp="1"/>
          </p:cNvSpPr>
          <p:nvPr>
            <p:ph type="sldNum" sz="quarter" idx="12"/>
          </p:nvPr>
        </p:nvSpPr>
        <p:spPr/>
        <p:txBody>
          <a:bodyPr/>
          <a:lstStyle/>
          <a:p>
            <a:fld id="{36CE15E3-6CF0-4D2A-945B-FD9ACE232174}" type="slidenum">
              <a:rPr lang="en-GB" smtClean="0"/>
              <a:t>‹#›</a:t>
            </a:fld>
            <a:endParaRPr lang="en-GB"/>
          </a:p>
        </p:txBody>
      </p:sp>
    </p:spTree>
    <p:extLst>
      <p:ext uri="{BB962C8B-B14F-4D97-AF65-F5344CB8AC3E}">
        <p14:creationId xmlns:p14="http://schemas.microsoft.com/office/powerpoint/2010/main" val="29074931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28747E7-66C4-4062-BEC2-0AF8B96E2CD5}" type="datetime1">
              <a:rPr lang="en-GB" smtClean="0"/>
              <a:t>25/11/2020</a:t>
            </a:fld>
            <a:endParaRPr lang="en-GB"/>
          </a:p>
        </p:txBody>
      </p:sp>
      <p:sp>
        <p:nvSpPr>
          <p:cNvPr id="6" name="Footer Placeholder 5"/>
          <p:cNvSpPr>
            <a:spLocks noGrp="1"/>
          </p:cNvSpPr>
          <p:nvPr>
            <p:ph type="ftr" sz="quarter" idx="11"/>
          </p:nvPr>
        </p:nvSpPr>
        <p:spPr/>
        <p:txBody>
          <a:bodyPr/>
          <a:lstStyle/>
          <a:p>
            <a:r>
              <a:rPr lang="en-GB"/>
              <a:t>Johnson, Organizational Ethics 4e. © Sage Publications, 2019.</a:t>
            </a:r>
          </a:p>
        </p:txBody>
      </p:sp>
      <p:sp>
        <p:nvSpPr>
          <p:cNvPr id="7" name="Slide Number Placeholder 6"/>
          <p:cNvSpPr>
            <a:spLocks noGrp="1"/>
          </p:cNvSpPr>
          <p:nvPr>
            <p:ph type="sldNum" sz="quarter" idx="12"/>
          </p:nvPr>
        </p:nvSpPr>
        <p:spPr/>
        <p:txBody>
          <a:bodyPr/>
          <a:lstStyle/>
          <a:p>
            <a:fld id="{36CE15E3-6CF0-4D2A-945B-FD9ACE232174}" type="slidenum">
              <a:rPr lang="en-GB" smtClean="0"/>
              <a:t>‹#›</a:t>
            </a:fld>
            <a:endParaRPr lang="en-GB"/>
          </a:p>
        </p:txBody>
      </p:sp>
    </p:spTree>
    <p:extLst>
      <p:ext uri="{BB962C8B-B14F-4D97-AF65-F5344CB8AC3E}">
        <p14:creationId xmlns:p14="http://schemas.microsoft.com/office/powerpoint/2010/main" val="3540931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C6313AC-F053-4E10-8BAC-3078625C9300}" type="datetime1">
              <a:rPr lang="en-GB" smtClean="0"/>
              <a:t>25/11/2020</a:t>
            </a:fld>
            <a:endParaRPr lang="en-GB"/>
          </a:p>
        </p:txBody>
      </p:sp>
      <p:sp>
        <p:nvSpPr>
          <p:cNvPr id="8" name="Footer Placeholder 7"/>
          <p:cNvSpPr>
            <a:spLocks noGrp="1"/>
          </p:cNvSpPr>
          <p:nvPr>
            <p:ph type="ftr" sz="quarter" idx="11"/>
          </p:nvPr>
        </p:nvSpPr>
        <p:spPr/>
        <p:txBody>
          <a:bodyPr/>
          <a:lstStyle/>
          <a:p>
            <a:r>
              <a:rPr lang="en-GB"/>
              <a:t>Johnson, Organizational Ethics 4e. © Sage Publications, 2019.</a:t>
            </a:r>
          </a:p>
        </p:txBody>
      </p:sp>
      <p:sp>
        <p:nvSpPr>
          <p:cNvPr id="9" name="Slide Number Placeholder 8"/>
          <p:cNvSpPr>
            <a:spLocks noGrp="1"/>
          </p:cNvSpPr>
          <p:nvPr>
            <p:ph type="sldNum" sz="quarter" idx="12"/>
          </p:nvPr>
        </p:nvSpPr>
        <p:spPr/>
        <p:txBody>
          <a:bodyPr/>
          <a:lstStyle/>
          <a:p>
            <a:fld id="{36CE15E3-6CF0-4D2A-945B-FD9ACE232174}" type="slidenum">
              <a:rPr lang="en-GB" smtClean="0"/>
              <a:t>‹#›</a:t>
            </a:fld>
            <a:endParaRPr lang="en-GB"/>
          </a:p>
        </p:txBody>
      </p:sp>
    </p:spTree>
    <p:extLst>
      <p:ext uri="{BB962C8B-B14F-4D97-AF65-F5344CB8AC3E}">
        <p14:creationId xmlns:p14="http://schemas.microsoft.com/office/powerpoint/2010/main" val="80732330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AF1DA8C-A6E5-4858-9B05-D605EB8D83B1}" type="datetime1">
              <a:rPr lang="en-GB" smtClean="0"/>
              <a:t>25/11/2020</a:t>
            </a:fld>
            <a:endParaRPr lang="en-GB"/>
          </a:p>
        </p:txBody>
      </p:sp>
      <p:sp>
        <p:nvSpPr>
          <p:cNvPr id="4" name="Footer Placeholder 3"/>
          <p:cNvSpPr>
            <a:spLocks noGrp="1"/>
          </p:cNvSpPr>
          <p:nvPr>
            <p:ph type="ftr" sz="quarter" idx="11"/>
          </p:nvPr>
        </p:nvSpPr>
        <p:spPr/>
        <p:txBody>
          <a:bodyPr/>
          <a:lstStyle/>
          <a:p>
            <a:r>
              <a:rPr lang="en-GB"/>
              <a:t>Johnson, Organizational Ethics 4e. © Sage Publications, 2019.</a:t>
            </a:r>
          </a:p>
        </p:txBody>
      </p:sp>
      <p:sp>
        <p:nvSpPr>
          <p:cNvPr id="5" name="Slide Number Placeholder 4"/>
          <p:cNvSpPr>
            <a:spLocks noGrp="1"/>
          </p:cNvSpPr>
          <p:nvPr>
            <p:ph type="sldNum" sz="quarter" idx="12"/>
          </p:nvPr>
        </p:nvSpPr>
        <p:spPr/>
        <p:txBody>
          <a:bodyPr/>
          <a:lstStyle/>
          <a:p>
            <a:fld id="{36CE15E3-6CF0-4D2A-945B-FD9ACE232174}" type="slidenum">
              <a:rPr lang="en-GB" smtClean="0"/>
              <a:t>‹#›</a:t>
            </a:fld>
            <a:endParaRPr lang="en-GB"/>
          </a:p>
        </p:txBody>
      </p:sp>
    </p:spTree>
    <p:extLst>
      <p:ext uri="{BB962C8B-B14F-4D97-AF65-F5344CB8AC3E}">
        <p14:creationId xmlns:p14="http://schemas.microsoft.com/office/powerpoint/2010/main" val="338531746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495DC78-F7BE-48FF-BA2D-F29FB36FC6FC}" type="datetime1">
              <a:rPr lang="en-GB" smtClean="0"/>
              <a:t>25/11/2020</a:t>
            </a:fld>
            <a:endParaRPr lang="en-GB"/>
          </a:p>
        </p:txBody>
      </p:sp>
      <p:sp>
        <p:nvSpPr>
          <p:cNvPr id="3" name="Footer Placeholder 2"/>
          <p:cNvSpPr>
            <a:spLocks noGrp="1"/>
          </p:cNvSpPr>
          <p:nvPr>
            <p:ph type="ftr" sz="quarter" idx="11"/>
          </p:nvPr>
        </p:nvSpPr>
        <p:spPr/>
        <p:txBody>
          <a:bodyPr/>
          <a:lstStyle/>
          <a:p>
            <a:r>
              <a:rPr lang="en-GB"/>
              <a:t>Johnson, Organizational Ethics 4e. © Sage Publications, 2019.</a:t>
            </a:r>
          </a:p>
        </p:txBody>
      </p:sp>
      <p:sp>
        <p:nvSpPr>
          <p:cNvPr id="4" name="Slide Number Placeholder 3"/>
          <p:cNvSpPr>
            <a:spLocks noGrp="1"/>
          </p:cNvSpPr>
          <p:nvPr>
            <p:ph type="sldNum" sz="quarter" idx="12"/>
          </p:nvPr>
        </p:nvSpPr>
        <p:spPr/>
        <p:txBody>
          <a:bodyPr/>
          <a:lstStyle/>
          <a:p>
            <a:fld id="{36CE15E3-6CF0-4D2A-945B-FD9ACE232174}" type="slidenum">
              <a:rPr lang="en-GB" smtClean="0"/>
              <a:t>‹#›</a:t>
            </a:fld>
            <a:endParaRPr lang="en-GB"/>
          </a:p>
        </p:txBody>
      </p:sp>
    </p:spTree>
    <p:extLst>
      <p:ext uri="{BB962C8B-B14F-4D97-AF65-F5344CB8AC3E}">
        <p14:creationId xmlns:p14="http://schemas.microsoft.com/office/powerpoint/2010/main" val="305192019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B679198-FC83-4D55-9650-06A275529509}" type="datetime1">
              <a:rPr lang="en-GB" smtClean="0"/>
              <a:t>25/11/2020</a:t>
            </a:fld>
            <a:endParaRPr lang="en-GB"/>
          </a:p>
        </p:txBody>
      </p:sp>
      <p:sp>
        <p:nvSpPr>
          <p:cNvPr id="6" name="Footer Placeholder 5"/>
          <p:cNvSpPr>
            <a:spLocks noGrp="1"/>
          </p:cNvSpPr>
          <p:nvPr>
            <p:ph type="ftr" sz="quarter" idx="11"/>
          </p:nvPr>
        </p:nvSpPr>
        <p:spPr/>
        <p:txBody>
          <a:bodyPr/>
          <a:lstStyle/>
          <a:p>
            <a:r>
              <a:rPr lang="en-GB"/>
              <a:t>Johnson, Organizational Ethics 4e. © Sage Publications, 2019.</a:t>
            </a:r>
          </a:p>
        </p:txBody>
      </p:sp>
      <p:sp>
        <p:nvSpPr>
          <p:cNvPr id="7" name="Slide Number Placeholder 6"/>
          <p:cNvSpPr>
            <a:spLocks noGrp="1"/>
          </p:cNvSpPr>
          <p:nvPr>
            <p:ph type="sldNum" sz="quarter" idx="12"/>
          </p:nvPr>
        </p:nvSpPr>
        <p:spPr/>
        <p:txBody>
          <a:bodyPr/>
          <a:lstStyle/>
          <a:p>
            <a:fld id="{36CE15E3-6CF0-4D2A-945B-FD9ACE232174}" type="slidenum">
              <a:rPr lang="en-GB" smtClean="0"/>
              <a:t>‹#›</a:t>
            </a:fld>
            <a:endParaRPr lang="en-GB"/>
          </a:p>
        </p:txBody>
      </p:sp>
    </p:spTree>
    <p:extLst>
      <p:ext uri="{BB962C8B-B14F-4D97-AF65-F5344CB8AC3E}">
        <p14:creationId xmlns:p14="http://schemas.microsoft.com/office/powerpoint/2010/main" val="132653562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8C48F20-8B06-4801-84AE-4210D39D7DE1}" type="datetime1">
              <a:rPr lang="en-GB" smtClean="0"/>
              <a:t>25/11/2020</a:t>
            </a:fld>
            <a:endParaRPr lang="en-GB"/>
          </a:p>
        </p:txBody>
      </p:sp>
      <p:sp>
        <p:nvSpPr>
          <p:cNvPr id="6" name="Footer Placeholder 5"/>
          <p:cNvSpPr>
            <a:spLocks noGrp="1"/>
          </p:cNvSpPr>
          <p:nvPr>
            <p:ph type="ftr" sz="quarter" idx="11"/>
          </p:nvPr>
        </p:nvSpPr>
        <p:spPr/>
        <p:txBody>
          <a:bodyPr/>
          <a:lstStyle/>
          <a:p>
            <a:r>
              <a:rPr lang="en-GB"/>
              <a:t>Johnson, Organizational Ethics 4e. © Sage Publications, 2019.</a:t>
            </a:r>
          </a:p>
        </p:txBody>
      </p:sp>
      <p:sp>
        <p:nvSpPr>
          <p:cNvPr id="7" name="Slide Number Placeholder 6"/>
          <p:cNvSpPr>
            <a:spLocks noGrp="1"/>
          </p:cNvSpPr>
          <p:nvPr>
            <p:ph type="sldNum" sz="quarter" idx="12"/>
          </p:nvPr>
        </p:nvSpPr>
        <p:spPr/>
        <p:txBody>
          <a:bodyPr/>
          <a:lstStyle/>
          <a:p>
            <a:fld id="{36CE15E3-6CF0-4D2A-945B-FD9ACE232174}" type="slidenum">
              <a:rPr lang="en-GB" smtClean="0"/>
              <a:t>‹#›</a:t>
            </a:fld>
            <a:endParaRPr lang="en-GB"/>
          </a:p>
        </p:txBody>
      </p:sp>
    </p:spTree>
    <p:extLst>
      <p:ext uri="{BB962C8B-B14F-4D97-AF65-F5344CB8AC3E}">
        <p14:creationId xmlns:p14="http://schemas.microsoft.com/office/powerpoint/2010/main" val="293327483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D902F09-9321-42F1-A69A-B33CBD9532B2}" type="datetime1">
              <a:rPr lang="en-GB" smtClean="0"/>
              <a:t>25/11/2020</a:t>
            </a:fld>
            <a:endParaRPr lang="en-GB"/>
          </a:p>
        </p:txBody>
      </p:sp>
      <p:sp>
        <p:nvSpPr>
          <p:cNvPr id="5" name="Footer Placeholder 4"/>
          <p:cNvSpPr>
            <a:spLocks noGrp="1"/>
          </p:cNvSpPr>
          <p:nvPr>
            <p:ph type="ftr" sz="quarter" idx="11"/>
          </p:nvPr>
        </p:nvSpPr>
        <p:spPr/>
        <p:txBody>
          <a:bodyPr/>
          <a:lstStyle/>
          <a:p>
            <a:r>
              <a:rPr lang="en-GB"/>
              <a:t>Johnson, Organizational Ethics 4e. © Sage Publications, 2019.</a:t>
            </a:r>
          </a:p>
        </p:txBody>
      </p:sp>
      <p:sp>
        <p:nvSpPr>
          <p:cNvPr id="6" name="Slide Number Placeholder 5"/>
          <p:cNvSpPr>
            <a:spLocks noGrp="1"/>
          </p:cNvSpPr>
          <p:nvPr>
            <p:ph type="sldNum" sz="quarter" idx="12"/>
          </p:nvPr>
        </p:nvSpPr>
        <p:spPr/>
        <p:txBody>
          <a:bodyPr/>
          <a:lstStyle/>
          <a:p>
            <a:fld id="{36CE15E3-6CF0-4D2A-945B-FD9ACE232174}" type="slidenum">
              <a:rPr lang="en-GB" smtClean="0"/>
              <a:t>‹#›</a:t>
            </a:fld>
            <a:endParaRPr lang="en-GB"/>
          </a:p>
        </p:txBody>
      </p:sp>
    </p:spTree>
    <p:extLst>
      <p:ext uri="{BB962C8B-B14F-4D97-AF65-F5344CB8AC3E}">
        <p14:creationId xmlns:p14="http://schemas.microsoft.com/office/powerpoint/2010/main" val="45602320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021C1E-CEEF-465B-B4FD-59978CC1ECCB}" type="datetime1">
              <a:rPr lang="en-GB" smtClean="0"/>
              <a:t>25/11/2020</a:t>
            </a:fld>
            <a:endParaRPr lang="en-GB"/>
          </a:p>
        </p:txBody>
      </p:sp>
      <p:sp>
        <p:nvSpPr>
          <p:cNvPr id="5" name="Footer Placeholder 4"/>
          <p:cNvSpPr>
            <a:spLocks noGrp="1"/>
          </p:cNvSpPr>
          <p:nvPr>
            <p:ph type="ftr" sz="quarter" idx="11"/>
          </p:nvPr>
        </p:nvSpPr>
        <p:spPr/>
        <p:txBody>
          <a:bodyPr/>
          <a:lstStyle/>
          <a:p>
            <a:r>
              <a:rPr lang="en-GB"/>
              <a:t>Johnson, Organizational Ethics 4e. © Sage Publications, 2019.</a:t>
            </a:r>
          </a:p>
        </p:txBody>
      </p:sp>
      <p:sp>
        <p:nvSpPr>
          <p:cNvPr id="6" name="Slide Number Placeholder 5"/>
          <p:cNvSpPr>
            <a:spLocks noGrp="1"/>
          </p:cNvSpPr>
          <p:nvPr>
            <p:ph type="sldNum" sz="quarter" idx="12"/>
          </p:nvPr>
        </p:nvSpPr>
        <p:spPr/>
        <p:txBody>
          <a:bodyPr/>
          <a:lstStyle/>
          <a:p>
            <a:fld id="{36CE15E3-6CF0-4D2A-945B-FD9ACE232174}" type="slidenum">
              <a:rPr lang="en-GB" smtClean="0"/>
              <a:t>‹#›</a:t>
            </a:fld>
            <a:endParaRPr lang="en-GB"/>
          </a:p>
        </p:txBody>
      </p:sp>
    </p:spTree>
    <p:extLst>
      <p:ext uri="{BB962C8B-B14F-4D97-AF65-F5344CB8AC3E}">
        <p14:creationId xmlns:p14="http://schemas.microsoft.com/office/powerpoint/2010/main" val="217556278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15E35D-7744-4184-B420-317E8A359A1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137209F-E9EA-463E-B2AC-2A93EE57261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BB79053-A1B3-4C90-92A3-52F4192E03D8}"/>
              </a:ext>
            </a:extLst>
          </p:cNvPr>
          <p:cNvSpPr>
            <a:spLocks noGrp="1"/>
          </p:cNvSpPr>
          <p:nvPr>
            <p:ph type="dt" sz="half" idx="10"/>
          </p:nvPr>
        </p:nvSpPr>
        <p:spPr/>
        <p:txBody>
          <a:bodyPr/>
          <a:lstStyle/>
          <a:p>
            <a:fld id="{32A2F693-824E-4680-8878-705112A1156B}" type="datetimeFigureOut">
              <a:rPr lang="en-GB" smtClean="0"/>
              <a:t>25/11/2020</a:t>
            </a:fld>
            <a:endParaRPr lang="en-GB"/>
          </a:p>
        </p:txBody>
      </p:sp>
      <p:sp>
        <p:nvSpPr>
          <p:cNvPr id="5" name="Footer Placeholder 4">
            <a:extLst>
              <a:ext uri="{FF2B5EF4-FFF2-40B4-BE49-F238E27FC236}">
                <a16:creationId xmlns:a16="http://schemas.microsoft.com/office/drawing/2014/main" id="{3F8F11C9-EA00-47BF-B21E-6EA42540210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5A32C14-62C1-4257-BB12-CE21FBA13F6F}"/>
              </a:ext>
            </a:extLst>
          </p:cNvPr>
          <p:cNvSpPr>
            <a:spLocks noGrp="1"/>
          </p:cNvSpPr>
          <p:nvPr>
            <p:ph type="sldNum" sz="quarter" idx="12"/>
          </p:nvPr>
        </p:nvSpPr>
        <p:spPr/>
        <p:txBody>
          <a:bodyPr/>
          <a:lstStyle/>
          <a:p>
            <a:fld id="{C9C6E58B-18EF-4CFB-847C-2DF3A0263967}" type="slidenum">
              <a:rPr lang="en-GB" smtClean="0"/>
              <a:t>‹#›</a:t>
            </a:fld>
            <a:endParaRPr lang="en-GB"/>
          </a:p>
        </p:txBody>
      </p:sp>
      <p:pic>
        <p:nvPicPr>
          <p:cNvPr id="7" name="Picture 6">
            <a:extLst>
              <a:ext uri="{FF2B5EF4-FFF2-40B4-BE49-F238E27FC236}">
                <a16:creationId xmlns:a16="http://schemas.microsoft.com/office/drawing/2014/main" id="{EF634E55-F473-4FDA-9AAB-485BB7A9C831}"/>
              </a:ext>
            </a:extLst>
          </p:cNvPr>
          <p:cNvPicPr>
            <a:picLocks noChangeAspect="1"/>
          </p:cNvPicPr>
          <p:nvPr userDrawn="1"/>
        </p:nvPicPr>
        <p:blipFill>
          <a:blip r:embed="rId2"/>
          <a:stretch>
            <a:fillRect/>
          </a:stretch>
        </p:blipFill>
        <p:spPr>
          <a:xfrm>
            <a:off x="0" y="1714"/>
            <a:ext cx="12192000" cy="6854572"/>
          </a:xfrm>
          <a:prstGeom prst="rect">
            <a:avLst/>
          </a:prstGeom>
        </p:spPr>
      </p:pic>
    </p:spTree>
    <p:extLst>
      <p:ext uri="{BB962C8B-B14F-4D97-AF65-F5344CB8AC3E}">
        <p14:creationId xmlns:p14="http://schemas.microsoft.com/office/powerpoint/2010/main" val="256286809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3BB96-8009-42B6-B998-EC03B71B214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09070FC-0B8D-40EF-9F88-D158B1B98DC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DA26892-CF23-4CC2-B716-D094785BB0FA}"/>
              </a:ext>
            </a:extLst>
          </p:cNvPr>
          <p:cNvSpPr>
            <a:spLocks noGrp="1"/>
          </p:cNvSpPr>
          <p:nvPr>
            <p:ph type="dt" sz="half" idx="10"/>
          </p:nvPr>
        </p:nvSpPr>
        <p:spPr/>
        <p:txBody>
          <a:bodyPr/>
          <a:lstStyle/>
          <a:p>
            <a:fld id="{32A2F693-824E-4680-8878-705112A1156B}" type="datetimeFigureOut">
              <a:rPr lang="en-GB" smtClean="0"/>
              <a:t>25/11/2020</a:t>
            </a:fld>
            <a:endParaRPr lang="en-GB"/>
          </a:p>
        </p:txBody>
      </p:sp>
      <p:sp>
        <p:nvSpPr>
          <p:cNvPr id="5" name="Footer Placeholder 4">
            <a:extLst>
              <a:ext uri="{FF2B5EF4-FFF2-40B4-BE49-F238E27FC236}">
                <a16:creationId xmlns:a16="http://schemas.microsoft.com/office/drawing/2014/main" id="{F227919F-F221-416D-AEA7-5A521BB7BC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1A8072-2103-448E-8D89-B11D7DB48419}"/>
              </a:ext>
            </a:extLst>
          </p:cNvPr>
          <p:cNvSpPr>
            <a:spLocks noGrp="1"/>
          </p:cNvSpPr>
          <p:nvPr>
            <p:ph type="sldNum" sz="quarter" idx="12"/>
          </p:nvPr>
        </p:nvSpPr>
        <p:spPr/>
        <p:txBody>
          <a:bodyPr/>
          <a:lstStyle/>
          <a:p>
            <a:fld id="{C9C6E58B-18EF-4CFB-847C-2DF3A0263967}" type="slidenum">
              <a:rPr lang="en-GB" smtClean="0"/>
              <a:t>‹#›</a:t>
            </a:fld>
            <a:endParaRPr lang="en-GB"/>
          </a:p>
        </p:txBody>
      </p:sp>
    </p:spTree>
    <p:extLst>
      <p:ext uri="{BB962C8B-B14F-4D97-AF65-F5344CB8AC3E}">
        <p14:creationId xmlns:p14="http://schemas.microsoft.com/office/powerpoint/2010/main" val="291819661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E539C-FB15-4790-A70F-4CFE4B03369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7EE2B50-14DC-484F-BE71-7D50EFAF483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AF4B4DB-E70E-42CF-91D1-E6605E76273B}"/>
              </a:ext>
            </a:extLst>
          </p:cNvPr>
          <p:cNvSpPr>
            <a:spLocks noGrp="1"/>
          </p:cNvSpPr>
          <p:nvPr>
            <p:ph type="dt" sz="half" idx="10"/>
          </p:nvPr>
        </p:nvSpPr>
        <p:spPr/>
        <p:txBody>
          <a:bodyPr/>
          <a:lstStyle/>
          <a:p>
            <a:fld id="{32A2F693-824E-4680-8878-705112A1156B}" type="datetimeFigureOut">
              <a:rPr lang="en-GB" smtClean="0"/>
              <a:t>25/11/2020</a:t>
            </a:fld>
            <a:endParaRPr lang="en-GB"/>
          </a:p>
        </p:txBody>
      </p:sp>
      <p:sp>
        <p:nvSpPr>
          <p:cNvPr id="5" name="Footer Placeholder 4">
            <a:extLst>
              <a:ext uri="{FF2B5EF4-FFF2-40B4-BE49-F238E27FC236}">
                <a16:creationId xmlns:a16="http://schemas.microsoft.com/office/drawing/2014/main" id="{4AF015E5-42A6-467E-8E32-72F1F22E57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F8242D-5B2A-4751-ADCF-20B3854B0576}"/>
              </a:ext>
            </a:extLst>
          </p:cNvPr>
          <p:cNvSpPr>
            <a:spLocks noGrp="1"/>
          </p:cNvSpPr>
          <p:nvPr>
            <p:ph type="sldNum" sz="quarter" idx="12"/>
          </p:nvPr>
        </p:nvSpPr>
        <p:spPr/>
        <p:txBody>
          <a:bodyPr/>
          <a:lstStyle/>
          <a:p>
            <a:fld id="{C9C6E58B-18EF-4CFB-847C-2DF3A0263967}" type="slidenum">
              <a:rPr lang="en-GB" smtClean="0"/>
              <a:t>‹#›</a:t>
            </a:fld>
            <a:endParaRPr lang="en-GB"/>
          </a:p>
        </p:txBody>
      </p:sp>
    </p:spTree>
    <p:extLst>
      <p:ext uri="{BB962C8B-B14F-4D97-AF65-F5344CB8AC3E}">
        <p14:creationId xmlns:p14="http://schemas.microsoft.com/office/powerpoint/2010/main" val="267906490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29B29A-EAC5-4FD3-B580-FFB3C32F02F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F290EFC-B150-428D-9673-CEAC795F6EF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32DA63A-57C6-4D98-8A81-47B935BE224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E6317D0-FBD5-4A83-8302-DCDF34E1D7BC}"/>
              </a:ext>
            </a:extLst>
          </p:cNvPr>
          <p:cNvSpPr>
            <a:spLocks noGrp="1"/>
          </p:cNvSpPr>
          <p:nvPr>
            <p:ph type="dt" sz="half" idx="10"/>
          </p:nvPr>
        </p:nvSpPr>
        <p:spPr/>
        <p:txBody>
          <a:bodyPr/>
          <a:lstStyle/>
          <a:p>
            <a:fld id="{32A2F693-824E-4680-8878-705112A1156B}" type="datetimeFigureOut">
              <a:rPr lang="en-GB" smtClean="0"/>
              <a:t>25/11/2020</a:t>
            </a:fld>
            <a:endParaRPr lang="en-GB"/>
          </a:p>
        </p:txBody>
      </p:sp>
      <p:sp>
        <p:nvSpPr>
          <p:cNvPr id="6" name="Footer Placeholder 5">
            <a:extLst>
              <a:ext uri="{FF2B5EF4-FFF2-40B4-BE49-F238E27FC236}">
                <a16:creationId xmlns:a16="http://schemas.microsoft.com/office/drawing/2014/main" id="{7E0C7C24-6AFD-4F63-97F8-ABEBEE4F652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5810618-2F2E-4F05-8B4C-28F20C37BD52}"/>
              </a:ext>
            </a:extLst>
          </p:cNvPr>
          <p:cNvSpPr>
            <a:spLocks noGrp="1"/>
          </p:cNvSpPr>
          <p:nvPr>
            <p:ph type="sldNum" sz="quarter" idx="12"/>
          </p:nvPr>
        </p:nvSpPr>
        <p:spPr/>
        <p:txBody>
          <a:bodyPr/>
          <a:lstStyle/>
          <a:p>
            <a:fld id="{C9C6E58B-18EF-4CFB-847C-2DF3A0263967}" type="slidenum">
              <a:rPr lang="en-GB" smtClean="0"/>
              <a:t>‹#›</a:t>
            </a:fld>
            <a:endParaRPr lang="en-GB"/>
          </a:p>
        </p:txBody>
      </p:sp>
    </p:spTree>
    <p:extLst>
      <p:ext uri="{BB962C8B-B14F-4D97-AF65-F5344CB8AC3E}">
        <p14:creationId xmlns:p14="http://schemas.microsoft.com/office/powerpoint/2010/main" val="218342992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C51FFE-4841-44DA-A252-55B17AFF2D5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5A75F74-1C46-49E5-A5DA-3F9179B481C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D096AE0-E635-492B-BE64-CB4A1AA1869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BF37432-5D4F-40A1-A3E6-34DCA8A2EFF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928703D-5C74-465F-B2AC-77F02991D8F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66B6B77-ADCA-4854-9982-A4E95A66F567}"/>
              </a:ext>
            </a:extLst>
          </p:cNvPr>
          <p:cNvSpPr>
            <a:spLocks noGrp="1"/>
          </p:cNvSpPr>
          <p:nvPr>
            <p:ph type="dt" sz="half" idx="10"/>
          </p:nvPr>
        </p:nvSpPr>
        <p:spPr/>
        <p:txBody>
          <a:bodyPr/>
          <a:lstStyle/>
          <a:p>
            <a:fld id="{32A2F693-824E-4680-8878-705112A1156B}" type="datetimeFigureOut">
              <a:rPr lang="en-GB" smtClean="0"/>
              <a:t>25/11/2020</a:t>
            </a:fld>
            <a:endParaRPr lang="en-GB"/>
          </a:p>
        </p:txBody>
      </p:sp>
      <p:sp>
        <p:nvSpPr>
          <p:cNvPr id="8" name="Footer Placeholder 7">
            <a:extLst>
              <a:ext uri="{FF2B5EF4-FFF2-40B4-BE49-F238E27FC236}">
                <a16:creationId xmlns:a16="http://schemas.microsoft.com/office/drawing/2014/main" id="{3B355E59-9DEE-41AE-A35B-9421E9A454B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81393C5-F364-4273-9168-5F1ABF318502}"/>
              </a:ext>
            </a:extLst>
          </p:cNvPr>
          <p:cNvSpPr>
            <a:spLocks noGrp="1"/>
          </p:cNvSpPr>
          <p:nvPr>
            <p:ph type="sldNum" sz="quarter" idx="12"/>
          </p:nvPr>
        </p:nvSpPr>
        <p:spPr/>
        <p:txBody>
          <a:bodyPr/>
          <a:lstStyle/>
          <a:p>
            <a:fld id="{C9C6E58B-18EF-4CFB-847C-2DF3A0263967}" type="slidenum">
              <a:rPr lang="en-GB" smtClean="0"/>
              <a:t>‹#›</a:t>
            </a:fld>
            <a:endParaRPr lang="en-GB"/>
          </a:p>
        </p:txBody>
      </p:sp>
    </p:spTree>
    <p:extLst>
      <p:ext uri="{BB962C8B-B14F-4D97-AF65-F5344CB8AC3E}">
        <p14:creationId xmlns:p14="http://schemas.microsoft.com/office/powerpoint/2010/main" val="218084686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2AC5BA-8BA7-4799-ACB5-EE8A3727299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4467996-340F-41BB-A26B-0E41D4C01491}"/>
              </a:ext>
            </a:extLst>
          </p:cNvPr>
          <p:cNvSpPr>
            <a:spLocks noGrp="1"/>
          </p:cNvSpPr>
          <p:nvPr>
            <p:ph type="dt" sz="half" idx="10"/>
          </p:nvPr>
        </p:nvSpPr>
        <p:spPr/>
        <p:txBody>
          <a:bodyPr/>
          <a:lstStyle/>
          <a:p>
            <a:fld id="{32A2F693-824E-4680-8878-705112A1156B}" type="datetimeFigureOut">
              <a:rPr lang="en-GB" smtClean="0"/>
              <a:t>25/11/2020</a:t>
            </a:fld>
            <a:endParaRPr lang="en-GB"/>
          </a:p>
        </p:txBody>
      </p:sp>
      <p:sp>
        <p:nvSpPr>
          <p:cNvPr id="4" name="Footer Placeholder 3">
            <a:extLst>
              <a:ext uri="{FF2B5EF4-FFF2-40B4-BE49-F238E27FC236}">
                <a16:creationId xmlns:a16="http://schemas.microsoft.com/office/drawing/2014/main" id="{6687A088-730C-4F1F-AC40-E595C2019CC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56C912D-0424-4C0E-98D6-B23DEBA7CAF0}"/>
              </a:ext>
            </a:extLst>
          </p:cNvPr>
          <p:cNvSpPr>
            <a:spLocks noGrp="1"/>
          </p:cNvSpPr>
          <p:nvPr>
            <p:ph type="sldNum" sz="quarter" idx="12"/>
          </p:nvPr>
        </p:nvSpPr>
        <p:spPr/>
        <p:txBody>
          <a:bodyPr/>
          <a:lstStyle/>
          <a:p>
            <a:fld id="{C9C6E58B-18EF-4CFB-847C-2DF3A0263967}" type="slidenum">
              <a:rPr lang="en-GB" smtClean="0"/>
              <a:t>‹#›</a:t>
            </a:fld>
            <a:endParaRPr lang="en-GB"/>
          </a:p>
        </p:txBody>
      </p:sp>
    </p:spTree>
    <p:extLst>
      <p:ext uri="{BB962C8B-B14F-4D97-AF65-F5344CB8AC3E}">
        <p14:creationId xmlns:p14="http://schemas.microsoft.com/office/powerpoint/2010/main" val="234247865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5B63B64-7D81-437D-B40D-D9B2ED5B5530}"/>
              </a:ext>
            </a:extLst>
          </p:cNvPr>
          <p:cNvSpPr>
            <a:spLocks noGrp="1"/>
          </p:cNvSpPr>
          <p:nvPr>
            <p:ph type="dt" sz="half" idx="10"/>
          </p:nvPr>
        </p:nvSpPr>
        <p:spPr/>
        <p:txBody>
          <a:bodyPr/>
          <a:lstStyle/>
          <a:p>
            <a:fld id="{32A2F693-824E-4680-8878-705112A1156B}" type="datetimeFigureOut">
              <a:rPr lang="en-GB" smtClean="0"/>
              <a:t>25/11/2020</a:t>
            </a:fld>
            <a:endParaRPr lang="en-GB"/>
          </a:p>
        </p:txBody>
      </p:sp>
      <p:sp>
        <p:nvSpPr>
          <p:cNvPr id="3" name="Footer Placeholder 2">
            <a:extLst>
              <a:ext uri="{FF2B5EF4-FFF2-40B4-BE49-F238E27FC236}">
                <a16:creationId xmlns:a16="http://schemas.microsoft.com/office/drawing/2014/main" id="{6304C2D8-8639-408D-A72D-BF99F09D3EA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CBA09A8-6FB7-49B8-AB47-0A7202010511}"/>
              </a:ext>
            </a:extLst>
          </p:cNvPr>
          <p:cNvSpPr>
            <a:spLocks noGrp="1"/>
          </p:cNvSpPr>
          <p:nvPr>
            <p:ph type="sldNum" sz="quarter" idx="12"/>
          </p:nvPr>
        </p:nvSpPr>
        <p:spPr/>
        <p:txBody>
          <a:bodyPr/>
          <a:lstStyle/>
          <a:p>
            <a:fld id="{C9C6E58B-18EF-4CFB-847C-2DF3A0263967}" type="slidenum">
              <a:rPr lang="en-GB" smtClean="0"/>
              <a:t>‹#›</a:t>
            </a:fld>
            <a:endParaRPr lang="en-GB"/>
          </a:p>
        </p:txBody>
      </p:sp>
    </p:spTree>
    <p:extLst>
      <p:ext uri="{BB962C8B-B14F-4D97-AF65-F5344CB8AC3E}">
        <p14:creationId xmlns:p14="http://schemas.microsoft.com/office/powerpoint/2010/main" val="187870838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FD345C-0252-4A32-908B-8ABFB391D52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66F0F83-99AC-4DA1-B916-6310F386B33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93C1986-2E95-4DB1-8691-4C233843F38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431445A-7518-43FD-99DA-DC91D1EEEF2F}"/>
              </a:ext>
            </a:extLst>
          </p:cNvPr>
          <p:cNvSpPr>
            <a:spLocks noGrp="1"/>
          </p:cNvSpPr>
          <p:nvPr>
            <p:ph type="dt" sz="half" idx="10"/>
          </p:nvPr>
        </p:nvSpPr>
        <p:spPr/>
        <p:txBody>
          <a:bodyPr/>
          <a:lstStyle/>
          <a:p>
            <a:fld id="{32A2F693-824E-4680-8878-705112A1156B}" type="datetimeFigureOut">
              <a:rPr lang="en-GB" smtClean="0"/>
              <a:t>25/11/2020</a:t>
            </a:fld>
            <a:endParaRPr lang="en-GB"/>
          </a:p>
        </p:txBody>
      </p:sp>
      <p:sp>
        <p:nvSpPr>
          <p:cNvPr id="6" name="Footer Placeholder 5">
            <a:extLst>
              <a:ext uri="{FF2B5EF4-FFF2-40B4-BE49-F238E27FC236}">
                <a16:creationId xmlns:a16="http://schemas.microsoft.com/office/drawing/2014/main" id="{41EEC9A1-422A-4A7D-9DF0-B4DC23FFE0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2BEAA0E-B750-424F-B7FB-C29AB0D8F0E7}"/>
              </a:ext>
            </a:extLst>
          </p:cNvPr>
          <p:cNvSpPr>
            <a:spLocks noGrp="1"/>
          </p:cNvSpPr>
          <p:nvPr>
            <p:ph type="sldNum" sz="quarter" idx="12"/>
          </p:nvPr>
        </p:nvSpPr>
        <p:spPr/>
        <p:txBody>
          <a:bodyPr/>
          <a:lstStyle/>
          <a:p>
            <a:fld id="{C9C6E58B-18EF-4CFB-847C-2DF3A0263967}" type="slidenum">
              <a:rPr lang="en-GB" smtClean="0"/>
              <a:t>‹#›</a:t>
            </a:fld>
            <a:endParaRPr lang="en-GB"/>
          </a:p>
        </p:txBody>
      </p:sp>
    </p:spTree>
    <p:extLst>
      <p:ext uri="{BB962C8B-B14F-4D97-AF65-F5344CB8AC3E}">
        <p14:creationId xmlns:p14="http://schemas.microsoft.com/office/powerpoint/2010/main" val="229968423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0CB3D0-7B09-470F-A464-B686031E425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49DD7BA-4A0D-45C9-8F41-49FB1BE621D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3909D4C-7E87-4419-852F-434E6C0F3A1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C3CA04D-F002-40A8-83AF-E0D0A56A1D5A}"/>
              </a:ext>
            </a:extLst>
          </p:cNvPr>
          <p:cNvSpPr>
            <a:spLocks noGrp="1"/>
          </p:cNvSpPr>
          <p:nvPr>
            <p:ph type="dt" sz="half" idx="10"/>
          </p:nvPr>
        </p:nvSpPr>
        <p:spPr/>
        <p:txBody>
          <a:bodyPr/>
          <a:lstStyle/>
          <a:p>
            <a:fld id="{32A2F693-824E-4680-8878-705112A1156B}" type="datetimeFigureOut">
              <a:rPr lang="en-GB" smtClean="0"/>
              <a:t>25/11/2020</a:t>
            </a:fld>
            <a:endParaRPr lang="en-GB"/>
          </a:p>
        </p:txBody>
      </p:sp>
      <p:sp>
        <p:nvSpPr>
          <p:cNvPr id="6" name="Footer Placeholder 5">
            <a:extLst>
              <a:ext uri="{FF2B5EF4-FFF2-40B4-BE49-F238E27FC236}">
                <a16:creationId xmlns:a16="http://schemas.microsoft.com/office/drawing/2014/main" id="{FADE1C20-983B-459C-8960-C65045A626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BB8DE69-9DAE-4017-AA79-374F9953F6BA}"/>
              </a:ext>
            </a:extLst>
          </p:cNvPr>
          <p:cNvSpPr>
            <a:spLocks noGrp="1"/>
          </p:cNvSpPr>
          <p:nvPr>
            <p:ph type="sldNum" sz="quarter" idx="12"/>
          </p:nvPr>
        </p:nvSpPr>
        <p:spPr/>
        <p:txBody>
          <a:bodyPr/>
          <a:lstStyle/>
          <a:p>
            <a:fld id="{C9C6E58B-18EF-4CFB-847C-2DF3A0263967}" type="slidenum">
              <a:rPr lang="en-GB" smtClean="0"/>
              <a:t>‹#›</a:t>
            </a:fld>
            <a:endParaRPr lang="en-GB"/>
          </a:p>
        </p:txBody>
      </p:sp>
    </p:spTree>
    <p:extLst>
      <p:ext uri="{BB962C8B-B14F-4D97-AF65-F5344CB8AC3E}">
        <p14:creationId xmlns:p14="http://schemas.microsoft.com/office/powerpoint/2010/main" val="226514592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0865EA-D163-4015-B8E4-282EC953363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11ED3A5-D565-45AD-B375-009C98D7ABA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CB7117-2D53-4ADE-9135-44E9CD17D0FE}"/>
              </a:ext>
            </a:extLst>
          </p:cNvPr>
          <p:cNvSpPr>
            <a:spLocks noGrp="1"/>
          </p:cNvSpPr>
          <p:nvPr>
            <p:ph type="dt" sz="half" idx="10"/>
          </p:nvPr>
        </p:nvSpPr>
        <p:spPr/>
        <p:txBody>
          <a:bodyPr/>
          <a:lstStyle/>
          <a:p>
            <a:fld id="{32A2F693-824E-4680-8878-705112A1156B}" type="datetimeFigureOut">
              <a:rPr lang="en-GB" smtClean="0"/>
              <a:t>25/11/2020</a:t>
            </a:fld>
            <a:endParaRPr lang="en-GB"/>
          </a:p>
        </p:txBody>
      </p:sp>
      <p:sp>
        <p:nvSpPr>
          <p:cNvPr id="5" name="Footer Placeholder 4">
            <a:extLst>
              <a:ext uri="{FF2B5EF4-FFF2-40B4-BE49-F238E27FC236}">
                <a16:creationId xmlns:a16="http://schemas.microsoft.com/office/drawing/2014/main" id="{2CC4F911-4DBB-4231-B368-480DC9A45D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A14AC3-423A-423E-8CA9-3E6AA2755009}"/>
              </a:ext>
            </a:extLst>
          </p:cNvPr>
          <p:cNvSpPr>
            <a:spLocks noGrp="1"/>
          </p:cNvSpPr>
          <p:nvPr>
            <p:ph type="sldNum" sz="quarter" idx="12"/>
          </p:nvPr>
        </p:nvSpPr>
        <p:spPr/>
        <p:txBody>
          <a:bodyPr/>
          <a:lstStyle/>
          <a:p>
            <a:fld id="{C9C6E58B-18EF-4CFB-847C-2DF3A0263967}" type="slidenum">
              <a:rPr lang="en-GB" smtClean="0"/>
              <a:t>‹#›</a:t>
            </a:fld>
            <a:endParaRPr lang="en-GB"/>
          </a:p>
        </p:txBody>
      </p:sp>
    </p:spTree>
    <p:extLst>
      <p:ext uri="{BB962C8B-B14F-4D97-AF65-F5344CB8AC3E}">
        <p14:creationId xmlns:p14="http://schemas.microsoft.com/office/powerpoint/2010/main" val="356102476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5779F97-C7EA-4275-8F86-2FA127C552A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0AB3952-5DBB-49B2-96C9-C5F651782F0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2B5E1E5-C041-4510-A3C7-EFF3DEADF9D7}"/>
              </a:ext>
            </a:extLst>
          </p:cNvPr>
          <p:cNvSpPr>
            <a:spLocks noGrp="1"/>
          </p:cNvSpPr>
          <p:nvPr>
            <p:ph type="dt" sz="half" idx="10"/>
          </p:nvPr>
        </p:nvSpPr>
        <p:spPr/>
        <p:txBody>
          <a:bodyPr/>
          <a:lstStyle/>
          <a:p>
            <a:fld id="{32A2F693-824E-4680-8878-705112A1156B}" type="datetimeFigureOut">
              <a:rPr lang="en-GB" smtClean="0"/>
              <a:t>25/11/2020</a:t>
            </a:fld>
            <a:endParaRPr lang="en-GB"/>
          </a:p>
        </p:txBody>
      </p:sp>
      <p:sp>
        <p:nvSpPr>
          <p:cNvPr id="5" name="Footer Placeholder 4">
            <a:extLst>
              <a:ext uri="{FF2B5EF4-FFF2-40B4-BE49-F238E27FC236}">
                <a16:creationId xmlns:a16="http://schemas.microsoft.com/office/drawing/2014/main" id="{B41FBA35-743C-4D7B-824E-9189FFC57D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CD43207-E52A-414D-9F8E-5675834BAE21}"/>
              </a:ext>
            </a:extLst>
          </p:cNvPr>
          <p:cNvSpPr>
            <a:spLocks noGrp="1"/>
          </p:cNvSpPr>
          <p:nvPr>
            <p:ph type="sldNum" sz="quarter" idx="12"/>
          </p:nvPr>
        </p:nvSpPr>
        <p:spPr/>
        <p:txBody>
          <a:bodyPr/>
          <a:lstStyle/>
          <a:p>
            <a:fld id="{C9C6E58B-18EF-4CFB-847C-2DF3A0263967}" type="slidenum">
              <a:rPr lang="en-GB" smtClean="0"/>
              <a:t>‹#›</a:t>
            </a:fld>
            <a:endParaRPr lang="en-GB"/>
          </a:p>
        </p:txBody>
      </p:sp>
    </p:spTree>
    <p:extLst>
      <p:ext uri="{BB962C8B-B14F-4D97-AF65-F5344CB8AC3E}">
        <p14:creationId xmlns:p14="http://schemas.microsoft.com/office/powerpoint/2010/main" val="17658093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pn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7483FA0-F7BD-435F-ABF6-68502035482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44DD3BB-980A-42C9-96A4-E797780A4B1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E466B1A-8099-4BC9-BD3F-BD4412F9E2A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8271A61-7DAA-4A13-B500-1710B2A7F063}" type="datetimeFigureOut">
              <a:rPr lang="en-GB" smtClean="0"/>
              <a:t>25/11/2020</a:t>
            </a:fld>
            <a:endParaRPr lang="en-GB"/>
          </a:p>
        </p:txBody>
      </p:sp>
      <p:sp>
        <p:nvSpPr>
          <p:cNvPr id="5" name="Footer Placeholder 4">
            <a:extLst>
              <a:ext uri="{FF2B5EF4-FFF2-40B4-BE49-F238E27FC236}">
                <a16:creationId xmlns:a16="http://schemas.microsoft.com/office/drawing/2014/main" id="{FDCA740F-E02F-42A8-A99B-B10267C80E1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3D9601F-8585-42A1-A164-1D463B684CA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EB06C66-C6DF-4A54-9E51-063F46A05301}" type="slidenum">
              <a:rPr lang="en-GB" smtClean="0"/>
              <a:t>‹#›</a:t>
            </a:fld>
            <a:endParaRPr lang="en-GB"/>
          </a:p>
        </p:txBody>
      </p:sp>
    </p:spTree>
    <p:extLst>
      <p:ext uri="{BB962C8B-B14F-4D97-AF65-F5344CB8AC3E}">
        <p14:creationId xmlns:p14="http://schemas.microsoft.com/office/powerpoint/2010/main" val="248775812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1CD22A5-21A5-4C28-B9C4-403738DFDB66}" type="datetime1">
              <a:rPr lang="en-GB" smtClean="0"/>
              <a:t>25/11/2020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Johnson, Organizational Ethics 4e. © Sage Publications, 2019.</a:t>
            </a: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6CE15E3-6CF0-4D2A-945B-FD9ACE232174}" type="slidenum">
              <a:rPr lang="en-GB" smtClean="0"/>
              <a:t>‹#›</a:t>
            </a:fld>
            <a:endParaRPr lang="en-GB"/>
          </a:p>
        </p:txBody>
      </p:sp>
    </p:spTree>
    <p:extLst>
      <p:ext uri="{BB962C8B-B14F-4D97-AF65-F5344CB8AC3E}">
        <p14:creationId xmlns:p14="http://schemas.microsoft.com/office/powerpoint/2010/main" val="60762110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F673DA7-0A77-47B5-90DC-9D576AF2825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82F701C-D786-438E-9CAB-486A9A8FEF6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A5F581-D87E-49E6-B7C3-36F66B39E58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2A2F693-824E-4680-8878-705112A1156B}" type="datetimeFigureOut">
              <a:rPr lang="en-GB" smtClean="0"/>
              <a:t>25/11/2020</a:t>
            </a:fld>
            <a:endParaRPr lang="en-GB"/>
          </a:p>
        </p:txBody>
      </p:sp>
      <p:sp>
        <p:nvSpPr>
          <p:cNvPr id="5" name="Footer Placeholder 4">
            <a:extLst>
              <a:ext uri="{FF2B5EF4-FFF2-40B4-BE49-F238E27FC236}">
                <a16:creationId xmlns:a16="http://schemas.microsoft.com/office/drawing/2014/main" id="{246C2868-65E3-42B5-A99B-DB9622A925F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CF56FE8-9A5B-498E-8AD1-1E079FCB60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9C6E58B-18EF-4CFB-847C-2DF3A0263967}" type="slidenum">
              <a:rPr lang="en-GB" smtClean="0"/>
              <a:t>‹#›</a:t>
            </a:fld>
            <a:endParaRPr lang="en-GB"/>
          </a:p>
        </p:txBody>
      </p:sp>
      <p:pic>
        <p:nvPicPr>
          <p:cNvPr id="7" name="Picture 6">
            <a:extLst>
              <a:ext uri="{FF2B5EF4-FFF2-40B4-BE49-F238E27FC236}">
                <a16:creationId xmlns:a16="http://schemas.microsoft.com/office/drawing/2014/main" id="{10FF5315-2396-4661-B300-244696A3E476}"/>
              </a:ext>
            </a:extLst>
          </p:cNvPr>
          <p:cNvPicPr>
            <a:picLocks noChangeAspect="1"/>
          </p:cNvPicPr>
          <p:nvPr userDrawn="1"/>
        </p:nvPicPr>
        <p:blipFill>
          <a:blip r:embed="rId13"/>
          <a:stretch>
            <a:fillRect/>
          </a:stretch>
        </p:blipFill>
        <p:spPr>
          <a:xfrm>
            <a:off x="0" y="1714"/>
            <a:ext cx="12192000" cy="6854572"/>
          </a:xfrm>
          <a:prstGeom prst="rect">
            <a:avLst/>
          </a:prstGeom>
        </p:spPr>
      </p:pic>
    </p:spTree>
    <p:extLst>
      <p:ext uri="{BB962C8B-B14F-4D97-AF65-F5344CB8AC3E}">
        <p14:creationId xmlns:p14="http://schemas.microsoft.com/office/powerpoint/2010/main" val="427643302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9.jpeg"/><Relationship Id="rId7" Type="http://schemas.openxmlformats.org/officeDocument/2006/relationships/diagramColors" Target="../diagrams/colors1.xml"/><Relationship Id="rId2" Type="http://schemas.openxmlformats.org/officeDocument/2006/relationships/slideLayout" Target="../slideLayouts/slideLayout24.xml"/><Relationship Id="rId1" Type="http://schemas.openxmlformats.org/officeDocument/2006/relationships/themeOverride" Target="../theme/themeOverride1.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29.xml"/><Relationship Id="rId4" Type="http://schemas.openxmlformats.org/officeDocument/2006/relationships/image" Target="../media/image11.png"/></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29.xml"/><Relationship Id="rId4" Type="http://schemas.openxmlformats.org/officeDocument/2006/relationships/image" Target="../media/image13.png"/></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29.xml"/><Relationship Id="rId4" Type="http://schemas.openxmlformats.org/officeDocument/2006/relationships/image" Target="../media/image15.png"/></Relationships>
</file>

<file path=ppt/slides/_rels/slide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9.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4.xml"/><Relationship Id="rId1" Type="http://schemas.openxmlformats.org/officeDocument/2006/relationships/video" Target="https://www.youtube.com/embed/_QvgzfNzHbY?feature=oembed" TargetMode="External"/><Relationship Id="rId5" Type="http://schemas.openxmlformats.org/officeDocument/2006/relationships/image" Target="../media/image18.jpeg"/><Relationship Id="rId4" Type="http://schemas.openxmlformats.org/officeDocument/2006/relationships/image" Target="../media/image17.jpe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6.xml"/><Relationship Id="rId2" Type="http://schemas.openxmlformats.org/officeDocument/2006/relationships/video" Target="https://www.youtube.com/embed/jHM0IouuOsQ?feature=oembed" TargetMode="External"/><Relationship Id="rId1" Type="http://schemas.openxmlformats.org/officeDocument/2006/relationships/themeOverride" Target="../theme/themeOverride2.xml"/><Relationship Id="rId5" Type="http://schemas.openxmlformats.org/officeDocument/2006/relationships/image" Target="../media/image19.jpeg"/><Relationship Id="rId4" Type="http://schemas.openxmlformats.org/officeDocument/2006/relationships/notesSlide" Target="../notesSlides/notesSlide5.xml"/></Relationships>
</file>

<file path=ppt/slides/_rels/slide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6.xml"/><Relationship Id="rId1" Type="http://schemas.openxmlformats.org/officeDocument/2006/relationships/slideLayout" Target="../slideLayouts/slideLayout26.xml"/><Relationship Id="rId4" Type="http://schemas.openxmlformats.org/officeDocument/2006/relationships/image" Target="../media/image21.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6.xml"/><Relationship Id="rId2" Type="http://schemas.openxmlformats.org/officeDocument/2006/relationships/video" Target="https://www.youtube.com/embed/2no2L-5-yfI?feature=oembed" TargetMode="External"/><Relationship Id="rId1" Type="http://schemas.openxmlformats.org/officeDocument/2006/relationships/themeOverride" Target="../theme/themeOverride3.xml"/><Relationship Id="rId5" Type="http://schemas.openxmlformats.org/officeDocument/2006/relationships/image" Target="../media/image22.jpeg"/><Relationship Id="rId4" Type="http://schemas.openxmlformats.org/officeDocument/2006/relationships/notesSlide" Target="../notesSlides/notesSlide7.xml"/></Relationships>
</file>

<file path=ppt/slides/_rels/slide2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8.xml"/><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4.xml"/><Relationship Id="rId1" Type="http://schemas.openxmlformats.org/officeDocument/2006/relationships/video" Target="https://www.youtube.com/embed/6Uexlu5Dcvo?feature=oembed" TargetMode="External"/><Relationship Id="rId4" Type="http://schemas.openxmlformats.org/officeDocument/2006/relationships/image" Target="../media/image24.jpeg"/></Relationships>
</file>

<file path=ppt/slides/_rels/slide2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0.xml"/><Relationship Id="rId1" Type="http://schemas.openxmlformats.org/officeDocument/2006/relationships/slideLayout" Target="../slideLayouts/slideLayout2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4.xml"/></Relationships>
</file>

<file path=ppt/slides/_rels/slide2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3.xml"/><Relationship Id="rId1" Type="http://schemas.openxmlformats.org/officeDocument/2006/relationships/slideLayout" Target="../slideLayouts/slideLayout24.xml"/></Relationships>
</file>

<file path=ppt/slides/_rels/slide26.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4.xml"/><Relationship Id="rId1" Type="http://schemas.openxmlformats.org/officeDocument/2006/relationships/slideLayout" Target="../slideLayouts/slideLayout2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5.xml"/><Relationship Id="rId1" Type="http://schemas.openxmlformats.org/officeDocument/2006/relationships/slideLayout" Target="../slideLayouts/slideLayout29.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4.xml"/></Relationships>
</file>

<file path=ppt/slides/_rels/slide30.xml.rels><?xml version="1.0" encoding="UTF-8" standalone="yes"?>
<Relationships xmlns="http://schemas.openxmlformats.org/package/2006/relationships"><Relationship Id="rId3" Type="http://schemas.openxmlformats.org/officeDocument/2006/relationships/hyperlink" Target="https://www.bbc.co.uk/bbcthree/clip/2237b1ff-f932-4893-9827-5917b636e96c" TargetMode="External"/><Relationship Id="rId2" Type="http://schemas.openxmlformats.org/officeDocument/2006/relationships/notesSlide" Target="../notesSlides/notesSlide17.xml"/><Relationship Id="rId1" Type="http://schemas.openxmlformats.org/officeDocument/2006/relationships/slideLayout" Target="../slideLayouts/slideLayout2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4.xml"/></Relationships>
</file>

<file path=ppt/slides/_rels/slide32.xml.rels><?xml version="1.0" encoding="UTF-8" standalone="yes"?>
<Relationships xmlns="http://schemas.openxmlformats.org/package/2006/relationships"><Relationship Id="rId2" Type="http://schemas.openxmlformats.org/officeDocument/2006/relationships/hyperlink" Target="https://en.wikipedia.org/wiki/Surrogacy_laws_by_country#/media/File:Maternidad_subrogada_situaci%C3%B3n_legal.PNG" TargetMode="External"/><Relationship Id="rId1" Type="http://schemas.openxmlformats.org/officeDocument/2006/relationships/slideLayout" Target="../slideLayouts/slideLayout24.xml"/></Relationships>
</file>

<file path=ppt/slides/_rels/slide3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9.xml"/><Relationship Id="rId1" Type="http://schemas.openxmlformats.org/officeDocument/2006/relationships/slideLayout" Target="../slideLayouts/slideLayout24.xml"/></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26.xml"/><Relationship Id="rId1" Type="http://schemas.openxmlformats.org/officeDocument/2006/relationships/video" Target="https://www.youtube.com/embed/N9FPiNc6-dI?feature=oembed" TargetMode="External"/><Relationship Id="rId5" Type="http://schemas.openxmlformats.org/officeDocument/2006/relationships/image" Target="../media/image31.jpeg"/><Relationship Id="rId4" Type="http://schemas.openxmlformats.org/officeDocument/2006/relationships/image" Target="../media/image30.png"/></Relationships>
</file>

<file path=ppt/slides/_rels/slide3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1.xml"/><Relationship Id="rId1" Type="http://schemas.openxmlformats.org/officeDocument/2006/relationships/slideLayout" Target="../slideLayouts/slideLayout24.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7.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8.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9.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8.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3.xml.rels><?xml version="1.0" encoding="UTF-8" standalone="yes"?>
<Relationships xmlns="http://schemas.openxmlformats.org/package/2006/relationships"><Relationship Id="rId8" Type="http://schemas.openxmlformats.org/officeDocument/2006/relationships/hyperlink" Target="https://submission.org/QI#24_7_" TargetMode="External"/><Relationship Id="rId13" Type="http://schemas.openxmlformats.org/officeDocument/2006/relationships/hyperlink" Target="https://submission.org/QI#16_124_" TargetMode="External"/><Relationship Id="rId3" Type="http://schemas.openxmlformats.org/officeDocument/2006/relationships/hyperlink" Target="https://submission.org/QI#42_11_" TargetMode="External"/><Relationship Id="rId7" Type="http://schemas.openxmlformats.org/officeDocument/2006/relationships/hyperlink" Target="https://submission.org/QI#5_38_" TargetMode="External"/><Relationship Id="rId12" Type="http://schemas.openxmlformats.org/officeDocument/2006/relationships/hyperlink" Target="https://submission.org/QI#4_36_" TargetMode="External"/><Relationship Id="rId2" Type="http://schemas.openxmlformats.org/officeDocument/2006/relationships/hyperlink" Target="https://submission.org/QI#47_19_" TargetMode="External"/><Relationship Id="rId1" Type="http://schemas.openxmlformats.org/officeDocument/2006/relationships/slideLayout" Target="../slideLayouts/slideLayout29.xml"/><Relationship Id="rId6" Type="http://schemas.openxmlformats.org/officeDocument/2006/relationships/hyperlink" Target="https://submission.org/QI#17_23_" TargetMode="External"/><Relationship Id="rId11" Type="http://schemas.openxmlformats.org/officeDocument/2006/relationships/hyperlink" Target="https://submission.org/QI#17_32_" TargetMode="External"/><Relationship Id="rId5" Type="http://schemas.openxmlformats.org/officeDocument/2006/relationships/hyperlink" Target="https://submission.org/QI#2_224_" TargetMode="External"/><Relationship Id="rId10" Type="http://schemas.openxmlformats.org/officeDocument/2006/relationships/hyperlink" Target="https://submission.org/QI#5_32_" TargetMode="External"/><Relationship Id="rId4" Type="http://schemas.openxmlformats.org/officeDocument/2006/relationships/hyperlink" Target="https://submission.org/QI#14_35_" TargetMode="External"/><Relationship Id="rId9" Type="http://schemas.openxmlformats.org/officeDocument/2006/relationships/hyperlink" Target="https://submission.org/QI#2_283_" TargetMode="External"/><Relationship Id="rId14" Type="http://schemas.openxmlformats.org/officeDocument/2006/relationships/hyperlink" Target="https://submission.org/QI#62_9_" TargetMode="External"/></Relationships>
</file>

<file path=ppt/slides/_rels/slide44.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9.xml"/></Relationships>
</file>

<file path=ppt/slides/_rels/slide45.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9.xml"/></Relationships>
</file>

<file path=ppt/slides/_rels/slide46.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9.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1.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slideLayout" Target="../slideLayouts/slideLayout26.xml"/><Relationship Id="rId1" Type="http://schemas.openxmlformats.org/officeDocument/2006/relationships/video" Target="https://www.youtube.com/embed/Oh579oeOQuM?feature=oembed" TargetMode="External"/></Relationships>
</file>

<file path=ppt/slides/_rels/slide52.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4.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39.jpeg"/><Relationship Id="rId1" Type="http://schemas.openxmlformats.org/officeDocument/2006/relationships/slideLayout" Target="../slideLayouts/slideLayout2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2.xml"/><Relationship Id="rId1" Type="http://schemas.openxmlformats.org/officeDocument/2006/relationships/slideLayout" Target="../slideLayouts/slideLayout24.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4.xml"/></Relationships>
</file>

<file path=ppt/slides/_rels/slide5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4.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5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4.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59.xml.rels><?xml version="1.0" encoding="UTF-8" standalone="yes"?>
<Relationships xmlns="http://schemas.openxmlformats.org/package/2006/relationships"><Relationship Id="rId2" Type="http://schemas.openxmlformats.org/officeDocument/2006/relationships/image" Target="../media/image43.tiff"/><Relationship Id="rId1" Type="http://schemas.openxmlformats.org/officeDocument/2006/relationships/slideLayout" Target="../slideLayouts/slideLayout24.xml"/></Relationships>
</file>

<file path=ppt/slides/_rels/slide60.xml.rels><?xml version="1.0" encoding="UTF-8" standalone="yes"?>
<Relationships xmlns="http://schemas.openxmlformats.org/package/2006/relationships"><Relationship Id="rId3" Type="http://schemas.openxmlformats.org/officeDocument/2006/relationships/image" Target="../media/image45.svg"/><Relationship Id="rId2" Type="http://schemas.openxmlformats.org/officeDocument/2006/relationships/image" Target="../media/image44.png"/><Relationship Id="rId1" Type="http://schemas.openxmlformats.org/officeDocument/2006/relationships/slideLayout" Target="../slideLayouts/slideLayout24.xml"/></Relationships>
</file>

<file path=ppt/slides/_rels/slide61.xml.rels><?xml version="1.0" encoding="UTF-8" standalone="yes"?>
<Relationships xmlns="http://schemas.openxmlformats.org/package/2006/relationships"><Relationship Id="rId3" Type="http://schemas.openxmlformats.org/officeDocument/2006/relationships/image" Target="../media/image47.svg"/><Relationship Id="rId2" Type="http://schemas.openxmlformats.org/officeDocument/2006/relationships/image" Target="../media/image46.png"/><Relationship Id="rId1" Type="http://schemas.openxmlformats.org/officeDocument/2006/relationships/slideLayout" Target="../slideLayouts/slideLayout24.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3.xml.rels><?xml version="1.0" encoding="UTF-8" standalone="yes"?>
<Relationships xmlns="http://schemas.openxmlformats.org/package/2006/relationships"><Relationship Id="rId3" Type="http://schemas.openxmlformats.org/officeDocument/2006/relationships/image" Target="../media/image48.jpg"/><Relationship Id="rId2" Type="http://schemas.openxmlformats.org/officeDocument/2006/relationships/notesSlide" Target="../notesSlides/notesSlide24.xml"/><Relationship Id="rId1" Type="http://schemas.openxmlformats.org/officeDocument/2006/relationships/slideLayout" Target="../slideLayouts/slideLayout13.xml"/></Relationships>
</file>

<file path=ppt/slides/_rels/slide64.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13.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6.xml.rels><?xml version="1.0" encoding="UTF-8" standalone="yes"?>
<Relationships xmlns="http://schemas.openxmlformats.org/package/2006/relationships"><Relationship Id="rId2" Type="http://schemas.openxmlformats.org/officeDocument/2006/relationships/hyperlink" Target="https://www.theguardian.com/business/2018/oct/22/passenger-filmed-racist-tirade-on-ryanair-flight-to-show-world" TargetMode="External"/><Relationship Id="rId1" Type="http://schemas.openxmlformats.org/officeDocument/2006/relationships/slideLayout" Target="../slideLayouts/slideLayout13.xml"/></Relationships>
</file>

<file path=ppt/slides/_rels/slide67.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13.xml"/></Relationships>
</file>

<file path=ppt/slides/_rels/slide68.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slideLayout" Target="../slideLayouts/slideLayout13.xml"/><Relationship Id="rId1" Type="http://schemas.openxmlformats.org/officeDocument/2006/relationships/video" Target="https://www.youtube.com/embed/9FnO3igOkOk?feature=oembed" TargetMode="Externa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EBAED-8209-4FCF-85C7-4D2D5BDA530E}"/>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1EDB4323-7032-4B1C-B234-D072EAA39004}"/>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358681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50A53136-7960-4948-B0B8-728800745886}"/>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dirty="0">
                <a:solidFill>
                  <a:srgbClr val="FFFFFF"/>
                </a:solidFill>
              </a:rPr>
              <a:t>21</a:t>
            </a:r>
            <a:r>
              <a:rPr lang="en-GB" sz="5200" baseline="30000" dirty="0">
                <a:solidFill>
                  <a:srgbClr val="FFFFFF"/>
                </a:solidFill>
              </a:rPr>
              <a:t>st</a:t>
            </a:r>
            <a:r>
              <a:rPr lang="en-GB" sz="5200" dirty="0">
                <a:solidFill>
                  <a:srgbClr val="FFFFFF"/>
                </a:solidFill>
              </a:rPr>
              <a:t> Century Business &amp; Societal Ethics</a:t>
            </a:r>
          </a:p>
        </p:txBody>
      </p:sp>
      <p:sp>
        <p:nvSpPr>
          <p:cNvPr id="3" name="Subtitle 2"/>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r>
              <a:rPr lang="en-GB" dirty="0">
                <a:solidFill>
                  <a:srgbClr val="FFFFFF"/>
                </a:solidFill>
              </a:rPr>
              <a:t>Dr Caroline Jawad 2020</a:t>
            </a:r>
          </a:p>
          <a:p>
            <a:endParaRPr lang="en-GB" dirty="0">
              <a:solidFill>
                <a:srgbClr val="FFFFFF"/>
              </a:solidFill>
            </a:endParaRPr>
          </a:p>
        </p:txBody>
      </p:sp>
    </p:spTree>
    <p:extLst>
      <p:ext uri="{BB962C8B-B14F-4D97-AF65-F5344CB8AC3E}">
        <p14:creationId xmlns:p14="http://schemas.microsoft.com/office/powerpoint/2010/main" val="37343259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00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5"/>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26" name="Picture 2" descr="Socrates' claim that nobody does wrong knowingly – Essay – Midnight Media  Musings…">
            <a:extLst>
              <a:ext uri="{FF2B5EF4-FFF2-40B4-BE49-F238E27FC236}">
                <a16:creationId xmlns:a16="http://schemas.microsoft.com/office/drawing/2014/main" id="{6DFB3457-342C-4CD0-A02C-8BC7FD80AB7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26" r="-1" b="-1"/>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82575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7895A40-19A4-42D6-9D30-DBC1E8002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02F429C4-ABC9-46FC-818A-B5429CDE4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70325" y="3369273"/>
            <a:ext cx="32004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2CEF98E4-3709-4952-8F42-2305CCE34F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374475" y="1040470"/>
            <a:ext cx="6858003" cy="477704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F10BCCF5-D685-47FF-B675-647EAEB72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7914" y="857786"/>
            <a:ext cx="11067024" cy="520893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63B69A3-6CB6-4926-BBC4-6504CE19504B}"/>
              </a:ext>
            </a:extLst>
          </p:cNvPr>
          <p:cNvSpPr>
            <a:spLocks noGrp="1"/>
          </p:cNvSpPr>
          <p:nvPr>
            <p:ph type="title"/>
          </p:nvPr>
        </p:nvSpPr>
        <p:spPr>
          <a:xfrm>
            <a:off x="987689" y="3071183"/>
            <a:ext cx="9910296" cy="2590027"/>
          </a:xfrm>
        </p:spPr>
        <p:txBody>
          <a:bodyPr vert="horz" lIns="91440" tIns="45720" rIns="91440" bIns="45720" rtlCol="0" anchor="t">
            <a:normAutofit/>
          </a:bodyPr>
          <a:lstStyle/>
          <a:p>
            <a:r>
              <a:rPr lang="en-US" sz="6200" kern="1200" dirty="0">
                <a:solidFill>
                  <a:schemeClr val="tx1"/>
                </a:solidFill>
                <a:latin typeface="+mj-lt"/>
                <a:ea typeface="+mj-ea"/>
                <a:cs typeface="+mj-cs"/>
              </a:rPr>
              <a:t>Raphael's </a:t>
            </a:r>
            <a:r>
              <a:rPr lang="en-US" sz="6200" kern="1200" dirty="0" err="1">
                <a:solidFill>
                  <a:schemeClr val="tx1"/>
                </a:solidFill>
                <a:latin typeface="+mj-lt"/>
                <a:ea typeface="+mj-ea"/>
                <a:cs typeface="+mj-cs"/>
              </a:rPr>
              <a:t>Stanze</a:t>
            </a:r>
            <a:r>
              <a:rPr lang="en-US" sz="6200" kern="1200" dirty="0">
                <a:solidFill>
                  <a:schemeClr val="tx1"/>
                </a:solidFill>
                <a:latin typeface="+mj-lt"/>
                <a:ea typeface="+mj-ea"/>
                <a:cs typeface="+mj-cs"/>
              </a:rPr>
              <a:t> at the Vatican ‘The School of Athens’</a:t>
            </a:r>
          </a:p>
        </p:txBody>
      </p:sp>
      <p:sp>
        <p:nvSpPr>
          <p:cNvPr id="15" name="Rectangle 14">
            <a:extLst>
              <a:ext uri="{FF2B5EF4-FFF2-40B4-BE49-F238E27FC236}">
                <a16:creationId xmlns:a16="http://schemas.microsoft.com/office/drawing/2014/main" id="{B0EE8A42-107A-4D4C-8D56-BBAE95C7FC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524009" y="3366125"/>
            <a:ext cx="32004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863799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686834" y="1153572"/>
            <a:ext cx="3200400" cy="4461163"/>
          </a:xfrm>
        </p:spPr>
        <p:txBody>
          <a:bodyPr>
            <a:normAutofit/>
          </a:bodyPr>
          <a:lstStyle/>
          <a:p>
            <a:r>
              <a:rPr lang="en-US" dirty="0">
                <a:solidFill>
                  <a:srgbClr val="FFFFFF"/>
                </a:solidFill>
              </a:rPr>
              <a:t>Making the Case for Studying</a:t>
            </a:r>
            <a:br>
              <a:rPr lang="en-US" dirty="0">
                <a:solidFill>
                  <a:srgbClr val="FFFFFF"/>
                </a:solidFill>
              </a:rPr>
            </a:br>
            <a:r>
              <a:rPr lang="en-US" dirty="0">
                <a:solidFill>
                  <a:srgbClr val="FFFFFF"/>
                </a:solidFill>
              </a:rPr>
              <a:t>Business Ethics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4447308" y="591344"/>
            <a:ext cx="6906491" cy="5585619"/>
          </a:xfrm>
        </p:spPr>
        <p:txBody>
          <a:bodyPr anchor="ctr">
            <a:normAutofit/>
          </a:bodyPr>
          <a:lstStyle/>
          <a:p>
            <a:r>
              <a:rPr lang="en-US" dirty="0"/>
              <a:t>Why study ethics?</a:t>
            </a:r>
          </a:p>
          <a:p>
            <a:pPr lvl="1">
              <a:buClrTx/>
            </a:pPr>
            <a:r>
              <a:rPr lang="en-US" dirty="0"/>
              <a:t>Prevents significant harm</a:t>
            </a:r>
          </a:p>
          <a:p>
            <a:pPr lvl="1">
              <a:buClrTx/>
            </a:pPr>
            <a:r>
              <a:rPr lang="en-US" dirty="0"/>
              <a:t>We are constantly faced with ethical choices</a:t>
            </a:r>
          </a:p>
          <a:p>
            <a:pPr lvl="1">
              <a:buClrTx/>
            </a:pPr>
            <a:r>
              <a:rPr lang="en-US" dirty="0"/>
              <a:t>Ethical decisions determine career success or failure</a:t>
            </a:r>
          </a:p>
          <a:p>
            <a:pPr lvl="1">
              <a:buClrTx/>
            </a:pPr>
            <a:r>
              <a:rPr lang="en-US" dirty="0"/>
              <a:t>It’s our duty to understand organizational ethics in order to improve our organizations</a:t>
            </a:r>
          </a:p>
          <a:p>
            <a:pPr marL="282575" lvl="1" indent="0">
              <a:buNone/>
            </a:pPr>
            <a:endParaRPr lang="en-US" i="1" dirty="0"/>
          </a:p>
          <a:p>
            <a:pPr lvl="1"/>
            <a:endParaRPr lang="en-US" dirty="0"/>
          </a:p>
        </p:txBody>
      </p:sp>
    </p:spTree>
    <p:extLst>
      <p:ext uri="{BB962C8B-B14F-4D97-AF65-F5344CB8AC3E}">
        <p14:creationId xmlns:p14="http://schemas.microsoft.com/office/powerpoint/2010/main" val="17453075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3EB606-712E-4064-8585-7853ABC528D7}"/>
              </a:ext>
            </a:extLst>
          </p:cNvPr>
          <p:cNvSpPr>
            <a:spLocks noGrp="1"/>
          </p:cNvSpPr>
          <p:nvPr>
            <p:ph type="title"/>
          </p:nvPr>
        </p:nvSpPr>
        <p:spPr>
          <a:xfrm>
            <a:off x="4965430" y="629268"/>
            <a:ext cx="6586491" cy="1286160"/>
          </a:xfrm>
        </p:spPr>
        <p:txBody>
          <a:bodyPr anchor="b">
            <a:normAutofit/>
          </a:bodyPr>
          <a:lstStyle/>
          <a:p>
            <a:r>
              <a:rPr lang="en-US" sz="3400" b="1" dirty="0"/>
              <a:t>Why We Study (Management) Ethics</a:t>
            </a:r>
            <a:br>
              <a:rPr lang="en-GB" sz="3400" dirty="0"/>
            </a:br>
            <a:endParaRPr lang="en-GB" sz="3400" dirty="0"/>
          </a:p>
        </p:txBody>
      </p:sp>
      <p:sp>
        <p:nvSpPr>
          <p:cNvPr id="3" name="Content Placeholder 2">
            <a:extLst>
              <a:ext uri="{FF2B5EF4-FFF2-40B4-BE49-F238E27FC236}">
                <a16:creationId xmlns:a16="http://schemas.microsoft.com/office/drawing/2014/main" id="{AE93B65B-B033-460E-B33B-96B0F12D9659}"/>
              </a:ext>
            </a:extLst>
          </p:cNvPr>
          <p:cNvSpPr>
            <a:spLocks noGrp="1"/>
          </p:cNvSpPr>
          <p:nvPr>
            <p:ph idx="1"/>
          </p:nvPr>
        </p:nvSpPr>
        <p:spPr>
          <a:xfrm>
            <a:off x="4965431" y="2438400"/>
            <a:ext cx="6586489" cy="3785419"/>
          </a:xfrm>
        </p:spPr>
        <p:txBody>
          <a:bodyPr>
            <a:normAutofit/>
          </a:bodyPr>
          <a:lstStyle/>
          <a:p>
            <a:pPr lvl="1"/>
            <a:r>
              <a:rPr lang="en-US" sz="2000"/>
              <a:t>Ethical failures exist in every business and we pay a high price for unethical organizational behavior.</a:t>
            </a:r>
            <a:endParaRPr lang="en-GB" sz="2000"/>
          </a:p>
          <a:p>
            <a:pPr lvl="1"/>
            <a:r>
              <a:rPr lang="en-US" sz="2000"/>
              <a:t>Preventing harm is one reason why ethics is important.</a:t>
            </a:r>
            <a:endParaRPr lang="en-GB" sz="2000"/>
          </a:p>
          <a:p>
            <a:pPr lvl="2"/>
            <a:r>
              <a:rPr lang="en-US" dirty="0"/>
              <a:t>Even routine decisions can have an ethical dimension.</a:t>
            </a:r>
            <a:endParaRPr lang="en-GB" dirty="0"/>
          </a:p>
          <a:p>
            <a:pPr lvl="1"/>
            <a:r>
              <a:rPr lang="en-US" sz="2000"/>
              <a:t>It is our duty.</a:t>
            </a:r>
            <a:endParaRPr lang="en-GB" sz="2000"/>
          </a:p>
          <a:p>
            <a:pPr lvl="2"/>
            <a:r>
              <a:rPr lang="en-US" dirty="0"/>
              <a:t>We have an ethical duty to make organizations better places.</a:t>
            </a:r>
            <a:endParaRPr lang="en-GB" dirty="0"/>
          </a:p>
          <a:p>
            <a:endParaRPr lang="en-GB" sz="2000"/>
          </a:p>
        </p:txBody>
      </p:sp>
      <p:pic>
        <p:nvPicPr>
          <p:cNvPr id="5" name="Picture 4">
            <a:extLst>
              <a:ext uri="{FF2B5EF4-FFF2-40B4-BE49-F238E27FC236}">
                <a16:creationId xmlns:a16="http://schemas.microsoft.com/office/drawing/2014/main" id="{5B96ED1C-51C2-4B00-8C89-DB6A3EF755DF}"/>
              </a:ext>
            </a:extLst>
          </p:cNvPr>
          <p:cNvPicPr>
            <a:picLocks noChangeAspect="1"/>
          </p:cNvPicPr>
          <p:nvPr/>
        </p:nvPicPr>
        <p:blipFill rotWithShape="1">
          <a:blip r:embed="rId2"/>
          <a:srcRect l="34302" r="20579"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4C81B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283704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965430" y="629268"/>
            <a:ext cx="6586491" cy="1286160"/>
          </a:xfrm>
        </p:spPr>
        <p:txBody>
          <a:bodyPr anchor="b">
            <a:normAutofit/>
          </a:bodyPr>
          <a:lstStyle/>
          <a:p>
            <a:r>
              <a:rPr lang="en-US" sz="4100"/>
              <a:t>Common Myths about Organizational Ethics</a:t>
            </a:r>
          </a:p>
        </p:txBody>
      </p:sp>
      <p:sp>
        <p:nvSpPr>
          <p:cNvPr id="3" name="Content Placeholder 2"/>
          <p:cNvSpPr>
            <a:spLocks noGrp="1"/>
          </p:cNvSpPr>
          <p:nvPr>
            <p:ph idx="1"/>
          </p:nvPr>
        </p:nvSpPr>
        <p:spPr>
          <a:xfrm>
            <a:off x="4965431" y="2438400"/>
            <a:ext cx="6586489" cy="3785419"/>
          </a:xfrm>
        </p:spPr>
        <p:txBody>
          <a:bodyPr>
            <a:normAutofit/>
          </a:bodyPr>
          <a:lstStyle/>
          <a:p>
            <a:r>
              <a:rPr lang="en-US" sz="2000"/>
              <a:t>“There’s nothing to it.” (Changing organizational ethics is easy.)</a:t>
            </a:r>
          </a:p>
          <a:p>
            <a:pPr lvl="1">
              <a:buClrTx/>
            </a:pPr>
            <a:r>
              <a:rPr lang="en-US" sz="2000" u="sng"/>
              <a:t>Truth</a:t>
            </a:r>
            <a:r>
              <a:rPr lang="en-US" sz="2000"/>
              <a:t>: Ethical change is difficult and challenging.</a:t>
            </a:r>
          </a:p>
          <a:p>
            <a:r>
              <a:rPr lang="en-US" sz="2000"/>
              <a:t>“It won’t do any good.” (Changing an organization’s ethics is too hard.)</a:t>
            </a:r>
          </a:p>
          <a:p>
            <a:pPr lvl="1">
              <a:buClrTx/>
            </a:pPr>
            <a:r>
              <a:rPr lang="en-US" sz="2000" u="sng"/>
              <a:t>Truth</a:t>
            </a:r>
            <a:r>
              <a:rPr lang="en-US" sz="2000"/>
              <a:t>: Can be changed by the choices of members.</a:t>
            </a:r>
          </a:p>
          <a:p>
            <a:r>
              <a:rPr lang="en-US" sz="2000"/>
              <a:t>“Too little, too late.” (Values and standards are set in childhood and won’t change.)</a:t>
            </a:r>
          </a:p>
          <a:p>
            <a:pPr lvl="1">
              <a:buClrTx/>
            </a:pPr>
            <a:r>
              <a:rPr lang="en-US" sz="2000" u="sng"/>
              <a:t>Truth</a:t>
            </a:r>
            <a:r>
              <a:rPr lang="en-US" sz="2000"/>
              <a:t>: Can develop throughout life.</a:t>
            </a:r>
            <a:endParaRPr lang="en-US" sz="2000" i="1"/>
          </a:p>
          <a:p>
            <a:pPr lvl="1"/>
            <a:endParaRPr lang="en-US" sz="2000"/>
          </a:p>
        </p:txBody>
      </p:sp>
      <p:pic>
        <p:nvPicPr>
          <p:cNvPr id="6" name="Picture 4">
            <a:extLst>
              <a:ext uri="{FF2B5EF4-FFF2-40B4-BE49-F238E27FC236}">
                <a16:creationId xmlns:a16="http://schemas.microsoft.com/office/drawing/2014/main" id="{C2740BF9-28FB-4AFD-927A-5D6F40A0D141}"/>
              </a:ext>
            </a:extLst>
          </p:cNvPr>
          <p:cNvPicPr>
            <a:picLocks noChangeAspect="1"/>
          </p:cNvPicPr>
          <p:nvPr/>
        </p:nvPicPr>
        <p:blipFill rotWithShape="1">
          <a:blip r:embed="rId2"/>
          <a:srcRect l="18123" r="36757"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8BED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120246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4553733" y="548464"/>
            <a:ext cx="6798541" cy="1675623"/>
          </a:xfrm>
        </p:spPr>
        <p:txBody>
          <a:bodyPr anchor="b">
            <a:normAutofit/>
          </a:bodyPr>
          <a:lstStyle/>
          <a:p>
            <a:r>
              <a:rPr lang="en-US" sz="4000" dirty="0"/>
              <a:t>Common Myths about Organizational Ethics</a:t>
            </a:r>
          </a:p>
        </p:txBody>
      </p:sp>
      <p:pic>
        <p:nvPicPr>
          <p:cNvPr id="6" name="Picture 4">
            <a:extLst>
              <a:ext uri="{FF2B5EF4-FFF2-40B4-BE49-F238E27FC236}">
                <a16:creationId xmlns:a16="http://schemas.microsoft.com/office/drawing/2014/main" id="{BFC6874B-190C-42ED-A407-4034528EF5F4}"/>
              </a:ext>
            </a:extLst>
          </p:cNvPr>
          <p:cNvPicPr>
            <a:picLocks noChangeAspect="1"/>
          </p:cNvPicPr>
          <p:nvPr/>
        </p:nvPicPr>
        <p:blipFill rotWithShape="1">
          <a:blip r:embed="rId2"/>
          <a:srcRect l="20444" r="38710" b="-1"/>
          <a:stretch/>
        </p:blipFill>
        <p:spPr>
          <a:xfrm>
            <a:off x="1" y="10"/>
            <a:ext cx="4196496" cy="6857990"/>
          </a:xfrm>
          <a:prstGeom prst="rect">
            <a:avLst/>
          </a:prstGeom>
          <a:effectLst/>
        </p:spPr>
      </p:pic>
      <p:sp>
        <p:nvSpPr>
          <p:cNvPr id="3" name="Content Placeholder 2"/>
          <p:cNvSpPr>
            <a:spLocks noGrp="1"/>
          </p:cNvSpPr>
          <p:nvPr>
            <p:ph idx="1"/>
          </p:nvPr>
        </p:nvSpPr>
        <p:spPr>
          <a:xfrm>
            <a:off x="4553734" y="2409830"/>
            <a:ext cx="6798539" cy="3705217"/>
          </a:xfrm>
        </p:spPr>
        <p:txBody>
          <a:bodyPr>
            <a:normAutofit/>
          </a:bodyPr>
          <a:lstStyle/>
          <a:p>
            <a:r>
              <a:rPr lang="en-US" sz="2000"/>
              <a:t>“It all depends.” (Ethics depends on culture.)</a:t>
            </a:r>
          </a:p>
          <a:p>
            <a:pPr lvl="1">
              <a:buClrTx/>
            </a:pPr>
            <a:r>
              <a:rPr lang="en-US" sz="2000" u="sng"/>
              <a:t>Truth</a:t>
            </a:r>
            <a:r>
              <a:rPr lang="en-US" sz="2000"/>
              <a:t>: There do appear to be universal moral standards.</a:t>
            </a:r>
          </a:p>
          <a:p>
            <a:r>
              <a:rPr lang="en-US" sz="2000"/>
              <a:t>“Yes but.” (Ethics is not as important as other topics.) </a:t>
            </a:r>
          </a:p>
          <a:p>
            <a:pPr lvl="1">
              <a:buClrTx/>
            </a:pPr>
            <a:r>
              <a:rPr lang="en-US" sz="2000" u="sng"/>
              <a:t>Truth</a:t>
            </a:r>
            <a:r>
              <a:rPr lang="en-US" sz="2000"/>
              <a:t>: As scandals confirm, more time should be spent on moral decision making.</a:t>
            </a:r>
          </a:p>
          <a:p>
            <a:r>
              <a:rPr lang="en-US" sz="2000"/>
              <a:t>“We can’t afford it.” (Adopting ethics is too costly.) </a:t>
            </a:r>
          </a:p>
          <a:p>
            <a:pPr lvl="1">
              <a:buClrTx/>
            </a:pPr>
            <a:r>
              <a:rPr lang="en-US" sz="2000" u="sng"/>
              <a:t>Truth</a:t>
            </a:r>
            <a:r>
              <a:rPr lang="en-US" sz="2000"/>
              <a:t>: Ignoring can be more costly.</a:t>
            </a:r>
          </a:p>
          <a:p>
            <a:pPr lvl="1"/>
            <a:endParaRPr lang="en-US" sz="2000"/>
          </a:p>
        </p:txBody>
      </p:sp>
    </p:spTree>
    <p:extLst>
      <p:ext uri="{BB962C8B-B14F-4D97-AF65-F5344CB8AC3E}">
        <p14:creationId xmlns:p14="http://schemas.microsoft.com/office/powerpoint/2010/main" val="8336676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67DDB-6835-45F0-A55E-7A7E22EA68E0}"/>
              </a:ext>
            </a:extLst>
          </p:cNvPr>
          <p:cNvSpPr>
            <a:spLocks noGrp="1"/>
          </p:cNvSpPr>
          <p:nvPr>
            <p:ph type="title"/>
          </p:nvPr>
        </p:nvSpPr>
        <p:spPr/>
        <p:txBody>
          <a:bodyPr/>
          <a:lstStyle/>
          <a:p>
            <a:r>
              <a:rPr lang="en-US" b="1" dirty="0"/>
              <a:t>Personal Ethics Statement</a:t>
            </a:r>
            <a:br>
              <a:rPr lang="en-GB" b="1" dirty="0"/>
            </a:br>
            <a:endParaRPr lang="en-GB" dirty="0"/>
          </a:p>
        </p:txBody>
      </p:sp>
      <p:sp>
        <p:nvSpPr>
          <p:cNvPr id="3" name="Content Placeholder 2">
            <a:extLst>
              <a:ext uri="{FF2B5EF4-FFF2-40B4-BE49-F238E27FC236}">
                <a16:creationId xmlns:a16="http://schemas.microsoft.com/office/drawing/2014/main" id="{47E2C602-39A4-4845-AD88-3F81596A9E64}"/>
              </a:ext>
            </a:extLst>
          </p:cNvPr>
          <p:cNvSpPr>
            <a:spLocks noGrp="1"/>
          </p:cNvSpPr>
          <p:nvPr>
            <p:ph idx="1"/>
          </p:nvPr>
        </p:nvSpPr>
        <p:spPr/>
        <p:txBody>
          <a:bodyPr/>
          <a:lstStyle/>
          <a:p>
            <a:r>
              <a:rPr lang="en-US" dirty="0"/>
              <a:t>Students should create a personal ethical development statement based and  reflect on your vocations, your values, and your character traits.</a:t>
            </a:r>
            <a:endParaRPr lang="en-GB" dirty="0"/>
          </a:p>
          <a:p>
            <a:endParaRPr lang="en-GB" dirty="0"/>
          </a:p>
        </p:txBody>
      </p:sp>
    </p:spTree>
    <p:extLst>
      <p:ext uri="{BB962C8B-B14F-4D97-AF65-F5344CB8AC3E}">
        <p14:creationId xmlns:p14="http://schemas.microsoft.com/office/powerpoint/2010/main" val="25545177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statue on a beach&#10;&#10;Description automatically generated">
            <a:extLst>
              <a:ext uri="{FF2B5EF4-FFF2-40B4-BE49-F238E27FC236}">
                <a16:creationId xmlns:a16="http://schemas.microsoft.com/office/drawing/2014/main" id="{5F922E76-2AA5-4BC0-8929-6D4F8B6483C5}"/>
              </a:ext>
            </a:extLst>
          </p:cNvPr>
          <p:cNvPicPr>
            <a:picLocks noChangeAspect="1"/>
          </p:cNvPicPr>
          <p:nvPr/>
        </p:nvPicPr>
        <p:blipFill rotWithShape="1">
          <a:blip r:embed="rId2">
            <a:alphaModFix/>
            <a:extLst>
              <a:ext uri="{28A0092B-C50C-407E-A947-70E740481C1C}">
                <a14:useLocalDpi xmlns:a14="http://schemas.microsoft.com/office/drawing/2010/main" val="0"/>
              </a:ext>
            </a:extLst>
          </a:blip>
          <a:srcRect l="19966" r="10107"/>
          <a:stretch/>
        </p:blipFill>
        <p:spPr>
          <a:xfrm>
            <a:off x="5797543" y="10"/>
            <a:ext cx="6394152" cy="6857990"/>
          </a:xfrm>
          <a:prstGeom prst="rect">
            <a:avLst/>
          </a:prstGeom>
        </p:spPr>
      </p:pic>
      <p:pic>
        <p:nvPicPr>
          <p:cNvPr id="18" name="Picture 13">
            <a:extLst>
              <a:ext uri="{FF2B5EF4-FFF2-40B4-BE49-F238E27FC236}">
                <a16:creationId xmlns:a16="http://schemas.microsoft.com/office/drawing/2014/main" id="{54DDEBDD-D8BD-41A6-8A0D-B00E3768B0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flipH="1" flipV="1">
            <a:off x="0" y="0"/>
            <a:ext cx="12192000" cy="6858000"/>
          </a:xfrm>
          <a:prstGeom prst="rect">
            <a:avLst/>
          </a:prstGeom>
        </p:spPr>
      </p:pic>
      <p:sp>
        <p:nvSpPr>
          <p:cNvPr id="2" name="Title 1">
            <a:extLst>
              <a:ext uri="{FF2B5EF4-FFF2-40B4-BE49-F238E27FC236}">
                <a16:creationId xmlns:a16="http://schemas.microsoft.com/office/drawing/2014/main" id="{5346EC87-CC76-4EB1-B448-ACF61024BDB2}"/>
              </a:ext>
            </a:extLst>
          </p:cNvPr>
          <p:cNvSpPr>
            <a:spLocks noGrp="1"/>
          </p:cNvSpPr>
          <p:nvPr>
            <p:ph type="title"/>
          </p:nvPr>
        </p:nvSpPr>
        <p:spPr>
          <a:xfrm>
            <a:off x="804998" y="798445"/>
            <a:ext cx="4803636" cy="1311664"/>
          </a:xfrm>
        </p:spPr>
        <p:txBody>
          <a:bodyPr>
            <a:normAutofit/>
          </a:bodyPr>
          <a:lstStyle/>
          <a:p>
            <a:r>
              <a:rPr lang="en-GB">
                <a:solidFill>
                  <a:srgbClr val="000000"/>
                </a:solidFill>
              </a:rPr>
              <a:t>Critical Disclosure</a:t>
            </a:r>
          </a:p>
        </p:txBody>
      </p:sp>
      <p:sp>
        <p:nvSpPr>
          <p:cNvPr id="3" name="Content Placeholder 2">
            <a:extLst>
              <a:ext uri="{FF2B5EF4-FFF2-40B4-BE49-F238E27FC236}">
                <a16:creationId xmlns:a16="http://schemas.microsoft.com/office/drawing/2014/main" id="{80D0683E-FE40-4B73-8891-1C68883F3E2D}"/>
              </a:ext>
            </a:extLst>
          </p:cNvPr>
          <p:cNvSpPr>
            <a:spLocks noGrp="1"/>
          </p:cNvSpPr>
          <p:nvPr>
            <p:ph idx="1"/>
          </p:nvPr>
        </p:nvSpPr>
        <p:spPr>
          <a:xfrm>
            <a:off x="804997" y="2272143"/>
            <a:ext cx="4706803" cy="3788830"/>
          </a:xfrm>
        </p:spPr>
        <p:txBody>
          <a:bodyPr anchor="ctr">
            <a:normAutofit/>
          </a:bodyPr>
          <a:lstStyle/>
          <a:p>
            <a:r>
              <a:rPr lang="en-GB" sz="2000">
                <a:solidFill>
                  <a:srgbClr val="000000"/>
                </a:solidFill>
              </a:rPr>
              <a:t>Ethical issues at work can be a cause for alarm AND they are a normal part of work/the organisation/the world/how we play.</a:t>
            </a:r>
          </a:p>
          <a:p>
            <a:r>
              <a:rPr lang="en-GB" sz="2000">
                <a:solidFill>
                  <a:srgbClr val="000000"/>
                </a:solidFill>
              </a:rPr>
              <a:t>Ethics test our moral identity, which makes us emotional, less effective, maybe vulnerable etc.</a:t>
            </a:r>
          </a:p>
          <a:p>
            <a:r>
              <a:rPr lang="en-GB" sz="2000">
                <a:solidFill>
                  <a:srgbClr val="000000"/>
                </a:solidFill>
              </a:rPr>
              <a:t>It is vital to recognise an ethical situation and learn how to discuss concerns.</a:t>
            </a:r>
          </a:p>
          <a:p>
            <a:r>
              <a:rPr lang="en-GB" sz="2000">
                <a:solidFill>
                  <a:srgbClr val="000000"/>
                </a:solidFill>
              </a:rPr>
              <a:t>Sensitive</a:t>
            </a:r>
          </a:p>
          <a:p>
            <a:r>
              <a:rPr lang="en-GB" sz="2000">
                <a:solidFill>
                  <a:srgbClr val="000000"/>
                </a:solidFill>
              </a:rPr>
              <a:t>Open, safe environment</a:t>
            </a:r>
          </a:p>
          <a:p>
            <a:pPr marL="0" indent="0">
              <a:buNone/>
            </a:pPr>
            <a:endParaRPr lang="en-GB" sz="2000">
              <a:solidFill>
                <a:srgbClr val="000000"/>
              </a:solidFill>
            </a:endParaRPr>
          </a:p>
        </p:txBody>
      </p:sp>
    </p:spTree>
    <p:extLst>
      <p:ext uri="{BB962C8B-B14F-4D97-AF65-F5344CB8AC3E}">
        <p14:creationId xmlns:p14="http://schemas.microsoft.com/office/powerpoint/2010/main" val="34655906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425B2BF-23A4-43A1-8A6F-AE719013C131}"/>
              </a:ext>
            </a:extLst>
          </p:cNvPr>
          <p:cNvPicPr>
            <a:picLocks noChangeAspect="1"/>
          </p:cNvPicPr>
          <p:nvPr/>
        </p:nvPicPr>
        <p:blipFill rotWithShape="1">
          <a:blip r:embed="rId3">
            <a:alphaModFix amt="35000"/>
          </a:blip>
          <a:srcRect t="8568" r="1" b="1"/>
          <a:stretch/>
        </p:blipFill>
        <p:spPr>
          <a:xfrm>
            <a:off x="-4243" y="10"/>
            <a:ext cx="12196243" cy="6857990"/>
          </a:xfrm>
          <a:prstGeom prst="rect">
            <a:avLst/>
          </a:prstGeom>
        </p:spPr>
      </p:pic>
      <p:sp>
        <p:nvSpPr>
          <p:cNvPr id="2" name="Title 1">
            <a:extLst>
              <a:ext uri="{FF2B5EF4-FFF2-40B4-BE49-F238E27FC236}">
                <a16:creationId xmlns:a16="http://schemas.microsoft.com/office/drawing/2014/main" id="{A0E6E677-945B-4A3A-95C6-F7717C7992FA}"/>
              </a:ext>
            </a:extLst>
          </p:cNvPr>
          <p:cNvSpPr>
            <a:spLocks noGrp="1"/>
          </p:cNvSpPr>
          <p:nvPr>
            <p:ph type="title"/>
          </p:nvPr>
        </p:nvSpPr>
        <p:spPr>
          <a:xfrm>
            <a:off x="643467" y="321734"/>
            <a:ext cx="10905066" cy="1135737"/>
          </a:xfrm>
        </p:spPr>
        <p:txBody>
          <a:bodyPr>
            <a:normAutofit/>
          </a:bodyPr>
          <a:lstStyle/>
          <a:p>
            <a:r>
              <a:rPr lang="en-GB" sz="3600" dirty="0"/>
              <a:t>Ethics </a:t>
            </a:r>
          </a:p>
        </p:txBody>
      </p:sp>
      <p:graphicFrame>
        <p:nvGraphicFramePr>
          <p:cNvPr id="5" name="Content Placeholder 2">
            <a:extLst>
              <a:ext uri="{FF2B5EF4-FFF2-40B4-BE49-F238E27FC236}">
                <a16:creationId xmlns:a16="http://schemas.microsoft.com/office/drawing/2014/main" id="{F8FAFF90-728B-497D-A252-8431AC54565A}"/>
              </a:ext>
            </a:extLst>
          </p:cNvPr>
          <p:cNvGraphicFramePr>
            <a:graphicFrameLocks noGrp="1"/>
          </p:cNvGraphicFramePr>
          <p:nvPr>
            <p:ph idx="1"/>
          </p:nvPr>
        </p:nvGraphicFramePr>
        <p:xfrm>
          <a:off x="643467" y="1782981"/>
          <a:ext cx="10905066" cy="439398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19518940"/>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F9CFCE6-877F-4858-B8BD-2C52CA8AFB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A393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8213F8A0-12AE-4514-8372-0DD766EC2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6866" y="480060"/>
            <a:ext cx="545812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p:cNvPicPr>
            <a:picLocks noChangeAspect="1"/>
          </p:cNvPicPr>
          <p:nvPr/>
        </p:nvPicPr>
        <p:blipFill>
          <a:blip r:embed="rId3"/>
          <a:stretch>
            <a:fillRect/>
          </a:stretch>
        </p:blipFill>
        <p:spPr>
          <a:xfrm>
            <a:off x="7481739" y="643467"/>
            <a:ext cx="3008375" cy="5571066"/>
          </a:xfrm>
          <a:prstGeom prst="rect">
            <a:avLst/>
          </a:prstGeom>
        </p:spPr>
      </p:pic>
      <p:sp>
        <p:nvSpPr>
          <p:cNvPr id="14" name="Rectangle 13">
            <a:extLst>
              <a:ext uri="{FF2B5EF4-FFF2-40B4-BE49-F238E27FC236}">
                <a16:creationId xmlns:a16="http://schemas.microsoft.com/office/drawing/2014/main" id="{9EFF17D4-9A8C-4CE5-B096-D8CCD4400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5458121"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p:cNvPicPr>
            <a:picLocks noChangeAspect="1"/>
          </p:cNvPicPr>
          <p:nvPr/>
        </p:nvPicPr>
        <p:blipFill>
          <a:blip r:embed="rId4"/>
          <a:stretch>
            <a:fillRect/>
          </a:stretch>
        </p:blipFill>
        <p:spPr>
          <a:xfrm>
            <a:off x="641180" y="1986248"/>
            <a:ext cx="5129784" cy="2885503"/>
          </a:xfrm>
          <a:prstGeom prst="rect">
            <a:avLst/>
          </a:prstGeom>
        </p:spPr>
      </p:pic>
    </p:spTree>
    <p:extLst>
      <p:ext uri="{BB962C8B-B14F-4D97-AF65-F5344CB8AC3E}">
        <p14:creationId xmlns:p14="http://schemas.microsoft.com/office/powerpoint/2010/main" val="11037688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9">
            <a:extLst>
              <a:ext uri="{FF2B5EF4-FFF2-40B4-BE49-F238E27FC236}">
                <a16:creationId xmlns:a16="http://schemas.microsoft.com/office/drawing/2014/main" id="{D99D2C73-08B0-4F6B-A8E9-4651E6BDBE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968DB88C-7EF2-487C-85D1-848F61F13E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6B1A19CD-74B1-498F-A60C-6FA57F9A32C6}"/>
              </a:ext>
            </a:extLst>
          </p:cNvPr>
          <p:cNvPicPr>
            <a:picLocks noChangeAspect="1"/>
          </p:cNvPicPr>
          <p:nvPr/>
        </p:nvPicPr>
        <p:blipFill rotWithShape="1">
          <a:blip r:embed="rId3"/>
          <a:srcRect l="16513" r="12854" b="1"/>
          <a:stretch/>
        </p:blipFill>
        <p:spPr>
          <a:xfrm>
            <a:off x="643467" y="643467"/>
            <a:ext cx="5372099" cy="5571066"/>
          </a:xfrm>
          <a:prstGeom prst="rect">
            <a:avLst/>
          </a:prstGeom>
        </p:spPr>
      </p:pic>
      <p:pic>
        <p:nvPicPr>
          <p:cNvPr id="5" name="Picture 4">
            <a:extLst>
              <a:ext uri="{FF2B5EF4-FFF2-40B4-BE49-F238E27FC236}">
                <a16:creationId xmlns:a16="http://schemas.microsoft.com/office/drawing/2014/main" id="{062991A8-465D-4EFF-9465-6A80C4702116}"/>
              </a:ext>
            </a:extLst>
          </p:cNvPr>
          <p:cNvPicPr>
            <a:picLocks noChangeAspect="1"/>
          </p:cNvPicPr>
          <p:nvPr/>
        </p:nvPicPr>
        <p:blipFill rotWithShape="1">
          <a:blip r:embed="rId4"/>
          <a:srcRect l="44656" r="3031"/>
          <a:stretch/>
        </p:blipFill>
        <p:spPr>
          <a:xfrm>
            <a:off x="6176432" y="643467"/>
            <a:ext cx="5372100" cy="5571066"/>
          </a:xfrm>
          <a:prstGeom prst="rect">
            <a:avLst/>
          </a:prstGeom>
        </p:spPr>
      </p:pic>
    </p:spTree>
    <p:extLst>
      <p:ext uri="{BB962C8B-B14F-4D97-AF65-F5344CB8AC3E}">
        <p14:creationId xmlns:p14="http://schemas.microsoft.com/office/powerpoint/2010/main" val="9871406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0CCAACE-815D-4A79-875A-B7EFC28F7D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Picture 1" descr="A close up of a sign&#10;&#10;Description automatically generated">
            <a:extLst>
              <a:ext uri="{FF2B5EF4-FFF2-40B4-BE49-F238E27FC236}">
                <a16:creationId xmlns:a16="http://schemas.microsoft.com/office/drawing/2014/main" id="{6F8C5F9F-5245-4CCA-94DE-CA53E67985D5}"/>
              </a:ext>
            </a:extLst>
          </p:cNvPr>
          <p:cNvPicPr>
            <a:picLocks noChangeAspect="1"/>
          </p:cNvPicPr>
          <p:nvPr/>
        </p:nvPicPr>
        <p:blipFill rotWithShape="1">
          <a:blip r:embed="rId3"/>
          <a:srcRect l="46000" r="-1" b="-1"/>
          <a:stretch/>
        </p:blipFill>
        <p:spPr>
          <a:xfrm>
            <a:off x="20" y="10"/>
            <a:ext cx="6095980" cy="6857990"/>
          </a:xfrm>
          <a:prstGeom prst="rect">
            <a:avLst/>
          </a:prstGeom>
        </p:spPr>
      </p:pic>
      <p:pic>
        <p:nvPicPr>
          <p:cNvPr id="3" name="Picture 2" descr="A boat in the water&#10;&#10;Description automatically generated">
            <a:extLst>
              <a:ext uri="{FF2B5EF4-FFF2-40B4-BE49-F238E27FC236}">
                <a16:creationId xmlns:a16="http://schemas.microsoft.com/office/drawing/2014/main" id="{AE712C02-CCE4-4AE3-80B4-23A90503BAE1}"/>
              </a:ext>
            </a:extLst>
          </p:cNvPr>
          <p:cNvPicPr>
            <a:picLocks noChangeAspect="1"/>
          </p:cNvPicPr>
          <p:nvPr/>
        </p:nvPicPr>
        <p:blipFill rotWithShape="1">
          <a:blip r:embed="rId4"/>
          <a:srcRect l="10552" r="28781" b="1"/>
          <a:stretch/>
        </p:blipFill>
        <p:spPr>
          <a:xfrm>
            <a:off x="6096000" y="10"/>
            <a:ext cx="6096000" cy="6857990"/>
          </a:xfrm>
          <a:prstGeom prst="rect">
            <a:avLst/>
          </a:prstGeom>
        </p:spPr>
      </p:pic>
    </p:spTree>
    <p:extLst>
      <p:ext uri="{BB962C8B-B14F-4D97-AF65-F5344CB8AC3E}">
        <p14:creationId xmlns:p14="http://schemas.microsoft.com/office/powerpoint/2010/main" val="39494077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BA36509-97F1-4527-9CFF-3CB86AC0C598}"/>
              </a:ext>
            </a:extLst>
          </p:cNvPr>
          <p:cNvPicPr>
            <a:picLocks noChangeAspect="1"/>
          </p:cNvPicPr>
          <p:nvPr/>
        </p:nvPicPr>
        <p:blipFill rotWithShape="1">
          <a:blip r:embed="rId2"/>
          <a:srcRect t="9291"/>
          <a:stretch/>
        </p:blipFill>
        <p:spPr>
          <a:xfrm>
            <a:off x="20" y="1282"/>
            <a:ext cx="12191980" cy="6856718"/>
          </a:xfrm>
          <a:prstGeom prst="rect">
            <a:avLst/>
          </a:prstGeom>
        </p:spPr>
      </p:pic>
    </p:spTree>
    <p:extLst>
      <p:ext uri="{BB962C8B-B14F-4D97-AF65-F5344CB8AC3E}">
        <p14:creationId xmlns:p14="http://schemas.microsoft.com/office/powerpoint/2010/main" val="42755516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26" name="Picture 2" descr="Kim Kardashian Shares Her 5-Minute Makeup Routine | BEAUTY/crew">
            <a:extLst>
              <a:ext uri="{FF2B5EF4-FFF2-40B4-BE49-F238E27FC236}">
                <a16:creationId xmlns:a16="http://schemas.microsoft.com/office/drawing/2014/main" id="{95861570-F6DE-4F24-AF37-C71287C3C29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8208" r="9074" b="30364"/>
          <a:stretch/>
        </p:blipFill>
        <p:spPr bwMode="auto">
          <a:xfrm>
            <a:off x="3522468" y="10"/>
            <a:ext cx="8669532" cy="6857990"/>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23C72E0-F8FF-4355-A235-98F9E9369D3F}"/>
              </a:ext>
            </a:extLst>
          </p:cNvPr>
          <p:cNvSpPr>
            <a:spLocks noGrp="1"/>
          </p:cNvSpPr>
          <p:nvPr>
            <p:ph type="title"/>
          </p:nvPr>
        </p:nvSpPr>
        <p:spPr>
          <a:xfrm>
            <a:off x="371094" y="1161288"/>
            <a:ext cx="3438144" cy="1124712"/>
          </a:xfrm>
        </p:spPr>
        <p:txBody>
          <a:bodyPr anchor="b">
            <a:normAutofit/>
          </a:bodyPr>
          <a:lstStyle/>
          <a:p>
            <a:r>
              <a:rPr lang="en-GB" sz="2800" dirty="0"/>
              <a:t>Kim Kardashian</a:t>
            </a:r>
          </a:p>
        </p:txBody>
      </p:sp>
      <p:sp>
        <p:nvSpPr>
          <p:cNvPr id="75" name="Rectangle 74">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7" name="Rectangle 7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Online Media 3" title="Kim Does Her Own Makeup">
            <a:hlinkClick r:id="" action="ppaction://media"/>
            <a:extLst>
              <a:ext uri="{FF2B5EF4-FFF2-40B4-BE49-F238E27FC236}">
                <a16:creationId xmlns:a16="http://schemas.microsoft.com/office/drawing/2014/main" id="{0EBD7740-361E-4DF7-8E13-3CFC5BD80F09}"/>
              </a:ext>
            </a:extLst>
          </p:cNvPr>
          <p:cNvPicPr>
            <a:picLocks noGrp="1" noRot="1" noChangeAspect="1"/>
          </p:cNvPicPr>
          <p:nvPr>
            <p:ph idx="1"/>
            <a:videoFile r:link="rId1"/>
          </p:nvPr>
        </p:nvPicPr>
        <p:blipFill>
          <a:blip r:embed="rId5"/>
          <a:stretch>
            <a:fillRect/>
          </a:stretch>
        </p:blipFill>
        <p:spPr>
          <a:xfrm>
            <a:off x="371475" y="3354388"/>
            <a:ext cx="3438525" cy="1933575"/>
          </a:xfrm>
          <a:prstGeom prst="rect">
            <a:avLst/>
          </a:prstGeom>
        </p:spPr>
      </p:pic>
    </p:spTree>
    <p:extLst>
      <p:ext uri="{BB962C8B-B14F-4D97-AF65-F5344CB8AC3E}">
        <p14:creationId xmlns:p14="http://schemas.microsoft.com/office/powerpoint/2010/main" val="95942279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83D307-AA87-4FF1-A077-B577087EA2F1}"/>
              </a:ext>
            </a:extLst>
          </p:cNvPr>
          <p:cNvSpPr>
            <a:spLocks noGrp="1"/>
          </p:cNvSpPr>
          <p:nvPr>
            <p:ph type="title"/>
          </p:nvPr>
        </p:nvSpPr>
        <p:spPr/>
        <p:txBody>
          <a:bodyPr>
            <a:normAutofit/>
          </a:bodyPr>
          <a:lstStyle/>
          <a:p>
            <a:r>
              <a:rPr lang="en-GB"/>
              <a:t>More Kim</a:t>
            </a:r>
          </a:p>
        </p:txBody>
      </p:sp>
      <p:sp>
        <p:nvSpPr>
          <p:cNvPr id="3" name="Content Placeholder 2">
            <a:extLst>
              <a:ext uri="{FF2B5EF4-FFF2-40B4-BE49-F238E27FC236}">
                <a16:creationId xmlns:a16="http://schemas.microsoft.com/office/drawing/2014/main" id="{2F02B370-7B4D-460F-8EAB-EA49FBBCCA2B}"/>
              </a:ext>
            </a:extLst>
          </p:cNvPr>
          <p:cNvSpPr>
            <a:spLocks noGrp="1"/>
          </p:cNvSpPr>
          <p:nvPr>
            <p:ph sz="half" idx="1"/>
          </p:nvPr>
        </p:nvSpPr>
        <p:spPr/>
        <p:txBody>
          <a:bodyPr anchor="t">
            <a:normAutofit/>
          </a:bodyPr>
          <a:lstStyle/>
          <a:p>
            <a:r>
              <a:rPr lang="en-GB" sz="2400" dirty="0"/>
              <a:t>Why has beauty and appearance become so important to the point that we now have an epidemic of body image anxiety? Prof Heather </a:t>
            </a:r>
            <a:r>
              <a:rPr lang="en-GB" sz="2400" dirty="0" err="1"/>
              <a:t>Widdows</a:t>
            </a:r>
            <a:r>
              <a:rPr lang="en-GB" sz="2400" dirty="0"/>
              <a:t> reveals why the moral pressure to ‘do’ beauty is growing.</a:t>
            </a:r>
          </a:p>
        </p:txBody>
      </p:sp>
      <p:pic>
        <p:nvPicPr>
          <p:cNvPr id="5" name="Online Media 4" title="Prof Heather Widdows talks about beauty ideals and the pressure to be perfect">
            <a:hlinkClick r:id="" action="ppaction://media"/>
            <a:extLst>
              <a:ext uri="{FF2B5EF4-FFF2-40B4-BE49-F238E27FC236}">
                <a16:creationId xmlns:a16="http://schemas.microsoft.com/office/drawing/2014/main" id="{8AE8FB36-806B-4CEA-AE14-B13A26245684}"/>
              </a:ext>
            </a:extLst>
          </p:cNvPr>
          <p:cNvPicPr>
            <a:picLocks noGrp="1" noRot="1" noChangeAspect="1"/>
          </p:cNvPicPr>
          <p:nvPr>
            <p:ph sz="half" idx="2"/>
            <a:videoFile r:link="rId2"/>
          </p:nvPr>
        </p:nvPicPr>
        <p:blipFill>
          <a:blip r:embed="rId5"/>
          <a:stretch>
            <a:fillRect/>
          </a:stretch>
        </p:blipFill>
        <p:spPr>
          <a:xfrm>
            <a:off x="6172200" y="2543175"/>
            <a:ext cx="5181600" cy="2914650"/>
          </a:xfrm>
          <a:prstGeom prst="rect">
            <a:avLst/>
          </a:prstGeom>
        </p:spPr>
      </p:pic>
    </p:spTree>
    <p:extLst>
      <p:ext uri="{BB962C8B-B14F-4D97-AF65-F5344CB8AC3E}">
        <p14:creationId xmlns:p14="http://schemas.microsoft.com/office/powerpoint/2010/main" val="15234313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4D3CBC-28F2-42E5-93D5-FC41BF8F1811}"/>
              </a:ext>
            </a:extLst>
          </p:cNvPr>
          <p:cNvSpPr>
            <a:spLocks noGrp="1"/>
          </p:cNvSpPr>
          <p:nvPr>
            <p:ph type="title"/>
          </p:nvPr>
        </p:nvSpPr>
        <p:spPr>
          <a:xfrm>
            <a:off x="609601" y="4385066"/>
            <a:ext cx="10923638" cy="1317643"/>
          </a:xfrm>
        </p:spPr>
        <p:txBody>
          <a:bodyPr vert="horz" lIns="91440" tIns="45720" rIns="91440" bIns="45720" rtlCol="0" anchor="b">
            <a:normAutofit/>
          </a:bodyPr>
          <a:lstStyle/>
          <a:p>
            <a:r>
              <a:rPr lang="en-US" sz="6000" b="1" kern="1200">
                <a:solidFill>
                  <a:schemeClr val="tx1"/>
                </a:solidFill>
                <a:latin typeface="+mj-lt"/>
                <a:ea typeface="+mj-ea"/>
                <a:cs typeface="+mj-cs"/>
              </a:rPr>
              <a:t>SWEATSHOPS</a:t>
            </a:r>
          </a:p>
        </p:txBody>
      </p:sp>
      <p:pic>
        <p:nvPicPr>
          <p:cNvPr id="6" name="Content Placeholder 5">
            <a:extLst>
              <a:ext uri="{FF2B5EF4-FFF2-40B4-BE49-F238E27FC236}">
                <a16:creationId xmlns:a16="http://schemas.microsoft.com/office/drawing/2014/main" id="{4F0D4889-8BF5-4039-8134-A16B08B82747}"/>
              </a:ext>
            </a:extLst>
          </p:cNvPr>
          <p:cNvPicPr>
            <a:picLocks noGrp="1" noChangeAspect="1"/>
          </p:cNvPicPr>
          <p:nvPr>
            <p:ph sz="half" idx="1"/>
          </p:nvPr>
        </p:nvPicPr>
        <p:blipFill rotWithShape="1">
          <a:blip r:embed="rId3"/>
          <a:srcRect l="12277" r="4581" b="1"/>
          <a:stretch/>
        </p:blipFill>
        <p:spPr>
          <a:xfrm>
            <a:off x="20" y="10"/>
            <a:ext cx="6095974" cy="4252522"/>
          </a:xfrm>
          <a:prstGeom prst="rect">
            <a:avLst/>
          </a:prstGeom>
        </p:spPr>
      </p:pic>
      <p:pic>
        <p:nvPicPr>
          <p:cNvPr id="7" name="Content Placeholder 6">
            <a:extLst>
              <a:ext uri="{FF2B5EF4-FFF2-40B4-BE49-F238E27FC236}">
                <a16:creationId xmlns:a16="http://schemas.microsoft.com/office/drawing/2014/main" id="{0E302E80-92CA-4225-BBD1-1DEBCE21F65C}"/>
              </a:ext>
            </a:extLst>
          </p:cNvPr>
          <p:cNvPicPr>
            <a:picLocks noGrp="1" noChangeAspect="1"/>
          </p:cNvPicPr>
          <p:nvPr>
            <p:ph sz="half" idx="2"/>
          </p:nvPr>
        </p:nvPicPr>
        <p:blipFill rotWithShape="1">
          <a:blip r:embed="rId4"/>
          <a:srcRect r="4331" b="2"/>
          <a:stretch/>
        </p:blipFill>
        <p:spPr>
          <a:xfrm>
            <a:off x="6095999" y="-681"/>
            <a:ext cx="6096001" cy="4253215"/>
          </a:xfrm>
          <a:prstGeom prst="rect">
            <a:avLst/>
          </a:prstGeom>
        </p:spPr>
      </p:pic>
      <p:cxnSp>
        <p:nvCxnSpPr>
          <p:cNvPr id="21" name="Straight Connector 20">
            <a:extLst>
              <a:ext uri="{FF2B5EF4-FFF2-40B4-BE49-F238E27FC236}">
                <a16:creationId xmlns:a16="http://schemas.microsoft.com/office/drawing/2014/main" id="{EBAD6A72-88E8-42F7-88B9-CAF744536B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680"/>
            <a:ext cx="0" cy="4242816"/>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C800968E-0A99-46C4-A9B2-6A63AC66F4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 y="4242136"/>
            <a:ext cx="12192002" cy="0"/>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74567437"/>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D67E735-6A7B-4AC8-8077-700340249044}"/>
              </a:ext>
            </a:extLst>
          </p:cNvPr>
          <p:cNvSpPr>
            <a:spLocks noGrp="1"/>
          </p:cNvSpPr>
          <p:nvPr>
            <p:ph type="title"/>
          </p:nvPr>
        </p:nvSpPr>
        <p:spPr/>
        <p:txBody>
          <a:bodyPr/>
          <a:lstStyle/>
          <a:p>
            <a:r>
              <a:rPr lang="en-GB" dirty="0"/>
              <a:t>Sweatshops</a:t>
            </a:r>
          </a:p>
        </p:txBody>
      </p:sp>
      <p:sp>
        <p:nvSpPr>
          <p:cNvPr id="6" name="Content Placeholder 5">
            <a:extLst>
              <a:ext uri="{FF2B5EF4-FFF2-40B4-BE49-F238E27FC236}">
                <a16:creationId xmlns:a16="http://schemas.microsoft.com/office/drawing/2014/main" id="{DFC0B7A1-9135-4158-9E07-38B7946F9341}"/>
              </a:ext>
            </a:extLst>
          </p:cNvPr>
          <p:cNvSpPr>
            <a:spLocks noGrp="1"/>
          </p:cNvSpPr>
          <p:nvPr>
            <p:ph sz="half" idx="1"/>
          </p:nvPr>
        </p:nvSpPr>
        <p:spPr/>
        <p:txBody>
          <a:bodyPr/>
          <a:lstStyle/>
          <a:p>
            <a:r>
              <a:rPr lang="en-GB" dirty="0"/>
              <a:t>Do you know how your clothes are made ?</a:t>
            </a:r>
          </a:p>
          <a:p>
            <a:r>
              <a:rPr lang="en-GB" dirty="0"/>
              <a:t>Do you care ?</a:t>
            </a:r>
          </a:p>
          <a:p>
            <a:r>
              <a:rPr lang="en-GB" dirty="0"/>
              <a:t>Should you care ?</a:t>
            </a:r>
          </a:p>
          <a:p>
            <a:r>
              <a:rPr lang="en-GB" dirty="0"/>
              <a:t>Think about abstracts not just from your individual perspectives and motivations.</a:t>
            </a:r>
          </a:p>
        </p:txBody>
      </p:sp>
      <p:pic>
        <p:nvPicPr>
          <p:cNvPr id="3" name="Online Media 2" title="Walk in My Shoes: Nike's Sweatshops (A Culture Jamming Documentary) | Bonettwork">
            <a:hlinkClick r:id="" action="ppaction://media"/>
            <a:extLst>
              <a:ext uri="{FF2B5EF4-FFF2-40B4-BE49-F238E27FC236}">
                <a16:creationId xmlns:a16="http://schemas.microsoft.com/office/drawing/2014/main" id="{335B6EFA-CFC2-405E-B52B-E1F9516BBEEC}"/>
              </a:ext>
            </a:extLst>
          </p:cNvPr>
          <p:cNvPicPr>
            <a:picLocks noGrp="1" noRot="1" noChangeAspect="1"/>
          </p:cNvPicPr>
          <p:nvPr>
            <p:ph sz="half" idx="2"/>
            <a:videoFile r:link="rId2"/>
          </p:nvPr>
        </p:nvPicPr>
        <p:blipFill>
          <a:blip r:embed="rId5"/>
          <a:stretch>
            <a:fillRect/>
          </a:stretch>
        </p:blipFill>
        <p:spPr>
          <a:xfrm>
            <a:off x="6172200" y="2543175"/>
            <a:ext cx="5181600" cy="2914650"/>
          </a:xfrm>
          <a:prstGeom prst="rect">
            <a:avLst/>
          </a:prstGeom>
        </p:spPr>
      </p:pic>
    </p:spTree>
    <p:extLst>
      <p:ext uri="{BB962C8B-B14F-4D97-AF65-F5344CB8AC3E}">
        <p14:creationId xmlns:p14="http://schemas.microsoft.com/office/powerpoint/2010/main" val="299675514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Content Placeholder 3">
            <a:extLst>
              <a:ext uri="{FF2B5EF4-FFF2-40B4-BE49-F238E27FC236}">
                <a16:creationId xmlns:a16="http://schemas.microsoft.com/office/drawing/2014/main" id="{39DD1491-50FE-4452-BB1E-6A14A16F4873}"/>
              </a:ext>
            </a:extLst>
          </p:cNvPr>
          <p:cNvPicPr>
            <a:picLocks noGrp="1" noChangeAspect="1"/>
          </p:cNvPicPr>
          <p:nvPr>
            <p:ph idx="1"/>
          </p:nvPr>
        </p:nvPicPr>
        <p:blipFill rotWithShape="1">
          <a:blip r:embed="rId3"/>
          <a:srcRect t="899"/>
          <a:stretch/>
        </p:blipFill>
        <p:spPr>
          <a:xfrm>
            <a:off x="20" y="1282"/>
            <a:ext cx="12191980" cy="6856718"/>
          </a:xfrm>
          <a:prstGeom prst="rect">
            <a:avLst/>
          </a:prstGeom>
        </p:spPr>
      </p:pic>
    </p:spTree>
    <p:extLst>
      <p:ext uri="{BB962C8B-B14F-4D97-AF65-F5344CB8AC3E}">
        <p14:creationId xmlns:p14="http://schemas.microsoft.com/office/powerpoint/2010/main" val="39701240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85290C8-7090-46CD-B2A4-A66A4E33C21A}"/>
              </a:ext>
            </a:extLst>
          </p:cNvPr>
          <p:cNvSpPr>
            <a:spLocks noGrp="1"/>
          </p:cNvSpPr>
          <p:nvPr>
            <p:ph type="title"/>
          </p:nvPr>
        </p:nvSpPr>
        <p:spPr/>
        <p:txBody>
          <a:bodyPr vert="horz" lIns="91440" tIns="45720" rIns="91440" bIns="45720" rtlCol="0" anchor="ctr">
            <a:normAutofit fontScale="90000"/>
          </a:bodyPr>
          <a:lstStyle/>
          <a:p>
            <a:pPr algn="ctr"/>
            <a:br>
              <a:rPr lang="en-US" sz="4600" dirty="0">
                <a:solidFill>
                  <a:schemeClr val="bg1">
                    <a:lumMod val="95000"/>
                    <a:lumOff val="5000"/>
                  </a:schemeClr>
                </a:solidFill>
              </a:rPr>
            </a:br>
            <a:br>
              <a:rPr lang="en-US" sz="4600" dirty="0">
                <a:solidFill>
                  <a:schemeClr val="bg1">
                    <a:lumMod val="95000"/>
                    <a:lumOff val="5000"/>
                  </a:schemeClr>
                </a:solidFill>
              </a:rPr>
            </a:br>
            <a:br>
              <a:rPr lang="en-US" sz="4600" dirty="0">
                <a:solidFill>
                  <a:schemeClr val="bg1">
                    <a:lumMod val="95000"/>
                    <a:lumOff val="5000"/>
                  </a:schemeClr>
                </a:solidFill>
              </a:rPr>
            </a:br>
            <a:r>
              <a:rPr lang="en-US" sz="4600" dirty="0">
                <a:solidFill>
                  <a:schemeClr val="bg1">
                    <a:lumMod val="95000"/>
                    <a:lumOff val="5000"/>
                  </a:schemeClr>
                </a:solidFill>
              </a:rPr>
              <a:t>Track and trace and contain but don’t keep our data !</a:t>
            </a:r>
            <a:br>
              <a:rPr lang="en-US" sz="4600" dirty="0">
                <a:solidFill>
                  <a:schemeClr val="bg1">
                    <a:lumMod val="95000"/>
                    <a:lumOff val="5000"/>
                  </a:schemeClr>
                </a:solidFill>
              </a:rPr>
            </a:br>
            <a:r>
              <a:rPr lang="en-US" sz="4600" dirty="0">
                <a:solidFill>
                  <a:schemeClr val="bg1">
                    <a:lumMod val="95000"/>
                    <a:lumOff val="5000"/>
                  </a:schemeClr>
                </a:solidFill>
              </a:rPr>
              <a:t>Ethical and legal worries of an NHS </a:t>
            </a:r>
            <a:r>
              <a:rPr lang="en-US" sz="4600" dirty="0" err="1">
                <a:solidFill>
                  <a:schemeClr val="bg1">
                    <a:lumMod val="95000"/>
                    <a:lumOff val="5000"/>
                  </a:schemeClr>
                </a:solidFill>
              </a:rPr>
              <a:t>Covid</a:t>
            </a:r>
            <a:r>
              <a:rPr lang="en-US" sz="4600" dirty="0">
                <a:solidFill>
                  <a:schemeClr val="bg1">
                    <a:lumMod val="95000"/>
                    <a:lumOff val="5000"/>
                  </a:schemeClr>
                </a:solidFill>
              </a:rPr>
              <a:t> App</a:t>
            </a:r>
            <a:br>
              <a:rPr lang="en-US" sz="4600" dirty="0">
                <a:solidFill>
                  <a:schemeClr val="bg1">
                    <a:lumMod val="95000"/>
                    <a:lumOff val="5000"/>
                  </a:schemeClr>
                </a:solidFill>
              </a:rPr>
            </a:br>
            <a:endParaRPr lang="en-US" sz="4600" dirty="0">
              <a:solidFill>
                <a:schemeClr val="bg1">
                  <a:lumMod val="95000"/>
                  <a:lumOff val="5000"/>
                </a:schemeClr>
              </a:solidFill>
            </a:endParaRPr>
          </a:p>
        </p:txBody>
      </p:sp>
      <p:pic>
        <p:nvPicPr>
          <p:cNvPr id="7" name="Online Media 6" title="Can coronavirus tracking apps protect data privacy? | COVID-19 Special">
            <a:hlinkClick r:id="" action="ppaction://media"/>
            <a:extLst>
              <a:ext uri="{FF2B5EF4-FFF2-40B4-BE49-F238E27FC236}">
                <a16:creationId xmlns:a16="http://schemas.microsoft.com/office/drawing/2014/main" id="{A0FCFFB9-75D4-4B8A-8E90-F425B901C52F}"/>
              </a:ext>
            </a:extLst>
          </p:cNvPr>
          <p:cNvPicPr>
            <a:picLocks noRot="1" noChangeAspect="1"/>
          </p:cNvPicPr>
          <p:nvPr>
            <a:videoFile r:link="rId1"/>
          </p:nvPr>
        </p:nvPicPr>
        <p:blipFill>
          <a:blip r:embed="rId4"/>
          <a:stretch>
            <a:fillRect/>
          </a:stretch>
        </p:blipFill>
        <p:spPr>
          <a:xfrm>
            <a:off x="2774842" y="3063875"/>
            <a:ext cx="6096000" cy="3429000"/>
          </a:xfrm>
          <a:prstGeom prst="rect">
            <a:avLst/>
          </a:prstGeom>
        </p:spPr>
      </p:pic>
    </p:spTree>
    <p:extLst>
      <p:ext uri="{BB962C8B-B14F-4D97-AF65-F5344CB8AC3E}">
        <p14:creationId xmlns:p14="http://schemas.microsoft.com/office/powerpoint/2010/main" val="331163916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A36AA1D6-82A6-4677-9500-5EF1CE633A3C}"/>
              </a:ext>
            </a:extLst>
          </p:cNvPr>
          <p:cNvPicPr>
            <a:picLocks noChangeAspect="1"/>
          </p:cNvPicPr>
          <p:nvPr/>
        </p:nvPicPr>
        <p:blipFill rotWithShape="1">
          <a:blip r:embed="rId3">
            <a:alphaModFix amt="35000"/>
          </a:blip>
          <a:srcRect l="3470" r="3641" b="-1"/>
          <a:stretch/>
        </p:blipFill>
        <p:spPr>
          <a:xfrm>
            <a:off x="20" y="10"/>
            <a:ext cx="12191980" cy="6857990"/>
          </a:xfrm>
          <a:prstGeom prst="rect">
            <a:avLst/>
          </a:prstGeom>
        </p:spPr>
      </p:pic>
      <p:sp>
        <p:nvSpPr>
          <p:cNvPr id="2" name="Title 1">
            <a:extLst>
              <a:ext uri="{FF2B5EF4-FFF2-40B4-BE49-F238E27FC236}">
                <a16:creationId xmlns:a16="http://schemas.microsoft.com/office/drawing/2014/main" id="{DFAEE57B-C31B-421C-BB94-49CCEB2E31E5}"/>
              </a:ext>
            </a:extLst>
          </p:cNvPr>
          <p:cNvSpPr>
            <a:spLocks noGrp="1"/>
          </p:cNvSpPr>
          <p:nvPr>
            <p:ph type="title"/>
          </p:nvPr>
        </p:nvSpPr>
        <p:spPr>
          <a:xfrm>
            <a:off x="838200" y="365125"/>
            <a:ext cx="10515600" cy="1325563"/>
          </a:xfrm>
        </p:spPr>
        <p:txBody>
          <a:bodyPr>
            <a:normAutofit/>
          </a:bodyPr>
          <a:lstStyle/>
          <a:p>
            <a:r>
              <a:rPr lang="en-GB">
                <a:solidFill>
                  <a:srgbClr val="FFFFFF"/>
                </a:solidFill>
              </a:rPr>
              <a:t>Are you concerned ?</a:t>
            </a:r>
          </a:p>
        </p:txBody>
      </p:sp>
      <p:sp>
        <p:nvSpPr>
          <p:cNvPr id="3" name="Content Placeholder 2">
            <a:extLst>
              <a:ext uri="{FF2B5EF4-FFF2-40B4-BE49-F238E27FC236}">
                <a16:creationId xmlns:a16="http://schemas.microsoft.com/office/drawing/2014/main" id="{7C122621-813C-45BC-959C-6C258D8BE626}"/>
              </a:ext>
            </a:extLst>
          </p:cNvPr>
          <p:cNvSpPr>
            <a:spLocks noGrp="1"/>
          </p:cNvSpPr>
          <p:nvPr>
            <p:ph idx="1"/>
          </p:nvPr>
        </p:nvSpPr>
        <p:spPr>
          <a:xfrm>
            <a:off x="838200" y="1825625"/>
            <a:ext cx="10515600" cy="4351338"/>
          </a:xfrm>
        </p:spPr>
        <p:txBody>
          <a:bodyPr>
            <a:normAutofit/>
          </a:bodyPr>
          <a:lstStyle/>
          <a:p>
            <a:r>
              <a:rPr lang="en-GB">
                <a:solidFill>
                  <a:srgbClr val="FFFFFF"/>
                </a:solidFill>
              </a:rPr>
              <a:t>If you donate your data, you give up your control.</a:t>
            </a:r>
          </a:p>
          <a:p>
            <a:r>
              <a:rPr lang="en-GB">
                <a:solidFill>
                  <a:srgbClr val="FFFFFF"/>
                </a:solidFill>
              </a:rPr>
              <a:t>The subsequent use of the data, what exactly it will be used for or what harm it might cause in the future from its use – we don’t know</a:t>
            </a:r>
          </a:p>
          <a:p>
            <a:r>
              <a:rPr lang="en-GB">
                <a:solidFill>
                  <a:srgbClr val="FFFFFF"/>
                </a:solidFill>
              </a:rPr>
              <a:t>And we all want to help the NHS !!</a:t>
            </a:r>
          </a:p>
          <a:p>
            <a:r>
              <a:rPr lang="en-GB">
                <a:solidFill>
                  <a:srgbClr val="FFFFFF"/>
                </a:solidFill>
              </a:rPr>
              <a:t>But we are giving our personal data for unknown future research, by unknown researchers and without clear additional and ethical mechanisms.</a:t>
            </a:r>
          </a:p>
          <a:p>
            <a:endParaRPr lang="en-GB">
              <a:solidFill>
                <a:srgbClr val="FFFFFF"/>
              </a:solidFill>
            </a:endParaRPr>
          </a:p>
        </p:txBody>
      </p:sp>
    </p:spTree>
    <p:extLst>
      <p:ext uri="{BB962C8B-B14F-4D97-AF65-F5344CB8AC3E}">
        <p14:creationId xmlns:p14="http://schemas.microsoft.com/office/powerpoint/2010/main" val="3172474515"/>
      </p:ext>
    </p:extLst>
  </p:cSld>
  <p:clrMapOvr>
    <a:overrideClrMapping bg1="dk1" tx1="lt1" bg2="dk2" tx2="lt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3B58B-A3F8-4721-8501-A5B10B1BA3FD}"/>
              </a:ext>
            </a:extLst>
          </p:cNvPr>
          <p:cNvSpPr>
            <a:spLocks noGrp="1"/>
          </p:cNvSpPr>
          <p:nvPr>
            <p:ph type="title"/>
          </p:nvPr>
        </p:nvSpPr>
        <p:spPr/>
        <p:txBody>
          <a:bodyPr/>
          <a:lstStyle/>
          <a:p>
            <a:r>
              <a:rPr lang="en-GB" dirty="0"/>
              <a:t>Informed consent</a:t>
            </a:r>
          </a:p>
        </p:txBody>
      </p:sp>
      <p:sp>
        <p:nvSpPr>
          <p:cNvPr id="3" name="Content Placeholder 2">
            <a:extLst>
              <a:ext uri="{FF2B5EF4-FFF2-40B4-BE49-F238E27FC236}">
                <a16:creationId xmlns:a16="http://schemas.microsoft.com/office/drawing/2014/main" id="{8C2B921E-68F2-441A-B67E-7811C775CD5D}"/>
              </a:ext>
            </a:extLst>
          </p:cNvPr>
          <p:cNvSpPr>
            <a:spLocks noGrp="1"/>
          </p:cNvSpPr>
          <p:nvPr>
            <p:ph idx="1"/>
          </p:nvPr>
        </p:nvSpPr>
        <p:spPr/>
        <p:txBody>
          <a:bodyPr>
            <a:normAutofit lnSpcReduction="10000"/>
          </a:bodyPr>
          <a:lstStyle/>
          <a:p>
            <a:r>
              <a:rPr lang="en-GB" dirty="0"/>
              <a:t>Researchers (like you …) must obtain informed consent. According to the Declaration of Helsinki, which governs ethical research, for consent to be informed the participant must be “informed of the aims, methods, sources of funding, any possible conflicts of interest, institutional affiliations of the researcher, the anticipated benefits and potential risks of the study and the discomfort it may entail, post-study provisions and any other relevant aspects of the study.”</a:t>
            </a:r>
          </a:p>
          <a:p>
            <a:r>
              <a:rPr lang="en-GB" dirty="0"/>
              <a:t>Regarding the app -  the word ‘consent’ does not appear </a:t>
            </a:r>
            <a:r>
              <a:rPr lang="en-GB" i="1" dirty="0"/>
              <a:t>and the </a:t>
            </a:r>
            <a:r>
              <a:rPr lang="en-GB" dirty="0"/>
              <a:t>omission of ‘consent’ from the document might be deliberate – as clearly the standards for valid consent cannot be met – but even if deliberate it is startling not to mention consent when research on data is discussed.</a:t>
            </a:r>
          </a:p>
          <a:p>
            <a:endParaRPr lang="en-GB" dirty="0"/>
          </a:p>
        </p:txBody>
      </p:sp>
    </p:spTree>
    <p:extLst>
      <p:ext uri="{BB962C8B-B14F-4D97-AF65-F5344CB8AC3E}">
        <p14:creationId xmlns:p14="http://schemas.microsoft.com/office/powerpoint/2010/main" val="124738626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1C2D3-CCF1-4C8F-AA9D-5C64A88E8E08}"/>
              </a:ext>
            </a:extLst>
          </p:cNvPr>
          <p:cNvSpPr>
            <a:spLocks noGrp="1"/>
          </p:cNvSpPr>
          <p:nvPr>
            <p:ph type="title"/>
          </p:nvPr>
        </p:nvSpPr>
        <p:spPr/>
        <p:txBody>
          <a:bodyPr/>
          <a:lstStyle/>
          <a:p>
            <a:r>
              <a:rPr lang="en-GB" dirty="0"/>
              <a:t>Consent</a:t>
            </a:r>
          </a:p>
        </p:txBody>
      </p:sp>
      <p:sp>
        <p:nvSpPr>
          <p:cNvPr id="3" name="Content Placeholder 2">
            <a:extLst>
              <a:ext uri="{FF2B5EF4-FFF2-40B4-BE49-F238E27FC236}">
                <a16:creationId xmlns:a16="http://schemas.microsoft.com/office/drawing/2014/main" id="{EF9797DD-76D2-4FBF-A21F-59B27EAD4152}"/>
              </a:ext>
            </a:extLst>
          </p:cNvPr>
          <p:cNvSpPr>
            <a:spLocks noGrp="1"/>
          </p:cNvSpPr>
          <p:nvPr>
            <p:ph idx="1"/>
          </p:nvPr>
        </p:nvSpPr>
        <p:spPr/>
        <p:txBody>
          <a:bodyPr>
            <a:normAutofit fontScale="92500" lnSpcReduction="20000"/>
          </a:bodyPr>
          <a:lstStyle/>
          <a:p>
            <a:r>
              <a:rPr lang="en-GB" dirty="0"/>
              <a:t>Consent is intended to respect individual autonomy and dignity and human rights. </a:t>
            </a:r>
          </a:p>
          <a:p>
            <a:r>
              <a:rPr lang="en-GB" dirty="0"/>
              <a:t>Covid-19, as a public health emergency, might legitimise all kinds of actions which we wouldn’t normally accept, including limiting freedom of movement (requiring self-isolation) and some monitoring and a reduction of privacy (the App). Exceptional times need exceptional measures. </a:t>
            </a:r>
          </a:p>
          <a:p>
            <a:r>
              <a:rPr lang="en-GB" dirty="0"/>
              <a:t>But is ‘future research’ exceptional? </a:t>
            </a:r>
          </a:p>
          <a:p>
            <a:r>
              <a:rPr lang="en-GB" dirty="0"/>
              <a:t>If not why assume that individual consent can effectively be bypassed?</a:t>
            </a:r>
          </a:p>
          <a:p>
            <a:r>
              <a:rPr lang="en-GB" dirty="0"/>
              <a:t>Why should “collective consent mechanisms” be used after the initial emergency at all? </a:t>
            </a:r>
          </a:p>
          <a:p>
            <a:r>
              <a:rPr lang="en-GB" dirty="0"/>
              <a:t>Should we not be asked for </a:t>
            </a:r>
            <a:r>
              <a:rPr lang="en-GB" i="1" dirty="0"/>
              <a:t>informed</a:t>
            </a:r>
            <a:r>
              <a:rPr lang="en-GB" dirty="0"/>
              <a:t> consent at the time when we can know what our data is going to be used for?</a:t>
            </a:r>
          </a:p>
        </p:txBody>
      </p:sp>
    </p:spTree>
    <p:extLst>
      <p:ext uri="{BB962C8B-B14F-4D97-AF65-F5344CB8AC3E}">
        <p14:creationId xmlns:p14="http://schemas.microsoft.com/office/powerpoint/2010/main" val="114413565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53F29798-D584-4792-9B62-3F5F5C36D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DFB940F-93E5-47E0-AF7E-C14A5B3D74D3}"/>
              </a:ext>
            </a:extLst>
          </p:cNvPr>
          <p:cNvSpPr>
            <a:spLocks noGrp="1"/>
          </p:cNvSpPr>
          <p:nvPr>
            <p:ph type="title"/>
          </p:nvPr>
        </p:nvSpPr>
        <p:spPr>
          <a:xfrm>
            <a:off x="838200" y="562271"/>
            <a:ext cx="10515600" cy="1128417"/>
          </a:xfrm>
        </p:spPr>
        <p:txBody>
          <a:bodyPr vert="horz" lIns="91440" tIns="45720" rIns="91440" bIns="45720" rtlCol="0" anchor="ctr">
            <a:normAutofit/>
          </a:bodyPr>
          <a:lstStyle/>
          <a:p>
            <a:r>
              <a:rPr lang="en-US" sz="5200"/>
              <a:t>Surrogacy </a:t>
            </a:r>
          </a:p>
        </p:txBody>
      </p:sp>
      <p:pic>
        <p:nvPicPr>
          <p:cNvPr id="4" name="Content Placeholder 3">
            <a:extLst>
              <a:ext uri="{FF2B5EF4-FFF2-40B4-BE49-F238E27FC236}">
                <a16:creationId xmlns:a16="http://schemas.microsoft.com/office/drawing/2014/main" id="{2772E334-3EBE-4A13-9ACB-1AF335ED88B4}"/>
              </a:ext>
            </a:extLst>
          </p:cNvPr>
          <p:cNvPicPr>
            <a:picLocks noGrp="1" noChangeAspect="1"/>
          </p:cNvPicPr>
          <p:nvPr>
            <p:ph idx="1"/>
          </p:nvPr>
        </p:nvPicPr>
        <p:blipFill rotWithShape="1">
          <a:blip r:embed="rId3"/>
          <a:srcRect t="392" r="-1" b="-1"/>
          <a:stretch/>
        </p:blipFill>
        <p:spPr>
          <a:xfrm>
            <a:off x="838200" y="1845426"/>
            <a:ext cx="10512547" cy="4450303"/>
          </a:xfrm>
          <a:prstGeom prst="rect">
            <a:avLst/>
          </a:prstGeom>
        </p:spPr>
      </p:pic>
    </p:spTree>
    <p:extLst>
      <p:ext uri="{BB962C8B-B14F-4D97-AF65-F5344CB8AC3E}">
        <p14:creationId xmlns:p14="http://schemas.microsoft.com/office/powerpoint/2010/main" val="295874050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7650" name="Picture 2" descr="BioEdge: India continues to struggle with surrogacy">
            <a:extLst>
              <a:ext uri="{FF2B5EF4-FFF2-40B4-BE49-F238E27FC236}">
                <a16:creationId xmlns:a16="http://schemas.microsoft.com/office/drawing/2014/main" id="{46B58EE1-00D5-40B2-BB21-73734BE4616A}"/>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t="461"/>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0728411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26B0AC-B840-4E9C-98A3-A3C64AF3E55A}"/>
              </a:ext>
            </a:extLst>
          </p:cNvPr>
          <p:cNvSpPr>
            <a:spLocks noGrp="1"/>
          </p:cNvSpPr>
          <p:nvPr>
            <p:ph type="title"/>
          </p:nvPr>
        </p:nvSpPr>
        <p:spPr/>
        <p:txBody>
          <a:bodyPr/>
          <a:lstStyle/>
          <a:p>
            <a:r>
              <a:rPr lang="en-GB" dirty="0"/>
              <a:t>Ethics of surrogacy</a:t>
            </a:r>
          </a:p>
        </p:txBody>
      </p:sp>
      <p:sp>
        <p:nvSpPr>
          <p:cNvPr id="3" name="Content Placeholder 2">
            <a:extLst>
              <a:ext uri="{FF2B5EF4-FFF2-40B4-BE49-F238E27FC236}">
                <a16:creationId xmlns:a16="http://schemas.microsoft.com/office/drawing/2014/main" id="{77CACF54-171C-4BE2-A2E1-B661D0C482CA}"/>
              </a:ext>
            </a:extLst>
          </p:cNvPr>
          <p:cNvSpPr>
            <a:spLocks noGrp="1"/>
          </p:cNvSpPr>
          <p:nvPr>
            <p:ph idx="1"/>
          </p:nvPr>
        </p:nvSpPr>
        <p:spPr/>
        <p:txBody>
          <a:bodyPr/>
          <a:lstStyle/>
          <a:p>
            <a:r>
              <a:rPr lang="en-GB" dirty="0"/>
              <a:t>Surrogacy is often thought to be a ‘treatment’ option for the infertile or an alternative to adoption, and so to be celebrated in fulfilling people’s desires to be parents. </a:t>
            </a:r>
          </a:p>
          <a:p>
            <a:r>
              <a:rPr lang="en-GB" dirty="0"/>
              <a:t>However, surrogacy also brings a wealth of more complex ethical issues around gender, labour, payment, exploitation and inequality.</a:t>
            </a:r>
          </a:p>
          <a:p>
            <a:pPr marL="0" indent="0">
              <a:buNone/>
            </a:pPr>
            <a:endParaRPr lang="en-GB" dirty="0"/>
          </a:p>
        </p:txBody>
      </p:sp>
    </p:spTree>
    <p:extLst>
      <p:ext uri="{BB962C8B-B14F-4D97-AF65-F5344CB8AC3E}">
        <p14:creationId xmlns:p14="http://schemas.microsoft.com/office/powerpoint/2010/main" val="170718525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7520963A-1856-43B4-B4F1-B7AA34189496}"/>
              </a:ext>
            </a:extLst>
          </p:cNvPr>
          <p:cNvPicPr>
            <a:picLocks noChangeAspect="1"/>
          </p:cNvPicPr>
          <p:nvPr/>
        </p:nvPicPr>
        <p:blipFill rotWithShape="1">
          <a:blip r:embed="rId3"/>
          <a:srcRect b="3035"/>
          <a:stretch/>
        </p:blipFill>
        <p:spPr>
          <a:xfrm>
            <a:off x="20" y="1282"/>
            <a:ext cx="12191980" cy="6856718"/>
          </a:xfrm>
          <a:prstGeom prst="rect">
            <a:avLst/>
          </a:prstGeom>
        </p:spPr>
      </p:pic>
    </p:spTree>
    <p:extLst>
      <p:ext uri="{BB962C8B-B14F-4D97-AF65-F5344CB8AC3E}">
        <p14:creationId xmlns:p14="http://schemas.microsoft.com/office/powerpoint/2010/main" val="77026102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ACEB2-1983-4114-A1B8-2B503E820948}"/>
              </a:ext>
            </a:extLst>
          </p:cNvPr>
          <p:cNvSpPr>
            <a:spLocks noGrp="1"/>
          </p:cNvSpPr>
          <p:nvPr>
            <p:ph type="title"/>
          </p:nvPr>
        </p:nvSpPr>
        <p:spPr/>
        <p:txBody>
          <a:bodyPr/>
          <a:lstStyle/>
          <a:p>
            <a:r>
              <a:rPr lang="en-GB" dirty="0"/>
              <a:t>Ethics – Dollar</a:t>
            </a:r>
          </a:p>
        </p:txBody>
      </p:sp>
      <p:sp>
        <p:nvSpPr>
          <p:cNvPr id="3" name="Content Placeholder 2">
            <a:extLst>
              <a:ext uri="{FF2B5EF4-FFF2-40B4-BE49-F238E27FC236}">
                <a16:creationId xmlns:a16="http://schemas.microsoft.com/office/drawing/2014/main" id="{AFDA04C1-74FA-439C-AD33-2F013D35147A}"/>
              </a:ext>
            </a:extLst>
          </p:cNvPr>
          <p:cNvSpPr>
            <a:spLocks noGrp="1"/>
          </p:cNvSpPr>
          <p:nvPr>
            <p:ph idx="1"/>
          </p:nvPr>
        </p:nvSpPr>
        <p:spPr/>
        <p:txBody>
          <a:bodyPr>
            <a:normAutofit fontScale="92500" lnSpcReduction="20000"/>
          </a:bodyPr>
          <a:lstStyle/>
          <a:p>
            <a:r>
              <a:rPr lang="en-GB" dirty="0"/>
              <a:t>Take the issue of payment: surrogacy involves literal labour (physical and often emotional effort in both gestating and birthing). However, many see it as distinct from labour (working in a factory or teaching a class). </a:t>
            </a:r>
          </a:p>
          <a:p>
            <a:r>
              <a:rPr lang="en-GB" dirty="0"/>
              <a:t>Some argue that surrogacy is unique when compared to other work. For instance, pregnancy and birth are special and should not be bought, or that being pregnant requires an unusual time commitment, 24, 7, 9 months.</a:t>
            </a:r>
          </a:p>
          <a:p>
            <a:r>
              <a:rPr lang="en-GB" dirty="0"/>
              <a:t>Others argue that there is equivalence to traditional work. Various occupations demand control over the body (ballerinas and astronauts are heavily controlled in what they can eat and how much they exercise, just as surrogates are) and longevity of work (writing a book can take longer than gestating and delivering a baby). All this work should be paid, so the argument goes.</a:t>
            </a:r>
          </a:p>
          <a:p>
            <a:r>
              <a:rPr lang="en-GB" dirty="0"/>
              <a:t>Is the difference – producing a life and not a doll ?</a:t>
            </a:r>
          </a:p>
        </p:txBody>
      </p:sp>
    </p:spTree>
    <p:extLst>
      <p:ext uri="{BB962C8B-B14F-4D97-AF65-F5344CB8AC3E}">
        <p14:creationId xmlns:p14="http://schemas.microsoft.com/office/powerpoint/2010/main" val="204502434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D1230B0-80D3-4870-9254-F63D6431392C}"/>
              </a:ext>
            </a:extLst>
          </p:cNvPr>
          <p:cNvSpPr>
            <a:spLocks noGrp="1"/>
          </p:cNvSpPr>
          <p:nvPr>
            <p:ph type="title"/>
          </p:nvPr>
        </p:nvSpPr>
        <p:spPr>
          <a:xfrm>
            <a:off x="958506" y="800392"/>
            <a:ext cx="10264697" cy="1212102"/>
          </a:xfrm>
        </p:spPr>
        <p:txBody>
          <a:bodyPr>
            <a:normAutofit/>
          </a:bodyPr>
          <a:lstStyle/>
          <a:p>
            <a:r>
              <a:rPr lang="en-GB" sz="4000">
                <a:solidFill>
                  <a:srgbClr val="FFFFFF"/>
                </a:solidFill>
              </a:rPr>
              <a:t>Gender</a:t>
            </a:r>
          </a:p>
        </p:txBody>
      </p:sp>
      <p:sp>
        <p:nvSpPr>
          <p:cNvPr id="3" name="Content Placeholder 2">
            <a:extLst>
              <a:ext uri="{FF2B5EF4-FFF2-40B4-BE49-F238E27FC236}">
                <a16:creationId xmlns:a16="http://schemas.microsoft.com/office/drawing/2014/main" id="{21D57CC9-5895-4A5B-9B20-24CE5BB79A23}"/>
              </a:ext>
            </a:extLst>
          </p:cNvPr>
          <p:cNvSpPr>
            <a:spLocks noGrp="1"/>
          </p:cNvSpPr>
          <p:nvPr>
            <p:ph idx="1"/>
          </p:nvPr>
        </p:nvSpPr>
        <p:spPr>
          <a:xfrm>
            <a:off x="1367624" y="2490436"/>
            <a:ext cx="9708995" cy="3567173"/>
          </a:xfrm>
        </p:spPr>
        <p:txBody>
          <a:bodyPr anchor="ctr">
            <a:normAutofit/>
          </a:bodyPr>
          <a:lstStyle/>
          <a:p>
            <a:r>
              <a:rPr lang="en-GB" sz="2400" dirty="0"/>
              <a:t>Biologically, a surrogate is a female.</a:t>
            </a:r>
          </a:p>
          <a:p>
            <a:r>
              <a:rPr lang="en-GB" sz="2400" dirty="0"/>
              <a:t>As gendered labour, surrogacy triggers important feminist concerns, such as about bodily autonomy, vulnerability, inequality and rights.</a:t>
            </a:r>
          </a:p>
          <a:p>
            <a:r>
              <a:rPr lang="en-GB" sz="2400" dirty="0"/>
              <a:t>Trans rights.</a:t>
            </a:r>
          </a:p>
          <a:p>
            <a:r>
              <a:rPr lang="en-GB" sz="2400" dirty="0"/>
              <a:t>Only ‘real women’ can breastfeed ??</a:t>
            </a:r>
          </a:p>
          <a:p>
            <a:r>
              <a:rPr lang="en-GB" sz="2400" dirty="0">
                <a:hlinkClick r:id="rId3"/>
              </a:rPr>
              <a:t>https://www.bbc.co.uk/bbcthree/clip/2237b1ff-f932-4893-9827-5917b636e96c</a:t>
            </a:r>
            <a:endParaRPr lang="en-GB" sz="2400" dirty="0"/>
          </a:p>
        </p:txBody>
      </p:sp>
    </p:spTree>
    <p:extLst>
      <p:ext uri="{BB962C8B-B14F-4D97-AF65-F5344CB8AC3E}">
        <p14:creationId xmlns:p14="http://schemas.microsoft.com/office/powerpoint/2010/main" val="47166145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EED62B-6533-4943-BE59-C4BA82FBCACA}"/>
              </a:ext>
            </a:extLst>
          </p:cNvPr>
          <p:cNvSpPr>
            <a:spLocks noGrp="1"/>
          </p:cNvSpPr>
          <p:nvPr>
            <p:ph type="title"/>
          </p:nvPr>
        </p:nvSpPr>
        <p:spPr/>
        <p:txBody>
          <a:bodyPr/>
          <a:lstStyle/>
          <a:p>
            <a:r>
              <a:rPr lang="en-GB" dirty="0"/>
              <a:t>Exploitation</a:t>
            </a:r>
          </a:p>
        </p:txBody>
      </p:sp>
      <p:sp>
        <p:nvSpPr>
          <p:cNvPr id="3" name="Content Placeholder 2">
            <a:extLst>
              <a:ext uri="{FF2B5EF4-FFF2-40B4-BE49-F238E27FC236}">
                <a16:creationId xmlns:a16="http://schemas.microsoft.com/office/drawing/2014/main" id="{A8368392-7BD9-493F-93F1-ADBF580C6E90}"/>
              </a:ext>
            </a:extLst>
          </p:cNvPr>
          <p:cNvSpPr>
            <a:spLocks noGrp="1"/>
          </p:cNvSpPr>
          <p:nvPr>
            <p:ph idx="1"/>
          </p:nvPr>
        </p:nvSpPr>
        <p:spPr/>
        <p:txBody>
          <a:bodyPr/>
          <a:lstStyle/>
          <a:p>
            <a:r>
              <a:rPr lang="en-GB" dirty="0"/>
              <a:t>There are good reasons to worry about a country-specific approach to surrogacy.</a:t>
            </a:r>
          </a:p>
          <a:p>
            <a:r>
              <a:rPr lang="en-GB" dirty="0"/>
              <a:t>In particular, the country-specific approach opens up the potential to exploit legal loopholes, intended parents, and, ultimately those doing the majority of the labour – surrogates.</a:t>
            </a:r>
          </a:p>
          <a:p>
            <a:endParaRPr lang="en-GB" dirty="0"/>
          </a:p>
        </p:txBody>
      </p:sp>
    </p:spTree>
    <p:extLst>
      <p:ext uri="{BB962C8B-B14F-4D97-AF65-F5344CB8AC3E}">
        <p14:creationId xmlns:p14="http://schemas.microsoft.com/office/powerpoint/2010/main" val="408417394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3AA965-144A-467C-95A9-57CD05269BF4}"/>
              </a:ext>
            </a:extLst>
          </p:cNvPr>
          <p:cNvSpPr>
            <a:spLocks noGrp="1"/>
          </p:cNvSpPr>
          <p:nvPr>
            <p:ph type="title"/>
          </p:nvPr>
        </p:nvSpPr>
        <p:spPr/>
        <p:txBody>
          <a:bodyPr/>
          <a:lstStyle/>
          <a:p>
            <a:r>
              <a:rPr lang="en-GB" dirty="0"/>
              <a:t>Surrogacy</a:t>
            </a:r>
          </a:p>
        </p:txBody>
      </p:sp>
      <p:sp>
        <p:nvSpPr>
          <p:cNvPr id="3" name="Content Placeholder 2">
            <a:extLst>
              <a:ext uri="{FF2B5EF4-FFF2-40B4-BE49-F238E27FC236}">
                <a16:creationId xmlns:a16="http://schemas.microsoft.com/office/drawing/2014/main" id="{1B27CEC6-C41F-40FE-AD9B-A6EA5ACA74E1}"/>
              </a:ext>
            </a:extLst>
          </p:cNvPr>
          <p:cNvSpPr>
            <a:spLocks noGrp="1"/>
          </p:cNvSpPr>
          <p:nvPr>
            <p:ph idx="1"/>
          </p:nvPr>
        </p:nvSpPr>
        <p:spPr/>
        <p:txBody>
          <a:bodyPr/>
          <a:lstStyle/>
          <a:p>
            <a:r>
              <a:rPr lang="en-GB" dirty="0">
                <a:hlinkClick r:id="rId2"/>
              </a:rPr>
              <a:t>https://en.wikipedia.org/wiki/Surrogacy_laws_by_country#/media/File:Maternidad_subrogada_situaci%C3%B3n_legal.PNG</a:t>
            </a:r>
            <a:endParaRPr lang="en-GB" dirty="0"/>
          </a:p>
        </p:txBody>
      </p:sp>
    </p:spTree>
    <p:extLst>
      <p:ext uri="{BB962C8B-B14F-4D97-AF65-F5344CB8AC3E}">
        <p14:creationId xmlns:p14="http://schemas.microsoft.com/office/powerpoint/2010/main" val="287058718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E0BE2-4BFD-4C10-8C55-D481E47A899E}"/>
              </a:ext>
            </a:extLst>
          </p:cNvPr>
          <p:cNvSpPr>
            <a:spLocks noGrp="1"/>
          </p:cNvSpPr>
          <p:nvPr>
            <p:ph type="title"/>
          </p:nvPr>
        </p:nvSpPr>
        <p:spPr>
          <a:xfrm>
            <a:off x="838200" y="365125"/>
            <a:ext cx="10515600" cy="1325563"/>
          </a:xfrm>
        </p:spPr>
        <p:txBody>
          <a:bodyPr>
            <a:normAutofit fontScale="90000"/>
          </a:bodyPr>
          <a:lstStyle/>
          <a:p>
            <a:r>
              <a:rPr lang="en-GB" dirty="0"/>
              <a:t>https://en.wikipedia.org/wiki/Surrogacy_laws_by_country#/media/File:Maternidad_subrogada_situaci%C3%B3n_legal.PNG</a:t>
            </a:r>
          </a:p>
        </p:txBody>
      </p:sp>
      <p:pic>
        <p:nvPicPr>
          <p:cNvPr id="4" name="Content Placeholder 3">
            <a:extLst>
              <a:ext uri="{FF2B5EF4-FFF2-40B4-BE49-F238E27FC236}">
                <a16:creationId xmlns:a16="http://schemas.microsoft.com/office/drawing/2014/main" id="{F2681953-8DD5-4181-9070-C3212BBBB93D}"/>
              </a:ext>
            </a:extLst>
          </p:cNvPr>
          <p:cNvPicPr>
            <a:picLocks noGrp="1" noChangeAspect="1"/>
          </p:cNvPicPr>
          <p:nvPr>
            <p:ph idx="1"/>
          </p:nvPr>
        </p:nvPicPr>
        <p:blipFill rotWithShape="1">
          <a:blip r:embed="rId3"/>
          <a:srcRect l="4317" t="9319" r="5419" b="7465"/>
          <a:stretch/>
        </p:blipFill>
        <p:spPr>
          <a:xfrm>
            <a:off x="2560320" y="2231135"/>
            <a:ext cx="6986016" cy="3621025"/>
          </a:xfrm>
          <a:prstGeom prst="rect">
            <a:avLst/>
          </a:prstGeom>
        </p:spPr>
      </p:pic>
    </p:spTree>
    <p:extLst>
      <p:ext uri="{BB962C8B-B14F-4D97-AF65-F5344CB8AC3E}">
        <p14:creationId xmlns:p14="http://schemas.microsoft.com/office/powerpoint/2010/main" val="329963170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10AEE158-93B1-4F3C-9090-02E5A22C30C0}"/>
              </a:ext>
            </a:extLst>
          </p:cNvPr>
          <p:cNvSpPr>
            <a:spLocks noGrp="1"/>
          </p:cNvSpPr>
          <p:nvPr>
            <p:ph type="title"/>
          </p:nvPr>
        </p:nvSpPr>
        <p:spPr/>
        <p:txBody>
          <a:bodyPr/>
          <a:lstStyle/>
          <a:p>
            <a:r>
              <a:rPr lang="en-GB" dirty="0"/>
              <a:t>Viewer Discretion Advised</a:t>
            </a:r>
          </a:p>
        </p:txBody>
      </p:sp>
      <p:pic>
        <p:nvPicPr>
          <p:cNvPr id="5" name="Content Placeholder 4">
            <a:extLst>
              <a:ext uri="{FF2B5EF4-FFF2-40B4-BE49-F238E27FC236}">
                <a16:creationId xmlns:a16="http://schemas.microsoft.com/office/drawing/2014/main" id="{BDC187BF-8A1D-408E-99FE-B96D9D896BDA}"/>
              </a:ext>
            </a:extLst>
          </p:cNvPr>
          <p:cNvPicPr>
            <a:picLocks noGrp="1" noChangeAspect="1"/>
          </p:cNvPicPr>
          <p:nvPr>
            <p:ph sz="half" idx="1"/>
          </p:nvPr>
        </p:nvPicPr>
        <p:blipFill rotWithShape="1">
          <a:blip r:embed="rId4"/>
          <a:stretch/>
        </p:blipFill>
        <p:spPr>
          <a:xfrm>
            <a:off x="1595437" y="3048794"/>
            <a:ext cx="3667125" cy="1905000"/>
          </a:xfrm>
          <a:custGeom>
            <a:avLst/>
            <a:gdLst/>
            <a:ahLst/>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p:spPr>
      </p:pic>
      <p:pic>
        <p:nvPicPr>
          <p:cNvPr id="4" name="Online Media 3" title="Outsourcing Surrogacy | Red Border Films | TIME">
            <a:hlinkClick r:id="" action="ppaction://media"/>
            <a:extLst>
              <a:ext uri="{FF2B5EF4-FFF2-40B4-BE49-F238E27FC236}">
                <a16:creationId xmlns:a16="http://schemas.microsoft.com/office/drawing/2014/main" id="{78667A1D-B50E-4BB3-8197-8C75DA1F85F0}"/>
              </a:ext>
            </a:extLst>
          </p:cNvPr>
          <p:cNvPicPr>
            <a:picLocks noGrp="1" noRot="1" noChangeAspect="1"/>
          </p:cNvPicPr>
          <p:nvPr>
            <p:ph sz="half" idx="2"/>
            <a:videoFile r:link="rId1"/>
          </p:nvPr>
        </p:nvPicPr>
        <p:blipFill>
          <a:blip r:embed="rId5"/>
          <a:stretch>
            <a:fillRect/>
          </a:stretch>
        </p:blipFill>
        <p:spPr>
          <a:xfrm>
            <a:off x="6477000" y="2716213"/>
            <a:ext cx="4572000" cy="2571750"/>
          </a:xfrm>
          <a:prstGeom prst="rect">
            <a:avLst/>
          </a:prstGeom>
        </p:spPr>
      </p:pic>
    </p:spTree>
    <p:extLst>
      <p:ext uri="{BB962C8B-B14F-4D97-AF65-F5344CB8AC3E}">
        <p14:creationId xmlns:p14="http://schemas.microsoft.com/office/powerpoint/2010/main" val="10745609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0671E981-8773-764B-83DD-2F52C3B7F7AC}"/>
              </a:ext>
            </a:extLst>
          </p:cNvPr>
          <p:cNvSpPr>
            <a:spLocks noGrp="1" noChangeArrowheads="1"/>
          </p:cNvSpPr>
          <p:nvPr>
            <p:ph type="title"/>
          </p:nvPr>
        </p:nvSpPr>
        <p:spPr>
          <a:xfrm>
            <a:off x="648929" y="629266"/>
            <a:ext cx="3505495" cy="1622321"/>
          </a:xfrm>
        </p:spPr>
        <p:txBody>
          <a:bodyPr>
            <a:normAutofit/>
          </a:bodyPr>
          <a:lstStyle/>
          <a:p>
            <a:r>
              <a:rPr lang="en-GB" altLang="en-US" sz="3700"/>
              <a:t>True universal moral judgments</a:t>
            </a:r>
          </a:p>
        </p:txBody>
      </p:sp>
      <p:sp>
        <p:nvSpPr>
          <p:cNvPr id="82946" name="Rectangle 3">
            <a:extLst>
              <a:ext uri="{FF2B5EF4-FFF2-40B4-BE49-F238E27FC236}">
                <a16:creationId xmlns:a16="http://schemas.microsoft.com/office/drawing/2014/main" id="{9EBBA40A-4858-0C49-814B-161DDF8F430F}"/>
              </a:ext>
            </a:extLst>
          </p:cNvPr>
          <p:cNvSpPr>
            <a:spLocks noGrp="1" noChangeArrowheads="1"/>
          </p:cNvSpPr>
          <p:nvPr>
            <p:ph idx="1"/>
          </p:nvPr>
        </p:nvSpPr>
        <p:spPr>
          <a:xfrm>
            <a:off x="648931" y="2438400"/>
            <a:ext cx="3505494" cy="3785419"/>
          </a:xfrm>
        </p:spPr>
        <p:txBody>
          <a:bodyPr>
            <a:normAutofit/>
          </a:bodyPr>
          <a:lstStyle/>
          <a:p>
            <a:pPr>
              <a:spcAft>
                <a:spcPts val="600"/>
              </a:spcAft>
            </a:pPr>
            <a:r>
              <a:rPr lang="en-US" altLang="en-US" sz="2000" dirty="0"/>
              <a:t>Please fill in the gaps:</a:t>
            </a:r>
          </a:p>
          <a:p>
            <a:pPr lvl="1">
              <a:spcAft>
                <a:spcPts val="600"/>
              </a:spcAft>
            </a:pPr>
            <a:r>
              <a:rPr lang="en-US" altLang="en-US" sz="2000" dirty="0"/>
              <a:t>__ is wrong</a:t>
            </a:r>
          </a:p>
          <a:p>
            <a:pPr lvl="1">
              <a:spcAft>
                <a:spcPts val="600"/>
              </a:spcAft>
            </a:pPr>
            <a:r>
              <a:rPr lang="en-US" altLang="en-US" sz="2000" dirty="0"/>
              <a:t>__ is right</a:t>
            </a:r>
          </a:p>
          <a:p>
            <a:pPr lvl="1">
              <a:spcAft>
                <a:spcPts val="600"/>
              </a:spcAft>
            </a:pPr>
            <a:r>
              <a:rPr lang="en-US" altLang="en-US" sz="2000" dirty="0"/>
              <a:t>__ is obligatory</a:t>
            </a:r>
          </a:p>
          <a:p>
            <a:pPr lvl="1">
              <a:spcAft>
                <a:spcPts val="600"/>
              </a:spcAft>
            </a:pPr>
            <a:r>
              <a:rPr lang="en-US" altLang="en-US" sz="2000" dirty="0"/>
              <a:t>__ is good</a:t>
            </a:r>
          </a:p>
          <a:p>
            <a:pPr lvl="1">
              <a:spcAft>
                <a:spcPts val="600"/>
              </a:spcAft>
            </a:pPr>
            <a:r>
              <a:rPr lang="en-US" altLang="en-US" sz="2000" dirty="0"/>
              <a:t>__ is bad</a:t>
            </a:r>
          </a:p>
        </p:txBody>
      </p:sp>
      <p:sp>
        <p:nvSpPr>
          <p:cNvPr id="82958" name="Rectangle 134">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2959"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171" name="Picture 1">
            <a:extLst>
              <a:ext uri="{FF2B5EF4-FFF2-40B4-BE49-F238E27FC236}">
                <a16:creationId xmlns:a16="http://schemas.microsoft.com/office/drawing/2014/main" id="{82104FEA-D535-E543-A974-AC10622E280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5405862" y="1561384"/>
            <a:ext cx="6019331" cy="3731985"/>
          </a:xfrm>
          <a:prstGeom prst="rect">
            <a:avLst/>
          </a:prstGeom>
          <a:noFill/>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1626955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2946">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82946">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82946">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82946">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82946">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8294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2946"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1B4120-B5D1-4432-9D52-6B70685AE9E3}"/>
              </a:ext>
            </a:extLst>
          </p:cNvPr>
          <p:cNvSpPr>
            <a:spLocks noGrp="1"/>
          </p:cNvSpPr>
          <p:nvPr>
            <p:ph type="title"/>
          </p:nvPr>
        </p:nvSpPr>
        <p:spPr>
          <a:xfrm>
            <a:off x="519545" y="621792"/>
            <a:ext cx="5181503" cy="5504688"/>
          </a:xfrm>
        </p:spPr>
        <p:txBody>
          <a:bodyPr>
            <a:normAutofit/>
          </a:bodyPr>
          <a:lstStyle/>
          <a:p>
            <a:r>
              <a:rPr lang="en-GB" sz="4800"/>
              <a:t>Ethics</a:t>
            </a:r>
          </a:p>
        </p:txBody>
      </p:sp>
      <p:sp>
        <p:nvSpPr>
          <p:cNvPr id="9" name="Rectangle 8">
            <a:extLst>
              <a:ext uri="{FF2B5EF4-FFF2-40B4-BE49-F238E27FC236}">
                <a16:creationId xmlns:a16="http://schemas.microsoft.com/office/drawing/2014/main" id="{2F56F8EA-3356-4455-9899-320874F6E4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6124" cy="6858000"/>
          </a:xfrm>
          <a:prstGeom prst="rect">
            <a:avLst/>
          </a:prstGeom>
          <a:solidFill>
            <a:srgbClr val="4472C4"/>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0" cap="none" spc="0" normalizeH="0" baseline="0" noProof="0" dirty="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3EB0BDA0-5574-4A9A-AA42-F4F9752528C0}"/>
              </a:ext>
            </a:extLst>
          </p:cNvPr>
          <p:cNvGraphicFramePr>
            <a:graphicFrameLocks noGrp="1"/>
          </p:cNvGraphicFramePr>
          <p:nvPr>
            <p:ph idx="1"/>
          </p:nvPr>
        </p:nvGraphicFramePr>
        <p:xfrm>
          <a:off x="6099048" y="621792"/>
          <a:ext cx="525780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0449621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3" name="Picture 72">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72706" name="Rectangle 2"/>
          <p:cNvSpPr>
            <a:spLocks noGrp="1" noChangeArrowheads="1"/>
          </p:cNvSpPr>
          <p:nvPr>
            <p:ph type="title"/>
          </p:nvPr>
        </p:nvSpPr>
        <p:spPr>
          <a:xfrm>
            <a:off x="3045368" y="2043663"/>
            <a:ext cx="6105194" cy="2031055"/>
          </a:xfrm>
        </p:spPr>
        <p:txBody>
          <a:bodyPr vert="horz" lIns="91440" tIns="45720" rIns="91440" bIns="45720" rtlCol="0" anchor="b">
            <a:normAutofit/>
          </a:bodyPr>
          <a:lstStyle/>
          <a:p>
            <a:pPr algn="ctr"/>
            <a:r>
              <a:rPr lang="en-US" altLang="en-US" sz="4700" kern="1200" dirty="0">
                <a:solidFill>
                  <a:srgbClr val="FFFFFF"/>
                </a:solidFill>
                <a:latin typeface="+mj-lt"/>
                <a:ea typeface="+mj-ea"/>
                <a:cs typeface="+mj-cs"/>
              </a:rPr>
              <a:t>Would you cheat on an important exam?  </a:t>
            </a:r>
            <a:br>
              <a:rPr lang="en-US" altLang="en-US" sz="4700" kern="1200" dirty="0">
                <a:solidFill>
                  <a:srgbClr val="FFFFFF"/>
                </a:solidFill>
                <a:latin typeface="+mj-lt"/>
                <a:ea typeface="+mj-ea"/>
                <a:cs typeface="+mj-cs"/>
              </a:rPr>
            </a:br>
            <a:r>
              <a:rPr lang="en-US" altLang="en-US" sz="4700" kern="1200" dirty="0">
                <a:solidFill>
                  <a:srgbClr val="FFFFFF"/>
                </a:solidFill>
                <a:latin typeface="+mj-lt"/>
                <a:ea typeface="+mj-ea"/>
                <a:cs typeface="+mj-cs"/>
              </a:rPr>
              <a:t>“Yes or No”</a:t>
            </a:r>
          </a:p>
        </p:txBody>
      </p:sp>
    </p:spTree>
    <p:extLst>
      <p:ext uri="{BB962C8B-B14F-4D97-AF65-F5344CB8AC3E}">
        <p14:creationId xmlns:p14="http://schemas.microsoft.com/office/powerpoint/2010/main" val="372110061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934872" y="982272"/>
            <a:ext cx="3388419" cy="4560970"/>
          </a:xfrm>
        </p:spPr>
        <p:txBody>
          <a:bodyPr>
            <a:normAutofit/>
          </a:bodyPr>
          <a:lstStyle/>
          <a:p>
            <a:r>
              <a:rPr lang="en-GB" sz="4000">
                <a:solidFill>
                  <a:srgbClr val="FFFFFF"/>
                </a:solidFill>
              </a:rPr>
              <a:t>Answers</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5221862" y="1719618"/>
            <a:ext cx="5948831" cy="4334629"/>
          </a:xfrm>
        </p:spPr>
        <p:txBody>
          <a:bodyPr anchor="ctr">
            <a:normAutofit/>
          </a:bodyPr>
          <a:lstStyle/>
          <a:p>
            <a:r>
              <a:rPr lang="en-US" altLang="en-US" sz="2400">
                <a:solidFill>
                  <a:srgbClr val="FEFFFF"/>
                </a:solidFill>
              </a:rPr>
              <a:t>A survey of American students showed that 65% would cheat!</a:t>
            </a:r>
          </a:p>
          <a:p>
            <a:r>
              <a:rPr lang="en-US" altLang="en-US" sz="2400">
                <a:solidFill>
                  <a:srgbClr val="FEFFFF"/>
                </a:solidFill>
              </a:rPr>
              <a:t>Were you truthful?  Is it ethical to answer truthfully?  Who gets hurt when people are unethical?  </a:t>
            </a:r>
          </a:p>
          <a:p>
            <a:r>
              <a:rPr lang="en-US" altLang="en-US" sz="2400">
                <a:solidFill>
                  <a:srgbClr val="FEFFFF"/>
                </a:solidFill>
              </a:rPr>
              <a:t>What if Volkswagen cheated you when they built your car?</a:t>
            </a:r>
          </a:p>
          <a:p>
            <a:r>
              <a:rPr lang="en-US" altLang="en-US" sz="2400">
                <a:solidFill>
                  <a:srgbClr val="FEFFFF"/>
                </a:solidFill>
              </a:rPr>
              <a:t>Oh yeah, that’s right, they did.</a:t>
            </a:r>
          </a:p>
          <a:p>
            <a:endParaRPr lang="en-GB" sz="2400">
              <a:solidFill>
                <a:srgbClr val="FEFFFF"/>
              </a:solidFill>
            </a:endParaRPr>
          </a:p>
        </p:txBody>
      </p:sp>
    </p:spTree>
    <p:extLst>
      <p:ext uri="{BB962C8B-B14F-4D97-AF65-F5344CB8AC3E}">
        <p14:creationId xmlns:p14="http://schemas.microsoft.com/office/powerpoint/2010/main" val="4590219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Picture 8">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3045368" y="2043663"/>
            <a:ext cx="6105194" cy="2031055"/>
          </a:xfrm>
        </p:spPr>
        <p:txBody>
          <a:bodyPr vert="horz" lIns="91440" tIns="45720" rIns="91440" bIns="45720" rtlCol="0" anchor="b">
            <a:normAutofit/>
          </a:bodyPr>
          <a:lstStyle/>
          <a:p>
            <a:pPr algn="ctr"/>
            <a:r>
              <a:rPr lang="en-US" sz="5100" kern="1200">
                <a:solidFill>
                  <a:srgbClr val="FFFFFF"/>
                </a:solidFill>
                <a:latin typeface="+mj-lt"/>
                <a:ea typeface="+mj-ea"/>
                <a:cs typeface="+mj-cs"/>
              </a:rPr>
              <a:t>Where does your morality come from?</a:t>
            </a:r>
          </a:p>
        </p:txBody>
      </p:sp>
    </p:spTree>
    <p:extLst>
      <p:ext uri="{BB962C8B-B14F-4D97-AF65-F5344CB8AC3E}">
        <p14:creationId xmlns:p14="http://schemas.microsoft.com/office/powerpoint/2010/main" val="141081058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4754" name="Rectangle 2"/>
          <p:cNvSpPr>
            <a:spLocks noGrp="1" noChangeArrowheads="1"/>
          </p:cNvSpPr>
          <p:nvPr>
            <p:ph type="title"/>
          </p:nvPr>
        </p:nvSpPr>
        <p:spPr/>
        <p:txBody>
          <a:bodyPr/>
          <a:lstStyle/>
          <a:p>
            <a:r>
              <a:rPr lang="en-US" altLang="en-US" dirty="0"/>
              <a:t>Where does your morality come from?</a:t>
            </a:r>
          </a:p>
        </p:txBody>
      </p:sp>
      <p:sp>
        <p:nvSpPr>
          <p:cNvPr id="74755" name="Rectangle 3"/>
          <p:cNvSpPr>
            <a:spLocks noGrp="1" noChangeArrowheads="1"/>
          </p:cNvSpPr>
          <p:nvPr>
            <p:ph idx="1"/>
          </p:nvPr>
        </p:nvSpPr>
        <p:spPr/>
        <p:txBody>
          <a:bodyPr/>
          <a:lstStyle/>
          <a:p>
            <a:r>
              <a:rPr lang="en-US" altLang="en-US" dirty="0"/>
              <a:t>Parents/family</a:t>
            </a:r>
          </a:p>
          <a:p>
            <a:r>
              <a:rPr lang="en-US" altLang="en-US" dirty="0"/>
              <a:t>Religion</a:t>
            </a:r>
          </a:p>
          <a:p>
            <a:r>
              <a:rPr lang="en-US" altLang="en-US" dirty="0"/>
              <a:t>Peers</a:t>
            </a:r>
          </a:p>
          <a:p>
            <a:r>
              <a:rPr lang="en-US" altLang="en-US" dirty="0"/>
              <a:t>Law</a:t>
            </a:r>
          </a:p>
          <a:p>
            <a:r>
              <a:rPr lang="en-US" altLang="en-US" dirty="0"/>
              <a:t>Technology</a:t>
            </a:r>
          </a:p>
        </p:txBody>
      </p:sp>
    </p:spTree>
    <p:extLst>
      <p:ext uri="{BB962C8B-B14F-4D97-AF65-F5344CB8AC3E}">
        <p14:creationId xmlns:p14="http://schemas.microsoft.com/office/powerpoint/2010/main" val="156101680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74755">
                                            <p:txEl>
                                              <p:pRg st="0" end="0"/>
                                            </p:txEl>
                                          </p:spTgt>
                                        </p:tgtEl>
                                        <p:attrNameLst>
                                          <p:attrName>style.visibility</p:attrName>
                                        </p:attrNameLst>
                                      </p:cBhvr>
                                      <p:to>
                                        <p:strVal val="visible"/>
                                      </p:to>
                                    </p:set>
                                    <p:animEffect transition="in" filter="blinds(horizontal)">
                                      <p:cBhvr>
                                        <p:cTn id="7" dur="500"/>
                                        <p:tgtEl>
                                          <p:spTgt spid="7475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74755">
                                            <p:txEl>
                                              <p:pRg st="1" end="1"/>
                                            </p:txEl>
                                          </p:spTgt>
                                        </p:tgtEl>
                                        <p:attrNameLst>
                                          <p:attrName>style.visibility</p:attrName>
                                        </p:attrNameLst>
                                      </p:cBhvr>
                                      <p:to>
                                        <p:strVal val="visible"/>
                                      </p:to>
                                    </p:set>
                                    <p:animEffect transition="in" filter="blinds(horizontal)">
                                      <p:cBhvr>
                                        <p:cTn id="12" dur="500"/>
                                        <p:tgtEl>
                                          <p:spTgt spid="7475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74755">
                                            <p:txEl>
                                              <p:pRg st="2" end="2"/>
                                            </p:txEl>
                                          </p:spTgt>
                                        </p:tgtEl>
                                        <p:attrNameLst>
                                          <p:attrName>style.visibility</p:attrName>
                                        </p:attrNameLst>
                                      </p:cBhvr>
                                      <p:to>
                                        <p:strVal val="visible"/>
                                      </p:to>
                                    </p:set>
                                    <p:animEffect transition="in" filter="blinds(horizontal)">
                                      <p:cBhvr>
                                        <p:cTn id="17" dur="500"/>
                                        <p:tgtEl>
                                          <p:spTgt spid="7475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74755">
                                            <p:txEl>
                                              <p:pRg st="3" end="3"/>
                                            </p:txEl>
                                          </p:spTgt>
                                        </p:tgtEl>
                                        <p:attrNameLst>
                                          <p:attrName>style.visibility</p:attrName>
                                        </p:attrNameLst>
                                      </p:cBhvr>
                                      <p:to>
                                        <p:strVal val="visible"/>
                                      </p:to>
                                    </p:set>
                                    <p:animEffect transition="in" filter="blinds(horizontal)">
                                      <p:cBhvr>
                                        <p:cTn id="22" dur="500"/>
                                        <p:tgtEl>
                                          <p:spTgt spid="74755">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74755">
                                            <p:txEl>
                                              <p:pRg st="4" end="4"/>
                                            </p:txEl>
                                          </p:spTgt>
                                        </p:tgtEl>
                                        <p:attrNameLst>
                                          <p:attrName>style.visibility</p:attrName>
                                        </p:attrNameLst>
                                      </p:cBhvr>
                                      <p:to>
                                        <p:strVal val="visible"/>
                                      </p:to>
                                    </p:set>
                                    <p:animEffect transition="in" filter="blinds(horizontal)">
                                      <p:cBhvr>
                                        <p:cTn id="27" dur="500"/>
                                        <p:tgtEl>
                                          <p:spTgt spid="7475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4755" grpId="0" build="p" autoUpdateAnimBg="0"/>
    </p:bld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4"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6"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8" name="Freeform: Shape 77">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5778" name="Rectangle 2"/>
          <p:cNvSpPr>
            <a:spLocks noGrp="1" noChangeArrowheads="1"/>
          </p:cNvSpPr>
          <p:nvPr>
            <p:ph type="title"/>
          </p:nvPr>
        </p:nvSpPr>
        <p:spPr>
          <a:xfrm>
            <a:off x="934872" y="982272"/>
            <a:ext cx="3388419" cy="4560970"/>
          </a:xfrm>
        </p:spPr>
        <p:txBody>
          <a:bodyPr>
            <a:normAutofit/>
          </a:bodyPr>
          <a:lstStyle/>
          <a:p>
            <a:r>
              <a:rPr lang="en-US" altLang="en-US" sz="4000">
                <a:solidFill>
                  <a:srgbClr val="FFFFFF"/>
                </a:solidFill>
              </a:rPr>
              <a:t>Parents</a:t>
            </a:r>
          </a:p>
        </p:txBody>
      </p:sp>
      <p:sp>
        <p:nvSpPr>
          <p:cNvPr id="80"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5779" name="Rectangle 3"/>
          <p:cNvSpPr>
            <a:spLocks noGrp="1" noChangeArrowheads="1"/>
          </p:cNvSpPr>
          <p:nvPr>
            <p:ph type="body" idx="1"/>
          </p:nvPr>
        </p:nvSpPr>
        <p:spPr>
          <a:xfrm>
            <a:off x="5221862" y="1719618"/>
            <a:ext cx="5948831" cy="4334629"/>
          </a:xfrm>
        </p:spPr>
        <p:txBody>
          <a:bodyPr anchor="ctr">
            <a:normAutofit/>
          </a:bodyPr>
          <a:lstStyle/>
          <a:p>
            <a:r>
              <a:rPr lang="en-US" altLang="en-US" sz="2400">
                <a:solidFill>
                  <a:srgbClr val="FEFFFF"/>
                </a:solidFill>
              </a:rPr>
              <a:t>Parents instill ethics and morals in children.  Example: A child yells at their friend – calling them a name.  </a:t>
            </a:r>
          </a:p>
          <a:p>
            <a:r>
              <a:rPr lang="en-US" altLang="en-US" sz="2400">
                <a:solidFill>
                  <a:srgbClr val="FEFFFF"/>
                </a:solidFill>
              </a:rPr>
              <a:t>How does the parent respond?</a:t>
            </a:r>
          </a:p>
          <a:p>
            <a:r>
              <a:rPr lang="en-US" altLang="en-US" sz="2400">
                <a:solidFill>
                  <a:srgbClr val="FEFFFF"/>
                </a:solidFill>
              </a:rPr>
              <a:t>Other ways?</a:t>
            </a:r>
          </a:p>
        </p:txBody>
      </p:sp>
    </p:spTree>
    <p:extLst>
      <p:ext uri="{BB962C8B-B14F-4D97-AF65-F5344CB8AC3E}">
        <p14:creationId xmlns:p14="http://schemas.microsoft.com/office/powerpoint/2010/main" val="275403866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4"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6"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8" name="Freeform: Shape 77">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6802" name="Rectangle 2"/>
          <p:cNvSpPr>
            <a:spLocks noGrp="1" noChangeArrowheads="1"/>
          </p:cNvSpPr>
          <p:nvPr>
            <p:ph type="title"/>
          </p:nvPr>
        </p:nvSpPr>
        <p:spPr>
          <a:xfrm>
            <a:off x="934872" y="982272"/>
            <a:ext cx="3388419" cy="4560970"/>
          </a:xfrm>
        </p:spPr>
        <p:txBody>
          <a:bodyPr>
            <a:normAutofit/>
          </a:bodyPr>
          <a:lstStyle/>
          <a:p>
            <a:r>
              <a:rPr lang="en-US" altLang="en-US" sz="4000">
                <a:solidFill>
                  <a:srgbClr val="FFFFFF"/>
                </a:solidFill>
              </a:rPr>
              <a:t>Religion</a:t>
            </a:r>
          </a:p>
        </p:txBody>
      </p:sp>
      <p:sp>
        <p:nvSpPr>
          <p:cNvPr id="80"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6803" name="Rectangle 3"/>
          <p:cNvSpPr>
            <a:spLocks noGrp="1" noChangeArrowheads="1"/>
          </p:cNvSpPr>
          <p:nvPr>
            <p:ph idx="1"/>
          </p:nvPr>
        </p:nvSpPr>
        <p:spPr>
          <a:xfrm>
            <a:off x="5221862" y="1719618"/>
            <a:ext cx="5948831" cy="4334629"/>
          </a:xfrm>
        </p:spPr>
        <p:txBody>
          <a:bodyPr anchor="ctr">
            <a:normAutofit/>
          </a:bodyPr>
          <a:lstStyle/>
          <a:p>
            <a:r>
              <a:rPr lang="en-US" altLang="en-US" sz="2400">
                <a:solidFill>
                  <a:srgbClr val="FEFFFF"/>
                </a:solidFill>
              </a:rPr>
              <a:t>Most religions set guidelines on how to make moral judgments.Example: In the Christian religion the ten commandments serve as guidelines for making ethical and moral judgments.</a:t>
            </a:r>
          </a:p>
          <a:p>
            <a:r>
              <a:rPr lang="en-US" altLang="en-US" sz="2400">
                <a:solidFill>
                  <a:srgbClr val="FEFFFF"/>
                </a:solidFill>
              </a:rPr>
              <a:t>What do Muslims, Hebrews, and other religions use?</a:t>
            </a:r>
          </a:p>
        </p:txBody>
      </p:sp>
    </p:spTree>
    <p:extLst>
      <p:ext uri="{BB962C8B-B14F-4D97-AF65-F5344CB8AC3E}">
        <p14:creationId xmlns:p14="http://schemas.microsoft.com/office/powerpoint/2010/main" val="262509802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4" name="Table 3"/>
          <p:cNvGraphicFramePr>
            <a:graphicFrameLocks noGrp="1"/>
          </p:cNvGraphicFramePr>
          <p:nvPr/>
        </p:nvGraphicFramePr>
        <p:xfrm>
          <a:off x="753683" y="643467"/>
          <a:ext cx="10684635" cy="5571069"/>
        </p:xfrm>
        <a:graphic>
          <a:graphicData uri="http://schemas.openxmlformats.org/drawingml/2006/table">
            <a:tbl>
              <a:tblPr firstRow="1" bandRow="1">
                <a:tableStyleId>{69012ECD-51FC-41F1-AA8D-1B2483CD663E}</a:tableStyleId>
              </a:tblPr>
              <a:tblGrid>
                <a:gridCol w="3049299">
                  <a:extLst>
                    <a:ext uri="{9D8B030D-6E8A-4147-A177-3AD203B41FA5}">
                      <a16:colId xmlns:a16="http://schemas.microsoft.com/office/drawing/2014/main" val="20000"/>
                    </a:ext>
                  </a:extLst>
                </a:gridCol>
                <a:gridCol w="7635336">
                  <a:extLst>
                    <a:ext uri="{9D8B030D-6E8A-4147-A177-3AD203B41FA5}">
                      <a16:colId xmlns:a16="http://schemas.microsoft.com/office/drawing/2014/main" val="20001"/>
                    </a:ext>
                  </a:extLst>
                </a:gridCol>
              </a:tblGrid>
              <a:tr h="442196">
                <a:tc>
                  <a:txBody>
                    <a:bodyPr/>
                    <a:lstStyle/>
                    <a:p>
                      <a:r>
                        <a:rPr lang="fr-FR" sz="1000"/>
                        <a:t>The Ten Commandments</a:t>
                      </a:r>
                      <a:br>
                        <a:rPr lang="fr-FR" sz="1000"/>
                      </a:br>
                      <a:r>
                        <a:rPr lang="fr-FR" sz="1000"/>
                        <a:t>(Exodus 12: 1-17 &amp; Deuteronomy 5: 6-21)</a:t>
                      </a:r>
                    </a:p>
                  </a:txBody>
                  <a:tcPr marL="90244" marR="90244" marT="45122" marB="45122" anchor="ctr"/>
                </a:tc>
                <a:tc>
                  <a:txBody>
                    <a:bodyPr/>
                    <a:lstStyle/>
                    <a:p>
                      <a:r>
                        <a:rPr lang="en-GB" sz="1000"/>
                        <a:t>Confirmation in the Quran</a:t>
                      </a:r>
                      <a:br>
                        <a:rPr lang="en-GB" sz="1000"/>
                      </a:br>
                      <a:r>
                        <a:rPr lang="en-GB" sz="1000"/>
                        <a:t>(Chapter: Verse)</a:t>
                      </a:r>
                    </a:p>
                  </a:txBody>
                  <a:tcPr marL="90244" marR="90244" marT="45122" marB="45122" anchor="ctr"/>
                </a:tc>
                <a:extLst>
                  <a:ext uri="{0D108BD9-81ED-4DB2-BD59-A6C34878D82A}">
                    <a16:rowId xmlns:a16="http://schemas.microsoft.com/office/drawing/2014/main" val="10000"/>
                  </a:ext>
                </a:extLst>
              </a:tr>
              <a:tr h="284269">
                <a:tc>
                  <a:txBody>
                    <a:bodyPr/>
                    <a:lstStyle/>
                    <a:p>
                      <a:r>
                        <a:rPr lang="en-GB" sz="1000"/>
                        <a:t>1. Thou shall not take any God except one God.</a:t>
                      </a:r>
                    </a:p>
                  </a:txBody>
                  <a:tcPr marL="90244" marR="90244" marT="45122" marB="45122" anchor="ctr"/>
                </a:tc>
                <a:tc>
                  <a:txBody>
                    <a:bodyPr/>
                    <a:lstStyle/>
                    <a:p>
                      <a:r>
                        <a:rPr lang="en-GB" sz="1000"/>
                        <a:t>1. "There is no other god beside GOD," (</a:t>
                      </a:r>
                      <a:r>
                        <a:rPr lang="en-GB" sz="1000">
                          <a:hlinkClick r:id="rId2"/>
                        </a:rPr>
                        <a:t>47:19</a:t>
                      </a:r>
                      <a:r>
                        <a:rPr lang="en-GB" sz="1000"/>
                        <a:t>)</a:t>
                      </a:r>
                    </a:p>
                  </a:txBody>
                  <a:tcPr marL="90244" marR="90244" marT="45122" marB="45122" anchor="ctr"/>
                </a:tc>
                <a:extLst>
                  <a:ext uri="{0D108BD9-81ED-4DB2-BD59-A6C34878D82A}">
                    <a16:rowId xmlns:a16="http://schemas.microsoft.com/office/drawing/2014/main" val="10001"/>
                  </a:ext>
                </a:extLst>
              </a:tr>
              <a:tr h="442196">
                <a:tc>
                  <a:txBody>
                    <a:bodyPr/>
                    <a:lstStyle/>
                    <a:p>
                      <a:r>
                        <a:rPr lang="en-GB" sz="1000"/>
                        <a:t>2. Thou shall make no image of God.</a:t>
                      </a:r>
                    </a:p>
                  </a:txBody>
                  <a:tcPr marL="90244" marR="90244" marT="45122" marB="45122" anchor="ctr"/>
                </a:tc>
                <a:tc>
                  <a:txBody>
                    <a:bodyPr/>
                    <a:lstStyle/>
                    <a:p>
                      <a:r>
                        <a:rPr lang="en-GB" sz="1000"/>
                        <a:t>2. There is nothing that equals (like) Him. (</a:t>
                      </a:r>
                      <a:r>
                        <a:rPr lang="en-GB" sz="1000">
                          <a:hlinkClick r:id="rId3"/>
                        </a:rPr>
                        <a:t>42:11</a:t>
                      </a:r>
                      <a:r>
                        <a:rPr lang="en-GB" sz="1000"/>
                        <a:t>)</a:t>
                      </a:r>
                      <a:br>
                        <a:rPr lang="en-GB" sz="1000"/>
                      </a:br>
                      <a:r>
                        <a:rPr lang="en-GB" sz="1000"/>
                        <a:t>"My Lord, make this a peaceful land, and protect me and my children from worshiping idols. (</a:t>
                      </a:r>
                      <a:r>
                        <a:rPr lang="en-GB" sz="1000">
                          <a:hlinkClick r:id="rId4"/>
                        </a:rPr>
                        <a:t>14:35</a:t>
                      </a:r>
                      <a:r>
                        <a:rPr lang="en-GB" sz="1000"/>
                        <a:t>)</a:t>
                      </a:r>
                    </a:p>
                  </a:txBody>
                  <a:tcPr marL="90244" marR="90244" marT="45122" marB="45122" anchor="ctr"/>
                </a:tc>
                <a:extLst>
                  <a:ext uri="{0D108BD9-81ED-4DB2-BD59-A6C34878D82A}">
                    <a16:rowId xmlns:a16="http://schemas.microsoft.com/office/drawing/2014/main" val="10002"/>
                  </a:ext>
                </a:extLst>
              </a:tr>
              <a:tr h="442196">
                <a:tc>
                  <a:txBody>
                    <a:bodyPr/>
                    <a:lstStyle/>
                    <a:p>
                      <a:r>
                        <a:rPr lang="en-GB" sz="1000"/>
                        <a:t>3. Thou shall not use God's name in vain.</a:t>
                      </a:r>
                    </a:p>
                  </a:txBody>
                  <a:tcPr marL="90244" marR="90244" marT="45122" marB="45122" anchor="ctr"/>
                </a:tc>
                <a:tc>
                  <a:txBody>
                    <a:bodyPr/>
                    <a:lstStyle/>
                    <a:p>
                      <a:r>
                        <a:rPr lang="en-GB" sz="1000"/>
                        <a:t>3. Do not subject GOD's name to your casual swearing, that you may appear righteous, pious, or to attain credibility among the people. (</a:t>
                      </a:r>
                      <a:r>
                        <a:rPr lang="en-GB" sz="1000">
                          <a:hlinkClick r:id="rId5"/>
                        </a:rPr>
                        <a:t>2:224</a:t>
                      </a:r>
                      <a:r>
                        <a:rPr lang="en-GB" sz="1000"/>
                        <a:t>)</a:t>
                      </a:r>
                    </a:p>
                  </a:txBody>
                  <a:tcPr marL="90244" marR="90244" marT="45122" marB="45122" anchor="ctr"/>
                </a:tc>
                <a:extLst>
                  <a:ext uri="{0D108BD9-81ED-4DB2-BD59-A6C34878D82A}">
                    <a16:rowId xmlns:a16="http://schemas.microsoft.com/office/drawing/2014/main" val="10003"/>
                  </a:ext>
                </a:extLst>
              </a:tr>
              <a:tr h="442196">
                <a:tc>
                  <a:txBody>
                    <a:bodyPr/>
                    <a:lstStyle/>
                    <a:p>
                      <a:r>
                        <a:rPr lang="en-GB" sz="1000"/>
                        <a:t>4. Thou shall honor thy mother and father.</a:t>
                      </a:r>
                    </a:p>
                  </a:txBody>
                  <a:tcPr marL="90244" marR="90244" marT="45122" marB="45122" anchor="ctr"/>
                </a:tc>
                <a:tc>
                  <a:txBody>
                    <a:bodyPr/>
                    <a:lstStyle/>
                    <a:p>
                      <a:r>
                        <a:rPr lang="en-GB" sz="1000"/>
                        <a:t>4. .....and your parents shall be honored. As long as one or both of them live, you shall never say to them, "Uff" (the slightest gesture of annoyance), nor shall you shout at them; you shall treat them amicably. (</a:t>
                      </a:r>
                      <a:r>
                        <a:rPr lang="en-GB" sz="1000">
                          <a:hlinkClick r:id="rId6"/>
                        </a:rPr>
                        <a:t>17:23</a:t>
                      </a:r>
                      <a:r>
                        <a:rPr lang="en-GB" sz="1000"/>
                        <a:t>)</a:t>
                      </a:r>
                    </a:p>
                  </a:txBody>
                  <a:tcPr marL="90244" marR="90244" marT="45122" marB="45122" anchor="ctr"/>
                </a:tc>
                <a:extLst>
                  <a:ext uri="{0D108BD9-81ED-4DB2-BD59-A6C34878D82A}">
                    <a16:rowId xmlns:a16="http://schemas.microsoft.com/office/drawing/2014/main" val="10004"/>
                  </a:ext>
                </a:extLst>
              </a:tr>
              <a:tr h="442196">
                <a:tc>
                  <a:txBody>
                    <a:bodyPr/>
                    <a:lstStyle/>
                    <a:p>
                      <a:r>
                        <a:rPr lang="en-GB" sz="1000"/>
                        <a:t>5. Thou shall not steal.</a:t>
                      </a:r>
                    </a:p>
                  </a:txBody>
                  <a:tcPr marL="90244" marR="90244" marT="45122" marB="45122" anchor="ctr"/>
                </a:tc>
                <a:tc>
                  <a:txBody>
                    <a:bodyPr/>
                    <a:lstStyle/>
                    <a:p>
                      <a:r>
                        <a:rPr lang="en-GB" sz="1000"/>
                        <a:t>5. The thief, male or female, you shall mark their hands as a punishment for their crime, and to serve as an example from GOD. GOD is Almighty, Most Wise. (</a:t>
                      </a:r>
                      <a:r>
                        <a:rPr lang="en-GB" sz="1000">
                          <a:hlinkClick r:id="rId7"/>
                        </a:rPr>
                        <a:t>5:38</a:t>
                      </a:r>
                      <a:r>
                        <a:rPr lang="en-GB" sz="1000"/>
                        <a:t> - 39)</a:t>
                      </a:r>
                    </a:p>
                  </a:txBody>
                  <a:tcPr marL="90244" marR="90244" marT="45122" marB="45122" anchor="ctr"/>
                </a:tc>
                <a:extLst>
                  <a:ext uri="{0D108BD9-81ED-4DB2-BD59-A6C34878D82A}">
                    <a16:rowId xmlns:a16="http://schemas.microsoft.com/office/drawing/2014/main" val="10005"/>
                  </a:ext>
                </a:extLst>
              </a:tr>
              <a:tr h="600123">
                <a:tc>
                  <a:txBody>
                    <a:bodyPr/>
                    <a:lstStyle/>
                    <a:p>
                      <a:r>
                        <a:rPr lang="en-GB" sz="1000"/>
                        <a:t>6. Thou shall not lie or give false testimony.</a:t>
                      </a:r>
                    </a:p>
                  </a:txBody>
                  <a:tcPr marL="90244" marR="90244" marT="45122" marB="45122" anchor="ctr"/>
                </a:tc>
                <a:tc>
                  <a:txBody>
                    <a:bodyPr/>
                    <a:lstStyle/>
                    <a:p>
                      <a:r>
                        <a:rPr lang="en-GB" sz="1000"/>
                        <a:t>6. ...... incur GOD's condemnation upon him, if he was lying. (</a:t>
                      </a:r>
                      <a:r>
                        <a:rPr lang="en-GB" sz="1000">
                          <a:hlinkClick r:id="rId8"/>
                        </a:rPr>
                        <a:t>24:7</a:t>
                      </a:r>
                      <a:r>
                        <a:rPr lang="en-GB" sz="1000"/>
                        <a:t>)</a:t>
                      </a:r>
                      <a:br>
                        <a:rPr lang="en-GB" sz="1000"/>
                      </a:br>
                      <a:r>
                        <a:rPr lang="en-GB" sz="1000"/>
                        <a:t>Do not withhold any testimony by concealing what you had witnessed. Anyone who withholds a testimony is sinful at heart. (</a:t>
                      </a:r>
                      <a:r>
                        <a:rPr lang="en-GB" sz="1000">
                          <a:hlinkClick r:id="rId9"/>
                        </a:rPr>
                        <a:t>2:283</a:t>
                      </a:r>
                      <a:r>
                        <a:rPr lang="en-GB" sz="1000"/>
                        <a:t>)</a:t>
                      </a:r>
                    </a:p>
                  </a:txBody>
                  <a:tcPr marL="90244" marR="90244" marT="45122" marB="45122" anchor="ctr"/>
                </a:tc>
                <a:extLst>
                  <a:ext uri="{0D108BD9-81ED-4DB2-BD59-A6C34878D82A}">
                    <a16:rowId xmlns:a16="http://schemas.microsoft.com/office/drawing/2014/main" val="10006"/>
                  </a:ext>
                </a:extLst>
              </a:tr>
              <a:tr h="442196">
                <a:tc>
                  <a:txBody>
                    <a:bodyPr/>
                    <a:lstStyle/>
                    <a:p>
                      <a:r>
                        <a:rPr lang="en-GB" sz="1000"/>
                        <a:t>7. Thou shall not kill.</a:t>
                      </a:r>
                    </a:p>
                  </a:txBody>
                  <a:tcPr marL="90244" marR="90244" marT="45122" marB="45122" anchor="ctr"/>
                </a:tc>
                <a:tc>
                  <a:txBody>
                    <a:bodyPr/>
                    <a:lstStyle/>
                    <a:p>
                      <a:r>
                        <a:rPr lang="en-GB" sz="1000"/>
                        <a:t>7. ....anyone who murders any person who had not committed murder or horrendous crimes, it shall be as if he murdered all the people. (</a:t>
                      </a:r>
                      <a:r>
                        <a:rPr lang="en-GB" sz="1000">
                          <a:hlinkClick r:id="rId10"/>
                        </a:rPr>
                        <a:t>5:32</a:t>
                      </a:r>
                      <a:r>
                        <a:rPr lang="en-GB" sz="1000"/>
                        <a:t>)</a:t>
                      </a:r>
                    </a:p>
                  </a:txBody>
                  <a:tcPr marL="90244" marR="90244" marT="45122" marB="45122" anchor="ctr"/>
                </a:tc>
                <a:extLst>
                  <a:ext uri="{0D108BD9-81ED-4DB2-BD59-A6C34878D82A}">
                    <a16:rowId xmlns:a16="http://schemas.microsoft.com/office/drawing/2014/main" val="10007"/>
                  </a:ext>
                </a:extLst>
              </a:tr>
              <a:tr h="276749">
                <a:tc>
                  <a:txBody>
                    <a:bodyPr/>
                    <a:lstStyle/>
                    <a:p>
                      <a:r>
                        <a:rPr lang="en-GB" sz="1000"/>
                        <a:t>8. Thou shall not commit adultery.</a:t>
                      </a:r>
                    </a:p>
                  </a:txBody>
                  <a:tcPr marL="90244" marR="90244" marT="45122" marB="45122" anchor="ctr"/>
                </a:tc>
                <a:tc>
                  <a:txBody>
                    <a:bodyPr/>
                    <a:lstStyle/>
                    <a:p>
                      <a:r>
                        <a:rPr lang="en-GB" sz="1000"/>
                        <a:t>8. You shall not commit adultery; it is a gross sin, and an evil behavior. (</a:t>
                      </a:r>
                      <a:r>
                        <a:rPr lang="en-GB" sz="1000">
                          <a:hlinkClick r:id="rId11"/>
                        </a:rPr>
                        <a:t>17:32</a:t>
                      </a:r>
                      <a:r>
                        <a:rPr lang="en-GB" sz="1000"/>
                        <a:t>)</a:t>
                      </a:r>
                    </a:p>
                  </a:txBody>
                  <a:tcPr marL="90244" marR="90244" marT="45122" marB="45122" anchor="ctr"/>
                </a:tc>
                <a:extLst>
                  <a:ext uri="{0D108BD9-81ED-4DB2-BD59-A6C34878D82A}">
                    <a16:rowId xmlns:a16="http://schemas.microsoft.com/office/drawing/2014/main" val="10008"/>
                  </a:ext>
                </a:extLst>
              </a:tr>
              <a:tr h="427156">
                <a:tc>
                  <a:txBody>
                    <a:bodyPr/>
                    <a:lstStyle/>
                    <a:p>
                      <a:r>
                        <a:rPr lang="en-GB" sz="1000"/>
                        <a:t>9. Thou shall not covet thy neighbors wife or possessions.</a:t>
                      </a:r>
                    </a:p>
                  </a:txBody>
                  <a:tcPr marL="90244" marR="90244" marT="45122" marB="45122" anchor="ctr"/>
                </a:tc>
                <a:tc>
                  <a:txBody>
                    <a:bodyPr/>
                    <a:lstStyle/>
                    <a:p>
                      <a:r>
                        <a:rPr lang="en-GB" sz="1000"/>
                        <a:t>9. You shall regard the parents, the relatives, the orphans, the poor, the related neighbor, the unrelated neighbor, the close associate, the traveling alien, and your servants. (</a:t>
                      </a:r>
                      <a:r>
                        <a:rPr lang="en-GB" sz="1000">
                          <a:hlinkClick r:id="rId12"/>
                        </a:rPr>
                        <a:t>4:36</a:t>
                      </a:r>
                      <a:r>
                        <a:rPr lang="en-GB" sz="1000"/>
                        <a:t>)</a:t>
                      </a:r>
                    </a:p>
                  </a:txBody>
                  <a:tcPr marL="90244" marR="90244" marT="45122" marB="45122" anchor="ctr"/>
                </a:tc>
                <a:extLst>
                  <a:ext uri="{0D108BD9-81ED-4DB2-BD59-A6C34878D82A}">
                    <a16:rowId xmlns:a16="http://schemas.microsoft.com/office/drawing/2014/main" val="10009"/>
                  </a:ext>
                </a:extLst>
              </a:tr>
              <a:tr h="1329596">
                <a:tc>
                  <a:txBody>
                    <a:bodyPr/>
                    <a:lstStyle/>
                    <a:p>
                      <a:r>
                        <a:rPr lang="en-GB" sz="1000"/>
                        <a:t>10. Thou shall keep the Sabbath holy.</a:t>
                      </a:r>
                    </a:p>
                  </a:txBody>
                  <a:tcPr marL="90244" marR="90244" marT="45122" marB="45122" anchor="ctr"/>
                </a:tc>
                <a:tc>
                  <a:txBody>
                    <a:bodyPr/>
                    <a:lstStyle/>
                    <a:p>
                      <a:r>
                        <a:rPr lang="en-GB" sz="1000" dirty="0"/>
                        <a:t>The Sabbath was relinquished with the revelation of the Quran.</a:t>
                      </a:r>
                      <a:br>
                        <a:rPr lang="en-GB" sz="1000" dirty="0"/>
                      </a:br>
                      <a:r>
                        <a:rPr lang="en-GB" sz="1000" dirty="0"/>
                        <a:t>The Sabbath Abrogated</a:t>
                      </a:r>
                      <a:br>
                        <a:rPr lang="en-GB" sz="1000" dirty="0"/>
                      </a:br>
                      <a:r>
                        <a:rPr lang="en-GB" sz="1000" dirty="0"/>
                        <a:t>[</a:t>
                      </a:r>
                      <a:r>
                        <a:rPr lang="en-GB" sz="1000" dirty="0">
                          <a:hlinkClick r:id="rId13"/>
                        </a:rPr>
                        <a:t>16:124</a:t>
                      </a:r>
                      <a:r>
                        <a:rPr lang="en-GB" sz="1000" dirty="0"/>
                        <a:t>] The Sabbath was decreed only for those who ended up disputing it (Jews &amp; Christians). Your Lord is the One who will judge them on the Day of Resurrection regarding their disputes.</a:t>
                      </a:r>
                      <a:br>
                        <a:rPr lang="en-GB" sz="1000" dirty="0"/>
                      </a:br>
                      <a:r>
                        <a:rPr lang="en-GB" sz="1000" dirty="0"/>
                        <a:t>God, however, ordered us to make every effort and drop all businesses to attend the congregational (Friday) prayer. The Submitters may tend to their business during the rest of the day.</a:t>
                      </a:r>
                      <a:br>
                        <a:rPr lang="en-GB" sz="1000" dirty="0"/>
                      </a:br>
                      <a:r>
                        <a:rPr lang="en-GB" sz="1000" dirty="0"/>
                        <a:t>10. O you who believe, when the Congregational Prayer (</a:t>
                      </a:r>
                      <a:r>
                        <a:rPr lang="en-GB" sz="1000" dirty="0" err="1"/>
                        <a:t>Salat</a:t>
                      </a:r>
                      <a:r>
                        <a:rPr lang="en-GB" sz="1000" dirty="0"/>
                        <a:t> Al-</a:t>
                      </a:r>
                      <a:r>
                        <a:rPr lang="en-GB" sz="1000" dirty="0" err="1"/>
                        <a:t>Jumu`ah</a:t>
                      </a:r>
                      <a:r>
                        <a:rPr lang="en-GB" sz="1000" dirty="0"/>
                        <a:t>) is announced on Friday, you shall hasten to the commemoration of GOD, and drop all business. . (</a:t>
                      </a:r>
                      <a:r>
                        <a:rPr lang="en-GB" sz="1000" dirty="0">
                          <a:hlinkClick r:id="rId14"/>
                        </a:rPr>
                        <a:t>62:9</a:t>
                      </a:r>
                      <a:r>
                        <a:rPr lang="en-GB" sz="1000" dirty="0"/>
                        <a:t>)</a:t>
                      </a:r>
                    </a:p>
                  </a:txBody>
                  <a:tcPr marL="90244" marR="90244" marT="45122" marB="45122" anchor="ctr"/>
                </a:tc>
                <a:extLst>
                  <a:ext uri="{0D108BD9-81ED-4DB2-BD59-A6C34878D82A}">
                    <a16:rowId xmlns:a16="http://schemas.microsoft.com/office/drawing/2014/main" val="10010"/>
                  </a:ext>
                </a:extLst>
              </a:tr>
            </a:tbl>
          </a:graphicData>
        </a:graphic>
      </p:graphicFrame>
    </p:spTree>
    <p:extLst>
      <p:ext uri="{BB962C8B-B14F-4D97-AF65-F5344CB8AC3E}">
        <p14:creationId xmlns:p14="http://schemas.microsoft.com/office/powerpoint/2010/main" val="29461989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Picture 1"/>
          <p:cNvPicPr>
            <a:picLocks noChangeAspect="1"/>
          </p:cNvPicPr>
          <p:nvPr/>
        </p:nvPicPr>
        <p:blipFill>
          <a:blip r:embed="rId2"/>
          <a:stretch>
            <a:fillRect/>
          </a:stretch>
        </p:blipFill>
        <p:spPr>
          <a:xfrm>
            <a:off x="1999628" y="643467"/>
            <a:ext cx="8192743" cy="5571066"/>
          </a:xfrm>
          <a:prstGeom prst="rect">
            <a:avLst/>
          </a:prstGeom>
        </p:spPr>
      </p:pic>
    </p:spTree>
    <p:extLst>
      <p:ext uri="{BB962C8B-B14F-4D97-AF65-F5344CB8AC3E}">
        <p14:creationId xmlns:p14="http://schemas.microsoft.com/office/powerpoint/2010/main" val="198262534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381957" y="643467"/>
            <a:ext cx="7428086" cy="5571065"/>
          </a:xfrm>
          <a:prstGeom prst="rect">
            <a:avLst/>
          </a:prstGeom>
          <a:ln>
            <a:noFill/>
          </a:ln>
        </p:spPr>
      </p:pic>
    </p:spTree>
    <p:extLst>
      <p:ext uri="{BB962C8B-B14F-4D97-AF65-F5344CB8AC3E}">
        <p14:creationId xmlns:p14="http://schemas.microsoft.com/office/powerpoint/2010/main" val="89827068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Picture 1"/>
          <p:cNvPicPr>
            <a:picLocks noChangeAspect="1"/>
          </p:cNvPicPr>
          <p:nvPr/>
        </p:nvPicPr>
        <p:blipFill rotWithShape="1">
          <a:blip r:embed="rId2"/>
          <a:srcRect t="1602" b="14144"/>
          <a:stretch/>
        </p:blipFill>
        <p:spPr>
          <a:xfrm>
            <a:off x="20" y="1282"/>
            <a:ext cx="12191980" cy="6856718"/>
          </a:xfrm>
          <a:prstGeom prst="rect">
            <a:avLst/>
          </a:prstGeom>
        </p:spPr>
      </p:pic>
    </p:spTree>
    <p:extLst>
      <p:ext uri="{BB962C8B-B14F-4D97-AF65-F5344CB8AC3E}">
        <p14:creationId xmlns:p14="http://schemas.microsoft.com/office/powerpoint/2010/main" val="327895432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4"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6"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8" name="Freeform: Shape 77">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7826" name="Rectangle 2"/>
          <p:cNvSpPr>
            <a:spLocks noGrp="1" noChangeArrowheads="1"/>
          </p:cNvSpPr>
          <p:nvPr>
            <p:ph type="title"/>
          </p:nvPr>
        </p:nvSpPr>
        <p:spPr>
          <a:xfrm>
            <a:off x="934872" y="982272"/>
            <a:ext cx="3388419" cy="4560970"/>
          </a:xfrm>
        </p:spPr>
        <p:txBody>
          <a:bodyPr>
            <a:normAutofit/>
          </a:bodyPr>
          <a:lstStyle/>
          <a:p>
            <a:r>
              <a:rPr lang="en-US" altLang="en-US" sz="4000">
                <a:solidFill>
                  <a:srgbClr val="FFFFFF"/>
                </a:solidFill>
              </a:rPr>
              <a:t>Peers</a:t>
            </a:r>
          </a:p>
        </p:txBody>
      </p:sp>
      <p:sp>
        <p:nvSpPr>
          <p:cNvPr id="80"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7827" name="Rectangle 3"/>
          <p:cNvSpPr>
            <a:spLocks noGrp="1" noChangeArrowheads="1"/>
          </p:cNvSpPr>
          <p:nvPr>
            <p:ph type="body" idx="1"/>
          </p:nvPr>
        </p:nvSpPr>
        <p:spPr>
          <a:xfrm>
            <a:off x="5221862" y="1719618"/>
            <a:ext cx="5948831" cy="4334629"/>
          </a:xfrm>
        </p:spPr>
        <p:txBody>
          <a:bodyPr anchor="ctr">
            <a:normAutofit/>
          </a:bodyPr>
          <a:lstStyle/>
          <a:p>
            <a:r>
              <a:rPr lang="en-US" altLang="en-US" sz="2400" dirty="0">
                <a:solidFill>
                  <a:srgbClr val="FEFFFF"/>
                </a:solidFill>
              </a:rPr>
              <a:t>Friends effect your moral judgments.  Example: A friend or acquaintance might coax you to speed, to be abusive, to use drugs.</a:t>
            </a:r>
          </a:p>
          <a:p>
            <a:r>
              <a:rPr lang="en-US" altLang="en-US" sz="2400" dirty="0">
                <a:solidFill>
                  <a:srgbClr val="FEFFFF"/>
                </a:solidFill>
              </a:rPr>
              <a:t>Peer pressure can sometimes cause people to make moral and ethical decisions.</a:t>
            </a:r>
          </a:p>
          <a:p>
            <a:r>
              <a:rPr lang="en-US" altLang="en-US" sz="2400" dirty="0">
                <a:solidFill>
                  <a:srgbClr val="FEFFFF"/>
                </a:solidFill>
              </a:rPr>
              <a:t>Others?</a:t>
            </a:r>
          </a:p>
        </p:txBody>
      </p:sp>
    </p:spTree>
    <p:extLst>
      <p:ext uri="{BB962C8B-B14F-4D97-AF65-F5344CB8AC3E}">
        <p14:creationId xmlns:p14="http://schemas.microsoft.com/office/powerpoint/2010/main" val="359355650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8853"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8854"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8855"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0"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2" name="Rectangle 81">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8850" name="Rectangle 2"/>
          <p:cNvSpPr>
            <a:spLocks noGrp="1" noChangeArrowheads="1"/>
          </p:cNvSpPr>
          <p:nvPr>
            <p:ph type="title"/>
          </p:nvPr>
        </p:nvSpPr>
        <p:spPr>
          <a:xfrm>
            <a:off x="958506" y="800392"/>
            <a:ext cx="10264697" cy="1212102"/>
          </a:xfrm>
        </p:spPr>
        <p:txBody>
          <a:bodyPr>
            <a:normAutofit/>
          </a:bodyPr>
          <a:lstStyle/>
          <a:p>
            <a:r>
              <a:rPr lang="en-US" altLang="en-US" sz="4000">
                <a:solidFill>
                  <a:srgbClr val="FFFFFF"/>
                </a:solidFill>
              </a:rPr>
              <a:t>Technology</a:t>
            </a:r>
          </a:p>
        </p:txBody>
      </p:sp>
      <p:sp>
        <p:nvSpPr>
          <p:cNvPr id="78851" name="Rectangle 3"/>
          <p:cNvSpPr>
            <a:spLocks noGrp="1" noChangeArrowheads="1"/>
          </p:cNvSpPr>
          <p:nvPr>
            <p:ph idx="1"/>
          </p:nvPr>
        </p:nvSpPr>
        <p:spPr>
          <a:xfrm>
            <a:off x="1367624" y="2490436"/>
            <a:ext cx="9708995" cy="3567173"/>
          </a:xfrm>
        </p:spPr>
        <p:txBody>
          <a:bodyPr anchor="ctr">
            <a:normAutofit/>
          </a:bodyPr>
          <a:lstStyle/>
          <a:p>
            <a:pPr marL="533400" indent="-533400"/>
            <a:r>
              <a:rPr lang="en-US" altLang="en-US" sz="2400"/>
              <a:t>Technology provides many opportunities to make moral and ethical decisions. Example: Copying computer games and violating copyright laws.</a:t>
            </a:r>
          </a:p>
          <a:p>
            <a:pPr marL="533400" indent="-533400">
              <a:buFontTx/>
              <a:buAutoNum type="arabicPeriod"/>
            </a:pPr>
            <a:r>
              <a:rPr lang="en-US" altLang="en-US" sz="2400"/>
              <a:t>Does having a radar detector give you the right to break the law and speed?</a:t>
            </a:r>
          </a:p>
          <a:p>
            <a:pPr marL="533400" indent="-533400">
              <a:buFontTx/>
              <a:buAutoNum type="arabicPeriod"/>
            </a:pPr>
            <a:r>
              <a:rPr lang="en-US" altLang="en-US" sz="2400"/>
              <a:t>Is it ethical to slash and burn the rain forests to feed more people?</a:t>
            </a:r>
          </a:p>
          <a:p>
            <a:pPr marL="533400" indent="-533400">
              <a:buFontTx/>
              <a:buAutoNum type="arabicPeriod"/>
            </a:pPr>
            <a:r>
              <a:rPr lang="en-US" altLang="en-US" sz="2400"/>
              <a:t>Should you drive your car to work or school when it is in within waling distance?</a:t>
            </a:r>
          </a:p>
        </p:txBody>
      </p:sp>
    </p:spTree>
    <p:extLst>
      <p:ext uri="{BB962C8B-B14F-4D97-AF65-F5344CB8AC3E}">
        <p14:creationId xmlns:p14="http://schemas.microsoft.com/office/powerpoint/2010/main" val="213905531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 name="Title 1"/>
          <p:cNvSpPr>
            <a:spLocks noGrp="1"/>
          </p:cNvSpPr>
          <p:nvPr>
            <p:ph type="title"/>
          </p:nvPr>
        </p:nvSpPr>
        <p:spPr>
          <a:xfrm>
            <a:off x="958506" y="800392"/>
            <a:ext cx="10264697" cy="1212102"/>
          </a:xfrm>
        </p:spPr>
        <p:txBody>
          <a:bodyPr>
            <a:normAutofit/>
          </a:bodyPr>
          <a:lstStyle/>
          <a:p>
            <a:r>
              <a:rPr lang="en-GB" sz="4000">
                <a:solidFill>
                  <a:srgbClr val="FFFFFF"/>
                </a:solidFill>
              </a:rPr>
              <a:t>Law</a:t>
            </a:r>
          </a:p>
        </p:txBody>
      </p:sp>
      <p:sp>
        <p:nvSpPr>
          <p:cNvPr id="3" name="Content Placeholder 2"/>
          <p:cNvSpPr>
            <a:spLocks noGrp="1"/>
          </p:cNvSpPr>
          <p:nvPr>
            <p:ph idx="1"/>
          </p:nvPr>
        </p:nvSpPr>
        <p:spPr>
          <a:xfrm>
            <a:off x="1367624" y="2490436"/>
            <a:ext cx="9708995" cy="3567173"/>
          </a:xfrm>
        </p:spPr>
        <p:txBody>
          <a:bodyPr anchor="ctr">
            <a:normAutofit/>
          </a:bodyPr>
          <a:lstStyle/>
          <a:p>
            <a:r>
              <a:rPr lang="en-GB" sz="2400"/>
              <a:t>You do not break the speeding limit, because of a fine and points on your licence.</a:t>
            </a:r>
          </a:p>
          <a:p>
            <a:r>
              <a:rPr lang="en-GB" sz="2400"/>
              <a:t>You do not rob a bank, because you will go to jail.</a:t>
            </a:r>
          </a:p>
          <a:p>
            <a:r>
              <a:rPr lang="en-GB" sz="2400"/>
              <a:t>You do not use hate crime language, because you want to avoid punishment.</a:t>
            </a:r>
          </a:p>
        </p:txBody>
      </p:sp>
    </p:spTree>
    <p:extLst>
      <p:ext uri="{BB962C8B-B14F-4D97-AF65-F5344CB8AC3E}">
        <p14:creationId xmlns:p14="http://schemas.microsoft.com/office/powerpoint/2010/main" val="222266611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4" name="Freeform: Shape 73">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9874" name="Rectangle 2"/>
          <p:cNvSpPr>
            <a:spLocks noGrp="1" noChangeArrowheads="1"/>
          </p:cNvSpPr>
          <p:nvPr>
            <p:ph type="title"/>
          </p:nvPr>
        </p:nvSpPr>
        <p:spPr>
          <a:xfrm>
            <a:off x="686834" y="1153572"/>
            <a:ext cx="3200400" cy="4461163"/>
          </a:xfrm>
        </p:spPr>
        <p:txBody>
          <a:bodyPr>
            <a:normAutofit/>
          </a:bodyPr>
          <a:lstStyle/>
          <a:p>
            <a:r>
              <a:rPr lang="en-US" altLang="en-US">
                <a:solidFill>
                  <a:srgbClr val="FFFFFF"/>
                </a:solidFill>
              </a:rPr>
              <a:t>Right, Wrong and Grey areas?</a:t>
            </a:r>
          </a:p>
        </p:txBody>
      </p:sp>
      <p:sp>
        <p:nvSpPr>
          <p:cNvPr id="76" name="Arc 7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9875" name="Rectangle 3"/>
          <p:cNvSpPr>
            <a:spLocks noGrp="1" noChangeArrowheads="1"/>
          </p:cNvSpPr>
          <p:nvPr>
            <p:ph type="body" idx="1"/>
          </p:nvPr>
        </p:nvSpPr>
        <p:spPr>
          <a:xfrm>
            <a:off x="4447308" y="591344"/>
            <a:ext cx="6906491" cy="5585619"/>
          </a:xfrm>
        </p:spPr>
        <p:txBody>
          <a:bodyPr anchor="ctr">
            <a:normAutofit/>
          </a:bodyPr>
          <a:lstStyle/>
          <a:p>
            <a:r>
              <a:rPr lang="en-US" altLang="en-US" dirty="0"/>
              <a:t>Unclear situations in ethics, many times they are personal and hotly debated in politics.</a:t>
            </a:r>
          </a:p>
          <a:p>
            <a:r>
              <a:rPr lang="en-US" altLang="en-US" dirty="0"/>
              <a:t>Black* and white – Fairly clear – straight forward, most people feel the same way about: stealing, murder, honesty, charity.</a:t>
            </a:r>
          </a:p>
          <a:p>
            <a:r>
              <a:rPr lang="en-US" altLang="en-US" dirty="0"/>
              <a:t>Others?</a:t>
            </a:r>
          </a:p>
        </p:txBody>
      </p:sp>
    </p:spTree>
    <p:extLst>
      <p:ext uri="{BB962C8B-B14F-4D97-AF65-F5344CB8AC3E}">
        <p14:creationId xmlns:p14="http://schemas.microsoft.com/office/powerpoint/2010/main" val="272949381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04700-E5C5-42D7-9FDB-DFD90C7CE338}"/>
              </a:ext>
            </a:extLst>
          </p:cNvPr>
          <p:cNvSpPr>
            <a:spLocks noGrp="1"/>
          </p:cNvSpPr>
          <p:nvPr>
            <p:ph type="title"/>
          </p:nvPr>
        </p:nvSpPr>
        <p:spPr/>
        <p:txBody>
          <a:bodyPr>
            <a:normAutofit/>
          </a:bodyPr>
          <a:lstStyle/>
          <a:p>
            <a:r>
              <a:rPr lang="en-GB" sz="4000">
                <a:solidFill>
                  <a:srgbClr val="FFFFFF"/>
                </a:solidFill>
              </a:rPr>
              <a:t>Black = bad </a:t>
            </a:r>
          </a:p>
        </p:txBody>
      </p:sp>
      <p:sp>
        <p:nvSpPr>
          <p:cNvPr id="3" name="Content Placeholder 2">
            <a:extLst>
              <a:ext uri="{FF2B5EF4-FFF2-40B4-BE49-F238E27FC236}">
                <a16:creationId xmlns:a16="http://schemas.microsoft.com/office/drawing/2014/main" id="{C69B75C7-3A5F-456A-8324-D8F711813921}"/>
              </a:ext>
            </a:extLst>
          </p:cNvPr>
          <p:cNvSpPr>
            <a:spLocks noGrp="1"/>
          </p:cNvSpPr>
          <p:nvPr>
            <p:ph sz="half" idx="1"/>
          </p:nvPr>
        </p:nvSpPr>
        <p:spPr/>
        <p:txBody>
          <a:bodyPr anchor="ctr">
            <a:normAutofit/>
          </a:bodyPr>
          <a:lstStyle/>
          <a:p>
            <a:r>
              <a:rPr lang="en-GB" sz="2400" dirty="0"/>
              <a:t>Black mark (disrepute)</a:t>
            </a:r>
          </a:p>
          <a:p>
            <a:r>
              <a:rPr lang="en-GB" sz="2400" dirty="0"/>
              <a:t>Black sheep (social exclusion)</a:t>
            </a:r>
          </a:p>
          <a:p>
            <a:r>
              <a:rPr lang="en-GB" sz="2400" dirty="0"/>
              <a:t>Black market (illicitness)</a:t>
            </a:r>
          </a:p>
          <a:p>
            <a:r>
              <a:rPr lang="en-GB" sz="2400" dirty="0"/>
              <a:t>Blackmail (extortion) </a:t>
            </a:r>
          </a:p>
          <a:p>
            <a:r>
              <a:rPr lang="en-GB" sz="2400" dirty="0"/>
              <a:t>Ball </a:t>
            </a:r>
            <a:r>
              <a:rPr lang="en-GB" sz="2400" dirty="0" err="1"/>
              <a:t>ball</a:t>
            </a:r>
            <a:r>
              <a:rPr lang="en-GB" sz="2400" dirty="0"/>
              <a:t> (exclusion)</a:t>
            </a:r>
          </a:p>
          <a:p>
            <a:r>
              <a:rPr lang="en-GB" sz="2400" dirty="0"/>
              <a:t>https://youtu.be/Oh579oeOQuM</a:t>
            </a:r>
          </a:p>
        </p:txBody>
      </p:sp>
      <p:pic>
        <p:nvPicPr>
          <p:cNvPr id="6" name="Online Media 5" title="#OffScriptOn9: Should white people rap the 'N' word?">
            <a:hlinkClick r:id="" action="ppaction://media"/>
            <a:extLst>
              <a:ext uri="{FF2B5EF4-FFF2-40B4-BE49-F238E27FC236}">
                <a16:creationId xmlns:a16="http://schemas.microsoft.com/office/drawing/2014/main" id="{3DB2F9DF-948C-4642-92D8-D050919EAD3F}"/>
              </a:ext>
            </a:extLst>
          </p:cNvPr>
          <p:cNvPicPr>
            <a:picLocks noGrp="1" noRot="1" noChangeAspect="1"/>
          </p:cNvPicPr>
          <p:nvPr>
            <p:ph sz="half" idx="2"/>
            <a:videoFile r:link="rId1"/>
          </p:nvPr>
        </p:nvPicPr>
        <p:blipFill>
          <a:blip r:embed="rId3"/>
          <a:stretch>
            <a:fillRect/>
          </a:stretch>
        </p:blipFill>
        <p:spPr>
          <a:xfrm>
            <a:off x="6172200" y="2543175"/>
            <a:ext cx="5181600" cy="2914650"/>
          </a:xfrm>
          <a:prstGeom prst="rect">
            <a:avLst/>
          </a:prstGeom>
        </p:spPr>
      </p:pic>
    </p:spTree>
    <p:extLst>
      <p:ext uri="{BB962C8B-B14F-4D97-AF65-F5344CB8AC3E}">
        <p14:creationId xmlns:p14="http://schemas.microsoft.com/office/powerpoint/2010/main" val="3031441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4" name="Rectangle 73">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6" name="Picture 75">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80898" name="Rectangle 2"/>
          <p:cNvSpPr>
            <a:spLocks noGrp="1" noChangeArrowheads="1"/>
          </p:cNvSpPr>
          <p:nvPr>
            <p:ph type="title"/>
          </p:nvPr>
        </p:nvSpPr>
        <p:spPr>
          <a:xfrm>
            <a:off x="640079" y="2053641"/>
            <a:ext cx="3669161" cy="2760098"/>
          </a:xfrm>
        </p:spPr>
        <p:txBody>
          <a:bodyPr>
            <a:normAutofit/>
          </a:bodyPr>
          <a:lstStyle/>
          <a:p>
            <a:r>
              <a:rPr lang="en-US" altLang="en-US">
                <a:solidFill>
                  <a:srgbClr val="FFFFFF"/>
                </a:solidFill>
              </a:rPr>
              <a:t>Grey areas!</a:t>
            </a:r>
          </a:p>
        </p:txBody>
      </p:sp>
      <p:sp>
        <p:nvSpPr>
          <p:cNvPr id="80899" name="Rectangle 3"/>
          <p:cNvSpPr>
            <a:spLocks noGrp="1" noChangeArrowheads="1"/>
          </p:cNvSpPr>
          <p:nvPr>
            <p:ph type="body" idx="1"/>
          </p:nvPr>
        </p:nvSpPr>
        <p:spPr>
          <a:xfrm>
            <a:off x="6090574" y="801866"/>
            <a:ext cx="5306084" cy="5230634"/>
          </a:xfrm>
        </p:spPr>
        <p:txBody>
          <a:bodyPr anchor="ctr">
            <a:normAutofit/>
          </a:bodyPr>
          <a:lstStyle/>
          <a:p>
            <a:r>
              <a:rPr lang="en-US" altLang="en-US" sz="2400">
                <a:solidFill>
                  <a:srgbClr val="000000"/>
                </a:solidFill>
              </a:rPr>
              <a:t>Abortion</a:t>
            </a:r>
          </a:p>
          <a:p>
            <a:r>
              <a:rPr lang="en-US" altLang="en-US" sz="2400">
                <a:solidFill>
                  <a:srgbClr val="000000"/>
                </a:solidFill>
              </a:rPr>
              <a:t>Separation of Church and state</a:t>
            </a:r>
          </a:p>
          <a:p>
            <a:r>
              <a:rPr lang="en-US" altLang="en-US" sz="2400">
                <a:solidFill>
                  <a:srgbClr val="000000"/>
                </a:solidFill>
              </a:rPr>
              <a:t>Environmental impacts of technology</a:t>
            </a:r>
          </a:p>
          <a:p>
            <a:r>
              <a:rPr lang="en-US" altLang="en-US" sz="2400">
                <a:solidFill>
                  <a:srgbClr val="000000"/>
                </a:solidFill>
              </a:rPr>
              <a:t>Internet</a:t>
            </a:r>
          </a:p>
          <a:p>
            <a:r>
              <a:rPr lang="en-US" altLang="en-US" sz="2400">
                <a:solidFill>
                  <a:srgbClr val="000000"/>
                </a:solidFill>
              </a:rPr>
              <a:t>Crime</a:t>
            </a:r>
          </a:p>
          <a:p>
            <a:r>
              <a:rPr lang="en-US" altLang="en-US" sz="2400">
                <a:solidFill>
                  <a:srgbClr val="000000"/>
                </a:solidFill>
              </a:rPr>
              <a:t>Gun control</a:t>
            </a:r>
          </a:p>
          <a:p>
            <a:r>
              <a:rPr lang="en-US" altLang="en-US" sz="2400">
                <a:solidFill>
                  <a:srgbClr val="000000"/>
                </a:solidFill>
              </a:rPr>
              <a:t>Others?</a:t>
            </a:r>
          </a:p>
        </p:txBody>
      </p:sp>
    </p:spTree>
    <p:extLst>
      <p:ext uri="{BB962C8B-B14F-4D97-AF65-F5344CB8AC3E}">
        <p14:creationId xmlns:p14="http://schemas.microsoft.com/office/powerpoint/2010/main" val="28211096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29" name="Rectangle 71">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193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1931"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1932"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1933"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2" name="Rectangle 81">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1922" name="Rectangle 2"/>
          <p:cNvSpPr>
            <a:spLocks noGrp="1" noChangeArrowheads="1"/>
          </p:cNvSpPr>
          <p:nvPr>
            <p:ph type="title"/>
          </p:nvPr>
        </p:nvSpPr>
        <p:spPr>
          <a:xfrm>
            <a:off x="958506" y="800392"/>
            <a:ext cx="10264697" cy="1212102"/>
          </a:xfrm>
        </p:spPr>
        <p:txBody>
          <a:bodyPr>
            <a:normAutofit/>
          </a:bodyPr>
          <a:lstStyle/>
          <a:p>
            <a:r>
              <a:rPr lang="en-US" altLang="en-US" sz="4000">
                <a:solidFill>
                  <a:srgbClr val="FFFFFF"/>
                </a:solidFill>
              </a:rPr>
              <a:t>What about these?</a:t>
            </a:r>
          </a:p>
        </p:txBody>
      </p:sp>
      <p:sp>
        <p:nvSpPr>
          <p:cNvPr id="81923" name="Rectangle 3"/>
          <p:cNvSpPr>
            <a:spLocks noGrp="1" noChangeArrowheads="1"/>
          </p:cNvSpPr>
          <p:nvPr>
            <p:ph type="body" idx="1"/>
          </p:nvPr>
        </p:nvSpPr>
        <p:spPr>
          <a:xfrm>
            <a:off x="1367624" y="2490436"/>
            <a:ext cx="9708995" cy="3567173"/>
          </a:xfrm>
        </p:spPr>
        <p:txBody>
          <a:bodyPr anchor="ctr">
            <a:normAutofit/>
          </a:bodyPr>
          <a:lstStyle/>
          <a:p>
            <a:r>
              <a:rPr lang="en-US" altLang="en-US" sz="2400"/>
              <a:t>Drunk driving</a:t>
            </a:r>
          </a:p>
          <a:p>
            <a:r>
              <a:rPr lang="en-US" altLang="en-US" sz="2400"/>
              <a:t>Radar detectors</a:t>
            </a:r>
          </a:p>
          <a:p>
            <a:r>
              <a:rPr lang="en-US" altLang="en-US" sz="2400"/>
              <a:t>Illegally dumping pollutants</a:t>
            </a:r>
          </a:p>
          <a:p>
            <a:r>
              <a:rPr lang="en-US" altLang="en-US" sz="2400"/>
              <a:t>What would you do?</a:t>
            </a:r>
          </a:p>
          <a:p>
            <a:r>
              <a:rPr lang="en-US" altLang="en-US" sz="2400"/>
              <a:t>Summary: Morals and Ethics, do you know what are they now?</a:t>
            </a:r>
          </a:p>
        </p:txBody>
      </p:sp>
    </p:spTree>
    <p:extLst>
      <p:ext uri="{BB962C8B-B14F-4D97-AF65-F5344CB8AC3E}">
        <p14:creationId xmlns:p14="http://schemas.microsoft.com/office/powerpoint/2010/main" val="36297226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1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23" name="Picture 13">
            <a:extLst>
              <a:ext uri="{FF2B5EF4-FFF2-40B4-BE49-F238E27FC236}">
                <a16:creationId xmlns:a16="http://schemas.microsoft.com/office/drawing/2014/main" id="{659ABCE4-9A47-4C2F-B9A4-F55463D326EB}"/>
              </a:ext>
            </a:extLst>
          </p:cNvPr>
          <p:cNvPicPr>
            <a:picLocks noChangeAspect="1"/>
          </p:cNvPicPr>
          <p:nvPr/>
        </p:nvPicPr>
        <p:blipFill rotWithShape="1">
          <a:blip r:embed="rId2">
            <a:alphaModFix amt="35000"/>
          </a:blip>
          <a:srcRect t="15760" r="1" b="1"/>
          <a:stretch/>
        </p:blipFill>
        <p:spPr>
          <a:xfrm>
            <a:off x="-4243" y="10"/>
            <a:ext cx="12196243" cy="6857990"/>
          </a:xfrm>
          <a:prstGeom prst="rect">
            <a:avLst/>
          </a:prstGeom>
        </p:spPr>
      </p:pic>
      <p:sp>
        <p:nvSpPr>
          <p:cNvPr id="2" name="Title 1">
            <a:extLst>
              <a:ext uri="{FF2B5EF4-FFF2-40B4-BE49-F238E27FC236}">
                <a16:creationId xmlns:a16="http://schemas.microsoft.com/office/drawing/2014/main" id="{C7B8FC53-E8CC-3D43-8129-57B5B3EEA5A3}"/>
              </a:ext>
            </a:extLst>
          </p:cNvPr>
          <p:cNvSpPr>
            <a:spLocks noGrp="1"/>
          </p:cNvSpPr>
          <p:nvPr>
            <p:ph type="title"/>
          </p:nvPr>
        </p:nvSpPr>
        <p:spPr>
          <a:xfrm>
            <a:off x="643467" y="321734"/>
            <a:ext cx="10905066" cy="1135737"/>
          </a:xfrm>
        </p:spPr>
        <p:txBody>
          <a:bodyPr>
            <a:normAutofit/>
          </a:bodyPr>
          <a:lstStyle/>
          <a:p>
            <a:r>
              <a:rPr lang="en-US" sz="3600" dirty="0"/>
              <a:t>Definitions of Ethics</a:t>
            </a:r>
          </a:p>
        </p:txBody>
      </p:sp>
      <p:sp>
        <p:nvSpPr>
          <p:cNvPr id="20" name="Rectangle 1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Isosceles Triangle 2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Isosceles Triangle 2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51CA114C-CC4C-4C0C-BB14-152113C1BD39}"/>
              </a:ext>
            </a:extLst>
          </p:cNvPr>
          <p:cNvGraphicFramePr>
            <a:graphicFrameLocks noGrp="1"/>
          </p:cNvGraphicFramePr>
          <p:nvPr>
            <p:ph idx="1"/>
          </p:nvPr>
        </p:nvGraphicFramePr>
        <p:xfrm>
          <a:off x="643467" y="1782981"/>
          <a:ext cx="10905066" cy="43939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4757017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8328" y="303591"/>
            <a:ext cx="4335327"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505" name="Title 1"/>
          <p:cNvSpPr>
            <a:spLocks noGrp="1"/>
          </p:cNvSpPr>
          <p:nvPr>
            <p:ph type="title"/>
          </p:nvPr>
        </p:nvSpPr>
        <p:spPr>
          <a:xfrm>
            <a:off x="594360" y="637125"/>
            <a:ext cx="3802276" cy="5256371"/>
          </a:xfrm>
        </p:spPr>
        <p:txBody>
          <a:bodyPr>
            <a:normAutofit/>
          </a:bodyPr>
          <a:lstStyle/>
          <a:p>
            <a:r>
              <a:rPr lang="en-US" sz="4800"/>
              <a:t>Ethics Defined</a:t>
            </a:r>
          </a:p>
        </p:txBody>
      </p:sp>
      <p:graphicFrame>
        <p:nvGraphicFramePr>
          <p:cNvPr id="21508" name="Content Placeholder 2">
            <a:extLst>
              <a:ext uri="{FF2B5EF4-FFF2-40B4-BE49-F238E27FC236}">
                <a16:creationId xmlns:a16="http://schemas.microsoft.com/office/drawing/2014/main" id="{660C5CC0-FC9E-495F-8CDD-056011912C9F}"/>
              </a:ext>
            </a:extLst>
          </p:cNvPr>
          <p:cNvGraphicFramePr>
            <a:graphicFrameLocks noGrp="1"/>
          </p:cNvGraphicFramePr>
          <p:nvPr>
            <p:ph idx="1"/>
          </p:nvPr>
        </p:nvGraphicFramePr>
        <p:xfrm>
          <a:off x="5166985" y="303591"/>
          <a:ext cx="6588691" cy="58967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9691220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553" name="Title 1"/>
          <p:cNvSpPr>
            <a:spLocks noGrp="1"/>
          </p:cNvSpPr>
          <p:nvPr>
            <p:ph type="title"/>
          </p:nvPr>
        </p:nvSpPr>
        <p:spPr>
          <a:xfrm>
            <a:off x="838200" y="963877"/>
            <a:ext cx="3494362" cy="4930246"/>
          </a:xfrm>
        </p:spPr>
        <p:txBody>
          <a:bodyPr>
            <a:normAutofit/>
          </a:bodyPr>
          <a:lstStyle/>
          <a:p>
            <a:pPr algn="r"/>
            <a:r>
              <a:rPr lang="en-US">
                <a:solidFill>
                  <a:schemeClr val="accent1"/>
                </a:solidFill>
              </a:rPr>
              <a:t>Are Ethics and Morals the Same?</a:t>
            </a:r>
          </a:p>
        </p:txBody>
      </p:sp>
      <p:cxnSp>
        <p:nvCxnSpPr>
          <p:cNvPr id="23556" name="Straight Connector 72">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23554" name="Content Placeholder 2"/>
          <p:cNvSpPr>
            <a:spLocks noGrp="1"/>
          </p:cNvSpPr>
          <p:nvPr>
            <p:ph idx="1"/>
          </p:nvPr>
        </p:nvSpPr>
        <p:spPr>
          <a:xfrm>
            <a:off x="4976031" y="963877"/>
            <a:ext cx="6377769" cy="4930246"/>
          </a:xfrm>
        </p:spPr>
        <p:txBody>
          <a:bodyPr anchor="ctr">
            <a:normAutofit/>
          </a:bodyPr>
          <a:lstStyle/>
          <a:p>
            <a:pPr lvl="1"/>
            <a:r>
              <a:rPr lang="en-US"/>
              <a:t>Ethics refers to the systematic study of general principles of right and wrong behaviour.</a:t>
            </a:r>
          </a:p>
          <a:p>
            <a:pPr lvl="1"/>
            <a:r>
              <a:rPr lang="en-US"/>
              <a:t>Morals and morality describe specific, culturally transmitted standards of right and wrong.</a:t>
            </a:r>
          </a:p>
          <a:p>
            <a:pPr lvl="1"/>
            <a:r>
              <a:rPr lang="en-US"/>
              <a:t>Both ethics and morality involve decisions about right and wrong.</a:t>
            </a:r>
          </a:p>
          <a:p>
            <a:pPr lvl="1">
              <a:buFont typeface="Arial" charset="0"/>
              <a:buNone/>
            </a:pPr>
            <a:r>
              <a:rPr lang="en-US"/>
              <a:t>Johnson, (2007).</a:t>
            </a:r>
          </a:p>
          <a:p>
            <a:endParaRPr lang="en-US" sz="2400"/>
          </a:p>
          <a:p>
            <a:endParaRPr lang="en-US" sz="2400"/>
          </a:p>
        </p:txBody>
      </p:sp>
    </p:spTree>
    <p:extLst>
      <p:ext uri="{BB962C8B-B14F-4D97-AF65-F5344CB8AC3E}">
        <p14:creationId xmlns:p14="http://schemas.microsoft.com/office/powerpoint/2010/main" val="210950694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Freeform: Shape 9">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2" name="Group 11">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5"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6"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0737737E-CE2E-E042-B6F1-4D003D35A2F4}"/>
              </a:ext>
            </a:extLst>
          </p:cNvPr>
          <p:cNvSpPr>
            <a:spLocks noGrp="1"/>
          </p:cNvSpPr>
          <p:nvPr>
            <p:ph type="title"/>
          </p:nvPr>
        </p:nvSpPr>
        <p:spPr>
          <a:xfrm>
            <a:off x="535020" y="685800"/>
            <a:ext cx="2780271" cy="5105400"/>
          </a:xfrm>
        </p:spPr>
        <p:txBody>
          <a:bodyPr>
            <a:normAutofit/>
          </a:bodyPr>
          <a:lstStyle/>
          <a:p>
            <a:r>
              <a:rPr lang="en-US" sz="4000">
                <a:solidFill>
                  <a:srgbClr val="FFFFFF"/>
                </a:solidFill>
              </a:rPr>
              <a:t>Quite simply</a:t>
            </a:r>
          </a:p>
        </p:txBody>
      </p:sp>
      <p:graphicFrame>
        <p:nvGraphicFramePr>
          <p:cNvPr id="5" name="Content Placeholder 2">
            <a:extLst>
              <a:ext uri="{FF2B5EF4-FFF2-40B4-BE49-F238E27FC236}">
                <a16:creationId xmlns:a16="http://schemas.microsoft.com/office/drawing/2014/main" id="{E850DAE2-736F-40CE-8CCB-134A646743F5}"/>
              </a:ext>
            </a:extLst>
          </p:cNvPr>
          <p:cNvGraphicFramePr>
            <a:graphicFrameLocks noGrp="1"/>
          </p:cNvGraphicFramePr>
          <p:nvPr>
            <p:ph idx="1"/>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8962938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Freeform: Shape 9">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8" name="Group 11">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5"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6"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1D54B261-A1AD-D54D-8EDC-C2B71A163F72}"/>
              </a:ext>
            </a:extLst>
          </p:cNvPr>
          <p:cNvSpPr>
            <a:spLocks noGrp="1"/>
          </p:cNvSpPr>
          <p:nvPr>
            <p:ph type="title"/>
          </p:nvPr>
        </p:nvSpPr>
        <p:spPr>
          <a:xfrm>
            <a:off x="535020" y="685800"/>
            <a:ext cx="2780271" cy="5105400"/>
          </a:xfrm>
        </p:spPr>
        <p:txBody>
          <a:bodyPr>
            <a:normAutofit/>
          </a:bodyPr>
          <a:lstStyle/>
          <a:p>
            <a:r>
              <a:rPr lang="en-US" sz="4000" dirty="0">
                <a:solidFill>
                  <a:srgbClr val="FFFFFF"/>
                </a:solidFill>
              </a:rPr>
              <a:t>Continued</a:t>
            </a:r>
          </a:p>
        </p:txBody>
      </p:sp>
      <p:graphicFrame>
        <p:nvGraphicFramePr>
          <p:cNvPr id="5" name="Content Placeholder 2">
            <a:extLst>
              <a:ext uri="{FF2B5EF4-FFF2-40B4-BE49-F238E27FC236}">
                <a16:creationId xmlns:a16="http://schemas.microsoft.com/office/drawing/2014/main" id="{5FFD81F9-A5AB-4676-862A-D6DB05806A13}"/>
              </a:ext>
            </a:extLst>
          </p:cNvPr>
          <p:cNvGraphicFramePr>
            <a:graphicFrameLocks noGrp="1"/>
          </p:cNvGraphicFramePr>
          <p:nvPr>
            <p:ph idx="1"/>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5432512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11">
            <a:extLst>
              <a:ext uri="{FF2B5EF4-FFF2-40B4-BE49-F238E27FC236}">
                <a16:creationId xmlns:a16="http://schemas.microsoft.com/office/drawing/2014/main" id="{1707FC24-6981-43D9-B525-C7832BA22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FB66857-B455-C242-88A1-2A93FFF95DEF}"/>
              </a:ext>
            </a:extLst>
          </p:cNvPr>
          <p:cNvSpPr>
            <a:spLocks noGrp="1"/>
          </p:cNvSpPr>
          <p:nvPr>
            <p:ph type="title"/>
          </p:nvPr>
        </p:nvSpPr>
        <p:spPr>
          <a:xfrm>
            <a:off x="742950" y="742951"/>
            <a:ext cx="3476625" cy="4962524"/>
          </a:xfrm>
        </p:spPr>
        <p:txBody>
          <a:bodyPr vert="horz" lIns="91440" tIns="45720" rIns="91440" bIns="45720" rtlCol="0" anchor="ctr">
            <a:normAutofit/>
          </a:bodyPr>
          <a:lstStyle/>
          <a:p>
            <a:pPr algn="ctr"/>
            <a:r>
              <a:rPr lang="en-US" sz="4800" kern="1200">
                <a:solidFill>
                  <a:srgbClr val="FFFFFF"/>
                </a:solidFill>
                <a:latin typeface="+mj-lt"/>
                <a:ea typeface="+mj-ea"/>
                <a:cs typeface="+mj-cs"/>
              </a:rPr>
              <a:t>Ethics, morality and law</a:t>
            </a:r>
          </a:p>
        </p:txBody>
      </p:sp>
      <p:pic>
        <p:nvPicPr>
          <p:cNvPr id="7" name="Content Placeholder 3">
            <a:extLst>
              <a:ext uri="{FF2B5EF4-FFF2-40B4-BE49-F238E27FC236}">
                <a16:creationId xmlns:a16="http://schemas.microsoft.com/office/drawing/2014/main" id="{72E4F88E-FBA2-CA47-B449-E72B4C599355}"/>
              </a:ext>
            </a:extLst>
          </p:cNvPr>
          <p:cNvPicPr>
            <a:picLocks noChangeAspect="1"/>
          </p:cNvPicPr>
          <p:nvPr/>
        </p:nvPicPr>
        <p:blipFill>
          <a:blip r:embed="rId2"/>
          <a:stretch>
            <a:fillRect/>
          </a:stretch>
        </p:blipFill>
        <p:spPr>
          <a:xfrm>
            <a:off x="5277353" y="492573"/>
            <a:ext cx="6306483" cy="5880796"/>
          </a:xfrm>
          <a:prstGeom prst="rect">
            <a:avLst/>
          </a:prstGeom>
        </p:spPr>
      </p:pic>
    </p:spTree>
    <p:extLst>
      <p:ext uri="{BB962C8B-B14F-4D97-AF65-F5344CB8AC3E}">
        <p14:creationId xmlns:p14="http://schemas.microsoft.com/office/powerpoint/2010/main" val="1804105713"/>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23A58148-D452-4F6F-A2FE-EED968DE1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86463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AE15300-B20C-9940-ADC6-D7D875E5E9FD}"/>
              </a:ext>
            </a:extLst>
          </p:cNvPr>
          <p:cNvSpPr>
            <a:spLocks noGrp="1"/>
          </p:cNvSpPr>
          <p:nvPr>
            <p:ph type="title"/>
          </p:nvPr>
        </p:nvSpPr>
        <p:spPr>
          <a:xfrm>
            <a:off x="312724" y="3433763"/>
            <a:ext cx="3197013" cy="2743200"/>
          </a:xfrm>
        </p:spPr>
        <p:txBody>
          <a:bodyPr anchor="t">
            <a:normAutofit/>
          </a:bodyPr>
          <a:lstStyle/>
          <a:p>
            <a:pPr algn="ctr"/>
            <a:r>
              <a:rPr lang="en-US" sz="4800" dirty="0">
                <a:solidFill>
                  <a:schemeClr val="bg1"/>
                </a:solidFill>
              </a:rPr>
              <a:t>Continued</a:t>
            </a:r>
          </a:p>
        </p:txBody>
      </p:sp>
      <p:pic>
        <p:nvPicPr>
          <p:cNvPr id="7" name="Graphic 6" descr="Danger">
            <a:extLst>
              <a:ext uri="{FF2B5EF4-FFF2-40B4-BE49-F238E27FC236}">
                <a16:creationId xmlns:a16="http://schemas.microsoft.com/office/drawing/2014/main" id="{79057D26-06A3-4616-8EF3-488E7670778B}"/>
              </a:ext>
            </a:extLst>
          </p:cNvPr>
          <p:cNvPicPr>
            <a:picLocks noChangeAspect="1"/>
          </p:cNvPicPr>
          <p:nvPr/>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402271" y="2122544"/>
            <a:ext cx="914400" cy="914400"/>
          </a:xfrm>
          <a:prstGeom prst="rect">
            <a:avLst/>
          </a:prstGeom>
        </p:spPr>
      </p:pic>
      <p:sp>
        <p:nvSpPr>
          <p:cNvPr id="3" name="Content Placeholder 2">
            <a:extLst>
              <a:ext uri="{FF2B5EF4-FFF2-40B4-BE49-F238E27FC236}">
                <a16:creationId xmlns:a16="http://schemas.microsoft.com/office/drawing/2014/main" id="{00DEC9ED-6D83-F044-B7AB-C8DF27603FCE}"/>
              </a:ext>
            </a:extLst>
          </p:cNvPr>
          <p:cNvSpPr>
            <a:spLocks noGrp="1"/>
          </p:cNvSpPr>
          <p:nvPr>
            <p:ph idx="1"/>
          </p:nvPr>
        </p:nvSpPr>
        <p:spPr>
          <a:xfrm>
            <a:off x="4330719" y="641615"/>
            <a:ext cx="7289799" cy="5533496"/>
          </a:xfrm>
        </p:spPr>
        <p:txBody>
          <a:bodyPr anchor="ctr">
            <a:normAutofit/>
          </a:bodyPr>
          <a:lstStyle/>
          <a:p>
            <a:r>
              <a:rPr lang="en-GB" dirty="0"/>
              <a:t>Ethics is the moral principles that govern a person's behaviour or the conducting of an activity. </a:t>
            </a:r>
          </a:p>
          <a:p>
            <a:r>
              <a:rPr lang="en-GB" dirty="0"/>
              <a:t>Morals are concerned with the principles of right and wrong behaviour and the goodness or badness of human character. </a:t>
            </a:r>
          </a:p>
          <a:p>
            <a:r>
              <a:rPr lang="en-GB" dirty="0"/>
              <a:t>Law is the system of rules that a particular country or community recognizes as regulating the actions of its members and may enforce by the imposition of penalties.</a:t>
            </a:r>
            <a:endParaRPr lang="en-US" dirty="0"/>
          </a:p>
        </p:txBody>
      </p:sp>
    </p:spTree>
    <p:extLst>
      <p:ext uri="{BB962C8B-B14F-4D97-AF65-F5344CB8AC3E}">
        <p14:creationId xmlns:p14="http://schemas.microsoft.com/office/powerpoint/2010/main" val="153566133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23A58148-D452-4F6F-A2FE-EED968DE1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86463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765556B-B729-424A-9BEF-FE008D73C65D}"/>
              </a:ext>
            </a:extLst>
          </p:cNvPr>
          <p:cNvSpPr>
            <a:spLocks noGrp="1"/>
          </p:cNvSpPr>
          <p:nvPr>
            <p:ph type="title"/>
          </p:nvPr>
        </p:nvSpPr>
        <p:spPr>
          <a:xfrm>
            <a:off x="312724" y="3433763"/>
            <a:ext cx="3197013" cy="2743200"/>
          </a:xfrm>
        </p:spPr>
        <p:txBody>
          <a:bodyPr anchor="t">
            <a:normAutofit/>
          </a:bodyPr>
          <a:lstStyle/>
          <a:p>
            <a:pPr algn="ctr"/>
            <a:r>
              <a:rPr lang="en-US" sz="4800" dirty="0">
                <a:solidFill>
                  <a:schemeClr val="bg1"/>
                </a:solidFill>
              </a:rPr>
              <a:t>Continued</a:t>
            </a:r>
          </a:p>
        </p:txBody>
      </p:sp>
      <p:pic>
        <p:nvPicPr>
          <p:cNvPr id="7" name="Graphic 6" descr="Chat">
            <a:extLst>
              <a:ext uri="{FF2B5EF4-FFF2-40B4-BE49-F238E27FC236}">
                <a16:creationId xmlns:a16="http://schemas.microsoft.com/office/drawing/2014/main" id="{1C12863A-7D38-4B83-B7DB-E26E6D117F7A}"/>
              </a:ext>
            </a:extLst>
          </p:cNvPr>
          <p:cNvPicPr>
            <a:picLocks noChangeAspect="1"/>
          </p:cNvPicPr>
          <p:nvPr/>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402271" y="2122544"/>
            <a:ext cx="914400" cy="914400"/>
          </a:xfrm>
          <a:prstGeom prst="rect">
            <a:avLst/>
          </a:prstGeom>
        </p:spPr>
      </p:pic>
      <p:sp>
        <p:nvSpPr>
          <p:cNvPr id="3" name="Content Placeholder 2">
            <a:extLst>
              <a:ext uri="{FF2B5EF4-FFF2-40B4-BE49-F238E27FC236}">
                <a16:creationId xmlns:a16="http://schemas.microsoft.com/office/drawing/2014/main" id="{1D6B55AE-02FB-B04A-9B9B-D801DC8037FC}"/>
              </a:ext>
            </a:extLst>
          </p:cNvPr>
          <p:cNvSpPr>
            <a:spLocks noGrp="1"/>
          </p:cNvSpPr>
          <p:nvPr>
            <p:ph idx="1"/>
          </p:nvPr>
        </p:nvSpPr>
        <p:spPr>
          <a:xfrm>
            <a:off x="4330719" y="641615"/>
            <a:ext cx="7289799" cy="5533496"/>
          </a:xfrm>
        </p:spPr>
        <p:txBody>
          <a:bodyPr anchor="ctr">
            <a:normAutofit/>
          </a:bodyPr>
          <a:lstStyle/>
          <a:p>
            <a:r>
              <a:rPr lang="en-GB"/>
              <a:t>Morality governs private, personal interactions. </a:t>
            </a:r>
          </a:p>
          <a:p>
            <a:r>
              <a:rPr lang="en-GB"/>
              <a:t>Ethics governs professional interactions. </a:t>
            </a:r>
          </a:p>
          <a:p>
            <a:r>
              <a:rPr lang="en-GB"/>
              <a:t>Law governs society as a whole, often dealing with interactions between total strangers.</a:t>
            </a:r>
            <a:endParaRPr lang="en-US"/>
          </a:p>
        </p:txBody>
      </p:sp>
    </p:spTree>
    <p:extLst>
      <p:ext uri="{BB962C8B-B14F-4D97-AF65-F5344CB8AC3E}">
        <p14:creationId xmlns:p14="http://schemas.microsoft.com/office/powerpoint/2010/main" val="2097489928"/>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2555631" y="1441938"/>
            <a:ext cx="7080738" cy="3974124"/>
          </a:xfrm>
        </p:spPr>
        <p:txBody>
          <a:bodyPr vert="horz" lIns="91440" tIns="45720" rIns="91440" bIns="45720" rtlCol="0" anchor="ctr">
            <a:normAutofit/>
          </a:bodyPr>
          <a:lstStyle/>
          <a:p>
            <a:pPr algn="ctr"/>
            <a:r>
              <a:rPr lang="en-US" sz="5400">
                <a:solidFill>
                  <a:schemeClr val="bg1">
                    <a:lumMod val="95000"/>
                    <a:lumOff val="5000"/>
                  </a:schemeClr>
                </a:solidFill>
              </a:rPr>
              <a:t>Do you agree/disagree with the previous definitions?</a:t>
            </a:r>
          </a:p>
        </p:txBody>
      </p:sp>
    </p:spTree>
    <p:extLst>
      <p:ext uri="{BB962C8B-B14F-4D97-AF65-F5344CB8AC3E}">
        <p14:creationId xmlns:p14="http://schemas.microsoft.com/office/powerpoint/2010/main" val="4059836735"/>
      </p:ext>
    </p:extLst>
  </p:cSld>
  <p:clrMapOvr>
    <a:overrideClrMapping bg1="dk1" tx1="lt1" bg2="dk2" tx2="lt2" accent1="accent1" accent2="accent2" accent3="accent3" accent4="accent4" accent5="accent5" accent6="accent6" hlink="hlink" folHlink="folHlink"/>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56A8A2-B997-D54C-9657-C4B4E673BB51}"/>
              </a:ext>
            </a:extLst>
          </p:cNvPr>
          <p:cNvSpPr>
            <a:spLocks noGrp="1"/>
          </p:cNvSpPr>
          <p:nvPr>
            <p:ph type="title"/>
          </p:nvPr>
        </p:nvSpPr>
        <p:spPr/>
        <p:txBody>
          <a:bodyPr>
            <a:noAutofit/>
          </a:bodyPr>
          <a:lstStyle/>
          <a:p>
            <a:r>
              <a:rPr lang="en-GB" sz="2800" dirty="0">
                <a:latin typeface="+mn-lt"/>
              </a:rPr>
              <a:t>Jan 2018, trump referred to Haiti, El Salvador and parts of Africa as “shithole countries” during a white house meeting about immigration reform</a:t>
            </a:r>
            <a:endParaRPr lang="en-US" sz="2800" dirty="0">
              <a:latin typeface="+mn-lt"/>
            </a:endParaRPr>
          </a:p>
        </p:txBody>
      </p:sp>
      <p:pic>
        <p:nvPicPr>
          <p:cNvPr id="6" name="Picture Placeholder 5">
            <a:extLst>
              <a:ext uri="{FF2B5EF4-FFF2-40B4-BE49-F238E27FC236}">
                <a16:creationId xmlns:a16="http://schemas.microsoft.com/office/drawing/2014/main" id="{769A29F1-BC1B-CB42-8A33-7CC344B63B81}"/>
              </a:ext>
            </a:extLst>
          </p:cNvPr>
          <p:cNvPicPr>
            <a:picLocks noGrp="1" noChangeAspect="1"/>
          </p:cNvPicPr>
          <p:nvPr>
            <p:ph idx="1"/>
          </p:nvPr>
        </p:nvPicPr>
        <p:blipFill>
          <a:blip r:embed="rId3"/>
          <a:stretch>
            <a:fillRect/>
          </a:stretch>
        </p:blipFill>
        <p:spPr>
          <a:xfrm>
            <a:off x="3255434" y="2286001"/>
            <a:ext cx="5363633" cy="4022725"/>
          </a:xfrm>
        </p:spPr>
      </p:pic>
      <p:sp>
        <p:nvSpPr>
          <p:cNvPr id="4" name="Text Placeholder 3">
            <a:extLst>
              <a:ext uri="{FF2B5EF4-FFF2-40B4-BE49-F238E27FC236}">
                <a16:creationId xmlns:a16="http://schemas.microsoft.com/office/drawing/2014/main" id="{BD3EAA25-EA91-4241-AA77-A27E6EF5B967}"/>
              </a:ext>
            </a:extLst>
          </p:cNvPr>
          <p:cNvSpPr>
            <a:spLocks noGrp="1"/>
          </p:cNvSpPr>
          <p:nvPr>
            <p:ph type="body" sz="half" idx="4294967295"/>
          </p:nvPr>
        </p:nvSpPr>
        <p:spPr>
          <a:xfrm>
            <a:off x="8267700" y="4959351"/>
            <a:ext cx="2400300" cy="1463675"/>
          </a:xfrm>
        </p:spPr>
        <p:txBody>
          <a:bodyPr/>
          <a:lstStyle/>
          <a:p>
            <a:r>
              <a:rPr lang="en-US" dirty="0"/>
              <a:t>Link</a:t>
            </a:r>
          </a:p>
        </p:txBody>
      </p:sp>
    </p:spTree>
    <p:extLst>
      <p:ext uri="{BB962C8B-B14F-4D97-AF65-F5344CB8AC3E}">
        <p14:creationId xmlns:p14="http://schemas.microsoft.com/office/powerpoint/2010/main" val="134949147"/>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70808-0A0D-5C48-9E0C-7DAF781D3E37}"/>
              </a:ext>
            </a:extLst>
          </p:cNvPr>
          <p:cNvSpPr>
            <a:spLocks noGrp="1"/>
          </p:cNvSpPr>
          <p:nvPr>
            <p:ph type="title"/>
          </p:nvPr>
        </p:nvSpPr>
        <p:spPr>
          <a:xfrm>
            <a:off x="7464614" y="1783959"/>
            <a:ext cx="4087306" cy="2889114"/>
          </a:xfrm>
        </p:spPr>
        <p:txBody>
          <a:bodyPr vert="horz" lIns="91440" tIns="45720" rIns="91440" bIns="45720" rtlCol="0" anchor="b">
            <a:normAutofit/>
          </a:bodyPr>
          <a:lstStyle/>
          <a:p>
            <a:r>
              <a:rPr lang="en-US" sz="5400"/>
              <a:t>Racism</a:t>
            </a:r>
          </a:p>
        </p:txBody>
      </p:sp>
      <p:sp>
        <p:nvSpPr>
          <p:cNvPr id="9" name="Content Placeholder 8">
            <a:extLst>
              <a:ext uri="{FF2B5EF4-FFF2-40B4-BE49-F238E27FC236}">
                <a16:creationId xmlns:a16="http://schemas.microsoft.com/office/drawing/2014/main" id="{DB0F62B3-D8F5-40ED-94EE-0E6CCF982F6D}"/>
              </a:ext>
            </a:extLst>
          </p:cNvPr>
          <p:cNvSpPr>
            <a:spLocks noGrp="1"/>
          </p:cNvSpPr>
          <p:nvPr>
            <p:ph idx="1"/>
          </p:nvPr>
        </p:nvSpPr>
        <p:spPr>
          <a:xfrm>
            <a:off x="7464612" y="4750893"/>
            <a:ext cx="4087305" cy="1147863"/>
          </a:xfrm>
        </p:spPr>
        <p:txBody>
          <a:bodyPr vert="horz" lIns="91440" tIns="45720" rIns="91440" bIns="45720" rtlCol="0" anchor="t">
            <a:normAutofit/>
          </a:bodyPr>
          <a:lstStyle/>
          <a:p>
            <a:pPr marL="0" indent="0">
              <a:buNone/>
            </a:pPr>
            <a:r>
              <a:rPr lang="en-US" sz="2000"/>
              <a:t>“Don’t talk to me in a foreign language, you stupid ugly cow.”</a:t>
            </a:r>
          </a:p>
        </p:txBody>
      </p:sp>
      <p:sp>
        <p:nvSpPr>
          <p:cNvPr id="21" name="Freeform: Shape 20">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p:cNvPicPr>
            <a:picLocks noChangeAspect="1"/>
          </p:cNvPicPr>
          <p:nvPr/>
        </p:nvPicPr>
        <p:blipFill rotWithShape="1">
          <a:blip r:embed="rId2"/>
          <a:srcRect l="10025" r="28740" b="2"/>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662220233"/>
      </p:ext>
    </p:extLst>
  </p:cSld>
  <p:clrMapOvr>
    <a:overrideClrMapping bg1="dk1" tx1="lt1" bg2="dk2" tx2="lt2" accent1="accent1" accent2="accent2" accent3="accent3" accent4="accent4" accent5="accent5" accent6="accent6" hlink="hlink" folHlink="folHlink"/>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26BDCA6B-3C9C-4213-A0D9-30BD5F0B07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8426302" cy="6858000"/>
          </a:xfrm>
          <a:custGeom>
            <a:avLst/>
            <a:gdLst>
              <a:gd name="connsiteX0" fmla="*/ 184095 w 8426302"/>
              <a:gd name="connsiteY0" fmla="*/ 6858000 h 6858000"/>
              <a:gd name="connsiteX1" fmla="*/ 8426302 w 8426302"/>
              <a:gd name="connsiteY1" fmla="*/ 6858000 h 6858000"/>
              <a:gd name="connsiteX2" fmla="*/ 8426302 w 8426302"/>
              <a:gd name="connsiteY2" fmla="*/ 0 h 6858000"/>
              <a:gd name="connsiteX3" fmla="*/ 2743435 w 8426302"/>
              <a:gd name="connsiteY3" fmla="*/ 0 h 6858000"/>
              <a:gd name="connsiteX4" fmla="*/ 2688451 w 8426302"/>
              <a:gd name="connsiteY4" fmla="*/ 37385 h 6858000"/>
              <a:gd name="connsiteX5" fmla="*/ 0 w 8426302"/>
              <a:gd name="connsiteY5" fmla="*/ 5321277 h 6858000"/>
              <a:gd name="connsiteX6" fmla="*/ 116943 w 8426302"/>
              <a:gd name="connsiteY6" fmla="*/ 655848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426302" h="6858000">
                <a:moveTo>
                  <a:pt x="184095" y="6858000"/>
                </a:moveTo>
                <a:lnTo>
                  <a:pt x="8426302" y="6858000"/>
                </a:lnTo>
                <a:lnTo>
                  <a:pt x="8426302" y="0"/>
                </a:lnTo>
                <a:lnTo>
                  <a:pt x="2743435" y="0"/>
                </a:lnTo>
                <a:lnTo>
                  <a:pt x="2688451" y="37385"/>
                </a:lnTo>
                <a:cubicBezTo>
                  <a:pt x="1058888" y="1225893"/>
                  <a:pt x="0" y="3149927"/>
                  <a:pt x="0" y="5321277"/>
                </a:cubicBezTo>
                <a:cubicBezTo>
                  <a:pt x="0" y="5744268"/>
                  <a:pt x="40184" y="6157873"/>
                  <a:pt x="116943" y="6558484"/>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FDA12F62-867F-4684-B28B-E085D09DCC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8174932" cy="6858000"/>
          </a:xfrm>
          <a:custGeom>
            <a:avLst/>
            <a:gdLst>
              <a:gd name="connsiteX0" fmla="*/ 190266 w 8174932"/>
              <a:gd name="connsiteY0" fmla="*/ 6858000 h 6858000"/>
              <a:gd name="connsiteX1" fmla="*/ 8174932 w 8174932"/>
              <a:gd name="connsiteY1" fmla="*/ 6858000 h 6858000"/>
              <a:gd name="connsiteX2" fmla="*/ 8174932 w 8174932"/>
              <a:gd name="connsiteY2" fmla="*/ 0 h 6858000"/>
              <a:gd name="connsiteX3" fmla="*/ 2944847 w 8174932"/>
              <a:gd name="connsiteY3" fmla="*/ 0 h 6858000"/>
              <a:gd name="connsiteX4" fmla="*/ 2646373 w 8174932"/>
              <a:gd name="connsiteY4" fmla="*/ 196447 h 6858000"/>
              <a:gd name="connsiteX5" fmla="*/ 0 w 8174932"/>
              <a:gd name="connsiteY5" fmla="*/ 5321277 h 6858000"/>
              <a:gd name="connsiteX6" fmla="*/ 112445 w 8174932"/>
              <a:gd name="connsiteY6" fmla="*/ 651089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74932" h="6858000">
                <a:moveTo>
                  <a:pt x="190266" y="6858000"/>
                </a:moveTo>
                <a:lnTo>
                  <a:pt x="8174932" y="6858000"/>
                </a:lnTo>
                <a:lnTo>
                  <a:pt x="8174932" y="0"/>
                </a:lnTo>
                <a:lnTo>
                  <a:pt x="2944847" y="0"/>
                </a:lnTo>
                <a:lnTo>
                  <a:pt x="2646373" y="196447"/>
                </a:lnTo>
                <a:cubicBezTo>
                  <a:pt x="1044779" y="1335395"/>
                  <a:pt x="0" y="3206327"/>
                  <a:pt x="0" y="5321277"/>
                </a:cubicBezTo>
                <a:cubicBezTo>
                  <a:pt x="0" y="5727999"/>
                  <a:pt x="38639" y="6125696"/>
                  <a:pt x="112445" y="6510898"/>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4"/>
          <p:cNvSpPr>
            <a:spLocks noGrp="1"/>
          </p:cNvSpPr>
          <p:nvPr>
            <p:ph type="title"/>
          </p:nvPr>
        </p:nvSpPr>
        <p:spPr>
          <a:xfrm>
            <a:off x="804672" y="234110"/>
            <a:ext cx="5936370" cy="3466213"/>
          </a:xfrm>
        </p:spPr>
        <p:txBody>
          <a:bodyPr vert="horz" lIns="91440" tIns="45720" rIns="91440" bIns="45720" rtlCol="0" anchor="b">
            <a:normAutofit/>
          </a:bodyPr>
          <a:lstStyle/>
          <a:p>
            <a:r>
              <a:rPr lang="en-US" sz="7200" kern="1200">
                <a:solidFill>
                  <a:srgbClr val="FFFFFF"/>
                </a:solidFill>
                <a:latin typeface="+mj-lt"/>
                <a:ea typeface="+mj-ea"/>
                <a:cs typeface="+mj-cs"/>
              </a:rPr>
              <a:t>Link</a:t>
            </a:r>
          </a:p>
        </p:txBody>
      </p:sp>
      <p:sp>
        <p:nvSpPr>
          <p:cNvPr id="6" name="Text Placeholder 5"/>
          <p:cNvSpPr>
            <a:spLocks noGrp="1"/>
          </p:cNvSpPr>
          <p:nvPr>
            <p:ph type="body" idx="1"/>
          </p:nvPr>
        </p:nvSpPr>
        <p:spPr>
          <a:xfrm>
            <a:off x="804672" y="4180354"/>
            <a:ext cx="5649289" cy="1279978"/>
          </a:xfrm>
        </p:spPr>
        <p:txBody>
          <a:bodyPr vert="horz" lIns="91440" tIns="45720" rIns="91440" bIns="45720" rtlCol="0" anchor="t">
            <a:normAutofit/>
          </a:bodyPr>
          <a:lstStyle/>
          <a:p>
            <a:r>
              <a:rPr lang="en-US" kern="1200">
                <a:solidFill>
                  <a:srgbClr val="FFFFFF"/>
                </a:solidFill>
                <a:latin typeface="+mn-lt"/>
                <a:ea typeface="+mn-ea"/>
                <a:cs typeface="+mn-cs"/>
              </a:rPr>
              <a:t>https://www.youtube.com/watch?time_continue=2&amp;v=exlcaG9mBmg</a:t>
            </a:r>
          </a:p>
        </p:txBody>
      </p:sp>
    </p:spTree>
    <p:extLst>
      <p:ext uri="{BB962C8B-B14F-4D97-AF65-F5344CB8AC3E}">
        <p14:creationId xmlns:p14="http://schemas.microsoft.com/office/powerpoint/2010/main" val="1359766450"/>
      </p:ext>
    </p:extLst>
  </p:cSld>
  <p:clrMapOvr>
    <a:overrideClrMapping bg1="dk1" tx1="lt1" bg2="dk2" tx2="lt2" accent1="accent1" accent2="accent2" accent3="accent3" accent4="accent4" accent5="accent5" accent6="accent6" hlink="hlink" folHlink="folHlink"/>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ight Triangle 12">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4">
            <a:extLst>
              <a:ext uri="{FF2B5EF4-FFF2-40B4-BE49-F238E27FC236}">
                <a16:creationId xmlns:a16="http://schemas.microsoft.com/office/drawing/2014/main" id="{5FEC9432-DE06-254F-88BB-F112C4DEB43F}"/>
              </a:ext>
            </a:extLst>
          </p:cNvPr>
          <p:cNvSpPr>
            <a:spLocks noGrp="1"/>
          </p:cNvSpPr>
          <p:nvPr>
            <p:ph type="title"/>
          </p:nvPr>
        </p:nvSpPr>
        <p:spPr>
          <a:xfrm>
            <a:off x="1075767" y="1188637"/>
            <a:ext cx="2988234" cy="4480726"/>
          </a:xfrm>
        </p:spPr>
        <p:txBody>
          <a:bodyPr>
            <a:normAutofit/>
          </a:bodyPr>
          <a:lstStyle/>
          <a:p>
            <a:pPr algn="r"/>
            <a:r>
              <a:rPr lang="en-US" sz="6600"/>
              <a:t>Link</a:t>
            </a:r>
          </a:p>
        </p:txBody>
      </p:sp>
      <p:cxnSp>
        <p:nvCxnSpPr>
          <p:cNvPr id="17" name="Straight Connector 16">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6" name="Content Placeholder 5">
            <a:extLst>
              <a:ext uri="{FF2B5EF4-FFF2-40B4-BE49-F238E27FC236}">
                <a16:creationId xmlns:a16="http://schemas.microsoft.com/office/drawing/2014/main" id="{DA4D3CBD-3C31-1845-881C-965B6B8C1A84}"/>
              </a:ext>
            </a:extLst>
          </p:cNvPr>
          <p:cNvSpPr>
            <a:spLocks noGrp="1"/>
          </p:cNvSpPr>
          <p:nvPr>
            <p:ph idx="1"/>
          </p:nvPr>
        </p:nvSpPr>
        <p:spPr>
          <a:xfrm>
            <a:off x="5255260" y="1648870"/>
            <a:ext cx="4702848" cy="3560260"/>
          </a:xfrm>
        </p:spPr>
        <p:txBody>
          <a:bodyPr anchor="ctr">
            <a:normAutofit/>
          </a:bodyPr>
          <a:lstStyle/>
          <a:p>
            <a:r>
              <a:rPr lang="en-US" sz="2400">
                <a:hlinkClick r:id="rId2"/>
              </a:rPr>
              <a:t>https://www.theguardian.com/business/2018/oct/22/passenger-filmed-racist-tirade-on-ryanair-flight-to-show-world</a:t>
            </a:r>
            <a:endParaRPr lang="en-US" sz="2400"/>
          </a:p>
          <a:p>
            <a:r>
              <a:rPr lang="en-GB" sz="2400"/>
              <a:t>Ryanair is registered in Dublin and the plane was on the ground in Spain, UK law did not apply.</a:t>
            </a:r>
            <a:endParaRPr lang="en-US" sz="2400"/>
          </a:p>
        </p:txBody>
      </p:sp>
    </p:spTree>
    <p:extLst>
      <p:ext uri="{BB962C8B-B14F-4D97-AF65-F5344CB8AC3E}">
        <p14:creationId xmlns:p14="http://schemas.microsoft.com/office/powerpoint/2010/main" val="764395907"/>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2CFA8-7FA9-7E44-96EA-5661F68A35E6}"/>
              </a:ext>
            </a:extLst>
          </p:cNvPr>
          <p:cNvSpPr>
            <a:spLocks noGrp="1"/>
          </p:cNvSpPr>
          <p:nvPr>
            <p:ph type="title"/>
          </p:nvPr>
        </p:nvSpPr>
        <p:spPr>
          <a:xfrm>
            <a:off x="6746628" y="1783959"/>
            <a:ext cx="4645250" cy="2889114"/>
          </a:xfrm>
        </p:spPr>
        <p:txBody>
          <a:bodyPr vert="horz" lIns="91440" tIns="45720" rIns="91440" bIns="45720" rtlCol="0" anchor="b">
            <a:normAutofit/>
          </a:bodyPr>
          <a:lstStyle/>
          <a:p>
            <a:r>
              <a:rPr lang="en-US" sz="6000"/>
              <a:t>Incident</a:t>
            </a:r>
          </a:p>
        </p:txBody>
      </p:sp>
      <p:sp>
        <p:nvSpPr>
          <p:cNvPr id="3" name="Content Placeholder 2">
            <a:extLst>
              <a:ext uri="{FF2B5EF4-FFF2-40B4-BE49-F238E27FC236}">
                <a16:creationId xmlns:a16="http://schemas.microsoft.com/office/drawing/2014/main" id="{FD36D032-0C4A-0D48-8EF6-6159D029575D}"/>
              </a:ext>
            </a:extLst>
          </p:cNvPr>
          <p:cNvSpPr>
            <a:spLocks noGrp="1"/>
          </p:cNvSpPr>
          <p:nvPr>
            <p:ph idx="1"/>
          </p:nvPr>
        </p:nvSpPr>
        <p:spPr>
          <a:xfrm>
            <a:off x="6746627" y="4750893"/>
            <a:ext cx="4645250" cy="1147863"/>
          </a:xfrm>
        </p:spPr>
        <p:txBody>
          <a:bodyPr vert="horz" lIns="91440" tIns="45720" rIns="91440" bIns="45720" rtlCol="0" anchor="t">
            <a:normAutofit/>
          </a:bodyPr>
          <a:lstStyle/>
          <a:p>
            <a:pPr marL="0" indent="0">
              <a:buNone/>
            </a:pPr>
            <a:r>
              <a:rPr lang="en-US" sz="2000"/>
              <a:t>Discuss</a:t>
            </a:r>
          </a:p>
        </p:txBody>
      </p:sp>
      <p:sp>
        <p:nvSpPr>
          <p:cNvPr id="9" name="Freeform: Shape 8">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65DF692C-7F8C-4155-A4E7-C8A6FFF75CCD}"/>
              </a:ext>
            </a:extLst>
          </p:cNvPr>
          <p:cNvPicPr>
            <a:picLocks noChangeAspect="1"/>
          </p:cNvPicPr>
          <p:nvPr/>
        </p:nvPicPr>
        <p:blipFill rotWithShape="1">
          <a:blip r:embed="rId2"/>
          <a:srcRect l="33823" r="7543" b="-1"/>
          <a:stretch/>
        </p:blipFill>
        <p:spPr>
          <a:xfrm>
            <a:off x="20" y="10"/>
            <a:ext cx="6024134" cy="6857990"/>
          </a:xfrm>
          <a:custGeom>
            <a:avLst/>
            <a:gdLst/>
            <a:ahLst/>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Tree>
    <p:extLst>
      <p:ext uri="{BB962C8B-B14F-4D97-AF65-F5344CB8AC3E}">
        <p14:creationId xmlns:p14="http://schemas.microsoft.com/office/powerpoint/2010/main" val="1295026196"/>
      </p:ext>
    </p:extLst>
  </p:cSld>
  <p:clrMapOvr>
    <a:overrideClrMapping bg1="dk1" tx1="lt1" bg2="dk2" tx2="lt2" accent1="accent1" accent2="accent2" accent3="accent3" accent4="accent4" accent5="accent5" accent6="accent6" hlink="hlink" folHlink="folHlink"/>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Few Good Men</a:t>
            </a:r>
          </a:p>
        </p:txBody>
      </p:sp>
      <p:pic>
        <p:nvPicPr>
          <p:cNvPr id="4" name="Online Media 3" title="You Can't Handle the Truth! - A Few Good Men (7/8) Movie CLIP (1992) HD">
            <a:hlinkClick r:id="" action="ppaction://media"/>
            <a:extLst>
              <a:ext uri="{FF2B5EF4-FFF2-40B4-BE49-F238E27FC236}">
                <a16:creationId xmlns:a16="http://schemas.microsoft.com/office/drawing/2014/main" id="{428B2393-D7F3-4855-BBFA-4BBD41E8DC86}"/>
              </a:ext>
            </a:extLst>
          </p:cNvPr>
          <p:cNvPicPr>
            <a:picLocks noGrp="1" noRot="1" noChangeAspect="1"/>
          </p:cNvPicPr>
          <p:nvPr>
            <p:ph idx="1"/>
            <a:videoFile r:link="rId1"/>
          </p:nvPr>
        </p:nvPicPr>
        <p:blipFill>
          <a:blip r:embed="rId3"/>
          <a:stretch>
            <a:fillRect/>
          </a:stretch>
        </p:blipFill>
        <p:spPr>
          <a:xfrm>
            <a:off x="2228850" y="1825625"/>
            <a:ext cx="7735888" cy="4351338"/>
          </a:xfrm>
          <a:prstGeom prst="rect">
            <a:avLst/>
          </a:prstGeom>
        </p:spPr>
      </p:pic>
    </p:spTree>
    <p:extLst>
      <p:ext uri="{BB962C8B-B14F-4D97-AF65-F5344CB8AC3E}">
        <p14:creationId xmlns:p14="http://schemas.microsoft.com/office/powerpoint/2010/main" val="17751954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711716-1C36-46A9-B962-7EE39613D2E0}"/>
              </a:ext>
            </a:extLst>
          </p:cNvPr>
          <p:cNvSpPr>
            <a:spLocks noGrp="1"/>
          </p:cNvSpPr>
          <p:nvPr>
            <p:ph type="title"/>
          </p:nvPr>
        </p:nvSpPr>
        <p:spPr>
          <a:xfrm>
            <a:off x="686834" y="1153572"/>
            <a:ext cx="3200400" cy="4461163"/>
          </a:xfrm>
        </p:spPr>
        <p:txBody>
          <a:bodyPr>
            <a:normAutofit/>
          </a:bodyPr>
          <a:lstStyle/>
          <a:p>
            <a:r>
              <a:rPr lang="en-GB">
                <a:solidFill>
                  <a:srgbClr val="FFFFFF"/>
                </a:solidFill>
              </a:rPr>
              <a:t>Plot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03D852A-1732-4B9D-891B-70042AF616B0}"/>
              </a:ext>
            </a:extLst>
          </p:cNvPr>
          <p:cNvSpPr>
            <a:spLocks noGrp="1"/>
          </p:cNvSpPr>
          <p:nvPr>
            <p:ph idx="1"/>
          </p:nvPr>
        </p:nvSpPr>
        <p:spPr>
          <a:xfrm>
            <a:off x="4447308" y="591344"/>
            <a:ext cx="6906491" cy="5585619"/>
          </a:xfrm>
        </p:spPr>
        <p:txBody>
          <a:bodyPr anchor="ctr">
            <a:normAutofit/>
          </a:bodyPr>
          <a:lstStyle/>
          <a:p>
            <a:r>
              <a:rPr lang="en-GB" dirty="0"/>
              <a:t>1992 American military drama movie about the corruption of the US Navy in Cuba and Washington, D.C.</a:t>
            </a:r>
          </a:p>
          <a:p>
            <a:r>
              <a:rPr lang="en-GB" dirty="0"/>
              <a:t>Santiago bad relationships with marines.</a:t>
            </a:r>
          </a:p>
          <a:p>
            <a:r>
              <a:rPr lang="en-GB" dirty="0"/>
              <a:t>Jessop ‘Code Red.’</a:t>
            </a:r>
          </a:p>
          <a:p>
            <a:pPr marL="514350" indent="-514350">
              <a:buFont typeface="+mj-lt"/>
              <a:buAutoNum type="arabicPeriod"/>
            </a:pPr>
            <a:r>
              <a:rPr lang="en-GB" dirty="0"/>
              <a:t>What was Colonel Jessup’s perspective on why he should be allowed to break the law?</a:t>
            </a:r>
          </a:p>
          <a:p>
            <a:pPr marL="514350" indent="-514350">
              <a:buFont typeface="+mj-lt"/>
              <a:buAutoNum type="arabicPeriod"/>
            </a:pPr>
            <a:r>
              <a:rPr lang="en-GB" dirty="0"/>
              <a:t>What is the immediate ethical dilemma in this scene? What is the ethical dilemma in the movie?</a:t>
            </a:r>
          </a:p>
        </p:txBody>
      </p:sp>
    </p:spTree>
    <p:extLst>
      <p:ext uri="{BB962C8B-B14F-4D97-AF65-F5344CB8AC3E}">
        <p14:creationId xmlns:p14="http://schemas.microsoft.com/office/powerpoint/2010/main" val="28686551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Red Orange">
      <a:dk1>
        <a:sysClr val="windowText" lastClr="000000"/>
      </a:dk1>
      <a:lt1>
        <a:sysClr val="window" lastClr="FFFFFF"/>
      </a:lt1>
      <a:dk2>
        <a:srgbClr val="505046"/>
      </a:dk2>
      <a:lt2>
        <a:srgbClr val="EEECE1"/>
      </a:lt2>
      <a:accent1>
        <a:srgbClr val="E84C22"/>
      </a:accent1>
      <a:accent2>
        <a:srgbClr val="FFBD47"/>
      </a:accent2>
      <a:accent3>
        <a:srgbClr val="B64926"/>
      </a:accent3>
      <a:accent4>
        <a:srgbClr val="FF8427"/>
      </a:accent4>
      <a:accent5>
        <a:srgbClr val="CC9900"/>
      </a:accent5>
      <a:accent6>
        <a:srgbClr val="B22600"/>
      </a:accent6>
      <a:hlink>
        <a:srgbClr val="CC9900"/>
      </a:hlink>
      <a:folHlink>
        <a:srgbClr val="666699"/>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Office Theme">
  <a:themeElements>
    <a:clrScheme name="Violet II">
      <a:dk1>
        <a:sysClr val="windowText" lastClr="000000"/>
      </a:dk1>
      <a:lt1>
        <a:sysClr val="window" lastClr="FFFFFF"/>
      </a:lt1>
      <a:dk2>
        <a:srgbClr val="632E62"/>
      </a:dk2>
      <a:lt2>
        <a:srgbClr val="EAE5EB"/>
      </a:lt2>
      <a:accent1>
        <a:srgbClr val="92278F"/>
      </a:accent1>
      <a:accent2>
        <a:srgbClr val="9B57D3"/>
      </a:accent2>
      <a:accent3>
        <a:srgbClr val="755DD9"/>
      </a:accent3>
      <a:accent4>
        <a:srgbClr val="665EB8"/>
      </a:accent4>
      <a:accent5>
        <a:srgbClr val="45A5ED"/>
      </a:accent5>
      <a:accent6>
        <a:srgbClr val="5982DB"/>
      </a:accent6>
      <a:hlink>
        <a:srgbClr val="0066FF"/>
      </a:hlink>
      <a:folHlink>
        <a:srgbClr val="666699"/>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Violet II">
    <a:dk1>
      <a:sysClr val="windowText" lastClr="000000"/>
    </a:dk1>
    <a:lt1>
      <a:sysClr val="window" lastClr="FFFFFF"/>
    </a:lt1>
    <a:dk2>
      <a:srgbClr val="632E62"/>
    </a:dk2>
    <a:lt2>
      <a:srgbClr val="EAE5EB"/>
    </a:lt2>
    <a:accent1>
      <a:srgbClr val="92278F"/>
    </a:accent1>
    <a:accent2>
      <a:srgbClr val="9B57D3"/>
    </a:accent2>
    <a:accent3>
      <a:srgbClr val="755DD9"/>
    </a:accent3>
    <a:accent4>
      <a:srgbClr val="665EB8"/>
    </a:accent4>
    <a:accent5>
      <a:srgbClr val="45A5ED"/>
    </a:accent5>
    <a:accent6>
      <a:srgbClr val="5982DB"/>
    </a:accent6>
    <a:hlink>
      <a:srgbClr val="0066FF"/>
    </a:hlink>
    <a:folHlink>
      <a:srgbClr val="666699"/>
    </a:folHlink>
  </a:clrScheme>
</a:themeOverride>
</file>

<file path=ppt/theme/themeOverride2.xml><?xml version="1.0" encoding="utf-8"?>
<a:themeOverride xmlns:a="http://schemas.openxmlformats.org/drawingml/2006/main">
  <a:clrScheme name="Violet II">
    <a:dk1>
      <a:sysClr val="windowText" lastClr="000000"/>
    </a:dk1>
    <a:lt1>
      <a:sysClr val="window" lastClr="FFFFFF"/>
    </a:lt1>
    <a:dk2>
      <a:srgbClr val="632E62"/>
    </a:dk2>
    <a:lt2>
      <a:srgbClr val="EAE5EB"/>
    </a:lt2>
    <a:accent1>
      <a:srgbClr val="92278F"/>
    </a:accent1>
    <a:accent2>
      <a:srgbClr val="9B57D3"/>
    </a:accent2>
    <a:accent3>
      <a:srgbClr val="755DD9"/>
    </a:accent3>
    <a:accent4>
      <a:srgbClr val="665EB8"/>
    </a:accent4>
    <a:accent5>
      <a:srgbClr val="45A5ED"/>
    </a:accent5>
    <a:accent6>
      <a:srgbClr val="5982DB"/>
    </a:accent6>
    <a:hlink>
      <a:srgbClr val="0066FF"/>
    </a:hlink>
    <a:folHlink>
      <a:srgbClr val="666699"/>
    </a:folHlink>
  </a:clrScheme>
</a:themeOverride>
</file>

<file path=ppt/theme/themeOverride3.xml><?xml version="1.0" encoding="utf-8"?>
<a:themeOverride xmlns:a="http://schemas.openxmlformats.org/drawingml/2006/main">
  <a:clrScheme name="Violet II">
    <a:dk1>
      <a:sysClr val="windowText" lastClr="000000"/>
    </a:dk1>
    <a:lt1>
      <a:sysClr val="window" lastClr="FFFFFF"/>
    </a:lt1>
    <a:dk2>
      <a:srgbClr val="632E62"/>
    </a:dk2>
    <a:lt2>
      <a:srgbClr val="EAE5EB"/>
    </a:lt2>
    <a:accent1>
      <a:srgbClr val="92278F"/>
    </a:accent1>
    <a:accent2>
      <a:srgbClr val="9B57D3"/>
    </a:accent2>
    <a:accent3>
      <a:srgbClr val="755DD9"/>
    </a:accent3>
    <a:accent4>
      <a:srgbClr val="665EB8"/>
    </a:accent4>
    <a:accent5>
      <a:srgbClr val="45A5ED"/>
    </a:accent5>
    <a:accent6>
      <a:srgbClr val="5982DB"/>
    </a:accent6>
    <a:hlink>
      <a:srgbClr val="0066FF"/>
    </a:hlink>
    <a:folHlink>
      <a:srgbClr val="666699"/>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CBEBE1B5A18CA4D82AA3EC25D86BF17" ma:contentTypeVersion="13" ma:contentTypeDescription="Create a new document." ma:contentTypeScope="" ma:versionID="ee0779e7325908ee6b23f490a7a86e4c">
  <xsd:schema xmlns:xsd="http://www.w3.org/2001/XMLSchema" xmlns:xs="http://www.w3.org/2001/XMLSchema" xmlns:p="http://schemas.microsoft.com/office/2006/metadata/properties" xmlns:ns3="175a304c-2342-45ef-8dc6-82622f85b28d" xmlns:ns4="30bab34e-cbd2-460d-9227-52c21590b64b" targetNamespace="http://schemas.microsoft.com/office/2006/metadata/properties" ma:root="true" ma:fieldsID="74b8224a884fd72eef46864c0283a950" ns3:_="" ns4:_="">
    <xsd:import namespace="175a304c-2342-45ef-8dc6-82622f85b28d"/>
    <xsd:import namespace="30bab34e-cbd2-460d-9227-52c21590b64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Locatio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75a304c-2342-45ef-8dc6-82622f85b2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Location" ma:index="17"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bab34e-cbd2-460d-9227-52c21590b64b"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763F296-1335-4DEC-9610-00CC02BBC8C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75a304c-2342-45ef-8dc6-82622f85b28d"/>
    <ds:schemaRef ds:uri="30bab34e-cbd2-460d-9227-52c21590b64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A48410C-7CE8-4639-9B3B-49619516EB17}">
  <ds:schemaRefs>
    <ds:schemaRef ds:uri="http://schemas.microsoft.com/sharepoint/v3/contenttype/forms"/>
  </ds:schemaRefs>
</ds:datastoreItem>
</file>

<file path=customXml/itemProps3.xml><?xml version="1.0" encoding="utf-8"?>
<ds:datastoreItem xmlns:ds="http://schemas.openxmlformats.org/officeDocument/2006/customXml" ds:itemID="{A0FEC2A0-14D6-4FCD-8338-1888E61F0CD3}">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0</TotalTime>
  <Words>5182</Words>
  <Application>Microsoft Office PowerPoint</Application>
  <PresentationFormat>Widescreen</PresentationFormat>
  <Paragraphs>293</Paragraphs>
  <Slides>69</Slides>
  <Notes>24</Notes>
  <HiddenSlides>0</HiddenSlides>
  <MMClips>8</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69</vt:i4>
      </vt:variant>
    </vt:vector>
  </HeadingPairs>
  <TitlesOfParts>
    <vt:vector size="76" baseType="lpstr">
      <vt:lpstr>Arial</vt:lpstr>
      <vt:lpstr>Calibri</vt:lpstr>
      <vt:lpstr>Calibri Light</vt:lpstr>
      <vt:lpstr>Times New Roman</vt:lpstr>
      <vt:lpstr>Office Theme</vt:lpstr>
      <vt:lpstr>1_Office Theme</vt:lpstr>
      <vt:lpstr>2_Office Theme</vt:lpstr>
      <vt:lpstr>PowerPoint Presentation</vt:lpstr>
      <vt:lpstr>21st Century Business &amp; Societal Ethics</vt:lpstr>
      <vt:lpstr>PowerPoint Presentation</vt:lpstr>
      <vt:lpstr>Raphael's Stanze at the Vatican ‘The School of Athens’</vt:lpstr>
      <vt:lpstr>Making the Case for Studying Business Ethics</vt:lpstr>
      <vt:lpstr>Why We Study (Management) Ethics </vt:lpstr>
      <vt:lpstr>Common Myths about Organizational Ethics</vt:lpstr>
      <vt:lpstr>Common Myths about Organizational Ethics</vt:lpstr>
      <vt:lpstr>Personal Ethics Statement </vt:lpstr>
      <vt:lpstr>Critical Disclosure</vt:lpstr>
      <vt:lpstr>Ethics </vt:lpstr>
      <vt:lpstr>PowerPoint Presentation</vt:lpstr>
      <vt:lpstr>PowerPoint Presentation</vt:lpstr>
      <vt:lpstr>PowerPoint Presentation</vt:lpstr>
      <vt:lpstr>PowerPoint Presentation</vt:lpstr>
      <vt:lpstr>Kim Kardashian</vt:lpstr>
      <vt:lpstr>More Kim</vt:lpstr>
      <vt:lpstr>SWEATSHOPS</vt:lpstr>
      <vt:lpstr>Sweatshops</vt:lpstr>
      <vt:lpstr>PowerPoint Presentation</vt:lpstr>
      <vt:lpstr>   Track and trace and contain but don’t keep our data ! Ethical and legal worries of an NHS Covid App </vt:lpstr>
      <vt:lpstr>Are you concerned ?</vt:lpstr>
      <vt:lpstr>Informed consent</vt:lpstr>
      <vt:lpstr>Consent</vt:lpstr>
      <vt:lpstr>Surrogacy </vt:lpstr>
      <vt:lpstr>PowerPoint Presentation</vt:lpstr>
      <vt:lpstr>Ethics of surrogacy</vt:lpstr>
      <vt:lpstr>PowerPoint Presentation</vt:lpstr>
      <vt:lpstr>Ethics – Dollar</vt:lpstr>
      <vt:lpstr>Gender</vt:lpstr>
      <vt:lpstr>Exploitation</vt:lpstr>
      <vt:lpstr>Surrogacy</vt:lpstr>
      <vt:lpstr>https://en.wikipedia.org/wiki/Surrogacy_laws_by_country#/media/File:Maternidad_subrogada_situaci%C3%B3n_legal.PNG</vt:lpstr>
      <vt:lpstr>Viewer Discretion Advised</vt:lpstr>
      <vt:lpstr>True universal moral judgments</vt:lpstr>
      <vt:lpstr>Ethics</vt:lpstr>
      <vt:lpstr>Would you cheat on an important exam?   “Yes or No”</vt:lpstr>
      <vt:lpstr>Answers</vt:lpstr>
      <vt:lpstr>Where does your morality come from?</vt:lpstr>
      <vt:lpstr>Where does your morality come from?</vt:lpstr>
      <vt:lpstr>Parents</vt:lpstr>
      <vt:lpstr>Religion</vt:lpstr>
      <vt:lpstr>PowerPoint Presentation</vt:lpstr>
      <vt:lpstr>PowerPoint Presentation</vt:lpstr>
      <vt:lpstr>PowerPoint Presentation</vt:lpstr>
      <vt:lpstr>PowerPoint Presentation</vt:lpstr>
      <vt:lpstr>Peers</vt:lpstr>
      <vt:lpstr>Technology</vt:lpstr>
      <vt:lpstr>Law</vt:lpstr>
      <vt:lpstr>Right, Wrong and Grey areas?</vt:lpstr>
      <vt:lpstr>Black = bad </vt:lpstr>
      <vt:lpstr>Grey areas!</vt:lpstr>
      <vt:lpstr>What about these?</vt:lpstr>
      <vt:lpstr>Definitions of Ethics</vt:lpstr>
      <vt:lpstr>Ethics Defined</vt:lpstr>
      <vt:lpstr>Are Ethics and Morals the Same?</vt:lpstr>
      <vt:lpstr>Quite simply</vt:lpstr>
      <vt:lpstr>Continued</vt:lpstr>
      <vt:lpstr>Ethics, morality and law</vt:lpstr>
      <vt:lpstr>Continued</vt:lpstr>
      <vt:lpstr>Continued</vt:lpstr>
      <vt:lpstr>Do you agree/disagree with the previous definitions?</vt:lpstr>
      <vt:lpstr>Jan 2018, trump referred to Haiti, El Salvador and parts of Africa as “shithole countries” during a white house meeting about immigration reform</vt:lpstr>
      <vt:lpstr>Racism</vt:lpstr>
      <vt:lpstr>Link</vt:lpstr>
      <vt:lpstr>Link</vt:lpstr>
      <vt:lpstr>Incident</vt:lpstr>
      <vt:lpstr>A Few Good Men</vt:lpstr>
      <vt:lpstr>Plot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Caroline</dc:creator>
  <cp:lastModifiedBy>Caroline</cp:lastModifiedBy>
  <cp:revision>1</cp:revision>
  <dcterms:created xsi:type="dcterms:W3CDTF">2020-11-25T17:22:53Z</dcterms:created>
  <dcterms:modified xsi:type="dcterms:W3CDTF">2020-11-25T17:23:02Z</dcterms:modified>
</cp:coreProperties>
</file>