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BBD4F9-11CD-4B6B-0BC4-4AB19A0094F6}" v="1" dt="2024-12-07T17:32:57.059"/>
    <p1510:client id="{B91A0767-95F5-0273-A329-70471124BB93}" v="3" dt="2024-12-07T17:09:46.2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y Ball (2209284)" userId="8f37fd9c-09cc-4192-90ee-910bedd8661b" providerId="ADAL" clId="{F8C562B3-C4FF-4F3C-AB63-A41BE24D795D}"/>
    <pc:docChg chg="custSel addSld delSld modSld">
      <pc:chgData name="Joy Ball (2209284)" userId="8f37fd9c-09cc-4192-90ee-910bedd8661b" providerId="ADAL" clId="{F8C562B3-C4FF-4F3C-AB63-A41BE24D795D}" dt="2024-11-10T17:48:11.281" v="3813" actId="20577"/>
      <pc:docMkLst>
        <pc:docMk/>
      </pc:docMkLst>
      <pc:sldChg chg="modSp mod">
        <pc:chgData name="Joy Ball (2209284)" userId="8f37fd9c-09cc-4192-90ee-910bedd8661b" providerId="ADAL" clId="{F8C562B3-C4FF-4F3C-AB63-A41BE24D795D}" dt="2024-11-10T17:48:11.281" v="3813" actId="20577"/>
        <pc:sldMkLst>
          <pc:docMk/>
          <pc:sldMk cId="595045975" sldId="260"/>
        </pc:sldMkLst>
        <pc:spChg chg="mod">
          <ac:chgData name="Joy Ball (2209284)" userId="8f37fd9c-09cc-4192-90ee-910bedd8661b" providerId="ADAL" clId="{F8C562B3-C4FF-4F3C-AB63-A41BE24D795D}" dt="2024-11-10T17:48:11.281" v="3813" actId="20577"/>
          <ac:spMkLst>
            <pc:docMk/>
            <pc:sldMk cId="595045975" sldId="260"/>
            <ac:spMk id="3" creationId="{485B2722-8BB5-D70E-02CE-5081BDACD7AF}"/>
          </ac:spMkLst>
        </pc:spChg>
      </pc:sldChg>
      <pc:sldChg chg="modSp mod">
        <pc:chgData name="Joy Ball (2209284)" userId="8f37fd9c-09cc-4192-90ee-910bedd8661b" providerId="ADAL" clId="{F8C562B3-C4FF-4F3C-AB63-A41BE24D795D}" dt="2024-11-10T15:31:10.283" v="917" actId="20577"/>
        <pc:sldMkLst>
          <pc:docMk/>
          <pc:sldMk cId="1369722727" sldId="265"/>
        </pc:sldMkLst>
        <pc:spChg chg="mod">
          <ac:chgData name="Joy Ball (2209284)" userId="8f37fd9c-09cc-4192-90ee-910bedd8661b" providerId="ADAL" clId="{F8C562B3-C4FF-4F3C-AB63-A41BE24D795D}" dt="2024-11-10T15:31:10.283" v="917" actId="20577"/>
          <ac:spMkLst>
            <pc:docMk/>
            <pc:sldMk cId="1369722727" sldId="265"/>
            <ac:spMk id="3" creationId="{28ED8304-4CB5-2D9A-7966-985CE14453BB}"/>
          </ac:spMkLst>
        </pc:spChg>
      </pc:sldChg>
      <pc:sldChg chg="modSp new mod">
        <pc:chgData name="Joy Ball (2209284)" userId="8f37fd9c-09cc-4192-90ee-910bedd8661b" providerId="ADAL" clId="{F8C562B3-C4FF-4F3C-AB63-A41BE24D795D}" dt="2024-11-10T15:54:33.676" v="1720" actId="20577"/>
        <pc:sldMkLst>
          <pc:docMk/>
          <pc:sldMk cId="2503842295" sldId="266"/>
        </pc:sldMkLst>
        <pc:spChg chg="mod">
          <ac:chgData name="Joy Ball (2209284)" userId="8f37fd9c-09cc-4192-90ee-910bedd8661b" providerId="ADAL" clId="{F8C562B3-C4FF-4F3C-AB63-A41BE24D795D}" dt="2024-11-10T15:36:23.119" v="956" actId="20577"/>
          <ac:spMkLst>
            <pc:docMk/>
            <pc:sldMk cId="2503842295" sldId="266"/>
            <ac:spMk id="2" creationId="{309DE16B-20C5-A052-227B-83C3BFE25EC1}"/>
          </ac:spMkLst>
        </pc:spChg>
        <pc:spChg chg="mod">
          <ac:chgData name="Joy Ball (2209284)" userId="8f37fd9c-09cc-4192-90ee-910bedd8661b" providerId="ADAL" clId="{F8C562B3-C4FF-4F3C-AB63-A41BE24D795D}" dt="2024-11-10T15:54:33.676" v="1720" actId="20577"/>
          <ac:spMkLst>
            <pc:docMk/>
            <pc:sldMk cId="2503842295" sldId="266"/>
            <ac:spMk id="3" creationId="{03E52748-B59A-EE84-BA08-350D41331CE9}"/>
          </ac:spMkLst>
        </pc:spChg>
      </pc:sldChg>
      <pc:sldChg chg="modSp new del mod">
        <pc:chgData name="Joy Ball (2209284)" userId="8f37fd9c-09cc-4192-90ee-910bedd8661b" providerId="ADAL" clId="{F8C562B3-C4FF-4F3C-AB63-A41BE24D795D}" dt="2024-11-10T16:13:42.410" v="1750" actId="2696"/>
        <pc:sldMkLst>
          <pc:docMk/>
          <pc:sldMk cId="51233028" sldId="267"/>
        </pc:sldMkLst>
        <pc:spChg chg="mod">
          <ac:chgData name="Joy Ball (2209284)" userId="8f37fd9c-09cc-4192-90ee-910bedd8661b" providerId="ADAL" clId="{F8C562B3-C4FF-4F3C-AB63-A41BE24D795D}" dt="2024-11-10T16:13:21.522" v="1749" actId="20577"/>
          <ac:spMkLst>
            <pc:docMk/>
            <pc:sldMk cId="51233028" sldId="267"/>
            <ac:spMk id="3" creationId="{6529275E-1623-6B03-2777-4B5D69AD9715}"/>
          </ac:spMkLst>
        </pc:spChg>
      </pc:sldChg>
      <pc:sldChg chg="modSp new mod">
        <pc:chgData name="Joy Ball (2209284)" userId="8f37fd9c-09cc-4192-90ee-910bedd8661b" providerId="ADAL" clId="{F8C562B3-C4FF-4F3C-AB63-A41BE24D795D}" dt="2024-11-10T17:44:25.945" v="3811" actId="20577"/>
        <pc:sldMkLst>
          <pc:docMk/>
          <pc:sldMk cId="1865849052" sldId="267"/>
        </pc:sldMkLst>
        <pc:spChg chg="mod">
          <ac:chgData name="Joy Ball (2209284)" userId="8f37fd9c-09cc-4192-90ee-910bedd8661b" providerId="ADAL" clId="{F8C562B3-C4FF-4F3C-AB63-A41BE24D795D}" dt="2024-11-10T16:14:29.127" v="1762" actId="20577"/>
          <ac:spMkLst>
            <pc:docMk/>
            <pc:sldMk cId="1865849052" sldId="267"/>
            <ac:spMk id="2" creationId="{0886EAD0-3143-0D71-93A6-B9552EFB46B6}"/>
          </ac:spMkLst>
        </pc:spChg>
        <pc:spChg chg="mod">
          <ac:chgData name="Joy Ball (2209284)" userId="8f37fd9c-09cc-4192-90ee-910bedd8661b" providerId="ADAL" clId="{F8C562B3-C4FF-4F3C-AB63-A41BE24D795D}" dt="2024-11-10T17:44:25.945" v="3811" actId="20577"/>
          <ac:spMkLst>
            <pc:docMk/>
            <pc:sldMk cId="1865849052" sldId="267"/>
            <ac:spMk id="3" creationId="{5638A41B-8994-C28A-0480-F6C6F89900FB}"/>
          </ac:spMkLst>
        </pc:spChg>
      </pc:sldChg>
    </pc:docChg>
  </pc:docChgLst>
  <pc:docChgLst>
    <pc:chgData name="Joy Ball (2209284)" userId="S::2209284@student.uwtsd.ac.uk::8f37fd9c-09cc-4192-90ee-910bedd8661b" providerId="AD" clId="Web-{E96D6083-FDEB-676E-E318-6EFCD187756D}"/>
    <pc:docChg chg="modSld sldOrd">
      <pc:chgData name="Joy Ball (2209284)" userId="S::2209284@student.uwtsd.ac.uk::8f37fd9c-09cc-4192-90ee-910bedd8661b" providerId="AD" clId="Web-{E96D6083-FDEB-676E-E318-6EFCD187756D}" dt="2024-12-01T21:13:17.526" v="24" actId="20577"/>
      <pc:docMkLst>
        <pc:docMk/>
      </pc:docMkLst>
      <pc:sldChg chg="modSp">
        <pc:chgData name="Joy Ball (2209284)" userId="S::2209284@student.uwtsd.ac.uk::8f37fd9c-09cc-4192-90ee-910bedd8661b" providerId="AD" clId="Web-{E96D6083-FDEB-676E-E318-6EFCD187756D}" dt="2024-12-01T15:09:03.619" v="14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E96D6083-FDEB-676E-E318-6EFCD187756D}" dt="2024-12-01T15:09:03.619" v="1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ord">
        <pc:chgData name="Joy Ball (2209284)" userId="S::2209284@student.uwtsd.ac.uk::8f37fd9c-09cc-4192-90ee-910bedd8661b" providerId="AD" clId="Web-{E96D6083-FDEB-676E-E318-6EFCD187756D}" dt="2024-12-01T19:35:43.395" v="22"/>
        <pc:sldMkLst>
          <pc:docMk/>
          <pc:sldMk cId="595045975" sldId="260"/>
        </pc:sldMkLst>
      </pc:sldChg>
      <pc:sldChg chg="modSp">
        <pc:chgData name="Joy Ball (2209284)" userId="S::2209284@student.uwtsd.ac.uk::8f37fd9c-09cc-4192-90ee-910bedd8661b" providerId="AD" clId="Web-{E96D6083-FDEB-676E-E318-6EFCD187756D}" dt="2024-12-01T21:13:17.526" v="24" actId="20577"/>
        <pc:sldMkLst>
          <pc:docMk/>
          <pc:sldMk cId="1939536097" sldId="264"/>
        </pc:sldMkLst>
        <pc:spChg chg="mod">
          <ac:chgData name="Joy Ball (2209284)" userId="S::2209284@student.uwtsd.ac.uk::8f37fd9c-09cc-4192-90ee-910bedd8661b" providerId="AD" clId="Web-{E96D6083-FDEB-676E-E318-6EFCD187756D}" dt="2024-12-01T21:13:17.526" v="24" actId="20577"/>
          <ac:spMkLst>
            <pc:docMk/>
            <pc:sldMk cId="1939536097" sldId="264"/>
            <ac:spMk id="3" creationId="{BCC30EBF-68DF-44E1-979A-0E13D177CA84}"/>
          </ac:spMkLst>
        </pc:spChg>
      </pc:sldChg>
    </pc:docChg>
  </pc:docChgLst>
  <pc:docChgLst>
    <pc:chgData name="Joy Ball (2209284)" userId="S::2209284@student.uwtsd.ac.uk::8f37fd9c-09cc-4192-90ee-910bedd8661b" providerId="AD" clId="Web-{61BBD4F9-11CD-4B6B-0BC4-4AB19A0094F6}"/>
    <pc:docChg chg="sldOrd">
      <pc:chgData name="Joy Ball (2209284)" userId="S::2209284@student.uwtsd.ac.uk::8f37fd9c-09cc-4192-90ee-910bedd8661b" providerId="AD" clId="Web-{61BBD4F9-11CD-4B6B-0BC4-4AB19A0094F6}" dt="2024-12-07T17:32:57.059" v="0"/>
      <pc:docMkLst>
        <pc:docMk/>
      </pc:docMkLst>
      <pc:sldChg chg="ord">
        <pc:chgData name="Joy Ball (2209284)" userId="S::2209284@student.uwtsd.ac.uk::8f37fd9c-09cc-4192-90ee-910bedd8661b" providerId="AD" clId="Web-{61BBD4F9-11CD-4B6B-0BC4-4AB19A0094F6}" dt="2024-12-07T17:32:57.059" v="0"/>
        <pc:sldMkLst>
          <pc:docMk/>
          <pc:sldMk cId="595045975" sldId="260"/>
        </pc:sldMkLst>
      </pc:sldChg>
    </pc:docChg>
  </pc:docChgLst>
  <pc:docChgLst>
    <pc:chgData name="Joy Ball (2209284)" userId="S::2209284@student.uwtsd.ac.uk::8f37fd9c-09cc-4192-90ee-910bedd8661b" providerId="AD" clId="Web-{1B522BE3-D8AA-148D-0C60-C5B60AC5609B}"/>
    <pc:docChg chg="addSld modSld">
      <pc:chgData name="Joy Ball (2209284)" userId="S::2209284@student.uwtsd.ac.uk::8f37fd9c-09cc-4192-90ee-910bedd8661b" providerId="AD" clId="Web-{1B522BE3-D8AA-148D-0C60-C5B60AC5609B}" dt="2024-11-10T10:17:27.976" v="756" actId="20577"/>
      <pc:docMkLst>
        <pc:docMk/>
      </pc:docMkLst>
      <pc:sldChg chg="modSp">
        <pc:chgData name="Joy Ball (2209284)" userId="S::2209284@student.uwtsd.ac.uk::8f37fd9c-09cc-4192-90ee-910bedd8661b" providerId="AD" clId="Web-{1B522BE3-D8AA-148D-0C60-C5B60AC5609B}" dt="2024-11-10T10:06:19.095" v="359" actId="20577"/>
        <pc:sldMkLst>
          <pc:docMk/>
          <pc:sldMk cId="48467756" sldId="262"/>
        </pc:sldMkLst>
        <pc:spChg chg="mod">
          <ac:chgData name="Joy Ball (2209284)" userId="S::2209284@student.uwtsd.ac.uk::8f37fd9c-09cc-4192-90ee-910bedd8661b" providerId="AD" clId="Web-{1B522BE3-D8AA-148D-0C60-C5B60AC5609B}" dt="2024-11-10T10:06:19.095" v="359" actId="20577"/>
          <ac:spMkLst>
            <pc:docMk/>
            <pc:sldMk cId="48467756" sldId="262"/>
            <ac:spMk id="3" creationId="{908A708F-BE23-EA71-04CF-F7D0330326D6}"/>
          </ac:spMkLst>
        </pc:spChg>
      </pc:sldChg>
      <pc:sldChg chg="modSp new">
        <pc:chgData name="Joy Ball (2209284)" userId="S::2209284@student.uwtsd.ac.uk::8f37fd9c-09cc-4192-90ee-910bedd8661b" providerId="AD" clId="Web-{1B522BE3-D8AA-148D-0C60-C5B60AC5609B}" dt="2024-11-10T10:17:27.976" v="756" actId="20577"/>
        <pc:sldMkLst>
          <pc:docMk/>
          <pc:sldMk cId="1939536097" sldId="264"/>
        </pc:sldMkLst>
        <pc:spChg chg="mod">
          <ac:chgData name="Joy Ball (2209284)" userId="S::2209284@student.uwtsd.ac.uk::8f37fd9c-09cc-4192-90ee-910bedd8661b" providerId="AD" clId="Web-{1B522BE3-D8AA-148D-0C60-C5B60AC5609B}" dt="2024-11-10T10:07:14.846" v="373" actId="20577"/>
          <ac:spMkLst>
            <pc:docMk/>
            <pc:sldMk cId="1939536097" sldId="264"/>
            <ac:spMk id="2" creationId="{2190853F-3BB8-9977-AD2B-E9A431335507}"/>
          </ac:spMkLst>
        </pc:spChg>
        <pc:spChg chg="mod">
          <ac:chgData name="Joy Ball (2209284)" userId="S::2209284@student.uwtsd.ac.uk::8f37fd9c-09cc-4192-90ee-910bedd8661b" providerId="AD" clId="Web-{1B522BE3-D8AA-148D-0C60-C5B60AC5609B}" dt="2024-11-10T10:17:27.976" v="756" actId="20577"/>
          <ac:spMkLst>
            <pc:docMk/>
            <pc:sldMk cId="1939536097" sldId="264"/>
            <ac:spMk id="3" creationId="{BCC30EBF-68DF-44E1-979A-0E13D177CA84}"/>
          </ac:spMkLst>
        </pc:spChg>
      </pc:sldChg>
    </pc:docChg>
  </pc:docChgLst>
  <pc:docChgLst>
    <pc:chgData name="Joy Ball (2209284)" userId="S::2209284@student.uwtsd.ac.uk::8f37fd9c-09cc-4192-90ee-910bedd8661b" providerId="AD" clId="Web-{C52BBEB5-A557-0EFB-7F0F-163269DE30BE}"/>
    <pc:docChg chg="addSld modSld sldOrd">
      <pc:chgData name="Joy Ball (2209284)" userId="S::2209284@student.uwtsd.ac.uk::8f37fd9c-09cc-4192-90ee-910bedd8661b" providerId="AD" clId="Web-{C52BBEB5-A557-0EFB-7F0F-163269DE30BE}" dt="2024-11-09T17:08:09.697" v="2557" actId="20577"/>
      <pc:docMkLst>
        <pc:docMk/>
      </pc:docMkLst>
      <pc:sldChg chg="modSp">
        <pc:chgData name="Joy Ball (2209284)" userId="S::2209284@student.uwtsd.ac.uk::8f37fd9c-09cc-4192-90ee-910bedd8661b" providerId="AD" clId="Web-{C52BBEB5-A557-0EFB-7F0F-163269DE30BE}" dt="2024-11-09T10:23:24.569" v="75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C52BBEB5-A557-0EFB-7F0F-163269DE30BE}" dt="2024-11-09T10:23:24.569" v="7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 ord">
        <pc:chgData name="Joy Ball (2209284)" userId="S::2209284@student.uwtsd.ac.uk::8f37fd9c-09cc-4192-90ee-910bedd8661b" providerId="AD" clId="Web-{C52BBEB5-A557-0EFB-7F0F-163269DE30BE}" dt="2024-11-09T16:49:06.817" v="2190"/>
        <pc:sldMkLst>
          <pc:docMk/>
          <pc:sldMk cId="2548974460" sldId="257"/>
        </pc:sldMkLst>
        <pc:spChg chg="mod">
          <ac:chgData name="Joy Ball (2209284)" userId="S::2209284@student.uwtsd.ac.uk::8f37fd9c-09cc-4192-90ee-910bedd8661b" providerId="AD" clId="Web-{C52BBEB5-A557-0EFB-7F0F-163269DE30BE}" dt="2024-11-09T10:24:41.571" v="93" actId="20577"/>
          <ac:spMkLst>
            <pc:docMk/>
            <pc:sldMk cId="2548974460" sldId="257"/>
            <ac:spMk id="2" creationId="{7159E1B4-31E1-27EF-44E8-9A9B1F1BF4E1}"/>
          </ac:spMkLst>
        </pc:spChg>
        <pc:spChg chg="mod">
          <ac:chgData name="Joy Ball (2209284)" userId="S::2209284@student.uwtsd.ac.uk::8f37fd9c-09cc-4192-90ee-910bedd8661b" providerId="AD" clId="Web-{C52BBEB5-A557-0EFB-7F0F-163269DE30BE}" dt="2024-11-09T10:45:12.837" v="483" actId="20577"/>
          <ac:spMkLst>
            <pc:docMk/>
            <pc:sldMk cId="2548974460" sldId="257"/>
            <ac:spMk id="3" creationId="{ECAC8BBB-9D60-0C0C-6D0F-C26BD9B2816C}"/>
          </ac:spMkLst>
        </pc:spChg>
      </pc:sldChg>
      <pc:sldChg chg="modSp new ord">
        <pc:chgData name="Joy Ball (2209284)" userId="S::2209284@student.uwtsd.ac.uk::8f37fd9c-09cc-4192-90ee-910bedd8661b" providerId="AD" clId="Web-{C52BBEB5-A557-0EFB-7F0F-163269DE30BE}" dt="2024-11-09T16:49:29.271" v="2191"/>
        <pc:sldMkLst>
          <pc:docMk/>
          <pc:sldMk cId="918578503" sldId="258"/>
        </pc:sldMkLst>
        <pc:spChg chg="mod">
          <ac:chgData name="Joy Ball (2209284)" userId="S::2209284@student.uwtsd.ac.uk::8f37fd9c-09cc-4192-90ee-910bedd8661b" providerId="AD" clId="Web-{C52BBEB5-A557-0EFB-7F0F-163269DE30BE}" dt="2024-11-09T10:50:04.234" v="523" actId="20577"/>
          <ac:spMkLst>
            <pc:docMk/>
            <pc:sldMk cId="918578503" sldId="258"/>
            <ac:spMk id="2" creationId="{4EAFB1B2-A5B5-8B5C-D749-E27B594E1DD7}"/>
          </ac:spMkLst>
        </pc:spChg>
        <pc:spChg chg="mod">
          <ac:chgData name="Joy Ball (2209284)" userId="S::2209284@student.uwtsd.ac.uk::8f37fd9c-09cc-4192-90ee-910bedd8661b" providerId="AD" clId="Web-{C52BBEB5-A557-0EFB-7F0F-163269DE30BE}" dt="2024-11-09T10:58:57.711" v="894" actId="20577"/>
          <ac:spMkLst>
            <pc:docMk/>
            <pc:sldMk cId="918578503" sldId="258"/>
            <ac:spMk id="3" creationId="{A55EF5A5-9840-7466-B7FE-5FFFD41A616A}"/>
          </ac:spMkLst>
        </pc:spChg>
      </pc:sldChg>
      <pc:sldChg chg="modSp new">
        <pc:chgData name="Joy Ball (2209284)" userId="S::2209284@student.uwtsd.ac.uk::8f37fd9c-09cc-4192-90ee-910bedd8661b" providerId="AD" clId="Web-{C52BBEB5-A557-0EFB-7F0F-163269DE30BE}" dt="2024-11-09T11:30:46.206" v="1236" actId="20577"/>
        <pc:sldMkLst>
          <pc:docMk/>
          <pc:sldMk cId="2106742890" sldId="259"/>
        </pc:sldMkLst>
        <pc:spChg chg="mod">
          <ac:chgData name="Joy Ball (2209284)" userId="S::2209284@student.uwtsd.ac.uk::8f37fd9c-09cc-4192-90ee-910bedd8661b" providerId="AD" clId="Web-{C52BBEB5-A557-0EFB-7F0F-163269DE30BE}" dt="2024-11-09T11:21:26.950" v="918" actId="20577"/>
          <ac:spMkLst>
            <pc:docMk/>
            <pc:sldMk cId="2106742890" sldId="259"/>
            <ac:spMk id="2" creationId="{462F3AD9-5016-742D-938B-9EF178A0863E}"/>
          </ac:spMkLst>
        </pc:spChg>
        <pc:spChg chg="mod">
          <ac:chgData name="Joy Ball (2209284)" userId="S::2209284@student.uwtsd.ac.uk::8f37fd9c-09cc-4192-90ee-910bedd8661b" providerId="AD" clId="Web-{C52BBEB5-A557-0EFB-7F0F-163269DE30BE}" dt="2024-11-09T11:30:46.206" v="1236" actId="20577"/>
          <ac:spMkLst>
            <pc:docMk/>
            <pc:sldMk cId="2106742890" sldId="259"/>
            <ac:spMk id="3" creationId="{2F66E44E-297F-35D5-5A84-AB7D4C825C9C}"/>
          </ac:spMkLst>
        </pc:spChg>
      </pc:sldChg>
      <pc:sldChg chg="modSp new">
        <pc:chgData name="Joy Ball (2209284)" userId="S::2209284@student.uwtsd.ac.uk::8f37fd9c-09cc-4192-90ee-910bedd8661b" providerId="AD" clId="Web-{C52BBEB5-A557-0EFB-7F0F-163269DE30BE}" dt="2024-11-09T12:07:10.124" v="1673" actId="20577"/>
        <pc:sldMkLst>
          <pc:docMk/>
          <pc:sldMk cId="595045975" sldId="260"/>
        </pc:sldMkLst>
        <pc:spChg chg="mod">
          <ac:chgData name="Joy Ball (2209284)" userId="S::2209284@student.uwtsd.ac.uk::8f37fd9c-09cc-4192-90ee-910bedd8661b" providerId="AD" clId="Web-{C52BBEB5-A557-0EFB-7F0F-163269DE30BE}" dt="2024-11-09T11:54:23.033" v="1265" actId="20577"/>
          <ac:spMkLst>
            <pc:docMk/>
            <pc:sldMk cId="595045975" sldId="260"/>
            <ac:spMk id="2" creationId="{D63497CC-7312-253F-F20C-E2800028DA14}"/>
          </ac:spMkLst>
        </pc:spChg>
        <pc:spChg chg="mod">
          <ac:chgData name="Joy Ball (2209284)" userId="S::2209284@student.uwtsd.ac.uk::8f37fd9c-09cc-4192-90ee-910bedd8661b" providerId="AD" clId="Web-{C52BBEB5-A557-0EFB-7F0F-163269DE30BE}" dt="2024-11-09T12:07:10.124" v="1673" actId="20577"/>
          <ac:spMkLst>
            <pc:docMk/>
            <pc:sldMk cId="595045975" sldId="260"/>
            <ac:spMk id="3" creationId="{485B2722-8BB5-D70E-02CE-5081BDACD7AF}"/>
          </ac:spMkLst>
        </pc:spChg>
      </pc:sldChg>
      <pc:sldChg chg="modSp new">
        <pc:chgData name="Joy Ball (2209284)" userId="S::2209284@student.uwtsd.ac.uk::8f37fd9c-09cc-4192-90ee-910bedd8661b" providerId="AD" clId="Web-{C52BBEB5-A557-0EFB-7F0F-163269DE30BE}" dt="2024-11-09T12:35:40.546" v="2187" actId="20577"/>
        <pc:sldMkLst>
          <pc:docMk/>
          <pc:sldMk cId="1593837885" sldId="261"/>
        </pc:sldMkLst>
        <pc:spChg chg="mod">
          <ac:chgData name="Joy Ball (2209284)" userId="S::2209284@student.uwtsd.ac.uk::8f37fd9c-09cc-4192-90ee-910bedd8661b" providerId="AD" clId="Web-{C52BBEB5-A557-0EFB-7F0F-163269DE30BE}" dt="2024-11-09T12:08:02.344" v="1690" actId="20577"/>
          <ac:spMkLst>
            <pc:docMk/>
            <pc:sldMk cId="1593837885" sldId="261"/>
            <ac:spMk id="2" creationId="{D121E2E8-1FEA-2498-2AAF-9EE6709D62EA}"/>
          </ac:spMkLst>
        </pc:spChg>
        <pc:spChg chg="mod">
          <ac:chgData name="Joy Ball (2209284)" userId="S::2209284@student.uwtsd.ac.uk::8f37fd9c-09cc-4192-90ee-910bedd8661b" providerId="AD" clId="Web-{C52BBEB5-A557-0EFB-7F0F-163269DE30BE}" dt="2024-11-09T12:35:40.546" v="2187" actId="20577"/>
          <ac:spMkLst>
            <pc:docMk/>
            <pc:sldMk cId="1593837885" sldId="261"/>
            <ac:spMk id="3" creationId="{FC8B4125-62CF-B0DA-1052-3421EAB78000}"/>
          </ac:spMkLst>
        </pc:spChg>
      </pc:sldChg>
      <pc:sldChg chg="modSp new ord">
        <pc:chgData name="Joy Ball (2209284)" userId="S::2209284@student.uwtsd.ac.uk::8f37fd9c-09cc-4192-90ee-910bedd8661b" providerId="AD" clId="Web-{C52BBEB5-A557-0EFB-7F0F-163269DE30BE}" dt="2024-11-09T17:08:09.697" v="2557" actId="20577"/>
        <pc:sldMkLst>
          <pc:docMk/>
          <pc:sldMk cId="48467756" sldId="262"/>
        </pc:sldMkLst>
        <pc:spChg chg="mod">
          <ac:chgData name="Joy Ball (2209284)" userId="S::2209284@student.uwtsd.ac.uk::8f37fd9c-09cc-4192-90ee-910bedd8661b" providerId="AD" clId="Web-{C52BBEB5-A557-0EFB-7F0F-163269DE30BE}" dt="2024-11-09T17:08:09.697" v="2557" actId="20577"/>
          <ac:spMkLst>
            <pc:docMk/>
            <pc:sldMk cId="48467756" sldId="262"/>
            <ac:spMk id="2" creationId="{75FEBAC3-587D-1664-EF69-7B8ED98DF237}"/>
          </ac:spMkLst>
        </pc:spChg>
      </pc:sldChg>
      <pc:sldChg chg="modSp new">
        <pc:chgData name="Joy Ball (2209284)" userId="S::2209284@student.uwtsd.ac.uk::8f37fd9c-09cc-4192-90ee-910bedd8661b" providerId="AD" clId="Web-{C52BBEB5-A557-0EFB-7F0F-163269DE30BE}" dt="2024-11-09T17:07:16.837" v="2542" actId="20577"/>
        <pc:sldMkLst>
          <pc:docMk/>
          <pc:sldMk cId="1179816607" sldId="263"/>
        </pc:sldMkLst>
        <pc:spChg chg="mod">
          <ac:chgData name="Joy Ball (2209284)" userId="S::2209284@student.uwtsd.ac.uk::8f37fd9c-09cc-4192-90ee-910bedd8661b" providerId="AD" clId="Web-{C52BBEB5-A557-0EFB-7F0F-163269DE30BE}" dt="2024-11-09T16:51:25.727" v="2206" actId="20577"/>
          <ac:spMkLst>
            <pc:docMk/>
            <pc:sldMk cId="1179816607" sldId="263"/>
            <ac:spMk id="2" creationId="{D96A6EA7-E92B-98BE-9364-FE5332F4F8CA}"/>
          </ac:spMkLst>
        </pc:spChg>
        <pc:spChg chg="mod">
          <ac:chgData name="Joy Ball (2209284)" userId="S::2209284@student.uwtsd.ac.uk::8f37fd9c-09cc-4192-90ee-910bedd8661b" providerId="AD" clId="Web-{C52BBEB5-A557-0EFB-7F0F-163269DE30BE}" dt="2024-11-09T17:07:16.837" v="2542" actId="20577"/>
          <ac:spMkLst>
            <pc:docMk/>
            <pc:sldMk cId="1179816607" sldId="263"/>
            <ac:spMk id="3" creationId="{7BB52012-9FA8-E84B-37C7-ED47372DFC6A}"/>
          </ac:spMkLst>
        </pc:spChg>
      </pc:sldChg>
    </pc:docChg>
  </pc:docChgLst>
  <pc:docChgLst>
    <pc:chgData name="Joy Ball (2209284)" userId="S::2209284@student.uwtsd.ac.uk::8f37fd9c-09cc-4192-90ee-910bedd8661b" providerId="AD" clId="Web-{43CD5064-617F-82DC-A291-3D941F745406}"/>
    <pc:docChg chg="addSld modSld">
      <pc:chgData name="Joy Ball (2209284)" userId="S::2209284@student.uwtsd.ac.uk::8f37fd9c-09cc-4192-90ee-910bedd8661b" providerId="AD" clId="Web-{43CD5064-617F-82DC-A291-3D941F745406}" dt="2024-11-10T15:04:00.355" v="68" actId="20577"/>
      <pc:docMkLst>
        <pc:docMk/>
      </pc:docMkLst>
      <pc:sldChg chg="modSp new">
        <pc:chgData name="Joy Ball (2209284)" userId="S::2209284@student.uwtsd.ac.uk::8f37fd9c-09cc-4192-90ee-910bedd8661b" providerId="AD" clId="Web-{43CD5064-617F-82DC-A291-3D941F745406}" dt="2024-11-10T15:04:00.355" v="68" actId="20577"/>
        <pc:sldMkLst>
          <pc:docMk/>
          <pc:sldMk cId="1369722727" sldId="265"/>
        </pc:sldMkLst>
        <pc:spChg chg="mod">
          <ac:chgData name="Joy Ball (2209284)" userId="S::2209284@student.uwtsd.ac.uk::8f37fd9c-09cc-4192-90ee-910bedd8661b" providerId="AD" clId="Web-{43CD5064-617F-82DC-A291-3D941F745406}" dt="2024-11-10T15:03:05.885" v="36" actId="20577"/>
          <ac:spMkLst>
            <pc:docMk/>
            <pc:sldMk cId="1369722727" sldId="265"/>
            <ac:spMk id="2" creationId="{8E2758EF-F0D1-6477-2ED5-E5C6840D8B75}"/>
          </ac:spMkLst>
        </pc:spChg>
        <pc:spChg chg="mod">
          <ac:chgData name="Joy Ball (2209284)" userId="S::2209284@student.uwtsd.ac.uk::8f37fd9c-09cc-4192-90ee-910bedd8661b" providerId="AD" clId="Web-{43CD5064-617F-82DC-A291-3D941F745406}" dt="2024-11-10T15:04:00.355" v="68" actId="20577"/>
          <ac:spMkLst>
            <pc:docMk/>
            <pc:sldMk cId="1369722727" sldId="265"/>
            <ac:spMk id="3" creationId="{28ED8304-4CB5-2D9A-7966-985CE14453BB}"/>
          </ac:spMkLst>
        </pc:spChg>
      </pc:sldChg>
    </pc:docChg>
  </pc:docChgLst>
  <pc:docChgLst>
    <pc:chgData name="Joy Ball (2209284)" userId="S::2209284@student.uwtsd.ac.uk::8f37fd9c-09cc-4192-90ee-910bedd8661b" providerId="AD" clId="Web-{152E3A93-2913-4E9F-8F58-F894C1A8F846}"/>
    <pc:docChg chg="modSld addMainMaster delMainMaster">
      <pc:chgData name="Joy Ball (2209284)" userId="S::2209284@student.uwtsd.ac.uk::8f37fd9c-09cc-4192-90ee-910bedd8661b" providerId="AD" clId="Web-{152E3A93-2913-4E9F-8F58-F894C1A8F846}" dt="2024-12-02T19:19:04.394" v="27"/>
      <pc:docMkLst>
        <pc:docMk/>
      </pc:docMkLst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109857222" sldId="256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2548974460" sldId="257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2548974460" sldId="257"/>
            <ac:spMk id="2" creationId="{7159E1B4-31E1-27EF-44E8-9A9B1F1BF4E1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2548974460" sldId="257"/>
            <ac:spMk id="3" creationId="{ECAC8BBB-9D60-0C0C-6D0F-C26BD9B2816C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918578503" sldId="258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918578503" sldId="258"/>
            <ac:spMk id="2" creationId="{4EAFB1B2-A5B5-8B5C-D749-E27B594E1DD7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918578503" sldId="258"/>
            <ac:spMk id="3" creationId="{A55EF5A5-9840-7466-B7FE-5FFFD41A616A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2106742890" sldId="259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2106742890" sldId="259"/>
            <ac:spMk id="2" creationId="{462F3AD9-5016-742D-938B-9EF178A0863E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2106742890" sldId="259"/>
            <ac:spMk id="3" creationId="{2F66E44E-297F-35D5-5A84-AB7D4C825C9C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595045975" sldId="260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595045975" sldId="260"/>
            <ac:spMk id="2" creationId="{D63497CC-7312-253F-F20C-E2800028DA14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595045975" sldId="260"/>
            <ac:spMk id="3" creationId="{485B2722-8BB5-D70E-02CE-5081BDACD7AF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1593837885" sldId="261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593837885" sldId="261"/>
            <ac:spMk id="2" creationId="{D121E2E8-1FEA-2498-2AAF-9EE6709D62EA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593837885" sldId="261"/>
            <ac:spMk id="3" creationId="{FC8B4125-62CF-B0DA-1052-3421EAB78000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48467756" sldId="262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48467756" sldId="262"/>
            <ac:spMk id="2" creationId="{75FEBAC3-587D-1664-EF69-7B8ED98DF237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48467756" sldId="262"/>
            <ac:spMk id="3" creationId="{908A708F-BE23-EA71-04CF-F7D0330326D6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1179816607" sldId="263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179816607" sldId="263"/>
            <ac:spMk id="2" creationId="{D96A6EA7-E92B-98BE-9364-FE5332F4F8CA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179816607" sldId="263"/>
            <ac:spMk id="3" creationId="{7BB52012-9FA8-E84B-37C7-ED47372DFC6A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1939536097" sldId="264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939536097" sldId="264"/>
            <ac:spMk id="2" creationId="{2190853F-3BB8-9977-AD2B-E9A431335507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939536097" sldId="264"/>
            <ac:spMk id="3" creationId="{BCC30EBF-68DF-44E1-979A-0E13D177CA84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1369722727" sldId="265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369722727" sldId="265"/>
            <ac:spMk id="2" creationId="{8E2758EF-F0D1-6477-2ED5-E5C6840D8B75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369722727" sldId="265"/>
            <ac:spMk id="3" creationId="{28ED8304-4CB5-2D9A-7966-985CE14453BB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2503842295" sldId="266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2503842295" sldId="266"/>
            <ac:spMk id="2" creationId="{309DE16B-20C5-A052-227B-83C3BFE25EC1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2503842295" sldId="266"/>
            <ac:spMk id="3" creationId="{03E52748-B59A-EE84-BA08-350D41331CE9}"/>
          </ac:spMkLst>
        </pc:spChg>
      </pc:sldChg>
      <pc:sldChg chg="modSp mod modClrScheme chgLayout">
        <pc:chgData name="Joy Ball (2209284)" userId="S::2209284@student.uwtsd.ac.uk::8f37fd9c-09cc-4192-90ee-910bedd8661b" providerId="AD" clId="Web-{152E3A93-2913-4E9F-8F58-F894C1A8F846}" dt="2024-12-02T19:19:04.394" v="27"/>
        <pc:sldMkLst>
          <pc:docMk/>
          <pc:sldMk cId="1865849052" sldId="267"/>
        </pc:sldMkLst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865849052" sldId="267"/>
            <ac:spMk id="2" creationId="{0886EAD0-3143-0D71-93A6-B9552EFB46B6}"/>
          </ac:spMkLst>
        </pc:spChg>
        <pc:spChg chg="mod ord">
          <ac:chgData name="Joy Ball (2209284)" userId="S::2209284@student.uwtsd.ac.uk::8f37fd9c-09cc-4192-90ee-910bedd8661b" providerId="AD" clId="Web-{152E3A93-2913-4E9F-8F58-F894C1A8F846}" dt="2024-12-02T19:19:04.394" v="27"/>
          <ac:spMkLst>
            <pc:docMk/>
            <pc:sldMk cId="1865849052" sldId="267"/>
            <ac:spMk id="3" creationId="{5638A41B-8994-C28A-0480-F6C6F89900FB}"/>
          </ac:spMkLst>
        </pc:spChg>
      </pc:sldChg>
      <pc:sldMasterChg chg="del delSldLayout">
        <pc:chgData name="Joy Ball (2209284)" userId="S::2209284@student.uwtsd.ac.uk::8f37fd9c-09cc-4192-90ee-910bedd8661b" providerId="AD" clId="Web-{152E3A93-2913-4E9F-8F58-F894C1A8F846}" dt="2024-12-02T19:19:04.394" v="27"/>
        <pc:sldMasterMkLst>
          <pc:docMk/>
          <pc:sldMasterMk cId="2460954070" sldId="2147483660"/>
        </pc:sldMasterMkLst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Joy Ball (2209284)" userId="S::2209284@student.uwtsd.ac.uk::8f37fd9c-09cc-4192-90ee-910bedd8661b" providerId="AD" clId="Web-{152E3A93-2913-4E9F-8F58-F894C1A8F846}" dt="2024-12-02T19:19:04.394" v="27"/>
        <pc:sldMasterMkLst>
          <pc:docMk/>
          <pc:sldMasterMk cId="1354039636" sldId="2147483672"/>
        </pc:sldMasterMkLst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409722709" sldId="2147483673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2509007693" sldId="2147483674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627758949" sldId="2147483675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3962408958" sldId="2147483676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2278503404" sldId="2147483677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341542254" sldId="2147483678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3776883753" sldId="2147483679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4107479746" sldId="2147483680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4146379022" sldId="2147483681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4079569671" sldId="2147483682"/>
          </pc:sldLayoutMkLst>
        </pc:sldLayoutChg>
        <pc:sldLayoutChg chg="add mod replId">
          <pc:chgData name="Joy Ball (2209284)" userId="S::2209284@student.uwtsd.ac.uk::8f37fd9c-09cc-4192-90ee-910bedd8661b" providerId="AD" clId="Web-{152E3A93-2913-4E9F-8F58-F894C1A8F846}" dt="2024-12-02T19:19:04.394" v="27"/>
          <pc:sldLayoutMkLst>
            <pc:docMk/>
            <pc:sldMasterMk cId="1354039636" sldId="2147483672"/>
            <pc:sldLayoutMk cId="3166199236" sldId="2147483683"/>
          </pc:sldLayoutMkLst>
        </pc:sldLayoutChg>
      </pc:sldMasterChg>
    </pc:docChg>
  </pc:docChgLst>
  <pc:docChgLst>
    <pc:chgData name="Joy Ball (2209284)" userId="S::2209284@student.uwtsd.ac.uk::8f37fd9c-09cc-4192-90ee-910bedd8661b" providerId="AD" clId="Web-{B91A0767-95F5-0273-A329-70471124BB93}"/>
    <pc:docChg chg="modSld">
      <pc:chgData name="Joy Ball (2209284)" userId="S::2209284@student.uwtsd.ac.uk::8f37fd9c-09cc-4192-90ee-910bedd8661b" providerId="AD" clId="Web-{B91A0767-95F5-0273-A329-70471124BB93}" dt="2024-12-07T17:09:43.034" v="1" actId="20577"/>
      <pc:docMkLst>
        <pc:docMk/>
      </pc:docMkLst>
      <pc:sldChg chg="modSp">
        <pc:chgData name="Joy Ball (2209284)" userId="S::2209284@student.uwtsd.ac.uk::8f37fd9c-09cc-4192-90ee-910bedd8661b" providerId="AD" clId="Web-{B91A0767-95F5-0273-A329-70471124BB93}" dt="2024-12-07T17:09:43.034" v="1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B91A0767-95F5-0273-A329-70471124BB93}" dt="2024-12-07T17:09:43.034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22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007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58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408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503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42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883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479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379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56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199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0396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laureldonnellan/2022/09/28/what-is-compassionate-leadership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Student Name: Joy Ball</a:t>
            </a:r>
            <a:br>
              <a:rPr lang="en-US" sz="2400" dirty="0"/>
            </a:br>
            <a:r>
              <a:rPr lang="en-US" sz="2400" dirty="0"/>
              <a:t>Student id: 2209284</a:t>
            </a:r>
            <a:br>
              <a:rPr lang="en-US" sz="2400" dirty="0"/>
            </a:br>
            <a:r>
              <a:rPr lang="en-US" sz="2400" dirty="0"/>
              <a:t>Topic: Compassionate Leadership Impact on Change</a:t>
            </a:r>
            <a:br>
              <a:rPr lang="en-US" sz="2400" dirty="0"/>
            </a:br>
            <a:r>
              <a:rPr lang="en-US" sz="2400" dirty="0"/>
              <a:t>Lecturer: Christine Joy</a:t>
            </a:r>
            <a:br>
              <a:rPr lang="en-US" sz="2400" dirty="0"/>
            </a:br>
            <a:r>
              <a:rPr lang="en-US" sz="2400" dirty="0"/>
              <a:t>Date: 7/12/2024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9E1B4-31E1-27EF-44E8-9A9B1F1BF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C8BBB-9D60-0C0C-6D0F-C26BD9B28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.Compassionate leadership is essential in today's workplace.</a:t>
            </a:r>
          </a:p>
          <a:p>
            <a:r>
              <a:rPr lang="en-US" sz="1800" dirty="0"/>
              <a:t>."Compassionate leadership is the practice of using your head and heart  to inspire and influence people so they can, in turn, inspire and influence others" (Donnellan,2022).</a:t>
            </a:r>
          </a:p>
          <a:p>
            <a:r>
              <a:rPr lang="en-US" sz="1800" dirty="0"/>
              <a:t>.I am currently a Human Resource Assistant at CYO Healthcare, with a background in Business Management (BA).</a:t>
            </a:r>
          </a:p>
          <a:p>
            <a:r>
              <a:rPr lang="en-US" sz="1800" dirty="0"/>
              <a:t>.Recently, I participated in a leadership questionnaire, which categorized my leadership style as authoritarian or autocratic.</a:t>
            </a:r>
          </a:p>
          <a:p>
            <a:r>
              <a:rPr lang="en-US" sz="1800" dirty="0"/>
              <a:t>.The focus of this presentation is:</a:t>
            </a:r>
          </a:p>
          <a:p>
            <a:r>
              <a:rPr lang="en-US" sz="1800" dirty="0"/>
              <a:t>(a) a critical evaluation of my leadership style</a:t>
            </a:r>
          </a:p>
          <a:p>
            <a:r>
              <a:rPr lang="en-US" sz="1800" dirty="0"/>
              <a:t>(b) and its application in leading change within CYNO Healthcare.</a:t>
            </a:r>
          </a:p>
        </p:txBody>
      </p:sp>
    </p:spTree>
    <p:extLst>
      <p:ext uri="{BB962C8B-B14F-4D97-AF65-F5344CB8AC3E}">
        <p14:creationId xmlns:p14="http://schemas.microsoft.com/office/powerpoint/2010/main" val="2548974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FB1B2-A5B5-8B5C-D749-E27B594E1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Questionnaire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EF5A5-9840-7466-B7FE-5FFFD41A6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308" y="16917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.Questionnaires are useful as they enable  to gathering of required information within a brief period (Hair Jr et al., 2019).</a:t>
            </a:r>
          </a:p>
          <a:p>
            <a:r>
              <a:rPr lang="en-US" sz="1800" dirty="0"/>
              <a:t>.As per my leadership questionnaire, I fall under the authoritarian leadership style- high score on directive </a:t>
            </a:r>
            <a:r>
              <a:rPr lang="en-US" sz="1800" err="1"/>
              <a:t>behaviours</a:t>
            </a:r>
            <a:r>
              <a:rPr lang="en-US" sz="1800" dirty="0"/>
              <a:t> (26 overall).</a:t>
            </a:r>
          </a:p>
          <a:p>
            <a:r>
              <a:rPr lang="en-US" sz="1800" dirty="0"/>
              <a:t>.I partially agree with this result- I believe in providing clear instructions and maintaining control but also value collaboration.</a:t>
            </a:r>
          </a:p>
          <a:p>
            <a:r>
              <a:rPr lang="en-US" sz="1800" dirty="0"/>
              <a:t>.I also like transformational leadership to some extent because it entails motivation (Bass,1990).</a:t>
            </a:r>
          </a:p>
          <a:p>
            <a:r>
              <a:rPr lang="en-US" sz="1800" dirty="0"/>
              <a:t>.Knowing different kinds of leadership increases my capability to address diverse team concerns and situations.</a:t>
            </a:r>
          </a:p>
        </p:txBody>
      </p:sp>
    </p:spTree>
    <p:extLst>
      <p:ext uri="{BB962C8B-B14F-4D97-AF65-F5344CB8AC3E}">
        <p14:creationId xmlns:p14="http://schemas.microsoft.com/office/powerpoint/2010/main" val="918578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F3AD9-5016-742D-938B-9EF178A08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Analysis of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6E44E-297F-35D5-5A84-AB7D4C825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</a:t>
            </a:r>
            <a:r>
              <a:rPr lang="en-US" sz="1800" dirty="0"/>
              <a:t>Authoritarian leaders tend to be goal-oriented- and make fast decisions (</a:t>
            </a:r>
            <a:r>
              <a:rPr lang="en-US" sz="1800" err="1"/>
              <a:t>Pizzolitto</a:t>
            </a:r>
            <a:r>
              <a:rPr lang="en-US" sz="1800" dirty="0"/>
              <a:t> et al., 2023).</a:t>
            </a:r>
          </a:p>
          <a:p>
            <a:r>
              <a:rPr lang="en-US" sz="1800" dirty="0"/>
              <a:t>.This style is approach can be less effective in a free flow of ideas and creativity among employees as they have little say in decision-making (Schuh et al., 2013).</a:t>
            </a:r>
          </a:p>
          <a:p>
            <a:r>
              <a:rPr lang="en-US" sz="1800" dirty="0"/>
              <a:t>.I will use the strength of this leadership style, namely decisiveness, mainly for quick decision- making in crisis moments.</a:t>
            </a:r>
          </a:p>
          <a:p>
            <a:r>
              <a:rPr lang="en-US" sz="1800" dirty="0"/>
              <a:t>.During the change management at CYNO, I would make it clear to everyone concerning their responsibilities and expectations when using AI end machines on the job.</a:t>
            </a:r>
          </a:p>
        </p:txBody>
      </p:sp>
    </p:spTree>
    <p:extLst>
      <p:ext uri="{BB962C8B-B14F-4D97-AF65-F5344CB8AC3E}">
        <p14:creationId xmlns:p14="http://schemas.microsoft.com/office/powerpoint/2010/main" val="2106742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497CC-7312-253F-F20C-E2800028D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Emotional Intelligence(EI)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B2722-8BB5-D70E-02CE-5081BDACD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.EI pertains to the "ability to carry out accurate reasoning focused on emotions and the ability to use emotions and emotional knowledge to enhance thought"(Mayer et al., 2008, p.527).</a:t>
            </a:r>
          </a:p>
          <a:p>
            <a:r>
              <a:rPr lang="en-US" sz="1800" dirty="0"/>
              <a:t>.High EI leaders extend compassion to employees during stressful changes and to prove helpful within changes.</a:t>
            </a:r>
          </a:p>
          <a:p>
            <a:r>
              <a:rPr lang="en-US" sz="1800" dirty="0"/>
              <a:t>.Enables leaders to become familiar with employees or team members and appreciate each other's personalities and sentiments (Bradberry &amp; Greaves, 2009).</a:t>
            </a:r>
          </a:p>
          <a:p>
            <a:r>
              <a:rPr lang="en-US" sz="1800" dirty="0"/>
              <a:t>.Should there be a shift from mechanical system to AI, I would employ EI when handling issues to do with the insecurity of the job.</a:t>
            </a:r>
          </a:p>
          <a:p>
            <a:r>
              <a:rPr lang="en-US" sz="1800" dirty="0"/>
              <a:t>I would focus on minimizing the amount of resistance towards the change and creating a cooperative setting using EI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5045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1E2E8-1FEA-2498-2AAF-9EE6709D6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Managing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B4125-62CF-B0DA-1052-3421EAB78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.Change is vital for organizations</a:t>
            </a:r>
            <a:r>
              <a:rPr lang="en-US"/>
              <a:t> to stay competitive</a:t>
            </a:r>
          </a:p>
          <a:p>
            <a:r>
              <a:rPr lang="en-US" dirty="0"/>
              <a:t>."Change is the only constant in life" (Heraclitus).</a:t>
            </a:r>
          </a:p>
          <a:p>
            <a:r>
              <a:rPr lang="en-US" dirty="0"/>
              <a:t>.Enables businesses to adapt to market dynamics and meet evolving customer demands (Chikati &amp; Mpofu, 2013</a:t>
            </a:r>
            <a:r>
              <a:rPr lang="en-US"/>
              <a:t>).</a:t>
            </a:r>
          </a:p>
          <a:p>
            <a:r>
              <a:rPr lang="en-US" dirty="0"/>
              <a:t>.For CYNO's transition from manual to AI-enabled machines, I would use a structured change management plan aligned with Lewin's</a:t>
            </a:r>
            <a:r>
              <a:rPr lang="en-US"/>
              <a:t> 3-sep model.</a:t>
            </a:r>
          </a:p>
          <a:p>
            <a:r>
              <a:rPr lang="en-US" dirty="0"/>
              <a:t>Involve clear communication of the change's benefits, timelines, and  expected outcomes-Unfreeze-Change-Refreeze (Sorensen, 2023).</a:t>
            </a:r>
          </a:p>
          <a:p>
            <a:r>
              <a:rPr lang="en-US" dirty="0"/>
              <a:t>.Engage employees in the change process, ensuring they </a:t>
            </a:r>
            <a:r>
              <a:rPr lang="en-US"/>
              <a:t>understand </a:t>
            </a:r>
            <a:r>
              <a:rPr lang="en-US" dirty="0"/>
              <a:t> their new roles.</a:t>
            </a:r>
          </a:p>
          <a:p>
            <a:r>
              <a:rPr lang="en-US" dirty="0"/>
              <a:t>.Regular feedback sessions to address concerns and adapt the change process where </a:t>
            </a:r>
            <a:r>
              <a:rPr lang="en-US"/>
              <a:t>necessary.</a:t>
            </a:r>
          </a:p>
          <a:p>
            <a:r>
              <a:rPr lang="en-US" dirty="0"/>
              <a:t>.Finally- Apply the change (i.e., AI adoption) and </a:t>
            </a:r>
            <a:r>
              <a:rPr lang="en-US"/>
              <a:t>reinforce it (refreeze).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837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A6EA7-E92B-98BE-9364-FE5332F4F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Planning the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52012-9FA8-E84B-37C7-ED47372DF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</a:t>
            </a:r>
            <a:r>
              <a:rPr lang="en-US" sz="1800" dirty="0"/>
              <a:t>Begin by developing a clear plan outlining the objectives of the shift of AI- enabled machines (Sorensen, 2023).</a:t>
            </a:r>
          </a:p>
          <a:p>
            <a:r>
              <a:rPr lang="en-US" sz="1800" dirty="0"/>
              <a:t>.Include training sessions to upskill employees in handling AI technology.</a:t>
            </a:r>
          </a:p>
          <a:p>
            <a:r>
              <a:rPr lang="en-US" sz="1800" dirty="0"/>
              <a:t>.Establish a timeline for the transition, with milestones to track progress.</a:t>
            </a:r>
          </a:p>
          <a:p>
            <a:r>
              <a:rPr lang="en-US" sz="1800" dirty="0"/>
              <a:t>.Risk assessment would be carried out to anticipate potential challenges and develop contingency plans (Chikati &amp; Mpofu, 2013).</a:t>
            </a:r>
          </a:p>
          <a:p>
            <a:r>
              <a:rPr lang="en-US" sz="1800" dirty="0"/>
              <a:t>.</a:t>
            </a:r>
            <a:r>
              <a:rPr lang="en-US" sz="1800" err="1"/>
              <a:t>Emphasising</a:t>
            </a:r>
            <a:r>
              <a:rPr lang="en-US" sz="1800" dirty="0"/>
              <a:t> transparency , I would communicate the rationale behind the change (AI adoption) to the team.</a:t>
            </a:r>
          </a:p>
          <a:p>
            <a:r>
              <a:rPr lang="en-US" sz="1800" dirty="0"/>
              <a:t>.Initial meeting to be held to answer questions and clarify the overall change purpose.</a:t>
            </a:r>
          </a:p>
        </p:txBody>
      </p:sp>
    </p:spTree>
    <p:extLst>
      <p:ext uri="{BB962C8B-B14F-4D97-AF65-F5344CB8AC3E}">
        <p14:creationId xmlns:p14="http://schemas.microsoft.com/office/powerpoint/2010/main" val="1179816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EBAC3-587D-1664-EF69-7B8ED98DF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Implementing the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A708F-BE23-EA71-04CF-F7D033032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.Hands-on training and workshops for employees to understand </a:t>
            </a:r>
            <a:r>
              <a:rPr lang="en-US"/>
              <a:t>AI-enabled machines.</a:t>
            </a:r>
            <a:endParaRPr lang="en-US" dirty="0"/>
          </a:p>
          <a:p>
            <a:r>
              <a:rPr lang="en-US" dirty="0"/>
              <a:t>.I would lead by example, demonstrating openness to learning and adapting to AI technology (Kouzes &amp; Posner,2006).</a:t>
            </a:r>
          </a:p>
          <a:p>
            <a:r>
              <a:rPr lang="en-US" dirty="0"/>
              <a:t>.Regular check-ins with team members to ensure they feel supported during the AI-based transition.</a:t>
            </a:r>
          </a:p>
          <a:p>
            <a:r>
              <a:rPr lang="en-US" dirty="0"/>
              <a:t>.Delegate responsibilities based on individual strengths (team roles),helping each team member contribute channels to allow employees to share their </a:t>
            </a:r>
            <a:r>
              <a:rPr lang="en-US"/>
              <a:t>feedback.</a:t>
            </a:r>
            <a:endParaRPr lang="en-US" dirty="0"/>
          </a:p>
          <a:p>
            <a:r>
              <a:rPr lang="en-US" dirty="0"/>
              <a:t>.Establishing open communication channels to allow employees to share </a:t>
            </a:r>
            <a:r>
              <a:rPr lang="en-US"/>
              <a:t>their feedback.</a:t>
            </a:r>
            <a:endParaRPr lang="en-US" dirty="0"/>
          </a:p>
          <a:p>
            <a:r>
              <a:rPr lang="en-US" dirty="0"/>
              <a:t>Monitor progress against the set milestones, making adjustment as needed.</a:t>
            </a:r>
          </a:p>
        </p:txBody>
      </p:sp>
    </p:spTree>
    <p:extLst>
      <p:ext uri="{BB962C8B-B14F-4D97-AF65-F5344CB8AC3E}">
        <p14:creationId xmlns:p14="http://schemas.microsoft.com/office/powerpoint/2010/main" val="48467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0853F-3BB8-9977-AD2B-E9A431335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Reviewing the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30EBF-68DF-44E1-979A-0E13D177C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.Conduct a review to assess the effectiveness of the change process using a 360-degree feedback approach (Bracken &amp; Rose, 2011).</a:t>
            </a:r>
          </a:p>
          <a:p>
            <a:r>
              <a:rPr lang="en-US" sz="1800" dirty="0"/>
              <a:t>.Feedback sessions would be used to gauge employee satisfaction with the new system.</a:t>
            </a:r>
          </a:p>
          <a:p>
            <a:r>
              <a:rPr lang="en-US" sz="1800" dirty="0"/>
              <a:t>.Analyse performance data to determine whether the AI- enable machines have improved efficiency.</a:t>
            </a:r>
          </a:p>
          <a:p>
            <a:r>
              <a:rPr lang="en-US" sz="1800" dirty="0"/>
              <a:t>.A comparison of pre-and post-implementation metrics would help identify areas needing  further improvement (Bracken &amp; Rose,2011).</a:t>
            </a:r>
          </a:p>
          <a:p>
            <a:r>
              <a:rPr lang="en-US" sz="1800" dirty="0"/>
              <a:t>.Identifying training gaps and providing additional support, if needed.</a:t>
            </a:r>
          </a:p>
          <a:p>
            <a:r>
              <a:rPr lang="en-US" sz="1800" dirty="0"/>
              <a:t>.Lessons learned from the transition would be documented for future change initiatives.</a:t>
            </a:r>
          </a:p>
        </p:txBody>
      </p:sp>
    </p:spTree>
    <p:extLst>
      <p:ext uri="{BB962C8B-B14F-4D97-AF65-F5344CB8AC3E}">
        <p14:creationId xmlns:p14="http://schemas.microsoft.com/office/powerpoint/2010/main" val="1939536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758EF-F0D1-6477-2ED5-E5C6840D8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Positive and Negative Aspects of my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8304-4CB5-2D9A-7966-985CE1445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                                         Positive aspects</a:t>
            </a:r>
          </a:p>
          <a:p>
            <a:pPr marL="0" indent="0">
              <a:buNone/>
            </a:pPr>
            <a:r>
              <a:rPr lang="en-US" dirty="0"/>
              <a:t>.A position aspect of authoritarian leadership is its ability to maintain control.</a:t>
            </a:r>
          </a:p>
          <a:p>
            <a:pPr marL="0" indent="0">
              <a:buNone/>
            </a:pPr>
            <a:r>
              <a:rPr lang="en-US" dirty="0"/>
              <a:t>. “authoritarian leadership emphasis the individual before the collective. An individual leader may become the “hero” that saves the situation” (Fors Brandebo,2020, p.569).</a:t>
            </a:r>
          </a:p>
          <a:p>
            <a:pPr marL="0" indent="0">
              <a:buNone/>
            </a:pPr>
            <a:r>
              <a:rPr lang="en-US" dirty="0"/>
              <a:t>.It will be beneficial during the initial phase of the AI transition, ensuring that processes are followed strictly.</a:t>
            </a:r>
          </a:p>
          <a:p>
            <a:pPr marL="0" indent="0">
              <a:buNone/>
            </a:pPr>
            <a:r>
              <a:rPr lang="en-US" dirty="0"/>
              <a:t>                                         Negative aspects</a:t>
            </a:r>
          </a:p>
          <a:p>
            <a:pPr marL="0" indent="0">
              <a:buNone/>
            </a:pPr>
            <a:r>
              <a:rPr lang="en-US" dirty="0"/>
              <a:t>.However, it can be perceived as rigid.</a:t>
            </a:r>
          </a:p>
          <a:p>
            <a:pPr marL="0" indent="0">
              <a:buNone/>
            </a:pPr>
            <a:r>
              <a:rPr lang="en-US" dirty="0"/>
              <a:t>. “if a supportive leader enhances creativity, an authoritarian leader should suppress creativity”. (Gu et al.,2020, p,2).</a:t>
            </a:r>
          </a:p>
          <a:p>
            <a:pPr marL="0" indent="0">
              <a:buNone/>
            </a:pPr>
            <a:r>
              <a:rPr lang="en-US" dirty="0"/>
              <a:t>.To tackle this, I would involve team members in brainstorming sessions for improving AI integration.</a:t>
            </a:r>
          </a:p>
          <a:p>
            <a:pPr marL="0" indent="0">
              <a:buNone/>
            </a:pPr>
            <a:r>
              <a:rPr lang="en-US" dirty="0"/>
              <a:t>.Balancing control with opportunities for the team can keep the change process flexible.</a:t>
            </a:r>
          </a:p>
        </p:txBody>
      </p:sp>
    </p:spTree>
    <p:extLst>
      <p:ext uri="{BB962C8B-B14F-4D97-AF65-F5344CB8AC3E}">
        <p14:creationId xmlns:p14="http://schemas.microsoft.com/office/powerpoint/2010/main" val="1369722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DE16B-20C5-A052-227B-83C3BFE25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Conclusion and Future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52748-B59A-EE84-BA08-350D41331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Overall,</a:t>
            </a:r>
          </a:p>
          <a:p>
            <a:r>
              <a:rPr lang="en-GB" sz="1800" dirty="0"/>
              <a:t>.Now I understand my leadership strengths are decisiveness and control along with areas for improvement.</a:t>
            </a:r>
          </a:p>
          <a:p>
            <a:r>
              <a:rPr lang="en-GB" sz="1800" dirty="0"/>
              <a:t>.Developing a more collaborative approach would enhance my ability to engage team members during change.</a:t>
            </a:r>
          </a:p>
          <a:p>
            <a:r>
              <a:rPr lang="en-GB" sz="1800" dirty="0"/>
              <a:t>.In future, I will enhance my transformational leadership skills to inspire and motivate my team.</a:t>
            </a:r>
          </a:p>
          <a:p>
            <a:r>
              <a:rPr lang="en-GB" sz="1800" dirty="0"/>
              <a:t>.I would also  focus on improving my conflict resolution skills to address concerns more effectively during change processes.</a:t>
            </a:r>
          </a:p>
          <a:p>
            <a:r>
              <a:rPr lang="en-GB" sz="1800" dirty="0"/>
              <a:t>.Building a more balanced leadership style (i.e., situational leadership style) would help me manage future challenges in the HR role.</a:t>
            </a:r>
          </a:p>
          <a:p>
            <a:r>
              <a:rPr lang="en-GB" sz="1800" dirty="0"/>
              <a:t>.Finally, continuous learning and acknowledging others’ feedback would be key to my growth as a leader at CYNO Healthcare.</a:t>
            </a:r>
          </a:p>
        </p:txBody>
      </p:sp>
    </p:spTree>
    <p:extLst>
      <p:ext uri="{BB962C8B-B14F-4D97-AF65-F5344CB8AC3E}">
        <p14:creationId xmlns:p14="http://schemas.microsoft.com/office/powerpoint/2010/main" val="2503842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6EAD0-3143-0D71-93A6-B9552EFB4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0699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8A41B-8994-C28A-0480-F6C6F8990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362" y="1146004"/>
            <a:ext cx="10515600" cy="481471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/>
              <a:t>.Belbin, R. M.(2010) Management teams Routledge.</a:t>
            </a:r>
          </a:p>
          <a:p>
            <a:r>
              <a:rPr lang="en-GB" sz="1400" dirty="0"/>
              <a:t>.Bass, B. M.(1990) From transactional to transformational leadership: Learning to share the vision. Organizational Dynamics,18(3),pp. 19-31.</a:t>
            </a:r>
          </a:p>
          <a:p>
            <a:r>
              <a:rPr lang="en-GB" sz="1400" dirty="0"/>
              <a:t>.Bracken, D. W., &amp; Rose, D.S. (2011) When does 360-degree feedback create behaviour change? And how would we know it when it does? Journal of Business and Psychology,26(2),pp.183-192.</a:t>
            </a:r>
          </a:p>
          <a:p>
            <a:r>
              <a:rPr lang="en-GB" sz="1400" dirty="0"/>
              <a:t>.Bradberry, T., &amp; Greaves, J. (2009) Emotional Intelligence 2.0.TalentSmart.</a:t>
            </a:r>
          </a:p>
          <a:p>
            <a:r>
              <a:rPr lang="en-GB" sz="1400" dirty="0"/>
              <a:t>.Chikati, R., &amp; Mpofu, N.(2013) Developing sustainable competitive advantage through knowledge management. International Journal of Scientific &amp; Technology Research ,2(10),pp. 77-81.</a:t>
            </a:r>
          </a:p>
          <a:p>
            <a:r>
              <a:rPr lang="en-GB" sz="1400" dirty="0"/>
              <a:t>.Donnellan, L. (2022) What is Compassionate Leadership?[online] Forbes. Available at: </a:t>
            </a:r>
            <a:r>
              <a:rPr lang="en-GB" sz="1400" dirty="0">
                <a:hlinkClick r:id="rId2"/>
              </a:rPr>
              <a:t>https://www.forbes.com/sites/laureldonnellan/2022/09/28/what-is-compassionate-leadership/</a:t>
            </a:r>
            <a:r>
              <a:rPr lang="en-GB" sz="1400" dirty="0"/>
              <a:t> [Accessed 23 Oct.2024].</a:t>
            </a:r>
          </a:p>
          <a:p>
            <a:r>
              <a:rPr lang="en-GB" sz="1400" dirty="0"/>
              <a:t>.Gu, Q., Hempel, P. S., &amp; Yu, M. (2020) Tough love and creativity: how authoritarian leadership tempered by benevolence or morality influences employee creativity. British Journal of Management, 31(2),pp. 305-324.</a:t>
            </a:r>
          </a:p>
          <a:p>
            <a:r>
              <a:rPr lang="en-GB" sz="1400" dirty="0"/>
              <a:t>.Hair Jr, J., Page, M., &amp; </a:t>
            </a:r>
            <a:r>
              <a:rPr lang="en-GB" sz="1400" err="1"/>
              <a:t>Brunsveld</a:t>
            </a:r>
            <a:r>
              <a:rPr lang="en-GB" sz="1400" dirty="0"/>
              <a:t>, N.(2019) Essentials of Business research methods. Routledge.</a:t>
            </a:r>
          </a:p>
          <a:p>
            <a:r>
              <a:rPr lang="en-GB" sz="1400" dirty="0"/>
              <a:t>.Kouzes, J. M., &amp; Posner, B.Z. (2006) The leadership challenge (Vol.3). John Wiley &amp; Sons.</a:t>
            </a:r>
          </a:p>
          <a:p>
            <a:r>
              <a:rPr lang="en-GB" sz="1400" dirty="0"/>
              <a:t>.Mayer, J. D., Roberts, R. D., &amp; </a:t>
            </a:r>
            <a:r>
              <a:rPr lang="en-GB" sz="1400" err="1"/>
              <a:t>Barsade</a:t>
            </a:r>
            <a:r>
              <a:rPr lang="en-GB" sz="1400" dirty="0"/>
              <a:t>, S. G. (2008) Human abilities: Emotional intelligence. Annual Review of Psychology, 59(1), pp.507-536.</a:t>
            </a:r>
          </a:p>
          <a:p>
            <a:r>
              <a:rPr lang="en-GB" sz="1400" err="1"/>
              <a:t>Pizzolitto</a:t>
            </a:r>
            <a:r>
              <a:rPr lang="en-GB" sz="1400" dirty="0"/>
              <a:t>, E., Verna, I., &amp; Venditti, M. (2023) Authoritarian leadership styles and performance: a systematic literature review and research agenda. Management Review Quarterly , 73(2), pp. 841-871.</a:t>
            </a:r>
          </a:p>
          <a:p>
            <a:r>
              <a:rPr lang="en-GB" sz="1400" dirty="0"/>
              <a:t>.Schuh, S. C., Zhang,, X-a.,&amp; Tian, P. (2013) For the good or the bad? Interactive effects of transformational leadership with moral and authoritarian leadership </a:t>
            </a:r>
            <a:r>
              <a:rPr lang="en-GB" sz="1400" err="1"/>
              <a:t>behaviors</a:t>
            </a:r>
            <a:r>
              <a:rPr lang="en-GB" sz="1400" dirty="0"/>
              <a:t>. Journal Business Ethics,116, pp.629-640.</a:t>
            </a:r>
          </a:p>
          <a:p>
            <a:r>
              <a:rPr lang="en-GB" sz="1400" dirty="0"/>
              <a:t>.Sorensen, S.E. (2023) An examination of leading through change using Snyder’s hope theory and Lewin’s 3-step  Model: Pepperdine University.</a:t>
            </a:r>
          </a:p>
        </p:txBody>
      </p:sp>
    </p:spTree>
    <p:extLst>
      <p:ext uri="{BB962C8B-B14F-4D97-AF65-F5344CB8AC3E}">
        <p14:creationId xmlns:p14="http://schemas.microsoft.com/office/powerpoint/2010/main" val="1865849052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160</TotalTime>
  <Words>1662</Words>
  <Application>Microsoft Office PowerPoint</Application>
  <PresentationFormat>Widescreen</PresentationFormat>
  <Paragraphs>88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PortalVTI</vt:lpstr>
      <vt:lpstr>Student Name: Joy Ball Student id: 2209284 Topic: Compassionate Leadership Impact on Change Lecturer: Christine Joy Date: 7/12/2024</vt:lpstr>
      <vt:lpstr>Introduction</vt:lpstr>
      <vt:lpstr>Questionnaire Evidence</vt:lpstr>
      <vt:lpstr>Analysis of Leadership Style</vt:lpstr>
      <vt:lpstr>Emotional Intelligence(EI)</vt:lpstr>
      <vt:lpstr>Managing Change</vt:lpstr>
      <vt:lpstr>Planning the Change</vt:lpstr>
      <vt:lpstr>Implementing the Change</vt:lpstr>
      <vt:lpstr>Reviewing the Change</vt:lpstr>
      <vt:lpstr>Positive and Negative Aspects of my Leadership Style</vt:lpstr>
      <vt:lpstr>Conclusion and Future Development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Joy Ball</cp:lastModifiedBy>
  <cp:revision>826</cp:revision>
  <dcterms:created xsi:type="dcterms:W3CDTF">2024-11-09T10:20:15Z</dcterms:created>
  <dcterms:modified xsi:type="dcterms:W3CDTF">2024-12-07T17:33:00Z</dcterms:modified>
</cp:coreProperties>
</file>