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7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525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084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657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246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0279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798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25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264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814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01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066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93937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17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25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5139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5890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9667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2887668-03B7-4A1B-96DB-B3ACD7A5ED9B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804D418-571E-4508-9AC9-BD872E010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251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Programmed Instruction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Contemporary Teaching Strategies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306" b="70972" l="15062" r="88642">
                        <a14:foregroundMark x1="36296" y1="45139" x2="36296" y2="45139"/>
                        <a14:foregroundMark x1="43457" y1="44444" x2="43457" y2="44444"/>
                        <a14:foregroundMark x1="46173" y1="50556" x2="46173" y2="50556"/>
                        <a14:foregroundMark x1="49136" y1="45139" x2="49136" y2="45139"/>
                        <a14:foregroundMark x1="27901" y1="46250" x2="27901" y2="46250"/>
                        <a14:foregroundMark x1="40000" y1="60417" x2="40000" y2="60417"/>
                        <a14:foregroundMark x1="36296" y1="62639" x2="36296" y2="62639"/>
                        <a14:foregroundMark x1="35556" y1="65556" x2="35556" y2="65556"/>
                        <a14:foregroundMark x1="40741" y1="64861" x2="40741" y2="64861"/>
                        <a14:foregroundMark x1="38765" y1="65972" x2="38765" y2="65972"/>
                      </a14:backgroundRemoval>
                    </a14:imgEffect>
                  </a14:imgLayer>
                </a14:imgProps>
              </a:ext>
            </a:extLst>
          </a:blip>
          <a:srcRect l="12573" t="33918" r="10494" b="28187"/>
          <a:stretch/>
        </p:blipFill>
        <p:spPr>
          <a:xfrm>
            <a:off x="8441490" y="3599114"/>
            <a:ext cx="4012010" cy="351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98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 A progressively monitored, step-by-step teaching method, employing small units of information or learning material and frequent testing, whereby the student must complete or pass one stage before moving on to the next.”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4570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to incorporate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Kahoot/</a:t>
            </a:r>
            <a:r>
              <a:rPr lang="en-GB" dirty="0" err="1" smtClean="0"/>
              <a:t>Socrative</a:t>
            </a:r>
            <a:endParaRPr lang="en-GB" dirty="0" smtClean="0"/>
          </a:p>
          <a:p>
            <a:r>
              <a:rPr lang="en-GB" dirty="0" smtClean="0"/>
              <a:t>Fill in the blanks</a:t>
            </a:r>
          </a:p>
          <a:p>
            <a:r>
              <a:rPr lang="en-GB" dirty="0" smtClean="0"/>
              <a:t>Quiz </a:t>
            </a:r>
          </a:p>
          <a:p>
            <a:r>
              <a:rPr lang="en-GB" dirty="0" smtClean="0"/>
              <a:t>Questionnaires</a:t>
            </a:r>
          </a:p>
          <a:p>
            <a:r>
              <a:rPr lang="en-GB" dirty="0" smtClean="0"/>
              <a:t>Q+A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52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Immediate knowledge of results</a:t>
            </a:r>
          </a:p>
          <a:p>
            <a:r>
              <a:rPr lang="en-GB" dirty="0" smtClean="0"/>
              <a:t>Individualised learning</a:t>
            </a:r>
          </a:p>
          <a:p>
            <a:r>
              <a:rPr lang="en-GB" dirty="0" smtClean="0"/>
              <a:t>Allows for teacher to gain knowledge on </a:t>
            </a:r>
          </a:p>
          <a:p>
            <a:pPr marL="0" indent="0">
              <a:buNone/>
            </a:pPr>
            <a:r>
              <a:rPr lang="en-GB" dirty="0" smtClean="0"/>
              <a:t>whether students understood the subject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4" name="AutoShape 2" descr="https://scontent-lhr3-1.xx.fbcdn.net/v/t1.15752-9/44699228_336695250431064_6849679213063045120_n.jpg?_nc_cat=108&amp;_nc_ht=scontent-lhr3-1.xx&amp;oh=7e87fcd7d8fad06e68e1a15857fdf7ce&amp;oe=5C851BE5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2573" t="28465" r="12885" b="29605"/>
          <a:stretch/>
        </p:blipFill>
        <p:spPr>
          <a:xfrm>
            <a:off x="7571874" y="2556932"/>
            <a:ext cx="3593432" cy="3593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1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Students may be embarrassed to participate</a:t>
            </a:r>
          </a:p>
          <a:p>
            <a:r>
              <a:rPr lang="en-GB" dirty="0" smtClean="0"/>
              <a:t>Emphasis on “best” students</a:t>
            </a:r>
          </a:p>
          <a:p>
            <a:r>
              <a:rPr lang="en-GB" dirty="0" smtClean="0"/>
              <a:t>Some students do not like tests/</a:t>
            </a:r>
            <a:r>
              <a:rPr lang="en-GB" dirty="0" err="1" smtClean="0"/>
              <a:t>quizes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7875" t="33553" r="20683" b="32061"/>
          <a:stretch/>
        </p:blipFill>
        <p:spPr>
          <a:xfrm>
            <a:off x="7768386" y="2591957"/>
            <a:ext cx="3300666" cy="3283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27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42</TotalTime>
  <Words>92</Words>
  <Application>Microsoft Office PowerPoint</Application>
  <PresentationFormat>Widescreen</PresentationFormat>
  <Paragraphs>19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Garamond</vt:lpstr>
      <vt:lpstr>Organic</vt:lpstr>
      <vt:lpstr>Programmed Instruction</vt:lpstr>
      <vt:lpstr>Definition</vt:lpstr>
      <vt:lpstr>Ways to incorporate </vt:lpstr>
      <vt:lpstr>Advantages</vt:lpstr>
      <vt:lpstr>Disadvantages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Programmed Instruction</dc:title>
  <dc:creator>Alice Maria SilvaSurgyPereira</dc:creator>
  <cp:lastModifiedBy>Caroline Usei</cp:lastModifiedBy>
  <cp:revision>5</cp:revision>
  <dcterms:created xsi:type="dcterms:W3CDTF">2018-10-23T09:35:42Z</dcterms:created>
  <dcterms:modified xsi:type="dcterms:W3CDTF">2018-10-23T11:28:43Z</dcterms:modified>
</cp:coreProperties>
</file>