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91" r:id="rId1"/>
  </p:sldMasterIdLst>
  <p:notesMasterIdLst>
    <p:notesMasterId r:id="rId20"/>
  </p:notesMasterIdLst>
  <p:handoutMasterIdLst>
    <p:handoutMasterId r:id="rId21"/>
  </p:handoutMasterIdLst>
  <p:sldIdLst>
    <p:sldId id="355" r:id="rId2"/>
    <p:sldId id="375" r:id="rId3"/>
    <p:sldId id="351" r:id="rId4"/>
    <p:sldId id="387" r:id="rId5"/>
    <p:sldId id="381" r:id="rId6"/>
    <p:sldId id="391" r:id="rId7"/>
    <p:sldId id="393" r:id="rId8"/>
    <p:sldId id="394" r:id="rId9"/>
    <p:sldId id="388" r:id="rId10"/>
    <p:sldId id="377" r:id="rId11"/>
    <p:sldId id="378" r:id="rId12"/>
    <p:sldId id="379" r:id="rId13"/>
    <p:sldId id="382" r:id="rId14"/>
    <p:sldId id="383" r:id="rId15"/>
    <p:sldId id="384" r:id="rId16"/>
    <p:sldId id="389" r:id="rId17"/>
    <p:sldId id="395" r:id="rId18"/>
    <p:sldId id="374" r:id="rId19"/>
  </p:sldIdLst>
  <p:sldSz cx="9144000" cy="6858000" type="screen4x3"/>
  <p:notesSz cx="6834188" cy="9979025"/>
  <p:defaultTextStyle>
    <a:defPPr>
      <a:defRPr lang="en-GB"/>
    </a:defPPr>
    <a:lvl1pPr algn="l" rtl="0" eaLnBrk="0" fontAlgn="base" hangingPunct="0">
      <a:spcBef>
        <a:spcPct val="0"/>
      </a:spcBef>
      <a:spcAft>
        <a:spcPct val="0"/>
      </a:spcAft>
      <a:defRPr kern="1200">
        <a:solidFill>
          <a:schemeClr val="tx1"/>
        </a:solidFill>
        <a:latin typeface="Tahoma" panose="020B0604030504040204" pitchFamily="34" charset="0"/>
        <a:ea typeface="+mn-ea"/>
        <a:cs typeface="+mn-cs"/>
      </a:defRPr>
    </a:lvl1pPr>
    <a:lvl2pPr marL="457200" algn="l" rtl="0" eaLnBrk="0" fontAlgn="base" hangingPunct="0">
      <a:spcBef>
        <a:spcPct val="0"/>
      </a:spcBef>
      <a:spcAft>
        <a:spcPct val="0"/>
      </a:spcAft>
      <a:defRPr kern="1200">
        <a:solidFill>
          <a:schemeClr val="tx1"/>
        </a:solidFill>
        <a:latin typeface="Tahoma" panose="020B0604030504040204" pitchFamily="34" charset="0"/>
        <a:ea typeface="+mn-ea"/>
        <a:cs typeface="+mn-cs"/>
      </a:defRPr>
    </a:lvl2pPr>
    <a:lvl3pPr marL="914400" algn="l" rtl="0" eaLnBrk="0" fontAlgn="base" hangingPunct="0">
      <a:spcBef>
        <a:spcPct val="0"/>
      </a:spcBef>
      <a:spcAft>
        <a:spcPct val="0"/>
      </a:spcAft>
      <a:defRPr kern="1200">
        <a:solidFill>
          <a:schemeClr val="tx1"/>
        </a:solidFill>
        <a:latin typeface="Tahoma" panose="020B0604030504040204" pitchFamily="34" charset="0"/>
        <a:ea typeface="+mn-ea"/>
        <a:cs typeface="+mn-cs"/>
      </a:defRPr>
    </a:lvl3pPr>
    <a:lvl4pPr marL="1371600" algn="l" rtl="0" eaLnBrk="0" fontAlgn="base" hangingPunct="0">
      <a:spcBef>
        <a:spcPct val="0"/>
      </a:spcBef>
      <a:spcAft>
        <a:spcPct val="0"/>
      </a:spcAft>
      <a:defRPr kern="1200">
        <a:solidFill>
          <a:schemeClr val="tx1"/>
        </a:solidFill>
        <a:latin typeface="Tahoma" panose="020B0604030504040204" pitchFamily="34" charset="0"/>
        <a:ea typeface="+mn-ea"/>
        <a:cs typeface="+mn-cs"/>
      </a:defRPr>
    </a:lvl4pPr>
    <a:lvl5pPr marL="1828800" algn="l" rtl="0" eaLnBrk="0" fontAlgn="base" hangingPunct="0">
      <a:spcBef>
        <a:spcPct val="0"/>
      </a:spcBef>
      <a:spcAft>
        <a:spcPct val="0"/>
      </a:spcAft>
      <a:defRPr kern="1200">
        <a:solidFill>
          <a:schemeClr val="tx1"/>
        </a:solidFill>
        <a:latin typeface="Tahoma" panose="020B0604030504040204" pitchFamily="34" charset="0"/>
        <a:ea typeface="+mn-ea"/>
        <a:cs typeface="+mn-cs"/>
      </a:defRPr>
    </a:lvl5pPr>
    <a:lvl6pPr marL="2286000" algn="l" defTabSz="914400" rtl="0" eaLnBrk="1" latinLnBrk="0" hangingPunct="1">
      <a:defRPr kern="1200">
        <a:solidFill>
          <a:schemeClr val="tx1"/>
        </a:solidFill>
        <a:latin typeface="Tahoma" panose="020B0604030504040204" pitchFamily="34" charset="0"/>
        <a:ea typeface="+mn-ea"/>
        <a:cs typeface="+mn-cs"/>
      </a:defRPr>
    </a:lvl6pPr>
    <a:lvl7pPr marL="2743200" algn="l" defTabSz="914400" rtl="0" eaLnBrk="1" latinLnBrk="0" hangingPunct="1">
      <a:defRPr kern="1200">
        <a:solidFill>
          <a:schemeClr val="tx1"/>
        </a:solidFill>
        <a:latin typeface="Tahoma" panose="020B0604030504040204" pitchFamily="34" charset="0"/>
        <a:ea typeface="+mn-ea"/>
        <a:cs typeface="+mn-cs"/>
      </a:defRPr>
    </a:lvl7pPr>
    <a:lvl8pPr marL="3200400" algn="l" defTabSz="914400" rtl="0" eaLnBrk="1" latinLnBrk="0" hangingPunct="1">
      <a:defRPr kern="1200">
        <a:solidFill>
          <a:schemeClr val="tx1"/>
        </a:solidFill>
        <a:latin typeface="Tahoma" panose="020B0604030504040204" pitchFamily="34" charset="0"/>
        <a:ea typeface="+mn-ea"/>
        <a:cs typeface="+mn-cs"/>
      </a:defRPr>
    </a:lvl8pPr>
    <a:lvl9pPr marL="3657600" algn="l" defTabSz="914400" rtl="0" eaLnBrk="1" latinLnBrk="0" hangingPunct="1">
      <a:defRPr kern="1200">
        <a:solidFill>
          <a:schemeClr val="tx1"/>
        </a:solidFill>
        <a:latin typeface="Tahoma" panose="020B060403050404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3" d="100"/>
          <a:sy n="103" d="100"/>
        </p:scale>
        <p:origin x="1854" y="108"/>
      </p:cViewPr>
      <p:guideLst>
        <p:guide orient="horz" pos="2160"/>
        <p:guide pos="2880"/>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4E7C80-509D-46BD-A09A-9F5678FC405F}" type="doc">
      <dgm:prSet loTypeId="urn:microsoft.com/office/officeart/2005/8/layout/venn2" loCatId="relationship" qsTypeId="urn:microsoft.com/office/officeart/2005/8/quickstyle/simple1" qsCatId="simple" csTypeId="urn:microsoft.com/office/officeart/2005/8/colors/colorful5" csCatId="colorful" phldr="1"/>
      <dgm:spPr/>
      <dgm:t>
        <a:bodyPr/>
        <a:lstStyle/>
        <a:p>
          <a:endParaRPr lang="cy-GB"/>
        </a:p>
      </dgm:t>
    </dgm:pt>
    <dgm:pt modelId="{190380EC-ED02-4298-8430-25CDBDB4ABF7}">
      <dgm:prSet phldrT="[Text]" custT="1"/>
      <dgm:spPr/>
      <dgm:t>
        <a:bodyPr/>
        <a:lstStyle/>
        <a:p>
          <a:r>
            <a:rPr lang="en-GB" sz="1800" dirty="0" smtClean="0"/>
            <a:t>  </a:t>
          </a:r>
          <a:r>
            <a:rPr lang="en-GB" sz="2000" b="1" dirty="0" smtClean="0">
              <a:solidFill>
                <a:schemeClr val="tx1"/>
              </a:solidFill>
            </a:rPr>
            <a:t>S</a:t>
          </a:r>
          <a:endParaRPr lang="cy-GB" sz="2000" b="1" dirty="0">
            <a:solidFill>
              <a:schemeClr val="tx1"/>
            </a:solidFill>
          </a:endParaRPr>
        </a:p>
      </dgm:t>
    </dgm:pt>
    <dgm:pt modelId="{F5AD373C-AF9C-441D-9BAB-ACA524099CF9}" type="parTrans" cxnId="{8C87B7A5-4D62-4CB0-A0C7-7A559446C2EB}">
      <dgm:prSet/>
      <dgm:spPr/>
      <dgm:t>
        <a:bodyPr/>
        <a:lstStyle/>
        <a:p>
          <a:endParaRPr lang="cy-GB"/>
        </a:p>
      </dgm:t>
    </dgm:pt>
    <dgm:pt modelId="{6AD2003C-FF38-44B5-A33B-7ADEE2EED254}" type="sibTrans" cxnId="{8C87B7A5-4D62-4CB0-A0C7-7A559446C2EB}">
      <dgm:prSet/>
      <dgm:spPr/>
      <dgm:t>
        <a:bodyPr/>
        <a:lstStyle/>
        <a:p>
          <a:endParaRPr lang="cy-GB"/>
        </a:p>
      </dgm:t>
    </dgm:pt>
    <dgm:pt modelId="{3B23DEA7-7DFA-4C7E-BCFC-12075B055B10}">
      <dgm:prSet phldrT="[Text]" custT="1"/>
      <dgm:spPr/>
      <dgm:t>
        <a:bodyPr/>
        <a:lstStyle/>
        <a:p>
          <a:r>
            <a:rPr lang="en-GB" sz="2000" b="1" dirty="0" smtClean="0">
              <a:solidFill>
                <a:schemeClr val="tx1"/>
              </a:solidFill>
            </a:rPr>
            <a:t>C</a:t>
          </a:r>
          <a:endParaRPr lang="cy-GB" sz="2000" b="1" dirty="0">
            <a:solidFill>
              <a:schemeClr val="tx1"/>
            </a:solidFill>
          </a:endParaRPr>
        </a:p>
      </dgm:t>
    </dgm:pt>
    <dgm:pt modelId="{C07F83B8-3CEE-454A-BB6A-DBD7E5EA265F}" type="parTrans" cxnId="{75422BD8-D0A3-4A20-89C4-329F09DD111D}">
      <dgm:prSet/>
      <dgm:spPr/>
      <dgm:t>
        <a:bodyPr/>
        <a:lstStyle/>
        <a:p>
          <a:endParaRPr lang="cy-GB"/>
        </a:p>
      </dgm:t>
    </dgm:pt>
    <dgm:pt modelId="{FB6E588E-2C33-4E4B-91E2-1B7CE6347B0C}" type="sibTrans" cxnId="{75422BD8-D0A3-4A20-89C4-329F09DD111D}">
      <dgm:prSet/>
      <dgm:spPr/>
      <dgm:t>
        <a:bodyPr/>
        <a:lstStyle/>
        <a:p>
          <a:endParaRPr lang="cy-GB"/>
        </a:p>
      </dgm:t>
    </dgm:pt>
    <dgm:pt modelId="{985DE7A5-F401-4A40-80B8-3FA92DEB9630}">
      <dgm:prSet phldrT="[Text]" custT="1"/>
      <dgm:spPr/>
      <dgm:t>
        <a:bodyPr/>
        <a:lstStyle/>
        <a:p>
          <a:r>
            <a:rPr lang="en-GB" sz="2000" b="1" dirty="0" smtClean="0">
              <a:solidFill>
                <a:schemeClr val="tx1"/>
              </a:solidFill>
            </a:rPr>
            <a:t>P</a:t>
          </a:r>
          <a:endParaRPr lang="cy-GB" sz="2000" b="1" dirty="0">
            <a:solidFill>
              <a:schemeClr val="tx1"/>
            </a:solidFill>
          </a:endParaRPr>
        </a:p>
      </dgm:t>
    </dgm:pt>
    <dgm:pt modelId="{427CFA78-C0C1-4523-B81A-795A52EFF2B6}" type="parTrans" cxnId="{D516EF69-F8E1-4F2B-B5EE-A96C4928E384}">
      <dgm:prSet/>
      <dgm:spPr/>
      <dgm:t>
        <a:bodyPr/>
        <a:lstStyle/>
        <a:p>
          <a:endParaRPr lang="cy-GB"/>
        </a:p>
      </dgm:t>
    </dgm:pt>
    <dgm:pt modelId="{641169AD-7B7A-4E0C-8009-D7545491CB4D}" type="sibTrans" cxnId="{D516EF69-F8E1-4F2B-B5EE-A96C4928E384}">
      <dgm:prSet/>
      <dgm:spPr/>
      <dgm:t>
        <a:bodyPr/>
        <a:lstStyle/>
        <a:p>
          <a:endParaRPr lang="cy-GB"/>
        </a:p>
      </dgm:t>
    </dgm:pt>
    <dgm:pt modelId="{FAEC6B44-3378-409D-B6D9-00B1A67E6AB4}" type="pres">
      <dgm:prSet presAssocID="{364E7C80-509D-46BD-A09A-9F5678FC405F}" presName="Name0" presStyleCnt="0">
        <dgm:presLayoutVars>
          <dgm:chMax val="7"/>
          <dgm:resizeHandles val="exact"/>
        </dgm:presLayoutVars>
      </dgm:prSet>
      <dgm:spPr/>
      <dgm:t>
        <a:bodyPr/>
        <a:lstStyle/>
        <a:p>
          <a:endParaRPr lang="en-US"/>
        </a:p>
      </dgm:t>
    </dgm:pt>
    <dgm:pt modelId="{15A3E383-4137-4E17-98EF-E664FFF29A1F}" type="pres">
      <dgm:prSet presAssocID="{364E7C80-509D-46BD-A09A-9F5678FC405F}" presName="comp1" presStyleCnt="0"/>
      <dgm:spPr/>
    </dgm:pt>
    <dgm:pt modelId="{5C907BEE-7B85-4DAB-996B-8F66380A5899}" type="pres">
      <dgm:prSet presAssocID="{364E7C80-509D-46BD-A09A-9F5678FC405F}" presName="circle1" presStyleLbl="node1" presStyleIdx="0" presStyleCnt="3" custScaleX="141730" custLinFactNeighborX="6070" custLinFactNeighborY="985"/>
      <dgm:spPr/>
      <dgm:t>
        <a:bodyPr/>
        <a:lstStyle/>
        <a:p>
          <a:endParaRPr lang="en-US"/>
        </a:p>
      </dgm:t>
    </dgm:pt>
    <dgm:pt modelId="{5454B3DB-BCBF-4EC5-8EDA-18BA20143C82}" type="pres">
      <dgm:prSet presAssocID="{364E7C80-509D-46BD-A09A-9F5678FC405F}" presName="c1text" presStyleLbl="node1" presStyleIdx="0" presStyleCnt="3">
        <dgm:presLayoutVars>
          <dgm:bulletEnabled val="1"/>
        </dgm:presLayoutVars>
      </dgm:prSet>
      <dgm:spPr/>
      <dgm:t>
        <a:bodyPr/>
        <a:lstStyle/>
        <a:p>
          <a:endParaRPr lang="en-US"/>
        </a:p>
      </dgm:t>
    </dgm:pt>
    <dgm:pt modelId="{39D535CE-20A1-43A3-900B-DF0D0AEBCB4E}" type="pres">
      <dgm:prSet presAssocID="{364E7C80-509D-46BD-A09A-9F5678FC405F}" presName="comp2" presStyleCnt="0"/>
      <dgm:spPr/>
    </dgm:pt>
    <dgm:pt modelId="{7521DAA8-C23E-4DBB-94D6-EFE1D39C8529}" type="pres">
      <dgm:prSet presAssocID="{364E7C80-509D-46BD-A09A-9F5678FC405F}" presName="circle2" presStyleLbl="node1" presStyleIdx="1" presStyleCnt="3" custScaleX="133384" custLinFactNeighborX="10900" custLinFactNeighborY="-12547"/>
      <dgm:spPr/>
      <dgm:t>
        <a:bodyPr/>
        <a:lstStyle/>
        <a:p>
          <a:endParaRPr lang="en-US"/>
        </a:p>
      </dgm:t>
    </dgm:pt>
    <dgm:pt modelId="{D2679F5E-2C59-49CF-BF7A-2E37528F9225}" type="pres">
      <dgm:prSet presAssocID="{364E7C80-509D-46BD-A09A-9F5678FC405F}" presName="c2text" presStyleLbl="node1" presStyleIdx="1" presStyleCnt="3">
        <dgm:presLayoutVars>
          <dgm:bulletEnabled val="1"/>
        </dgm:presLayoutVars>
      </dgm:prSet>
      <dgm:spPr/>
      <dgm:t>
        <a:bodyPr/>
        <a:lstStyle/>
        <a:p>
          <a:endParaRPr lang="en-US"/>
        </a:p>
      </dgm:t>
    </dgm:pt>
    <dgm:pt modelId="{D143B93D-C44F-4D6D-AEE0-4113730393E9}" type="pres">
      <dgm:prSet presAssocID="{364E7C80-509D-46BD-A09A-9F5678FC405F}" presName="comp3" presStyleCnt="0"/>
      <dgm:spPr/>
    </dgm:pt>
    <dgm:pt modelId="{C2EC3E4C-8CC7-4FA7-81AF-01C5E5396AA7}" type="pres">
      <dgm:prSet presAssocID="{364E7C80-509D-46BD-A09A-9F5678FC405F}" presName="circle3" presStyleLbl="node1" presStyleIdx="2" presStyleCnt="3" custAng="0" custLinFactNeighborX="16387" custLinFactNeighborY="-39610"/>
      <dgm:spPr/>
      <dgm:t>
        <a:bodyPr/>
        <a:lstStyle/>
        <a:p>
          <a:endParaRPr lang="en-US"/>
        </a:p>
      </dgm:t>
    </dgm:pt>
    <dgm:pt modelId="{5B470A36-E245-4C6F-A58A-879CD3943CF6}" type="pres">
      <dgm:prSet presAssocID="{364E7C80-509D-46BD-A09A-9F5678FC405F}" presName="c3text" presStyleLbl="node1" presStyleIdx="2" presStyleCnt="3">
        <dgm:presLayoutVars>
          <dgm:bulletEnabled val="1"/>
        </dgm:presLayoutVars>
      </dgm:prSet>
      <dgm:spPr/>
      <dgm:t>
        <a:bodyPr/>
        <a:lstStyle/>
        <a:p>
          <a:endParaRPr lang="en-US"/>
        </a:p>
      </dgm:t>
    </dgm:pt>
  </dgm:ptLst>
  <dgm:cxnLst>
    <dgm:cxn modelId="{EF783017-0CF4-4F50-B065-BE0CD23D15FC}" type="presOf" srcId="{190380EC-ED02-4298-8430-25CDBDB4ABF7}" destId="{5454B3DB-BCBF-4EC5-8EDA-18BA20143C82}" srcOrd="1" destOrd="0" presId="urn:microsoft.com/office/officeart/2005/8/layout/venn2"/>
    <dgm:cxn modelId="{FD897BDB-B6AF-4F37-83B4-1D3054044183}" type="presOf" srcId="{3B23DEA7-7DFA-4C7E-BCFC-12075B055B10}" destId="{D2679F5E-2C59-49CF-BF7A-2E37528F9225}" srcOrd="1" destOrd="0" presId="urn:microsoft.com/office/officeart/2005/8/layout/venn2"/>
    <dgm:cxn modelId="{75422BD8-D0A3-4A20-89C4-329F09DD111D}" srcId="{364E7C80-509D-46BD-A09A-9F5678FC405F}" destId="{3B23DEA7-7DFA-4C7E-BCFC-12075B055B10}" srcOrd="1" destOrd="0" parTransId="{C07F83B8-3CEE-454A-BB6A-DBD7E5EA265F}" sibTransId="{FB6E588E-2C33-4E4B-91E2-1B7CE6347B0C}"/>
    <dgm:cxn modelId="{D4CB25D4-EBE4-41F1-8897-FDAE72CBBA83}" type="presOf" srcId="{3B23DEA7-7DFA-4C7E-BCFC-12075B055B10}" destId="{7521DAA8-C23E-4DBB-94D6-EFE1D39C8529}" srcOrd="0" destOrd="0" presId="urn:microsoft.com/office/officeart/2005/8/layout/venn2"/>
    <dgm:cxn modelId="{44D35E03-D96E-40FE-B2EC-C5255755C542}" type="presOf" srcId="{364E7C80-509D-46BD-A09A-9F5678FC405F}" destId="{FAEC6B44-3378-409D-B6D9-00B1A67E6AB4}" srcOrd="0" destOrd="0" presId="urn:microsoft.com/office/officeart/2005/8/layout/venn2"/>
    <dgm:cxn modelId="{D516EF69-F8E1-4F2B-B5EE-A96C4928E384}" srcId="{364E7C80-509D-46BD-A09A-9F5678FC405F}" destId="{985DE7A5-F401-4A40-80B8-3FA92DEB9630}" srcOrd="2" destOrd="0" parTransId="{427CFA78-C0C1-4523-B81A-795A52EFF2B6}" sibTransId="{641169AD-7B7A-4E0C-8009-D7545491CB4D}"/>
    <dgm:cxn modelId="{940AB246-60C7-4CCD-A750-602099386BCF}" type="presOf" srcId="{985DE7A5-F401-4A40-80B8-3FA92DEB9630}" destId="{C2EC3E4C-8CC7-4FA7-81AF-01C5E5396AA7}" srcOrd="0" destOrd="0" presId="urn:microsoft.com/office/officeart/2005/8/layout/venn2"/>
    <dgm:cxn modelId="{B9F90B17-3778-4A3B-B752-BF95CC45626F}" type="presOf" srcId="{985DE7A5-F401-4A40-80B8-3FA92DEB9630}" destId="{5B470A36-E245-4C6F-A58A-879CD3943CF6}" srcOrd="1" destOrd="0" presId="urn:microsoft.com/office/officeart/2005/8/layout/venn2"/>
    <dgm:cxn modelId="{8C87B7A5-4D62-4CB0-A0C7-7A559446C2EB}" srcId="{364E7C80-509D-46BD-A09A-9F5678FC405F}" destId="{190380EC-ED02-4298-8430-25CDBDB4ABF7}" srcOrd="0" destOrd="0" parTransId="{F5AD373C-AF9C-441D-9BAB-ACA524099CF9}" sibTransId="{6AD2003C-FF38-44B5-A33B-7ADEE2EED254}"/>
    <dgm:cxn modelId="{3D453F4C-51D8-4DB9-8524-E32199D2B642}" type="presOf" srcId="{190380EC-ED02-4298-8430-25CDBDB4ABF7}" destId="{5C907BEE-7B85-4DAB-996B-8F66380A5899}" srcOrd="0" destOrd="0" presId="urn:microsoft.com/office/officeart/2005/8/layout/venn2"/>
    <dgm:cxn modelId="{EB16885E-A12D-4C04-804F-8D20FD8764C1}" type="presParOf" srcId="{FAEC6B44-3378-409D-B6D9-00B1A67E6AB4}" destId="{15A3E383-4137-4E17-98EF-E664FFF29A1F}" srcOrd="0" destOrd="0" presId="urn:microsoft.com/office/officeart/2005/8/layout/venn2"/>
    <dgm:cxn modelId="{EC18C10E-24C6-453D-8441-782CC3FFD5AE}" type="presParOf" srcId="{15A3E383-4137-4E17-98EF-E664FFF29A1F}" destId="{5C907BEE-7B85-4DAB-996B-8F66380A5899}" srcOrd="0" destOrd="0" presId="urn:microsoft.com/office/officeart/2005/8/layout/venn2"/>
    <dgm:cxn modelId="{F0C7577D-EADB-48CC-A014-739CC0D97399}" type="presParOf" srcId="{15A3E383-4137-4E17-98EF-E664FFF29A1F}" destId="{5454B3DB-BCBF-4EC5-8EDA-18BA20143C82}" srcOrd="1" destOrd="0" presId="urn:microsoft.com/office/officeart/2005/8/layout/venn2"/>
    <dgm:cxn modelId="{3ACC8500-485B-4D9F-876F-866AEFD5253D}" type="presParOf" srcId="{FAEC6B44-3378-409D-B6D9-00B1A67E6AB4}" destId="{39D535CE-20A1-43A3-900B-DF0D0AEBCB4E}" srcOrd="1" destOrd="0" presId="urn:microsoft.com/office/officeart/2005/8/layout/venn2"/>
    <dgm:cxn modelId="{A24363E0-40E1-4FC0-8275-9B949CCB8060}" type="presParOf" srcId="{39D535CE-20A1-43A3-900B-DF0D0AEBCB4E}" destId="{7521DAA8-C23E-4DBB-94D6-EFE1D39C8529}" srcOrd="0" destOrd="0" presId="urn:microsoft.com/office/officeart/2005/8/layout/venn2"/>
    <dgm:cxn modelId="{B917EDB6-E0E3-4669-AF51-1B3A4AB6FE88}" type="presParOf" srcId="{39D535CE-20A1-43A3-900B-DF0D0AEBCB4E}" destId="{D2679F5E-2C59-49CF-BF7A-2E37528F9225}" srcOrd="1" destOrd="0" presId="urn:microsoft.com/office/officeart/2005/8/layout/venn2"/>
    <dgm:cxn modelId="{65A3AE47-5D72-4E58-9433-6DA79EF5E146}" type="presParOf" srcId="{FAEC6B44-3378-409D-B6D9-00B1A67E6AB4}" destId="{D143B93D-C44F-4D6D-AEE0-4113730393E9}" srcOrd="2" destOrd="0" presId="urn:microsoft.com/office/officeart/2005/8/layout/venn2"/>
    <dgm:cxn modelId="{38AAC4F0-ED48-4AAC-A677-816BC70AB704}" type="presParOf" srcId="{D143B93D-C44F-4D6D-AEE0-4113730393E9}" destId="{C2EC3E4C-8CC7-4FA7-81AF-01C5E5396AA7}" srcOrd="0" destOrd="0" presId="urn:microsoft.com/office/officeart/2005/8/layout/venn2"/>
    <dgm:cxn modelId="{0210A304-AB1B-4149-BC8C-D43FFE780E0E}" type="presParOf" srcId="{D143B93D-C44F-4D6D-AEE0-4113730393E9}" destId="{5B470A36-E245-4C6F-A58A-879CD3943CF6}" srcOrd="1" destOrd="0" presId="urn:microsoft.com/office/officeart/2005/8/layout/ven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907BEE-7B85-4DAB-996B-8F66380A5899}">
      <dsp:nvSpPr>
        <dsp:cNvPr id="0" name=""/>
        <dsp:cNvSpPr/>
      </dsp:nvSpPr>
      <dsp:spPr>
        <a:xfrm>
          <a:off x="1138263" y="0"/>
          <a:ext cx="5613131" cy="3960440"/>
        </a:xfrm>
        <a:prstGeom prst="ellipse">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lvl="0" algn="ctr" defTabSz="800100">
            <a:lnSpc>
              <a:spcPct val="90000"/>
            </a:lnSpc>
            <a:spcBef>
              <a:spcPct val="0"/>
            </a:spcBef>
            <a:spcAft>
              <a:spcPct val="35000"/>
            </a:spcAft>
          </a:pPr>
          <a:r>
            <a:rPr lang="en-GB" sz="1800" kern="1200" dirty="0" smtClean="0"/>
            <a:t>  </a:t>
          </a:r>
          <a:r>
            <a:rPr lang="en-GB" sz="2000" b="1" kern="1200" dirty="0" smtClean="0">
              <a:solidFill>
                <a:schemeClr val="tx1"/>
              </a:solidFill>
            </a:rPr>
            <a:t>S</a:t>
          </a:r>
          <a:endParaRPr lang="cy-GB" sz="2000" b="1" kern="1200" dirty="0">
            <a:solidFill>
              <a:schemeClr val="tx1"/>
            </a:solidFill>
          </a:endParaRPr>
        </a:p>
      </dsp:txBody>
      <dsp:txXfrm>
        <a:off x="2963934" y="198021"/>
        <a:ext cx="1961789" cy="594066"/>
      </dsp:txXfrm>
    </dsp:sp>
    <dsp:sp modelId="{7521DAA8-C23E-4DBB-94D6-EFE1D39C8529}">
      <dsp:nvSpPr>
        <dsp:cNvPr id="0" name=""/>
        <dsp:cNvSpPr/>
      </dsp:nvSpPr>
      <dsp:spPr>
        <a:xfrm>
          <a:off x="2047224" y="617422"/>
          <a:ext cx="3961944" cy="2970330"/>
        </a:xfrm>
        <a:prstGeom prst="ellipse">
          <a:avLst/>
        </a:prstGeom>
        <a:solidFill>
          <a:schemeClr val="accent5">
            <a:hueOff val="-341498"/>
            <a:satOff val="-29716"/>
            <a:lumOff val="-29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r>
            <a:rPr lang="en-GB" sz="2000" b="1" kern="1200" dirty="0" smtClean="0">
              <a:solidFill>
                <a:schemeClr val="tx1"/>
              </a:solidFill>
            </a:rPr>
            <a:t>C</a:t>
          </a:r>
          <a:endParaRPr lang="cy-GB" sz="2000" b="1" kern="1200" dirty="0">
            <a:solidFill>
              <a:schemeClr val="tx1"/>
            </a:solidFill>
          </a:endParaRPr>
        </a:p>
      </dsp:txBody>
      <dsp:txXfrm>
        <a:off x="3105063" y="803068"/>
        <a:ext cx="1846266" cy="556936"/>
      </dsp:txXfrm>
    </dsp:sp>
    <dsp:sp modelId="{C2EC3E4C-8CC7-4FA7-81AF-01C5E5396AA7}">
      <dsp:nvSpPr>
        <dsp:cNvPr id="0" name=""/>
        <dsp:cNvSpPr/>
      </dsp:nvSpPr>
      <dsp:spPr>
        <a:xfrm>
          <a:off x="3038819" y="1195854"/>
          <a:ext cx="1980220" cy="1980220"/>
        </a:xfrm>
        <a:prstGeom prst="ellipse">
          <a:avLst/>
        </a:prstGeom>
        <a:solidFill>
          <a:schemeClr val="accent5">
            <a:hueOff val="-682995"/>
            <a:satOff val="-59431"/>
            <a:lumOff val="-58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r>
            <a:rPr lang="en-GB" sz="2000" b="1" kern="1200" dirty="0" smtClean="0">
              <a:solidFill>
                <a:schemeClr val="tx1"/>
              </a:solidFill>
            </a:rPr>
            <a:t>P</a:t>
          </a:r>
          <a:endParaRPr lang="cy-GB" sz="2000" b="1" kern="1200" dirty="0">
            <a:solidFill>
              <a:schemeClr val="tx1"/>
            </a:solidFill>
          </a:endParaRPr>
        </a:p>
      </dsp:txBody>
      <dsp:txXfrm>
        <a:off x="3328816" y="1690909"/>
        <a:ext cx="1400226" cy="990110"/>
      </dsp:txXfrm>
    </dsp:sp>
  </dsp:spTree>
</dsp:drawing>
</file>

<file path=ppt/diagrams/layout1.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794" name="Rectangle 2"/>
          <p:cNvSpPr>
            <a:spLocks noGrp="1" noChangeArrowheads="1"/>
          </p:cNvSpPr>
          <p:nvPr>
            <p:ph type="hdr" sz="quarter"/>
          </p:nvPr>
        </p:nvSpPr>
        <p:spPr bwMode="auto">
          <a:xfrm>
            <a:off x="0" y="0"/>
            <a:ext cx="2960688" cy="4984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GB"/>
          </a:p>
        </p:txBody>
      </p:sp>
      <p:sp>
        <p:nvSpPr>
          <p:cNvPr id="33795" name="Rectangle 3"/>
          <p:cNvSpPr>
            <a:spLocks noGrp="1" noChangeArrowheads="1"/>
          </p:cNvSpPr>
          <p:nvPr>
            <p:ph type="dt" sz="quarter" idx="1"/>
          </p:nvPr>
        </p:nvSpPr>
        <p:spPr bwMode="auto">
          <a:xfrm>
            <a:off x="3871913" y="0"/>
            <a:ext cx="2960687" cy="4984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GB"/>
          </a:p>
        </p:txBody>
      </p:sp>
      <p:sp>
        <p:nvSpPr>
          <p:cNvPr id="33796" name="Rectangle 4"/>
          <p:cNvSpPr>
            <a:spLocks noGrp="1" noChangeArrowheads="1"/>
          </p:cNvSpPr>
          <p:nvPr>
            <p:ph type="ftr" sz="quarter" idx="2"/>
          </p:nvPr>
        </p:nvSpPr>
        <p:spPr bwMode="auto">
          <a:xfrm>
            <a:off x="0" y="9478963"/>
            <a:ext cx="2960688" cy="4984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GB"/>
          </a:p>
        </p:txBody>
      </p:sp>
      <p:sp>
        <p:nvSpPr>
          <p:cNvPr id="33797" name="Rectangle 5"/>
          <p:cNvSpPr>
            <a:spLocks noGrp="1" noChangeArrowheads="1"/>
          </p:cNvSpPr>
          <p:nvPr>
            <p:ph type="sldNum" sz="quarter" idx="3"/>
          </p:nvPr>
        </p:nvSpPr>
        <p:spPr bwMode="auto">
          <a:xfrm>
            <a:off x="3871913" y="9478963"/>
            <a:ext cx="2960687" cy="4984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atin typeface="Arial" panose="020B0604020202020204" pitchFamily="34" charset="0"/>
              </a:defRPr>
            </a:lvl1pPr>
          </a:lstStyle>
          <a:p>
            <a:fld id="{A2AA2026-B61B-4E14-9648-A27F225E5522}" type="slidenum">
              <a:rPr lang="en-GB" altLang="en-US"/>
              <a:pPr/>
              <a:t>‹#›</a:t>
            </a:fld>
            <a:endParaRPr lang="en-GB" altLang="en-US"/>
          </a:p>
        </p:txBody>
      </p:sp>
    </p:spTree>
    <p:extLst>
      <p:ext uri="{BB962C8B-B14F-4D97-AF65-F5344CB8AC3E}">
        <p14:creationId xmlns:p14="http://schemas.microsoft.com/office/powerpoint/2010/main" val="196965334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3490" name="Rectangle 2"/>
          <p:cNvSpPr>
            <a:spLocks noGrp="1" noChangeArrowheads="1"/>
          </p:cNvSpPr>
          <p:nvPr>
            <p:ph type="hdr" sz="quarter"/>
          </p:nvPr>
        </p:nvSpPr>
        <p:spPr bwMode="auto">
          <a:xfrm>
            <a:off x="0" y="0"/>
            <a:ext cx="2962275" cy="4984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atin typeface="Tahoma" charset="0"/>
              </a:defRPr>
            </a:lvl1pPr>
          </a:lstStyle>
          <a:p>
            <a:pPr>
              <a:defRPr/>
            </a:pPr>
            <a:endParaRPr lang="en-GB"/>
          </a:p>
        </p:txBody>
      </p:sp>
      <p:sp>
        <p:nvSpPr>
          <p:cNvPr id="63491" name="Rectangle 3"/>
          <p:cNvSpPr>
            <a:spLocks noGrp="1" noChangeArrowheads="1"/>
          </p:cNvSpPr>
          <p:nvPr>
            <p:ph type="dt" idx="1"/>
          </p:nvPr>
        </p:nvSpPr>
        <p:spPr bwMode="auto">
          <a:xfrm>
            <a:off x="3871913" y="0"/>
            <a:ext cx="2960687" cy="4984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atin typeface="Tahoma" charset="0"/>
              </a:defRPr>
            </a:lvl1pPr>
          </a:lstStyle>
          <a:p>
            <a:pPr>
              <a:defRPr/>
            </a:pPr>
            <a:fld id="{AF5F0B9B-6A17-4131-914B-47A4A59A2D69}" type="datetimeFigureOut">
              <a:rPr lang="en-GB"/>
              <a:pPr>
                <a:defRPr/>
              </a:pPr>
              <a:t>12/07/2019</a:t>
            </a:fld>
            <a:endParaRPr lang="en-GB"/>
          </a:p>
        </p:txBody>
      </p:sp>
      <p:sp>
        <p:nvSpPr>
          <p:cNvPr id="33796" name="Rectangle 4"/>
          <p:cNvSpPr>
            <a:spLocks noGrp="1" noRot="1" noChangeAspect="1" noChangeArrowheads="1" noTextEdit="1"/>
          </p:cNvSpPr>
          <p:nvPr>
            <p:ph type="sldImg" idx="2"/>
          </p:nvPr>
        </p:nvSpPr>
        <p:spPr bwMode="auto">
          <a:xfrm>
            <a:off x="922338" y="747713"/>
            <a:ext cx="4991100" cy="374332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3" name="Rectangle 5"/>
          <p:cNvSpPr>
            <a:spLocks noGrp="1" noChangeArrowheads="1"/>
          </p:cNvSpPr>
          <p:nvPr>
            <p:ph type="body" sz="quarter" idx="3"/>
          </p:nvPr>
        </p:nvSpPr>
        <p:spPr bwMode="auto">
          <a:xfrm>
            <a:off x="684213" y="4740275"/>
            <a:ext cx="5467350" cy="449103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63494" name="Rectangle 6"/>
          <p:cNvSpPr>
            <a:spLocks noGrp="1" noChangeArrowheads="1"/>
          </p:cNvSpPr>
          <p:nvPr>
            <p:ph type="ftr" sz="quarter" idx="4"/>
          </p:nvPr>
        </p:nvSpPr>
        <p:spPr bwMode="auto">
          <a:xfrm>
            <a:off x="0" y="9478963"/>
            <a:ext cx="2962275" cy="4984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atin typeface="Tahoma" charset="0"/>
              </a:defRPr>
            </a:lvl1pPr>
          </a:lstStyle>
          <a:p>
            <a:pPr>
              <a:defRPr/>
            </a:pPr>
            <a:endParaRPr lang="en-GB"/>
          </a:p>
        </p:txBody>
      </p:sp>
      <p:sp>
        <p:nvSpPr>
          <p:cNvPr id="63495" name="Rectangle 7"/>
          <p:cNvSpPr>
            <a:spLocks noGrp="1" noChangeArrowheads="1"/>
          </p:cNvSpPr>
          <p:nvPr>
            <p:ph type="sldNum" sz="quarter" idx="5"/>
          </p:nvPr>
        </p:nvSpPr>
        <p:spPr bwMode="auto">
          <a:xfrm>
            <a:off x="3871913" y="9478963"/>
            <a:ext cx="2960687" cy="4984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85CF40F6-F338-4CE8-A7A0-F61689F3C34A}" type="slidenum">
              <a:rPr lang="en-GB" altLang="en-US"/>
              <a:pPr/>
              <a:t>‹#›</a:t>
            </a:fld>
            <a:endParaRPr lang="en-GB" altLang="en-US"/>
          </a:p>
        </p:txBody>
      </p:sp>
    </p:spTree>
    <p:extLst>
      <p:ext uri="{BB962C8B-B14F-4D97-AF65-F5344CB8AC3E}">
        <p14:creationId xmlns:p14="http://schemas.microsoft.com/office/powerpoint/2010/main" val="70836568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Calibri"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Calibri"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Calibri"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Calibri"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Calibri"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Rot="1" noChangeAspect="1" noChangeArrowheads="1" noTextEdit="1"/>
          </p:cNvSpPr>
          <p:nvPr>
            <p:ph type="sldImg"/>
          </p:nvPr>
        </p:nvSpPr>
        <p:spPr>
          <a:ln/>
        </p:spPr>
      </p:sp>
      <p:sp>
        <p:nvSpPr>
          <p:cNvPr id="3481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smtClean="0"/>
          </a:p>
        </p:txBody>
      </p:sp>
    </p:spTree>
    <p:extLst>
      <p:ext uri="{BB962C8B-B14F-4D97-AF65-F5344CB8AC3E}">
        <p14:creationId xmlns:p14="http://schemas.microsoft.com/office/powerpoint/2010/main" val="24751253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5CF40F6-F338-4CE8-A7A0-F61689F3C34A}" type="slidenum">
              <a:rPr lang="en-GB" altLang="en-US" smtClean="0"/>
              <a:pPr/>
              <a:t>5</a:t>
            </a:fld>
            <a:endParaRPr lang="en-GB" altLang="en-US"/>
          </a:p>
        </p:txBody>
      </p:sp>
    </p:spTree>
    <p:extLst>
      <p:ext uri="{BB962C8B-B14F-4D97-AF65-F5344CB8AC3E}">
        <p14:creationId xmlns:p14="http://schemas.microsoft.com/office/powerpoint/2010/main" val="5321099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pPr>
            <a:r>
              <a:rPr lang="en-GB" altLang="en-US" sz="800" b="1" smtClean="0"/>
              <a:t>Personal </a:t>
            </a:r>
            <a:endParaRPr lang="en-GB" altLang="en-US" sz="800" smtClean="0"/>
          </a:p>
          <a:p>
            <a:pPr lvl="1" eaLnBrk="1" hangingPunct="1">
              <a:lnSpc>
                <a:spcPct val="80000"/>
              </a:lnSpc>
            </a:pPr>
            <a:r>
              <a:rPr lang="en-GB" altLang="en-US" sz="800" smtClean="0"/>
              <a:t>Beliefs, attitudes and behaviour.</a:t>
            </a:r>
          </a:p>
          <a:p>
            <a:pPr lvl="1" eaLnBrk="1" hangingPunct="1">
              <a:lnSpc>
                <a:spcPct val="80000"/>
              </a:lnSpc>
            </a:pPr>
            <a:r>
              <a:rPr lang="en-GB" altLang="en-US" sz="800" smtClean="0"/>
              <a:t>Ideas which people have about themselves and others which they accept as ‘true’.</a:t>
            </a:r>
          </a:p>
          <a:p>
            <a:pPr lvl="1" eaLnBrk="1" hangingPunct="1">
              <a:lnSpc>
                <a:spcPct val="80000"/>
              </a:lnSpc>
            </a:pPr>
            <a:r>
              <a:rPr lang="en-GB" altLang="en-US" sz="800" smtClean="0"/>
              <a:t>A tendency to respond in a particular way when encountering certain people or situations.</a:t>
            </a:r>
          </a:p>
          <a:p>
            <a:pPr lvl="1" eaLnBrk="1" hangingPunct="1">
              <a:lnSpc>
                <a:spcPct val="80000"/>
              </a:lnSpc>
            </a:pPr>
            <a:r>
              <a:rPr lang="en-GB" altLang="en-US" sz="800" smtClean="0"/>
              <a:t>How people regard and/ or treat others.</a:t>
            </a:r>
          </a:p>
          <a:p>
            <a:pPr lvl="1" eaLnBrk="1" hangingPunct="1">
              <a:lnSpc>
                <a:spcPct val="80000"/>
              </a:lnSpc>
            </a:pPr>
            <a:endParaRPr lang="en-GB" altLang="en-US" sz="800" smtClean="0"/>
          </a:p>
          <a:p>
            <a:pPr eaLnBrk="1" hangingPunct="1">
              <a:lnSpc>
                <a:spcPct val="80000"/>
              </a:lnSpc>
            </a:pPr>
            <a:r>
              <a:rPr lang="en-GB" altLang="en-US" sz="800" b="1" smtClean="0"/>
              <a:t>Cultural </a:t>
            </a:r>
            <a:endParaRPr lang="en-GB" altLang="en-US" sz="800" smtClean="0"/>
          </a:p>
          <a:p>
            <a:pPr lvl="1" eaLnBrk="1" hangingPunct="1">
              <a:lnSpc>
                <a:spcPct val="80000"/>
              </a:lnSpc>
            </a:pPr>
            <a:r>
              <a:rPr lang="en-GB" altLang="en-US" sz="800" smtClean="0"/>
              <a:t>Assumed consensus about what is true, right, good, normal.</a:t>
            </a:r>
          </a:p>
          <a:p>
            <a:pPr lvl="1" eaLnBrk="1" hangingPunct="1">
              <a:lnSpc>
                <a:spcPct val="80000"/>
              </a:lnSpc>
            </a:pPr>
            <a:r>
              <a:rPr lang="en-GB" altLang="en-US" sz="800" smtClean="0"/>
              <a:t>Commonly accepted values and codes of conduct.</a:t>
            </a:r>
          </a:p>
          <a:p>
            <a:pPr eaLnBrk="1" hangingPunct="1">
              <a:lnSpc>
                <a:spcPct val="80000"/>
              </a:lnSpc>
            </a:pPr>
            <a:endParaRPr lang="en-GB" altLang="en-US" sz="800" b="1" smtClean="0"/>
          </a:p>
          <a:p>
            <a:pPr eaLnBrk="1" hangingPunct="1">
              <a:lnSpc>
                <a:spcPct val="80000"/>
              </a:lnSpc>
            </a:pPr>
            <a:r>
              <a:rPr lang="en-GB" altLang="en-US" sz="800" b="1" smtClean="0"/>
              <a:t>Structural </a:t>
            </a:r>
            <a:endParaRPr lang="en-GB" altLang="en-US" sz="800" smtClean="0"/>
          </a:p>
          <a:p>
            <a:pPr lvl="1" eaLnBrk="1" hangingPunct="1">
              <a:lnSpc>
                <a:spcPct val="80000"/>
              </a:lnSpc>
            </a:pPr>
            <a:r>
              <a:rPr lang="en-GB" altLang="en-US" sz="800" smtClean="0"/>
              <a:t>Structures and institutions within society which act to perpetuate social divisions, prejudice and discrimination.</a:t>
            </a:r>
          </a:p>
          <a:p>
            <a:pPr eaLnBrk="1" hangingPunct="1">
              <a:lnSpc>
                <a:spcPct val="80000"/>
              </a:lnSpc>
            </a:pPr>
            <a:r>
              <a:rPr lang="en-GB" altLang="en-US" sz="800" smtClean="0"/>
              <a:t>Example:</a:t>
            </a:r>
          </a:p>
          <a:p>
            <a:pPr eaLnBrk="1" hangingPunct="1"/>
            <a:r>
              <a:rPr lang="en-GB" altLang="en-US" smtClean="0"/>
              <a:t>P: Young man in the club you work at makes offensive and derogatory comments about a gay man who attends also. He says that ‘gay people are not natural’ or ‘normal’.</a:t>
            </a:r>
          </a:p>
          <a:p>
            <a:pPr eaLnBrk="1" hangingPunct="1"/>
            <a:r>
              <a:rPr lang="en-GB" altLang="en-US" smtClean="0"/>
              <a:t>C: Gay people largely repulse the community around him, and many of the community members are involved with the local church, holding firm views about 'sexual morals'.</a:t>
            </a:r>
          </a:p>
          <a:p>
            <a:pPr eaLnBrk="1" hangingPunct="1"/>
            <a:r>
              <a:rPr lang="en-GB" altLang="en-US" smtClean="0"/>
              <a:t>S: Popular tabloid media berates the ‘abnormal’ activities of gay people. Religious leaders of all faiths support the instatement of laws to stop equal rights for gay people. Legislation is passed by parliament that compromises the rights of gay, lesbian and bisexual people. There is an overwhelming 'consensus' of power used in all forms of structural life.</a:t>
            </a:r>
          </a:p>
          <a:p>
            <a:pPr eaLnBrk="1" hangingPunct="1">
              <a:lnSpc>
                <a:spcPct val="80000"/>
              </a:lnSpc>
            </a:pPr>
            <a:endParaRPr lang="en-GB" altLang="en-US" sz="800" smtClean="0"/>
          </a:p>
          <a:p>
            <a:pPr eaLnBrk="1" hangingPunct="1"/>
            <a:endParaRPr lang="en-GB" altLang="en-US" smtClean="0"/>
          </a:p>
          <a:p>
            <a:endParaRPr lang="cy-GB" altLang="en-US" smtClean="0"/>
          </a:p>
        </p:txBody>
      </p:sp>
      <p:sp>
        <p:nvSpPr>
          <p:cNvPr id="399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C0E0C4A6-CC7E-4744-8A78-B16715C24668}" type="slidenum">
              <a:rPr lang="en-GB" altLang="en-US"/>
              <a:pPr/>
              <a:t>7</a:t>
            </a:fld>
            <a:endParaRPr lang="en-GB" altLang="en-US"/>
          </a:p>
        </p:txBody>
      </p:sp>
    </p:spTree>
    <p:extLst>
      <p:ext uri="{BB962C8B-B14F-4D97-AF65-F5344CB8AC3E}">
        <p14:creationId xmlns:p14="http://schemas.microsoft.com/office/powerpoint/2010/main" val="23293329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ounded Rectangle 3"/>
          <p:cNvSpPr/>
          <p:nvPr/>
        </p:nvSpPr>
        <p:spPr>
          <a:xfrm>
            <a:off x="228600" y="228600"/>
            <a:ext cx="8696325" cy="6035675"/>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nvGrpSpPr>
          <p:cNvPr id="5" name="Group 9"/>
          <p:cNvGrpSpPr>
            <a:grpSpLocks noChangeAspect="1"/>
          </p:cNvGrpSpPr>
          <p:nvPr/>
        </p:nvGrpSpPr>
        <p:grpSpPr bwMode="auto">
          <a:xfrm>
            <a:off x="211138" y="5354638"/>
            <a:ext cx="8723312" cy="1330325"/>
            <a:chOff x="-3905250" y="4294188"/>
            <a:chExt cx="13011150" cy="1892300"/>
          </a:xfrm>
        </p:grpSpPr>
        <p:sp>
          <p:nvSpPr>
            <p:cNvPr id="6" name="Freeform 14"/>
            <p:cNvSpPr>
              <a:spLocks/>
            </p:cNvSpPr>
            <p:nvPr/>
          </p:nvSpPr>
          <p:spPr bwMode="hidden">
            <a:xfrm>
              <a:off x="4810125" y="4500563"/>
              <a:ext cx="4295775" cy="1016000"/>
            </a:xfrm>
            <a:custGeom>
              <a:avLst/>
              <a:gdLst>
                <a:gd name="T0" fmla="*/ 2700 w 2706"/>
                <a:gd name="T1" fmla="*/ 0 h 640"/>
                <a:gd name="T2" fmla="*/ 2700 w 2706"/>
                <a:gd name="T3" fmla="*/ 0 h 640"/>
                <a:gd name="T4" fmla="*/ 2586 w 2706"/>
                <a:gd name="T5" fmla="*/ 18 h 640"/>
                <a:gd name="T6" fmla="*/ 2470 w 2706"/>
                <a:gd name="T7" fmla="*/ 38 h 640"/>
                <a:gd name="T8" fmla="*/ 2352 w 2706"/>
                <a:gd name="T9" fmla="*/ 60 h 640"/>
                <a:gd name="T10" fmla="*/ 2230 w 2706"/>
                <a:gd name="T11" fmla="*/ 82 h 640"/>
                <a:gd name="T12" fmla="*/ 2106 w 2706"/>
                <a:gd name="T13" fmla="*/ 108 h 640"/>
                <a:gd name="T14" fmla="*/ 1978 w 2706"/>
                <a:gd name="T15" fmla="*/ 134 h 640"/>
                <a:gd name="T16" fmla="*/ 1848 w 2706"/>
                <a:gd name="T17" fmla="*/ 164 h 640"/>
                <a:gd name="T18" fmla="*/ 1714 w 2706"/>
                <a:gd name="T19" fmla="*/ 194 h 640"/>
                <a:gd name="T20" fmla="*/ 1714 w 2706"/>
                <a:gd name="T21" fmla="*/ 194 h 640"/>
                <a:gd name="T22" fmla="*/ 1472 w 2706"/>
                <a:gd name="T23" fmla="*/ 252 h 640"/>
                <a:gd name="T24" fmla="*/ 1236 w 2706"/>
                <a:gd name="T25" fmla="*/ 304 h 640"/>
                <a:gd name="T26" fmla="*/ 1010 w 2706"/>
                <a:gd name="T27" fmla="*/ 352 h 640"/>
                <a:gd name="T28" fmla="*/ 792 w 2706"/>
                <a:gd name="T29" fmla="*/ 398 h 640"/>
                <a:gd name="T30" fmla="*/ 584 w 2706"/>
                <a:gd name="T31" fmla="*/ 438 h 640"/>
                <a:gd name="T32" fmla="*/ 382 w 2706"/>
                <a:gd name="T33" fmla="*/ 474 h 640"/>
                <a:gd name="T34" fmla="*/ 188 w 2706"/>
                <a:gd name="T35" fmla="*/ 508 h 640"/>
                <a:gd name="T36" fmla="*/ 0 w 2706"/>
                <a:gd name="T37" fmla="*/ 538 h 640"/>
                <a:gd name="T38" fmla="*/ 0 w 2706"/>
                <a:gd name="T39" fmla="*/ 538 h 640"/>
                <a:gd name="T40" fmla="*/ 130 w 2706"/>
                <a:gd name="T41" fmla="*/ 556 h 640"/>
                <a:gd name="T42" fmla="*/ 254 w 2706"/>
                <a:gd name="T43" fmla="*/ 572 h 640"/>
                <a:gd name="T44" fmla="*/ 374 w 2706"/>
                <a:gd name="T45" fmla="*/ 586 h 640"/>
                <a:gd name="T46" fmla="*/ 492 w 2706"/>
                <a:gd name="T47" fmla="*/ 598 h 640"/>
                <a:gd name="T48" fmla="*/ 606 w 2706"/>
                <a:gd name="T49" fmla="*/ 610 h 640"/>
                <a:gd name="T50" fmla="*/ 716 w 2706"/>
                <a:gd name="T51" fmla="*/ 618 h 640"/>
                <a:gd name="T52" fmla="*/ 822 w 2706"/>
                <a:gd name="T53" fmla="*/ 626 h 640"/>
                <a:gd name="T54" fmla="*/ 926 w 2706"/>
                <a:gd name="T55" fmla="*/ 632 h 640"/>
                <a:gd name="T56" fmla="*/ 1028 w 2706"/>
                <a:gd name="T57" fmla="*/ 636 h 640"/>
                <a:gd name="T58" fmla="*/ 1126 w 2706"/>
                <a:gd name="T59" fmla="*/ 638 h 640"/>
                <a:gd name="T60" fmla="*/ 1220 w 2706"/>
                <a:gd name="T61" fmla="*/ 640 h 640"/>
                <a:gd name="T62" fmla="*/ 1312 w 2706"/>
                <a:gd name="T63" fmla="*/ 640 h 640"/>
                <a:gd name="T64" fmla="*/ 1402 w 2706"/>
                <a:gd name="T65" fmla="*/ 638 h 640"/>
                <a:gd name="T66" fmla="*/ 1490 w 2706"/>
                <a:gd name="T67" fmla="*/ 636 h 640"/>
                <a:gd name="T68" fmla="*/ 1574 w 2706"/>
                <a:gd name="T69" fmla="*/ 632 h 640"/>
                <a:gd name="T70" fmla="*/ 1656 w 2706"/>
                <a:gd name="T71" fmla="*/ 626 h 640"/>
                <a:gd name="T72" fmla="*/ 1734 w 2706"/>
                <a:gd name="T73" fmla="*/ 620 h 640"/>
                <a:gd name="T74" fmla="*/ 1812 w 2706"/>
                <a:gd name="T75" fmla="*/ 612 h 640"/>
                <a:gd name="T76" fmla="*/ 1886 w 2706"/>
                <a:gd name="T77" fmla="*/ 602 h 640"/>
                <a:gd name="T78" fmla="*/ 1960 w 2706"/>
                <a:gd name="T79" fmla="*/ 592 h 640"/>
                <a:gd name="T80" fmla="*/ 2030 w 2706"/>
                <a:gd name="T81" fmla="*/ 580 h 640"/>
                <a:gd name="T82" fmla="*/ 2100 w 2706"/>
                <a:gd name="T83" fmla="*/ 568 h 640"/>
                <a:gd name="T84" fmla="*/ 2166 w 2706"/>
                <a:gd name="T85" fmla="*/ 554 h 640"/>
                <a:gd name="T86" fmla="*/ 2232 w 2706"/>
                <a:gd name="T87" fmla="*/ 540 h 640"/>
                <a:gd name="T88" fmla="*/ 2296 w 2706"/>
                <a:gd name="T89" fmla="*/ 524 h 640"/>
                <a:gd name="T90" fmla="*/ 2358 w 2706"/>
                <a:gd name="T91" fmla="*/ 508 h 640"/>
                <a:gd name="T92" fmla="*/ 2418 w 2706"/>
                <a:gd name="T93" fmla="*/ 490 h 640"/>
                <a:gd name="T94" fmla="*/ 2478 w 2706"/>
                <a:gd name="T95" fmla="*/ 472 h 640"/>
                <a:gd name="T96" fmla="*/ 2592 w 2706"/>
                <a:gd name="T97" fmla="*/ 432 h 640"/>
                <a:gd name="T98" fmla="*/ 2702 w 2706"/>
                <a:gd name="T99" fmla="*/ 390 h 640"/>
                <a:gd name="T100" fmla="*/ 2702 w 2706"/>
                <a:gd name="T101" fmla="*/ 390 h 640"/>
                <a:gd name="T102" fmla="*/ 2706 w 2706"/>
                <a:gd name="T103" fmla="*/ 388 h 640"/>
                <a:gd name="T104" fmla="*/ 2706 w 2706"/>
                <a:gd name="T105" fmla="*/ 388 h 640"/>
                <a:gd name="T106" fmla="*/ 2706 w 2706"/>
                <a:gd name="T107" fmla="*/ 0 h 640"/>
                <a:gd name="T108" fmla="*/ 2706 w 2706"/>
                <a:gd name="T109" fmla="*/ 0 h 640"/>
                <a:gd name="T110" fmla="*/ 2700 w 2706"/>
                <a:gd name="T111" fmla="*/ 0 h 640"/>
                <a:gd name="T112" fmla="*/ 2700 w 2706"/>
                <a:gd name="T113" fmla="*/ 0 h 64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472" y="252"/>
                  </a:lnTo>
                  <a:lnTo>
                    <a:pt x="1236" y="304"/>
                  </a:lnTo>
                  <a:lnTo>
                    <a:pt x="1010" y="352"/>
                  </a:lnTo>
                  <a:lnTo>
                    <a:pt x="792" y="398"/>
                  </a:lnTo>
                  <a:lnTo>
                    <a:pt x="584" y="438"/>
                  </a:lnTo>
                  <a:lnTo>
                    <a:pt x="382" y="474"/>
                  </a:lnTo>
                  <a:lnTo>
                    <a:pt x="188" y="50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6" y="388"/>
                  </a:lnTo>
                  <a:lnTo>
                    <a:pt x="2706" y="0"/>
                  </a:lnTo>
                  <a:lnTo>
                    <a:pt x="2700" y="0"/>
                  </a:lnTo>
                  <a:close/>
                </a:path>
              </a:pathLst>
            </a:custGeom>
            <a:solidFill>
              <a:schemeClr val="bg2">
                <a:alpha val="29019"/>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 name="Freeform 18"/>
            <p:cNvSpPr>
              <a:spLocks/>
            </p:cNvSpPr>
            <p:nvPr/>
          </p:nvSpPr>
          <p:spPr bwMode="hidden">
            <a:xfrm>
              <a:off x="-309563" y="4318000"/>
              <a:ext cx="8280401" cy="1209675"/>
            </a:xfrm>
            <a:custGeom>
              <a:avLst/>
              <a:gdLst>
                <a:gd name="T0" fmla="*/ 5216 w 5216"/>
                <a:gd name="T1" fmla="*/ 714 h 762"/>
                <a:gd name="T2" fmla="*/ 4984 w 5216"/>
                <a:gd name="T3" fmla="*/ 686 h 762"/>
                <a:gd name="T4" fmla="*/ 4478 w 5216"/>
                <a:gd name="T5" fmla="*/ 610 h 762"/>
                <a:gd name="T6" fmla="*/ 3914 w 5216"/>
                <a:gd name="T7" fmla="*/ 508 h 762"/>
                <a:gd name="T8" fmla="*/ 3286 w 5216"/>
                <a:gd name="T9" fmla="*/ 374 h 762"/>
                <a:gd name="T10" fmla="*/ 2946 w 5216"/>
                <a:gd name="T11" fmla="*/ 296 h 762"/>
                <a:gd name="T12" fmla="*/ 2682 w 5216"/>
                <a:gd name="T13" fmla="*/ 236 h 762"/>
                <a:gd name="T14" fmla="*/ 2430 w 5216"/>
                <a:gd name="T15" fmla="*/ 184 h 762"/>
                <a:gd name="T16" fmla="*/ 2190 w 5216"/>
                <a:gd name="T17" fmla="*/ 140 h 762"/>
                <a:gd name="T18" fmla="*/ 1960 w 5216"/>
                <a:gd name="T19" fmla="*/ 102 h 762"/>
                <a:gd name="T20" fmla="*/ 1740 w 5216"/>
                <a:gd name="T21" fmla="*/ 72 h 762"/>
                <a:gd name="T22" fmla="*/ 1334 w 5216"/>
                <a:gd name="T23" fmla="*/ 28 h 762"/>
                <a:gd name="T24" fmla="*/ 970 w 5216"/>
                <a:gd name="T25" fmla="*/ 4 h 762"/>
                <a:gd name="T26" fmla="*/ 644 w 5216"/>
                <a:gd name="T27" fmla="*/ 0 h 762"/>
                <a:gd name="T28" fmla="*/ 358 w 5216"/>
                <a:gd name="T29" fmla="*/ 10 h 762"/>
                <a:gd name="T30" fmla="*/ 110 w 5216"/>
                <a:gd name="T31" fmla="*/ 32 h 762"/>
                <a:gd name="T32" fmla="*/ 0 w 5216"/>
                <a:gd name="T33" fmla="*/ 48 h 762"/>
                <a:gd name="T34" fmla="*/ 314 w 5216"/>
                <a:gd name="T35" fmla="*/ 86 h 762"/>
                <a:gd name="T36" fmla="*/ 652 w 5216"/>
                <a:gd name="T37" fmla="*/ 140 h 762"/>
                <a:gd name="T38" fmla="*/ 1014 w 5216"/>
                <a:gd name="T39" fmla="*/ 210 h 762"/>
                <a:gd name="T40" fmla="*/ 1402 w 5216"/>
                <a:gd name="T41" fmla="*/ 296 h 762"/>
                <a:gd name="T42" fmla="*/ 1756 w 5216"/>
                <a:gd name="T43" fmla="*/ 378 h 762"/>
                <a:gd name="T44" fmla="*/ 2408 w 5216"/>
                <a:gd name="T45" fmla="*/ 516 h 762"/>
                <a:gd name="T46" fmla="*/ 2708 w 5216"/>
                <a:gd name="T47" fmla="*/ 572 h 762"/>
                <a:gd name="T48" fmla="*/ 2992 w 5216"/>
                <a:gd name="T49" fmla="*/ 620 h 762"/>
                <a:gd name="T50" fmla="*/ 3260 w 5216"/>
                <a:gd name="T51" fmla="*/ 662 h 762"/>
                <a:gd name="T52" fmla="*/ 3512 w 5216"/>
                <a:gd name="T53" fmla="*/ 694 h 762"/>
                <a:gd name="T54" fmla="*/ 3750 w 5216"/>
                <a:gd name="T55" fmla="*/ 722 h 762"/>
                <a:gd name="T56" fmla="*/ 3974 w 5216"/>
                <a:gd name="T57" fmla="*/ 740 h 762"/>
                <a:gd name="T58" fmla="*/ 4184 w 5216"/>
                <a:gd name="T59" fmla="*/ 754 h 762"/>
                <a:gd name="T60" fmla="*/ 4384 w 5216"/>
                <a:gd name="T61" fmla="*/ 762 h 762"/>
                <a:gd name="T62" fmla="*/ 4570 w 5216"/>
                <a:gd name="T63" fmla="*/ 762 h 762"/>
                <a:gd name="T64" fmla="*/ 4746 w 5216"/>
                <a:gd name="T65" fmla="*/ 758 h 762"/>
                <a:gd name="T66" fmla="*/ 4912 w 5216"/>
                <a:gd name="T67" fmla="*/ 748 h 762"/>
                <a:gd name="T68" fmla="*/ 5068 w 5216"/>
                <a:gd name="T69" fmla="*/ 732 h 762"/>
                <a:gd name="T70" fmla="*/ 5216 w 5216"/>
                <a:gd name="T71" fmla="*/ 714 h 762"/>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154" y="66"/>
                  </a:lnTo>
                  <a:lnTo>
                    <a:pt x="314" y="86"/>
                  </a:lnTo>
                  <a:lnTo>
                    <a:pt x="480" y="112"/>
                  </a:lnTo>
                  <a:lnTo>
                    <a:pt x="652" y="140"/>
                  </a:lnTo>
                  <a:lnTo>
                    <a:pt x="830" y="174"/>
                  </a:lnTo>
                  <a:lnTo>
                    <a:pt x="1014" y="210"/>
                  </a:lnTo>
                  <a:lnTo>
                    <a:pt x="1206" y="250"/>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close/>
                </a:path>
              </a:pathLst>
            </a:custGeom>
            <a:solidFill>
              <a:schemeClr val="bg2">
                <a:alpha val="39999"/>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 name="Freeform 22"/>
            <p:cNvSpPr>
              <a:spLocks/>
            </p:cNvSpPr>
            <p:nvPr/>
          </p:nvSpPr>
          <p:spPr bwMode="hidden">
            <a:xfrm>
              <a:off x="3175" y="4335463"/>
              <a:ext cx="8166100" cy="1101725"/>
            </a:xfrm>
            <a:custGeom>
              <a:avLst/>
              <a:gdLst>
                <a:gd name="T0" fmla="*/ 0 w 5144"/>
                <a:gd name="T1" fmla="*/ 70 h 694"/>
                <a:gd name="T2" fmla="*/ 0 w 5144"/>
                <a:gd name="T3" fmla="*/ 70 h 694"/>
                <a:gd name="T4" fmla="*/ 18 w 5144"/>
                <a:gd name="T5" fmla="*/ 66 h 694"/>
                <a:gd name="T6" fmla="*/ 72 w 5144"/>
                <a:gd name="T7" fmla="*/ 56 h 694"/>
                <a:gd name="T8" fmla="*/ 164 w 5144"/>
                <a:gd name="T9" fmla="*/ 42 h 694"/>
                <a:gd name="T10" fmla="*/ 224 w 5144"/>
                <a:gd name="T11" fmla="*/ 34 h 694"/>
                <a:gd name="T12" fmla="*/ 294 w 5144"/>
                <a:gd name="T13" fmla="*/ 26 h 694"/>
                <a:gd name="T14" fmla="*/ 372 w 5144"/>
                <a:gd name="T15" fmla="*/ 20 h 694"/>
                <a:gd name="T16" fmla="*/ 462 w 5144"/>
                <a:gd name="T17" fmla="*/ 14 h 694"/>
                <a:gd name="T18" fmla="*/ 560 w 5144"/>
                <a:gd name="T19" fmla="*/ 8 h 694"/>
                <a:gd name="T20" fmla="*/ 670 w 5144"/>
                <a:gd name="T21" fmla="*/ 4 h 694"/>
                <a:gd name="T22" fmla="*/ 790 w 5144"/>
                <a:gd name="T23" fmla="*/ 2 h 694"/>
                <a:gd name="T24" fmla="*/ 920 w 5144"/>
                <a:gd name="T25" fmla="*/ 0 h 694"/>
                <a:gd name="T26" fmla="*/ 1060 w 5144"/>
                <a:gd name="T27" fmla="*/ 2 h 694"/>
                <a:gd name="T28" fmla="*/ 1210 w 5144"/>
                <a:gd name="T29" fmla="*/ 6 h 694"/>
                <a:gd name="T30" fmla="*/ 1372 w 5144"/>
                <a:gd name="T31" fmla="*/ 14 h 694"/>
                <a:gd name="T32" fmla="*/ 1544 w 5144"/>
                <a:gd name="T33" fmla="*/ 24 h 694"/>
                <a:gd name="T34" fmla="*/ 1726 w 5144"/>
                <a:gd name="T35" fmla="*/ 40 h 694"/>
                <a:gd name="T36" fmla="*/ 1920 w 5144"/>
                <a:gd name="T37" fmla="*/ 58 h 694"/>
                <a:gd name="T38" fmla="*/ 2126 w 5144"/>
                <a:gd name="T39" fmla="*/ 80 h 694"/>
                <a:gd name="T40" fmla="*/ 2342 w 5144"/>
                <a:gd name="T41" fmla="*/ 106 h 694"/>
                <a:gd name="T42" fmla="*/ 2570 w 5144"/>
                <a:gd name="T43" fmla="*/ 138 h 694"/>
                <a:gd name="T44" fmla="*/ 2808 w 5144"/>
                <a:gd name="T45" fmla="*/ 174 h 694"/>
                <a:gd name="T46" fmla="*/ 3058 w 5144"/>
                <a:gd name="T47" fmla="*/ 216 h 694"/>
                <a:gd name="T48" fmla="*/ 3320 w 5144"/>
                <a:gd name="T49" fmla="*/ 266 h 694"/>
                <a:gd name="T50" fmla="*/ 3594 w 5144"/>
                <a:gd name="T51" fmla="*/ 320 h 694"/>
                <a:gd name="T52" fmla="*/ 3880 w 5144"/>
                <a:gd name="T53" fmla="*/ 380 h 694"/>
                <a:gd name="T54" fmla="*/ 4178 w 5144"/>
                <a:gd name="T55" fmla="*/ 448 h 694"/>
                <a:gd name="T56" fmla="*/ 4488 w 5144"/>
                <a:gd name="T57" fmla="*/ 522 h 694"/>
                <a:gd name="T58" fmla="*/ 4810 w 5144"/>
                <a:gd name="T59" fmla="*/ 604 h 694"/>
                <a:gd name="T60" fmla="*/ 5144 w 5144"/>
                <a:gd name="T61" fmla="*/ 694 h 694"/>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 name="Freeform 26"/>
            <p:cNvSpPr>
              <a:spLocks/>
            </p:cNvSpPr>
            <p:nvPr/>
          </p:nvSpPr>
          <p:spPr bwMode="hidden">
            <a:xfrm>
              <a:off x="4156075" y="4316413"/>
              <a:ext cx="4940300" cy="927100"/>
            </a:xfrm>
            <a:custGeom>
              <a:avLst/>
              <a:gdLst>
                <a:gd name="T0" fmla="*/ 0 w 3112"/>
                <a:gd name="T1" fmla="*/ 584 h 584"/>
                <a:gd name="T2" fmla="*/ 0 w 3112"/>
                <a:gd name="T3" fmla="*/ 584 h 584"/>
                <a:gd name="T4" fmla="*/ 90 w 3112"/>
                <a:gd name="T5" fmla="*/ 560 h 584"/>
                <a:gd name="T6" fmla="*/ 336 w 3112"/>
                <a:gd name="T7" fmla="*/ 498 h 584"/>
                <a:gd name="T8" fmla="*/ 506 w 3112"/>
                <a:gd name="T9" fmla="*/ 456 h 584"/>
                <a:gd name="T10" fmla="*/ 702 w 3112"/>
                <a:gd name="T11" fmla="*/ 410 h 584"/>
                <a:gd name="T12" fmla="*/ 920 w 3112"/>
                <a:gd name="T13" fmla="*/ 360 h 584"/>
                <a:gd name="T14" fmla="*/ 1154 w 3112"/>
                <a:gd name="T15" fmla="*/ 306 h 584"/>
                <a:gd name="T16" fmla="*/ 1402 w 3112"/>
                <a:gd name="T17" fmla="*/ 254 h 584"/>
                <a:gd name="T18" fmla="*/ 1656 w 3112"/>
                <a:gd name="T19" fmla="*/ 202 h 584"/>
                <a:gd name="T20" fmla="*/ 1916 w 3112"/>
                <a:gd name="T21" fmla="*/ 154 h 584"/>
                <a:gd name="T22" fmla="*/ 2174 w 3112"/>
                <a:gd name="T23" fmla="*/ 108 h 584"/>
                <a:gd name="T24" fmla="*/ 2302 w 3112"/>
                <a:gd name="T25" fmla="*/ 88 h 584"/>
                <a:gd name="T26" fmla="*/ 2426 w 3112"/>
                <a:gd name="T27" fmla="*/ 68 h 584"/>
                <a:gd name="T28" fmla="*/ 2550 w 3112"/>
                <a:gd name="T29" fmla="*/ 52 h 584"/>
                <a:gd name="T30" fmla="*/ 2670 w 3112"/>
                <a:gd name="T31" fmla="*/ 36 h 584"/>
                <a:gd name="T32" fmla="*/ 2788 w 3112"/>
                <a:gd name="T33" fmla="*/ 24 h 584"/>
                <a:gd name="T34" fmla="*/ 2900 w 3112"/>
                <a:gd name="T35" fmla="*/ 14 h 584"/>
                <a:gd name="T36" fmla="*/ 3008 w 3112"/>
                <a:gd name="T37" fmla="*/ 6 h 584"/>
                <a:gd name="T38" fmla="*/ 3112 w 3112"/>
                <a:gd name="T39" fmla="*/ 0 h 584"/>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useBgFill="1">
          <p:nvSpPr>
            <p:cNvPr id="10" name="Freeform 10"/>
            <p:cNvSpPr>
              <a:spLocks/>
            </p:cNvSpPr>
            <p:nvPr/>
          </p:nvSpPr>
          <p:spPr bwMode="hidden">
            <a:xfrm>
              <a:off x="-3905250" y="4294188"/>
              <a:ext cx="13011150" cy="1892300"/>
            </a:xfrm>
            <a:custGeom>
              <a:avLst/>
              <a:gdLst>
                <a:gd name="T0" fmla="*/ 8192 w 8196"/>
                <a:gd name="T1" fmla="*/ 512 h 1192"/>
                <a:gd name="T2" fmla="*/ 8040 w 8196"/>
                <a:gd name="T3" fmla="*/ 570 h 1192"/>
                <a:gd name="T4" fmla="*/ 7878 w 8196"/>
                <a:gd name="T5" fmla="*/ 620 h 1192"/>
                <a:gd name="T6" fmla="*/ 7706 w 8196"/>
                <a:gd name="T7" fmla="*/ 666 h 1192"/>
                <a:gd name="T8" fmla="*/ 7522 w 8196"/>
                <a:gd name="T9" fmla="*/ 702 h 1192"/>
                <a:gd name="T10" fmla="*/ 7322 w 8196"/>
                <a:gd name="T11" fmla="*/ 730 h 1192"/>
                <a:gd name="T12" fmla="*/ 7106 w 8196"/>
                <a:gd name="T13" fmla="*/ 750 h 1192"/>
                <a:gd name="T14" fmla="*/ 6872 w 8196"/>
                <a:gd name="T15" fmla="*/ 762 h 1192"/>
                <a:gd name="T16" fmla="*/ 6618 w 8196"/>
                <a:gd name="T17" fmla="*/ 760 h 1192"/>
                <a:gd name="T18" fmla="*/ 6342 w 8196"/>
                <a:gd name="T19" fmla="*/ 750 h 1192"/>
                <a:gd name="T20" fmla="*/ 6042 w 8196"/>
                <a:gd name="T21" fmla="*/ 726 h 1192"/>
                <a:gd name="T22" fmla="*/ 5716 w 8196"/>
                <a:gd name="T23" fmla="*/ 690 h 1192"/>
                <a:gd name="T24" fmla="*/ 5364 w 8196"/>
                <a:gd name="T25" fmla="*/ 642 h 1192"/>
                <a:gd name="T26" fmla="*/ 4982 w 8196"/>
                <a:gd name="T27" fmla="*/ 578 h 1192"/>
                <a:gd name="T28" fmla="*/ 4568 w 8196"/>
                <a:gd name="T29" fmla="*/ 500 h 1192"/>
                <a:gd name="T30" fmla="*/ 4122 w 8196"/>
                <a:gd name="T31" fmla="*/ 406 h 1192"/>
                <a:gd name="T32" fmla="*/ 3640 w 8196"/>
                <a:gd name="T33" fmla="*/ 296 h 1192"/>
                <a:gd name="T34" fmla="*/ 3396 w 8196"/>
                <a:gd name="T35" fmla="*/ 240 h 1192"/>
                <a:gd name="T36" fmla="*/ 2934 w 8196"/>
                <a:gd name="T37" fmla="*/ 148 h 1192"/>
                <a:gd name="T38" fmla="*/ 2512 w 8196"/>
                <a:gd name="T39" fmla="*/ 82 h 1192"/>
                <a:gd name="T40" fmla="*/ 2126 w 8196"/>
                <a:gd name="T41" fmla="*/ 36 h 1192"/>
                <a:gd name="T42" fmla="*/ 1776 w 8196"/>
                <a:gd name="T43" fmla="*/ 10 h 1192"/>
                <a:gd name="T44" fmla="*/ 1462 w 8196"/>
                <a:gd name="T45" fmla="*/ 0 h 1192"/>
                <a:gd name="T46" fmla="*/ 1182 w 8196"/>
                <a:gd name="T47" fmla="*/ 4 h 1192"/>
                <a:gd name="T48" fmla="*/ 934 w 8196"/>
                <a:gd name="T49" fmla="*/ 20 h 1192"/>
                <a:gd name="T50" fmla="*/ 716 w 8196"/>
                <a:gd name="T51" fmla="*/ 44 h 1192"/>
                <a:gd name="T52" fmla="*/ 530 w 8196"/>
                <a:gd name="T53" fmla="*/ 74 h 1192"/>
                <a:gd name="T54" fmla="*/ 374 w 8196"/>
                <a:gd name="T55" fmla="*/ 108 h 1192"/>
                <a:gd name="T56" fmla="*/ 248 w 8196"/>
                <a:gd name="T57" fmla="*/ 144 h 1192"/>
                <a:gd name="T58" fmla="*/ 148 w 8196"/>
                <a:gd name="T59" fmla="*/ 176 h 1192"/>
                <a:gd name="T60" fmla="*/ 48 w 8196"/>
                <a:gd name="T61" fmla="*/ 216 h 1192"/>
                <a:gd name="T62" fmla="*/ 0 w 8196"/>
                <a:gd name="T63" fmla="*/ 240 h 1192"/>
                <a:gd name="T64" fmla="*/ 8192 w 8196"/>
                <a:gd name="T65" fmla="*/ 1192 h 1192"/>
                <a:gd name="T66" fmla="*/ 8196 w 8196"/>
                <a:gd name="T67" fmla="*/ 1186 h 1192"/>
                <a:gd name="T68" fmla="*/ 8196 w 8196"/>
                <a:gd name="T69" fmla="*/ 510 h 1192"/>
                <a:gd name="T70" fmla="*/ 8192 w 8196"/>
                <a:gd name="T71" fmla="*/ 512 h 1192"/>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6" y="1186"/>
                  </a:lnTo>
                  <a:lnTo>
                    <a:pt x="8196" y="510"/>
                  </a:lnTo>
                  <a:lnTo>
                    <a:pt x="8192" y="512"/>
                  </a:lnTo>
                  <a:close/>
                </a:path>
              </a:pathLst>
            </a:custGeom>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1" name="Date Placeholder 3"/>
          <p:cNvSpPr>
            <a:spLocks noGrp="1"/>
          </p:cNvSpPr>
          <p:nvPr>
            <p:ph type="dt" sz="half" idx="10"/>
          </p:nvPr>
        </p:nvSpPr>
        <p:spPr/>
        <p:txBody>
          <a:bodyPr/>
          <a:lstStyle>
            <a:lvl1pPr>
              <a:defRPr/>
            </a:lvl1pPr>
          </a:lstStyle>
          <a:p>
            <a:pPr>
              <a:defRPr/>
            </a:pPr>
            <a:fld id="{0833BAE2-ED38-43EC-A8A9-F57876F46FF1}" type="datetimeFigureOut">
              <a:rPr lang="en-US"/>
              <a:pPr>
                <a:defRPr/>
              </a:pPr>
              <a:t>7/12/2019</a:t>
            </a:fld>
            <a:endParaRPr lang="en-GB"/>
          </a:p>
        </p:txBody>
      </p:sp>
      <p:sp>
        <p:nvSpPr>
          <p:cNvPr id="12" name="Footer Placeholder 4"/>
          <p:cNvSpPr>
            <a:spLocks noGrp="1"/>
          </p:cNvSpPr>
          <p:nvPr>
            <p:ph type="ftr" sz="quarter" idx="11"/>
          </p:nvPr>
        </p:nvSpPr>
        <p:spPr/>
        <p:txBody>
          <a:bodyPr/>
          <a:lstStyle>
            <a:lvl1pPr>
              <a:defRPr/>
            </a:lvl1pPr>
          </a:lstStyle>
          <a:p>
            <a:pPr>
              <a:defRPr/>
            </a:pPr>
            <a:endParaRPr lang="en-GB"/>
          </a:p>
        </p:txBody>
      </p:sp>
      <p:sp>
        <p:nvSpPr>
          <p:cNvPr id="13" name="Slide Number Placeholder 5"/>
          <p:cNvSpPr>
            <a:spLocks noGrp="1"/>
          </p:cNvSpPr>
          <p:nvPr>
            <p:ph type="sldNum" sz="quarter" idx="12"/>
          </p:nvPr>
        </p:nvSpPr>
        <p:spPr/>
        <p:txBody>
          <a:bodyPr/>
          <a:lstStyle>
            <a:lvl1pPr>
              <a:defRPr/>
            </a:lvl1pPr>
          </a:lstStyle>
          <a:p>
            <a:fld id="{3BF0D8EF-D739-4F3B-9CCB-62EF77BC4F87}" type="slidenum">
              <a:rPr lang="en-GB" altLang="en-US"/>
              <a:pPr/>
              <a:t>‹#›</a:t>
            </a:fld>
            <a:endParaRPr lang="en-GB" altLang="en-US"/>
          </a:p>
        </p:txBody>
      </p:sp>
    </p:spTree>
    <p:extLst>
      <p:ext uri="{BB962C8B-B14F-4D97-AF65-F5344CB8AC3E}">
        <p14:creationId xmlns:p14="http://schemas.microsoft.com/office/powerpoint/2010/main" val="1258807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Title 6"/>
          <p:cNvSpPr>
            <a:spLocks noGrp="1"/>
          </p:cNvSpPr>
          <p:nvPr>
            <p:ph type="title"/>
          </p:nvPr>
        </p:nvSpPr>
        <p:spPr/>
        <p:txBody>
          <a:bodyPr/>
          <a:lstStyle/>
          <a:p>
            <a:r>
              <a:rPr lang="en-US" smtClean="0"/>
              <a:t>Click to edit Master title style</a:t>
            </a:r>
            <a:endParaRPr lang="en-US"/>
          </a:p>
        </p:txBody>
      </p:sp>
      <p:sp>
        <p:nvSpPr>
          <p:cNvPr id="4" name="Date Placeholder 3"/>
          <p:cNvSpPr>
            <a:spLocks noGrp="1"/>
          </p:cNvSpPr>
          <p:nvPr>
            <p:ph type="dt" sz="half" idx="10"/>
          </p:nvPr>
        </p:nvSpPr>
        <p:spPr/>
        <p:txBody>
          <a:bodyPr/>
          <a:lstStyle>
            <a:lvl1pPr>
              <a:defRPr/>
            </a:lvl1pPr>
          </a:lstStyle>
          <a:p>
            <a:pPr>
              <a:defRPr/>
            </a:pPr>
            <a:fld id="{86ADF796-D809-4FB0-85E6-4F285F016623}" type="datetimeFigureOut">
              <a:rPr lang="en-US"/>
              <a:pPr>
                <a:defRPr/>
              </a:pPr>
              <a:t>7/12/2019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611D51C7-8F22-4D7C-B042-A371F4FA7418}" type="slidenum">
              <a:rPr lang="en-GB" altLang="en-US"/>
              <a:pPr/>
              <a:t>‹#›</a:t>
            </a:fld>
            <a:endParaRPr lang="en-GB" altLang="en-US"/>
          </a:p>
        </p:txBody>
      </p:sp>
    </p:spTree>
    <p:extLst>
      <p:ext uri="{BB962C8B-B14F-4D97-AF65-F5344CB8AC3E}">
        <p14:creationId xmlns:p14="http://schemas.microsoft.com/office/powerpoint/2010/main" val="27976370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ounded Rectangle 3"/>
          <p:cNvSpPr/>
          <p:nvPr/>
        </p:nvSpPr>
        <p:spPr>
          <a:xfrm>
            <a:off x="228600" y="228600"/>
            <a:ext cx="8696325" cy="473710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 name="Freeform 14"/>
          <p:cNvSpPr>
            <a:spLocks/>
          </p:cNvSpPr>
          <p:nvPr/>
        </p:nvSpPr>
        <p:spPr bwMode="hidden">
          <a:xfrm>
            <a:off x="6046788" y="4203700"/>
            <a:ext cx="2876550" cy="714375"/>
          </a:xfrm>
          <a:custGeom>
            <a:avLst/>
            <a:gdLst>
              <a:gd name="T0" fmla="*/ 2700 w 2706"/>
              <a:gd name="T1" fmla="*/ 0 h 640"/>
              <a:gd name="T2" fmla="*/ 2700 w 2706"/>
              <a:gd name="T3" fmla="*/ 0 h 640"/>
              <a:gd name="T4" fmla="*/ 2586 w 2706"/>
              <a:gd name="T5" fmla="*/ 18 h 640"/>
              <a:gd name="T6" fmla="*/ 2470 w 2706"/>
              <a:gd name="T7" fmla="*/ 38 h 640"/>
              <a:gd name="T8" fmla="*/ 2352 w 2706"/>
              <a:gd name="T9" fmla="*/ 60 h 640"/>
              <a:gd name="T10" fmla="*/ 2230 w 2706"/>
              <a:gd name="T11" fmla="*/ 82 h 640"/>
              <a:gd name="T12" fmla="*/ 2106 w 2706"/>
              <a:gd name="T13" fmla="*/ 108 h 640"/>
              <a:gd name="T14" fmla="*/ 1978 w 2706"/>
              <a:gd name="T15" fmla="*/ 134 h 640"/>
              <a:gd name="T16" fmla="*/ 1848 w 2706"/>
              <a:gd name="T17" fmla="*/ 164 h 640"/>
              <a:gd name="T18" fmla="*/ 1714 w 2706"/>
              <a:gd name="T19" fmla="*/ 194 h 640"/>
              <a:gd name="T20" fmla="*/ 1714 w 2706"/>
              <a:gd name="T21" fmla="*/ 194 h 640"/>
              <a:gd name="T22" fmla="*/ 1472 w 2706"/>
              <a:gd name="T23" fmla="*/ 252 h 640"/>
              <a:gd name="T24" fmla="*/ 1236 w 2706"/>
              <a:gd name="T25" fmla="*/ 304 h 640"/>
              <a:gd name="T26" fmla="*/ 1010 w 2706"/>
              <a:gd name="T27" fmla="*/ 352 h 640"/>
              <a:gd name="T28" fmla="*/ 792 w 2706"/>
              <a:gd name="T29" fmla="*/ 398 h 640"/>
              <a:gd name="T30" fmla="*/ 584 w 2706"/>
              <a:gd name="T31" fmla="*/ 438 h 640"/>
              <a:gd name="T32" fmla="*/ 382 w 2706"/>
              <a:gd name="T33" fmla="*/ 474 h 640"/>
              <a:gd name="T34" fmla="*/ 188 w 2706"/>
              <a:gd name="T35" fmla="*/ 508 h 640"/>
              <a:gd name="T36" fmla="*/ 0 w 2706"/>
              <a:gd name="T37" fmla="*/ 538 h 640"/>
              <a:gd name="T38" fmla="*/ 0 w 2706"/>
              <a:gd name="T39" fmla="*/ 538 h 640"/>
              <a:gd name="T40" fmla="*/ 130 w 2706"/>
              <a:gd name="T41" fmla="*/ 556 h 640"/>
              <a:gd name="T42" fmla="*/ 254 w 2706"/>
              <a:gd name="T43" fmla="*/ 572 h 640"/>
              <a:gd name="T44" fmla="*/ 374 w 2706"/>
              <a:gd name="T45" fmla="*/ 586 h 640"/>
              <a:gd name="T46" fmla="*/ 492 w 2706"/>
              <a:gd name="T47" fmla="*/ 598 h 640"/>
              <a:gd name="T48" fmla="*/ 606 w 2706"/>
              <a:gd name="T49" fmla="*/ 610 h 640"/>
              <a:gd name="T50" fmla="*/ 716 w 2706"/>
              <a:gd name="T51" fmla="*/ 618 h 640"/>
              <a:gd name="T52" fmla="*/ 822 w 2706"/>
              <a:gd name="T53" fmla="*/ 626 h 640"/>
              <a:gd name="T54" fmla="*/ 926 w 2706"/>
              <a:gd name="T55" fmla="*/ 632 h 640"/>
              <a:gd name="T56" fmla="*/ 1028 w 2706"/>
              <a:gd name="T57" fmla="*/ 636 h 640"/>
              <a:gd name="T58" fmla="*/ 1126 w 2706"/>
              <a:gd name="T59" fmla="*/ 638 h 640"/>
              <a:gd name="T60" fmla="*/ 1220 w 2706"/>
              <a:gd name="T61" fmla="*/ 640 h 640"/>
              <a:gd name="T62" fmla="*/ 1312 w 2706"/>
              <a:gd name="T63" fmla="*/ 640 h 640"/>
              <a:gd name="T64" fmla="*/ 1402 w 2706"/>
              <a:gd name="T65" fmla="*/ 638 h 640"/>
              <a:gd name="T66" fmla="*/ 1490 w 2706"/>
              <a:gd name="T67" fmla="*/ 636 h 640"/>
              <a:gd name="T68" fmla="*/ 1574 w 2706"/>
              <a:gd name="T69" fmla="*/ 632 h 640"/>
              <a:gd name="T70" fmla="*/ 1656 w 2706"/>
              <a:gd name="T71" fmla="*/ 626 h 640"/>
              <a:gd name="T72" fmla="*/ 1734 w 2706"/>
              <a:gd name="T73" fmla="*/ 620 h 640"/>
              <a:gd name="T74" fmla="*/ 1812 w 2706"/>
              <a:gd name="T75" fmla="*/ 612 h 640"/>
              <a:gd name="T76" fmla="*/ 1886 w 2706"/>
              <a:gd name="T77" fmla="*/ 602 h 640"/>
              <a:gd name="T78" fmla="*/ 1960 w 2706"/>
              <a:gd name="T79" fmla="*/ 592 h 640"/>
              <a:gd name="T80" fmla="*/ 2030 w 2706"/>
              <a:gd name="T81" fmla="*/ 580 h 640"/>
              <a:gd name="T82" fmla="*/ 2100 w 2706"/>
              <a:gd name="T83" fmla="*/ 568 h 640"/>
              <a:gd name="T84" fmla="*/ 2166 w 2706"/>
              <a:gd name="T85" fmla="*/ 554 h 640"/>
              <a:gd name="T86" fmla="*/ 2232 w 2706"/>
              <a:gd name="T87" fmla="*/ 540 h 640"/>
              <a:gd name="T88" fmla="*/ 2296 w 2706"/>
              <a:gd name="T89" fmla="*/ 524 h 640"/>
              <a:gd name="T90" fmla="*/ 2358 w 2706"/>
              <a:gd name="T91" fmla="*/ 508 h 640"/>
              <a:gd name="T92" fmla="*/ 2418 w 2706"/>
              <a:gd name="T93" fmla="*/ 490 h 640"/>
              <a:gd name="T94" fmla="*/ 2478 w 2706"/>
              <a:gd name="T95" fmla="*/ 472 h 640"/>
              <a:gd name="T96" fmla="*/ 2592 w 2706"/>
              <a:gd name="T97" fmla="*/ 432 h 640"/>
              <a:gd name="T98" fmla="*/ 2702 w 2706"/>
              <a:gd name="T99" fmla="*/ 390 h 640"/>
              <a:gd name="T100" fmla="*/ 2702 w 2706"/>
              <a:gd name="T101" fmla="*/ 390 h 640"/>
              <a:gd name="T102" fmla="*/ 2706 w 2706"/>
              <a:gd name="T103" fmla="*/ 388 h 640"/>
              <a:gd name="T104" fmla="*/ 2706 w 2706"/>
              <a:gd name="T105" fmla="*/ 388 h 640"/>
              <a:gd name="T106" fmla="*/ 2706 w 2706"/>
              <a:gd name="T107" fmla="*/ 0 h 640"/>
              <a:gd name="T108" fmla="*/ 2706 w 2706"/>
              <a:gd name="T109" fmla="*/ 0 h 640"/>
              <a:gd name="T110" fmla="*/ 2700 w 2706"/>
              <a:gd name="T111" fmla="*/ 0 h 640"/>
              <a:gd name="T112" fmla="*/ 2700 w 2706"/>
              <a:gd name="T113" fmla="*/ 0 h 64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472" y="252"/>
                </a:lnTo>
                <a:lnTo>
                  <a:pt x="1236" y="304"/>
                </a:lnTo>
                <a:lnTo>
                  <a:pt x="1010" y="352"/>
                </a:lnTo>
                <a:lnTo>
                  <a:pt x="792" y="398"/>
                </a:lnTo>
                <a:lnTo>
                  <a:pt x="584" y="438"/>
                </a:lnTo>
                <a:lnTo>
                  <a:pt x="382" y="474"/>
                </a:lnTo>
                <a:lnTo>
                  <a:pt x="188" y="50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6" y="388"/>
                </a:lnTo>
                <a:lnTo>
                  <a:pt x="2706" y="0"/>
                </a:lnTo>
                <a:lnTo>
                  <a:pt x="2700" y="0"/>
                </a:lnTo>
                <a:close/>
              </a:path>
            </a:pathLst>
          </a:custGeom>
          <a:solidFill>
            <a:schemeClr val="bg2">
              <a:alpha val="29019"/>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 name="Freeform 18"/>
          <p:cNvSpPr>
            <a:spLocks/>
          </p:cNvSpPr>
          <p:nvPr/>
        </p:nvSpPr>
        <p:spPr bwMode="hidden">
          <a:xfrm>
            <a:off x="2619375" y="4075113"/>
            <a:ext cx="5545138" cy="850900"/>
          </a:xfrm>
          <a:custGeom>
            <a:avLst/>
            <a:gdLst>
              <a:gd name="T0" fmla="*/ 5216 w 5216"/>
              <a:gd name="T1" fmla="*/ 714 h 762"/>
              <a:gd name="T2" fmla="*/ 4984 w 5216"/>
              <a:gd name="T3" fmla="*/ 686 h 762"/>
              <a:gd name="T4" fmla="*/ 4478 w 5216"/>
              <a:gd name="T5" fmla="*/ 610 h 762"/>
              <a:gd name="T6" fmla="*/ 3914 w 5216"/>
              <a:gd name="T7" fmla="*/ 508 h 762"/>
              <a:gd name="T8" fmla="*/ 3286 w 5216"/>
              <a:gd name="T9" fmla="*/ 374 h 762"/>
              <a:gd name="T10" fmla="*/ 2946 w 5216"/>
              <a:gd name="T11" fmla="*/ 296 h 762"/>
              <a:gd name="T12" fmla="*/ 2682 w 5216"/>
              <a:gd name="T13" fmla="*/ 236 h 762"/>
              <a:gd name="T14" fmla="*/ 2430 w 5216"/>
              <a:gd name="T15" fmla="*/ 184 h 762"/>
              <a:gd name="T16" fmla="*/ 2190 w 5216"/>
              <a:gd name="T17" fmla="*/ 140 h 762"/>
              <a:gd name="T18" fmla="*/ 1960 w 5216"/>
              <a:gd name="T19" fmla="*/ 102 h 762"/>
              <a:gd name="T20" fmla="*/ 1740 w 5216"/>
              <a:gd name="T21" fmla="*/ 72 h 762"/>
              <a:gd name="T22" fmla="*/ 1334 w 5216"/>
              <a:gd name="T23" fmla="*/ 28 h 762"/>
              <a:gd name="T24" fmla="*/ 970 w 5216"/>
              <a:gd name="T25" fmla="*/ 4 h 762"/>
              <a:gd name="T26" fmla="*/ 644 w 5216"/>
              <a:gd name="T27" fmla="*/ 0 h 762"/>
              <a:gd name="T28" fmla="*/ 358 w 5216"/>
              <a:gd name="T29" fmla="*/ 10 h 762"/>
              <a:gd name="T30" fmla="*/ 110 w 5216"/>
              <a:gd name="T31" fmla="*/ 32 h 762"/>
              <a:gd name="T32" fmla="*/ 0 w 5216"/>
              <a:gd name="T33" fmla="*/ 48 h 762"/>
              <a:gd name="T34" fmla="*/ 314 w 5216"/>
              <a:gd name="T35" fmla="*/ 86 h 762"/>
              <a:gd name="T36" fmla="*/ 652 w 5216"/>
              <a:gd name="T37" fmla="*/ 140 h 762"/>
              <a:gd name="T38" fmla="*/ 1014 w 5216"/>
              <a:gd name="T39" fmla="*/ 210 h 762"/>
              <a:gd name="T40" fmla="*/ 1402 w 5216"/>
              <a:gd name="T41" fmla="*/ 296 h 762"/>
              <a:gd name="T42" fmla="*/ 1756 w 5216"/>
              <a:gd name="T43" fmla="*/ 378 h 762"/>
              <a:gd name="T44" fmla="*/ 2408 w 5216"/>
              <a:gd name="T45" fmla="*/ 516 h 762"/>
              <a:gd name="T46" fmla="*/ 2708 w 5216"/>
              <a:gd name="T47" fmla="*/ 572 h 762"/>
              <a:gd name="T48" fmla="*/ 2992 w 5216"/>
              <a:gd name="T49" fmla="*/ 620 h 762"/>
              <a:gd name="T50" fmla="*/ 3260 w 5216"/>
              <a:gd name="T51" fmla="*/ 662 h 762"/>
              <a:gd name="T52" fmla="*/ 3512 w 5216"/>
              <a:gd name="T53" fmla="*/ 694 h 762"/>
              <a:gd name="T54" fmla="*/ 3750 w 5216"/>
              <a:gd name="T55" fmla="*/ 722 h 762"/>
              <a:gd name="T56" fmla="*/ 3974 w 5216"/>
              <a:gd name="T57" fmla="*/ 740 h 762"/>
              <a:gd name="T58" fmla="*/ 4184 w 5216"/>
              <a:gd name="T59" fmla="*/ 754 h 762"/>
              <a:gd name="T60" fmla="*/ 4384 w 5216"/>
              <a:gd name="T61" fmla="*/ 762 h 762"/>
              <a:gd name="T62" fmla="*/ 4570 w 5216"/>
              <a:gd name="T63" fmla="*/ 762 h 762"/>
              <a:gd name="T64" fmla="*/ 4746 w 5216"/>
              <a:gd name="T65" fmla="*/ 758 h 762"/>
              <a:gd name="T66" fmla="*/ 4912 w 5216"/>
              <a:gd name="T67" fmla="*/ 748 h 762"/>
              <a:gd name="T68" fmla="*/ 5068 w 5216"/>
              <a:gd name="T69" fmla="*/ 732 h 762"/>
              <a:gd name="T70" fmla="*/ 5216 w 5216"/>
              <a:gd name="T71" fmla="*/ 714 h 762"/>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154" y="66"/>
                </a:lnTo>
                <a:lnTo>
                  <a:pt x="314" y="86"/>
                </a:lnTo>
                <a:lnTo>
                  <a:pt x="480" y="112"/>
                </a:lnTo>
                <a:lnTo>
                  <a:pt x="652" y="140"/>
                </a:lnTo>
                <a:lnTo>
                  <a:pt x="830" y="174"/>
                </a:lnTo>
                <a:lnTo>
                  <a:pt x="1014" y="210"/>
                </a:lnTo>
                <a:lnTo>
                  <a:pt x="1206" y="250"/>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close/>
              </a:path>
            </a:pathLst>
          </a:custGeom>
          <a:solidFill>
            <a:schemeClr val="bg2">
              <a:alpha val="39999"/>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 name="Freeform 22"/>
          <p:cNvSpPr>
            <a:spLocks/>
          </p:cNvSpPr>
          <p:nvPr/>
        </p:nvSpPr>
        <p:spPr bwMode="hidden">
          <a:xfrm>
            <a:off x="2828925" y="4087813"/>
            <a:ext cx="5467350" cy="774700"/>
          </a:xfrm>
          <a:custGeom>
            <a:avLst/>
            <a:gdLst>
              <a:gd name="T0" fmla="*/ 0 w 5144"/>
              <a:gd name="T1" fmla="*/ 70 h 694"/>
              <a:gd name="T2" fmla="*/ 0 w 5144"/>
              <a:gd name="T3" fmla="*/ 70 h 694"/>
              <a:gd name="T4" fmla="*/ 18 w 5144"/>
              <a:gd name="T5" fmla="*/ 66 h 694"/>
              <a:gd name="T6" fmla="*/ 72 w 5144"/>
              <a:gd name="T7" fmla="*/ 56 h 694"/>
              <a:gd name="T8" fmla="*/ 164 w 5144"/>
              <a:gd name="T9" fmla="*/ 42 h 694"/>
              <a:gd name="T10" fmla="*/ 224 w 5144"/>
              <a:gd name="T11" fmla="*/ 34 h 694"/>
              <a:gd name="T12" fmla="*/ 294 w 5144"/>
              <a:gd name="T13" fmla="*/ 26 h 694"/>
              <a:gd name="T14" fmla="*/ 372 w 5144"/>
              <a:gd name="T15" fmla="*/ 20 h 694"/>
              <a:gd name="T16" fmla="*/ 462 w 5144"/>
              <a:gd name="T17" fmla="*/ 14 h 694"/>
              <a:gd name="T18" fmla="*/ 560 w 5144"/>
              <a:gd name="T19" fmla="*/ 8 h 694"/>
              <a:gd name="T20" fmla="*/ 670 w 5144"/>
              <a:gd name="T21" fmla="*/ 4 h 694"/>
              <a:gd name="T22" fmla="*/ 790 w 5144"/>
              <a:gd name="T23" fmla="*/ 2 h 694"/>
              <a:gd name="T24" fmla="*/ 920 w 5144"/>
              <a:gd name="T25" fmla="*/ 0 h 694"/>
              <a:gd name="T26" fmla="*/ 1060 w 5144"/>
              <a:gd name="T27" fmla="*/ 2 h 694"/>
              <a:gd name="T28" fmla="*/ 1210 w 5144"/>
              <a:gd name="T29" fmla="*/ 6 h 694"/>
              <a:gd name="T30" fmla="*/ 1372 w 5144"/>
              <a:gd name="T31" fmla="*/ 14 h 694"/>
              <a:gd name="T32" fmla="*/ 1544 w 5144"/>
              <a:gd name="T33" fmla="*/ 24 h 694"/>
              <a:gd name="T34" fmla="*/ 1726 w 5144"/>
              <a:gd name="T35" fmla="*/ 40 h 694"/>
              <a:gd name="T36" fmla="*/ 1920 w 5144"/>
              <a:gd name="T37" fmla="*/ 58 h 694"/>
              <a:gd name="T38" fmla="*/ 2126 w 5144"/>
              <a:gd name="T39" fmla="*/ 80 h 694"/>
              <a:gd name="T40" fmla="*/ 2342 w 5144"/>
              <a:gd name="T41" fmla="*/ 106 h 694"/>
              <a:gd name="T42" fmla="*/ 2570 w 5144"/>
              <a:gd name="T43" fmla="*/ 138 h 694"/>
              <a:gd name="T44" fmla="*/ 2808 w 5144"/>
              <a:gd name="T45" fmla="*/ 174 h 694"/>
              <a:gd name="T46" fmla="*/ 3058 w 5144"/>
              <a:gd name="T47" fmla="*/ 216 h 694"/>
              <a:gd name="T48" fmla="*/ 3320 w 5144"/>
              <a:gd name="T49" fmla="*/ 266 h 694"/>
              <a:gd name="T50" fmla="*/ 3594 w 5144"/>
              <a:gd name="T51" fmla="*/ 320 h 694"/>
              <a:gd name="T52" fmla="*/ 3880 w 5144"/>
              <a:gd name="T53" fmla="*/ 380 h 694"/>
              <a:gd name="T54" fmla="*/ 4178 w 5144"/>
              <a:gd name="T55" fmla="*/ 448 h 694"/>
              <a:gd name="T56" fmla="*/ 4488 w 5144"/>
              <a:gd name="T57" fmla="*/ 522 h 694"/>
              <a:gd name="T58" fmla="*/ 4810 w 5144"/>
              <a:gd name="T59" fmla="*/ 604 h 694"/>
              <a:gd name="T60" fmla="*/ 5144 w 5144"/>
              <a:gd name="T61" fmla="*/ 694 h 694"/>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 name="Freeform 26"/>
          <p:cNvSpPr>
            <a:spLocks/>
          </p:cNvSpPr>
          <p:nvPr/>
        </p:nvSpPr>
        <p:spPr bwMode="hidden">
          <a:xfrm>
            <a:off x="5610225" y="4073525"/>
            <a:ext cx="3306763" cy="652463"/>
          </a:xfrm>
          <a:custGeom>
            <a:avLst/>
            <a:gdLst>
              <a:gd name="T0" fmla="*/ 0 w 3112"/>
              <a:gd name="T1" fmla="*/ 584 h 584"/>
              <a:gd name="T2" fmla="*/ 0 w 3112"/>
              <a:gd name="T3" fmla="*/ 584 h 584"/>
              <a:gd name="T4" fmla="*/ 90 w 3112"/>
              <a:gd name="T5" fmla="*/ 560 h 584"/>
              <a:gd name="T6" fmla="*/ 336 w 3112"/>
              <a:gd name="T7" fmla="*/ 498 h 584"/>
              <a:gd name="T8" fmla="*/ 506 w 3112"/>
              <a:gd name="T9" fmla="*/ 456 h 584"/>
              <a:gd name="T10" fmla="*/ 702 w 3112"/>
              <a:gd name="T11" fmla="*/ 410 h 584"/>
              <a:gd name="T12" fmla="*/ 920 w 3112"/>
              <a:gd name="T13" fmla="*/ 360 h 584"/>
              <a:gd name="T14" fmla="*/ 1154 w 3112"/>
              <a:gd name="T15" fmla="*/ 306 h 584"/>
              <a:gd name="T16" fmla="*/ 1402 w 3112"/>
              <a:gd name="T17" fmla="*/ 254 h 584"/>
              <a:gd name="T18" fmla="*/ 1656 w 3112"/>
              <a:gd name="T19" fmla="*/ 202 h 584"/>
              <a:gd name="T20" fmla="*/ 1916 w 3112"/>
              <a:gd name="T21" fmla="*/ 154 h 584"/>
              <a:gd name="T22" fmla="*/ 2174 w 3112"/>
              <a:gd name="T23" fmla="*/ 108 h 584"/>
              <a:gd name="T24" fmla="*/ 2302 w 3112"/>
              <a:gd name="T25" fmla="*/ 88 h 584"/>
              <a:gd name="T26" fmla="*/ 2426 w 3112"/>
              <a:gd name="T27" fmla="*/ 68 h 584"/>
              <a:gd name="T28" fmla="*/ 2550 w 3112"/>
              <a:gd name="T29" fmla="*/ 52 h 584"/>
              <a:gd name="T30" fmla="*/ 2670 w 3112"/>
              <a:gd name="T31" fmla="*/ 36 h 584"/>
              <a:gd name="T32" fmla="*/ 2788 w 3112"/>
              <a:gd name="T33" fmla="*/ 24 h 584"/>
              <a:gd name="T34" fmla="*/ 2900 w 3112"/>
              <a:gd name="T35" fmla="*/ 14 h 584"/>
              <a:gd name="T36" fmla="*/ 3008 w 3112"/>
              <a:gd name="T37" fmla="*/ 6 h 584"/>
              <a:gd name="T38" fmla="*/ 3112 w 3112"/>
              <a:gd name="T39" fmla="*/ 0 h 584"/>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useBgFill="1">
        <p:nvSpPr>
          <p:cNvPr id="9" name="Freeform 10"/>
          <p:cNvSpPr>
            <a:spLocks/>
          </p:cNvSpPr>
          <p:nvPr/>
        </p:nvSpPr>
        <p:spPr bwMode="hidden">
          <a:xfrm>
            <a:off x="211138" y="4059238"/>
            <a:ext cx="8723312" cy="1328737"/>
          </a:xfrm>
          <a:custGeom>
            <a:avLst/>
            <a:gdLst>
              <a:gd name="T0" fmla="*/ 8192 w 8196"/>
              <a:gd name="T1" fmla="*/ 512 h 1192"/>
              <a:gd name="T2" fmla="*/ 8040 w 8196"/>
              <a:gd name="T3" fmla="*/ 570 h 1192"/>
              <a:gd name="T4" fmla="*/ 7878 w 8196"/>
              <a:gd name="T5" fmla="*/ 620 h 1192"/>
              <a:gd name="T6" fmla="*/ 7706 w 8196"/>
              <a:gd name="T7" fmla="*/ 666 h 1192"/>
              <a:gd name="T8" fmla="*/ 7522 w 8196"/>
              <a:gd name="T9" fmla="*/ 702 h 1192"/>
              <a:gd name="T10" fmla="*/ 7322 w 8196"/>
              <a:gd name="T11" fmla="*/ 730 h 1192"/>
              <a:gd name="T12" fmla="*/ 7106 w 8196"/>
              <a:gd name="T13" fmla="*/ 750 h 1192"/>
              <a:gd name="T14" fmla="*/ 6872 w 8196"/>
              <a:gd name="T15" fmla="*/ 762 h 1192"/>
              <a:gd name="T16" fmla="*/ 6618 w 8196"/>
              <a:gd name="T17" fmla="*/ 760 h 1192"/>
              <a:gd name="T18" fmla="*/ 6342 w 8196"/>
              <a:gd name="T19" fmla="*/ 750 h 1192"/>
              <a:gd name="T20" fmla="*/ 6042 w 8196"/>
              <a:gd name="T21" fmla="*/ 726 h 1192"/>
              <a:gd name="T22" fmla="*/ 5716 w 8196"/>
              <a:gd name="T23" fmla="*/ 690 h 1192"/>
              <a:gd name="T24" fmla="*/ 5364 w 8196"/>
              <a:gd name="T25" fmla="*/ 642 h 1192"/>
              <a:gd name="T26" fmla="*/ 4982 w 8196"/>
              <a:gd name="T27" fmla="*/ 578 h 1192"/>
              <a:gd name="T28" fmla="*/ 4568 w 8196"/>
              <a:gd name="T29" fmla="*/ 500 h 1192"/>
              <a:gd name="T30" fmla="*/ 4122 w 8196"/>
              <a:gd name="T31" fmla="*/ 406 h 1192"/>
              <a:gd name="T32" fmla="*/ 3640 w 8196"/>
              <a:gd name="T33" fmla="*/ 296 h 1192"/>
              <a:gd name="T34" fmla="*/ 3396 w 8196"/>
              <a:gd name="T35" fmla="*/ 240 h 1192"/>
              <a:gd name="T36" fmla="*/ 2934 w 8196"/>
              <a:gd name="T37" fmla="*/ 148 h 1192"/>
              <a:gd name="T38" fmla="*/ 2512 w 8196"/>
              <a:gd name="T39" fmla="*/ 82 h 1192"/>
              <a:gd name="T40" fmla="*/ 2126 w 8196"/>
              <a:gd name="T41" fmla="*/ 36 h 1192"/>
              <a:gd name="T42" fmla="*/ 1776 w 8196"/>
              <a:gd name="T43" fmla="*/ 10 h 1192"/>
              <a:gd name="T44" fmla="*/ 1462 w 8196"/>
              <a:gd name="T45" fmla="*/ 0 h 1192"/>
              <a:gd name="T46" fmla="*/ 1182 w 8196"/>
              <a:gd name="T47" fmla="*/ 4 h 1192"/>
              <a:gd name="T48" fmla="*/ 934 w 8196"/>
              <a:gd name="T49" fmla="*/ 20 h 1192"/>
              <a:gd name="T50" fmla="*/ 716 w 8196"/>
              <a:gd name="T51" fmla="*/ 44 h 1192"/>
              <a:gd name="T52" fmla="*/ 530 w 8196"/>
              <a:gd name="T53" fmla="*/ 74 h 1192"/>
              <a:gd name="T54" fmla="*/ 374 w 8196"/>
              <a:gd name="T55" fmla="*/ 108 h 1192"/>
              <a:gd name="T56" fmla="*/ 248 w 8196"/>
              <a:gd name="T57" fmla="*/ 144 h 1192"/>
              <a:gd name="T58" fmla="*/ 148 w 8196"/>
              <a:gd name="T59" fmla="*/ 176 h 1192"/>
              <a:gd name="T60" fmla="*/ 48 w 8196"/>
              <a:gd name="T61" fmla="*/ 216 h 1192"/>
              <a:gd name="T62" fmla="*/ 0 w 8196"/>
              <a:gd name="T63" fmla="*/ 240 h 1192"/>
              <a:gd name="T64" fmla="*/ 8192 w 8196"/>
              <a:gd name="T65" fmla="*/ 1192 h 1192"/>
              <a:gd name="T66" fmla="*/ 8196 w 8196"/>
              <a:gd name="T67" fmla="*/ 1186 h 1192"/>
              <a:gd name="T68" fmla="*/ 8196 w 8196"/>
              <a:gd name="T69" fmla="*/ 510 h 1192"/>
              <a:gd name="T70" fmla="*/ 8192 w 8196"/>
              <a:gd name="T71" fmla="*/ 512 h 1192"/>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6" y="1186"/>
                </a:lnTo>
                <a:lnTo>
                  <a:pt x="8196" y="510"/>
                </a:lnTo>
                <a:lnTo>
                  <a:pt x="8192" y="512"/>
                </a:lnTo>
                <a:close/>
              </a:path>
            </a:pathLst>
          </a:custGeom>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10" name="Date Placeholder 3"/>
          <p:cNvSpPr>
            <a:spLocks noGrp="1"/>
          </p:cNvSpPr>
          <p:nvPr>
            <p:ph type="dt" sz="half" idx="10"/>
          </p:nvPr>
        </p:nvSpPr>
        <p:spPr/>
        <p:txBody>
          <a:bodyPr/>
          <a:lstStyle>
            <a:lvl1pPr>
              <a:defRPr/>
            </a:lvl1pPr>
          </a:lstStyle>
          <a:p>
            <a:pPr>
              <a:defRPr/>
            </a:pPr>
            <a:fld id="{F7D20553-6710-4300-96AA-6787FC950E87}" type="datetimeFigureOut">
              <a:rPr lang="en-US"/>
              <a:pPr>
                <a:defRPr/>
              </a:pPr>
              <a:t>7/12/2019</a:t>
            </a:fld>
            <a:endParaRPr lang="en-GB"/>
          </a:p>
        </p:txBody>
      </p:sp>
      <p:sp>
        <p:nvSpPr>
          <p:cNvPr id="11" name="Footer Placeholder 4"/>
          <p:cNvSpPr>
            <a:spLocks noGrp="1"/>
          </p:cNvSpPr>
          <p:nvPr>
            <p:ph type="ftr" sz="quarter" idx="11"/>
          </p:nvPr>
        </p:nvSpPr>
        <p:spPr/>
        <p:txBody>
          <a:bodyPr/>
          <a:lstStyle>
            <a:lvl1pPr>
              <a:defRPr/>
            </a:lvl1pPr>
          </a:lstStyle>
          <a:p>
            <a:pPr>
              <a:defRPr/>
            </a:pPr>
            <a:endParaRPr lang="en-GB"/>
          </a:p>
        </p:txBody>
      </p:sp>
      <p:sp>
        <p:nvSpPr>
          <p:cNvPr id="12" name="Slide Number Placeholder 5"/>
          <p:cNvSpPr>
            <a:spLocks noGrp="1"/>
          </p:cNvSpPr>
          <p:nvPr>
            <p:ph type="sldNum" sz="quarter" idx="12"/>
          </p:nvPr>
        </p:nvSpPr>
        <p:spPr/>
        <p:txBody>
          <a:bodyPr/>
          <a:lstStyle>
            <a:lvl1pPr>
              <a:defRPr/>
            </a:lvl1pPr>
          </a:lstStyle>
          <a:p>
            <a:fld id="{7178F9BE-B303-4584-A3C4-ED0E614B99C4}" type="slidenum">
              <a:rPr lang="en-GB" altLang="en-US"/>
              <a:pPr/>
              <a:t>‹#›</a:t>
            </a:fld>
            <a:endParaRPr lang="en-GB" altLang="en-US"/>
          </a:p>
        </p:txBody>
      </p:sp>
    </p:spTree>
    <p:extLst>
      <p:ext uri="{BB962C8B-B14F-4D97-AF65-F5344CB8AC3E}">
        <p14:creationId xmlns:p14="http://schemas.microsoft.com/office/powerpoint/2010/main" val="4941989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9" name="Content Placeholder 8"/>
          <p:cNvSpPr>
            <a:spLocks noGrp="1"/>
          </p:cNvSpPr>
          <p:nvPr>
            <p:ph sz="quarter" idx="13"/>
          </p:nvPr>
        </p:nvSpPr>
        <p:spPr>
          <a:xfrm>
            <a:off x="676655"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3"/>
          <p:cNvSpPr>
            <a:spLocks noGrp="1"/>
          </p:cNvSpPr>
          <p:nvPr>
            <p:ph type="dt" sz="half" idx="15"/>
          </p:nvPr>
        </p:nvSpPr>
        <p:spPr/>
        <p:txBody>
          <a:bodyPr/>
          <a:lstStyle>
            <a:lvl1pPr>
              <a:defRPr/>
            </a:lvl1pPr>
          </a:lstStyle>
          <a:p>
            <a:pPr>
              <a:defRPr/>
            </a:pPr>
            <a:fld id="{B4EE8A74-CC60-4F05-8451-91F6954B0B22}" type="datetimeFigureOut">
              <a:rPr lang="en-US"/>
              <a:pPr>
                <a:defRPr/>
              </a:pPr>
              <a:t>7/12/2019</a:t>
            </a:fld>
            <a:endParaRPr lang="en-GB"/>
          </a:p>
        </p:txBody>
      </p:sp>
      <p:sp>
        <p:nvSpPr>
          <p:cNvPr id="6" name="Footer Placeholder 4"/>
          <p:cNvSpPr>
            <a:spLocks noGrp="1"/>
          </p:cNvSpPr>
          <p:nvPr>
            <p:ph type="ftr" sz="quarter" idx="16"/>
          </p:nvPr>
        </p:nvSpPr>
        <p:spPr/>
        <p:txBody>
          <a:bodyPr/>
          <a:lstStyle>
            <a:lvl1pPr>
              <a:defRPr/>
            </a:lvl1pPr>
          </a:lstStyle>
          <a:p>
            <a:pPr>
              <a:defRPr/>
            </a:pPr>
            <a:endParaRPr lang="en-GB"/>
          </a:p>
        </p:txBody>
      </p:sp>
      <p:sp>
        <p:nvSpPr>
          <p:cNvPr id="7" name="Slide Number Placeholder 5"/>
          <p:cNvSpPr>
            <a:spLocks noGrp="1"/>
          </p:cNvSpPr>
          <p:nvPr>
            <p:ph type="sldNum" sz="quarter" idx="17"/>
          </p:nvPr>
        </p:nvSpPr>
        <p:spPr/>
        <p:txBody>
          <a:bodyPr/>
          <a:lstStyle>
            <a:lvl1pPr>
              <a:defRPr/>
            </a:lvl1pPr>
          </a:lstStyle>
          <a:p>
            <a:fld id="{DFE63E75-8286-4FB5-ACCA-0B111E864632}" type="slidenum">
              <a:rPr lang="en-GB" altLang="en-US"/>
              <a:pPr/>
              <a:t>‹#›</a:t>
            </a:fld>
            <a:endParaRPr lang="en-GB" altLang="en-US"/>
          </a:p>
        </p:txBody>
      </p:sp>
    </p:spTree>
    <p:extLst>
      <p:ext uri="{BB962C8B-B14F-4D97-AF65-F5344CB8AC3E}">
        <p14:creationId xmlns:p14="http://schemas.microsoft.com/office/powerpoint/2010/main" val="23604357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lvl1pPr>
              <a:defRPr/>
            </a:lvl1pPr>
          </a:lstStyle>
          <a:p>
            <a:pPr>
              <a:defRPr/>
            </a:pPr>
            <a:fld id="{EEC02C1F-F83B-47F9-AF2D-4E4387C2BA74}" type="datetimeFigureOut">
              <a:rPr lang="en-US"/>
              <a:pPr>
                <a:defRPr/>
              </a:pPr>
              <a:t>7/12/2019</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fld id="{687CB65C-749D-4570-AF42-86BF3C4A8E9D}" type="slidenum">
              <a:rPr lang="en-GB" altLang="en-US"/>
              <a:pPr/>
              <a:t>‹#›</a:t>
            </a:fld>
            <a:endParaRPr lang="en-GB" altLang="en-US"/>
          </a:p>
        </p:txBody>
      </p:sp>
    </p:spTree>
    <p:extLst>
      <p:ext uri="{BB962C8B-B14F-4D97-AF65-F5344CB8AC3E}">
        <p14:creationId xmlns:p14="http://schemas.microsoft.com/office/powerpoint/2010/main" val="1222195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pPr>
              <a:defRPr/>
            </a:pPr>
            <a:fld id="{F33E7AC8-E463-4CFA-948E-50B3B099B2B6}" type="datetimeFigureOut">
              <a:rPr lang="en-US"/>
              <a:pPr>
                <a:defRPr/>
              </a:pPr>
              <a:t>7/12/2019</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fld id="{EB118A74-0298-4663-875F-2A6CBC90E399}" type="slidenum">
              <a:rPr lang="en-GB" altLang="en-US"/>
              <a:pPr/>
              <a:t>‹#›</a:t>
            </a:fld>
            <a:endParaRPr lang="en-GB" altLang="en-US"/>
          </a:p>
        </p:txBody>
      </p:sp>
    </p:spTree>
    <p:extLst>
      <p:ext uri="{BB962C8B-B14F-4D97-AF65-F5344CB8AC3E}">
        <p14:creationId xmlns:p14="http://schemas.microsoft.com/office/powerpoint/2010/main" val="28216500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Rounded Rectangle 1"/>
          <p:cNvSpPr/>
          <p:nvPr/>
        </p:nvSpPr>
        <p:spPr>
          <a:xfrm>
            <a:off x="228600" y="228600"/>
            <a:ext cx="8696325" cy="1427163"/>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nvGrpSpPr>
          <p:cNvPr id="3" name="Group 15"/>
          <p:cNvGrpSpPr>
            <a:grpSpLocks noChangeAspect="1"/>
          </p:cNvGrpSpPr>
          <p:nvPr/>
        </p:nvGrpSpPr>
        <p:grpSpPr bwMode="auto">
          <a:xfrm>
            <a:off x="211138" y="714375"/>
            <a:ext cx="8723312" cy="1330325"/>
            <a:chOff x="-3905251" y="4294188"/>
            <a:chExt cx="13027839" cy="1892300"/>
          </a:xfrm>
        </p:grpSpPr>
        <p:sp>
          <p:nvSpPr>
            <p:cNvPr id="4" name="Freeform 14"/>
            <p:cNvSpPr>
              <a:spLocks/>
            </p:cNvSpPr>
            <p:nvPr/>
          </p:nvSpPr>
          <p:spPr bwMode="hidden">
            <a:xfrm>
              <a:off x="4810125" y="4500563"/>
              <a:ext cx="4295775" cy="1016000"/>
            </a:xfrm>
            <a:custGeom>
              <a:avLst/>
              <a:gdLst>
                <a:gd name="T0" fmla="*/ 2700 w 2706"/>
                <a:gd name="T1" fmla="*/ 0 h 640"/>
                <a:gd name="T2" fmla="*/ 2700 w 2706"/>
                <a:gd name="T3" fmla="*/ 0 h 640"/>
                <a:gd name="T4" fmla="*/ 2586 w 2706"/>
                <a:gd name="T5" fmla="*/ 18 h 640"/>
                <a:gd name="T6" fmla="*/ 2470 w 2706"/>
                <a:gd name="T7" fmla="*/ 38 h 640"/>
                <a:gd name="T8" fmla="*/ 2352 w 2706"/>
                <a:gd name="T9" fmla="*/ 60 h 640"/>
                <a:gd name="T10" fmla="*/ 2230 w 2706"/>
                <a:gd name="T11" fmla="*/ 82 h 640"/>
                <a:gd name="T12" fmla="*/ 2106 w 2706"/>
                <a:gd name="T13" fmla="*/ 108 h 640"/>
                <a:gd name="T14" fmla="*/ 1978 w 2706"/>
                <a:gd name="T15" fmla="*/ 134 h 640"/>
                <a:gd name="T16" fmla="*/ 1848 w 2706"/>
                <a:gd name="T17" fmla="*/ 164 h 640"/>
                <a:gd name="T18" fmla="*/ 1714 w 2706"/>
                <a:gd name="T19" fmla="*/ 194 h 640"/>
                <a:gd name="T20" fmla="*/ 1714 w 2706"/>
                <a:gd name="T21" fmla="*/ 194 h 640"/>
                <a:gd name="T22" fmla="*/ 1472 w 2706"/>
                <a:gd name="T23" fmla="*/ 252 h 640"/>
                <a:gd name="T24" fmla="*/ 1236 w 2706"/>
                <a:gd name="T25" fmla="*/ 304 h 640"/>
                <a:gd name="T26" fmla="*/ 1010 w 2706"/>
                <a:gd name="T27" fmla="*/ 352 h 640"/>
                <a:gd name="T28" fmla="*/ 792 w 2706"/>
                <a:gd name="T29" fmla="*/ 398 h 640"/>
                <a:gd name="T30" fmla="*/ 584 w 2706"/>
                <a:gd name="T31" fmla="*/ 438 h 640"/>
                <a:gd name="T32" fmla="*/ 382 w 2706"/>
                <a:gd name="T33" fmla="*/ 474 h 640"/>
                <a:gd name="T34" fmla="*/ 188 w 2706"/>
                <a:gd name="T35" fmla="*/ 508 h 640"/>
                <a:gd name="T36" fmla="*/ 0 w 2706"/>
                <a:gd name="T37" fmla="*/ 538 h 640"/>
                <a:gd name="T38" fmla="*/ 0 w 2706"/>
                <a:gd name="T39" fmla="*/ 538 h 640"/>
                <a:gd name="T40" fmla="*/ 130 w 2706"/>
                <a:gd name="T41" fmla="*/ 556 h 640"/>
                <a:gd name="T42" fmla="*/ 254 w 2706"/>
                <a:gd name="T43" fmla="*/ 572 h 640"/>
                <a:gd name="T44" fmla="*/ 374 w 2706"/>
                <a:gd name="T45" fmla="*/ 586 h 640"/>
                <a:gd name="T46" fmla="*/ 492 w 2706"/>
                <a:gd name="T47" fmla="*/ 598 h 640"/>
                <a:gd name="T48" fmla="*/ 606 w 2706"/>
                <a:gd name="T49" fmla="*/ 610 h 640"/>
                <a:gd name="T50" fmla="*/ 716 w 2706"/>
                <a:gd name="T51" fmla="*/ 618 h 640"/>
                <a:gd name="T52" fmla="*/ 822 w 2706"/>
                <a:gd name="T53" fmla="*/ 626 h 640"/>
                <a:gd name="T54" fmla="*/ 926 w 2706"/>
                <a:gd name="T55" fmla="*/ 632 h 640"/>
                <a:gd name="T56" fmla="*/ 1028 w 2706"/>
                <a:gd name="T57" fmla="*/ 636 h 640"/>
                <a:gd name="T58" fmla="*/ 1126 w 2706"/>
                <a:gd name="T59" fmla="*/ 638 h 640"/>
                <a:gd name="T60" fmla="*/ 1220 w 2706"/>
                <a:gd name="T61" fmla="*/ 640 h 640"/>
                <a:gd name="T62" fmla="*/ 1312 w 2706"/>
                <a:gd name="T63" fmla="*/ 640 h 640"/>
                <a:gd name="T64" fmla="*/ 1402 w 2706"/>
                <a:gd name="T65" fmla="*/ 638 h 640"/>
                <a:gd name="T66" fmla="*/ 1490 w 2706"/>
                <a:gd name="T67" fmla="*/ 636 h 640"/>
                <a:gd name="T68" fmla="*/ 1574 w 2706"/>
                <a:gd name="T69" fmla="*/ 632 h 640"/>
                <a:gd name="T70" fmla="*/ 1656 w 2706"/>
                <a:gd name="T71" fmla="*/ 626 h 640"/>
                <a:gd name="T72" fmla="*/ 1734 w 2706"/>
                <a:gd name="T73" fmla="*/ 620 h 640"/>
                <a:gd name="T74" fmla="*/ 1812 w 2706"/>
                <a:gd name="T75" fmla="*/ 612 h 640"/>
                <a:gd name="T76" fmla="*/ 1886 w 2706"/>
                <a:gd name="T77" fmla="*/ 602 h 640"/>
                <a:gd name="T78" fmla="*/ 1960 w 2706"/>
                <a:gd name="T79" fmla="*/ 592 h 640"/>
                <a:gd name="T80" fmla="*/ 2030 w 2706"/>
                <a:gd name="T81" fmla="*/ 580 h 640"/>
                <a:gd name="T82" fmla="*/ 2100 w 2706"/>
                <a:gd name="T83" fmla="*/ 568 h 640"/>
                <a:gd name="T84" fmla="*/ 2166 w 2706"/>
                <a:gd name="T85" fmla="*/ 554 h 640"/>
                <a:gd name="T86" fmla="*/ 2232 w 2706"/>
                <a:gd name="T87" fmla="*/ 540 h 640"/>
                <a:gd name="T88" fmla="*/ 2296 w 2706"/>
                <a:gd name="T89" fmla="*/ 524 h 640"/>
                <a:gd name="T90" fmla="*/ 2358 w 2706"/>
                <a:gd name="T91" fmla="*/ 508 h 640"/>
                <a:gd name="T92" fmla="*/ 2418 w 2706"/>
                <a:gd name="T93" fmla="*/ 490 h 640"/>
                <a:gd name="T94" fmla="*/ 2478 w 2706"/>
                <a:gd name="T95" fmla="*/ 472 h 640"/>
                <a:gd name="T96" fmla="*/ 2592 w 2706"/>
                <a:gd name="T97" fmla="*/ 432 h 640"/>
                <a:gd name="T98" fmla="*/ 2702 w 2706"/>
                <a:gd name="T99" fmla="*/ 390 h 640"/>
                <a:gd name="T100" fmla="*/ 2702 w 2706"/>
                <a:gd name="T101" fmla="*/ 390 h 640"/>
                <a:gd name="T102" fmla="*/ 2706 w 2706"/>
                <a:gd name="T103" fmla="*/ 388 h 640"/>
                <a:gd name="T104" fmla="*/ 2706 w 2706"/>
                <a:gd name="T105" fmla="*/ 388 h 640"/>
                <a:gd name="T106" fmla="*/ 2706 w 2706"/>
                <a:gd name="T107" fmla="*/ 0 h 640"/>
                <a:gd name="T108" fmla="*/ 2706 w 2706"/>
                <a:gd name="T109" fmla="*/ 0 h 640"/>
                <a:gd name="T110" fmla="*/ 2700 w 2706"/>
                <a:gd name="T111" fmla="*/ 0 h 640"/>
                <a:gd name="T112" fmla="*/ 2700 w 2706"/>
                <a:gd name="T113" fmla="*/ 0 h 64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472" y="252"/>
                  </a:lnTo>
                  <a:lnTo>
                    <a:pt x="1236" y="304"/>
                  </a:lnTo>
                  <a:lnTo>
                    <a:pt x="1010" y="352"/>
                  </a:lnTo>
                  <a:lnTo>
                    <a:pt x="792" y="398"/>
                  </a:lnTo>
                  <a:lnTo>
                    <a:pt x="584" y="438"/>
                  </a:lnTo>
                  <a:lnTo>
                    <a:pt x="382" y="474"/>
                  </a:lnTo>
                  <a:lnTo>
                    <a:pt x="188" y="50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6" y="388"/>
                  </a:lnTo>
                  <a:lnTo>
                    <a:pt x="2706" y="0"/>
                  </a:lnTo>
                  <a:lnTo>
                    <a:pt x="2700" y="0"/>
                  </a:lnTo>
                  <a:close/>
                </a:path>
              </a:pathLst>
            </a:custGeom>
            <a:solidFill>
              <a:schemeClr val="bg2">
                <a:alpha val="29019"/>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 name="Freeform 18"/>
            <p:cNvSpPr>
              <a:spLocks/>
            </p:cNvSpPr>
            <p:nvPr/>
          </p:nvSpPr>
          <p:spPr bwMode="hidden">
            <a:xfrm>
              <a:off x="-309563" y="4318000"/>
              <a:ext cx="8280401" cy="1209675"/>
            </a:xfrm>
            <a:custGeom>
              <a:avLst/>
              <a:gdLst>
                <a:gd name="T0" fmla="*/ 5216 w 5216"/>
                <a:gd name="T1" fmla="*/ 714 h 762"/>
                <a:gd name="T2" fmla="*/ 4984 w 5216"/>
                <a:gd name="T3" fmla="*/ 686 h 762"/>
                <a:gd name="T4" fmla="*/ 4478 w 5216"/>
                <a:gd name="T5" fmla="*/ 610 h 762"/>
                <a:gd name="T6" fmla="*/ 3914 w 5216"/>
                <a:gd name="T7" fmla="*/ 508 h 762"/>
                <a:gd name="T8" fmla="*/ 3286 w 5216"/>
                <a:gd name="T9" fmla="*/ 374 h 762"/>
                <a:gd name="T10" fmla="*/ 2946 w 5216"/>
                <a:gd name="T11" fmla="*/ 296 h 762"/>
                <a:gd name="T12" fmla="*/ 2682 w 5216"/>
                <a:gd name="T13" fmla="*/ 236 h 762"/>
                <a:gd name="T14" fmla="*/ 2430 w 5216"/>
                <a:gd name="T15" fmla="*/ 184 h 762"/>
                <a:gd name="T16" fmla="*/ 2190 w 5216"/>
                <a:gd name="T17" fmla="*/ 140 h 762"/>
                <a:gd name="T18" fmla="*/ 1960 w 5216"/>
                <a:gd name="T19" fmla="*/ 102 h 762"/>
                <a:gd name="T20" fmla="*/ 1740 w 5216"/>
                <a:gd name="T21" fmla="*/ 72 h 762"/>
                <a:gd name="T22" fmla="*/ 1334 w 5216"/>
                <a:gd name="T23" fmla="*/ 28 h 762"/>
                <a:gd name="T24" fmla="*/ 970 w 5216"/>
                <a:gd name="T25" fmla="*/ 4 h 762"/>
                <a:gd name="T26" fmla="*/ 644 w 5216"/>
                <a:gd name="T27" fmla="*/ 0 h 762"/>
                <a:gd name="T28" fmla="*/ 358 w 5216"/>
                <a:gd name="T29" fmla="*/ 10 h 762"/>
                <a:gd name="T30" fmla="*/ 110 w 5216"/>
                <a:gd name="T31" fmla="*/ 32 h 762"/>
                <a:gd name="T32" fmla="*/ 0 w 5216"/>
                <a:gd name="T33" fmla="*/ 48 h 762"/>
                <a:gd name="T34" fmla="*/ 314 w 5216"/>
                <a:gd name="T35" fmla="*/ 86 h 762"/>
                <a:gd name="T36" fmla="*/ 652 w 5216"/>
                <a:gd name="T37" fmla="*/ 140 h 762"/>
                <a:gd name="T38" fmla="*/ 1014 w 5216"/>
                <a:gd name="T39" fmla="*/ 210 h 762"/>
                <a:gd name="T40" fmla="*/ 1402 w 5216"/>
                <a:gd name="T41" fmla="*/ 296 h 762"/>
                <a:gd name="T42" fmla="*/ 1756 w 5216"/>
                <a:gd name="T43" fmla="*/ 378 h 762"/>
                <a:gd name="T44" fmla="*/ 2408 w 5216"/>
                <a:gd name="T45" fmla="*/ 516 h 762"/>
                <a:gd name="T46" fmla="*/ 2708 w 5216"/>
                <a:gd name="T47" fmla="*/ 572 h 762"/>
                <a:gd name="T48" fmla="*/ 2992 w 5216"/>
                <a:gd name="T49" fmla="*/ 620 h 762"/>
                <a:gd name="T50" fmla="*/ 3260 w 5216"/>
                <a:gd name="T51" fmla="*/ 662 h 762"/>
                <a:gd name="T52" fmla="*/ 3512 w 5216"/>
                <a:gd name="T53" fmla="*/ 694 h 762"/>
                <a:gd name="T54" fmla="*/ 3750 w 5216"/>
                <a:gd name="T55" fmla="*/ 722 h 762"/>
                <a:gd name="T56" fmla="*/ 3974 w 5216"/>
                <a:gd name="T57" fmla="*/ 740 h 762"/>
                <a:gd name="T58" fmla="*/ 4184 w 5216"/>
                <a:gd name="T59" fmla="*/ 754 h 762"/>
                <a:gd name="T60" fmla="*/ 4384 w 5216"/>
                <a:gd name="T61" fmla="*/ 762 h 762"/>
                <a:gd name="T62" fmla="*/ 4570 w 5216"/>
                <a:gd name="T63" fmla="*/ 762 h 762"/>
                <a:gd name="T64" fmla="*/ 4746 w 5216"/>
                <a:gd name="T65" fmla="*/ 758 h 762"/>
                <a:gd name="T66" fmla="*/ 4912 w 5216"/>
                <a:gd name="T67" fmla="*/ 748 h 762"/>
                <a:gd name="T68" fmla="*/ 5068 w 5216"/>
                <a:gd name="T69" fmla="*/ 732 h 762"/>
                <a:gd name="T70" fmla="*/ 5216 w 5216"/>
                <a:gd name="T71" fmla="*/ 714 h 762"/>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154" y="66"/>
                  </a:lnTo>
                  <a:lnTo>
                    <a:pt x="314" y="86"/>
                  </a:lnTo>
                  <a:lnTo>
                    <a:pt x="480" y="112"/>
                  </a:lnTo>
                  <a:lnTo>
                    <a:pt x="652" y="140"/>
                  </a:lnTo>
                  <a:lnTo>
                    <a:pt x="830" y="174"/>
                  </a:lnTo>
                  <a:lnTo>
                    <a:pt x="1014" y="210"/>
                  </a:lnTo>
                  <a:lnTo>
                    <a:pt x="1206" y="250"/>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close/>
                </a:path>
              </a:pathLst>
            </a:custGeom>
            <a:solidFill>
              <a:schemeClr val="bg2">
                <a:alpha val="39999"/>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 name="Freeform 22"/>
            <p:cNvSpPr>
              <a:spLocks/>
            </p:cNvSpPr>
            <p:nvPr/>
          </p:nvSpPr>
          <p:spPr bwMode="hidden">
            <a:xfrm>
              <a:off x="3175" y="4335463"/>
              <a:ext cx="8166100" cy="1101725"/>
            </a:xfrm>
            <a:custGeom>
              <a:avLst/>
              <a:gdLst>
                <a:gd name="T0" fmla="*/ 0 w 5144"/>
                <a:gd name="T1" fmla="*/ 70 h 694"/>
                <a:gd name="T2" fmla="*/ 0 w 5144"/>
                <a:gd name="T3" fmla="*/ 70 h 694"/>
                <a:gd name="T4" fmla="*/ 18 w 5144"/>
                <a:gd name="T5" fmla="*/ 66 h 694"/>
                <a:gd name="T6" fmla="*/ 72 w 5144"/>
                <a:gd name="T7" fmla="*/ 56 h 694"/>
                <a:gd name="T8" fmla="*/ 164 w 5144"/>
                <a:gd name="T9" fmla="*/ 42 h 694"/>
                <a:gd name="T10" fmla="*/ 224 w 5144"/>
                <a:gd name="T11" fmla="*/ 34 h 694"/>
                <a:gd name="T12" fmla="*/ 294 w 5144"/>
                <a:gd name="T13" fmla="*/ 26 h 694"/>
                <a:gd name="T14" fmla="*/ 372 w 5144"/>
                <a:gd name="T15" fmla="*/ 20 h 694"/>
                <a:gd name="T16" fmla="*/ 462 w 5144"/>
                <a:gd name="T17" fmla="*/ 14 h 694"/>
                <a:gd name="T18" fmla="*/ 560 w 5144"/>
                <a:gd name="T19" fmla="*/ 8 h 694"/>
                <a:gd name="T20" fmla="*/ 670 w 5144"/>
                <a:gd name="T21" fmla="*/ 4 h 694"/>
                <a:gd name="T22" fmla="*/ 790 w 5144"/>
                <a:gd name="T23" fmla="*/ 2 h 694"/>
                <a:gd name="T24" fmla="*/ 920 w 5144"/>
                <a:gd name="T25" fmla="*/ 0 h 694"/>
                <a:gd name="T26" fmla="*/ 1060 w 5144"/>
                <a:gd name="T27" fmla="*/ 2 h 694"/>
                <a:gd name="T28" fmla="*/ 1210 w 5144"/>
                <a:gd name="T29" fmla="*/ 6 h 694"/>
                <a:gd name="T30" fmla="*/ 1372 w 5144"/>
                <a:gd name="T31" fmla="*/ 14 h 694"/>
                <a:gd name="T32" fmla="*/ 1544 w 5144"/>
                <a:gd name="T33" fmla="*/ 24 h 694"/>
                <a:gd name="T34" fmla="*/ 1726 w 5144"/>
                <a:gd name="T35" fmla="*/ 40 h 694"/>
                <a:gd name="T36" fmla="*/ 1920 w 5144"/>
                <a:gd name="T37" fmla="*/ 58 h 694"/>
                <a:gd name="T38" fmla="*/ 2126 w 5144"/>
                <a:gd name="T39" fmla="*/ 80 h 694"/>
                <a:gd name="T40" fmla="*/ 2342 w 5144"/>
                <a:gd name="T41" fmla="*/ 106 h 694"/>
                <a:gd name="T42" fmla="*/ 2570 w 5144"/>
                <a:gd name="T43" fmla="*/ 138 h 694"/>
                <a:gd name="T44" fmla="*/ 2808 w 5144"/>
                <a:gd name="T45" fmla="*/ 174 h 694"/>
                <a:gd name="T46" fmla="*/ 3058 w 5144"/>
                <a:gd name="T47" fmla="*/ 216 h 694"/>
                <a:gd name="T48" fmla="*/ 3320 w 5144"/>
                <a:gd name="T49" fmla="*/ 266 h 694"/>
                <a:gd name="T50" fmla="*/ 3594 w 5144"/>
                <a:gd name="T51" fmla="*/ 320 h 694"/>
                <a:gd name="T52" fmla="*/ 3880 w 5144"/>
                <a:gd name="T53" fmla="*/ 380 h 694"/>
                <a:gd name="T54" fmla="*/ 4178 w 5144"/>
                <a:gd name="T55" fmla="*/ 448 h 694"/>
                <a:gd name="T56" fmla="*/ 4488 w 5144"/>
                <a:gd name="T57" fmla="*/ 522 h 694"/>
                <a:gd name="T58" fmla="*/ 4810 w 5144"/>
                <a:gd name="T59" fmla="*/ 604 h 694"/>
                <a:gd name="T60" fmla="*/ 5144 w 5144"/>
                <a:gd name="T61" fmla="*/ 694 h 694"/>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 name="Freeform 26"/>
            <p:cNvSpPr>
              <a:spLocks/>
            </p:cNvSpPr>
            <p:nvPr/>
          </p:nvSpPr>
          <p:spPr bwMode="hidden">
            <a:xfrm>
              <a:off x="4156075" y="4316413"/>
              <a:ext cx="4940300" cy="927100"/>
            </a:xfrm>
            <a:custGeom>
              <a:avLst/>
              <a:gdLst>
                <a:gd name="T0" fmla="*/ 0 w 3112"/>
                <a:gd name="T1" fmla="*/ 584 h 584"/>
                <a:gd name="T2" fmla="*/ 0 w 3112"/>
                <a:gd name="T3" fmla="*/ 584 h 584"/>
                <a:gd name="T4" fmla="*/ 90 w 3112"/>
                <a:gd name="T5" fmla="*/ 560 h 584"/>
                <a:gd name="T6" fmla="*/ 336 w 3112"/>
                <a:gd name="T7" fmla="*/ 498 h 584"/>
                <a:gd name="T8" fmla="*/ 506 w 3112"/>
                <a:gd name="T9" fmla="*/ 456 h 584"/>
                <a:gd name="T10" fmla="*/ 702 w 3112"/>
                <a:gd name="T11" fmla="*/ 410 h 584"/>
                <a:gd name="T12" fmla="*/ 920 w 3112"/>
                <a:gd name="T13" fmla="*/ 360 h 584"/>
                <a:gd name="T14" fmla="*/ 1154 w 3112"/>
                <a:gd name="T15" fmla="*/ 306 h 584"/>
                <a:gd name="T16" fmla="*/ 1402 w 3112"/>
                <a:gd name="T17" fmla="*/ 254 h 584"/>
                <a:gd name="T18" fmla="*/ 1656 w 3112"/>
                <a:gd name="T19" fmla="*/ 202 h 584"/>
                <a:gd name="T20" fmla="*/ 1916 w 3112"/>
                <a:gd name="T21" fmla="*/ 154 h 584"/>
                <a:gd name="T22" fmla="*/ 2174 w 3112"/>
                <a:gd name="T23" fmla="*/ 108 h 584"/>
                <a:gd name="T24" fmla="*/ 2302 w 3112"/>
                <a:gd name="T25" fmla="*/ 88 h 584"/>
                <a:gd name="T26" fmla="*/ 2426 w 3112"/>
                <a:gd name="T27" fmla="*/ 68 h 584"/>
                <a:gd name="T28" fmla="*/ 2550 w 3112"/>
                <a:gd name="T29" fmla="*/ 52 h 584"/>
                <a:gd name="T30" fmla="*/ 2670 w 3112"/>
                <a:gd name="T31" fmla="*/ 36 h 584"/>
                <a:gd name="T32" fmla="*/ 2788 w 3112"/>
                <a:gd name="T33" fmla="*/ 24 h 584"/>
                <a:gd name="T34" fmla="*/ 2900 w 3112"/>
                <a:gd name="T35" fmla="*/ 14 h 584"/>
                <a:gd name="T36" fmla="*/ 3008 w 3112"/>
                <a:gd name="T37" fmla="*/ 6 h 584"/>
                <a:gd name="T38" fmla="*/ 3112 w 3112"/>
                <a:gd name="T39" fmla="*/ 0 h 584"/>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useBgFill="1">
          <p:nvSpPr>
            <p:cNvPr id="8" name="Freeform 25"/>
            <p:cNvSpPr>
              <a:spLocks/>
            </p:cNvSpPr>
            <p:nvPr/>
          </p:nvSpPr>
          <p:spPr bwMode="hidden">
            <a:xfrm>
              <a:off x="-3905251" y="4294188"/>
              <a:ext cx="13027839" cy="1892300"/>
            </a:xfrm>
            <a:custGeom>
              <a:avLst/>
              <a:gdLst>
                <a:gd name="T0" fmla="*/ 8192 w 8196"/>
                <a:gd name="T1" fmla="*/ 512 h 1192"/>
                <a:gd name="T2" fmla="*/ 8040 w 8196"/>
                <a:gd name="T3" fmla="*/ 570 h 1192"/>
                <a:gd name="T4" fmla="*/ 7878 w 8196"/>
                <a:gd name="T5" fmla="*/ 620 h 1192"/>
                <a:gd name="T6" fmla="*/ 7706 w 8196"/>
                <a:gd name="T7" fmla="*/ 666 h 1192"/>
                <a:gd name="T8" fmla="*/ 7522 w 8196"/>
                <a:gd name="T9" fmla="*/ 702 h 1192"/>
                <a:gd name="T10" fmla="*/ 7322 w 8196"/>
                <a:gd name="T11" fmla="*/ 730 h 1192"/>
                <a:gd name="T12" fmla="*/ 7106 w 8196"/>
                <a:gd name="T13" fmla="*/ 750 h 1192"/>
                <a:gd name="T14" fmla="*/ 6872 w 8196"/>
                <a:gd name="T15" fmla="*/ 762 h 1192"/>
                <a:gd name="T16" fmla="*/ 6618 w 8196"/>
                <a:gd name="T17" fmla="*/ 760 h 1192"/>
                <a:gd name="T18" fmla="*/ 6342 w 8196"/>
                <a:gd name="T19" fmla="*/ 750 h 1192"/>
                <a:gd name="T20" fmla="*/ 6042 w 8196"/>
                <a:gd name="T21" fmla="*/ 726 h 1192"/>
                <a:gd name="T22" fmla="*/ 5716 w 8196"/>
                <a:gd name="T23" fmla="*/ 690 h 1192"/>
                <a:gd name="T24" fmla="*/ 5364 w 8196"/>
                <a:gd name="T25" fmla="*/ 642 h 1192"/>
                <a:gd name="T26" fmla="*/ 4982 w 8196"/>
                <a:gd name="T27" fmla="*/ 578 h 1192"/>
                <a:gd name="T28" fmla="*/ 4568 w 8196"/>
                <a:gd name="T29" fmla="*/ 500 h 1192"/>
                <a:gd name="T30" fmla="*/ 4122 w 8196"/>
                <a:gd name="T31" fmla="*/ 406 h 1192"/>
                <a:gd name="T32" fmla="*/ 3640 w 8196"/>
                <a:gd name="T33" fmla="*/ 296 h 1192"/>
                <a:gd name="T34" fmla="*/ 3396 w 8196"/>
                <a:gd name="T35" fmla="*/ 240 h 1192"/>
                <a:gd name="T36" fmla="*/ 2934 w 8196"/>
                <a:gd name="T37" fmla="*/ 148 h 1192"/>
                <a:gd name="T38" fmla="*/ 2512 w 8196"/>
                <a:gd name="T39" fmla="*/ 82 h 1192"/>
                <a:gd name="T40" fmla="*/ 2126 w 8196"/>
                <a:gd name="T41" fmla="*/ 36 h 1192"/>
                <a:gd name="T42" fmla="*/ 1776 w 8196"/>
                <a:gd name="T43" fmla="*/ 10 h 1192"/>
                <a:gd name="T44" fmla="*/ 1462 w 8196"/>
                <a:gd name="T45" fmla="*/ 0 h 1192"/>
                <a:gd name="T46" fmla="*/ 1182 w 8196"/>
                <a:gd name="T47" fmla="*/ 4 h 1192"/>
                <a:gd name="T48" fmla="*/ 934 w 8196"/>
                <a:gd name="T49" fmla="*/ 20 h 1192"/>
                <a:gd name="T50" fmla="*/ 716 w 8196"/>
                <a:gd name="T51" fmla="*/ 44 h 1192"/>
                <a:gd name="T52" fmla="*/ 530 w 8196"/>
                <a:gd name="T53" fmla="*/ 74 h 1192"/>
                <a:gd name="T54" fmla="*/ 374 w 8196"/>
                <a:gd name="T55" fmla="*/ 108 h 1192"/>
                <a:gd name="T56" fmla="*/ 248 w 8196"/>
                <a:gd name="T57" fmla="*/ 144 h 1192"/>
                <a:gd name="T58" fmla="*/ 148 w 8196"/>
                <a:gd name="T59" fmla="*/ 176 h 1192"/>
                <a:gd name="T60" fmla="*/ 48 w 8196"/>
                <a:gd name="T61" fmla="*/ 216 h 1192"/>
                <a:gd name="T62" fmla="*/ 0 w 8196"/>
                <a:gd name="T63" fmla="*/ 240 h 1192"/>
                <a:gd name="T64" fmla="*/ 8192 w 8196"/>
                <a:gd name="T65" fmla="*/ 1192 h 1192"/>
                <a:gd name="T66" fmla="*/ 8196 w 8196"/>
                <a:gd name="T67" fmla="*/ 1186 h 1192"/>
                <a:gd name="T68" fmla="*/ 8196 w 8196"/>
                <a:gd name="T69" fmla="*/ 510 h 1192"/>
                <a:gd name="T70" fmla="*/ 8192 w 8196"/>
                <a:gd name="T71" fmla="*/ 512 h 1192"/>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6" y="1186"/>
                  </a:lnTo>
                  <a:lnTo>
                    <a:pt x="8196" y="510"/>
                  </a:lnTo>
                  <a:lnTo>
                    <a:pt x="8192" y="512"/>
                  </a:lnTo>
                  <a:close/>
                </a:path>
              </a:pathLst>
            </a:custGeom>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9" name="Date Placeholder 1"/>
          <p:cNvSpPr>
            <a:spLocks noGrp="1"/>
          </p:cNvSpPr>
          <p:nvPr>
            <p:ph type="dt" sz="half" idx="10"/>
          </p:nvPr>
        </p:nvSpPr>
        <p:spPr/>
        <p:txBody>
          <a:bodyPr/>
          <a:lstStyle>
            <a:lvl1pPr>
              <a:defRPr/>
            </a:lvl1pPr>
          </a:lstStyle>
          <a:p>
            <a:pPr>
              <a:defRPr/>
            </a:pPr>
            <a:fld id="{4084E737-CA5C-4000-8A08-126F7D3044D6}" type="datetimeFigureOut">
              <a:rPr lang="en-US"/>
              <a:pPr>
                <a:defRPr/>
              </a:pPr>
              <a:t>7/12/2019</a:t>
            </a:fld>
            <a:endParaRPr lang="en-GB"/>
          </a:p>
        </p:txBody>
      </p:sp>
      <p:sp>
        <p:nvSpPr>
          <p:cNvPr id="10" name="Footer Placeholder 2"/>
          <p:cNvSpPr>
            <a:spLocks noGrp="1"/>
          </p:cNvSpPr>
          <p:nvPr>
            <p:ph type="ftr" sz="quarter" idx="11"/>
          </p:nvPr>
        </p:nvSpPr>
        <p:spPr/>
        <p:txBody>
          <a:bodyPr/>
          <a:lstStyle>
            <a:lvl1pPr>
              <a:defRPr/>
            </a:lvl1pPr>
          </a:lstStyle>
          <a:p>
            <a:pPr>
              <a:defRPr/>
            </a:pPr>
            <a:endParaRPr lang="en-GB"/>
          </a:p>
        </p:txBody>
      </p:sp>
      <p:sp>
        <p:nvSpPr>
          <p:cNvPr id="11" name="Slide Number Placeholder 3"/>
          <p:cNvSpPr>
            <a:spLocks noGrp="1"/>
          </p:cNvSpPr>
          <p:nvPr>
            <p:ph type="sldNum" sz="quarter" idx="12"/>
          </p:nvPr>
        </p:nvSpPr>
        <p:spPr/>
        <p:txBody>
          <a:bodyPr/>
          <a:lstStyle>
            <a:lvl1pPr>
              <a:defRPr/>
            </a:lvl1pPr>
          </a:lstStyle>
          <a:p>
            <a:fld id="{EB990506-9828-459B-9BA1-2CF32960A918}" type="slidenum">
              <a:rPr lang="en-GB" altLang="en-US"/>
              <a:pPr/>
              <a:t>‹#›</a:t>
            </a:fld>
            <a:endParaRPr lang="en-GB" altLang="en-US"/>
          </a:p>
        </p:txBody>
      </p:sp>
    </p:spTree>
    <p:extLst>
      <p:ext uri="{BB962C8B-B14F-4D97-AF65-F5344CB8AC3E}">
        <p14:creationId xmlns:p14="http://schemas.microsoft.com/office/powerpoint/2010/main" val="42489723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ounded Rectangle 4"/>
          <p:cNvSpPr/>
          <p:nvPr/>
        </p:nvSpPr>
        <p:spPr>
          <a:xfrm>
            <a:off x="228600" y="228600"/>
            <a:ext cx="8696325" cy="1427163"/>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nvGrpSpPr>
          <p:cNvPr id="6" name="Group 23"/>
          <p:cNvGrpSpPr>
            <a:grpSpLocks noChangeAspect="1"/>
          </p:cNvGrpSpPr>
          <p:nvPr/>
        </p:nvGrpSpPr>
        <p:grpSpPr bwMode="auto">
          <a:xfrm>
            <a:off x="211138" y="714375"/>
            <a:ext cx="8723312" cy="1331913"/>
            <a:chOff x="-3905250" y="4294188"/>
            <a:chExt cx="13011150" cy="1892300"/>
          </a:xfrm>
        </p:grpSpPr>
        <p:sp>
          <p:nvSpPr>
            <p:cNvPr id="7" name="Freeform 14"/>
            <p:cNvSpPr>
              <a:spLocks/>
            </p:cNvSpPr>
            <p:nvPr/>
          </p:nvSpPr>
          <p:spPr bwMode="hidden">
            <a:xfrm>
              <a:off x="4810125" y="4500563"/>
              <a:ext cx="4295775" cy="1016000"/>
            </a:xfrm>
            <a:custGeom>
              <a:avLst/>
              <a:gdLst>
                <a:gd name="T0" fmla="*/ 2700 w 2706"/>
                <a:gd name="T1" fmla="*/ 0 h 640"/>
                <a:gd name="T2" fmla="*/ 2700 w 2706"/>
                <a:gd name="T3" fmla="*/ 0 h 640"/>
                <a:gd name="T4" fmla="*/ 2586 w 2706"/>
                <a:gd name="T5" fmla="*/ 18 h 640"/>
                <a:gd name="T6" fmla="*/ 2470 w 2706"/>
                <a:gd name="T7" fmla="*/ 38 h 640"/>
                <a:gd name="T8" fmla="*/ 2352 w 2706"/>
                <a:gd name="T9" fmla="*/ 60 h 640"/>
                <a:gd name="T10" fmla="*/ 2230 w 2706"/>
                <a:gd name="T11" fmla="*/ 82 h 640"/>
                <a:gd name="T12" fmla="*/ 2106 w 2706"/>
                <a:gd name="T13" fmla="*/ 108 h 640"/>
                <a:gd name="T14" fmla="*/ 1978 w 2706"/>
                <a:gd name="T15" fmla="*/ 134 h 640"/>
                <a:gd name="T16" fmla="*/ 1848 w 2706"/>
                <a:gd name="T17" fmla="*/ 164 h 640"/>
                <a:gd name="T18" fmla="*/ 1714 w 2706"/>
                <a:gd name="T19" fmla="*/ 194 h 640"/>
                <a:gd name="T20" fmla="*/ 1714 w 2706"/>
                <a:gd name="T21" fmla="*/ 194 h 640"/>
                <a:gd name="T22" fmla="*/ 1472 w 2706"/>
                <a:gd name="T23" fmla="*/ 252 h 640"/>
                <a:gd name="T24" fmla="*/ 1236 w 2706"/>
                <a:gd name="T25" fmla="*/ 304 h 640"/>
                <a:gd name="T26" fmla="*/ 1010 w 2706"/>
                <a:gd name="T27" fmla="*/ 352 h 640"/>
                <a:gd name="T28" fmla="*/ 792 w 2706"/>
                <a:gd name="T29" fmla="*/ 398 h 640"/>
                <a:gd name="T30" fmla="*/ 584 w 2706"/>
                <a:gd name="T31" fmla="*/ 438 h 640"/>
                <a:gd name="T32" fmla="*/ 382 w 2706"/>
                <a:gd name="T33" fmla="*/ 474 h 640"/>
                <a:gd name="T34" fmla="*/ 188 w 2706"/>
                <a:gd name="T35" fmla="*/ 508 h 640"/>
                <a:gd name="T36" fmla="*/ 0 w 2706"/>
                <a:gd name="T37" fmla="*/ 538 h 640"/>
                <a:gd name="T38" fmla="*/ 0 w 2706"/>
                <a:gd name="T39" fmla="*/ 538 h 640"/>
                <a:gd name="T40" fmla="*/ 130 w 2706"/>
                <a:gd name="T41" fmla="*/ 556 h 640"/>
                <a:gd name="T42" fmla="*/ 254 w 2706"/>
                <a:gd name="T43" fmla="*/ 572 h 640"/>
                <a:gd name="T44" fmla="*/ 374 w 2706"/>
                <a:gd name="T45" fmla="*/ 586 h 640"/>
                <a:gd name="T46" fmla="*/ 492 w 2706"/>
                <a:gd name="T47" fmla="*/ 598 h 640"/>
                <a:gd name="T48" fmla="*/ 606 w 2706"/>
                <a:gd name="T49" fmla="*/ 610 h 640"/>
                <a:gd name="T50" fmla="*/ 716 w 2706"/>
                <a:gd name="T51" fmla="*/ 618 h 640"/>
                <a:gd name="T52" fmla="*/ 822 w 2706"/>
                <a:gd name="T53" fmla="*/ 626 h 640"/>
                <a:gd name="T54" fmla="*/ 926 w 2706"/>
                <a:gd name="T55" fmla="*/ 632 h 640"/>
                <a:gd name="T56" fmla="*/ 1028 w 2706"/>
                <a:gd name="T57" fmla="*/ 636 h 640"/>
                <a:gd name="T58" fmla="*/ 1126 w 2706"/>
                <a:gd name="T59" fmla="*/ 638 h 640"/>
                <a:gd name="T60" fmla="*/ 1220 w 2706"/>
                <a:gd name="T61" fmla="*/ 640 h 640"/>
                <a:gd name="T62" fmla="*/ 1312 w 2706"/>
                <a:gd name="T63" fmla="*/ 640 h 640"/>
                <a:gd name="T64" fmla="*/ 1402 w 2706"/>
                <a:gd name="T65" fmla="*/ 638 h 640"/>
                <a:gd name="T66" fmla="*/ 1490 w 2706"/>
                <a:gd name="T67" fmla="*/ 636 h 640"/>
                <a:gd name="T68" fmla="*/ 1574 w 2706"/>
                <a:gd name="T69" fmla="*/ 632 h 640"/>
                <a:gd name="T70" fmla="*/ 1656 w 2706"/>
                <a:gd name="T71" fmla="*/ 626 h 640"/>
                <a:gd name="T72" fmla="*/ 1734 w 2706"/>
                <a:gd name="T73" fmla="*/ 620 h 640"/>
                <a:gd name="T74" fmla="*/ 1812 w 2706"/>
                <a:gd name="T75" fmla="*/ 612 h 640"/>
                <a:gd name="T76" fmla="*/ 1886 w 2706"/>
                <a:gd name="T77" fmla="*/ 602 h 640"/>
                <a:gd name="T78" fmla="*/ 1960 w 2706"/>
                <a:gd name="T79" fmla="*/ 592 h 640"/>
                <a:gd name="T80" fmla="*/ 2030 w 2706"/>
                <a:gd name="T81" fmla="*/ 580 h 640"/>
                <a:gd name="T82" fmla="*/ 2100 w 2706"/>
                <a:gd name="T83" fmla="*/ 568 h 640"/>
                <a:gd name="T84" fmla="*/ 2166 w 2706"/>
                <a:gd name="T85" fmla="*/ 554 h 640"/>
                <a:gd name="T86" fmla="*/ 2232 w 2706"/>
                <a:gd name="T87" fmla="*/ 540 h 640"/>
                <a:gd name="T88" fmla="*/ 2296 w 2706"/>
                <a:gd name="T89" fmla="*/ 524 h 640"/>
                <a:gd name="T90" fmla="*/ 2358 w 2706"/>
                <a:gd name="T91" fmla="*/ 508 h 640"/>
                <a:gd name="T92" fmla="*/ 2418 w 2706"/>
                <a:gd name="T93" fmla="*/ 490 h 640"/>
                <a:gd name="T94" fmla="*/ 2478 w 2706"/>
                <a:gd name="T95" fmla="*/ 472 h 640"/>
                <a:gd name="T96" fmla="*/ 2592 w 2706"/>
                <a:gd name="T97" fmla="*/ 432 h 640"/>
                <a:gd name="T98" fmla="*/ 2702 w 2706"/>
                <a:gd name="T99" fmla="*/ 390 h 640"/>
                <a:gd name="T100" fmla="*/ 2702 w 2706"/>
                <a:gd name="T101" fmla="*/ 390 h 640"/>
                <a:gd name="T102" fmla="*/ 2706 w 2706"/>
                <a:gd name="T103" fmla="*/ 388 h 640"/>
                <a:gd name="T104" fmla="*/ 2706 w 2706"/>
                <a:gd name="T105" fmla="*/ 388 h 640"/>
                <a:gd name="T106" fmla="*/ 2706 w 2706"/>
                <a:gd name="T107" fmla="*/ 0 h 640"/>
                <a:gd name="T108" fmla="*/ 2706 w 2706"/>
                <a:gd name="T109" fmla="*/ 0 h 640"/>
                <a:gd name="T110" fmla="*/ 2700 w 2706"/>
                <a:gd name="T111" fmla="*/ 0 h 640"/>
                <a:gd name="T112" fmla="*/ 2700 w 2706"/>
                <a:gd name="T113" fmla="*/ 0 h 64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472" y="252"/>
                  </a:lnTo>
                  <a:lnTo>
                    <a:pt x="1236" y="304"/>
                  </a:lnTo>
                  <a:lnTo>
                    <a:pt x="1010" y="352"/>
                  </a:lnTo>
                  <a:lnTo>
                    <a:pt x="792" y="398"/>
                  </a:lnTo>
                  <a:lnTo>
                    <a:pt x="584" y="438"/>
                  </a:lnTo>
                  <a:lnTo>
                    <a:pt x="382" y="474"/>
                  </a:lnTo>
                  <a:lnTo>
                    <a:pt x="188" y="50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6" y="388"/>
                  </a:lnTo>
                  <a:lnTo>
                    <a:pt x="2706" y="0"/>
                  </a:lnTo>
                  <a:lnTo>
                    <a:pt x="2700" y="0"/>
                  </a:lnTo>
                  <a:close/>
                </a:path>
              </a:pathLst>
            </a:custGeom>
            <a:solidFill>
              <a:schemeClr val="bg2">
                <a:alpha val="29019"/>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 name="Freeform 18"/>
            <p:cNvSpPr>
              <a:spLocks/>
            </p:cNvSpPr>
            <p:nvPr/>
          </p:nvSpPr>
          <p:spPr bwMode="hidden">
            <a:xfrm>
              <a:off x="-309563" y="4318000"/>
              <a:ext cx="8280401" cy="1209675"/>
            </a:xfrm>
            <a:custGeom>
              <a:avLst/>
              <a:gdLst>
                <a:gd name="T0" fmla="*/ 5216 w 5216"/>
                <a:gd name="T1" fmla="*/ 714 h 762"/>
                <a:gd name="T2" fmla="*/ 4984 w 5216"/>
                <a:gd name="T3" fmla="*/ 686 h 762"/>
                <a:gd name="T4" fmla="*/ 4478 w 5216"/>
                <a:gd name="T5" fmla="*/ 610 h 762"/>
                <a:gd name="T6" fmla="*/ 3914 w 5216"/>
                <a:gd name="T7" fmla="*/ 508 h 762"/>
                <a:gd name="T8" fmla="*/ 3286 w 5216"/>
                <a:gd name="T9" fmla="*/ 374 h 762"/>
                <a:gd name="T10" fmla="*/ 2946 w 5216"/>
                <a:gd name="T11" fmla="*/ 296 h 762"/>
                <a:gd name="T12" fmla="*/ 2682 w 5216"/>
                <a:gd name="T13" fmla="*/ 236 h 762"/>
                <a:gd name="T14" fmla="*/ 2430 w 5216"/>
                <a:gd name="T15" fmla="*/ 184 h 762"/>
                <a:gd name="T16" fmla="*/ 2190 w 5216"/>
                <a:gd name="T17" fmla="*/ 140 h 762"/>
                <a:gd name="T18" fmla="*/ 1960 w 5216"/>
                <a:gd name="T19" fmla="*/ 102 h 762"/>
                <a:gd name="T20" fmla="*/ 1740 w 5216"/>
                <a:gd name="T21" fmla="*/ 72 h 762"/>
                <a:gd name="T22" fmla="*/ 1334 w 5216"/>
                <a:gd name="T23" fmla="*/ 28 h 762"/>
                <a:gd name="T24" fmla="*/ 970 w 5216"/>
                <a:gd name="T25" fmla="*/ 4 h 762"/>
                <a:gd name="T26" fmla="*/ 644 w 5216"/>
                <a:gd name="T27" fmla="*/ 0 h 762"/>
                <a:gd name="T28" fmla="*/ 358 w 5216"/>
                <a:gd name="T29" fmla="*/ 10 h 762"/>
                <a:gd name="T30" fmla="*/ 110 w 5216"/>
                <a:gd name="T31" fmla="*/ 32 h 762"/>
                <a:gd name="T32" fmla="*/ 0 w 5216"/>
                <a:gd name="T33" fmla="*/ 48 h 762"/>
                <a:gd name="T34" fmla="*/ 314 w 5216"/>
                <a:gd name="T35" fmla="*/ 86 h 762"/>
                <a:gd name="T36" fmla="*/ 652 w 5216"/>
                <a:gd name="T37" fmla="*/ 140 h 762"/>
                <a:gd name="T38" fmla="*/ 1014 w 5216"/>
                <a:gd name="T39" fmla="*/ 210 h 762"/>
                <a:gd name="T40" fmla="*/ 1402 w 5216"/>
                <a:gd name="T41" fmla="*/ 296 h 762"/>
                <a:gd name="T42" fmla="*/ 1756 w 5216"/>
                <a:gd name="T43" fmla="*/ 378 h 762"/>
                <a:gd name="T44" fmla="*/ 2408 w 5216"/>
                <a:gd name="T45" fmla="*/ 516 h 762"/>
                <a:gd name="T46" fmla="*/ 2708 w 5216"/>
                <a:gd name="T47" fmla="*/ 572 h 762"/>
                <a:gd name="T48" fmla="*/ 2992 w 5216"/>
                <a:gd name="T49" fmla="*/ 620 h 762"/>
                <a:gd name="T50" fmla="*/ 3260 w 5216"/>
                <a:gd name="T51" fmla="*/ 662 h 762"/>
                <a:gd name="T52" fmla="*/ 3512 w 5216"/>
                <a:gd name="T53" fmla="*/ 694 h 762"/>
                <a:gd name="T54" fmla="*/ 3750 w 5216"/>
                <a:gd name="T55" fmla="*/ 722 h 762"/>
                <a:gd name="T56" fmla="*/ 3974 w 5216"/>
                <a:gd name="T57" fmla="*/ 740 h 762"/>
                <a:gd name="T58" fmla="*/ 4184 w 5216"/>
                <a:gd name="T59" fmla="*/ 754 h 762"/>
                <a:gd name="T60" fmla="*/ 4384 w 5216"/>
                <a:gd name="T61" fmla="*/ 762 h 762"/>
                <a:gd name="T62" fmla="*/ 4570 w 5216"/>
                <a:gd name="T63" fmla="*/ 762 h 762"/>
                <a:gd name="T64" fmla="*/ 4746 w 5216"/>
                <a:gd name="T65" fmla="*/ 758 h 762"/>
                <a:gd name="T66" fmla="*/ 4912 w 5216"/>
                <a:gd name="T67" fmla="*/ 748 h 762"/>
                <a:gd name="T68" fmla="*/ 5068 w 5216"/>
                <a:gd name="T69" fmla="*/ 732 h 762"/>
                <a:gd name="T70" fmla="*/ 5216 w 5216"/>
                <a:gd name="T71" fmla="*/ 714 h 762"/>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154" y="66"/>
                  </a:lnTo>
                  <a:lnTo>
                    <a:pt x="314" y="86"/>
                  </a:lnTo>
                  <a:lnTo>
                    <a:pt x="480" y="112"/>
                  </a:lnTo>
                  <a:lnTo>
                    <a:pt x="652" y="140"/>
                  </a:lnTo>
                  <a:lnTo>
                    <a:pt x="830" y="174"/>
                  </a:lnTo>
                  <a:lnTo>
                    <a:pt x="1014" y="210"/>
                  </a:lnTo>
                  <a:lnTo>
                    <a:pt x="1206" y="250"/>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close/>
                </a:path>
              </a:pathLst>
            </a:custGeom>
            <a:solidFill>
              <a:schemeClr val="bg2">
                <a:alpha val="39999"/>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9" name="Freeform 22"/>
            <p:cNvSpPr>
              <a:spLocks/>
            </p:cNvSpPr>
            <p:nvPr/>
          </p:nvSpPr>
          <p:spPr bwMode="hidden">
            <a:xfrm>
              <a:off x="3175" y="4335463"/>
              <a:ext cx="8166100" cy="1101725"/>
            </a:xfrm>
            <a:custGeom>
              <a:avLst/>
              <a:gdLst>
                <a:gd name="T0" fmla="*/ 0 w 5144"/>
                <a:gd name="T1" fmla="*/ 70 h 694"/>
                <a:gd name="T2" fmla="*/ 0 w 5144"/>
                <a:gd name="T3" fmla="*/ 70 h 694"/>
                <a:gd name="T4" fmla="*/ 18 w 5144"/>
                <a:gd name="T5" fmla="*/ 66 h 694"/>
                <a:gd name="T6" fmla="*/ 72 w 5144"/>
                <a:gd name="T7" fmla="*/ 56 h 694"/>
                <a:gd name="T8" fmla="*/ 164 w 5144"/>
                <a:gd name="T9" fmla="*/ 42 h 694"/>
                <a:gd name="T10" fmla="*/ 224 w 5144"/>
                <a:gd name="T11" fmla="*/ 34 h 694"/>
                <a:gd name="T12" fmla="*/ 294 w 5144"/>
                <a:gd name="T13" fmla="*/ 26 h 694"/>
                <a:gd name="T14" fmla="*/ 372 w 5144"/>
                <a:gd name="T15" fmla="*/ 20 h 694"/>
                <a:gd name="T16" fmla="*/ 462 w 5144"/>
                <a:gd name="T17" fmla="*/ 14 h 694"/>
                <a:gd name="T18" fmla="*/ 560 w 5144"/>
                <a:gd name="T19" fmla="*/ 8 h 694"/>
                <a:gd name="T20" fmla="*/ 670 w 5144"/>
                <a:gd name="T21" fmla="*/ 4 h 694"/>
                <a:gd name="T22" fmla="*/ 790 w 5144"/>
                <a:gd name="T23" fmla="*/ 2 h 694"/>
                <a:gd name="T24" fmla="*/ 920 w 5144"/>
                <a:gd name="T25" fmla="*/ 0 h 694"/>
                <a:gd name="T26" fmla="*/ 1060 w 5144"/>
                <a:gd name="T27" fmla="*/ 2 h 694"/>
                <a:gd name="T28" fmla="*/ 1210 w 5144"/>
                <a:gd name="T29" fmla="*/ 6 h 694"/>
                <a:gd name="T30" fmla="*/ 1372 w 5144"/>
                <a:gd name="T31" fmla="*/ 14 h 694"/>
                <a:gd name="T32" fmla="*/ 1544 w 5144"/>
                <a:gd name="T33" fmla="*/ 24 h 694"/>
                <a:gd name="T34" fmla="*/ 1726 w 5144"/>
                <a:gd name="T35" fmla="*/ 40 h 694"/>
                <a:gd name="T36" fmla="*/ 1920 w 5144"/>
                <a:gd name="T37" fmla="*/ 58 h 694"/>
                <a:gd name="T38" fmla="*/ 2126 w 5144"/>
                <a:gd name="T39" fmla="*/ 80 h 694"/>
                <a:gd name="T40" fmla="*/ 2342 w 5144"/>
                <a:gd name="T41" fmla="*/ 106 h 694"/>
                <a:gd name="T42" fmla="*/ 2570 w 5144"/>
                <a:gd name="T43" fmla="*/ 138 h 694"/>
                <a:gd name="T44" fmla="*/ 2808 w 5144"/>
                <a:gd name="T45" fmla="*/ 174 h 694"/>
                <a:gd name="T46" fmla="*/ 3058 w 5144"/>
                <a:gd name="T47" fmla="*/ 216 h 694"/>
                <a:gd name="T48" fmla="*/ 3320 w 5144"/>
                <a:gd name="T49" fmla="*/ 266 h 694"/>
                <a:gd name="T50" fmla="*/ 3594 w 5144"/>
                <a:gd name="T51" fmla="*/ 320 h 694"/>
                <a:gd name="T52" fmla="*/ 3880 w 5144"/>
                <a:gd name="T53" fmla="*/ 380 h 694"/>
                <a:gd name="T54" fmla="*/ 4178 w 5144"/>
                <a:gd name="T55" fmla="*/ 448 h 694"/>
                <a:gd name="T56" fmla="*/ 4488 w 5144"/>
                <a:gd name="T57" fmla="*/ 522 h 694"/>
                <a:gd name="T58" fmla="*/ 4810 w 5144"/>
                <a:gd name="T59" fmla="*/ 604 h 694"/>
                <a:gd name="T60" fmla="*/ 5144 w 5144"/>
                <a:gd name="T61" fmla="*/ 694 h 694"/>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 name="Freeform 26"/>
            <p:cNvSpPr>
              <a:spLocks/>
            </p:cNvSpPr>
            <p:nvPr/>
          </p:nvSpPr>
          <p:spPr bwMode="hidden">
            <a:xfrm>
              <a:off x="4156075" y="4316413"/>
              <a:ext cx="4940300" cy="927100"/>
            </a:xfrm>
            <a:custGeom>
              <a:avLst/>
              <a:gdLst>
                <a:gd name="T0" fmla="*/ 0 w 3112"/>
                <a:gd name="T1" fmla="*/ 584 h 584"/>
                <a:gd name="T2" fmla="*/ 0 w 3112"/>
                <a:gd name="T3" fmla="*/ 584 h 584"/>
                <a:gd name="T4" fmla="*/ 90 w 3112"/>
                <a:gd name="T5" fmla="*/ 560 h 584"/>
                <a:gd name="T6" fmla="*/ 336 w 3112"/>
                <a:gd name="T7" fmla="*/ 498 h 584"/>
                <a:gd name="T8" fmla="*/ 506 w 3112"/>
                <a:gd name="T9" fmla="*/ 456 h 584"/>
                <a:gd name="T10" fmla="*/ 702 w 3112"/>
                <a:gd name="T11" fmla="*/ 410 h 584"/>
                <a:gd name="T12" fmla="*/ 920 w 3112"/>
                <a:gd name="T13" fmla="*/ 360 h 584"/>
                <a:gd name="T14" fmla="*/ 1154 w 3112"/>
                <a:gd name="T15" fmla="*/ 306 h 584"/>
                <a:gd name="T16" fmla="*/ 1402 w 3112"/>
                <a:gd name="T17" fmla="*/ 254 h 584"/>
                <a:gd name="T18" fmla="*/ 1656 w 3112"/>
                <a:gd name="T19" fmla="*/ 202 h 584"/>
                <a:gd name="T20" fmla="*/ 1916 w 3112"/>
                <a:gd name="T21" fmla="*/ 154 h 584"/>
                <a:gd name="T22" fmla="*/ 2174 w 3112"/>
                <a:gd name="T23" fmla="*/ 108 h 584"/>
                <a:gd name="T24" fmla="*/ 2302 w 3112"/>
                <a:gd name="T25" fmla="*/ 88 h 584"/>
                <a:gd name="T26" fmla="*/ 2426 w 3112"/>
                <a:gd name="T27" fmla="*/ 68 h 584"/>
                <a:gd name="T28" fmla="*/ 2550 w 3112"/>
                <a:gd name="T29" fmla="*/ 52 h 584"/>
                <a:gd name="T30" fmla="*/ 2670 w 3112"/>
                <a:gd name="T31" fmla="*/ 36 h 584"/>
                <a:gd name="T32" fmla="*/ 2788 w 3112"/>
                <a:gd name="T33" fmla="*/ 24 h 584"/>
                <a:gd name="T34" fmla="*/ 2900 w 3112"/>
                <a:gd name="T35" fmla="*/ 14 h 584"/>
                <a:gd name="T36" fmla="*/ 3008 w 3112"/>
                <a:gd name="T37" fmla="*/ 6 h 584"/>
                <a:gd name="T38" fmla="*/ 3112 w 3112"/>
                <a:gd name="T39" fmla="*/ 0 h 584"/>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useBgFill="1">
          <p:nvSpPr>
            <p:cNvPr id="11" name="Freeform 25"/>
            <p:cNvSpPr>
              <a:spLocks/>
            </p:cNvSpPr>
            <p:nvPr/>
          </p:nvSpPr>
          <p:spPr bwMode="hidden">
            <a:xfrm>
              <a:off x="-3905250" y="4294188"/>
              <a:ext cx="13011150" cy="1892300"/>
            </a:xfrm>
            <a:custGeom>
              <a:avLst/>
              <a:gdLst>
                <a:gd name="T0" fmla="*/ 8192 w 8196"/>
                <a:gd name="T1" fmla="*/ 512 h 1192"/>
                <a:gd name="T2" fmla="*/ 8040 w 8196"/>
                <a:gd name="T3" fmla="*/ 570 h 1192"/>
                <a:gd name="T4" fmla="*/ 7878 w 8196"/>
                <a:gd name="T5" fmla="*/ 620 h 1192"/>
                <a:gd name="T6" fmla="*/ 7706 w 8196"/>
                <a:gd name="T7" fmla="*/ 666 h 1192"/>
                <a:gd name="T8" fmla="*/ 7522 w 8196"/>
                <a:gd name="T9" fmla="*/ 702 h 1192"/>
                <a:gd name="T10" fmla="*/ 7322 w 8196"/>
                <a:gd name="T11" fmla="*/ 730 h 1192"/>
                <a:gd name="T12" fmla="*/ 7106 w 8196"/>
                <a:gd name="T13" fmla="*/ 750 h 1192"/>
                <a:gd name="T14" fmla="*/ 6872 w 8196"/>
                <a:gd name="T15" fmla="*/ 762 h 1192"/>
                <a:gd name="T16" fmla="*/ 6618 w 8196"/>
                <a:gd name="T17" fmla="*/ 760 h 1192"/>
                <a:gd name="T18" fmla="*/ 6342 w 8196"/>
                <a:gd name="T19" fmla="*/ 750 h 1192"/>
                <a:gd name="T20" fmla="*/ 6042 w 8196"/>
                <a:gd name="T21" fmla="*/ 726 h 1192"/>
                <a:gd name="T22" fmla="*/ 5716 w 8196"/>
                <a:gd name="T23" fmla="*/ 690 h 1192"/>
                <a:gd name="T24" fmla="*/ 5364 w 8196"/>
                <a:gd name="T25" fmla="*/ 642 h 1192"/>
                <a:gd name="T26" fmla="*/ 4982 w 8196"/>
                <a:gd name="T27" fmla="*/ 578 h 1192"/>
                <a:gd name="T28" fmla="*/ 4568 w 8196"/>
                <a:gd name="T29" fmla="*/ 500 h 1192"/>
                <a:gd name="T30" fmla="*/ 4122 w 8196"/>
                <a:gd name="T31" fmla="*/ 406 h 1192"/>
                <a:gd name="T32" fmla="*/ 3640 w 8196"/>
                <a:gd name="T33" fmla="*/ 296 h 1192"/>
                <a:gd name="T34" fmla="*/ 3396 w 8196"/>
                <a:gd name="T35" fmla="*/ 240 h 1192"/>
                <a:gd name="T36" fmla="*/ 2934 w 8196"/>
                <a:gd name="T37" fmla="*/ 148 h 1192"/>
                <a:gd name="T38" fmla="*/ 2512 w 8196"/>
                <a:gd name="T39" fmla="*/ 82 h 1192"/>
                <a:gd name="T40" fmla="*/ 2126 w 8196"/>
                <a:gd name="T41" fmla="*/ 36 h 1192"/>
                <a:gd name="T42" fmla="*/ 1776 w 8196"/>
                <a:gd name="T43" fmla="*/ 10 h 1192"/>
                <a:gd name="T44" fmla="*/ 1462 w 8196"/>
                <a:gd name="T45" fmla="*/ 0 h 1192"/>
                <a:gd name="T46" fmla="*/ 1182 w 8196"/>
                <a:gd name="T47" fmla="*/ 4 h 1192"/>
                <a:gd name="T48" fmla="*/ 934 w 8196"/>
                <a:gd name="T49" fmla="*/ 20 h 1192"/>
                <a:gd name="T50" fmla="*/ 716 w 8196"/>
                <a:gd name="T51" fmla="*/ 44 h 1192"/>
                <a:gd name="T52" fmla="*/ 530 w 8196"/>
                <a:gd name="T53" fmla="*/ 74 h 1192"/>
                <a:gd name="T54" fmla="*/ 374 w 8196"/>
                <a:gd name="T55" fmla="*/ 108 h 1192"/>
                <a:gd name="T56" fmla="*/ 248 w 8196"/>
                <a:gd name="T57" fmla="*/ 144 h 1192"/>
                <a:gd name="T58" fmla="*/ 148 w 8196"/>
                <a:gd name="T59" fmla="*/ 176 h 1192"/>
                <a:gd name="T60" fmla="*/ 48 w 8196"/>
                <a:gd name="T61" fmla="*/ 216 h 1192"/>
                <a:gd name="T62" fmla="*/ 0 w 8196"/>
                <a:gd name="T63" fmla="*/ 240 h 1192"/>
                <a:gd name="T64" fmla="*/ 8192 w 8196"/>
                <a:gd name="T65" fmla="*/ 1192 h 1192"/>
                <a:gd name="T66" fmla="*/ 8196 w 8196"/>
                <a:gd name="T67" fmla="*/ 1186 h 1192"/>
                <a:gd name="T68" fmla="*/ 8196 w 8196"/>
                <a:gd name="T69" fmla="*/ 510 h 1192"/>
                <a:gd name="T70" fmla="*/ 8192 w 8196"/>
                <a:gd name="T71" fmla="*/ 512 h 1192"/>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6" y="1186"/>
                  </a:lnTo>
                  <a:lnTo>
                    <a:pt x="8196" y="510"/>
                  </a:lnTo>
                  <a:lnTo>
                    <a:pt x="8192" y="512"/>
                  </a:lnTo>
                  <a:close/>
                </a:path>
              </a:pathLst>
            </a:custGeom>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4" name="Text Placeholder 3"/>
          <p:cNvSpPr>
            <a:spLocks noGrp="1"/>
          </p:cNvSpPr>
          <p:nvPr>
            <p:ph type="body" sz="half" idx="2"/>
          </p:nvPr>
        </p:nvSpPr>
        <p:spPr>
          <a:xfrm>
            <a:off x="914400" y="3581400"/>
            <a:ext cx="3352800" cy="1905001"/>
          </a:xfrm>
        </p:spPr>
        <p:txBody>
          <a:bodyPr>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2" name="Date Placeholder 4"/>
          <p:cNvSpPr>
            <a:spLocks noGrp="1"/>
          </p:cNvSpPr>
          <p:nvPr>
            <p:ph type="dt" sz="half" idx="10"/>
          </p:nvPr>
        </p:nvSpPr>
        <p:spPr/>
        <p:txBody>
          <a:bodyPr/>
          <a:lstStyle>
            <a:lvl1pPr>
              <a:defRPr/>
            </a:lvl1pPr>
          </a:lstStyle>
          <a:p>
            <a:pPr>
              <a:defRPr/>
            </a:pPr>
            <a:fld id="{CEC1BCF1-1AF8-449E-93B2-D559B07A5D4C}" type="datetimeFigureOut">
              <a:rPr lang="en-US"/>
              <a:pPr>
                <a:defRPr/>
              </a:pPr>
              <a:t>7/12/2019</a:t>
            </a:fld>
            <a:endParaRPr lang="en-GB"/>
          </a:p>
        </p:txBody>
      </p:sp>
      <p:sp>
        <p:nvSpPr>
          <p:cNvPr id="13" name="Footer Placeholder 5"/>
          <p:cNvSpPr>
            <a:spLocks noGrp="1"/>
          </p:cNvSpPr>
          <p:nvPr>
            <p:ph type="ftr" sz="quarter" idx="11"/>
          </p:nvPr>
        </p:nvSpPr>
        <p:spPr/>
        <p:txBody>
          <a:bodyPr/>
          <a:lstStyle>
            <a:lvl1pPr>
              <a:defRPr/>
            </a:lvl1pPr>
          </a:lstStyle>
          <a:p>
            <a:pPr>
              <a:defRPr/>
            </a:pPr>
            <a:endParaRPr lang="en-GB"/>
          </a:p>
        </p:txBody>
      </p:sp>
      <p:sp>
        <p:nvSpPr>
          <p:cNvPr id="14" name="Slide Number Placeholder 6"/>
          <p:cNvSpPr>
            <a:spLocks noGrp="1"/>
          </p:cNvSpPr>
          <p:nvPr>
            <p:ph type="sldNum" sz="quarter" idx="12"/>
          </p:nvPr>
        </p:nvSpPr>
        <p:spPr/>
        <p:txBody>
          <a:bodyPr/>
          <a:lstStyle>
            <a:lvl1pPr>
              <a:defRPr/>
            </a:lvl1pPr>
          </a:lstStyle>
          <a:p>
            <a:fld id="{0A8C296E-CBFE-4C67-A7F0-06720824B649}" type="slidenum">
              <a:rPr lang="en-GB" altLang="en-US"/>
              <a:pPr/>
              <a:t>‹#›</a:t>
            </a:fld>
            <a:endParaRPr lang="en-GB" altLang="en-US"/>
          </a:p>
        </p:txBody>
      </p:sp>
    </p:spTree>
    <p:extLst>
      <p:ext uri="{BB962C8B-B14F-4D97-AF65-F5344CB8AC3E}">
        <p14:creationId xmlns:p14="http://schemas.microsoft.com/office/powerpoint/2010/main" val="5880770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Rounded Rectangle 4"/>
          <p:cNvSpPr/>
          <p:nvPr/>
        </p:nvSpPr>
        <p:spPr>
          <a:xfrm>
            <a:off x="228600" y="228600"/>
            <a:ext cx="8696325" cy="6035675"/>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nvGrpSpPr>
          <p:cNvPr id="6" name="Group 15"/>
          <p:cNvGrpSpPr>
            <a:grpSpLocks noChangeAspect="1"/>
          </p:cNvGrpSpPr>
          <p:nvPr/>
        </p:nvGrpSpPr>
        <p:grpSpPr bwMode="auto">
          <a:xfrm>
            <a:off x="211138" y="5354638"/>
            <a:ext cx="8723312" cy="1330325"/>
            <a:chOff x="-3905250" y="4294188"/>
            <a:chExt cx="13011150" cy="1892300"/>
          </a:xfrm>
        </p:grpSpPr>
        <p:sp>
          <p:nvSpPr>
            <p:cNvPr id="7" name="Freeform 14"/>
            <p:cNvSpPr>
              <a:spLocks/>
            </p:cNvSpPr>
            <p:nvPr/>
          </p:nvSpPr>
          <p:spPr bwMode="hidden">
            <a:xfrm>
              <a:off x="4810125" y="4500563"/>
              <a:ext cx="4295775" cy="1016000"/>
            </a:xfrm>
            <a:custGeom>
              <a:avLst/>
              <a:gdLst>
                <a:gd name="T0" fmla="*/ 2700 w 2706"/>
                <a:gd name="T1" fmla="*/ 0 h 640"/>
                <a:gd name="T2" fmla="*/ 2700 w 2706"/>
                <a:gd name="T3" fmla="*/ 0 h 640"/>
                <a:gd name="T4" fmla="*/ 2586 w 2706"/>
                <a:gd name="T5" fmla="*/ 18 h 640"/>
                <a:gd name="T6" fmla="*/ 2470 w 2706"/>
                <a:gd name="T7" fmla="*/ 38 h 640"/>
                <a:gd name="T8" fmla="*/ 2352 w 2706"/>
                <a:gd name="T9" fmla="*/ 60 h 640"/>
                <a:gd name="T10" fmla="*/ 2230 w 2706"/>
                <a:gd name="T11" fmla="*/ 82 h 640"/>
                <a:gd name="T12" fmla="*/ 2106 w 2706"/>
                <a:gd name="T13" fmla="*/ 108 h 640"/>
                <a:gd name="T14" fmla="*/ 1978 w 2706"/>
                <a:gd name="T15" fmla="*/ 134 h 640"/>
                <a:gd name="T16" fmla="*/ 1848 w 2706"/>
                <a:gd name="T17" fmla="*/ 164 h 640"/>
                <a:gd name="T18" fmla="*/ 1714 w 2706"/>
                <a:gd name="T19" fmla="*/ 194 h 640"/>
                <a:gd name="T20" fmla="*/ 1714 w 2706"/>
                <a:gd name="T21" fmla="*/ 194 h 640"/>
                <a:gd name="T22" fmla="*/ 1472 w 2706"/>
                <a:gd name="T23" fmla="*/ 252 h 640"/>
                <a:gd name="T24" fmla="*/ 1236 w 2706"/>
                <a:gd name="T25" fmla="*/ 304 h 640"/>
                <a:gd name="T26" fmla="*/ 1010 w 2706"/>
                <a:gd name="T27" fmla="*/ 352 h 640"/>
                <a:gd name="T28" fmla="*/ 792 w 2706"/>
                <a:gd name="T29" fmla="*/ 398 h 640"/>
                <a:gd name="T30" fmla="*/ 584 w 2706"/>
                <a:gd name="T31" fmla="*/ 438 h 640"/>
                <a:gd name="T32" fmla="*/ 382 w 2706"/>
                <a:gd name="T33" fmla="*/ 474 h 640"/>
                <a:gd name="T34" fmla="*/ 188 w 2706"/>
                <a:gd name="T35" fmla="*/ 508 h 640"/>
                <a:gd name="T36" fmla="*/ 0 w 2706"/>
                <a:gd name="T37" fmla="*/ 538 h 640"/>
                <a:gd name="T38" fmla="*/ 0 w 2706"/>
                <a:gd name="T39" fmla="*/ 538 h 640"/>
                <a:gd name="T40" fmla="*/ 130 w 2706"/>
                <a:gd name="T41" fmla="*/ 556 h 640"/>
                <a:gd name="T42" fmla="*/ 254 w 2706"/>
                <a:gd name="T43" fmla="*/ 572 h 640"/>
                <a:gd name="T44" fmla="*/ 374 w 2706"/>
                <a:gd name="T45" fmla="*/ 586 h 640"/>
                <a:gd name="T46" fmla="*/ 492 w 2706"/>
                <a:gd name="T47" fmla="*/ 598 h 640"/>
                <a:gd name="T48" fmla="*/ 606 w 2706"/>
                <a:gd name="T49" fmla="*/ 610 h 640"/>
                <a:gd name="T50" fmla="*/ 716 w 2706"/>
                <a:gd name="T51" fmla="*/ 618 h 640"/>
                <a:gd name="T52" fmla="*/ 822 w 2706"/>
                <a:gd name="T53" fmla="*/ 626 h 640"/>
                <a:gd name="T54" fmla="*/ 926 w 2706"/>
                <a:gd name="T55" fmla="*/ 632 h 640"/>
                <a:gd name="T56" fmla="*/ 1028 w 2706"/>
                <a:gd name="T57" fmla="*/ 636 h 640"/>
                <a:gd name="T58" fmla="*/ 1126 w 2706"/>
                <a:gd name="T59" fmla="*/ 638 h 640"/>
                <a:gd name="T60" fmla="*/ 1220 w 2706"/>
                <a:gd name="T61" fmla="*/ 640 h 640"/>
                <a:gd name="T62" fmla="*/ 1312 w 2706"/>
                <a:gd name="T63" fmla="*/ 640 h 640"/>
                <a:gd name="T64" fmla="*/ 1402 w 2706"/>
                <a:gd name="T65" fmla="*/ 638 h 640"/>
                <a:gd name="T66" fmla="*/ 1490 w 2706"/>
                <a:gd name="T67" fmla="*/ 636 h 640"/>
                <a:gd name="T68" fmla="*/ 1574 w 2706"/>
                <a:gd name="T69" fmla="*/ 632 h 640"/>
                <a:gd name="T70" fmla="*/ 1656 w 2706"/>
                <a:gd name="T71" fmla="*/ 626 h 640"/>
                <a:gd name="T72" fmla="*/ 1734 w 2706"/>
                <a:gd name="T73" fmla="*/ 620 h 640"/>
                <a:gd name="T74" fmla="*/ 1812 w 2706"/>
                <a:gd name="T75" fmla="*/ 612 h 640"/>
                <a:gd name="T76" fmla="*/ 1886 w 2706"/>
                <a:gd name="T77" fmla="*/ 602 h 640"/>
                <a:gd name="T78" fmla="*/ 1960 w 2706"/>
                <a:gd name="T79" fmla="*/ 592 h 640"/>
                <a:gd name="T80" fmla="*/ 2030 w 2706"/>
                <a:gd name="T81" fmla="*/ 580 h 640"/>
                <a:gd name="T82" fmla="*/ 2100 w 2706"/>
                <a:gd name="T83" fmla="*/ 568 h 640"/>
                <a:gd name="T84" fmla="*/ 2166 w 2706"/>
                <a:gd name="T85" fmla="*/ 554 h 640"/>
                <a:gd name="T86" fmla="*/ 2232 w 2706"/>
                <a:gd name="T87" fmla="*/ 540 h 640"/>
                <a:gd name="T88" fmla="*/ 2296 w 2706"/>
                <a:gd name="T89" fmla="*/ 524 h 640"/>
                <a:gd name="T90" fmla="*/ 2358 w 2706"/>
                <a:gd name="T91" fmla="*/ 508 h 640"/>
                <a:gd name="T92" fmla="*/ 2418 w 2706"/>
                <a:gd name="T93" fmla="*/ 490 h 640"/>
                <a:gd name="T94" fmla="*/ 2478 w 2706"/>
                <a:gd name="T95" fmla="*/ 472 h 640"/>
                <a:gd name="T96" fmla="*/ 2592 w 2706"/>
                <a:gd name="T97" fmla="*/ 432 h 640"/>
                <a:gd name="T98" fmla="*/ 2702 w 2706"/>
                <a:gd name="T99" fmla="*/ 390 h 640"/>
                <a:gd name="T100" fmla="*/ 2702 w 2706"/>
                <a:gd name="T101" fmla="*/ 390 h 640"/>
                <a:gd name="T102" fmla="*/ 2706 w 2706"/>
                <a:gd name="T103" fmla="*/ 388 h 640"/>
                <a:gd name="T104" fmla="*/ 2706 w 2706"/>
                <a:gd name="T105" fmla="*/ 388 h 640"/>
                <a:gd name="T106" fmla="*/ 2706 w 2706"/>
                <a:gd name="T107" fmla="*/ 0 h 640"/>
                <a:gd name="T108" fmla="*/ 2706 w 2706"/>
                <a:gd name="T109" fmla="*/ 0 h 640"/>
                <a:gd name="T110" fmla="*/ 2700 w 2706"/>
                <a:gd name="T111" fmla="*/ 0 h 640"/>
                <a:gd name="T112" fmla="*/ 2700 w 2706"/>
                <a:gd name="T113" fmla="*/ 0 h 64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472" y="252"/>
                  </a:lnTo>
                  <a:lnTo>
                    <a:pt x="1236" y="304"/>
                  </a:lnTo>
                  <a:lnTo>
                    <a:pt x="1010" y="352"/>
                  </a:lnTo>
                  <a:lnTo>
                    <a:pt x="792" y="398"/>
                  </a:lnTo>
                  <a:lnTo>
                    <a:pt x="584" y="438"/>
                  </a:lnTo>
                  <a:lnTo>
                    <a:pt x="382" y="474"/>
                  </a:lnTo>
                  <a:lnTo>
                    <a:pt x="188" y="50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6" y="388"/>
                  </a:lnTo>
                  <a:lnTo>
                    <a:pt x="2706" y="0"/>
                  </a:lnTo>
                  <a:lnTo>
                    <a:pt x="2700" y="0"/>
                  </a:lnTo>
                  <a:close/>
                </a:path>
              </a:pathLst>
            </a:custGeom>
            <a:solidFill>
              <a:schemeClr val="bg2">
                <a:alpha val="29019"/>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 name="Freeform 18"/>
            <p:cNvSpPr>
              <a:spLocks/>
            </p:cNvSpPr>
            <p:nvPr/>
          </p:nvSpPr>
          <p:spPr bwMode="hidden">
            <a:xfrm>
              <a:off x="-309563" y="4318000"/>
              <a:ext cx="8280401" cy="1209675"/>
            </a:xfrm>
            <a:custGeom>
              <a:avLst/>
              <a:gdLst>
                <a:gd name="T0" fmla="*/ 5216 w 5216"/>
                <a:gd name="T1" fmla="*/ 714 h 762"/>
                <a:gd name="T2" fmla="*/ 4984 w 5216"/>
                <a:gd name="T3" fmla="*/ 686 h 762"/>
                <a:gd name="T4" fmla="*/ 4478 w 5216"/>
                <a:gd name="T5" fmla="*/ 610 h 762"/>
                <a:gd name="T6" fmla="*/ 3914 w 5216"/>
                <a:gd name="T7" fmla="*/ 508 h 762"/>
                <a:gd name="T8" fmla="*/ 3286 w 5216"/>
                <a:gd name="T9" fmla="*/ 374 h 762"/>
                <a:gd name="T10" fmla="*/ 2946 w 5216"/>
                <a:gd name="T11" fmla="*/ 296 h 762"/>
                <a:gd name="T12" fmla="*/ 2682 w 5216"/>
                <a:gd name="T13" fmla="*/ 236 h 762"/>
                <a:gd name="T14" fmla="*/ 2430 w 5216"/>
                <a:gd name="T15" fmla="*/ 184 h 762"/>
                <a:gd name="T16" fmla="*/ 2190 w 5216"/>
                <a:gd name="T17" fmla="*/ 140 h 762"/>
                <a:gd name="T18" fmla="*/ 1960 w 5216"/>
                <a:gd name="T19" fmla="*/ 102 h 762"/>
                <a:gd name="T20" fmla="*/ 1740 w 5216"/>
                <a:gd name="T21" fmla="*/ 72 h 762"/>
                <a:gd name="T22" fmla="*/ 1334 w 5216"/>
                <a:gd name="T23" fmla="*/ 28 h 762"/>
                <a:gd name="T24" fmla="*/ 970 w 5216"/>
                <a:gd name="T25" fmla="*/ 4 h 762"/>
                <a:gd name="T26" fmla="*/ 644 w 5216"/>
                <a:gd name="T27" fmla="*/ 0 h 762"/>
                <a:gd name="T28" fmla="*/ 358 w 5216"/>
                <a:gd name="T29" fmla="*/ 10 h 762"/>
                <a:gd name="T30" fmla="*/ 110 w 5216"/>
                <a:gd name="T31" fmla="*/ 32 h 762"/>
                <a:gd name="T32" fmla="*/ 0 w 5216"/>
                <a:gd name="T33" fmla="*/ 48 h 762"/>
                <a:gd name="T34" fmla="*/ 314 w 5216"/>
                <a:gd name="T35" fmla="*/ 86 h 762"/>
                <a:gd name="T36" fmla="*/ 652 w 5216"/>
                <a:gd name="T37" fmla="*/ 140 h 762"/>
                <a:gd name="T38" fmla="*/ 1014 w 5216"/>
                <a:gd name="T39" fmla="*/ 210 h 762"/>
                <a:gd name="T40" fmla="*/ 1402 w 5216"/>
                <a:gd name="T41" fmla="*/ 296 h 762"/>
                <a:gd name="T42" fmla="*/ 1756 w 5216"/>
                <a:gd name="T43" fmla="*/ 378 h 762"/>
                <a:gd name="T44" fmla="*/ 2408 w 5216"/>
                <a:gd name="T45" fmla="*/ 516 h 762"/>
                <a:gd name="T46" fmla="*/ 2708 w 5216"/>
                <a:gd name="T47" fmla="*/ 572 h 762"/>
                <a:gd name="T48" fmla="*/ 2992 w 5216"/>
                <a:gd name="T49" fmla="*/ 620 h 762"/>
                <a:gd name="T50" fmla="*/ 3260 w 5216"/>
                <a:gd name="T51" fmla="*/ 662 h 762"/>
                <a:gd name="T52" fmla="*/ 3512 w 5216"/>
                <a:gd name="T53" fmla="*/ 694 h 762"/>
                <a:gd name="T54" fmla="*/ 3750 w 5216"/>
                <a:gd name="T55" fmla="*/ 722 h 762"/>
                <a:gd name="T56" fmla="*/ 3974 w 5216"/>
                <a:gd name="T57" fmla="*/ 740 h 762"/>
                <a:gd name="T58" fmla="*/ 4184 w 5216"/>
                <a:gd name="T59" fmla="*/ 754 h 762"/>
                <a:gd name="T60" fmla="*/ 4384 w 5216"/>
                <a:gd name="T61" fmla="*/ 762 h 762"/>
                <a:gd name="T62" fmla="*/ 4570 w 5216"/>
                <a:gd name="T63" fmla="*/ 762 h 762"/>
                <a:gd name="T64" fmla="*/ 4746 w 5216"/>
                <a:gd name="T65" fmla="*/ 758 h 762"/>
                <a:gd name="T66" fmla="*/ 4912 w 5216"/>
                <a:gd name="T67" fmla="*/ 748 h 762"/>
                <a:gd name="T68" fmla="*/ 5068 w 5216"/>
                <a:gd name="T69" fmla="*/ 732 h 762"/>
                <a:gd name="T70" fmla="*/ 5216 w 5216"/>
                <a:gd name="T71" fmla="*/ 714 h 762"/>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154" y="66"/>
                  </a:lnTo>
                  <a:lnTo>
                    <a:pt x="314" y="86"/>
                  </a:lnTo>
                  <a:lnTo>
                    <a:pt x="480" y="112"/>
                  </a:lnTo>
                  <a:lnTo>
                    <a:pt x="652" y="140"/>
                  </a:lnTo>
                  <a:lnTo>
                    <a:pt x="830" y="174"/>
                  </a:lnTo>
                  <a:lnTo>
                    <a:pt x="1014" y="210"/>
                  </a:lnTo>
                  <a:lnTo>
                    <a:pt x="1206" y="250"/>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close/>
                </a:path>
              </a:pathLst>
            </a:custGeom>
            <a:solidFill>
              <a:schemeClr val="bg2">
                <a:alpha val="39999"/>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9" name="Freeform 22"/>
            <p:cNvSpPr>
              <a:spLocks/>
            </p:cNvSpPr>
            <p:nvPr/>
          </p:nvSpPr>
          <p:spPr bwMode="hidden">
            <a:xfrm>
              <a:off x="3175" y="4335463"/>
              <a:ext cx="8166100" cy="1101725"/>
            </a:xfrm>
            <a:custGeom>
              <a:avLst/>
              <a:gdLst>
                <a:gd name="T0" fmla="*/ 0 w 5144"/>
                <a:gd name="T1" fmla="*/ 70 h 694"/>
                <a:gd name="T2" fmla="*/ 0 w 5144"/>
                <a:gd name="T3" fmla="*/ 70 h 694"/>
                <a:gd name="T4" fmla="*/ 18 w 5144"/>
                <a:gd name="T5" fmla="*/ 66 h 694"/>
                <a:gd name="T6" fmla="*/ 72 w 5144"/>
                <a:gd name="T7" fmla="*/ 56 h 694"/>
                <a:gd name="T8" fmla="*/ 164 w 5144"/>
                <a:gd name="T9" fmla="*/ 42 h 694"/>
                <a:gd name="T10" fmla="*/ 224 w 5144"/>
                <a:gd name="T11" fmla="*/ 34 h 694"/>
                <a:gd name="T12" fmla="*/ 294 w 5144"/>
                <a:gd name="T13" fmla="*/ 26 h 694"/>
                <a:gd name="T14" fmla="*/ 372 w 5144"/>
                <a:gd name="T15" fmla="*/ 20 h 694"/>
                <a:gd name="T16" fmla="*/ 462 w 5144"/>
                <a:gd name="T17" fmla="*/ 14 h 694"/>
                <a:gd name="T18" fmla="*/ 560 w 5144"/>
                <a:gd name="T19" fmla="*/ 8 h 694"/>
                <a:gd name="T20" fmla="*/ 670 w 5144"/>
                <a:gd name="T21" fmla="*/ 4 h 694"/>
                <a:gd name="T22" fmla="*/ 790 w 5144"/>
                <a:gd name="T23" fmla="*/ 2 h 694"/>
                <a:gd name="T24" fmla="*/ 920 w 5144"/>
                <a:gd name="T25" fmla="*/ 0 h 694"/>
                <a:gd name="T26" fmla="*/ 1060 w 5144"/>
                <a:gd name="T27" fmla="*/ 2 h 694"/>
                <a:gd name="T28" fmla="*/ 1210 w 5144"/>
                <a:gd name="T29" fmla="*/ 6 h 694"/>
                <a:gd name="T30" fmla="*/ 1372 w 5144"/>
                <a:gd name="T31" fmla="*/ 14 h 694"/>
                <a:gd name="T32" fmla="*/ 1544 w 5144"/>
                <a:gd name="T33" fmla="*/ 24 h 694"/>
                <a:gd name="T34" fmla="*/ 1726 w 5144"/>
                <a:gd name="T35" fmla="*/ 40 h 694"/>
                <a:gd name="T36" fmla="*/ 1920 w 5144"/>
                <a:gd name="T37" fmla="*/ 58 h 694"/>
                <a:gd name="T38" fmla="*/ 2126 w 5144"/>
                <a:gd name="T39" fmla="*/ 80 h 694"/>
                <a:gd name="T40" fmla="*/ 2342 w 5144"/>
                <a:gd name="T41" fmla="*/ 106 h 694"/>
                <a:gd name="T42" fmla="*/ 2570 w 5144"/>
                <a:gd name="T43" fmla="*/ 138 h 694"/>
                <a:gd name="T44" fmla="*/ 2808 w 5144"/>
                <a:gd name="T45" fmla="*/ 174 h 694"/>
                <a:gd name="T46" fmla="*/ 3058 w 5144"/>
                <a:gd name="T47" fmla="*/ 216 h 694"/>
                <a:gd name="T48" fmla="*/ 3320 w 5144"/>
                <a:gd name="T49" fmla="*/ 266 h 694"/>
                <a:gd name="T50" fmla="*/ 3594 w 5144"/>
                <a:gd name="T51" fmla="*/ 320 h 694"/>
                <a:gd name="T52" fmla="*/ 3880 w 5144"/>
                <a:gd name="T53" fmla="*/ 380 h 694"/>
                <a:gd name="T54" fmla="*/ 4178 w 5144"/>
                <a:gd name="T55" fmla="*/ 448 h 694"/>
                <a:gd name="T56" fmla="*/ 4488 w 5144"/>
                <a:gd name="T57" fmla="*/ 522 h 694"/>
                <a:gd name="T58" fmla="*/ 4810 w 5144"/>
                <a:gd name="T59" fmla="*/ 604 h 694"/>
                <a:gd name="T60" fmla="*/ 5144 w 5144"/>
                <a:gd name="T61" fmla="*/ 694 h 694"/>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 name="Freeform 26"/>
            <p:cNvSpPr>
              <a:spLocks/>
            </p:cNvSpPr>
            <p:nvPr/>
          </p:nvSpPr>
          <p:spPr bwMode="hidden">
            <a:xfrm>
              <a:off x="4156075" y="4316413"/>
              <a:ext cx="4940300" cy="927100"/>
            </a:xfrm>
            <a:custGeom>
              <a:avLst/>
              <a:gdLst>
                <a:gd name="T0" fmla="*/ 0 w 3112"/>
                <a:gd name="T1" fmla="*/ 584 h 584"/>
                <a:gd name="T2" fmla="*/ 0 w 3112"/>
                <a:gd name="T3" fmla="*/ 584 h 584"/>
                <a:gd name="T4" fmla="*/ 90 w 3112"/>
                <a:gd name="T5" fmla="*/ 560 h 584"/>
                <a:gd name="T6" fmla="*/ 336 w 3112"/>
                <a:gd name="T7" fmla="*/ 498 h 584"/>
                <a:gd name="T8" fmla="*/ 506 w 3112"/>
                <a:gd name="T9" fmla="*/ 456 h 584"/>
                <a:gd name="T10" fmla="*/ 702 w 3112"/>
                <a:gd name="T11" fmla="*/ 410 h 584"/>
                <a:gd name="T12" fmla="*/ 920 w 3112"/>
                <a:gd name="T13" fmla="*/ 360 h 584"/>
                <a:gd name="T14" fmla="*/ 1154 w 3112"/>
                <a:gd name="T15" fmla="*/ 306 h 584"/>
                <a:gd name="T16" fmla="*/ 1402 w 3112"/>
                <a:gd name="T17" fmla="*/ 254 h 584"/>
                <a:gd name="T18" fmla="*/ 1656 w 3112"/>
                <a:gd name="T19" fmla="*/ 202 h 584"/>
                <a:gd name="T20" fmla="*/ 1916 w 3112"/>
                <a:gd name="T21" fmla="*/ 154 h 584"/>
                <a:gd name="T22" fmla="*/ 2174 w 3112"/>
                <a:gd name="T23" fmla="*/ 108 h 584"/>
                <a:gd name="T24" fmla="*/ 2302 w 3112"/>
                <a:gd name="T25" fmla="*/ 88 h 584"/>
                <a:gd name="T26" fmla="*/ 2426 w 3112"/>
                <a:gd name="T27" fmla="*/ 68 h 584"/>
                <a:gd name="T28" fmla="*/ 2550 w 3112"/>
                <a:gd name="T29" fmla="*/ 52 h 584"/>
                <a:gd name="T30" fmla="*/ 2670 w 3112"/>
                <a:gd name="T31" fmla="*/ 36 h 584"/>
                <a:gd name="T32" fmla="*/ 2788 w 3112"/>
                <a:gd name="T33" fmla="*/ 24 h 584"/>
                <a:gd name="T34" fmla="*/ 2900 w 3112"/>
                <a:gd name="T35" fmla="*/ 14 h 584"/>
                <a:gd name="T36" fmla="*/ 3008 w 3112"/>
                <a:gd name="T37" fmla="*/ 6 h 584"/>
                <a:gd name="T38" fmla="*/ 3112 w 3112"/>
                <a:gd name="T39" fmla="*/ 0 h 584"/>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useBgFill="1">
          <p:nvSpPr>
            <p:cNvPr id="11" name="Freeform 10"/>
            <p:cNvSpPr>
              <a:spLocks/>
            </p:cNvSpPr>
            <p:nvPr/>
          </p:nvSpPr>
          <p:spPr bwMode="hidden">
            <a:xfrm>
              <a:off x="-3905250" y="4294188"/>
              <a:ext cx="13011150" cy="1892300"/>
            </a:xfrm>
            <a:custGeom>
              <a:avLst/>
              <a:gdLst>
                <a:gd name="T0" fmla="*/ 8192 w 8196"/>
                <a:gd name="T1" fmla="*/ 512 h 1192"/>
                <a:gd name="T2" fmla="*/ 8040 w 8196"/>
                <a:gd name="T3" fmla="*/ 570 h 1192"/>
                <a:gd name="T4" fmla="*/ 7878 w 8196"/>
                <a:gd name="T5" fmla="*/ 620 h 1192"/>
                <a:gd name="T6" fmla="*/ 7706 w 8196"/>
                <a:gd name="T7" fmla="*/ 666 h 1192"/>
                <a:gd name="T8" fmla="*/ 7522 w 8196"/>
                <a:gd name="T9" fmla="*/ 702 h 1192"/>
                <a:gd name="T10" fmla="*/ 7322 w 8196"/>
                <a:gd name="T11" fmla="*/ 730 h 1192"/>
                <a:gd name="T12" fmla="*/ 7106 w 8196"/>
                <a:gd name="T13" fmla="*/ 750 h 1192"/>
                <a:gd name="T14" fmla="*/ 6872 w 8196"/>
                <a:gd name="T15" fmla="*/ 762 h 1192"/>
                <a:gd name="T16" fmla="*/ 6618 w 8196"/>
                <a:gd name="T17" fmla="*/ 760 h 1192"/>
                <a:gd name="T18" fmla="*/ 6342 w 8196"/>
                <a:gd name="T19" fmla="*/ 750 h 1192"/>
                <a:gd name="T20" fmla="*/ 6042 w 8196"/>
                <a:gd name="T21" fmla="*/ 726 h 1192"/>
                <a:gd name="T22" fmla="*/ 5716 w 8196"/>
                <a:gd name="T23" fmla="*/ 690 h 1192"/>
                <a:gd name="T24" fmla="*/ 5364 w 8196"/>
                <a:gd name="T25" fmla="*/ 642 h 1192"/>
                <a:gd name="T26" fmla="*/ 4982 w 8196"/>
                <a:gd name="T27" fmla="*/ 578 h 1192"/>
                <a:gd name="T28" fmla="*/ 4568 w 8196"/>
                <a:gd name="T29" fmla="*/ 500 h 1192"/>
                <a:gd name="T30" fmla="*/ 4122 w 8196"/>
                <a:gd name="T31" fmla="*/ 406 h 1192"/>
                <a:gd name="T32" fmla="*/ 3640 w 8196"/>
                <a:gd name="T33" fmla="*/ 296 h 1192"/>
                <a:gd name="T34" fmla="*/ 3396 w 8196"/>
                <a:gd name="T35" fmla="*/ 240 h 1192"/>
                <a:gd name="T36" fmla="*/ 2934 w 8196"/>
                <a:gd name="T37" fmla="*/ 148 h 1192"/>
                <a:gd name="T38" fmla="*/ 2512 w 8196"/>
                <a:gd name="T39" fmla="*/ 82 h 1192"/>
                <a:gd name="T40" fmla="*/ 2126 w 8196"/>
                <a:gd name="T41" fmla="*/ 36 h 1192"/>
                <a:gd name="T42" fmla="*/ 1776 w 8196"/>
                <a:gd name="T43" fmla="*/ 10 h 1192"/>
                <a:gd name="T44" fmla="*/ 1462 w 8196"/>
                <a:gd name="T45" fmla="*/ 0 h 1192"/>
                <a:gd name="T46" fmla="*/ 1182 w 8196"/>
                <a:gd name="T47" fmla="*/ 4 h 1192"/>
                <a:gd name="T48" fmla="*/ 934 w 8196"/>
                <a:gd name="T49" fmla="*/ 20 h 1192"/>
                <a:gd name="T50" fmla="*/ 716 w 8196"/>
                <a:gd name="T51" fmla="*/ 44 h 1192"/>
                <a:gd name="T52" fmla="*/ 530 w 8196"/>
                <a:gd name="T53" fmla="*/ 74 h 1192"/>
                <a:gd name="T54" fmla="*/ 374 w 8196"/>
                <a:gd name="T55" fmla="*/ 108 h 1192"/>
                <a:gd name="T56" fmla="*/ 248 w 8196"/>
                <a:gd name="T57" fmla="*/ 144 h 1192"/>
                <a:gd name="T58" fmla="*/ 148 w 8196"/>
                <a:gd name="T59" fmla="*/ 176 h 1192"/>
                <a:gd name="T60" fmla="*/ 48 w 8196"/>
                <a:gd name="T61" fmla="*/ 216 h 1192"/>
                <a:gd name="T62" fmla="*/ 0 w 8196"/>
                <a:gd name="T63" fmla="*/ 240 h 1192"/>
                <a:gd name="T64" fmla="*/ 8192 w 8196"/>
                <a:gd name="T65" fmla="*/ 1192 h 1192"/>
                <a:gd name="T66" fmla="*/ 8196 w 8196"/>
                <a:gd name="T67" fmla="*/ 1186 h 1192"/>
                <a:gd name="T68" fmla="*/ 8196 w 8196"/>
                <a:gd name="T69" fmla="*/ 510 h 1192"/>
                <a:gd name="T70" fmla="*/ 8192 w 8196"/>
                <a:gd name="T71" fmla="*/ 512 h 1192"/>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6" y="1186"/>
                  </a:lnTo>
                  <a:lnTo>
                    <a:pt x="8196" y="510"/>
                  </a:lnTo>
                  <a:lnTo>
                    <a:pt x="8192" y="512"/>
                  </a:lnTo>
                  <a:close/>
                </a:path>
              </a:pathLst>
            </a:custGeom>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rtlCol="0">
            <a:normAutofit/>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US" noProof="0" dirty="0"/>
          </a:p>
        </p:txBody>
      </p:sp>
      <p:sp>
        <p:nvSpPr>
          <p:cNvPr id="12" name="Date Placeholder 4"/>
          <p:cNvSpPr>
            <a:spLocks noGrp="1"/>
          </p:cNvSpPr>
          <p:nvPr>
            <p:ph type="dt" sz="half" idx="10"/>
          </p:nvPr>
        </p:nvSpPr>
        <p:spPr/>
        <p:txBody>
          <a:bodyPr/>
          <a:lstStyle>
            <a:lvl1pPr>
              <a:defRPr/>
            </a:lvl1pPr>
          </a:lstStyle>
          <a:p>
            <a:pPr>
              <a:defRPr/>
            </a:pPr>
            <a:fld id="{9E10799E-E434-4CD3-8A86-A754EE590E40}" type="datetimeFigureOut">
              <a:rPr lang="en-US"/>
              <a:pPr>
                <a:defRPr/>
              </a:pPr>
              <a:t>7/12/2019</a:t>
            </a:fld>
            <a:endParaRPr lang="en-GB"/>
          </a:p>
        </p:txBody>
      </p:sp>
      <p:sp>
        <p:nvSpPr>
          <p:cNvPr id="13" name="Footer Placeholder 5"/>
          <p:cNvSpPr>
            <a:spLocks noGrp="1"/>
          </p:cNvSpPr>
          <p:nvPr>
            <p:ph type="ftr" sz="quarter" idx="11"/>
          </p:nvPr>
        </p:nvSpPr>
        <p:spPr/>
        <p:txBody>
          <a:bodyPr/>
          <a:lstStyle>
            <a:lvl1pPr>
              <a:defRPr/>
            </a:lvl1pPr>
          </a:lstStyle>
          <a:p>
            <a:pPr>
              <a:defRPr/>
            </a:pPr>
            <a:endParaRPr lang="en-GB"/>
          </a:p>
        </p:txBody>
      </p:sp>
      <p:sp>
        <p:nvSpPr>
          <p:cNvPr id="14" name="Slide Number Placeholder 6"/>
          <p:cNvSpPr>
            <a:spLocks noGrp="1"/>
          </p:cNvSpPr>
          <p:nvPr>
            <p:ph type="sldNum" sz="quarter" idx="12"/>
          </p:nvPr>
        </p:nvSpPr>
        <p:spPr/>
        <p:txBody>
          <a:bodyPr/>
          <a:lstStyle>
            <a:lvl1pPr>
              <a:defRPr/>
            </a:lvl1pPr>
          </a:lstStyle>
          <a:p>
            <a:fld id="{BED3FF91-BF13-4FFB-9C0D-2C9F9FEFFE48}" type="slidenum">
              <a:rPr lang="en-GB" altLang="en-US"/>
              <a:pPr/>
              <a:t>‹#›</a:t>
            </a:fld>
            <a:endParaRPr lang="en-GB" altLang="en-US"/>
          </a:p>
        </p:txBody>
      </p:sp>
    </p:spTree>
    <p:extLst>
      <p:ext uri="{BB962C8B-B14F-4D97-AF65-F5344CB8AC3E}">
        <p14:creationId xmlns:p14="http://schemas.microsoft.com/office/powerpoint/2010/main" val="29066730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FDD6DAAE-09C6-49EA-834C-E61F46B28DB4}" type="datetimeFigureOut">
              <a:rPr lang="en-US"/>
              <a:pPr>
                <a:defRPr/>
              </a:pPr>
              <a:t>7/12/2019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38704AFC-83F8-4162-BFE1-A2CA807B8E38}" type="slidenum">
              <a:rPr lang="en-GB" altLang="en-US"/>
              <a:pPr/>
              <a:t>‹#›</a:t>
            </a:fld>
            <a:endParaRPr lang="en-GB" altLang="en-US"/>
          </a:p>
        </p:txBody>
      </p:sp>
    </p:spTree>
    <p:extLst>
      <p:ext uri="{BB962C8B-B14F-4D97-AF65-F5344CB8AC3E}">
        <p14:creationId xmlns:p14="http://schemas.microsoft.com/office/powerpoint/2010/main" val="42451137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4" name="Rounded Rectangle 3"/>
          <p:cNvSpPr/>
          <p:nvPr/>
        </p:nvSpPr>
        <p:spPr bwMode="hidden">
          <a:xfrm>
            <a:off x="228600" y="228600"/>
            <a:ext cx="8696325" cy="1427163"/>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nvGrpSpPr>
          <p:cNvPr id="5" name="Group 15"/>
          <p:cNvGrpSpPr>
            <a:grpSpLocks noChangeAspect="1"/>
          </p:cNvGrpSpPr>
          <p:nvPr/>
        </p:nvGrpSpPr>
        <p:grpSpPr bwMode="auto">
          <a:xfrm>
            <a:off x="211138" y="714375"/>
            <a:ext cx="8723312" cy="1331913"/>
            <a:chOff x="-3905250" y="4294188"/>
            <a:chExt cx="13011150" cy="1892300"/>
          </a:xfrm>
        </p:grpSpPr>
        <p:sp>
          <p:nvSpPr>
            <p:cNvPr id="6" name="Freeform 14"/>
            <p:cNvSpPr>
              <a:spLocks/>
            </p:cNvSpPr>
            <p:nvPr/>
          </p:nvSpPr>
          <p:spPr bwMode="hidden">
            <a:xfrm>
              <a:off x="4810125" y="4500563"/>
              <a:ext cx="4295775" cy="1016000"/>
            </a:xfrm>
            <a:custGeom>
              <a:avLst/>
              <a:gdLst>
                <a:gd name="T0" fmla="*/ 2700 w 2706"/>
                <a:gd name="T1" fmla="*/ 0 h 640"/>
                <a:gd name="T2" fmla="*/ 2700 w 2706"/>
                <a:gd name="T3" fmla="*/ 0 h 640"/>
                <a:gd name="T4" fmla="*/ 2586 w 2706"/>
                <a:gd name="T5" fmla="*/ 18 h 640"/>
                <a:gd name="T6" fmla="*/ 2470 w 2706"/>
                <a:gd name="T7" fmla="*/ 38 h 640"/>
                <a:gd name="T8" fmla="*/ 2352 w 2706"/>
                <a:gd name="T9" fmla="*/ 60 h 640"/>
                <a:gd name="T10" fmla="*/ 2230 w 2706"/>
                <a:gd name="T11" fmla="*/ 82 h 640"/>
                <a:gd name="T12" fmla="*/ 2106 w 2706"/>
                <a:gd name="T13" fmla="*/ 108 h 640"/>
                <a:gd name="T14" fmla="*/ 1978 w 2706"/>
                <a:gd name="T15" fmla="*/ 134 h 640"/>
                <a:gd name="T16" fmla="*/ 1848 w 2706"/>
                <a:gd name="T17" fmla="*/ 164 h 640"/>
                <a:gd name="T18" fmla="*/ 1714 w 2706"/>
                <a:gd name="T19" fmla="*/ 194 h 640"/>
                <a:gd name="T20" fmla="*/ 1714 w 2706"/>
                <a:gd name="T21" fmla="*/ 194 h 640"/>
                <a:gd name="T22" fmla="*/ 1472 w 2706"/>
                <a:gd name="T23" fmla="*/ 252 h 640"/>
                <a:gd name="T24" fmla="*/ 1236 w 2706"/>
                <a:gd name="T25" fmla="*/ 304 h 640"/>
                <a:gd name="T26" fmla="*/ 1010 w 2706"/>
                <a:gd name="T27" fmla="*/ 352 h 640"/>
                <a:gd name="T28" fmla="*/ 792 w 2706"/>
                <a:gd name="T29" fmla="*/ 398 h 640"/>
                <a:gd name="T30" fmla="*/ 584 w 2706"/>
                <a:gd name="T31" fmla="*/ 438 h 640"/>
                <a:gd name="T32" fmla="*/ 382 w 2706"/>
                <a:gd name="T33" fmla="*/ 474 h 640"/>
                <a:gd name="T34" fmla="*/ 188 w 2706"/>
                <a:gd name="T35" fmla="*/ 508 h 640"/>
                <a:gd name="T36" fmla="*/ 0 w 2706"/>
                <a:gd name="T37" fmla="*/ 538 h 640"/>
                <a:gd name="T38" fmla="*/ 0 w 2706"/>
                <a:gd name="T39" fmla="*/ 538 h 640"/>
                <a:gd name="T40" fmla="*/ 130 w 2706"/>
                <a:gd name="T41" fmla="*/ 556 h 640"/>
                <a:gd name="T42" fmla="*/ 254 w 2706"/>
                <a:gd name="T43" fmla="*/ 572 h 640"/>
                <a:gd name="T44" fmla="*/ 374 w 2706"/>
                <a:gd name="T45" fmla="*/ 586 h 640"/>
                <a:gd name="T46" fmla="*/ 492 w 2706"/>
                <a:gd name="T47" fmla="*/ 598 h 640"/>
                <a:gd name="T48" fmla="*/ 606 w 2706"/>
                <a:gd name="T49" fmla="*/ 610 h 640"/>
                <a:gd name="T50" fmla="*/ 716 w 2706"/>
                <a:gd name="T51" fmla="*/ 618 h 640"/>
                <a:gd name="T52" fmla="*/ 822 w 2706"/>
                <a:gd name="T53" fmla="*/ 626 h 640"/>
                <a:gd name="T54" fmla="*/ 926 w 2706"/>
                <a:gd name="T55" fmla="*/ 632 h 640"/>
                <a:gd name="T56" fmla="*/ 1028 w 2706"/>
                <a:gd name="T57" fmla="*/ 636 h 640"/>
                <a:gd name="T58" fmla="*/ 1126 w 2706"/>
                <a:gd name="T59" fmla="*/ 638 h 640"/>
                <a:gd name="T60" fmla="*/ 1220 w 2706"/>
                <a:gd name="T61" fmla="*/ 640 h 640"/>
                <a:gd name="T62" fmla="*/ 1312 w 2706"/>
                <a:gd name="T63" fmla="*/ 640 h 640"/>
                <a:gd name="T64" fmla="*/ 1402 w 2706"/>
                <a:gd name="T65" fmla="*/ 638 h 640"/>
                <a:gd name="T66" fmla="*/ 1490 w 2706"/>
                <a:gd name="T67" fmla="*/ 636 h 640"/>
                <a:gd name="T68" fmla="*/ 1574 w 2706"/>
                <a:gd name="T69" fmla="*/ 632 h 640"/>
                <a:gd name="T70" fmla="*/ 1656 w 2706"/>
                <a:gd name="T71" fmla="*/ 626 h 640"/>
                <a:gd name="T72" fmla="*/ 1734 w 2706"/>
                <a:gd name="T73" fmla="*/ 620 h 640"/>
                <a:gd name="T74" fmla="*/ 1812 w 2706"/>
                <a:gd name="T75" fmla="*/ 612 h 640"/>
                <a:gd name="T76" fmla="*/ 1886 w 2706"/>
                <a:gd name="T77" fmla="*/ 602 h 640"/>
                <a:gd name="T78" fmla="*/ 1960 w 2706"/>
                <a:gd name="T79" fmla="*/ 592 h 640"/>
                <a:gd name="T80" fmla="*/ 2030 w 2706"/>
                <a:gd name="T81" fmla="*/ 580 h 640"/>
                <a:gd name="T82" fmla="*/ 2100 w 2706"/>
                <a:gd name="T83" fmla="*/ 568 h 640"/>
                <a:gd name="T84" fmla="*/ 2166 w 2706"/>
                <a:gd name="T85" fmla="*/ 554 h 640"/>
                <a:gd name="T86" fmla="*/ 2232 w 2706"/>
                <a:gd name="T87" fmla="*/ 540 h 640"/>
                <a:gd name="T88" fmla="*/ 2296 w 2706"/>
                <a:gd name="T89" fmla="*/ 524 h 640"/>
                <a:gd name="T90" fmla="*/ 2358 w 2706"/>
                <a:gd name="T91" fmla="*/ 508 h 640"/>
                <a:gd name="T92" fmla="*/ 2418 w 2706"/>
                <a:gd name="T93" fmla="*/ 490 h 640"/>
                <a:gd name="T94" fmla="*/ 2478 w 2706"/>
                <a:gd name="T95" fmla="*/ 472 h 640"/>
                <a:gd name="T96" fmla="*/ 2592 w 2706"/>
                <a:gd name="T97" fmla="*/ 432 h 640"/>
                <a:gd name="T98" fmla="*/ 2702 w 2706"/>
                <a:gd name="T99" fmla="*/ 390 h 640"/>
                <a:gd name="T100" fmla="*/ 2702 w 2706"/>
                <a:gd name="T101" fmla="*/ 390 h 640"/>
                <a:gd name="T102" fmla="*/ 2706 w 2706"/>
                <a:gd name="T103" fmla="*/ 388 h 640"/>
                <a:gd name="T104" fmla="*/ 2706 w 2706"/>
                <a:gd name="T105" fmla="*/ 388 h 640"/>
                <a:gd name="T106" fmla="*/ 2706 w 2706"/>
                <a:gd name="T107" fmla="*/ 0 h 640"/>
                <a:gd name="T108" fmla="*/ 2706 w 2706"/>
                <a:gd name="T109" fmla="*/ 0 h 640"/>
                <a:gd name="T110" fmla="*/ 2700 w 2706"/>
                <a:gd name="T111" fmla="*/ 0 h 640"/>
                <a:gd name="T112" fmla="*/ 2700 w 2706"/>
                <a:gd name="T113" fmla="*/ 0 h 64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472" y="252"/>
                  </a:lnTo>
                  <a:lnTo>
                    <a:pt x="1236" y="304"/>
                  </a:lnTo>
                  <a:lnTo>
                    <a:pt x="1010" y="352"/>
                  </a:lnTo>
                  <a:lnTo>
                    <a:pt x="792" y="398"/>
                  </a:lnTo>
                  <a:lnTo>
                    <a:pt x="584" y="438"/>
                  </a:lnTo>
                  <a:lnTo>
                    <a:pt x="382" y="474"/>
                  </a:lnTo>
                  <a:lnTo>
                    <a:pt x="188" y="50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6" y="388"/>
                  </a:lnTo>
                  <a:lnTo>
                    <a:pt x="2706" y="0"/>
                  </a:lnTo>
                  <a:lnTo>
                    <a:pt x="2700" y="0"/>
                  </a:lnTo>
                  <a:close/>
                </a:path>
              </a:pathLst>
            </a:custGeom>
            <a:solidFill>
              <a:schemeClr val="bg2">
                <a:alpha val="29019"/>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 name="Freeform 18"/>
            <p:cNvSpPr>
              <a:spLocks/>
            </p:cNvSpPr>
            <p:nvPr/>
          </p:nvSpPr>
          <p:spPr bwMode="hidden">
            <a:xfrm>
              <a:off x="-309563" y="4318000"/>
              <a:ext cx="8280401" cy="1209675"/>
            </a:xfrm>
            <a:custGeom>
              <a:avLst/>
              <a:gdLst>
                <a:gd name="T0" fmla="*/ 5216 w 5216"/>
                <a:gd name="T1" fmla="*/ 714 h 762"/>
                <a:gd name="T2" fmla="*/ 4984 w 5216"/>
                <a:gd name="T3" fmla="*/ 686 h 762"/>
                <a:gd name="T4" fmla="*/ 4478 w 5216"/>
                <a:gd name="T5" fmla="*/ 610 h 762"/>
                <a:gd name="T6" fmla="*/ 3914 w 5216"/>
                <a:gd name="T7" fmla="*/ 508 h 762"/>
                <a:gd name="T8" fmla="*/ 3286 w 5216"/>
                <a:gd name="T9" fmla="*/ 374 h 762"/>
                <a:gd name="T10" fmla="*/ 2946 w 5216"/>
                <a:gd name="T11" fmla="*/ 296 h 762"/>
                <a:gd name="T12" fmla="*/ 2682 w 5216"/>
                <a:gd name="T13" fmla="*/ 236 h 762"/>
                <a:gd name="T14" fmla="*/ 2430 w 5216"/>
                <a:gd name="T15" fmla="*/ 184 h 762"/>
                <a:gd name="T16" fmla="*/ 2190 w 5216"/>
                <a:gd name="T17" fmla="*/ 140 h 762"/>
                <a:gd name="T18" fmla="*/ 1960 w 5216"/>
                <a:gd name="T19" fmla="*/ 102 h 762"/>
                <a:gd name="T20" fmla="*/ 1740 w 5216"/>
                <a:gd name="T21" fmla="*/ 72 h 762"/>
                <a:gd name="T22" fmla="*/ 1334 w 5216"/>
                <a:gd name="T23" fmla="*/ 28 h 762"/>
                <a:gd name="T24" fmla="*/ 970 w 5216"/>
                <a:gd name="T25" fmla="*/ 4 h 762"/>
                <a:gd name="T26" fmla="*/ 644 w 5216"/>
                <a:gd name="T27" fmla="*/ 0 h 762"/>
                <a:gd name="T28" fmla="*/ 358 w 5216"/>
                <a:gd name="T29" fmla="*/ 10 h 762"/>
                <a:gd name="T30" fmla="*/ 110 w 5216"/>
                <a:gd name="T31" fmla="*/ 32 h 762"/>
                <a:gd name="T32" fmla="*/ 0 w 5216"/>
                <a:gd name="T33" fmla="*/ 48 h 762"/>
                <a:gd name="T34" fmla="*/ 314 w 5216"/>
                <a:gd name="T35" fmla="*/ 86 h 762"/>
                <a:gd name="T36" fmla="*/ 652 w 5216"/>
                <a:gd name="T37" fmla="*/ 140 h 762"/>
                <a:gd name="T38" fmla="*/ 1014 w 5216"/>
                <a:gd name="T39" fmla="*/ 210 h 762"/>
                <a:gd name="T40" fmla="*/ 1402 w 5216"/>
                <a:gd name="T41" fmla="*/ 296 h 762"/>
                <a:gd name="T42" fmla="*/ 1756 w 5216"/>
                <a:gd name="T43" fmla="*/ 378 h 762"/>
                <a:gd name="T44" fmla="*/ 2408 w 5216"/>
                <a:gd name="T45" fmla="*/ 516 h 762"/>
                <a:gd name="T46" fmla="*/ 2708 w 5216"/>
                <a:gd name="T47" fmla="*/ 572 h 762"/>
                <a:gd name="T48" fmla="*/ 2992 w 5216"/>
                <a:gd name="T49" fmla="*/ 620 h 762"/>
                <a:gd name="T50" fmla="*/ 3260 w 5216"/>
                <a:gd name="T51" fmla="*/ 662 h 762"/>
                <a:gd name="T52" fmla="*/ 3512 w 5216"/>
                <a:gd name="T53" fmla="*/ 694 h 762"/>
                <a:gd name="T54" fmla="*/ 3750 w 5216"/>
                <a:gd name="T55" fmla="*/ 722 h 762"/>
                <a:gd name="T56" fmla="*/ 3974 w 5216"/>
                <a:gd name="T57" fmla="*/ 740 h 762"/>
                <a:gd name="T58" fmla="*/ 4184 w 5216"/>
                <a:gd name="T59" fmla="*/ 754 h 762"/>
                <a:gd name="T60" fmla="*/ 4384 w 5216"/>
                <a:gd name="T61" fmla="*/ 762 h 762"/>
                <a:gd name="T62" fmla="*/ 4570 w 5216"/>
                <a:gd name="T63" fmla="*/ 762 h 762"/>
                <a:gd name="T64" fmla="*/ 4746 w 5216"/>
                <a:gd name="T65" fmla="*/ 758 h 762"/>
                <a:gd name="T66" fmla="*/ 4912 w 5216"/>
                <a:gd name="T67" fmla="*/ 748 h 762"/>
                <a:gd name="T68" fmla="*/ 5068 w 5216"/>
                <a:gd name="T69" fmla="*/ 732 h 762"/>
                <a:gd name="T70" fmla="*/ 5216 w 5216"/>
                <a:gd name="T71" fmla="*/ 714 h 762"/>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154" y="66"/>
                  </a:lnTo>
                  <a:lnTo>
                    <a:pt x="314" y="86"/>
                  </a:lnTo>
                  <a:lnTo>
                    <a:pt x="480" y="112"/>
                  </a:lnTo>
                  <a:lnTo>
                    <a:pt x="652" y="140"/>
                  </a:lnTo>
                  <a:lnTo>
                    <a:pt x="830" y="174"/>
                  </a:lnTo>
                  <a:lnTo>
                    <a:pt x="1014" y="210"/>
                  </a:lnTo>
                  <a:lnTo>
                    <a:pt x="1206" y="250"/>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close/>
                </a:path>
              </a:pathLst>
            </a:custGeom>
            <a:solidFill>
              <a:schemeClr val="bg2">
                <a:alpha val="39999"/>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 name="Freeform 22"/>
            <p:cNvSpPr>
              <a:spLocks/>
            </p:cNvSpPr>
            <p:nvPr/>
          </p:nvSpPr>
          <p:spPr bwMode="hidden">
            <a:xfrm>
              <a:off x="3175" y="4335463"/>
              <a:ext cx="8166100" cy="1101725"/>
            </a:xfrm>
            <a:custGeom>
              <a:avLst/>
              <a:gdLst>
                <a:gd name="T0" fmla="*/ 0 w 5144"/>
                <a:gd name="T1" fmla="*/ 70 h 694"/>
                <a:gd name="T2" fmla="*/ 0 w 5144"/>
                <a:gd name="T3" fmla="*/ 70 h 694"/>
                <a:gd name="T4" fmla="*/ 18 w 5144"/>
                <a:gd name="T5" fmla="*/ 66 h 694"/>
                <a:gd name="T6" fmla="*/ 72 w 5144"/>
                <a:gd name="T7" fmla="*/ 56 h 694"/>
                <a:gd name="T8" fmla="*/ 164 w 5144"/>
                <a:gd name="T9" fmla="*/ 42 h 694"/>
                <a:gd name="T10" fmla="*/ 224 w 5144"/>
                <a:gd name="T11" fmla="*/ 34 h 694"/>
                <a:gd name="T12" fmla="*/ 294 w 5144"/>
                <a:gd name="T13" fmla="*/ 26 h 694"/>
                <a:gd name="T14" fmla="*/ 372 w 5144"/>
                <a:gd name="T15" fmla="*/ 20 h 694"/>
                <a:gd name="T16" fmla="*/ 462 w 5144"/>
                <a:gd name="T17" fmla="*/ 14 h 694"/>
                <a:gd name="T18" fmla="*/ 560 w 5144"/>
                <a:gd name="T19" fmla="*/ 8 h 694"/>
                <a:gd name="T20" fmla="*/ 670 w 5144"/>
                <a:gd name="T21" fmla="*/ 4 h 694"/>
                <a:gd name="T22" fmla="*/ 790 w 5144"/>
                <a:gd name="T23" fmla="*/ 2 h 694"/>
                <a:gd name="T24" fmla="*/ 920 w 5144"/>
                <a:gd name="T25" fmla="*/ 0 h 694"/>
                <a:gd name="T26" fmla="*/ 1060 w 5144"/>
                <a:gd name="T27" fmla="*/ 2 h 694"/>
                <a:gd name="T28" fmla="*/ 1210 w 5144"/>
                <a:gd name="T29" fmla="*/ 6 h 694"/>
                <a:gd name="T30" fmla="*/ 1372 w 5144"/>
                <a:gd name="T31" fmla="*/ 14 h 694"/>
                <a:gd name="T32" fmla="*/ 1544 w 5144"/>
                <a:gd name="T33" fmla="*/ 24 h 694"/>
                <a:gd name="T34" fmla="*/ 1726 w 5144"/>
                <a:gd name="T35" fmla="*/ 40 h 694"/>
                <a:gd name="T36" fmla="*/ 1920 w 5144"/>
                <a:gd name="T37" fmla="*/ 58 h 694"/>
                <a:gd name="T38" fmla="*/ 2126 w 5144"/>
                <a:gd name="T39" fmla="*/ 80 h 694"/>
                <a:gd name="T40" fmla="*/ 2342 w 5144"/>
                <a:gd name="T41" fmla="*/ 106 h 694"/>
                <a:gd name="T42" fmla="*/ 2570 w 5144"/>
                <a:gd name="T43" fmla="*/ 138 h 694"/>
                <a:gd name="T44" fmla="*/ 2808 w 5144"/>
                <a:gd name="T45" fmla="*/ 174 h 694"/>
                <a:gd name="T46" fmla="*/ 3058 w 5144"/>
                <a:gd name="T47" fmla="*/ 216 h 694"/>
                <a:gd name="T48" fmla="*/ 3320 w 5144"/>
                <a:gd name="T49" fmla="*/ 266 h 694"/>
                <a:gd name="T50" fmla="*/ 3594 w 5144"/>
                <a:gd name="T51" fmla="*/ 320 h 694"/>
                <a:gd name="T52" fmla="*/ 3880 w 5144"/>
                <a:gd name="T53" fmla="*/ 380 h 694"/>
                <a:gd name="T54" fmla="*/ 4178 w 5144"/>
                <a:gd name="T55" fmla="*/ 448 h 694"/>
                <a:gd name="T56" fmla="*/ 4488 w 5144"/>
                <a:gd name="T57" fmla="*/ 522 h 694"/>
                <a:gd name="T58" fmla="*/ 4810 w 5144"/>
                <a:gd name="T59" fmla="*/ 604 h 694"/>
                <a:gd name="T60" fmla="*/ 5144 w 5144"/>
                <a:gd name="T61" fmla="*/ 694 h 694"/>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 name="Freeform 26"/>
            <p:cNvSpPr>
              <a:spLocks/>
            </p:cNvSpPr>
            <p:nvPr/>
          </p:nvSpPr>
          <p:spPr bwMode="hidden">
            <a:xfrm>
              <a:off x="4156075" y="4316413"/>
              <a:ext cx="4940300" cy="927100"/>
            </a:xfrm>
            <a:custGeom>
              <a:avLst/>
              <a:gdLst>
                <a:gd name="T0" fmla="*/ 0 w 3112"/>
                <a:gd name="T1" fmla="*/ 584 h 584"/>
                <a:gd name="T2" fmla="*/ 0 w 3112"/>
                <a:gd name="T3" fmla="*/ 584 h 584"/>
                <a:gd name="T4" fmla="*/ 90 w 3112"/>
                <a:gd name="T5" fmla="*/ 560 h 584"/>
                <a:gd name="T6" fmla="*/ 336 w 3112"/>
                <a:gd name="T7" fmla="*/ 498 h 584"/>
                <a:gd name="T8" fmla="*/ 506 w 3112"/>
                <a:gd name="T9" fmla="*/ 456 h 584"/>
                <a:gd name="T10" fmla="*/ 702 w 3112"/>
                <a:gd name="T11" fmla="*/ 410 h 584"/>
                <a:gd name="T12" fmla="*/ 920 w 3112"/>
                <a:gd name="T13" fmla="*/ 360 h 584"/>
                <a:gd name="T14" fmla="*/ 1154 w 3112"/>
                <a:gd name="T15" fmla="*/ 306 h 584"/>
                <a:gd name="T16" fmla="*/ 1402 w 3112"/>
                <a:gd name="T17" fmla="*/ 254 h 584"/>
                <a:gd name="T18" fmla="*/ 1656 w 3112"/>
                <a:gd name="T19" fmla="*/ 202 h 584"/>
                <a:gd name="T20" fmla="*/ 1916 w 3112"/>
                <a:gd name="T21" fmla="*/ 154 h 584"/>
                <a:gd name="T22" fmla="*/ 2174 w 3112"/>
                <a:gd name="T23" fmla="*/ 108 h 584"/>
                <a:gd name="T24" fmla="*/ 2302 w 3112"/>
                <a:gd name="T25" fmla="*/ 88 h 584"/>
                <a:gd name="T26" fmla="*/ 2426 w 3112"/>
                <a:gd name="T27" fmla="*/ 68 h 584"/>
                <a:gd name="T28" fmla="*/ 2550 w 3112"/>
                <a:gd name="T29" fmla="*/ 52 h 584"/>
                <a:gd name="T30" fmla="*/ 2670 w 3112"/>
                <a:gd name="T31" fmla="*/ 36 h 584"/>
                <a:gd name="T32" fmla="*/ 2788 w 3112"/>
                <a:gd name="T33" fmla="*/ 24 h 584"/>
                <a:gd name="T34" fmla="*/ 2900 w 3112"/>
                <a:gd name="T35" fmla="*/ 14 h 584"/>
                <a:gd name="T36" fmla="*/ 3008 w 3112"/>
                <a:gd name="T37" fmla="*/ 6 h 584"/>
                <a:gd name="T38" fmla="*/ 3112 w 3112"/>
                <a:gd name="T39" fmla="*/ 0 h 584"/>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useBgFill="1">
          <p:nvSpPr>
            <p:cNvPr id="10" name="Freeform 25"/>
            <p:cNvSpPr>
              <a:spLocks/>
            </p:cNvSpPr>
            <p:nvPr/>
          </p:nvSpPr>
          <p:spPr bwMode="hidden">
            <a:xfrm>
              <a:off x="-3905250" y="4294188"/>
              <a:ext cx="13011150" cy="1892300"/>
            </a:xfrm>
            <a:custGeom>
              <a:avLst/>
              <a:gdLst>
                <a:gd name="T0" fmla="*/ 8192 w 8196"/>
                <a:gd name="T1" fmla="*/ 512 h 1192"/>
                <a:gd name="T2" fmla="*/ 8040 w 8196"/>
                <a:gd name="T3" fmla="*/ 570 h 1192"/>
                <a:gd name="T4" fmla="*/ 7878 w 8196"/>
                <a:gd name="T5" fmla="*/ 620 h 1192"/>
                <a:gd name="T6" fmla="*/ 7706 w 8196"/>
                <a:gd name="T7" fmla="*/ 666 h 1192"/>
                <a:gd name="T8" fmla="*/ 7522 w 8196"/>
                <a:gd name="T9" fmla="*/ 702 h 1192"/>
                <a:gd name="T10" fmla="*/ 7322 w 8196"/>
                <a:gd name="T11" fmla="*/ 730 h 1192"/>
                <a:gd name="T12" fmla="*/ 7106 w 8196"/>
                <a:gd name="T13" fmla="*/ 750 h 1192"/>
                <a:gd name="T14" fmla="*/ 6872 w 8196"/>
                <a:gd name="T15" fmla="*/ 762 h 1192"/>
                <a:gd name="T16" fmla="*/ 6618 w 8196"/>
                <a:gd name="T17" fmla="*/ 760 h 1192"/>
                <a:gd name="T18" fmla="*/ 6342 w 8196"/>
                <a:gd name="T19" fmla="*/ 750 h 1192"/>
                <a:gd name="T20" fmla="*/ 6042 w 8196"/>
                <a:gd name="T21" fmla="*/ 726 h 1192"/>
                <a:gd name="T22" fmla="*/ 5716 w 8196"/>
                <a:gd name="T23" fmla="*/ 690 h 1192"/>
                <a:gd name="T24" fmla="*/ 5364 w 8196"/>
                <a:gd name="T25" fmla="*/ 642 h 1192"/>
                <a:gd name="T26" fmla="*/ 4982 w 8196"/>
                <a:gd name="T27" fmla="*/ 578 h 1192"/>
                <a:gd name="T28" fmla="*/ 4568 w 8196"/>
                <a:gd name="T29" fmla="*/ 500 h 1192"/>
                <a:gd name="T30" fmla="*/ 4122 w 8196"/>
                <a:gd name="T31" fmla="*/ 406 h 1192"/>
                <a:gd name="T32" fmla="*/ 3640 w 8196"/>
                <a:gd name="T33" fmla="*/ 296 h 1192"/>
                <a:gd name="T34" fmla="*/ 3396 w 8196"/>
                <a:gd name="T35" fmla="*/ 240 h 1192"/>
                <a:gd name="T36" fmla="*/ 2934 w 8196"/>
                <a:gd name="T37" fmla="*/ 148 h 1192"/>
                <a:gd name="T38" fmla="*/ 2512 w 8196"/>
                <a:gd name="T39" fmla="*/ 82 h 1192"/>
                <a:gd name="T40" fmla="*/ 2126 w 8196"/>
                <a:gd name="T41" fmla="*/ 36 h 1192"/>
                <a:gd name="T42" fmla="*/ 1776 w 8196"/>
                <a:gd name="T43" fmla="*/ 10 h 1192"/>
                <a:gd name="T44" fmla="*/ 1462 w 8196"/>
                <a:gd name="T45" fmla="*/ 0 h 1192"/>
                <a:gd name="T46" fmla="*/ 1182 w 8196"/>
                <a:gd name="T47" fmla="*/ 4 h 1192"/>
                <a:gd name="T48" fmla="*/ 934 w 8196"/>
                <a:gd name="T49" fmla="*/ 20 h 1192"/>
                <a:gd name="T50" fmla="*/ 716 w 8196"/>
                <a:gd name="T51" fmla="*/ 44 h 1192"/>
                <a:gd name="T52" fmla="*/ 530 w 8196"/>
                <a:gd name="T53" fmla="*/ 74 h 1192"/>
                <a:gd name="T54" fmla="*/ 374 w 8196"/>
                <a:gd name="T55" fmla="*/ 108 h 1192"/>
                <a:gd name="T56" fmla="*/ 248 w 8196"/>
                <a:gd name="T57" fmla="*/ 144 h 1192"/>
                <a:gd name="T58" fmla="*/ 148 w 8196"/>
                <a:gd name="T59" fmla="*/ 176 h 1192"/>
                <a:gd name="T60" fmla="*/ 48 w 8196"/>
                <a:gd name="T61" fmla="*/ 216 h 1192"/>
                <a:gd name="T62" fmla="*/ 0 w 8196"/>
                <a:gd name="T63" fmla="*/ 240 h 1192"/>
                <a:gd name="T64" fmla="*/ 8192 w 8196"/>
                <a:gd name="T65" fmla="*/ 1192 h 1192"/>
                <a:gd name="T66" fmla="*/ 8196 w 8196"/>
                <a:gd name="T67" fmla="*/ 1186 h 1192"/>
                <a:gd name="T68" fmla="*/ 8196 w 8196"/>
                <a:gd name="T69" fmla="*/ 510 h 1192"/>
                <a:gd name="T70" fmla="*/ 8192 w 8196"/>
                <a:gd name="T71" fmla="*/ 512 h 1192"/>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6" y="1186"/>
                  </a:lnTo>
                  <a:lnTo>
                    <a:pt x="8196" y="510"/>
                  </a:lnTo>
                  <a:lnTo>
                    <a:pt x="8192" y="512"/>
                  </a:lnTo>
                  <a:close/>
                </a:path>
              </a:pathLst>
            </a:custGeom>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lstStyle>
            <a:lvl1pPr algn="l">
              <a:defRPr>
                <a:solidFill>
                  <a:schemeClr val="tx2"/>
                </a:solidFil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Date Placeholder 3"/>
          <p:cNvSpPr>
            <a:spLocks noGrp="1"/>
          </p:cNvSpPr>
          <p:nvPr>
            <p:ph type="dt" sz="half" idx="10"/>
          </p:nvPr>
        </p:nvSpPr>
        <p:spPr/>
        <p:txBody>
          <a:bodyPr/>
          <a:lstStyle>
            <a:lvl1pPr>
              <a:defRPr/>
            </a:lvl1pPr>
          </a:lstStyle>
          <a:p>
            <a:pPr>
              <a:defRPr/>
            </a:pPr>
            <a:fld id="{1276EC6B-4164-406D-A508-0BC0D26160ED}" type="datetimeFigureOut">
              <a:rPr lang="en-US"/>
              <a:pPr>
                <a:defRPr/>
              </a:pPr>
              <a:t>7/12/2019</a:t>
            </a:fld>
            <a:endParaRPr lang="en-GB"/>
          </a:p>
        </p:txBody>
      </p:sp>
      <p:sp>
        <p:nvSpPr>
          <p:cNvPr id="12" name="Footer Placeholder 4"/>
          <p:cNvSpPr>
            <a:spLocks noGrp="1"/>
          </p:cNvSpPr>
          <p:nvPr>
            <p:ph type="ftr" sz="quarter" idx="11"/>
          </p:nvPr>
        </p:nvSpPr>
        <p:spPr/>
        <p:txBody>
          <a:bodyPr/>
          <a:lstStyle>
            <a:lvl1pPr>
              <a:defRPr/>
            </a:lvl1pPr>
          </a:lstStyle>
          <a:p>
            <a:pPr>
              <a:defRPr/>
            </a:pPr>
            <a:endParaRPr lang="en-GB"/>
          </a:p>
        </p:txBody>
      </p:sp>
      <p:sp>
        <p:nvSpPr>
          <p:cNvPr id="13" name="Slide Number Placeholder 5"/>
          <p:cNvSpPr>
            <a:spLocks noGrp="1"/>
          </p:cNvSpPr>
          <p:nvPr>
            <p:ph type="sldNum" sz="quarter" idx="12"/>
          </p:nvPr>
        </p:nvSpPr>
        <p:spPr/>
        <p:txBody>
          <a:bodyPr/>
          <a:lstStyle>
            <a:lvl1pPr>
              <a:defRPr/>
            </a:lvl1pPr>
          </a:lstStyle>
          <a:p>
            <a:fld id="{95151A8C-2401-4C95-B866-34081E46A0D4}" type="slidenum">
              <a:rPr lang="en-GB" altLang="en-US"/>
              <a:pPr/>
              <a:t>‹#›</a:t>
            </a:fld>
            <a:endParaRPr lang="en-GB" altLang="en-US"/>
          </a:p>
        </p:txBody>
      </p:sp>
    </p:spTree>
    <p:extLst>
      <p:ext uri="{BB962C8B-B14F-4D97-AF65-F5344CB8AC3E}">
        <p14:creationId xmlns:p14="http://schemas.microsoft.com/office/powerpoint/2010/main" val="37361787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6325" cy="2468563"/>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nvGrpSpPr>
          <p:cNvPr id="1027" name="Group 15"/>
          <p:cNvGrpSpPr>
            <a:grpSpLocks noChangeAspect="1"/>
          </p:cNvGrpSpPr>
          <p:nvPr/>
        </p:nvGrpSpPr>
        <p:grpSpPr bwMode="auto">
          <a:xfrm>
            <a:off x="211138" y="1679575"/>
            <a:ext cx="8723312" cy="1330325"/>
            <a:chOff x="-3905251" y="4294188"/>
            <a:chExt cx="13027839" cy="1892300"/>
          </a:xfrm>
        </p:grpSpPr>
        <p:sp>
          <p:nvSpPr>
            <p:cNvPr id="1033" name="Freeform 14"/>
            <p:cNvSpPr>
              <a:spLocks/>
            </p:cNvSpPr>
            <p:nvPr/>
          </p:nvSpPr>
          <p:spPr bwMode="hidden">
            <a:xfrm>
              <a:off x="4810125" y="4500563"/>
              <a:ext cx="4295775" cy="1016000"/>
            </a:xfrm>
            <a:custGeom>
              <a:avLst/>
              <a:gdLst>
                <a:gd name="T0" fmla="*/ 2700 w 2706"/>
                <a:gd name="T1" fmla="*/ 0 h 640"/>
                <a:gd name="T2" fmla="*/ 2700 w 2706"/>
                <a:gd name="T3" fmla="*/ 0 h 640"/>
                <a:gd name="T4" fmla="*/ 2586 w 2706"/>
                <a:gd name="T5" fmla="*/ 18 h 640"/>
                <a:gd name="T6" fmla="*/ 2470 w 2706"/>
                <a:gd name="T7" fmla="*/ 38 h 640"/>
                <a:gd name="T8" fmla="*/ 2352 w 2706"/>
                <a:gd name="T9" fmla="*/ 60 h 640"/>
                <a:gd name="T10" fmla="*/ 2230 w 2706"/>
                <a:gd name="T11" fmla="*/ 82 h 640"/>
                <a:gd name="T12" fmla="*/ 2106 w 2706"/>
                <a:gd name="T13" fmla="*/ 108 h 640"/>
                <a:gd name="T14" fmla="*/ 1978 w 2706"/>
                <a:gd name="T15" fmla="*/ 134 h 640"/>
                <a:gd name="T16" fmla="*/ 1848 w 2706"/>
                <a:gd name="T17" fmla="*/ 164 h 640"/>
                <a:gd name="T18" fmla="*/ 1714 w 2706"/>
                <a:gd name="T19" fmla="*/ 194 h 640"/>
                <a:gd name="T20" fmla="*/ 1714 w 2706"/>
                <a:gd name="T21" fmla="*/ 194 h 640"/>
                <a:gd name="T22" fmla="*/ 1472 w 2706"/>
                <a:gd name="T23" fmla="*/ 252 h 640"/>
                <a:gd name="T24" fmla="*/ 1236 w 2706"/>
                <a:gd name="T25" fmla="*/ 304 h 640"/>
                <a:gd name="T26" fmla="*/ 1010 w 2706"/>
                <a:gd name="T27" fmla="*/ 352 h 640"/>
                <a:gd name="T28" fmla="*/ 792 w 2706"/>
                <a:gd name="T29" fmla="*/ 398 h 640"/>
                <a:gd name="T30" fmla="*/ 584 w 2706"/>
                <a:gd name="T31" fmla="*/ 438 h 640"/>
                <a:gd name="T32" fmla="*/ 382 w 2706"/>
                <a:gd name="T33" fmla="*/ 474 h 640"/>
                <a:gd name="T34" fmla="*/ 188 w 2706"/>
                <a:gd name="T35" fmla="*/ 508 h 640"/>
                <a:gd name="T36" fmla="*/ 0 w 2706"/>
                <a:gd name="T37" fmla="*/ 538 h 640"/>
                <a:gd name="T38" fmla="*/ 0 w 2706"/>
                <a:gd name="T39" fmla="*/ 538 h 640"/>
                <a:gd name="T40" fmla="*/ 130 w 2706"/>
                <a:gd name="T41" fmla="*/ 556 h 640"/>
                <a:gd name="T42" fmla="*/ 254 w 2706"/>
                <a:gd name="T43" fmla="*/ 572 h 640"/>
                <a:gd name="T44" fmla="*/ 374 w 2706"/>
                <a:gd name="T45" fmla="*/ 586 h 640"/>
                <a:gd name="T46" fmla="*/ 492 w 2706"/>
                <a:gd name="T47" fmla="*/ 598 h 640"/>
                <a:gd name="T48" fmla="*/ 606 w 2706"/>
                <a:gd name="T49" fmla="*/ 610 h 640"/>
                <a:gd name="T50" fmla="*/ 716 w 2706"/>
                <a:gd name="T51" fmla="*/ 618 h 640"/>
                <a:gd name="T52" fmla="*/ 822 w 2706"/>
                <a:gd name="T53" fmla="*/ 626 h 640"/>
                <a:gd name="T54" fmla="*/ 926 w 2706"/>
                <a:gd name="T55" fmla="*/ 632 h 640"/>
                <a:gd name="T56" fmla="*/ 1028 w 2706"/>
                <a:gd name="T57" fmla="*/ 636 h 640"/>
                <a:gd name="T58" fmla="*/ 1126 w 2706"/>
                <a:gd name="T59" fmla="*/ 638 h 640"/>
                <a:gd name="T60" fmla="*/ 1220 w 2706"/>
                <a:gd name="T61" fmla="*/ 640 h 640"/>
                <a:gd name="T62" fmla="*/ 1312 w 2706"/>
                <a:gd name="T63" fmla="*/ 640 h 640"/>
                <a:gd name="T64" fmla="*/ 1402 w 2706"/>
                <a:gd name="T65" fmla="*/ 638 h 640"/>
                <a:gd name="T66" fmla="*/ 1490 w 2706"/>
                <a:gd name="T67" fmla="*/ 636 h 640"/>
                <a:gd name="T68" fmla="*/ 1574 w 2706"/>
                <a:gd name="T69" fmla="*/ 632 h 640"/>
                <a:gd name="T70" fmla="*/ 1656 w 2706"/>
                <a:gd name="T71" fmla="*/ 626 h 640"/>
                <a:gd name="T72" fmla="*/ 1734 w 2706"/>
                <a:gd name="T73" fmla="*/ 620 h 640"/>
                <a:gd name="T74" fmla="*/ 1812 w 2706"/>
                <a:gd name="T75" fmla="*/ 612 h 640"/>
                <a:gd name="T76" fmla="*/ 1886 w 2706"/>
                <a:gd name="T77" fmla="*/ 602 h 640"/>
                <a:gd name="T78" fmla="*/ 1960 w 2706"/>
                <a:gd name="T79" fmla="*/ 592 h 640"/>
                <a:gd name="T80" fmla="*/ 2030 w 2706"/>
                <a:gd name="T81" fmla="*/ 580 h 640"/>
                <a:gd name="T82" fmla="*/ 2100 w 2706"/>
                <a:gd name="T83" fmla="*/ 568 h 640"/>
                <a:gd name="T84" fmla="*/ 2166 w 2706"/>
                <a:gd name="T85" fmla="*/ 554 h 640"/>
                <a:gd name="T86" fmla="*/ 2232 w 2706"/>
                <a:gd name="T87" fmla="*/ 540 h 640"/>
                <a:gd name="T88" fmla="*/ 2296 w 2706"/>
                <a:gd name="T89" fmla="*/ 524 h 640"/>
                <a:gd name="T90" fmla="*/ 2358 w 2706"/>
                <a:gd name="T91" fmla="*/ 508 h 640"/>
                <a:gd name="T92" fmla="*/ 2418 w 2706"/>
                <a:gd name="T93" fmla="*/ 490 h 640"/>
                <a:gd name="T94" fmla="*/ 2478 w 2706"/>
                <a:gd name="T95" fmla="*/ 472 h 640"/>
                <a:gd name="T96" fmla="*/ 2592 w 2706"/>
                <a:gd name="T97" fmla="*/ 432 h 640"/>
                <a:gd name="T98" fmla="*/ 2702 w 2706"/>
                <a:gd name="T99" fmla="*/ 390 h 640"/>
                <a:gd name="T100" fmla="*/ 2702 w 2706"/>
                <a:gd name="T101" fmla="*/ 390 h 640"/>
                <a:gd name="T102" fmla="*/ 2706 w 2706"/>
                <a:gd name="T103" fmla="*/ 388 h 640"/>
                <a:gd name="T104" fmla="*/ 2706 w 2706"/>
                <a:gd name="T105" fmla="*/ 388 h 640"/>
                <a:gd name="T106" fmla="*/ 2706 w 2706"/>
                <a:gd name="T107" fmla="*/ 0 h 640"/>
                <a:gd name="T108" fmla="*/ 2706 w 2706"/>
                <a:gd name="T109" fmla="*/ 0 h 640"/>
                <a:gd name="T110" fmla="*/ 2700 w 2706"/>
                <a:gd name="T111" fmla="*/ 0 h 640"/>
                <a:gd name="T112" fmla="*/ 2700 w 2706"/>
                <a:gd name="T113" fmla="*/ 0 h 64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472" y="252"/>
                  </a:lnTo>
                  <a:lnTo>
                    <a:pt x="1236" y="304"/>
                  </a:lnTo>
                  <a:lnTo>
                    <a:pt x="1010" y="352"/>
                  </a:lnTo>
                  <a:lnTo>
                    <a:pt x="792" y="398"/>
                  </a:lnTo>
                  <a:lnTo>
                    <a:pt x="584" y="438"/>
                  </a:lnTo>
                  <a:lnTo>
                    <a:pt x="382" y="474"/>
                  </a:lnTo>
                  <a:lnTo>
                    <a:pt x="188" y="50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6" y="388"/>
                  </a:lnTo>
                  <a:lnTo>
                    <a:pt x="2706" y="0"/>
                  </a:lnTo>
                  <a:lnTo>
                    <a:pt x="2700" y="0"/>
                  </a:lnTo>
                  <a:close/>
                </a:path>
              </a:pathLst>
            </a:custGeom>
            <a:solidFill>
              <a:schemeClr val="bg2">
                <a:alpha val="29019"/>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034" name="Freeform 18"/>
            <p:cNvSpPr>
              <a:spLocks/>
            </p:cNvSpPr>
            <p:nvPr/>
          </p:nvSpPr>
          <p:spPr bwMode="hidden">
            <a:xfrm>
              <a:off x="-309563" y="4318000"/>
              <a:ext cx="8280401" cy="1209675"/>
            </a:xfrm>
            <a:custGeom>
              <a:avLst/>
              <a:gdLst>
                <a:gd name="T0" fmla="*/ 5216 w 5216"/>
                <a:gd name="T1" fmla="*/ 714 h 762"/>
                <a:gd name="T2" fmla="*/ 4984 w 5216"/>
                <a:gd name="T3" fmla="*/ 686 h 762"/>
                <a:gd name="T4" fmla="*/ 4478 w 5216"/>
                <a:gd name="T5" fmla="*/ 610 h 762"/>
                <a:gd name="T6" fmla="*/ 3914 w 5216"/>
                <a:gd name="T7" fmla="*/ 508 h 762"/>
                <a:gd name="T8" fmla="*/ 3286 w 5216"/>
                <a:gd name="T9" fmla="*/ 374 h 762"/>
                <a:gd name="T10" fmla="*/ 2946 w 5216"/>
                <a:gd name="T11" fmla="*/ 296 h 762"/>
                <a:gd name="T12" fmla="*/ 2682 w 5216"/>
                <a:gd name="T13" fmla="*/ 236 h 762"/>
                <a:gd name="T14" fmla="*/ 2430 w 5216"/>
                <a:gd name="T15" fmla="*/ 184 h 762"/>
                <a:gd name="T16" fmla="*/ 2190 w 5216"/>
                <a:gd name="T17" fmla="*/ 140 h 762"/>
                <a:gd name="T18" fmla="*/ 1960 w 5216"/>
                <a:gd name="T19" fmla="*/ 102 h 762"/>
                <a:gd name="T20" fmla="*/ 1740 w 5216"/>
                <a:gd name="T21" fmla="*/ 72 h 762"/>
                <a:gd name="T22" fmla="*/ 1334 w 5216"/>
                <a:gd name="T23" fmla="*/ 28 h 762"/>
                <a:gd name="T24" fmla="*/ 970 w 5216"/>
                <a:gd name="T25" fmla="*/ 4 h 762"/>
                <a:gd name="T26" fmla="*/ 644 w 5216"/>
                <a:gd name="T27" fmla="*/ 0 h 762"/>
                <a:gd name="T28" fmla="*/ 358 w 5216"/>
                <a:gd name="T29" fmla="*/ 10 h 762"/>
                <a:gd name="T30" fmla="*/ 110 w 5216"/>
                <a:gd name="T31" fmla="*/ 32 h 762"/>
                <a:gd name="T32" fmla="*/ 0 w 5216"/>
                <a:gd name="T33" fmla="*/ 48 h 762"/>
                <a:gd name="T34" fmla="*/ 314 w 5216"/>
                <a:gd name="T35" fmla="*/ 86 h 762"/>
                <a:gd name="T36" fmla="*/ 652 w 5216"/>
                <a:gd name="T37" fmla="*/ 140 h 762"/>
                <a:gd name="T38" fmla="*/ 1014 w 5216"/>
                <a:gd name="T39" fmla="*/ 210 h 762"/>
                <a:gd name="T40" fmla="*/ 1402 w 5216"/>
                <a:gd name="T41" fmla="*/ 296 h 762"/>
                <a:gd name="T42" fmla="*/ 1756 w 5216"/>
                <a:gd name="T43" fmla="*/ 378 h 762"/>
                <a:gd name="T44" fmla="*/ 2408 w 5216"/>
                <a:gd name="T45" fmla="*/ 516 h 762"/>
                <a:gd name="T46" fmla="*/ 2708 w 5216"/>
                <a:gd name="T47" fmla="*/ 572 h 762"/>
                <a:gd name="T48" fmla="*/ 2992 w 5216"/>
                <a:gd name="T49" fmla="*/ 620 h 762"/>
                <a:gd name="T50" fmla="*/ 3260 w 5216"/>
                <a:gd name="T51" fmla="*/ 662 h 762"/>
                <a:gd name="T52" fmla="*/ 3512 w 5216"/>
                <a:gd name="T53" fmla="*/ 694 h 762"/>
                <a:gd name="T54" fmla="*/ 3750 w 5216"/>
                <a:gd name="T55" fmla="*/ 722 h 762"/>
                <a:gd name="T56" fmla="*/ 3974 w 5216"/>
                <a:gd name="T57" fmla="*/ 740 h 762"/>
                <a:gd name="T58" fmla="*/ 4184 w 5216"/>
                <a:gd name="T59" fmla="*/ 754 h 762"/>
                <a:gd name="T60" fmla="*/ 4384 w 5216"/>
                <a:gd name="T61" fmla="*/ 762 h 762"/>
                <a:gd name="T62" fmla="*/ 4570 w 5216"/>
                <a:gd name="T63" fmla="*/ 762 h 762"/>
                <a:gd name="T64" fmla="*/ 4746 w 5216"/>
                <a:gd name="T65" fmla="*/ 758 h 762"/>
                <a:gd name="T66" fmla="*/ 4912 w 5216"/>
                <a:gd name="T67" fmla="*/ 748 h 762"/>
                <a:gd name="T68" fmla="*/ 5068 w 5216"/>
                <a:gd name="T69" fmla="*/ 732 h 762"/>
                <a:gd name="T70" fmla="*/ 5216 w 5216"/>
                <a:gd name="T71" fmla="*/ 714 h 762"/>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154" y="66"/>
                  </a:lnTo>
                  <a:lnTo>
                    <a:pt x="314" y="86"/>
                  </a:lnTo>
                  <a:lnTo>
                    <a:pt x="480" y="112"/>
                  </a:lnTo>
                  <a:lnTo>
                    <a:pt x="652" y="140"/>
                  </a:lnTo>
                  <a:lnTo>
                    <a:pt x="830" y="174"/>
                  </a:lnTo>
                  <a:lnTo>
                    <a:pt x="1014" y="210"/>
                  </a:lnTo>
                  <a:lnTo>
                    <a:pt x="1206" y="250"/>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close/>
                </a:path>
              </a:pathLst>
            </a:custGeom>
            <a:solidFill>
              <a:schemeClr val="bg2">
                <a:alpha val="39999"/>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035" name="Freeform 22"/>
            <p:cNvSpPr>
              <a:spLocks/>
            </p:cNvSpPr>
            <p:nvPr/>
          </p:nvSpPr>
          <p:spPr bwMode="hidden">
            <a:xfrm>
              <a:off x="3175" y="4335463"/>
              <a:ext cx="8166100" cy="1101725"/>
            </a:xfrm>
            <a:custGeom>
              <a:avLst/>
              <a:gdLst>
                <a:gd name="T0" fmla="*/ 0 w 5144"/>
                <a:gd name="T1" fmla="*/ 70 h 694"/>
                <a:gd name="T2" fmla="*/ 0 w 5144"/>
                <a:gd name="T3" fmla="*/ 70 h 694"/>
                <a:gd name="T4" fmla="*/ 18 w 5144"/>
                <a:gd name="T5" fmla="*/ 66 h 694"/>
                <a:gd name="T6" fmla="*/ 72 w 5144"/>
                <a:gd name="T7" fmla="*/ 56 h 694"/>
                <a:gd name="T8" fmla="*/ 164 w 5144"/>
                <a:gd name="T9" fmla="*/ 42 h 694"/>
                <a:gd name="T10" fmla="*/ 224 w 5144"/>
                <a:gd name="T11" fmla="*/ 34 h 694"/>
                <a:gd name="T12" fmla="*/ 294 w 5144"/>
                <a:gd name="T13" fmla="*/ 26 h 694"/>
                <a:gd name="T14" fmla="*/ 372 w 5144"/>
                <a:gd name="T15" fmla="*/ 20 h 694"/>
                <a:gd name="T16" fmla="*/ 462 w 5144"/>
                <a:gd name="T17" fmla="*/ 14 h 694"/>
                <a:gd name="T18" fmla="*/ 560 w 5144"/>
                <a:gd name="T19" fmla="*/ 8 h 694"/>
                <a:gd name="T20" fmla="*/ 670 w 5144"/>
                <a:gd name="T21" fmla="*/ 4 h 694"/>
                <a:gd name="T22" fmla="*/ 790 w 5144"/>
                <a:gd name="T23" fmla="*/ 2 h 694"/>
                <a:gd name="T24" fmla="*/ 920 w 5144"/>
                <a:gd name="T25" fmla="*/ 0 h 694"/>
                <a:gd name="T26" fmla="*/ 1060 w 5144"/>
                <a:gd name="T27" fmla="*/ 2 h 694"/>
                <a:gd name="T28" fmla="*/ 1210 w 5144"/>
                <a:gd name="T29" fmla="*/ 6 h 694"/>
                <a:gd name="T30" fmla="*/ 1372 w 5144"/>
                <a:gd name="T31" fmla="*/ 14 h 694"/>
                <a:gd name="T32" fmla="*/ 1544 w 5144"/>
                <a:gd name="T33" fmla="*/ 24 h 694"/>
                <a:gd name="T34" fmla="*/ 1726 w 5144"/>
                <a:gd name="T35" fmla="*/ 40 h 694"/>
                <a:gd name="T36" fmla="*/ 1920 w 5144"/>
                <a:gd name="T37" fmla="*/ 58 h 694"/>
                <a:gd name="T38" fmla="*/ 2126 w 5144"/>
                <a:gd name="T39" fmla="*/ 80 h 694"/>
                <a:gd name="T40" fmla="*/ 2342 w 5144"/>
                <a:gd name="T41" fmla="*/ 106 h 694"/>
                <a:gd name="T42" fmla="*/ 2570 w 5144"/>
                <a:gd name="T43" fmla="*/ 138 h 694"/>
                <a:gd name="T44" fmla="*/ 2808 w 5144"/>
                <a:gd name="T45" fmla="*/ 174 h 694"/>
                <a:gd name="T46" fmla="*/ 3058 w 5144"/>
                <a:gd name="T47" fmla="*/ 216 h 694"/>
                <a:gd name="T48" fmla="*/ 3320 w 5144"/>
                <a:gd name="T49" fmla="*/ 266 h 694"/>
                <a:gd name="T50" fmla="*/ 3594 w 5144"/>
                <a:gd name="T51" fmla="*/ 320 h 694"/>
                <a:gd name="T52" fmla="*/ 3880 w 5144"/>
                <a:gd name="T53" fmla="*/ 380 h 694"/>
                <a:gd name="T54" fmla="*/ 4178 w 5144"/>
                <a:gd name="T55" fmla="*/ 448 h 694"/>
                <a:gd name="T56" fmla="*/ 4488 w 5144"/>
                <a:gd name="T57" fmla="*/ 522 h 694"/>
                <a:gd name="T58" fmla="*/ 4810 w 5144"/>
                <a:gd name="T59" fmla="*/ 604 h 694"/>
                <a:gd name="T60" fmla="*/ 5144 w 5144"/>
                <a:gd name="T61" fmla="*/ 694 h 694"/>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36" name="Freeform 26"/>
            <p:cNvSpPr>
              <a:spLocks/>
            </p:cNvSpPr>
            <p:nvPr/>
          </p:nvSpPr>
          <p:spPr bwMode="hidden">
            <a:xfrm>
              <a:off x="4156075" y="4316413"/>
              <a:ext cx="4940300" cy="927100"/>
            </a:xfrm>
            <a:custGeom>
              <a:avLst/>
              <a:gdLst>
                <a:gd name="T0" fmla="*/ 0 w 3112"/>
                <a:gd name="T1" fmla="*/ 584 h 584"/>
                <a:gd name="T2" fmla="*/ 0 w 3112"/>
                <a:gd name="T3" fmla="*/ 584 h 584"/>
                <a:gd name="T4" fmla="*/ 90 w 3112"/>
                <a:gd name="T5" fmla="*/ 560 h 584"/>
                <a:gd name="T6" fmla="*/ 336 w 3112"/>
                <a:gd name="T7" fmla="*/ 498 h 584"/>
                <a:gd name="T8" fmla="*/ 506 w 3112"/>
                <a:gd name="T9" fmla="*/ 456 h 584"/>
                <a:gd name="T10" fmla="*/ 702 w 3112"/>
                <a:gd name="T11" fmla="*/ 410 h 584"/>
                <a:gd name="T12" fmla="*/ 920 w 3112"/>
                <a:gd name="T13" fmla="*/ 360 h 584"/>
                <a:gd name="T14" fmla="*/ 1154 w 3112"/>
                <a:gd name="T15" fmla="*/ 306 h 584"/>
                <a:gd name="T16" fmla="*/ 1402 w 3112"/>
                <a:gd name="T17" fmla="*/ 254 h 584"/>
                <a:gd name="T18" fmla="*/ 1656 w 3112"/>
                <a:gd name="T19" fmla="*/ 202 h 584"/>
                <a:gd name="T20" fmla="*/ 1916 w 3112"/>
                <a:gd name="T21" fmla="*/ 154 h 584"/>
                <a:gd name="T22" fmla="*/ 2174 w 3112"/>
                <a:gd name="T23" fmla="*/ 108 h 584"/>
                <a:gd name="T24" fmla="*/ 2302 w 3112"/>
                <a:gd name="T25" fmla="*/ 88 h 584"/>
                <a:gd name="T26" fmla="*/ 2426 w 3112"/>
                <a:gd name="T27" fmla="*/ 68 h 584"/>
                <a:gd name="T28" fmla="*/ 2550 w 3112"/>
                <a:gd name="T29" fmla="*/ 52 h 584"/>
                <a:gd name="T30" fmla="*/ 2670 w 3112"/>
                <a:gd name="T31" fmla="*/ 36 h 584"/>
                <a:gd name="T32" fmla="*/ 2788 w 3112"/>
                <a:gd name="T33" fmla="*/ 24 h 584"/>
                <a:gd name="T34" fmla="*/ 2900 w 3112"/>
                <a:gd name="T35" fmla="*/ 14 h 584"/>
                <a:gd name="T36" fmla="*/ 3008 w 3112"/>
                <a:gd name="T37" fmla="*/ 6 h 584"/>
                <a:gd name="T38" fmla="*/ 3112 w 3112"/>
                <a:gd name="T39" fmla="*/ 0 h 584"/>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useBgFill="1">
          <p:nvSpPr>
            <p:cNvPr id="1037" name="Freeform 10"/>
            <p:cNvSpPr>
              <a:spLocks/>
            </p:cNvSpPr>
            <p:nvPr/>
          </p:nvSpPr>
          <p:spPr bwMode="hidden">
            <a:xfrm>
              <a:off x="-3905251" y="4294188"/>
              <a:ext cx="13027839" cy="1892300"/>
            </a:xfrm>
            <a:custGeom>
              <a:avLst/>
              <a:gdLst>
                <a:gd name="T0" fmla="*/ 8192 w 8196"/>
                <a:gd name="T1" fmla="*/ 512 h 1192"/>
                <a:gd name="T2" fmla="*/ 8040 w 8196"/>
                <a:gd name="T3" fmla="*/ 570 h 1192"/>
                <a:gd name="T4" fmla="*/ 7878 w 8196"/>
                <a:gd name="T5" fmla="*/ 620 h 1192"/>
                <a:gd name="T6" fmla="*/ 7706 w 8196"/>
                <a:gd name="T7" fmla="*/ 666 h 1192"/>
                <a:gd name="T8" fmla="*/ 7522 w 8196"/>
                <a:gd name="T9" fmla="*/ 702 h 1192"/>
                <a:gd name="T10" fmla="*/ 7322 w 8196"/>
                <a:gd name="T11" fmla="*/ 730 h 1192"/>
                <a:gd name="T12" fmla="*/ 7106 w 8196"/>
                <a:gd name="T13" fmla="*/ 750 h 1192"/>
                <a:gd name="T14" fmla="*/ 6872 w 8196"/>
                <a:gd name="T15" fmla="*/ 762 h 1192"/>
                <a:gd name="T16" fmla="*/ 6618 w 8196"/>
                <a:gd name="T17" fmla="*/ 760 h 1192"/>
                <a:gd name="T18" fmla="*/ 6342 w 8196"/>
                <a:gd name="T19" fmla="*/ 750 h 1192"/>
                <a:gd name="T20" fmla="*/ 6042 w 8196"/>
                <a:gd name="T21" fmla="*/ 726 h 1192"/>
                <a:gd name="T22" fmla="*/ 5716 w 8196"/>
                <a:gd name="T23" fmla="*/ 690 h 1192"/>
                <a:gd name="T24" fmla="*/ 5364 w 8196"/>
                <a:gd name="T25" fmla="*/ 642 h 1192"/>
                <a:gd name="T26" fmla="*/ 4982 w 8196"/>
                <a:gd name="T27" fmla="*/ 578 h 1192"/>
                <a:gd name="T28" fmla="*/ 4568 w 8196"/>
                <a:gd name="T29" fmla="*/ 500 h 1192"/>
                <a:gd name="T30" fmla="*/ 4122 w 8196"/>
                <a:gd name="T31" fmla="*/ 406 h 1192"/>
                <a:gd name="T32" fmla="*/ 3640 w 8196"/>
                <a:gd name="T33" fmla="*/ 296 h 1192"/>
                <a:gd name="T34" fmla="*/ 3396 w 8196"/>
                <a:gd name="T35" fmla="*/ 240 h 1192"/>
                <a:gd name="T36" fmla="*/ 2934 w 8196"/>
                <a:gd name="T37" fmla="*/ 148 h 1192"/>
                <a:gd name="T38" fmla="*/ 2512 w 8196"/>
                <a:gd name="T39" fmla="*/ 82 h 1192"/>
                <a:gd name="T40" fmla="*/ 2126 w 8196"/>
                <a:gd name="T41" fmla="*/ 36 h 1192"/>
                <a:gd name="T42" fmla="*/ 1776 w 8196"/>
                <a:gd name="T43" fmla="*/ 10 h 1192"/>
                <a:gd name="T44" fmla="*/ 1462 w 8196"/>
                <a:gd name="T45" fmla="*/ 0 h 1192"/>
                <a:gd name="T46" fmla="*/ 1182 w 8196"/>
                <a:gd name="T47" fmla="*/ 4 h 1192"/>
                <a:gd name="T48" fmla="*/ 934 w 8196"/>
                <a:gd name="T49" fmla="*/ 20 h 1192"/>
                <a:gd name="T50" fmla="*/ 716 w 8196"/>
                <a:gd name="T51" fmla="*/ 44 h 1192"/>
                <a:gd name="T52" fmla="*/ 530 w 8196"/>
                <a:gd name="T53" fmla="*/ 74 h 1192"/>
                <a:gd name="T54" fmla="*/ 374 w 8196"/>
                <a:gd name="T55" fmla="*/ 108 h 1192"/>
                <a:gd name="T56" fmla="*/ 248 w 8196"/>
                <a:gd name="T57" fmla="*/ 144 h 1192"/>
                <a:gd name="T58" fmla="*/ 148 w 8196"/>
                <a:gd name="T59" fmla="*/ 176 h 1192"/>
                <a:gd name="T60" fmla="*/ 48 w 8196"/>
                <a:gd name="T61" fmla="*/ 216 h 1192"/>
                <a:gd name="T62" fmla="*/ 0 w 8196"/>
                <a:gd name="T63" fmla="*/ 240 h 1192"/>
                <a:gd name="T64" fmla="*/ 8192 w 8196"/>
                <a:gd name="T65" fmla="*/ 1192 h 1192"/>
                <a:gd name="T66" fmla="*/ 8196 w 8196"/>
                <a:gd name="T67" fmla="*/ 1186 h 1192"/>
                <a:gd name="T68" fmla="*/ 8196 w 8196"/>
                <a:gd name="T69" fmla="*/ 510 h 1192"/>
                <a:gd name="T70" fmla="*/ 8192 w 8196"/>
                <a:gd name="T71" fmla="*/ 512 h 1192"/>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6" y="1186"/>
                  </a:lnTo>
                  <a:lnTo>
                    <a:pt x="8196" y="510"/>
                  </a:lnTo>
                  <a:lnTo>
                    <a:pt x="8192" y="512"/>
                  </a:lnTo>
                  <a:close/>
                </a:path>
              </a:pathLst>
            </a:custGeom>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1028" name="Title Placeholder 1"/>
          <p:cNvSpPr>
            <a:spLocks noGrp="1"/>
          </p:cNvSpPr>
          <p:nvPr>
            <p:ph type="title"/>
          </p:nvPr>
        </p:nvSpPr>
        <p:spPr bwMode="auto">
          <a:xfrm>
            <a:off x="457200" y="338138"/>
            <a:ext cx="8229600" cy="1252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4" name="Date Placeholder 3"/>
          <p:cNvSpPr>
            <a:spLocks noGrp="1"/>
          </p:cNvSpPr>
          <p:nvPr>
            <p:ph type="dt" sz="half" idx="2"/>
          </p:nvPr>
        </p:nvSpPr>
        <p:spPr>
          <a:xfrm>
            <a:off x="5164138" y="6249988"/>
            <a:ext cx="3786187" cy="365125"/>
          </a:xfrm>
          <a:prstGeom prst="rect">
            <a:avLst/>
          </a:prstGeom>
        </p:spPr>
        <p:txBody>
          <a:bodyPr vert="horz" lIns="91440" tIns="45720" rIns="91440" bIns="45720" rtlCol="0" anchor="ctr"/>
          <a:lstStyle>
            <a:lvl1pPr algn="r">
              <a:defRPr sz="1000" smtClean="0">
                <a:solidFill>
                  <a:schemeClr val="tx2"/>
                </a:solidFill>
              </a:defRPr>
            </a:lvl1pPr>
          </a:lstStyle>
          <a:p>
            <a:pPr>
              <a:defRPr/>
            </a:pPr>
            <a:fld id="{3E8CF5DB-8E8C-4C66-8FF2-16EB766295FD}" type="datetimeFigureOut">
              <a:rPr lang="en-US"/>
              <a:pPr>
                <a:defRPr/>
              </a:pPr>
              <a:t>7/12/2019</a:t>
            </a:fld>
            <a:endParaRPr lang="en-GB"/>
          </a:p>
        </p:txBody>
      </p:sp>
      <p:sp>
        <p:nvSpPr>
          <p:cNvPr id="5" name="Footer Placeholder 4"/>
          <p:cNvSpPr>
            <a:spLocks noGrp="1"/>
          </p:cNvSpPr>
          <p:nvPr>
            <p:ph type="ftr" sz="quarter" idx="3"/>
          </p:nvPr>
        </p:nvSpPr>
        <p:spPr>
          <a:xfrm>
            <a:off x="193675" y="6249988"/>
            <a:ext cx="3786188" cy="365125"/>
          </a:xfrm>
          <a:prstGeom prst="rect">
            <a:avLst/>
          </a:prstGeom>
        </p:spPr>
        <p:txBody>
          <a:bodyPr vert="horz" lIns="91440" tIns="45720" rIns="91440" bIns="45720" rtlCol="0" anchor="ctr"/>
          <a:lstStyle>
            <a:lvl1pPr algn="l">
              <a:defRPr sz="1000">
                <a:solidFill>
                  <a:schemeClr val="tx2"/>
                </a:solidFill>
              </a:defRPr>
            </a:lvl1pPr>
          </a:lstStyle>
          <a:p>
            <a:pPr>
              <a:defRPr/>
            </a:pPr>
            <a:endParaRPr lang="en-GB"/>
          </a:p>
        </p:txBody>
      </p:sp>
      <p:sp>
        <p:nvSpPr>
          <p:cNvPr id="6" name="Slide Number Placeholder 5"/>
          <p:cNvSpPr>
            <a:spLocks noGrp="1"/>
          </p:cNvSpPr>
          <p:nvPr>
            <p:ph type="sldNum" sz="quarter" idx="4"/>
          </p:nvPr>
        </p:nvSpPr>
        <p:spPr>
          <a:xfrm>
            <a:off x="3990975" y="6249988"/>
            <a:ext cx="1162050" cy="365125"/>
          </a:xfrm>
          <a:prstGeom prst="rect">
            <a:avLst/>
          </a:prstGeom>
        </p:spPr>
        <p:txBody>
          <a:bodyPr vert="horz" wrap="square" lIns="91440" tIns="45720" rIns="91440" bIns="45720" numCol="1" anchor="ctr" anchorCtr="0" compatLnSpc="1">
            <a:prstTxWarp prst="textNoShape">
              <a:avLst/>
            </a:prstTxWarp>
          </a:bodyPr>
          <a:lstStyle>
            <a:lvl1pPr algn="ctr">
              <a:defRPr sz="1000">
                <a:solidFill>
                  <a:schemeClr val="tx2"/>
                </a:solidFill>
              </a:defRPr>
            </a:lvl1pPr>
          </a:lstStyle>
          <a:p>
            <a:fld id="{6C2CEF48-0F4F-42AF-9665-5036D585AE9F}" type="slidenum">
              <a:rPr lang="en-GB" altLang="en-US"/>
              <a:pPr/>
              <a:t>‹#›</a:t>
            </a:fld>
            <a:endParaRPr lang="en-GB" altLang="en-US"/>
          </a:p>
        </p:txBody>
      </p:sp>
      <p:sp>
        <p:nvSpPr>
          <p:cNvPr id="1032" name="Text Placeholder 2"/>
          <p:cNvSpPr>
            <a:spLocks noGrp="1"/>
          </p:cNvSpPr>
          <p:nvPr>
            <p:ph type="body" idx="1"/>
          </p:nvPr>
        </p:nvSpPr>
        <p:spPr bwMode="auto">
          <a:xfrm>
            <a:off x="871538" y="2674938"/>
            <a:ext cx="7408862" cy="3451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Tree>
  </p:cSld>
  <p:clrMap bg1="lt1" tx1="dk1" bg2="lt2" tx2="dk2" accent1="accent1" accent2="accent2" accent3="accent3" accent4="accent4" accent5="accent5" accent6="accent6" hlink="hlink" folHlink="folHlink"/>
  <p:sldLayoutIdLst>
    <p:sldLayoutId id="2147484114" r:id="rId1"/>
    <p:sldLayoutId id="2147484109" r:id="rId2"/>
    <p:sldLayoutId id="2147484115" r:id="rId3"/>
    <p:sldLayoutId id="2147484110" r:id="rId4"/>
    <p:sldLayoutId id="2147484111" r:id="rId5"/>
    <p:sldLayoutId id="2147484112" r:id="rId6"/>
    <p:sldLayoutId id="2147484116" r:id="rId7"/>
    <p:sldLayoutId id="2147484117" r:id="rId8"/>
    <p:sldLayoutId id="2147484118" r:id="rId9"/>
    <p:sldLayoutId id="2147484113" r:id="rId10"/>
    <p:sldLayoutId id="2147484119" r:id="rId11"/>
  </p:sldLayoutIdLst>
  <p:txStyles>
    <p:titleStyle>
      <a:lvl1pPr algn="ctr" rtl="0" fontAlgn="base">
        <a:spcBef>
          <a:spcPct val="0"/>
        </a:spcBef>
        <a:spcAft>
          <a:spcPct val="0"/>
        </a:spcAft>
        <a:defRPr sz="4400" kern="1200">
          <a:solidFill>
            <a:srgbClr val="FFFFFF"/>
          </a:solidFill>
          <a:latin typeface="+mj-lt"/>
          <a:ea typeface="+mj-ea"/>
          <a:cs typeface="+mj-cs"/>
        </a:defRPr>
      </a:lvl1pPr>
      <a:lvl2pPr algn="ctr" rtl="0" fontAlgn="base">
        <a:spcBef>
          <a:spcPct val="0"/>
        </a:spcBef>
        <a:spcAft>
          <a:spcPct val="0"/>
        </a:spcAft>
        <a:defRPr sz="4400">
          <a:solidFill>
            <a:srgbClr val="FFFFFF"/>
          </a:solidFill>
          <a:latin typeface="Arial" panose="020B0604020202020204" pitchFamily="34" charset="0"/>
        </a:defRPr>
      </a:lvl2pPr>
      <a:lvl3pPr algn="ctr" rtl="0" fontAlgn="base">
        <a:spcBef>
          <a:spcPct val="0"/>
        </a:spcBef>
        <a:spcAft>
          <a:spcPct val="0"/>
        </a:spcAft>
        <a:defRPr sz="4400">
          <a:solidFill>
            <a:srgbClr val="FFFFFF"/>
          </a:solidFill>
          <a:latin typeface="Arial" panose="020B0604020202020204" pitchFamily="34" charset="0"/>
        </a:defRPr>
      </a:lvl3pPr>
      <a:lvl4pPr algn="ctr" rtl="0" fontAlgn="base">
        <a:spcBef>
          <a:spcPct val="0"/>
        </a:spcBef>
        <a:spcAft>
          <a:spcPct val="0"/>
        </a:spcAft>
        <a:defRPr sz="4400">
          <a:solidFill>
            <a:srgbClr val="FFFFFF"/>
          </a:solidFill>
          <a:latin typeface="Arial" panose="020B0604020202020204" pitchFamily="34" charset="0"/>
        </a:defRPr>
      </a:lvl4pPr>
      <a:lvl5pPr algn="ctr" rtl="0" fontAlgn="base">
        <a:spcBef>
          <a:spcPct val="0"/>
        </a:spcBef>
        <a:spcAft>
          <a:spcPct val="0"/>
        </a:spcAft>
        <a:defRPr sz="4400">
          <a:solidFill>
            <a:srgbClr val="FFFFFF"/>
          </a:solidFill>
          <a:latin typeface="Arial" panose="020B0604020202020204"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3050" indent="-273050" algn="l" rtl="0" fontAlgn="base">
        <a:spcBef>
          <a:spcPct val="20000"/>
        </a:spcBef>
        <a:spcAft>
          <a:spcPct val="0"/>
        </a:spcAft>
        <a:buClr>
          <a:schemeClr val="accent1"/>
        </a:buClr>
        <a:buSzPct val="100000"/>
        <a:buFont typeface="Symbol" panose="05050102010706020507" pitchFamily="18" charset="2"/>
        <a:buChar char=""/>
        <a:defRPr sz="2400" kern="1200">
          <a:solidFill>
            <a:schemeClr val="tx2"/>
          </a:solidFill>
          <a:latin typeface="+mn-lt"/>
          <a:ea typeface="+mn-ea"/>
          <a:cs typeface="+mn-cs"/>
        </a:defRPr>
      </a:lvl1pPr>
      <a:lvl2pPr marL="576263" indent="-273050" algn="l" rtl="0" fontAlgn="base">
        <a:spcBef>
          <a:spcPct val="20000"/>
        </a:spcBef>
        <a:spcAft>
          <a:spcPct val="0"/>
        </a:spcAft>
        <a:buClr>
          <a:schemeClr val="accent1"/>
        </a:buClr>
        <a:buSzPct val="100000"/>
        <a:buFont typeface="Symbol" panose="05050102010706020507" pitchFamily="18" charset="2"/>
        <a:buChar char=""/>
        <a:defRPr sz="2200" kern="1200">
          <a:solidFill>
            <a:schemeClr val="tx2"/>
          </a:solidFill>
          <a:latin typeface="+mn-lt"/>
          <a:ea typeface="+mn-ea"/>
          <a:cs typeface="+mn-cs"/>
        </a:defRPr>
      </a:lvl2pPr>
      <a:lvl3pPr marL="855663" indent="-228600" algn="l" rtl="0" fontAlgn="base">
        <a:spcBef>
          <a:spcPct val="20000"/>
        </a:spcBef>
        <a:spcAft>
          <a:spcPct val="0"/>
        </a:spcAft>
        <a:buClr>
          <a:schemeClr val="accent1"/>
        </a:buClr>
        <a:buSzPct val="100000"/>
        <a:buFont typeface="Symbol" panose="05050102010706020507" pitchFamily="18" charset="2"/>
        <a:buChar char=""/>
        <a:defRPr sz="2000" kern="1200">
          <a:solidFill>
            <a:schemeClr val="tx2"/>
          </a:solidFill>
          <a:latin typeface="+mn-lt"/>
          <a:ea typeface="+mn-ea"/>
          <a:cs typeface="+mn-cs"/>
        </a:defRPr>
      </a:lvl3pPr>
      <a:lvl4pPr marL="1143000" indent="-228600" algn="l" rtl="0" fontAlgn="base">
        <a:spcBef>
          <a:spcPct val="20000"/>
        </a:spcBef>
        <a:spcAft>
          <a:spcPct val="0"/>
        </a:spcAft>
        <a:buClr>
          <a:schemeClr val="accent1"/>
        </a:buClr>
        <a:buSzPct val="100000"/>
        <a:buFont typeface="Symbol" panose="05050102010706020507" pitchFamily="18" charset="2"/>
        <a:buChar char=""/>
        <a:defRPr kern="1200">
          <a:solidFill>
            <a:schemeClr val="tx2"/>
          </a:solidFill>
          <a:latin typeface="+mn-lt"/>
          <a:ea typeface="+mn-ea"/>
          <a:cs typeface="+mn-cs"/>
        </a:defRPr>
      </a:lvl4pPr>
      <a:lvl5pPr marL="1462088" indent="-228600" algn="l" rtl="0" fontAlgn="base">
        <a:spcBef>
          <a:spcPct val="20000"/>
        </a:spcBef>
        <a:spcAft>
          <a:spcPct val="0"/>
        </a:spcAft>
        <a:buClr>
          <a:schemeClr val="accent1"/>
        </a:buClr>
        <a:buSzPct val="100000"/>
        <a:buFont typeface="Symbol" panose="05050102010706020507"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www.legislation.gov.uk/ukpga/2010/15/pdfs/ukpga_20100015_en.pdf" TargetMode="Externa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hyperlink" Target="https://vimeo.com/158769251" TargetMode="Externa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hyperlink" Target="http://www.gires.org.uk/classroom-lesson-plans/" TargetMode="Externa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www.un.org/en/universal-declaration-human-rights/index.html" TargetMode="External"/><Relationship Id="rId2" Type="http://schemas.openxmlformats.org/officeDocument/2006/relationships/hyperlink" Target="https://vimeo.com/158769251" TargetMode="External"/><Relationship Id="rId1" Type="http://schemas.openxmlformats.org/officeDocument/2006/relationships/slideLayout" Target="../slideLayouts/slideLayout2.xml"/><Relationship Id="rId5" Type="http://schemas.openxmlformats.org/officeDocument/2006/relationships/hyperlink" Target="http://flagspicturess.blogspot.co.uk/2013/02/flag-of-united-nations-pictures.html" TargetMode="External"/><Relationship Id="rId4" Type="http://schemas.openxmlformats.org/officeDocument/2006/relationships/hyperlink" Target="https://fabiusmaximus.com/2016/04/12/new-gender-roles-means-new-world-9572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ctrTitle"/>
          </p:nvPr>
        </p:nvSpPr>
        <p:spPr>
          <a:xfrm>
            <a:off x="685800" y="1600200"/>
            <a:ext cx="7772400" cy="1779588"/>
          </a:xfrm>
        </p:spPr>
        <p:txBody>
          <a:bodyPr>
            <a:normAutofit fontScale="90000"/>
          </a:bodyPr>
          <a:lstStyle/>
          <a:p>
            <a:r>
              <a:rPr lang="en-GB" altLang="en-US" dirty="0" smtClean="0">
                <a:solidFill>
                  <a:schemeClr val="tx1"/>
                </a:solidFill>
                <a:cs typeface="Arial" panose="020B0604020202020204" pitchFamily="34" charset="0"/>
              </a:rPr>
              <a:t>ECES5007/C</a:t>
            </a:r>
            <a:br>
              <a:rPr lang="en-GB" altLang="en-US" dirty="0" smtClean="0">
                <a:solidFill>
                  <a:schemeClr val="tx1"/>
                </a:solidFill>
                <a:cs typeface="Arial" panose="020B0604020202020204" pitchFamily="34" charset="0"/>
              </a:rPr>
            </a:br>
            <a:r>
              <a:rPr lang="en-GB" altLang="en-US" dirty="0" smtClean="0">
                <a:solidFill>
                  <a:schemeClr val="tx1"/>
                </a:solidFill>
                <a:cs typeface="Arial" panose="020B0604020202020204" pitchFamily="34" charset="0"/>
              </a:rPr>
              <a:t>Lines </a:t>
            </a:r>
            <a:r>
              <a:rPr lang="en-GB" altLang="en-US" dirty="0" smtClean="0">
                <a:solidFill>
                  <a:schemeClr val="tx1"/>
                </a:solidFill>
                <a:cs typeface="Arial" panose="020B0604020202020204" pitchFamily="34" charset="0"/>
              </a:rPr>
              <a:t>of Enquiry</a:t>
            </a:r>
            <a:br>
              <a:rPr lang="en-GB" altLang="en-US" dirty="0" smtClean="0">
                <a:solidFill>
                  <a:schemeClr val="tx1"/>
                </a:solidFill>
                <a:cs typeface="Arial" panose="020B0604020202020204" pitchFamily="34" charset="0"/>
              </a:rPr>
            </a:br>
            <a:r>
              <a:rPr lang="en-GB" altLang="en-US" dirty="0" err="1" smtClean="0">
                <a:solidFill>
                  <a:schemeClr val="tx1"/>
                </a:solidFill>
                <a:cs typeface="Arial" panose="020B0604020202020204" pitchFamily="34" charset="0"/>
              </a:rPr>
              <a:t>Llwybrau</a:t>
            </a:r>
            <a:r>
              <a:rPr lang="en-GB" altLang="en-US" dirty="0" smtClean="0">
                <a:solidFill>
                  <a:schemeClr val="tx1"/>
                </a:solidFill>
                <a:cs typeface="Arial" panose="020B0604020202020204" pitchFamily="34" charset="0"/>
              </a:rPr>
              <a:t> </a:t>
            </a:r>
            <a:r>
              <a:rPr lang="en-GB" altLang="en-US" dirty="0" err="1" smtClean="0">
                <a:solidFill>
                  <a:schemeClr val="tx1"/>
                </a:solidFill>
                <a:cs typeface="Arial" panose="020B0604020202020204" pitchFamily="34" charset="0"/>
              </a:rPr>
              <a:t>Ymholi</a:t>
            </a:r>
            <a:endParaRPr lang="en-GB" altLang="en-US" dirty="0" smtClean="0">
              <a:solidFill>
                <a:schemeClr val="tx1"/>
              </a:solidFill>
            </a:endParaRPr>
          </a:p>
        </p:txBody>
      </p:sp>
      <p:sp>
        <p:nvSpPr>
          <p:cNvPr id="8195" name="Subtitle 2"/>
          <p:cNvSpPr>
            <a:spLocks noGrp="1"/>
          </p:cNvSpPr>
          <p:nvPr>
            <p:ph type="subTitle" idx="1"/>
          </p:nvPr>
        </p:nvSpPr>
        <p:spPr>
          <a:xfrm>
            <a:off x="1371600" y="3556000"/>
            <a:ext cx="6400800" cy="1473200"/>
          </a:xfrm>
        </p:spPr>
        <p:txBody>
          <a:bodyPr/>
          <a:lstStyle/>
          <a:p>
            <a:r>
              <a:rPr lang="en-GB" altLang="en-US" dirty="0" err="1" smtClean="0">
                <a:solidFill>
                  <a:schemeClr val="tx1"/>
                </a:solidFill>
                <a:cs typeface="Arial" panose="020B0604020202020204" pitchFamily="34" charset="0"/>
              </a:rPr>
              <a:t>Sesiwn</a:t>
            </a:r>
            <a:r>
              <a:rPr lang="en-GB" altLang="en-US" dirty="0" smtClean="0">
                <a:solidFill>
                  <a:schemeClr val="tx1"/>
                </a:solidFill>
                <a:cs typeface="Arial" panose="020B0604020202020204" pitchFamily="34" charset="0"/>
              </a:rPr>
              <a:t> </a:t>
            </a:r>
            <a:r>
              <a:rPr lang="en-GB" altLang="en-US" dirty="0" smtClean="0">
                <a:solidFill>
                  <a:schemeClr val="tx1"/>
                </a:solidFill>
                <a:cs typeface="Arial" panose="020B0604020202020204" pitchFamily="34" charset="0"/>
              </a:rPr>
              <a:t>15 </a:t>
            </a:r>
            <a:r>
              <a:rPr lang="en-GB" altLang="en-US" dirty="0" smtClean="0">
                <a:solidFill>
                  <a:schemeClr val="tx1"/>
                </a:solidFill>
                <a:cs typeface="Arial" panose="020B0604020202020204" pitchFamily="34" charset="0"/>
              </a:rPr>
              <a:t>/ Session </a:t>
            </a:r>
            <a:r>
              <a:rPr lang="en-GB" altLang="en-US" dirty="0" smtClean="0">
                <a:solidFill>
                  <a:schemeClr val="tx1"/>
                </a:solidFill>
                <a:cs typeface="Arial" panose="020B0604020202020204" pitchFamily="34" charset="0"/>
              </a:rPr>
              <a:t>15 </a:t>
            </a:r>
            <a:endParaRPr lang="en-GB" altLang="en-US" dirty="0" smtClean="0">
              <a:solidFill>
                <a:schemeClr val="tx1"/>
              </a:solidFill>
              <a:cs typeface="Arial" panose="020B0604020202020204" pitchFamily="34"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err="1" smtClean="0">
                <a:latin typeface="Arial" panose="020B0604020202020204" pitchFamily="34" charset="0"/>
                <a:cs typeface="Arial" panose="020B0604020202020204" pitchFamily="34" charset="0"/>
              </a:rPr>
              <a:t>Deilliannau</a:t>
            </a:r>
            <a:r>
              <a:rPr lang="en-GB" sz="3600" dirty="0" smtClean="0">
                <a:latin typeface="Arial" panose="020B0604020202020204" pitchFamily="34" charset="0"/>
                <a:cs typeface="Arial" panose="020B0604020202020204" pitchFamily="34" charset="0"/>
              </a:rPr>
              <a:t> </a:t>
            </a:r>
            <a:r>
              <a:rPr lang="en-GB" sz="3600" dirty="0" err="1" smtClean="0">
                <a:latin typeface="Arial" panose="020B0604020202020204" pitchFamily="34" charset="0"/>
                <a:cs typeface="Arial" panose="020B0604020202020204" pitchFamily="34" charset="0"/>
              </a:rPr>
              <a:t>Dysgu</a:t>
            </a:r>
            <a:r>
              <a:rPr lang="en-GB" sz="3600" dirty="0" smtClean="0">
                <a:latin typeface="Arial" panose="020B0604020202020204" pitchFamily="34" charset="0"/>
                <a:cs typeface="Arial" panose="020B0604020202020204" pitchFamily="34" charset="0"/>
              </a:rPr>
              <a:t>/ </a:t>
            </a:r>
            <a:r>
              <a:rPr lang="en-GB" sz="3600" dirty="0">
                <a:latin typeface="Arial" panose="020B0604020202020204" pitchFamily="34" charset="0"/>
                <a:cs typeface="Arial" panose="020B0604020202020204" pitchFamily="34" charset="0"/>
              </a:rPr>
              <a:t>L</a:t>
            </a:r>
            <a:r>
              <a:rPr lang="en-GB" sz="3600" dirty="0" smtClean="0">
                <a:latin typeface="Arial" panose="020B0604020202020204" pitchFamily="34" charset="0"/>
                <a:cs typeface="Arial" panose="020B0604020202020204" pitchFamily="34" charset="0"/>
              </a:rPr>
              <a:t>earning Outcomes</a:t>
            </a:r>
            <a:endParaRPr lang="en-GB" sz="3600" dirty="0">
              <a:latin typeface="Arial" panose="020B0604020202020204" pitchFamily="34" charset="0"/>
              <a:cs typeface="Arial" panose="020B0604020202020204" pitchFamily="34" charset="0"/>
            </a:endParaRPr>
          </a:p>
        </p:txBody>
      </p:sp>
      <p:sp>
        <p:nvSpPr>
          <p:cNvPr id="3" name="Content Placeholder 2"/>
          <p:cNvSpPr>
            <a:spLocks noGrp="1"/>
          </p:cNvSpPr>
          <p:nvPr>
            <p:ph sz="quarter" idx="13"/>
          </p:nvPr>
        </p:nvSpPr>
        <p:spPr>
          <a:xfrm>
            <a:off x="676655" y="2133600"/>
            <a:ext cx="3822192" cy="3992880"/>
          </a:xfrm>
        </p:spPr>
        <p:txBody>
          <a:bodyPr>
            <a:normAutofit/>
          </a:bodyPr>
          <a:lstStyle/>
          <a:p>
            <a:pPr lvl="0"/>
            <a:r>
              <a:rPr lang="cy-GB" dirty="0">
                <a:latin typeface="Arial" panose="020B0604020202020204" pitchFamily="34" charset="0"/>
                <a:cs typeface="Arial" panose="020B0604020202020204" pitchFamily="34" charset="0"/>
              </a:rPr>
              <a:t>Adnabod materion allweddol mewn addysg, eu trafod yn feirniadol a’u </a:t>
            </a:r>
            <a:r>
              <a:rPr lang="cy-GB" dirty="0" smtClean="0">
                <a:latin typeface="Arial" panose="020B0604020202020204" pitchFamily="34" charset="0"/>
                <a:cs typeface="Arial" panose="020B0604020202020204" pitchFamily="34" charset="0"/>
              </a:rPr>
              <a:t>harchwilio</a:t>
            </a:r>
          </a:p>
          <a:p>
            <a:pPr lvl="0"/>
            <a:r>
              <a:rPr lang="cy-GB" dirty="0" smtClean="0">
                <a:latin typeface="Arial" panose="020B0604020202020204" pitchFamily="34" charset="0"/>
                <a:cs typeface="Arial" panose="020B0604020202020204" pitchFamily="34" charset="0"/>
              </a:rPr>
              <a:t>Mater allweddol- </a:t>
            </a:r>
          </a:p>
          <a:p>
            <a:r>
              <a:rPr lang="en-GB" altLang="en-US" dirty="0" err="1" smtClean="0"/>
              <a:t>Cenedl</a:t>
            </a:r>
            <a:r>
              <a:rPr lang="en-GB" altLang="en-US" dirty="0" smtClean="0"/>
              <a:t> </a:t>
            </a:r>
            <a:r>
              <a:rPr lang="en-GB" altLang="en-US" dirty="0"/>
              <a:t>ac </a:t>
            </a:r>
            <a:r>
              <a:rPr lang="en-GB" altLang="en-US" dirty="0" err="1"/>
              <a:t>Amrywiaeth</a:t>
            </a:r>
            <a:r>
              <a:rPr lang="en-GB" altLang="en-US" dirty="0"/>
              <a:t> </a:t>
            </a:r>
            <a:r>
              <a:rPr lang="en-GB" altLang="en-US" dirty="0" err="1"/>
              <a:t>Rhywiol</a:t>
            </a:r>
            <a:endParaRPr lang="en-GB" altLang="en-US" dirty="0"/>
          </a:p>
          <a:p>
            <a:pPr lvl="0"/>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p>
        </p:txBody>
      </p:sp>
      <p:sp>
        <p:nvSpPr>
          <p:cNvPr id="4" name="Content Placeholder 3"/>
          <p:cNvSpPr>
            <a:spLocks noGrp="1"/>
          </p:cNvSpPr>
          <p:nvPr>
            <p:ph sz="quarter" idx="14"/>
          </p:nvPr>
        </p:nvSpPr>
        <p:spPr>
          <a:xfrm>
            <a:off x="4645152" y="2057400"/>
            <a:ext cx="3822192" cy="4069080"/>
          </a:xfrm>
        </p:spPr>
        <p:txBody>
          <a:bodyPr>
            <a:normAutofit/>
          </a:bodyPr>
          <a:lstStyle/>
          <a:p>
            <a:pPr lvl="0"/>
            <a:r>
              <a:rPr lang="en-GB" i="1" dirty="0">
                <a:latin typeface="Arial" panose="020B0604020202020204" pitchFamily="34" charset="0"/>
                <a:cs typeface="Arial" panose="020B0604020202020204" pitchFamily="34" charset="0"/>
              </a:rPr>
              <a:t>Identify, discuss and explore key issues in </a:t>
            </a:r>
            <a:r>
              <a:rPr lang="en-GB" i="1" dirty="0" smtClean="0">
                <a:latin typeface="Arial" panose="020B0604020202020204" pitchFamily="34" charset="0"/>
                <a:cs typeface="Arial" panose="020B0604020202020204" pitchFamily="34" charset="0"/>
              </a:rPr>
              <a:t>education</a:t>
            </a:r>
          </a:p>
          <a:p>
            <a:pPr lvl="0"/>
            <a:r>
              <a:rPr lang="en-GB" i="1" dirty="0" smtClean="0">
                <a:latin typeface="Arial" panose="020B0604020202020204" pitchFamily="34" charset="0"/>
                <a:cs typeface="Arial" panose="020B0604020202020204" pitchFamily="34" charset="0"/>
              </a:rPr>
              <a:t>Key issue- </a:t>
            </a:r>
          </a:p>
          <a:p>
            <a:r>
              <a:rPr lang="en-GB" altLang="en-US" i="1" dirty="0" smtClean="0"/>
              <a:t>Gender </a:t>
            </a:r>
            <a:r>
              <a:rPr lang="en-GB" altLang="en-US" i="1" dirty="0"/>
              <a:t>and Sexual Diversity </a:t>
            </a:r>
            <a:endParaRPr lang="cy-GB" altLang="en-US" i="1" dirty="0"/>
          </a:p>
          <a:p>
            <a:pPr lvl="0"/>
            <a:endParaRPr lang="en-GB" i="1" dirty="0">
              <a:latin typeface="Arial" panose="020B0604020202020204" pitchFamily="34" charset="0"/>
              <a:cs typeface="Arial" panose="020B0604020202020204" pitchFamily="34" charset="0"/>
            </a:endParaRPr>
          </a:p>
          <a:p>
            <a:pPr marL="0" indent="0" hangingPunct="0">
              <a:buNone/>
            </a:pPr>
            <a:r>
              <a:rPr lang="en-GB" i="1" dirty="0">
                <a:latin typeface="Arial" panose="020B0604020202020204" pitchFamily="34" charset="0"/>
                <a:cs typeface="Arial" panose="020B0604020202020204" pitchFamily="34" charset="0"/>
              </a:rPr>
              <a:t> </a:t>
            </a:r>
          </a:p>
          <a:p>
            <a:endParaRPr lang="en-GB" dirty="0"/>
          </a:p>
          <a:p>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67744" y="4869159"/>
            <a:ext cx="4321497" cy="1257321"/>
          </a:xfrm>
          <a:prstGeom prst="rect">
            <a:avLst/>
          </a:prstGeom>
        </p:spPr>
      </p:pic>
    </p:spTree>
    <p:extLst>
      <p:ext uri="{BB962C8B-B14F-4D97-AF65-F5344CB8AC3E}">
        <p14:creationId xmlns:p14="http://schemas.microsoft.com/office/powerpoint/2010/main" val="20376095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rtlCol="0">
            <a:normAutofit fontScale="90000"/>
          </a:bodyPr>
          <a:lstStyle/>
          <a:p>
            <a:pPr algn="r" fontAlgn="auto">
              <a:spcAft>
                <a:spcPts val="0"/>
              </a:spcAft>
              <a:defRPr/>
            </a:pPr>
            <a:r>
              <a:rPr lang="en-GB" altLang="en-US" dirty="0" err="1" smtClean="0">
                <a:solidFill>
                  <a:schemeClr val="tx1"/>
                </a:solidFill>
              </a:rPr>
              <a:t>Gorolwg</a:t>
            </a:r>
            <a:r>
              <a:rPr lang="en-GB" altLang="en-US" dirty="0" smtClean="0">
                <a:solidFill>
                  <a:schemeClr val="tx1"/>
                </a:solidFill>
              </a:rPr>
              <a:t/>
            </a:r>
            <a:br>
              <a:rPr lang="en-GB" altLang="en-US" dirty="0" smtClean="0">
                <a:solidFill>
                  <a:schemeClr val="tx1"/>
                </a:solidFill>
              </a:rPr>
            </a:br>
            <a:r>
              <a:rPr lang="en-GB" altLang="en-US" dirty="0" smtClean="0">
                <a:solidFill>
                  <a:schemeClr val="tx1"/>
                </a:solidFill>
              </a:rPr>
              <a:t>Overview</a:t>
            </a:r>
          </a:p>
        </p:txBody>
      </p:sp>
      <p:sp>
        <p:nvSpPr>
          <p:cNvPr id="11267" name="Rectangle 3"/>
          <p:cNvSpPr>
            <a:spLocks noGrp="1" noChangeArrowheads="1"/>
          </p:cNvSpPr>
          <p:nvPr>
            <p:ph sz="quarter" idx="13"/>
          </p:nvPr>
        </p:nvSpPr>
        <p:spPr>
          <a:xfrm>
            <a:off x="676275" y="2679700"/>
            <a:ext cx="3822700" cy="3446463"/>
          </a:xfrm>
        </p:spPr>
        <p:txBody>
          <a:bodyPr/>
          <a:lstStyle/>
          <a:p>
            <a:r>
              <a:rPr lang="en-GB" altLang="en-US" dirty="0" err="1" smtClean="0"/>
              <a:t>Cenedl</a:t>
            </a:r>
            <a:endParaRPr lang="en-GB" altLang="en-US" dirty="0" smtClean="0"/>
          </a:p>
          <a:p>
            <a:r>
              <a:rPr lang="en-GB" altLang="en-US" dirty="0" err="1" smtClean="0"/>
              <a:t>Cysylltiadau</a:t>
            </a:r>
            <a:r>
              <a:rPr lang="en-GB" altLang="en-US" dirty="0" smtClean="0"/>
              <a:t> </a:t>
            </a:r>
            <a:r>
              <a:rPr lang="en-GB" altLang="en-US" dirty="0" err="1" smtClean="0"/>
              <a:t>gyda</a:t>
            </a:r>
            <a:r>
              <a:rPr lang="en-GB" altLang="en-US" dirty="0" smtClean="0"/>
              <a:t> </a:t>
            </a:r>
            <a:r>
              <a:rPr lang="en-GB" altLang="en-US" dirty="0" err="1" smtClean="0"/>
              <a:t>deddfwriaeth</a:t>
            </a:r>
            <a:endParaRPr lang="en-GB" altLang="en-US" dirty="0" smtClean="0"/>
          </a:p>
          <a:p>
            <a:r>
              <a:rPr lang="en-GB" altLang="en-US" dirty="0" err="1" smtClean="0"/>
              <a:t>Cwis</a:t>
            </a:r>
            <a:r>
              <a:rPr lang="en-GB" altLang="en-US" dirty="0" smtClean="0"/>
              <a:t> ( Hughes 2017) a </a:t>
            </a:r>
            <a:r>
              <a:rPr lang="en-GB" altLang="en-US" dirty="0" err="1" smtClean="0"/>
              <a:t>thrafodaeth</a:t>
            </a:r>
            <a:endParaRPr lang="en-GB" altLang="en-US" dirty="0" smtClean="0"/>
          </a:p>
          <a:p>
            <a:r>
              <a:rPr lang="en-GB" altLang="en-US" dirty="0" err="1" smtClean="0"/>
              <a:t>Perthnasedd</a:t>
            </a:r>
            <a:r>
              <a:rPr lang="en-GB" altLang="en-US" dirty="0" smtClean="0"/>
              <a:t> </a:t>
            </a:r>
            <a:r>
              <a:rPr lang="en-GB" altLang="en-US" dirty="0" err="1" smtClean="0"/>
              <a:t>i</a:t>
            </a:r>
            <a:r>
              <a:rPr lang="en-GB" altLang="en-US" dirty="0" smtClean="0"/>
              <a:t> </a:t>
            </a:r>
            <a:r>
              <a:rPr lang="en-GB" altLang="en-US" dirty="0" err="1" smtClean="0"/>
              <a:t>addysgwyr</a:t>
            </a:r>
            <a:endParaRPr lang="en-GB" altLang="en-US" dirty="0" smtClean="0"/>
          </a:p>
        </p:txBody>
      </p:sp>
      <p:sp>
        <p:nvSpPr>
          <p:cNvPr id="10244" name="Content Placeholder 1"/>
          <p:cNvSpPr>
            <a:spLocks noGrp="1"/>
          </p:cNvSpPr>
          <p:nvPr>
            <p:ph sz="quarter" idx="14"/>
          </p:nvPr>
        </p:nvSpPr>
        <p:spPr>
          <a:xfrm>
            <a:off x="4645025" y="2679700"/>
            <a:ext cx="3822700" cy="3446463"/>
          </a:xfrm>
        </p:spPr>
        <p:txBody>
          <a:bodyPr/>
          <a:lstStyle/>
          <a:p>
            <a:r>
              <a:rPr lang="en-GB" altLang="en-US" sz="2800" i="1" dirty="0" smtClean="0"/>
              <a:t>Gender</a:t>
            </a:r>
          </a:p>
          <a:p>
            <a:r>
              <a:rPr lang="en-GB" altLang="en-US" sz="2800" i="1" dirty="0" smtClean="0"/>
              <a:t>Links to legislation</a:t>
            </a:r>
          </a:p>
          <a:p>
            <a:r>
              <a:rPr lang="en-GB" altLang="en-US" sz="2800" i="1" dirty="0" smtClean="0"/>
              <a:t>Quiz ( Hughes 2017) and discussion</a:t>
            </a:r>
          </a:p>
          <a:p>
            <a:r>
              <a:rPr lang="en-GB" altLang="en-US" sz="2800" i="1" dirty="0" smtClean="0"/>
              <a:t>Relevance for educators</a:t>
            </a:r>
          </a:p>
          <a:p>
            <a:endParaRPr lang="cy-GB" altLang="en-US" sz="2800" i="1" dirty="0" smtClean="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1267">
                                            <p:txEl>
                                              <p:pRg st="3" end="3"/>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126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6" grpId="0"/>
      <p:bldP spid="11267"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algn="r"/>
            <a:r>
              <a:rPr lang="en-GB" altLang="en-US" sz="3200" dirty="0" err="1" smtClean="0">
                <a:solidFill>
                  <a:schemeClr val="tx1"/>
                </a:solidFill>
              </a:rPr>
              <a:t>Deddf</a:t>
            </a:r>
            <a:r>
              <a:rPr lang="en-GB" altLang="en-US" sz="3200" dirty="0" smtClean="0">
                <a:solidFill>
                  <a:schemeClr val="tx1"/>
                </a:solidFill>
              </a:rPr>
              <a:t> </a:t>
            </a:r>
            <a:r>
              <a:rPr lang="en-GB" altLang="en-US" sz="3200" dirty="0" err="1" smtClean="0">
                <a:solidFill>
                  <a:schemeClr val="tx1"/>
                </a:solidFill>
              </a:rPr>
              <a:t>Cydraddoldeb</a:t>
            </a:r>
            <a:r>
              <a:rPr lang="en-GB" altLang="en-US" sz="3200" dirty="0" smtClean="0">
                <a:solidFill>
                  <a:schemeClr val="tx1"/>
                </a:solidFill>
              </a:rPr>
              <a:t> 2010</a:t>
            </a:r>
            <a:br>
              <a:rPr lang="en-GB" altLang="en-US" sz="3200" dirty="0" smtClean="0">
                <a:solidFill>
                  <a:schemeClr val="tx1"/>
                </a:solidFill>
              </a:rPr>
            </a:br>
            <a:r>
              <a:rPr lang="en-GB" altLang="en-US" sz="3200" dirty="0" smtClean="0">
                <a:solidFill>
                  <a:schemeClr val="tx1"/>
                </a:solidFill>
              </a:rPr>
              <a:t>Equality Act 2010</a:t>
            </a:r>
          </a:p>
        </p:txBody>
      </p:sp>
      <p:sp>
        <p:nvSpPr>
          <p:cNvPr id="22531" name="Content Placeholder 1"/>
          <p:cNvSpPr>
            <a:spLocks noGrp="1"/>
          </p:cNvSpPr>
          <p:nvPr>
            <p:ph sz="quarter" idx="13"/>
          </p:nvPr>
        </p:nvSpPr>
        <p:spPr>
          <a:xfrm>
            <a:off x="676275" y="2708920"/>
            <a:ext cx="3822700" cy="3417243"/>
          </a:xfrm>
        </p:spPr>
        <p:txBody>
          <a:bodyPr/>
          <a:lstStyle/>
          <a:p>
            <a:r>
              <a:rPr lang="en-GB" altLang="en-US" dirty="0" err="1" smtClean="0"/>
              <a:t>Daeth</a:t>
            </a:r>
            <a:r>
              <a:rPr lang="en-GB" altLang="en-US" dirty="0" smtClean="0"/>
              <a:t> </a:t>
            </a:r>
            <a:r>
              <a:rPr lang="en-GB" altLang="en-US" dirty="0" err="1" smtClean="0"/>
              <a:t>i</a:t>
            </a:r>
            <a:r>
              <a:rPr lang="en-GB" altLang="en-US" dirty="0" smtClean="0"/>
              <a:t> </a:t>
            </a:r>
            <a:r>
              <a:rPr lang="en-GB" altLang="en-US" dirty="0" err="1" smtClean="0"/>
              <a:t>rym</a:t>
            </a:r>
            <a:r>
              <a:rPr lang="en-GB" altLang="en-US" dirty="0" smtClean="0"/>
              <a:t> </a:t>
            </a:r>
            <a:r>
              <a:rPr lang="en-GB" altLang="en-US" dirty="0" err="1" smtClean="0"/>
              <a:t>Hydref</a:t>
            </a:r>
            <a:r>
              <a:rPr lang="en-GB" altLang="en-US" dirty="0" smtClean="0"/>
              <a:t> 2010</a:t>
            </a:r>
          </a:p>
          <a:p>
            <a:r>
              <a:rPr lang="en-GB" altLang="en-US" dirty="0" err="1" smtClean="0"/>
              <a:t>Unwyd</a:t>
            </a:r>
            <a:r>
              <a:rPr lang="en-GB" altLang="en-US" dirty="0" smtClean="0"/>
              <a:t> 9 darn o </a:t>
            </a:r>
            <a:r>
              <a:rPr lang="en-GB" altLang="en-US" dirty="0" err="1" smtClean="0"/>
              <a:t>ddeddfwriaeth</a:t>
            </a:r>
            <a:r>
              <a:rPr lang="en-GB" altLang="en-US" dirty="0" smtClean="0"/>
              <a:t> </a:t>
            </a:r>
          </a:p>
          <a:p>
            <a:r>
              <a:rPr lang="en-GB" altLang="en-US" dirty="0" err="1" smtClean="0"/>
              <a:t>Cydgordio</a:t>
            </a:r>
            <a:r>
              <a:rPr lang="en-GB" altLang="en-US" dirty="0" smtClean="0"/>
              <a:t> a </a:t>
            </a:r>
            <a:r>
              <a:rPr lang="en-GB" altLang="en-US" dirty="0" err="1" smtClean="0"/>
              <a:t>symleiddio</a:t>
            </a:r>
            <a:r>
              <a:rPr lang="en-GB" altLang="en-US" dirty="0" smtClean="0"/>
              <a:t> </a:t>
            </a:r>
            <a:r>
              <a:rPr lang="en-GB" altLang="en-US" dirty="0" err="1" smtClean="0"/>
              <a:t>llawer</a:t>
            </a:r>
            <a:r>
              <a:rPr lang="en-GB" altLang="en-US" dirty="0" smtClean="0"/>
              <a:t> o </a:t>
            </a:r>
            <a:r>
              <a:rPr lang="en-GB" altLang="en-US" dirty="0" err="1" smtClean="0"/>
              <a:t>ddeddfwriaeth</a:t>
            </a:r>
            <a:r>
              <a:rPr lang="en-GB" altLang="en-US" dirty="0" smtClean="0"/>
              <a:t> am </a:t>
            </a:r>
            <a:r>
              <a:rPr lang="en-GB" altLang="en-US" dirty="0" err="1" smtClean="0"/>
              <a:t>anffafriaeth</a:t>
            </a:r>
            <a:r>
              <a:rPr lang="en-GB" altLang="en-US" dirty="0" smtClean="0"/>
              <a:t> </a:t>
            </a:r>
          </a:p>
          <a:p>
            <a:r>
              <a:rPr lang="cy-GB" altLang="en-US" dirty="0" smtClean="0">
                <a:hlinkClick r:id="rId2"/>
              </a:rPr>
              <a:t>Deddf Cydraddoldeb 2010</a:t>
            </a:r>
            <a:endParaRPr lang="cy-GB" altLang="en-US" dirty="0" smtClean="0"/>
          </a:p>
        </p:txBody>
      </p:sp>
      <p:sp>
        <p:nvSpPr>
          <p:cNvPr id="3" name="Content Placeholder 2"/>
          <p:cNvSpPr>
            <a:spLocks noGrp="1"/>
          </p:cNvSpPr>
          <p:nvPr>
            <p:ph sz="quarter" idx="14"/>
          </p:nvPr>
        </p:nvSpPr>
        <p:spPr>
          <a:xfrm>
            <a:off x="4645025" y="2708920"/>
            <a:ext cx="3822700" cy="3417243"/>
          </a:xfrm>
        </p:spPr>
        <p:txBody>
          <a:bodyPr rtlCol="0">
            <a:normAutofit fontScale="92500" lnSpcReduction="20000"/>
          </a:bodyPr>
          <a:lstStyle/>
          <a:p>
            <a:pPr marL="274320" indent="-274320" fontAlgn="auto">
              <a:spcAft>
                <a:spcPts val="0"/>
              </a:spcAft>
              <a:defRPr/>
            </a:pPr>
            <a:r>
              <a:rPr lang="en-US" altLang="en-US" i="1" dirty="0"/>
              <a:t>Came into force in October 2010</a:t>
            </a:r>
          </a:p>
          <a:p>
            <a:pPr marL="274320" indent="-274320" fontAlgn="auto">
              <a:spcAft>
                <a:spcPts val="0"/>
              </a:spcAft>
              <a:defRPr/>
            </a:pPr>
            <a:r>
              <a:rPr lang="en-US" altLang="en-US" i="1" dirty="0"/>
              <a:t>Merged nine main pieces of legislation including DDA, Race Relations Act, Sex Discrimination Act</a:t>
            </a:r>
          </a:p>
          <a:p>
            <a:pPr marL="274320" indent="-274320" fontAlgn="auto">
              <a:spcAft>
                <a:spcPts val="0"/>
              </a:spcAft>
              <a:defRPr/>
            </a:pPr>
            <a:r>
              <a:rPr lang="en-US" altLang="en-US" i="1" dirty="0"/>
              <a:t>It </a:t>
            </a:r>
            <a:r>
              <a:rPr lang="en-US" altLang="en-US" i="1" dirty="0" err="1"/>
              <a:t>harmonises</a:t>
            </a:r>
            <a:r>
              <a:rPr lang="en-US" altLang="en-US" i="1" dirty="0"/>
              <a:t> and simplifies the mass of anti-discrimination legislation  </a:t>
            </a:r>
            <a:r>
              <a:rPr lang="en-US" altLang="en-US" sz="2000" i="1" dirty="0"/>
              <a:t>(EHRC,2010</a:t>
            </a:r>
            <a:r>
              <a:rPr lang="en-US" altLang="en-US" sz="2000" i="1" dirty="0" smtClean="0"/>
              <a:t>)</a:t>
            </a:r>
          </a:p>
          <a:p>
            <a:pPr marL="274320" indent="-274320" fontAlgn="auto">
              <a:spcAft>
                <a:spcPts val="0"/>
              </a:spcAft>
              <a:defRPr/>
            </a:pPr>
            <a:r>
              <a:rPr lang="en-US" altLang="en-US" sz="2600" i="1" dirty="0" smtClean="0">
                <a:hlinkClick r:id="rId2"/>
              </a:rPr>
              <a:t>Equality Act 2010</a:t>
            </a:r>
            <a:r>
              <a:rPr lang="en-US" altLang="en-US" sz="2600" i="1" dirty="0" smtClean="0"/>
              <a:t> </a:t>
            </a:r>
            <a:endParaRPr lang="en-US" altLang="en-US" sz="2600" i="1" dirty="0"/>
          </a:p>
          <a:p>
            <a:pPr marL="274320" indent="-274320" fontAlgn="auto">
              <a:spcAft>
                <a:spcPts val="0"/>
              </a:spcAft>
              <a:defRPr/>
            </a:pPr>
            <a:endParaRPr lang="en-GB" altLang="en-US" dirty="0"/>
          </a:p>
          <a:p>
            <a:pPr marL="274320" indent="-274320" fontAlgn="auto">
              <a:spcAft>
                <a:spcPts val="0"/>
              </a:spcAft>
              <a:defRPr/>
            </a:pPr>
            <a:endParaRPr lang="cy-GB" dirty="0"/>
          </a:p>
        </p:txBody>
      </p:sp>
      <p:pic>
        <p:nvPicPr>
          <p:cNvPr id="22533" name="Picture 5" descr="C:\Users\l.roberts\AppData\Local\Microsoft\Windows\Temporary Internet Files\Content.IE5\UU4Z21D1\Disability-Act-2010[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388" y="300038"/>
            <a:ext cx="3384550" cy="1257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5484951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smtClean="0"/>
              <a:t>Equality Act 2010</a:t>
            </a:r>
            <a:br>
              <a:rPr lang="en-GB" dirty="0" smtClean="0"/>
            </a:br>
            <a:r>
              <a:rPr lang="en-GB" dirty="0" err="1" smtClean="0"/>
              <a:t>Deddf</a:t>
            </a:r>
            <a:r>
              <a:rPr lang="en-GB" dirty="0" smtClean="0"/>
              <a:t> </a:t>
            </a:r>
            <a:r>
              <a:rPr lang="en-GB" dirty="0" err="1" smtClean="0"/>
              <a:t>Cydraddoldeb</a:t>
            </a:r>
            <a:r>
              <a:rPr lang="en-GB" dirty="0" smtClean="0"/>
              <a:t> 2010</a:t>
            </a:r>
            <a:endParaRPr lang="en-US" dirty="0"/>
          </a:p>
        </p:txBody>
      </p:sp>
      <p:sp>
        <p:nvSpPr>
          <p:cNvPr id="3" name="Content Placeholder 2"/>
          <p:cNvSpPr>
            <a:spLocks noGrp="1"/>
          </p:cNvSpPr>
          <p:nvPr>
            <p:ph sz="quarter" idx="13"/>
          </p:nvPr>
        </p:nvSpPr>
        <p:spPr>
          <a:xfrm>
            <a:off x="676655" y="2060848"/>
            <a:ext cx="3822192" cy="4065632"/>
          </a:xfrm>
        </p:spPr>
        <p:txBody>
          <a:bodyPr/>
          <a:lstStyle/>
          <a:p>
            <a:pPr marL="0" indent="0">
              <a:buNone/>
            </a:pPr>
            <a:r>
              <a:rPr lang="en-GB" b="1" dirty="0" err="1" smtClean="0"/>
              <a:t>Nodweddion</a:t>
            </a:r>
            <a:r>
              <a:rPr lang="en-GB" b="1" dirty="0" smtClean="0"/>
              <a:t> </a:t>
            </a:r>
            <a:r>
              <a:rPr lang="en-GB" b="1" dirty="0" err="1" smtClean="0"/>
              <a:t>wedi</a:t>
            </a:r>
            <a:r>
              <a:rPr lang="en-GB" b="1" dirty="0" smtClean="0"/>
              <a:t> </a:t>
            </a:r>
            <a:r>
              <a:rPr lang="en-GB" b="1" dirty="0" err="1" smtClean="0"/>
              <a:t>eu</a:t>
            </a:r>
            <a:r>
              <a:rPr lang="en-GB" b="1" dirty="0" smtClean="0"/>
              <a:t> </a:t>
            </a:r>
            <a:r>
              <a:rPr lang="en-GB" b="1" dirty="0" err="1" smtClean="0"/>
              <a:t>diogelu</a:t>
            </a:r>
            <a:endParaRPr lang="en-GB" b="1" dirty="0" smtClean="0"/>
          </a:p>
          <a:p>
            <a:r>
              <a:rPr lang="en-GB" sz="2000" dirty="0" err="1"/>
              <a:t>o</a:t>
            </a:r>
            <a:r>
              <a:rPr lang="en-GB" sz="2000" dirty="0" err="1" smtClean="0"/>
              <a:t>edran</a:t>
            </a:r>
            <a:endParaRPr lang="en-GB" sz="2000" dirty="0" smtClean="0"/>
          </a:p>
          <a:p>
            <a:r>
              <a:rPr lang="en-GB" sz="2000" dirty="0" err="1" smtClean="0"/>
              <a:t>anabledd</a:t>
            </a:r>
            <a:endParaRPr lang="en-GB" sz="2000" dirty="0"/>
          </a:p>
          <a:p>
            <a:r>
              <a:rPr lang="en-GB" sz="2000" b="1" dirty="0" err="1"/>
              <a:t>t</a:t>
            </a:r>
            <a:r>
              <a:rPr lang="en-GB" sz="2000" b="1" dirty="0" err="1" smtClean="0"/>
              <a:t>rosglwyddiad</a:t>
            </a:r>
            <a:r>
              <a:rPr lang="en-GB" sz="2000" b="1" dirty="0" smtClean="0"/>
              <a:t> </a:t>
            </a:r>
            <a:r>
              <a:rPr lang="en-GB" sz="2000" b="1" dirty="0" err="1" smtClean="0"/>
              <a:t>cenedl</a:t>
            </a:r>
            <a:endParaRPr lang="en-GB" sz="2000" b="1" dirty="0" smtClean="0"/>
          </a:p>
          <a:p>
            <a:r>
              <a:rPr lang="en-GB" sz="2000" dirty="0" err="1"/>
              <a:t>p</a:t>
            </a:r>
            <a:r>
              <a:rPr lang="en-GB" sz="2000" dirty="0" err="1" smtClean="0"/>
              <a:t>riodas</a:t>
            </a:r>
            <a:r>
              <a:rPr lang="en-GB" sz="2000" dirty="0" smtClean="0"/>
              <a:t> a </a:t>
            </a:r>
            <a:r>
              <a:rPr lang="en-GB" sz="2000" dirty="0" err="1" smtClean="0"/>
              <a:t>phartneriaeth</a:t>
            </a:r>
            <a:r>
              <a:rPr lang="en-GB" sz="2000" dirty="0" smtClean="0"/>
              <a:t> </a:t>
            </a:r>
            <a:r>
              <a:rPr lang="en-GB" sz="2000" dirty="0" err="1" smtClean="0"/>
              <a:t>gwladol</a:t>
            </a:r>
            <a:endParaRPr lang="en-GB" sz="2000" dirty="0" smtClean="0"/>
          </a:p>
          <a:p>
            <a:r>
              <a:rPr lang="en-GB" sz="2000" dirty="0" err="1"/>
              <a:t>b</a:t>
            </a:r>
            <a:r>
              <a:rPr lang="en-GB" sz="2000" dirty="0" err="1" smtClean="0"/>
              <a:t>eichiogrwydd</a:t>
            </a:r>
            <a:r>
              <a:rPr lang="en-GB" sz="2000" dirty="0" smtClean="0"/>
              <a:t> a </a:t>
            </a:r>
            <a:r>
              <a:rPr lang="en-GB" sz="2000" dirty="0" err="1" smtClean="0"/>
              <a:t>mamolaeth</a:t>
            </a:r>
            <a:endParaRPr lang="en-GB" sz="2000" dirty="0" smtClean="0"/>
          </a:p>
          <a:p>
            <a:r>
              <a:rPr lang="en-GB" sz="2000" dirty="0" err="1"/>
              <a:t>h</a:t>
            </a:r>
            <a:r>
              <a:rPr lang="en-GB" sz="2000" dirty="0" err="1" smtClean="0"/>
              <a:t>il</a:t>
            </a:r>
            <a:endParaRPr lang="en-GB" sz="2000" dirty="0" smtClean="0"/>
          </a:p>
          <a:p>
            <a:r>
              <a:rPr lang="en-GB" sz="2000" dirty="0" err="1"/>
              <a:t>c</a:t>
            </a:r>
            <a:r>
              <a:rPr lang="en-GB" sz="2000" dirty="0" err="1" smtClean="0"/>
              <a:t>refydd</a:t>
            </a:r>
            <a:r>
              <a:rPr lang="en-GB" sz="2000" dirty="0" smtClean="0"/>
              <a:t> </a:t>
            </a:r>
            <a:r>
              <a:rPr lang="en-GB" sz="2000" dirty="0" err="1" smtClean="0"/>
              <a:t>neu</a:t>
            </a:r>
            <a:r>
              <a:rPr lang="en-GB" sz="2000" dirty="0" smtClean="0"/>
              <a:t> </a:t>
            </a:r>
            <a:r>
              <a:rPr lang="en-GB" sz="2000" dirty="0" err="1" smtClean="0"/>
              <a:t>gred</a:t>
            </a:r>
            <a:endParaRPr lang="en-GB" sz="2000" dirty="0" smtClean="0"/>
          </a:p>
          <a:p>
            <a:r>
              <a:rPr lang="en-GB" sz="2000" b="1" dirty="0" err="1"/>
              <a:t>r</a:t>
            </a:r>
            <a:r>
              <a:rPr lang="en-GB" sz="2000" b="1" dirty="0" err="1" smtClean="0"/>
              <a:t>hyw</a:t>
            </a:r>
            <a:endParaRPr lang="en-GB" sz="2000" b="1" dirty="0" smtClean="0"/>
          </a:p>
          <a:p>
            <a:r>
              <a:rPr lang="en-GB" sz="2000" b="1" dirty="0" err="1"/>
              <a:t>c</a:t>
            </a:r>
            <a:r>
              <a:rPr lang="en-GB" sz="2000" b="1" dirty="0" err="1" smtClean="0"/>
              <a:t>yfeiriadedd</a:t>
            </a:r>
            <a:r>
              <a:rPr lang="en-GB" sz="2000" b="1" dirty="0" smtClean="0"/>
              <a:t> </a:t>
            </a:r>
            <a:r>
              <a:rPr lang="en-GB" sz="2000" b="1" dirty="0" err="1" smtClean="0"/>
              <a:t>rhywiol</a:t>
            </a:r>
            <a:endParaRPr lang="en-GB" sz="2000" b="1" dirty="0" smtClean="0"/>
          </a:p>
        </p:txBody>
      </p:sp>
      <p:sp>
        <p:nvSpPr>
          <p:cNvPr id="4" name="Content Placeholder 3"/>
          <p:cNvSpPr>
            <a:spLocks noGrp="1"/>
          </p:cNvSpPr>
          <p:nvPr>
            <p:ph sz="quarter" idx="14"/>
          </p:nvPr>
        </p:nvSpPr>
        <p:spPr>
          <a:xfrm>
            <a:off x="4645152" y="1916832"/>
            <a:ext cx="3822192" cy="4209648"/>
          </a:xfrm>
        </p:spPr>
        <p:txBody>
          <a:bodyPr/>
          <a:lstStyle/>
          <a:p>
            <a:pPr marL="0" indent="0">
              <a:buNone/>
            </a:pPr>
            <a:r>
              <a:rPr lang="en-US" b="1" i="1" dirty="0"/>
              <a:t>The protected characteristics</a:t>
            </a:r>
          </a:p>
          <a:p>
            <a:r>
              <a:rPr lang="en-US" sz="2000" i="1" dirty="0" smtClean="0"/>
              <a:t>age</a:t>
            </a:r>
            <a:endParaRPr lang="en-US" sz="2000" i="1" dirty="0"/>
          </a:p>
          <a:p>
            <a:r>
              <a:rPr lang="en-US" sz="2000" i="1" dirty="0" smtClean="0"/>
              <a:t>disability</a:t>
            </a:r>
            <a:endParaRPr lang="en-US" sz="2000" i="1" dirty="0"/>
          </a:p>
          <a:p>
            <a:r>
              <a:rPr lang="en-US" sz="2000" b="1" i="1" dirty="0"/>
              <a:t>gender </a:t>
            </a:r>
            <a:r>
              <a:rPr lang="en-US" sz="2000" b="1" i="1" dirty="0" smtClean="0"/>
              <a:t>reassignment</a:t>
            </a:r>
            <a:endParaRPr lang="en-US" sz="2000" b="1" i="1" dirty="0"/>
          </a:p>
          <a:p>
            <a:r>
              <a:rPr lang="en-US" sz="2000" i="1" dirty="0"/>
              <a:t>marriage and civil </a:t>
            </a:r>
            <a:r>
              <a:rPr lang="en-US" sz="2000" i="1" dirty="0" smtClean="0"/>
              <a:t>partnership</a:t>
            </a:r>
            <a:endParaRPr lang="en-US" sz="2000" i="1" dirty="0"/>
          </a:p>
          <a:p>
            <a:r>
              <a:rPr lang="en-US" sz="2000" i="1" dirty="0"/>
              <a:t>pregnancy and </a:t>
            </a:r>
            <a:r>
              <a:rPr lang="en-US" sz="2000" i="1" dirty="0" smtClean="0"/>
              <a:t>maternity</a:t>
            </a:r>
            <a:endParaRPr lang="en-US" sz="2000" i="1" dirty="0"/>
          </a:p>
          <a:p>
            <a:r>
              <a:rPr lang="en-US" sz="2000" i="1" dirty="0" smtClean="0"/>
              <a:t>race</a:t>
            </a:r>
            <a:endParaRPr lang="en-US" sz="2000" i="1" dirty="0"/>
          </a:p>
          <a:p>
            <a:r>
              <a:rPr lang="en-US" sz="2000" i="1" dirty="0"/>
              <a:t>religion or </a:t>
            </a:r>
            <a:r>
              <a:rPr lang="en-US" sz="2000" i="1" dirty="0" smtClean="0"/>
              <a:t>belief</a:t>
            </a:r>
            <a:endParaRPr lang="en-US" sz="2000" i="1" dirty="0"/>
          </a:p>
          <a:p>
            <a:r>
              <a:rPr lang="en-US" sz="2000" b="1" i="1" dirty="0" smtClean="0"/>
              <a:t>sex</a:t>
            </a:r>
            <a:endParaRPr lang="en-US" sz="2000" b="1" i="1" dirty="0"/>
          </a:p>
          <a:p>
            <a:r>
              <a:rPr lang="en-US" sz="2000" b="1" i="1" dirty="0"/>
              <a:t>sexual </a:t>
            </a:r>
            <a:r>
              <a:rPr lang="en-US" sz="2000" b="1" i="1" dirty="0" smtClean="0"/>
              <a:t>orientation</a:t>
            </a:r>
            <a:endParaRPr lang="en-US" sz="2000" b="1" i="1" dirty="0"/>
          </a:p>
        </p:txBody>
      </p:sp>
    </p:spTree>
    <p:extLst>
      <p:ext uri="{BB962C8B-B14F-4D97-AF65-F5344CB8AC3E}">
        <p14:creationId xmlns:p14="http://schemas.microsoft.com/office/powerpoint/2010/main" val="21075840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dirty="0" err="1" smtClean="0"/>
              <a:t>Datganiad</a:t>
            </a:r>
            <a:r>
              <a:rPr lang="en-GB" sz="2800" dirty="0" smtClean="0"/>
              <a:t> </a:t>
            </a:r>
            <a:r>
              <a:rPr lang="en-GB" sz="2800" dirty="0" err="1" smtClean="0"/>
              <a:t>Cyffredinol</a:t>
            </a:r>
            <a:r>
              <a:rPr lang="en-GB" sz="2800" dirty="0" smtClean="0"/>
              <a:t> </a:t>
            </a:r>
            <a:r>
              <a:rPr lang="en-GB" sz="2800" dirty="0" err="1" smtClean="0"/>
              <a:t>Hawliau</a:t>
            </a:r>
            <a:r>
              <a:rPr lang="en-GB" sz="2800" dirty="0" smtClean="0"/>
              <a:t> </a:t>
            </a:r>
            <a:r>
              <a:rPr lang="en-GB" sz="2800" dirty="0" err="1" smtClean="0"/>
              <a:t>Dynol</a:t>
            </a:r>
            <a:r>
              <a:rPr lang="en-GB" sz="2800" dirty="0" smtClean="0"/>
              <a:t> </a:t>
            </a:r>
            <a:br>
              <a:rPr lang="en-GB" sz="2800" dirty="0" smtClean="0"/>
            </a:br>
            <a:r>
              <a:rPr lang="en-GB" sz="2800" dirty="0" smtClean="0"/>
              <a:t>Universal Declaration of Human Rights</a:t>
            </a:r>
            <a:endParaRPr lang="en-US" sz="2800" dirty="0"/>
          </a:p>
        </p:txBody>
      </p:sp>
      <p:sp>
        <p:nvSpPr>
          <p:cNvPr id="3" name="Content Placeholder 2"/>
          <p:cNvSpPr>
            <a:spLocks noGrp="1"/>
          </p:cNvSpPr>
          <p:nvPr>
            <p:ph sz="quarter" idx="13"/>
          </p:nvPr>
        </p:nvSpPr>
        <p:spPr/>
        <p:txBody>
          <a:bodyPr/>
          <a:lstStyle/>
          <a:p>
            <a:r>
              <a:rPr lang="en-GB" u="sng" dirty="0" err="1" smtClean="0"/>
              <a:t>Erthygl</a:t>
            </a:r>
            <a:r>
              <a:rPr lang="en-GB" u="sng" dirty="0" smtClean="0"/>
              <a:t> 1</a:t>
            </a:r>
          </a:p>
          <a:p>
            <a:r>
              <a:rPr lang="en-GB" dirty="0" err="1" smtClean="0"/>
              <a:t>Genir</a:t>
            </a:r>
            <a:r>
              <a:rPr lang="en-GB" dirty="0" smtClean="0"/>
              <a:t> </a:t>
            </a:r>
            <a:r>
              <a:rPr lang="en-GB" dirty="0" err="1" smtClean="0"/>
              <a:t>pob</a:t>
            </a:r>
            <a:r>
              <a:rPr lang="en-GB" dirty="0" smtClean="0"/>
              <a:t> bod </a:t>
            </a:r>
            <a:r>
              <a:rPr lang="en-GB" dirty="0" err="1" smtClean="0"/>
              <a:t>dynol</a:t>
            </a:r>
            <a:r>
              <a:rPr lang="en-GB" dirty="0" smtClean="0"/>
              <a:t> </a:t>
            </a:r>
            <a:r>
              <a:rPr lang="en-GB" dirty="0" err="1" smtClean="0"/>
              <a:t>yn</a:t>
            </a:r>
            <a:r>
              <a:rPr lang="en-GB" dirty="0" smtClean="0"/>
              <a:t> </a:t>
            </a:r>
            <a:r>
              <a:rPr lang="en-GB" dirty="0" err="1" smtClean="0"/>
              <a:t>rhydd</a:t>
            </a:r>
            <a:r>
              <a:rPr lang="en-GB" dirty="0" smtClean="0"/>
              <a:t> a </a:t>
            </a:r>
            <a:r>
              <a:rPr lang="en-GB" dirty="0" err="1" smtClean="0"/>
              <a:t>chyfartal</a:t>
            </a:r>
            <a:r>
              <a:rPr lang="en-GB" dirty="0" smtClean="0"/>
              <a:t> </a:t>
            </a:r>
            <a:r>
              <a:rPr lang="en-GB" dirty="0" err="1" smtClean="0"/>
              <a:t>mewn</a:t>
            </a:r>
            <a:r>
              <a:rPr lang="en-GB" dirty="0" smtClean="0"/>
              <a:t> </a:t>
            </a:r>
            <a:r>
              <a:rPr lang="en-GB" dirty="0" err="1" smtClean="0"/>
              <a:t>urddas</a:t>
            </a:r>
            <a:r>
              <a:rPr lang="en-GB" dirty="0" smtClean="0"/>
              <a:t> a </a:t>
            </a:r>
            <a:r>
              <a:rPr lang="en-GB" dirty="0" err="1" smtClean="0"/>
              <a:t>hawliau</a:t>
            </a:r>
            <a:endParaRPr lang="en-US" dirty="0"/>
          </a:p>
        </p:txBody>
      </p:sp>
      <p:sp>
        <p:nvSpPr>
          <p:cNvPr id="4" name="Content Placeholder 3"/>
          <p:cNvSpPr>
            <a:spLocks noGrp="1"/>
          </p:cNvSpPr>
          <p:nvPr>
            <p:ph sz="quarter" idx="14"/>
          </p:nvPr>
        </p:nvSpPr>
        <p:spPr/>
        <p:txBody>
          <a:bodyPr/>
          <a:lstStyle/>
          <a:p>
            <a:r>
              <a:rPr lang="en-GB" u="sng" dirty="0" smtClean="0"/>
              <a:t>Article 1</a:t>
            </a:r>
          </a:p>
          <a:p>
            <a:r>
              <a:rPr lang="en-GB" dirty="0" smtClean="0"/>
              <a:t>All human beings are born free and equal in dignity and rights</a:t>
            </a:r>
          </a:p>
          <a:p>
            <a:r>
              <a:rPr lang="en-GB" sz="1600" dirty="0" smtClean="0"/>
              <a:t>( United Nations, 1948)</a:t>
            </a:r>
          </a:p>
          <a:p>
            <a:endParaRPr lang="en-US"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699792" y="4653136"/>
            <a:ext cx="2952328" cy="1744168"/>
          </a:xfrm>
          <a:prstGeom prst="rect">
            <a:avLst/>
          </a:prstGeom>
        </p:spPr>
      </p:pic>
    </p:spTree>
    <p:extLst>
      <p:ext uri="{BB962C8B-B14F-4D97-AF65-F5344CB8AC3E}">
        <p14:creationId xmlns:p14="http://schemas.microsoft.com/office/powerpoint/2010/main" val="91896002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548680"/>
            <a:ext cx="8229600" cy="1252537"/>
          </a:xfrm>
        </p:spPr>
        <p:txBody>
          <a:bodyPr rtlCol="0">
            <a:normAutofit fontScale="90000"/>
          </a:bodyPr>
          <a:lstStyle/>
          <a:p>
            <a:pPr algn="r" fontAlgn="auto">
              <a:spcAft>
                <a:spcPts val="0"/>
              </a:spcAft>
              <a:defRPr/>
            </a:pPr>
            <a:r>
              <a:rPr lang="en-GB" sz="2700" dirty="0" err="1" smtClean="0">
                <a:solidFill>
                  <a:schemeClr val="tx1"/>
                </a:solidFill>
              </a:rPr>
              <a:t>Cofio</a:t>
            </a:r>
            <a:r>
              <a:rPr lang="en-GB" sz="2700" dirty="0" smtClean="0">
                <a:solidFill>
                  <a:schemeClr val="tx1"/>
                </a:solidFill>
              </a:rPr>
              <a:t>: Model PCS Thompson</a:t>
            </a:r>
            <a:br>
              <a:rPr lang="en-GB" sz="2700" dirty="0" smtClean="0">
                <a:solidFill>
                  <a:schemeClr val="tx1"/>
                </a:solidFill>
              </a:rPr>
            </a:br>
            <a:r>
              <a:rPr lang="en-GB" sz="2700" dirty="0" err="1" smtClean="0">
                <a:solidFill>
                  <a:schemeClr val="tx1"/>
                </a:solidFill>
              </a:rPr>
              <a:t>Reminder:Thompson’s</a:t>
            </a:r>
            <a:r>
              <a:rPr lang="en-GB" sz="2700" dirty="0" smtClean="0">
                <a:solidFill>
                  <a:schemeClr val="tx1"/>
                </a:solidFill>
              </a:rPr>
              <a:t> PCS model </a:t>
            </a:r>
            <a:r>
              <a:rPr lang="en-GB" dirty="0" smtClean="0">
                <a:solidFill>
                  <a:schemeClr val="tx1"/>
                </a:solidFill>
              </a:rPr>
              <a:t/>
            </a:r>
            <a:br>
              <a:rPr lang="en-GB" dirty="0" smtClean="0">
                <a:solidFill>
                  <a:schemeClr val="tx1"/>
                </a:solidFill>
              </a:rPr>
            </a:br>
            <a:endParaRPr lang="cy-GB" dirty="0">
              <a:solidFill>
                <a:schemeClr val="tx1"/>
              </a:solidFill>
            </a:endParaRPr>
          </a:p>
        </p:txBody>
      </p:sp>
      <p:graphicFrame>
        <p:nvGraphicFramePr>
          <p:cNvPr id="4" name="Content Placeholder 3"/>
          <p:cNvGraphicFramePr>
            <a:graphicFrameLocks noGrp="1"/>
          </p:cNvGraphicFramePr>
          <p:nvPr>
            <p:ph idx="1"/>
          </p:nvPr>
        </p:nvGraphicFramePr>
        <p:xfrm>
          <a:off x="827584" y="2276872"/>
          <a:ext cx="7408862" cy="39604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388" name="TextBox 4"/>
          <p:cNvSpPr txBox="1">
            <a:spLocks noChangeArrowheads="1"/>
          </p:cNvSpPr>
          <p:nvPr/>
        </p:nvSpPr>
        <p:spPr bwMode="auto">
          <a:xfrm>
            <a:off x="6300788" y="6165850"/>
            <a:ext cx="18986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GB" altLang="en-US" dirty="0"/>
              <a:t>Thompson, 2006</a:t>
            </a:r>
            <a:endParaRPr lang="cy-GB" altLang="en-US" dirty="0"/>
          </a:p>
        </p:txBody>
      </p:sp>
    </p:spTree>
    <p:extLst>
      <p:ext uri="{BB962C8B-B14F-4D97-AF65-F5344CB8AC3E}">
        <p14:creationId xmlns:p14="http://schemas.microsoft.com/office/powerpoint/2010/main" val="194553539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Model PCS Thompson</a:t>
            </a:r>
            <a:br>
              <a:rPr lang="en-GB" dirty="0" smtClean="0"/>
            </a:br>
            <a:r>
              <a:rPr lang="en-GB" dirty="0" smtClean="0"/>
              <a:t>Thompson’s PCS Model</a:t>
            </a:r>
            <a:endParaRPr lang="en-US" dirty="0"/>
          </a:p>
        </p:txBody>
      </p:sp>
      <p:sp>
        <p:nvSpPr>
          <p:cNvPr id="5" name="Content Placeholder 4"/>
          <p:cNvSpPr>
            <a:spLocks noGrp="1"/>
          </p:cNvSpPr>
          <p:nvPr>
            <p:ph sz="quarter" idx="13"/>
          </p:nvPr>
        </p:nvSpPr>
        <p:spPr/>
        <p:txBody>
          <a:bodyPr/>
          <a:lstStyle/>
          <a:p>
            <a:r>
              <a:rPr lang="en-GB" dirty="0" smtClean="0"/>
              <a:t>Sylfaen </a:t>
            </a:r>
            <a:r>
              <a:rPr lang="en-GB" dirty="0" err="1" smtClean="0"/>
              <a:t>ar</a:t>
            </a:r>
            <a:r>
              <a:rPr lang="en-GB" dirty="0" smtClean="0"/>
              <a:t> </a:t>
            </a:r>
            <a:r>
              <a:rPr lang="en-GB" dirty="0" err="1" smtClean="0"/>
              <a:t>gyfer</a:t>
            </a:r>
            <a:r>
              <a:rPr lang="en-GB" dirty="0" smtClean="0"/>
              <a:t> </a:t>
            </a:r>
            <a:r>
              <a:rPr lang="en-GB" dirty="0" err="1" smtClean="0"/>
              <a:t>adlewyrchu</a:t>
            </a:r>
            <a:r>
              <a:rPr lang="en-GB" dirty="0" smtClean="0"/>
              <a:t> </a:t>
            </a:r>
            <a:r>
              <a:rPr lang="en-GB" dirty="0" err="1" smtClean="0"/>
              <a:t>beirniadol</a:t>
            </a:r>
            <a:endParaRPr lang="en-GB" dirty="0" smtClean="0"/>
          </a:p>
          <a:p>
            <a:r>
              <a:rPr lang="en-GB" dirty="0" err="1" smtClean="0"/>
              <a:t>Rhyngweithiad</a:t>
            </a:r>
            <a:r>
              <a:rPr lang="en-GB" dirty="0" smtClean="0"/>
              <a:t> </a:t>
            </a:r>
            <a:r>
              <a:rPr lang="en-GB" dirty="0" err="1" smtClean="0"/>
              <a:t>cymhleth</a:t>
            </a:r>
            <a:r>
              <a:rPr lang="en-GB" dirty="0" smtClean="0"/>
              <a:t> </a:t>
            </a:r>
            <a:r>
              <a:rPr lang="en-GB" dirty="0" err="1" smtClean="0"/>
              <a:t>rhwng</a:t>
            </a:r>
            <a:r>
              <a:rPr lang="en-GB" dirty="0" smtClean="0"/>
              <a:t> y tri </a:t>
            </a:r>
            <a:r>
              <a:rPr lang="en-GB" dirty="0" err="1" smtClean="0"/>
              <a:t>lefel</a:t>
            </a:r>
            <a:endParaRPr lang="en-GB" dirty="0" smtClean="0"/>
          </a:p>
          <a:p>
            <a:r>
              <a:rPr lang="en-GB" dirty="0" err="1" smtClean="0"/>
              <a:t>Medrid</a:t>
            </a:r>
            <a:r>
              <a:rPr lang="en-GB" dirty="0" smtClean="0"/>
              <a:t> </a:t>
            </a:r>
            <a:r>
              <a:rPr lang="en-GB" dirty="0" err="1" smtClean="0"/>
              <a:t>ystyried</a:t>
            </a:r>
            <a:r>
              <a:rPr lang="en-GB" dirty="0" smtClean="0"/>
              <a:t> </a:t>
            </a:r>
            <a:r>
              <a:rPr lang="en-GB" dirty="0" err="1" smtClean="0"/>
              <a:t>hiliaeth</a:t>
            </a:r>
            <a:r>
              <a:rPr lang="en-GB" dirty="0" smtClean="0"/>
              <a:t>, </a:t>
            </a:r>
            <a:r>
              <a:rPr lang="en-GB" dirty="0" err="1" smtClean="0"/>
              <a:t>er</a:t>
            </a:r>
            <a:r>
              <a:rPr lang="en-GB" dirty="0" smtClean="0"/>
              <a:t> </a:t>
            </a:r>
            <a:r>
              <a:rPr lang="en-GB" dirty="0" err="1" smtClean="0"/>
              <a:t>enghraifft</a:t>
            </a:r>
            <a:r>
              <a:rPr lang="en-GB" dirty="0" smtClean="0"/>
              <a:t>, </a:t>
            </a:r>
            <a:r>
              <a:rPr lang="en-GB" dirty="0" err="1" smtClean="0"/>
              <a:t>ar</a:t>
            </a:r>
            <a:r>
              <a:rPr lang="en-GB" dirty="0" smtClean="0"/>
              <a:t> y tri </a:t>
            </a:r>
            <a:r>
              <a:rPr lang="en-GB" dirty="0" err="1" smtClean="0"/>
              <a:t>lefel</a:t>
            </a:r>
            <a:r>
              <a:rPr lang="en-GB" dirty="0" smtClean="0"/>
              <a:t> ac </a:t>
            </a:r>
            <a:r>
              <a:rPr lang="en-GB" dirty="0" err="1" smtClean="0"/>
              <a:t>mae</a:t>
            </a:r>
            <a:r>
              <a:rPr lang="en-GB" dirty="0" smtClean="0"/>
              <a:t> </a:t>
            </a:r>
            <a:r>
              <a:rPr lang="en-GB" dirty="0" err="1" smtClean="0"/>
              <a:t>rhyngweithiad</a:t>
            </a:r>
            <a:r>
              <a:rPr lang="en-GB" dirty="0" smtClean="0"/>
              <a:t> </a:t>
            </a:r>
            <a:r>
              <a:rPr lang="en-GB" dirty="0" err="1" smtClean="0"/>
              <a:t>rhwng</a:t>
            </a:r>
            <a:r>
              <a:rPr lang="en-GB" dirty="0" smtClean="0"/>
              <a:t> y </a:t>
            </a:r>
            <a:r>
              <a:rPr lang="en-GB" dirty="0" err="1" smtClean="0"/>
              <a:t>lefelau</a:t>
            </a:r>
            <a:endParaRPr lang="en-US" dirty="0"/>
          </a:p>
        </p:txBody>
      </p:sp>
      <p:sp>
        <p:nvSpPr>
          <p:cNvPr id="6" name="Content Placeholder 5"/>
          <p:cNvSpPr>
            <a:spLocks noGrp="1"/>
          </p:cNvSpPr>
          <p:nvPr>
            <p:ph sz="quarter" idx="14"/>
          </p:nvPr>
        </p:nvSpPr>
        <p:spPr/>
        <p:txBody>
          <a:bodyPr/>
          <a:lstStyle/>
          <a:p>
            <a:r>
              <a:rPr lang="en-GB" i="1" dirty="0" smtClean="0"/>
              <a:t>A basis for critical reflection</a:t>
            </a:r>
          </a:p>
          <a:p>
            <a:r>
              <a:rPr lang="en-GB" i="1" dirty="0" smtClean="0"/>
              <a:t>Complex interaction of the three levels</a:t>
            </a:r>
          </a:p>
          <a:p>
            <a:r>
              <a:rPr lang="en-GB" i="1" dirty="0" smtClean="0"/>
              <a:t>Racism, for example, can be considered at the three levels and there is interaction between the  three levels</a:t>
            </a:r>
          </a:p>
          <a:p>
            <a:r>
              <a:rPr lang="en-GB" altLang="en-US" sz="1600" dirty="0" smtClean="0"/>
              <a:t>Thompson</a:t>
            </a:r>
            <a:r>
              <a:rPr lang="en-GB" altLang="en-US" sz="1600" dirty="0"/>
              <a:t>, 2006</a:t>
            </a:r>
            <a:endParaRPr lang="cy-GB" altLang="en-US" sz="1600" dirty="0"/>
          </a:p>
          <a:p>
            <a:endParaRPr lang="en-GB" dirty="0" smtClean="0"/>
          </a:p>
          <a:p>
            <a:endParaRPr lang="en-US" dirty="0"/>
          </a:p>
        </p:txBody>
      </p:sp>
    </p:spTree>
    <p:extLst>
      <p:ext uri="{BB962C8B-B14F-4D97-AF65-F5344CB8AC3E}">
        <p14:creationId xmlns:p14="http://schemas.microsoft.com/office/powerpoint/2010/main" val="359055059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Adlewyrchu</a:t>
            </a:r>
            <a:r>
              <a:rPr lang="en-GB" dirty="0" smtClean="0"/>
              <a:t> / Reflection</a:t>
            </a:r>
            <a:endParaRPr lang="en-US" dirty="0"/>
          </a:p>
        </p:txBody>
      </p:sp>
      <p:sp>
        <p:nvSpPr>
          <p:cNvPr id="3" name="Content Placeholder 2"/>
          <p:cNvSpPr>
            <a:spLocks noGrp="1"/>
          </p:cNvSpPr>
          <p:nvPr>
            <p:ph sz="quarter" idx="13"/>
          </p:nvPr>
        </p:nvSpPr>
        <p:spPr/>
        <p:txBody>
          <a:bodyPr/>
          <a:lstStyle/>
          <a:p>
            <a:r>
              <a:rPr lang="en-GB" dirty="0" err="1" smtClean="0"/>
              <a:t>Gwyliwch</a:t>
            </a:r>
            <a:r>
              <a:rPr lang="en-GB" dirty="0" smtClean="0"/>
              <a:t> y </a:t>
            </a:r>
            <a:r>
              <a:rPr lang="en-GB" dirty="0" err="1" smtClean="0"/>
              <a:t>ffilm</a:t>
            </a:r>
            <a:r>
              <a:rPr lang="en-GB" dirty="0" smtClean="0"/>
              <a:t> ac </a:t>
            </a:r>
            <a:r>
              <a:rPr lang="en-GB" dirty="0" err="1" smtClean="0"/>
              <a:t>ystyriwch</a:t>
            </a:r>
            <a:r>
              <a:rPr lang="en-GB" dirty="0" smtClean="0"/>
              <a:t> y </a:t>
            </a:r>
            <a:r>
              <a:rPr lang="en-GB" dirty="0" err="1" smtClean="0"/>
              <a:t>neges</a:t>
            </a:r>
            <a:r>
              <a:rPr lang="en-GB" dirty="0" smtClean="0"/>
              <a:t> </a:t>
            </a:r>
            <a:r>
              <a:rPr lang="en-GB" dirty="0" err="1" smtClean="0"/>
              <a:t>sydd</a:t>
            </a:r>
            <a:r>
              <a:rPr lang="en-GB" dirty="0" smtClean="0"/>
              <a:t> </a:t>
            </a:r>
            <a:r>
              <a:rPr lang="en-GB" dirty="0" err="1" smtClean="0"/>
              <a:t>yn</a:t>
            </a:r>
            <a:r>
              <a:rPr lang="en-GB" dirty="0" smtClean="0"/>
              <a:t> </a:t>
            </a:r>
            <a:r>
              <a:rPr lang="en-GB" dirty="0" err="1" smtClean="0"/>
              <a:t>cael</a:t>
            </a:r>
            <a:r>
              <a:rPr lang="en-GB" dirty="0" smtClean="0"/>
              <a:t> </a:t>
            </a:r>
            <a:r>
              <a:rPr lang="en-GB" dirty="0" err="1" smtClean="0"/>
              <a:t>ei</a:t>
            </a:r>
            <a:r>
              <a:rPr lang="en-GB" dirty="0" smtClean="0"/>
              <a:t> </a:t>
            </a:r>
            <a:r>
              <a:rPr lang="en-GB" dirty="0" err="1" smtClean="0"/>
              <a:t>bortreadu</a:t>
            </a:r>
            <a:r>
              <a:rPr lang="en-GB" dirty="0" smtClean="0"/>
              <a:t> </a:t>
            </a:r>
            <a:r>
              <a:rPr lang="en-GB" dirty="0" err="1" smtClean="0"/>
              <a:t>yma</a:t>
            </a:r>
            <a:endParaRPr lang="en-GB" dirty="0" smtClean="0"/>
          </a:p>
          <a:p>
            <a:r>
              <a:rPr lang="en-GB" dirty="0">
                <a:hlinkClick r:id="rId2"/>
              </a:rPr>
              <a:t>boys in the </a:t>
            </a:r>
            <a:r>
              <a:rPr lang="en-GB" dirty="0" smtClean="0">
                <a:hlinkClick r:id="rId2"/>
              </a:rPr>
              <a:t>street</a:t>
            </a:r>
            <a:endParaRPr lang="en-GB" dirty="0" smtClean="0"/>
          </a:p>
          <a:p>
            <a:r>
              <a:rPr lang="en-GB" dirty="0" err="1" smtClean="0"/>
              <a:t>Trafodwch</a:t>
            </a:r>
            <a:r>
              <a:rPr lang="en-GB" dirty="0" smtClean="0"/>
              <a:t> </a:t>
            </a:r>
            <a:r>
              <a:rPr lang="en-GB" dirty="0" err="1" smtClean="0"/>
              <a:t>neges</a:t>
            </a:r>
            <a:r>
              <a:rPr lang="en-GB" dirty="0" smtClean="0"/>
              <a:t> y </a:t>
            </a:r>
            <a:r>
              <a:rPr lang="en-GB" dirty="0" err="1" smtClean="0"/>
              <a:t>ffilm</a:t>
            </a:r>
            <a:r>
              <a:rPr lang="en-GB" dirty="0" smtClean="0"/>
              <a:t> </a:t>
            </a:r>
            <a:r>
              <a:rPr lang="en-GB" dirty="0" err="1" smtClean="0"/>
              <a:t>gyda</a:t>
            </a:r>
            <a:r>
              <a:rPr lang="en-GB" dirty="0" smtClean="0"/>
              <a:t> </a:t>
            </a:r>
            <a:r>
              <a:rPr lang="en-GB" dirty="0" err="1" smtClean="0"/>
              <a:t>phartner</a:t>
            </a:r>
            <a:endParaRPr lang="en-GB" dirty="0" smtClean="0"/>
          </a:p>
          <a:p>
            <a:r>
              <a:rPr lang="en-GB" dirty="0" smtClean="0"/>
              <a:t>Beth </a:t>
            </a:r>
            <a:r>
              <a:rPr lang="en-GB" dirty="0" err="1" smtClean="0"/>
              <a:t>yw’r</a:t>
            </a:r>
            <a:r>
              <a:rPr lang="en-GB" dirty="0" smtClean="0"/>
              <a:t> </a:t>
            </a:r>
            <a:r>
              <a:rPr lang="en-GB" dirty="0" err="1" smtClean="0"/>
              <a:t>goblygiadau</a:t>
            </a:r>
            <a:r>
              <a:rPr lang="en-GB" dirty="0" smtClean="0"/>
              <a:t> </a:t>
            </a:r>
            <a:r>
              <a:rPr lang="en-GB" dirty="0" err="1" smtClean="0"/>
              <a:t>ar</a:t>
            </a:r>
            <a:r>
              <a:rPr lang="en-GB" dirty="0" smtClean="0"/>
              <a:t> </a:t>
            </a:r>
            <a:r>
              <a:rPr lang="en-GB" dirty="0" err="1" smtClean="0"/>
              <a:t>gyfer</a:t>
            </a:r>
            <a:r>
              <a:rPr lang="en-GB" dirty="0" smtClean="0"/>
              <a:t> </a:t>
            </a:r>
            <a:r>
              <a:rPr lang="en-GB" dirty="0" err="1" smtClean="0"/>
              <a:t>ysgolion</a:t>
            </a:r>
            <a:r>
              <a:rPr lang="en-GB" dirty="0" smtClean="0"/>
              <a:t>?</a:t>
            </a:r>
          </a:p>
          <a:p>
            <a:r>
              <a:rPr lang="en-GB" dirty="0" err="1" smtClean="0"/>
              <a:t>Adborth</a:t>
            </a:r>
            <a:endParaRPr lang="en-GB" dirty="0"/>
          </a:p>
          <a:p>
            <a:endParaRPr lang="en-GB" dirty="0" smtClean="0"/>
          </a:p>
          <a:p>
            <a:endParaRPr lang="en-US" dirty="0"/>
          </a:p>
        </p:txBody>
      </p:sp>
      <p:sp>
        <p:nvSpPr>
          <p:cNvPr id="4" name="Content Placeholder 3"/>
          <p:cNvSpPr>
            <a:spLocks noGrp="1"/>
          </p:cNvSpPr>
          <p:nvPr>
            <p:ph sz="quarter" idx="14"/>
          </p:nvPr>
        </p:nvSpPr>
        <p:spPr/>
        <p:txBody>
          <a:bodyPr/>
          <a:lstStyle/>
          <a:p>
            <a:r>
              <a:rPr lang="en-GB" i="1" dirty="0" smtClean="0"/>
              <a:t>Watch this film and consider the message that is portrayed here</a:t>
            </a:r>
          </a:p>
          <a:p>
            <a:r>
              <a:rPr lang="en-US" i="1" dirty="0">
                <a:hlinkClick r:id="rId2"/>
              </a:rPr>
              <a:t>boys in the </a:t>
            </a:r>
            <a:r>
              <a:rPr lang="en-US" i="1" dirty="0" smtClean="0">
                <a:hlinkClick r:id="rId2"/>
              </a:rPr>
              <a:t>street</a:t>
            </a:r>
            <a:endParaRPr lang="en-US" i="1" dirty="0" smtClean="0"/>
          </a:p>
          <a:p>
            <a:r>
              <a:rPr lang="en-GB" i="1" dirty="0"/>
              <a:t>Discuss the message of the film with a </a:t>
            </a:r>
            <a:r>
              <a:rPr lang="en-GB" i="1" dirty="0" smtClean="0"/>
              <a:t>partner</a:t>
            </a:r>
          </a:p>
          <a:p>
            <a:r>
              <a:rPr lang="en-GB" i="1" dirty="0" smtClean="0"/>
              <a:t>What are the implications for schools?</a:t>
            </a:r>
            <a:endParaRPr lang="en-GB" i="1" dirty="0"/>
          </a:p>
          <a:p>
            <a:r>
              <a:rPr lang="en-GB" i="1" dirty="0"/>
              <a:t>Feedback</a:t>
            </a:r>
            <a:endParaRPr lang="en-US" i="1" dirty="0"/>
          </a:p>
          <a:p>
            <a:pPr>
              <a:buFont typeface="Arial" panose="020B0604020202020204" pitchFamily="34" charset="0"/>
              <a:buChar char="•"/>
            </a:pPr>
            <a:endParaRPr lang="en-US" dirty="0"/>
          </a:p>
          <a:p>
            <a:endParaRPr lang="en-GB" dirty="0" smtClean="0"/>
          </a:p>
          <a:p>
            <a:endParaRPr lang="en-US" dirty="0"/>
          </a:p>
        </p:txBody>
      </p:sp>
    </p:spTree>
    <p:extLst>
      <p:ext uri="{BB962C8B-B14F-4D97-AF65-F5344CB8AC3E}">
        <p14:creationId xmlns:p14="http://schemas.microsoft.com/office/powerpoint/2010/main" val="204733232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err="1" smtClean="0"/>
              <a:t>Cwis</a:t>
            </a:r>
            <a:r>
              <a:rPr lang="en-GB" dirty="0" smtClean="0"/>
              <a:t> </a:t>
            </a:r>
            <a:br>
              <a:rPr lang="en-GB" dirty="0" smtClean="0"/>
            </a:br>
            <a:r>
              <a:rPr lang="en-GB" dirty="0" smtClean="0"/>
              <a:t>Quiz</a:t>
            </a:r>
            <a:endParaRPr lang="en-US" dirty="0"/>
          </a:p>
        </p:txBody>
      </p:sp>
      <p:sp>
        <p:nvSpPr>
          <p:cNvPr id="3" name="Content Placeholder 2"/>
          <p:cNvSpPr>
            <a:spLocks noGrp="1"/>
          </p:cNvSpPr>
          <p:nvPr>
            <p:ph sz="quarter" idx="13"/>
          </p:nvPr>
        </p:nvSpPr>
        <p:spPr>
          <a:xfrm>
            <a:off x="676655" y="2204864"/>
            <a:ext cx="3822192" cy="3921616"/>
          </a:xfrm>
        </p:spPr>
        <p:txBody>
          <a:bodyPr/>
          <a:lstStyle/>
          <a:p>
            <a:pPr marL="457200" indent="-457200">
              <a:buFont typeface="+mj-lt"/>
              <a:buAutoNum type="arabicPeriod"/>
            </a:pPr>
            <a:r>
              <a:rPr lang="en-GB" sz="2000" dirty="0" err="1" smtClean="0"/>
              <a:t>Enwch</a:t>
            </a:r>
            <a:r>
              <a:rPr lang="en-GB" sz="2000" dirty="0" smtClean="0"/>
              <a:t> 5 </a:t>
            </a:r>
            <a:r>
              <a:rPr lang="en-GB" sz="2000" dirty="0" err="1" smtClean="0"/>
              <a:t>ffilm</a:t>
            </a:r>
            <a:r>
              <a:rPr lang="en-GB" sz="2000" dirty="0" smtClean="0"/>
              <a:t> </a:t>
            </a:r>
            <a:r>
              <a:rPr lang="en-GB" sz="2000" dirty="0" err="1" smtClean="0"/>
              <a:t>neu</a:t>
            </a:r>
            <a:r>
              <a:rPr lang="en-GB" sz="2000" dirty="0" smtClean="0"/>
              <a:t> </a:t>
            </a:r>
            <a:r>
              <a:rPr lang="en-GB" sz="2000" dirty="0" err="1" smtClean="0"/>
              <a:t>rhaglen</a:t>
            </a:r>
            <a:r>
              <a:rPr lang="en-GB" sz="2000" dirty="0" smtClean="0"/>
              <a:t> </a:t>
            </a:r>
            <a:r>
              <a:rPr lang="en-GB" sz="2000" dirty="0" err="1" smtClean="0"/>
              <a:t>deledu</a:t>
            </a:r>
            <a:r>
              <a:rPr lang="en-GB" sz="2000" dirty="0" smtClean="0"/>
              <a:t> </a:t>
            </a:r>
            <a:r>
              <a:rPr lang="en-GB" sz="2000" dirty="0" err="1" smtClean="0"/>
              <a:t>sydd</a:t>
            </a:r>
            <a:r>
              <a:rPr lang="en-GB" sz="2000" dirty="0" smtClean="0"/>
              <a:t> </a:t>
            </a:r>
            <a:r>
              <a:rPr lang="en-GB" sz="2000" dirty="0" err="1" smtClean="0"/>
              <a:t>yn</a:t>
            </a:r>
            <a:r>
              <a:rPr lang="en-GB" sz="2000" dirty="0" smtClean="0"/>
              <a:t> </a:t>
            </a:r>
            <a:r>
              <a:rPr lang="en-GB" sz="2000" dirty="0" err="1" smtClean="0"/>
              <a:t>cynnwys</a:t>
            </a:r>
            <a:r>
              <a:rPr lang="en-GB" sz="2000" dirty="0" smtClean="0"/>
              <a:t> </a:t>
            </a:r>
            <a:r>
              <a:rPr lang="en-GB" sz="2000" dirty="0" err="1" smtClean="0"/>
              <a:t>cynrychiolaeth</a:t>
            </a:r>
            <a:r>
              <a:rPr lang="en-GB" sz="2000" dirty="0" smtClean="0"/>
              <a:t> </a:t>
            </a:r>
            <a:r>
              <a:rPr lang="en-GB" sz="2000" dirty="0" err="1" smtClean="0"/>
              <a:t>Amrywiaeth</a:t>
            </a:r>
            <a:r>
              <a:rPr lang="en-GB" sz="2000" dirty="0" smtClean="0"/>
              <a:t> </a:t>
            </a:r>
            <a:r>
              <a:rPr lang="en-GB" sz="2000" dirty="0" err="1" smtClean="0"/>
              <a:t>Cenedl</a:t>
            </a:r>
            <a:r>
              <a:rPr lang="en-GB" sz="2000" dirty="0" smtClean="0"/>
              <a:t> a </a:t>
            </a:r>
            <a:r>
              <a:rPr lang="en-GB" sz="2000" dirty="0" err="1" smtClean="0"/>
              <a:t>Rhyw</a:t>
            </a:r>
            <a:r>
              <a:rPr lang="en-GB" sz="2000" dirty="0" smtClean="0"/>
              <a:t> </a:t>
            </a:r>
          </a:p>
          <a:p>
            <a:pPr marL="457200" indent="-457200">
              <a:buFont typeface="+mj-lt"/>
              <a:buAutoNum type="arabicPeriod"/>
            </a:pPr>
            <a:r>
              <a:rPr lang="en-GB" sz="2000" dirty="0" smtClean="0"/>
              <a:t>Y </a:t>
            </a:r>
            <a:r>
              <a:rPr lang="en-GB" sz="2000" dirty="0" err="1" smtClean="0"/>
              <a:t>dyddiau</a:t>
            </a:r>
            <a:r>
              <a:rPr lang="en-GB" sz="2000" dirty="0" smtClean="0"/>
              <a:t> </a:t>
            </a:r>
            <a:r>
              <a:rPr lang="en-GB" sz="2000" dirty="0" err="1" smtClean="0"/>
              <a:t>yma</a:t>
            </a:r>
            <a:r>
              <a:rPr lang="en-GB" sz="2000" dirty="0" smtClean="0"/>
              <a:t> </a:t>
            </a:r>
            <a:r>
              <a:rPr lang="en-GB" sz="2000" dirty="0" err="1" smtClean="0"/>
              <a:t>sawl</a:t>
            </a:r>
            <a:r>
              <a:rPr lang="en-GB" sz="2000" dirty="0" smtClean="0"/>
              <a:t> </a:t>
            </a:r>
            <a:r>
              <a:rPr lang="en-GB" sz="2000" dirty="0" err="1" smtClean="0"/>
              <a:t>rhyw</a:t>
            </a:r>
            <a:r>
              <a:rPr lang="en-GB" sz="2000" dirty="0" smtClean="0"/>
              <a:t> </a:t>
            </a:r>
            <a:r>
              <a:rPr lang="en-GB" sz="2000" dirty="0" err="1" smtClean="0"/>
              <a:t>sydd</a:t>
            </a:r>
            <a:r>
              <a:rPr lang="en-GB" sz="2000" dirty="0" smtClean="0"/>
              <a:t> </a:t>
            </a:r>
            <a:r>
              <a:rPr lang="en-GB" sz="2000" dirty="0" err="1" smtClean="0"/>
              <a:t>yna</a:t>
            </a:r>
            <a:r>
              <a:rPr lang="en-GB" sz="2000" dirty="0" smtClean="0"/>
              <a:t> a </a:t>
            </a:r>
            <a:r>
              <a:rPr lang="en-GB" sz="2000" dirty="0" err="1" smtClean="0"/>
              <a:t>beth</a:t>
            </a:r>
            <a:r>
              <a:rPr lang="en-GB" sz="2000" dirty="0" smtClean="0"/>
              <a:t> </a:t>
            </a:r>
            <a:r>
              <a:rPr lang="en-GB" sz="2000" dirty="0" err="1" smtClean="0"/>
              <a:t>yw</a:t>
            </a:r>
            <a:r>
              <a:rPr lang="en-GB" sz="2000" dirty="0" smtClean="0"/>
              <a:t> </a:t>
            </a:r>
            <a:r>
              <a:rPr lang="en-GB" sz="2000" dirty="0" err="1" smtClean="0"/>
              <a:t>nhw</a:t>
            </a:r>
            <a:r>
              <a:rPr lang="en-GB" sz="2000" dirty="0" smtClean="0"/>
              <a:t>?</a:t>
            </a:r>
          </a:p>
          <a:p>
            <a:pPr marL="457200" indent="-457200">
              <a:buFont typeface="+mj-lt"/>
              <a:buAutoNum type="arabicPeriod"/>
            </a:pPr>
            <a:r>
              <a:rPr lang="en-GB" sz="2000" dirty="0" smtClean="0"/>
              <a:t>Beth </a:t>
            </a:r>
            <a:r>
              <a:rPr lang="en-GB" sz="2000" dirty="0" err="1" smtClean="0"/>
              <a:t>yw’r</a:t>
            </a:r>
            <a:r>
              <a:rPr lang="en-GB" sz="2000" dirty="0" smtClean="0"/>
              <a:t> </a:t>
            </a:r>
            <a:r>
              <a:rPr lang="en-GB" sz="2000" dirty="0" err="1" smtClean="0"/>
              <a:t>gwahaniaeth</a:t>
            </a:r>
            <a:r>
              <a:rPr lang="en-GB" sz="2000" dirty="0" smtClean="0"/>
              <a:t> </a:t>
            </a:r>
            <a:r>
              <a:rPr lang="en-GB" sz="2000" dirty="0" err="1" smtClean="0"/>
              <a:t>rhwng</a:t>
            </a:r>
            <a:r>
              <a:rPr lang="en-GB" sz="2000" dirty="0" smtClean="0"/>
              <a:t> </a:t>
            </a:r>
            <a:r>
              <a:rPr lang="en-GB" sz="2000" dirty="0" err="1" smtClean="0"/>
              <a:t>trawsgenedl</a:t>
            </a:r>
            <a:r>
              <a:rPr lang="en-GB" sz="2000" dirty="0" smtClean="0"/>
              <a:t> a </a:t>
            </a:r>
            <a:r>
              <a:rPr lang="en-GB" sz="2000" dirty="0" err="1" smtClean="0"/>
              <a:t>thrawsrhywiol</a:t>
            </a:r>
            <a:r>
              <a:rPr lang="en-GB" sz="2000" dirty="0" smtClean="0"/>
              <a:t>?</a:t>
            </a:r>
          </a:p>
          <a:p>
            <a:pPr marL="457200" indent="-457200">
              <a:buFont typeface="+mj-lt"/>
              <a:buAutoNum type="arabicPeriod"/>
            </a:pPr>
            <a:r>
              <a:rPr lang="en-GB" sz="2000" dirty="0" err="1" smtClean="0"/>
              <a:t>Mewn</a:t>
            </a:r>
            <a:r>
              <a:rPr lang="en-GB" sz="2000" dirty="0" smtClean="0"/>
              <a:t> </a:t>
            </a:r>
            <a:r>
              <a:rPr lang="en-GB" sz="2000" dirty="0" err="1" smtClean="0"/>
              <a:t>sawl</a:t>
            </a:r>
            <a:r>
              <a:rPr lang="en-GB" sz="2000" dirty="0" smtClean="0"/>
              <a:t> </a:t>
            </a:r>
            <a:r>
              <a:rPr lang="en-GB" sz="2000" dirty="0" err="1" smtClean="0"/>
              <a:t>gwlad</a:t>
            </a:r>
            <a:r>
              <a:rPr lang="en-GB" sz="2000" dirty="0" smtClean="0"/>
              <a:t> </a:t>
            </a:r>
            <a:r>
              <a:rPr lang="en-GB" sz="2000" dirty="0" err="1" smtClean="0"/>
              <a:t>yn</a:t>
            </a:r>
            <a:r>
              <a:rPr lang="en-GB" sz="2000" dirty="0" smtClean="0"/>
              <a:t> y </a:t>
            </a:r>
            <a:r>
              <a:rPr lang="en-GB" sz="2000" dirty="0" err="1" smtClean="0"/>
              <a:t>byd</a:t>
            </a:r>
            <a:r>
              <a:rPr lang="en-GB" sz="2000" dirty="0" smtClean="0"/>
              <a:t> y </a:t>
            </a:r>
            <a:r>
              <a:rPr lang="en-GB" sz="2000" dirty="0" err="1" smtClean="0"/>
              <a:t>byddwn</a:t>
            </a:r>
            <a:r>
              <a:rPr lang="en-GB" sz="2000" dirty="0" smtClean="0"/>
              <a:t> </a:t>
            </a:r>
            <a:r>
              <a:rPr lang="en-GB" sz="2000" dirty="0" err="1" smtClean="0"/>
              <a:t>yn</a:t>
            </a:r>
            <a:r>
              <a:rPr lang="en-GB" sz="2000" dirty="0" smtClean="0"/>
              <a:t> </a:t>
            </a:r>
            <a:r>
              <a:rPr lang="en-GB" sz="2000" dirty="0" err="1" smtClean="0"/>
              <a:t>droseddwyr</a:t>
            </a:r>
            <a:r>
              <a:rPr lang="en-GB" sz="2000" dirty="0" smtClean="0"/>
              <a:t>?</a:t>
            </a:r>
          </a:p>
        </p:txBody>
      </p:sp>
      <p:sp>
        <p:nvSpPr>
          <p:cNvPr id="4" name="Content Placeholder 3"/>
          <p:cNvSpPr>
            <a:spLocks noGrp="1"/>
          </p:cNvSpPr>
          <p:nvPr>
            <p:ph sz="quarter" idx="14"/>
          </p:nvPr>
        </p:nvSpPr>
        <p:spPr>
          <a:xfrm>
            <a:off x="4645152" y="2132856"/>
            <a:ext cx="3822192" cy="4248472"/>
          </a:xfrm>
        </p:spPr>
        <p:txBody>
          <a:bodyPr/>
          <a:lstStyle/>
          <a:p>
            <a:pPr marL="457200" indent="-457200">
              <a:buAutoNum type="arabicPeriod"/>
            </a:pPr>
            <a:r>
              <a:rPr lang="en-GB" sz="2000" i="1" dirty="0" smtClean="0"/>
              <a:t>Name 5 films of TV shows that have Gender and Sexual Diversity representation</a:t>
            </a:r>
          </a:p>
          <a:p>
            <a:pPr marL="457200" indent="-457200">
              <a:buAutoNum type="arabicPeriod"/>
            </a:pPr>
            <a:r>
              <a:rPr lang="en-GB" sz="2000" i="1" dirty="0" smtClean="0"/>
              <a:t>In contemporary thought/ activism, how many genders are there and what are they? </a:t>
            </a:r>
          </a:p>
          <a:p>
            <a:pPr marL="457200" indent="-457200">
              <a:buAutoNum type="arabicPeriod"/>
            </a:pPr>
            <a:r>
              <a:rPr lang="en-GB" sz="2000" i="1" dirty="0" smtClean="0"/>
              <a:t>What is the difference between transgender and transsexual?</a:t>
            </a:r>
          </a:p>
          <a:p>
            <a:pPr marL="457200" indent="-457200">
              <a:buFont typeface="Symbol" panose="05050102010706020507" pitchFamily="18" charset="2"/>
              <a:buAutoNum type="arabicPeriod"/>
            </a:pPr>
            <a:r>
              <a:rPr lang="en-GB" sz="2000" i="1" dirty="0"/>
              <a:t>In how many countries in the world would we be criminals?</a:t>
            </a:r>
            <a:endParaRPr lang="en-US" sz="2000" i="1" dirty="0"/>
          </a:p>
          <a:p>
            <a:pPr marL="457200" indent="-457200">
              <a:buAutoNum type="arabicPeriod"/>
            </a:pPr>
            <a:endParaRPr lang="en-GB" sz="2000" i="1" dirty="0" smtClean="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10582" y="338138"/>
            <a:ext cx="4321497" cy="1257321"/>
          </a:xfrm>
          <a:prstGeom prst="rect">
            <a:avLst/>
          </a:prstGeom>
        </p:spPr>
      </p:pic>
    </p:spTree>
    <p:extLst>
      <p:ext uri="{BB962C8B-B14F-4D97-AF65-F5344CB8AC3E}">
        <p14:creationId xmlns:p14="http://schemas.microsoft.com/office/powerpoint/2010/main" val="344805558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sz="quarter" idx="13"/>
          </p:nvPr>
        </p:nvSpPr>
        <p:spPr>
          <a:xfrm>
            <a:off x="676655" y="2276872"/>
            <a:ext cx="3822192" cy="3849608"/>
          </a:xfrm>
        </p:spPr>
        <p:txBody>
          <a:bodyPr/>
          <a:lstStyle/>
          <a:p>
            <a:pPr marL="0" indent="0">
              <a:buNone/>
            </a:pPr>
            <a:r>
              <a:rPr lang="en-GB" dirty="0" smtClean="0">
                <a:solidFill>
                  <a:schemeClr val="accent1"/>
                </a:solidFill>
              </a:rPr>
              <a:t>5.</a:t>
            </a:r>
            <a:r>
              <a:rPr lang="en-GB" dirty="0" smtClean="0"/>
              <a:t> </a:t>
            </a:r>
            <a:r>
              <a:rPr lang="en-GB" sz="2000" dirty="0" err="1" smtClean="0"/>
              <a:t>Mewn</a:t>
            </a:r>
            <a:r>
              <a:rPr lang="en-GB" sz="2000" dirty="0" smtClean="0"/>
              <a:t> </a:t>
            </a:r>
            <a:r>
              <a:rPr lang="en-GB" sz="2000" dirty="0" err="1" smtClean="0"/>
              <a:t>sawl</a:t>
            </a:r>
            <a:r>
              <a:rPr lang="en-GB" sz="2000" dirty="0" smtClean="0"/>
              <a:t> </a:t>
            </a:r>
            <a:r>
              <a:rPr lang="en-GB" sz="2000" dirty="0" err="1" smtClean="0"/>
              <a:t>gwlad</a:t>
            </a:r>
            <a:r>
              <a:rPr lang="en-GB" sz="2000" dirty="0" smtClean="0"/>
              <a:t> </a:t>
            </a:r>
            <a:r>
              <a:rPr lang="en-GB" sz="2000" dirty="0" err="1" smtClean="0"/>
              <a:t>byddwn</a:t>
            </a:r>
            <a:r>
              <a:rPr lang="en-GB" sz="2000" dirty="0" smtClean="0"/>
              <a:t> </a:t>
            </a:r>
            <a:r>
              <a:rPr lang="en-GB" sz="2000" dirty="0" err="1" smtClean="0"/>
              <a:t>yn</a:t>
            </a:r>
            <a:r>
              <a:rPr lang="en-GB" sz="2000" dirty="0" smtClean="0"/>
              <a:t> </a:t>
            </a:r>
            <a:r>
              <a:rPr lang="en-GB" sz="2000" dirty="0" err="1" smtClean="0"/>
              <a:t>wynebu’r</a:t>
            </a:r>
            <a:r>
              <a:rPr lang="en-GB" sz="2000" dirty="0" smtClean="0"/>
              <a:t> </a:t>
            </a:r>
            <a:r>
              <a:rPr lang="en-GB" sz="2000" dirty="0" err="1" smtClean="0"/>
              <a:t>gosb</a:t>
            </a:r>
            <a:r>
              <a:rPr lang="en-GB" sz="2000" dirty="0" smtClean="0"/>
              <a:t> </a:t>
            </a:r>
            <a:r>
              <a:rPr lang="en-GB" sz="2000" dirty="0" err="1" smtClean="0"/>
              <a:t>eithaf</a:t>
            </a:r>
            <a:r>
              <a:rPr lang="en-GB" sz="2000" dirty="0" smtClean="0"/>
              <a:t>?</a:t>
            </a:r>
          </a:p>
          <a:p>
            <a:pPr marL="0" indent="0">
              <a:buNone/>
            </a:pPr>
            <a:r>
              <a:rPr lang="en-GB" sz="2000" dirty="0" smtClean="0">
                <a:solidFill>
                  <a:schemeClr val="accent1"/>
                </a:solidFill>
              </a:rPr>
              <a:t>6. </a:t>
            </a:r>
            <a:r>
              <a:rPr lang="en-GB" sz="2000" dirty="0" err="1" smtClean="0">
                <a:solidFill>
                  <a:schemeClr val="tx1"/>
                </a:solidFill>
              </a:rPr>
              <a:t>Sawl</a:t>
            </a:r>
            <a:r>
              <a:rPr lang="en-GB" sz="2000" dirty="0" smtClean="0">
                <a:solidFill>
                  <a:schemeClr val="tx1"/>
                </a:solidFill>
              </a:rPr>
              <a:t> person </a:t>
            </a:r>
            <a:r>
              <a:rPr lang="en-GB" sz="2000" dirty="0" err="1" smtClean="0">
                <a:solidFill>
                  <a:schemeClr val="tx1"/>
                </a:solidFill>
              </a:rPr>
              <a:t>aeth</a:t>
            </a:r>
            <a:r>
              <a:rPr lang="en-GB" sz="2000" dirty="0" smtClean="0">
                <a:solidFill>
                  <a:schemeClr val="tx1"/>
                </a:solidFill>
              </a:rPr>
              <a:t> </a:t>
            </a:r>
            <a:r>
              <a:rPr lang="en-GB" sz="2000" dirty="0" err="1" smtClean="0">
                <a:solidFill>
                  <a:schemeClr val="tx1"/>
                </a:solidFill>
              </a:rPr>
              <a:t>ar</a:t>
            </a:r>
            <a:r>
              <a:rPr lang="en-GB" sz="2000" dirty="0" smtClean="0">
                <a:solidFill>
                  <a:schemeClr val="tx1"/>
                </a:solidFill>
              </a:rPr>
              <a:t> </a:t>
            </a:r>
            <a:r>
              <a:rPr lang="en-GB" sz="2000" dirty="0" err="1" smtClean="0">
                <a:solidFill>
                  <a:schemeClr val="tx1"/>
                </a:solidFill>
              </a:rPr>
              <a:t>yr</a:t>
            </a:r>
            <a:r>
              <a:rPr lang="en-GB" sz="2000" dirty="0" smtClean="0">
                <a:solidFill>
                  <a:schemeClr val="tx1"/>
                </a:solidFill>
              </a:rPr>
              <a:t> </a:t>
            </a:r>
            <a:r>
              <a:rPr lang="en-GB" sz="2000" dirty="0" err="1" smtClean="0">
                <a:solidFill>
                  <a:schemeClr val="tx1"/>
                </a:solidFill>
              </a:rPr>
              <a:t>orymdaith</a:t>
            </a:r>
            <a:r>
              <a:rPr lang="en-GB" sz="2000" dirty="0" smtClean="0">
                <a:solidFill>
                  <a:schemeClr val="tx1"/>
                </a:solidFill>
              </a:rPr>
              <a:t> Pride </a:t>
            </a:r>
            <a:r>
              <a:rPr lang="en-GB" sz="2000" dirty="0" err="1" smtClean="0">
                <a:solidFill>
                  <a:schemeClr val="tx1"/>
                </a:solidFill>
              </a:rPr>
              <a:t>yn</a:t>
            </a:r>
            <a:r>
              <a:rPr lang="en-GB" sz="2000" dirty="0" smtClean="0">
                <a:solidFill>
                  <a:schemeClr val="tx1"/>
                </a:solidFill>
              </a:rPr>
              <a:t> </a:t>
            </a:r>
            <a:r>
              <a:rPr lang="en-GB" sz="2000" dirty="0" err="1" smtClean="0">
                <a:solidFill>
                  <a:schemeClr val="tx1"/>
                </a:solidFill>
              </a:rPr>
              <a:t>Efrog</a:t>
            </a:r>
            <a:r>
              <a:rPr lang="en-GB" sz="2000" dirty="0" smtClean="0">
                <a:solidFill>
                  <a:schemeClr val="tx1"/>
                </a:solidFill>
              </a:rPr>
              <a:t> </a:t>
            </a:r>
            <a:r>
              <a:rPr lang="en-GB" sz="2000" dirty="0" err="1" smtClean="0">
                <a:solidFill>
                  <a:schemeClr val="tx1"/>
                </a:solidFill>
              </a:rPr>
              <a:t>Newydd</a:t>
            </a:r>
            <a:r>
              <a:rPr lang="en-GB" sz="2000" dirty="0" smtClean="0">
                <a:solidFill>
                  <a:schemeClr val="tx1"/>
                </a:solidFill>
              </a:rPr>
              <a:t> </a:t>
            </a:r>
            <a:r>
              <a:rPr lang="en-GB" sz="2000" dirty="0" err="1" smtClean="0">
                <a:solidFill>
                  <a:schemeClr val="tx1"/>
                </a:solidFill>
              </a:rPr>
              <a:t>llynedd</a:t>
            </a:r>
            <a:r>
              <a:rPr lang="en-GB" sz="2000" dirty="0" smtClean="0">
                <a:solidFill>
                  <a:schemeClr val="tx1"/>
                </a:solidFill>
              </a:rPr>
              <a:t>?</a:t>
            </a:r>
          </a:p>
          <a:p>
            <a:pPr marL="0" indent="0">
              <a:buNone/>
            </a:pPr>
            <a:r>
              <a:rPr lang="en-GB" sz="2000" dirty="0">
                <a:solidFill>
                  <a:schemeClr val="accent1"/>
                </a:solidFill>
              </a:rPr>
              <a:t>7</a:t>
            </a:r>
            <a:r>
              <a:rPr lang="en-GB" sz="2000" dirty="0" smtClean="0">
                <a:solidFill>
                  <a:schemeClr val="accent1"/>
                </a:solidFill>
              </a:rPr>
              <a:t>.</a:t>
            </a:r>
            <a:r>
              <a:rPr lang="en-GB" sz="2000" dirty="0" smtClean="0">
                <a:solidFill>
                  <a:schemeClr val="tx1"/>
                </a:solidFill>
              </a:rPr>
              <a:t> </a:t>
            </a:r>
            <a:r>
              <a:rPr lang="en-GB" sz="2000" dirty="0" err="1" smtClean="0">
                <a:solidFill>
                  <a:schemeClr val="tx1"/>
                </a:solidFill>
              </a:rPr>
              <a:t>Sawl</a:t>
            </a:r>
            <a:r>
              <a:rPr lang="en-GB" sz="2000" dirty="0" smtClean="0">
                <a:solidFill>
                  <a:schemeClr val="tx1"/>
                </a:solidFill>
              </a:rPr>
              <a:t> </a:t>
            </a:r>
            <a:r>
              <a:rPr lang="en-GB" sz="2000" dirty="0" err="1" smtClean="0">
                <a:solidFill>
                  <a:schemeClr val="tx1"/>
                </a:solidFill>
              </a:rPr>
              <a:t>menyw</a:t>
            </a:r>
            <a:r>
              <a:rPr lang="en-GB" sz="2000" dirty="0" smtClean="0">
                <a:solidFill>
                  <a:schemeClr val="tx1"/>
                </a:solidFill>
              </a:rPr>
              <a:t> </a:t>
            </a:r>
            <a:r>
              <a:rPr lang="en-GB" sz="2000" dirty="0" err="1" smtClean="0">
                <a:solidFill>
                  <a:schemeClr val="tx1"/>
                </a:solidFill>
              </a:rPr>
              <a:t>Tsieniaidd</a:t>
            </a:r>
            <a:r>
              <a:rPr lang="en-GB" sz="2000" dirty="0" smtClean="0">
                <a:solidFill>
                  <a:schemeClr val="tx1"/>
                </a:solidFill>
              </a:rPr>
              <a:t> </a:t>
            </a:r>
            <a:r>
              <a:rPr lang="en-GB" sz="2000" dirty="0" err="1" smtClean="0">
                <a:solidFill>
                  <a:schemeClr val="tx1"/>
                </a:solidFill>
              </a:rPr>
              <a:t>oedd</a:t>
            </a:r>
            <a:r>
              <a:rPr lang="en-GB" sz="2000" dirty="0" smtClean="0">
                <a:solidFill>
                  <a:schemeClr val="tx1"/>
                </a:solidFill>
              </a:rPr>
              <a:t> </a:t>
            </a:r>
            <a:r>
              <a:rPr lang="en-GB" sz="2000" dirty="0" err="1" smtClean="0">
                <a:solidFill>
                  <a:schemeClr val="tx1"/>
                </a:solidFill>
              </a:rPr>
              <a:t>yn</a:t>
            </a:r>
            <a:r>
              <a:rPr lang="en-GB" sz="2000" dirty="0" smtClean="0">
                <a:solidFill>
                  <a:schemeClr val="tx1"/>
                </a:solidFill>
              </a:rPr>
              <a:t> </a:t>
            </a:r>
            <a:r>
              <a:rPr lang="en-GB" sz="2000" dirty="0" err="1" smtClean="0">
                <a:solidFill>
                  <a:schemeClr val="tx1"/>
                </a:solidFill>
              </a:rPr>
              <a:t>aelodau</a:t>
            </a:r>
            <a:r>
              <a:rPr lang="en-GB" sz="2000" dirty="0" smtClean="0">
                <a:solidFill>
                  <a:schemeClr val="tx1"/>
                </a:solidFill>
              </a:rPr>
              <a:t> o </a:t>
            </a:r>
            <a:r>
              <a:rPr lang="en-GB" sz="2000" dirty="0" err="1" smtClean="0">
                <a:solidFill>
                  <a:schemeClr val="tx1"/>
                </a:solidFill>
              </a:rPr>
              <a:t>safle</a:t>
            </a:r>
            <a:r>
              <a:rPr lang="en-GB" sz="2000" dirty="0" smtClean="0">
                <a:solidFill>
                  <a:schemeClr val="tx1"/>
                </a:solidFill>
              </a:rPr>
              <a:t> we </a:t>
            </a:r>
            <a:r>
              <a:rPr lang="en-GB" sz="2000" dirty="0" err="1" smtClean="0">
                <a:solidFill>
                  <a:schemeClr val="tx1"/>
                </a:solidFill>
              </a:rPr>
              <a:t>mynd</a:t>
            </a:r>
            <a:r>
              <a:rPr lang="en-GB" sz="2000" dirty="0" smtClean="0">
                <a:solidFill>
                  <a:schemeClr val="tx1"/>
                </a:solidFill>
              </a:rPr>
              <a:t> </a:t>
            </a:r>
            <a:r>
              <a:rPr lang="en-GB" sz="2000" dirty="0" err="1" smtClean="0">
                <a:solidFill>
                  <a:schemeClr val="tx1"/>
                </a:solidFill>
              </a:rPr>
              <a:t>allan</a:t>
            </a:r>
            <a:r>
              <a:rPr lang="en-GB" sz="2000" dirty="0" smtClean="0">
                <a:solidFill>
                  <a:schemeClr val="tx1"/>
                </a:solidFill>
              </a:rPr>
              <a:t> </a:t>
            </a:r>
            <a:r>
              <a:rPr lang="en-GB" sz="2000" dirty="0" err="1" smtClean="0">
                <a:solidFill>
                  <a:schemeClr val="tx1"/>
                </a:solidFill>
              </a:rPr>
              <a:t>gyda</a:t>
            </a:r>
            <a:r>
              <a:rPr lang="en-GB" sz="2000" dirty="0" smtClean="0">
                <a:solidFill>
                  <a:schemeClr val="tx1"/>
                </a:solidFill>
              </a:rPr>
              <a:t> </a:t>
            </a:r>
            <a:r>
              <a:rPr lang="en-GB" sz="2000" dirty="0" err="1" smtClean="0">
                <a:solidFill>
                  <a:schemeClr val="tx1"/>
                </a:solidFill>
              </a:rPr>
              <a:t>lesbiaid</a:t>
            </a:r>
            <a:r>
              <a:rPr lang="en-GB" sz="2000" dirty="0" smtClean="0">
                <a:solidFill>
                  <a:schemeClr val="tx1"/>
                </a:solidFill>
              </a:rPr>
              <a:t> </a:t>
            </a:r>
            <a:r>
              <a:rPr lang="en-GB" sz="2000" dirty="0" err="1" smtClean="0">
                <a:solidFill>
                  <a:schemeClr val="tx1"/>
                </a:solidFill>
              </a:rPr>
              <a:t>cyn</a:t>
            </a:r>
            <a:r>
              <a:rPr lang="en-GB" sz="2000" dirty="0" smtClean="0">
                <a:solidFill>
                  <a:schemeClr val="tx1"/>
                </a:solidFill>
              </a:rPr>
              <a:t> </a:t>
            </a:r>
            <a:r>
              <a:rPr lang="en-GB" sz="2000" dirty="0" err="1" smtClean="0">
                <a:solidFill>
                  <a:schemeClr val="tx1"/>
                </a:solidFill>
              </a:rPr>
              <a:t>iddo</a:t>
            </a:r>
            <a:r>
              <a:rPr lang="en-GB" sz="2000" dirty="0" smtClean="0">
                <a:solidFill>
                  <a:schemeClr val="tx1"/>
                </a:solidFill>
              </a:rPr>
              <a:t> </a:t>
            </a:r>
            <a:r>
              <a:rPr lang="en-GB" sz="2000" dirty="0" err="1" smtClean="0">
                <a:solidFill>
                  <a:schemeClr val="tx1"/>
                </a:solidFill>
              </a:rPr>
              <a:t>gael</a:t>
            </a:r>
            <a:r>
              <a:rPr lang="en-GB" sz="2000" dirty="0" smtClean="0">
                <a:solidFill>
                  <a:schemeClr val="tx1"/>
                </a:solidFill>
              </a:rPr>
              <a:t> </a:t>
            </a:r>
            <a:r>
              <a:rPr lang="en-GB" sz="2000" dirty="0" err="1" smtClean="0">
                <a:solidFill>
                  <a:schemeClr val="tx1"/>
                </a:solidFill>
              </a:rPr>
              <a:t>ei</a:t>
            </a:r>
            <a:r>
              <a:rPr lang="en-GB" sz="2000" dirty="0" smtClean="0">
                <a:solidFill>
                  <a:schemeClr val="tx1"/>
                </a:solidFill>
              </a:rPr>
              <a:t> </a:t>
            </a:r>
            <a:r>
              <a:rPr lang="en-GB" sz="2000" dirty="0" err="1" smtClean="0">
                <a:solidFill>
                  <a:schemeClr val="tx1"/>
                </a:solidFill>
              </a:rPr>
              <a:t>dynnu</a:t>
            </a:r>
            <a:r>
              <a:rPr lang="en-GB" sz="2000" dirty="0" smtClean="0">
                <a:solidFill>
                  <a:schemeClr val="tx1"/>
                </a:solidFill>
              </a:rPr>
              <a:t> </a:t>
            </a:r>
            <a:r>
              <a:rPr lang="en-GB" sz="2000" dirty="0" err="1" smtClean="0">
                <a:solidFill>
                  <a:schemeClr val="tx1"/>
                </a:solidFill>
              </a:rPr>
              <a:t>lawr</a:t>
            </a:r>
            <a:r>
              <a:rPr lang="en-GB" sz="2000" dirty="0" smtClean="0">
                <a:solidFill>
                  <a:schemeClr val="tx1"/>
                </a:solidFill>
              </a:rPr>
              <a:t> </a:t>
            </a:r>
            <a:r>
              <a:rPr lang="en-GB" sz="2000" dirty="0" err="1" smtClean="0">
                <a:solidFill>
                  <a:schemeClr val="tx1"/>
                </a:solidFill>
              </a:rPr>
              <a:t>gan</a:t>
            </a:r>
            <a:r>
              <a:rPr lang="en-GB" sz="2000" dirty="0" smtClean="0">
                <a:solidFill>
                  <a:schemeClr val="tx1"/>
                </a:solidFill>
              </a:rPr>
              <a:t> </a:t>
            </a:r>
            <a:r>
              <a:rPr lang="en-GB" sz="2000" dirty="0" err="1" smtClean="0">
                <a:solidFill>
                  <a:schemeClr val="tx1"/>
                </a:solidFill>
              </a:rPr>
              <a:t>Lywodraeth</a:t>
            </a:r>
            <a:r>
              <a:rPr lang="en-GB" sz="2000" dirty="0" smtClean="0">
                <a:solidFill>
                  <a:schemeClr val="tx1"/>
                </a:solidFill>
              </a:rPr>
              <a:t> </a:t>
            </a:r>
            <a:r>
              <a:rPr lang="en-GB" sz="2000" dirty="0" err="1" smtClean="0">
                <a:solidFill>
                  <a:schemeClr val="tx1"/>
                </a:solidFill>
              </a:rPr>
              <a:t>Tseina</a:t>
            </a:r>
            <a:r>
              <a:rPr lang="en-GB" sz="2000" dirty="0" smtClean="0">
                <a:solidFill>
                  <a:schemeClr val="tx1"/>
                </a:solidFill>
              </a:rPr>
              <a:t>?</a:t>
            </a:r>
          </a:p>
          <a:p>
            <a:pPr marL="0" indent="0">
              <a:buNone/>
            </a:pPr>
            <a:endParaRPr lang="en-GB" dirty="0" smtClean="0">
              <a:solidFill>
                <a:schemeClr val="tx1"/>
              </a:solidFill>
            </a:endParaRPr>
          </a:p>
          <a:p>
            <a:pPr marL="0" indent="0">
              <a:buNone/>
            </a:pPr>
            <a:endParaRPr lang="en-US" dirty="0">
              <a:solidFill>
                <a:schemeClr val="accent1"/>
              </a:solidFill>
            </a:endParaRPr>
          </a:p>
        </p:txBody>
      </p:sp>
      <p:sp>
        <p:nvSpPr>
          <p:cNvPr id="4" name="Content Placeholder 3"/>
          <p:cNvSpPr>
            <a:spLocks noGrp="1"/>
          </p:cNvSpPr>
          <p:nvPr>
            <p:ph sz="quarter" idx="14"/>
          </p:nvPr>
        </p:nvSpPr>
        <p:spPr>
          <a:xfrm>
            <a:off x="4645152" y="2276872"/>
            <a:ext cx="3822192" cy="3849608"/>
          </a:xfrm>
        </p:spPr>
        <p:txBody>
          <a:bodyPr/>
          <a:lstStyle/>
          <a:p>
            <a:pPr marL="0" indent="0">
              <a:buNone/>
            </a:pPr>
            <a:r>
              <a:rPr lang="en-GB" sz="2000" dirty="0" smtClean="0">
                <a:solidFill>
                  <a:schemeClr val="accent1"/>
                </a:solidFill>
              </a:rPr>
              <a:t>5</a:t>
            </a:r>
            <a:r>
              <a:rPr lang="en-GB" sz="2000" dirty="0" smtClean="0"/>
              <a:t>. </a:t>
            </a:r>
            <a:r>
              <a:rPr lang="en-GB" sz="2000" i="1" dirty="0" smtClean="0"/>
              <a:t>In how many countries would we face the death penalty?</a:t>
            </a:r>
          </a:p>
          <a:p>
            <a:pPr marL="0" indent="0">
              <a:buNone/>
            </a:pPr>
            <a:r>
              <a:rPr lang="en-GB" sz="2000" i="1" dirty="0">
                <a:solidFill>
                  <a:schemeClr val="accent1"/>
                </a:solidFill>
              </a:rPr>
              <a:t>6</a:t>
            </a:r>
            <a:r>
              <a:rPr lang="en-GB" sz="2000" i="1" dirty="0" smtClean="0"/>
              <a:t>. How many people attended the Pride march in New York last year?</a:t>
            </a:r>
          </a:p>
          <a:p>
            <a:pPr marL="0" indent="0">
              <a:buNone/>
            </a:pPr>
            <a:r>
              <a:rPr lang="en-GB" sz="2000" i="1" dirty="0" smtClean="0">
                <a:solidFill>
                  <a:schemeClr val="accent1"/>
                </a:solidFill>
              </a:rPr>
              <a:t>7.</a:t>
            </a:r>
            <a:r>
              <a:rPr lang="en-GB" sz="2000" i="1" dirty="0" smtClean="0"/>
              <a:t> How many Chinese women were members of an on-line lesbian dating site before the Chinese government took it down? </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56848" y="344015"/>
            <a:ext cx="4321497" cy="1257321"/>
          </a:xfrm>
          <a:prstGeom prst="rect">
            <a:avLst/>
          </a:prstGeom>
        </p:spPr>
      </p:pic>
    </p:spTree>
    <p:extLst>
      <p:ext uri="{BB962C8B-B14F-4D97-AF65-F5344CB8AC3E}">
        <p14:creationId xmlns:p14="http://schemas.microsoft.com/office/powerpoint/2010/main" val="382852672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sz="quarter" idx="13"/>
          </p:nvPr>
        </p:nvSpPr>
        <p:spPr/>
        <p:txBody>
          <a:bodyPr/>
          <a:lstStyle/>
          <a:p>
            <a:pPr marL="0" indent="0">
              <a:buNone/>
            </a:pPr>
            <a:r>
              <a:rPr lang="en-GB" dirty="0">
                <a:solidFill>
                  <a:schemeClr val="accent1"/>
                </a:solidFill>
              </a:rPr>
              <a:t>8</a:t>
            </a:r>
            <a:r>
              <a:rPr lang="en-GB" dirty="0" smtClean="0">
                <a:solidFill>
                  <a:schemeClr val="accent1"/>
                </a:solidFill>
              </a:rPr>
              <a:t>. </a:t>
            </a:r>
            <a:r>
              <a:rPr lang="en-GB" dirty="0">
                <a:solidFill>
                  <a:schemeClr val="tx1"/>
                </a:solidFill>
              </a:rPr>
              <a:t>Beth </a:t>
            </a:r>
            <a:r>
              <a:rPr lang="en-GB" dirty="0" err="1">
                <a:solidFill>
                  <a:schemeClr val="tx1"/>
                </a:solidFill>
              </a:rPr>
              <a:t>mae</a:t>
            </a:r>
            <a:r>
              <a:rPr lang="en-GB" dirty="0">
                <a:solidFill>
                  <a:schemeClr val="tx1"/>
                </a:solidFill>
              </a:rPr>
              <a:t> ‘queer’ </a:t>
            </a:r>
            <a:r>
              <a:rPr lang="en-GB" dirty="0" err="1">
                <a:solidFill>
                  <a:schemeClr val="tx1"/>
                </a:solidFill>
              </a:rPr>
              <a:t>yn</a:t>
            </a:r>
            <a:r>
              <a:rPr lang="en-GB" dirty="0">
                <a:solidFill>
                  <a:schemeClr val="tx1"/>
                </a:solidFill>
              </a:rPr>
              <a:t> </a:t>
            </a:r>
            <a:r>
              <a:rPr lang="en-GB" dirty="0" err="1">
                <a:solidFill>
                  <a:schemeClr val="tx1"/>
                </a:solidFill>
              </a:rPr>
              <a:t>ei</a:t>
            </a:r>
            <a:r>
              <a:rPr lang="en-GB" dirty="0">
                <a:solidFill>
                  <a:schemeClr val="tx1"/>
                </a:solidFill>
              </a:rPr>
              <a:t> </a:t>
            </a:r>
            <a:r>
              <a:rPr lang="en-GB" dirty="0" err="1">
                <a:solidFill>
                  <a:schemeClr val="tx1"/>
                </a:solidFill>
              </a:rPr>
              <a:t>olygu</a:t>
            </a:r>
            <a:r>
              <a:rPr lang="en-GB" dirty="0" smtClean="0">
                <a:solidFill>
                  <a:schemeClr val="tx1"/>
                </a:solidFill>
              </a:rPr>
              <a:t>?</a:t>
            </a:r>
            <a:endParaRPr lang="en-GB" dirty="0">
              <a:solidFill>
                <a:schemeClr val="accent1"/>
              </a:solidFill>
            </a:endParaRPr>
          </a:p>
          <a:p>
            <a:pPr marL="0" indent="0">
              <a:buNone/>
            </a:pPr>
            <a:r>
              <a:rPr lang="en-GB" dirty="0">
                <a:solidFill>
                  <a:schemeClr val="accent1"/>
                </a:solidFill>
              </a:rPr>
              <a:t>9</a:t>
            </a:r>
            <a:r>
              <a:rPr lang="en-GB" dirty="0" smtClean="0"/>
              <a:t>. </a:t>
            </a:r>
            <a:r>
              <a:rPr lang="en-GB" dirty="0" err="1" smtClean="0"/>
              <a:t>Sut</a:t>
            </a:r>
            <a:r>
              <a:rPr lang="en-GB" dirty="0" smtClean="0"/>
              <a:t> </a:t>
            </a:r>
            <a:r>
              <a:rPr lang="en-GB" dirty="0" err="1" smtClean="0"/>
              <a:t>wyt</a:t>
            </a:r>
            <a:r>
              <a:rPr lang="en-GB" dirty="0" smtClean="0"/>
              <a:t> </a:t>
            </a:r>
            <a:r>
              <a:rPr lang="en-GB" dirty="0" err="1" smtClean="0"/>
              <a:t>ti’n</a:t>
            </a:r>
            <a:r>
              <a:rPr lang="en-GB" dirty="0" smtClean="0"/>
              <a:t> </a:t>
            </a:r>
            <a:r>
              <a:rPr lang="en-GB" dirty="0" err="1" smtClean="0"/>
              <a:t>gwybod</a:t>
            </a:r>
            <a:r>
              <a:rPr lang="en-GB" dirty="0" smtClean="0"/>
              <a:t> </a:t>
            </a:r>
            <a:r>
              <a:rPr lang="en-GB" dirty="0" err="1" smtClean="0"/>
              <a:t>os</a:t>
            </a:r>
            <a:r>
              <a:rPr lang="en-GB" dirty="0" smtClean="0"/>
              <a:t> </a:t>
            </a:r>
            <a:r>
              <a:rPr lang="en-GB" dirty="0" err="1" smtClean="0"/>
              <a:t>wyt</a:t>
            </a:r>
            <a:r>
              <a:rPr lang="en-GB" dirty="0" smtClean="0"/>
              <a:t> </a:t>
            </a:r>
            <a:r>
              <a:rPr lang="en-GB" dirty="0" err="1" smtClean="0"/>
              <a:t>ti’n</a:t>
            </a:r>
            <a:r>
              <a:rPr lang="en-GB" dirty="0" smtClean="0"/>
              <a:t> </a:t>
            </a:r>
            <a:r>
              <a:rPr lang="en-GB" dirty="0" err="1" smtClean="0"/>
              <a:t>ddyn</a:t>
            </a:r>
            <a:r>
              <a:rPr lang="en-GB" dirty="0" smtClean="0"/>
              <a:t> </a:t>
            </a:r>
            <a:r>
              <a:rPr lang="en-GB" dirty="0" err="1" smtClean="0"/>
              <a:t>neu</a:t>
            </a:r>
            <a:r>
              <a:rPr lang="en-GB" dirty="0" smtClean="0"/>
              <a:t> </a:t>
            </a:r>
            <a:r>
              <a:rPr lang="en-GB" dirty="0" err="1" smtClean="0"/>
              <a:t>yn</a:t>
            </a:r>
            <a:r>
              <a:rPr lang="en-GB" dirty="0" smtClean="0"/>
              <a:t> </a:t>
            </a:r>
            <a:r>
              <a:rPr lang="en-GB" dirty="0" err="1" smtClean="0"/>
              <a:t>fenyw</a:t>
            </a:r>
            <a:r>
              <a:rPr lang="en-GB" dirty="0" smtClean="0"/>
              <a:t>?</a:t>
            </a:r>
          </a:p>
          <a:p>
            <a:pPr marL="0" indent="0">
              <a:buNone/>
            </a:pPr>
            <a:r>
              <a:rPr lang="en-GB" dirty="0" smtClean="0">
                <a:solidFill>
                  <a:schemeClr val="accent1"/>
                </a:solidFill>
              </a:rPr>
              <a:t>10</a:t>
            </a:r>
            <a:r>
              <a:rPr lang="en-GB" dirty="0" smtClean="0"/>
              <a:t>. Pam </a:t>
            </a:r>
            <a:r>
              <a:rPr lang="en-GB" dirty="0" err="1" smtClean="0"/>
              <a:t>na</a:t>
            </a:r>
            <a:r>
              <a:rPr lang="en-GB" dirty="0" smtClean="0"/>
              <a:t> </a:t>
            </a:r>
            <a:r>
              <a:rPr lang="en-GB" dirty="0" err="1" smtClean="0"/>
              <a:t>chafodd</a:t>
            </a:r>
            <a:r>
              <a:rPr lang="en-GB" dirty="0" smtClean="0"/>
              <a:t> </a:t>
            </a:r>
            <a:r>
              <a:rPr lang="en-GB" dirty="0" err="1" smtClean="0"/>
              <a:t>lesbiaeth</a:t>
            </a:r>
            <a:r>
              <a:rPr lang="en-GB" dirty="0" smtClean="0"/>
              <a:t> </a:t>
            </a:r>
            <a:r>
              <a:rPr lang="en-GB" dirty="0" err="1" smtClean="0"/>
              <a:t>ei</a:t>
            </a:r>
            <a:r>
              <a:rPr lang="en-GB" dirty="0" smtClean="0"/>
              <a:t> </a:t>
            </a:r>
            <a:r>
              <a:rPr lang="en-GB" dirty="0" err="1" smtClean="0"/>
              <a:t>wneud</a:t>
            </a:r>
            <a:r>
              <a:rPr lang="en-GB" dirty="0" smtClean="0"/>
              <a:t> </a:t>
            </a:r>
            <a:r>
              <a:rPr lang="en-GB" dirty="0" err="1" smtClean="0"/>
              <a:t>yn</a:t>
            </a:r>
            <a:r>
              <a:rPr lang="en-GB" dirty="0" smtClean="0"/>
              <a:t> </a:t>
            </a:r>
            <a:r>
              <a:rPr lang="en-GB" dirty="0" err="1" smtClean="0"/>
              <a:t>anghyfreithlon</a:t>
            </a:r>
            <a:r>
              <a:rPr lang="en-GB" dirty="0" smtClean="0"/>
              <a:t> </a:t>
            </a:r>
            <a:r>
              <a:rPr lang="en-GB" dirty="0" err="1" smtClean="0"/>
              <a:t>ym</a:t>
            </a:r>
            <a:r>
              <a:rPr lang="en-GB" dirty="0" smtClean="0"/>
              <a:t> </a:t>
            </a:r>
            <a:r>
              <a:rPr lang="en-GB" dirty="0" err="1" smtClean="0"/>
              <a:t>Mhrydain</a:t>
            </a:r>
            <a:r>
              <a:rPr lang="en-GB" dirty="0" smtClean="0"/>
              <a:t>?</a:t>
            </a:r>
            <a:endParaRPr lang="en-US" dirty="0"/>
          </a:p>
        </p:txBody>
      </p:sp>
      <p:sp>
        <p:nvSpPr>
          <p:cNvPr id="4" name="Content Placeholder 3"/>
          <p:cNvSpPr>
            <a:spLocks noGrp="1"/>
          </p:cNvSpPr>
          <p:nvPr>
            <p:ph sz="quarter" idx="14"/>
          </p:nvPr>
        </p:nvSpPr>
        <p:spPr>
          <a:xfrm>
            <a:off x="4645152" y="2647666"/>
            <a:ext cx="3822192" cy="3478814"/>
          </a:xfrm>
        </p:spPr>
        <p:txBody>
          <a:bodyPr/>
          <a:lstStyle/>
          <a:p>
            <a:pPr marL="0" indent="0">
              <a:buNone/>
            </a:pPr>
            <a:r>
              <a:rPr lang="en-GB" i="1" dirty="0" smtClean="0">
                <a:solidFill>
                  <a:schemeClr val="accent1"/>
                </a:solidFill>
              </a:rPr>
              <a:t> 8.</a:t>
            </a:r>
            <a:r>
              <a:rPr lang="en-GB" i="1" dirty="0" smtClean="0"/>
              <a:t> </a:t>
            </a:r>
            <a:r>
              <a:rPr lang="en-GB" i="1" dirty="0"/>
              <a:t>What does queer mean?</a:t>
            </a:r>
            <a:endParaRPr lang="en-US" i="1" dirty="0"/>
          </a:p>
          <a:p>
            <a:pPr marL="0" indent="0">
              <a:buNone/>
            </a:pPr>
            <a:r>
              <a:rPr lang="en-GB" dirty="0" smtClean="0">
                <a:solidFill>
                  <a:schemeClr val="accent1"/>
                </a:solidFill>
              </a:rPr>
              <a:t> 9. </a:t>
            </a:r>
            <a:r>
              <a:rPr lang="en-GB" i="1" dirty="0" smtClean="0"/>
              <a:t>How do you know whether you’re a man or a woman?</a:t>
            </a:r>
          </a:p>
          <a:p>
            <a:pPr marL="0" indent="0">
              <a:buNone/>
            </a:pPr>
            <a:r>
              <a:rPr lang="en-GB" i="1" dirty="0" smtClean="0">
                <a:solidFill>
                  <a:schemeClr val="accent1"/>
                </a:solidFill>
              </a:rPr>
              <a:t>10</a:t>
            </a:r>
            <a:r>
              <a:rPr lang="en-GB" i="1" dirty="0" smtClean="0"/>
              <a:t>. Why wasn’t lesbianism made illegal in Britain?</a:t>
            </a:r>
          </a:p>
          <a:p>
            <a:pPr marL="0" indent="0">
              <a:buNone/>
            </a:pPr>
            <a:endParaRPr lang="en-US" i="1"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38098" y="338138"/>
            <a:ext cx="4321497" cy="1257321"/>
          </a:xfrm>
          <a:prstGeom prst="rect">
            <a:avLst/>
          </a:prstGeom>
        </p:spPr>
      </p:pic>
    </p:spTree>
    <p:extLst>
      <p:ext uri="{BB962C8B-B14F-4D97-AF65-F5344CB8AC3E}">
        <p14:creationId xmlns:p14="http://schemas.microsoft.com/office/powerpoint/2010/main" val="406522500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Beth </a:t>
            </a:r>
            <a:r>
              <a:rPr lang="en-GB" dirty="0" err="1" smtClean="0"/>
              <a:t>sydd</a:t>
            </a:r>
            <a:r>
              <a:rPr lang="en-GB" dirty="0" smtClean="0"/>
              <a:t> </a:t>
            </a:r>
            <a:r>
              <a:rPr lang="en-GB" dirty="0" err="1" smtClean="0"/>
              <a:t>yn</a:t>
            </a:r>
            <a:r>
              <a:rPr lang="en-GB" dirty="0" smtClean="0"/>
              <a:t> </a:t>
            </a:r>
            <a:r>
              <a:rPr lang="en-GB" dirty="0" err="1" smtClean="0"/>
              <a:t>gefnogol</a:t>
            </a:r>
            <a:r>
              <a:rPr lang="en-GB" dirty="0" smtClean="0"/>
              <a:t>?</a:t>
            </a:r>
            <a:br>
              <a:rPr lang="en-GB" dirty="0" smtClean="0"/>
            </a:br>
            <a:r>
              <a:rPr lang="en-GB" dirty="0" smtClean="0"/>
              <a:t>What is supportive?</a:t>
            </a:r>
            <a:endParaRPr lang="en-US" dirty="0"/>
          </a:p>
        </p:txBody>
      </p:sp>
      <p:sp>
        <p:nvSpPr>
          <p:cNvPr id="3" name="Content Placeholder 2"/>
          <p:cNvSpPr>
            <a:spLocks noGrp="1"/>
          </p:cNvSpPr>
          <p:nvPr>
            <p:ph sz="quarter" idx="13"/>
          </p:nvPr>
        </p:nvSpPr>
        <p:spPr>
          <a:xfrm>
            <a:off x="676655" y="2060848"/>
            <a:ext cx="3822192" cy="4797152"/>
          </a:xfrm>
        </p:spPr>
        <p:txBody>
          <a:bodyPr/>
          <a:lstStyle/>
          <a:p>
            <a:r>
              <a:rPr lang="en-GB" dirty="0" err="1" smtClean="0"/>
              <a:t>Caredigrwydd</a:t>
            </a:r>
            <a:r>
              <a:rPr lang="en-GB" dirty="0" smtClean="0"/>
              <a:t> – </a:t>
            </a:r>
            <a:r>
              <a:rPr lang="en-GB" dirty="0" err="1" smtClean="0"/>
              <a:t>nid</a:t>
            </a:r>
            <a:r>
              <a:rPr lang="en-GB" dirty="0" smtClean="0"/>
              <a:t> </a:t>
            </a:r>
            <a:r>
              <a:rPr lang="en-GB" dirty="0" err="1" smtClean="0"/>
              <a:t>categoriau</a:t>
            </a:r>
            <a:endParaRPr lang="en-GB" dirty="0" smtClean="0"/>
          </a:p>
          <a:p>
            <a:r>
              <a:rPr lang="en-GB" dirty="0" err="1" smtClean="0"/>
              <a:t>Iaith</a:t>
            </a:r>
            <a:r>
              <a:rPr lang="en-GB" dirty="0" smtClean="0"/>
              <a:t> – </a:t>
            </a:r>
            <a:r>
              <a:rPr lang="en-GB" dirty="0" err="1" smtClean="0"/>
              <a:t>ein</a:t>
            </a:r>
            <a:r>
              <a:rPr lang="en-GB" dirty="0" smtClean="0"/>
              <a:t> </a:t>
            </a:r>
            <a:r>
              <a:rPr lang="en-GB" dirty="0" err="1" smtClean="0"/>
              <a:t>iaith</a:t>
            </a:r>
            <a:r>
              <a:rPr lang="en-GB" dirty="0" smtClean="0"/>
              <a:t> </a:t>
            </a:r>
            <a:r>
              <a:rPr lang="en-GB" dirty="0" err="1" smtClean="0"/>
              <a:t>ein</a:t>
            </a:r>
            <a:r>
              <a:rPr lang="en-GB" dirty="0" smtClean="0"/>
              <a:t> </a:t>
            </a:r>
            <a:r>
              <a:rPr lang="en-GB" dirty="0" err="1" smtClean="0"/>
              <a:t>hunain</a:t>
            </a:r>
            <a:r>
              <a:rPr lang="en-GB" dirty="0" smtClean="0"/>
              <a:t> a </a:t>
            </a:r>
            <a:r>
              <a:rPr lang="en-GB" dirty="0" err="1" smtClean="0"/>
              <a:t>iaith</a:t>
            </a:r>
            <a:r>
              <a:rPr lang="en-GB" dirty="0" smtClean="0"/>
              <a:t> </a:t>
            </a:r>
            <a:r>
              <a:rPr lang="en-GB" dirty="0" err="1" smtClean="0"/>
              <a:t>eraill</a:t>
            </a:r>
            <a:endParaRPr lang="en-GB" dirty="0" smtClean="0"/>
          </a:p>
          <a:p>
            <a:r>
              <a:rPr lang="en-GB" dirty="0" smtClean="0"/>
              <a:t>Hunan </a:t>
            </a:r>
            <a:r>
              <a:rPr lang="en-GB" dirty="0" err="1" smtClean="0"/>
              <a:t>ymwybyddiaeth</a:t>
            </a:r>
            <a:r>
              <a:rPr lang="en-GB" dirty="0" smtClean="0"/>
              <a:t> </a:t>
            </a:r>
            <a:r>
              <a:rPr lang="en-GB" dirty="0" err="1" smtClean="0"/>
              <a:t>o’n</a:t>
            </a:r>
            <a:r>
              <a:rPr lang="en-GB" dirty="0" smtClean="0"/>
              <a:t> </a:t>
            </a:r>
            <a:r>
              <a:rPr lang="en-GB" dirty="0" err="1" smtClean="0"/>
              <a:t>rhagdybiaethau</a:t>
            </a:r>
            <a:r>
              <a:rPr lang="en-GB" dirty="0" smtClean="0"/>
              <a:t> </a:t>
            </a:r>
            <a:r>
              <a:rPr lang="en-GB" dirty="0" err="1" smtClean="0"/>
              <a:t>a’n</a:t>
            </a:r>
            <a:r>
              <a:rPr lang="en-GB" dirty="0" smtClean="0"/>
              <a:t> </a:t>
            </a:r>
            <a:r>
              <a:rPr lang="en-GB" dirty="0" err="1" smtClean="0"/>
              <a:t>rhagfarnau</a:t>
            </a:r>
            <a:r>
              <a:rPr lang="en-GB" dirty="0" smtClean="0"/>
              <a:t> a </a:t>
            </a:r>
            <a:r>
              <a:rPr lang="en-GB" dirty="0" err="1" smtClean="0"/>
              <a:t>sut</a:t>
            </a:r>
            <a:r>
              <a:rPr lang="en-GB" dirty="0" smtClean="0"/>
              <a:t> </a:t>
            </a:r>
            <a:r>
              <a:rPr lang="en-GB" dirty="0" err="1" smtClean="0"/>
              <a:t>ydym</a:t>
            </a:r>
            <a:r>
              <a:rPr lang="en-GB" dirty="0" smtClean="0"/>
              <a:t> </a:t>
            </a:r>
            <a:r>
              <a:rPr lang="en-GB" dirty="0" err="1" smtClean="0"/>
              <a:t>yn</a:t>
            </a:r>
            <a:r>
              <a:rPr lang="en-GB" dirty="0" smtClean="0"/>
              <a:t> </a:t>
            </a:r>
            <a:r>
              <a:rPr lang="en-GB" dirty="0" err="1" smtClean="0"/>
              <a:t>cyflwyno’n</a:t>
            </a:r>
            <a:r>
              <a:rPr lang="en-GB" dirty="0" smtClean="0"/>
              <a:t> </a:t>
            </a:r>
            <a:r>
              <a:rPr lang="en-GB" dirty="0" err="1" smtClean="0"/>
              <a:t>hunain</a:t>
            </a:r>
            <a:endParaRPr lang="en-GB" dirty="0" smtClean="0"/>
          </a:p>
          <a:p>
            <a:r>
              <a:rPr lang="en-GB" dirty="0" err="1" smtClean="0"/>
              <a:t>Ymrwymiad</a:t>
            </a:r>
            <a:r>
              <a:rPr lang="en-GB" dirty="0" smtClean="0"/>
              <a:t> </a:t>
            </a:r>
            <a:r>
              <a:rPr lang="en-GB" dirty="0" err="1" smtClean="0"/>
              <a:t>i</a:t>
            </a:r>
            <a:r>
              <a:rPr lang="en-GB" dirty="0" smtClean="0"/>
              <a:t> </a:t>
            </a:r>
            <a:r>
              <a:rPr lang="en-GB" dirty="0" err="1" smtClean="0"/>
              <a:t>egwyddorion</a:t>
            </a:r>
            <a:r>
              <a:rPr lang="en-GB" dirty="0" smtClean="0"/>
              <a:t> ac </a:t>
            </a:r>
            <a:r>
              <a:rPr lang="en-GB" dirty="0" err="1" smtClean="0"/>
              <a:t>ymarferion</a:t>
            </a:r>
            <a:r>
              <a:rPr lang="en-GB" dirty="0" smtClean="0"/>
              <a:t> </a:t>
            </a:r>
            <a:r>
              <a:rPr lang="en-GB" dirty="0" err="1" smtClean="0"/>
              <a:t>gwrth</a:t>
            </a:r>
            <a:r>
              <a:rPr lang="en-GB" dirty="0" smtClean="0"/>
              <a:t>- </a:t>
            </a:r>
            <a:r>
              <a:rPr lang="en-GB" dirty="0" err="1" smtClean="0"/>
              <a:t>orthrwm</a:t>
            </a:r>
            <a:endParaRPr lang="en-US" dirty="0"/>
          </a:p>
        </p:txBody>
      </p:sp>
      <p:sp>
        <p:nvSpPr>
          <p:cNvPr id="4" name="Content Placeholder 3"/>
          <p:cNvSpPr>
            <a:spLocks noGrp="1"/>
          </p:cNvSpPr>
          <p:nvPr>
            <p:ph sz="quarter" idx="14"/>
          </p:nvPr>
        </p:nvSpPr>
        <p:spPr>
          <a:xfrm>
            <a:off x="4645152" y="2060848"/>
            <a:ext cx="3822192" cy="4065632"/>
          </a:xfrm>
        </p:spPr>
        <p:txBody>
          <a:bodyPr/>
          <a:lstStyle/>
          <a:p>
            <a:r>
              <a:rPr lang="en-GB" i="1" dirty="0" smtClean="0"/>
              <a:t>Kindness- not categories</a:t>
            </a:r>
          </a:p>
          <a:p>
            <a:r>
              <a:rPr lang="en-GB" i="1" dirty="0" smtClean="0"/>
              <a:t>Language – our own and others</a:t>
            </a:r>
          </a:p>
          <a:p>
            <a:r>
              <a:rPr lang="en-GB" i="1" dirty="0" smtClean="0"/>
              <a:t>Self awareness of our own assumptions and prejudices and how we present ourselves</a:t>
            </a:r>
          </a:p>
          <a:p>
            <a:r>
              <a:rPr lang="en-GB" i="1" dirty="0" smtClean="0"/>
              <a:t>Commitment to anti oppressive principles and practices</a:t>
            </a:r>
          </a:p>
          <a:p>
            <a:r>
              <a:rPr lang="en-GB" i="1" dirty="0" smtClean="0"/>
              <a:t>(SSJI 2017)</a:t>
            </a:r>
            <a:endParaRPr lang="en-US" i="1" dirty="0"/>
          </a:p>
        </p:txBody>
      </p:sp>
    </p:spTree>
    <p:extLst>
      <p:ext uri="{BB962C8B-B14F-4D97-AF65-F5344CB8AC3E}">
        <p14:creationId xmlns:p14="http://schemas.microsoft.com/office/powerpoint/2010/main" val="45317604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Beth </a:t>
            </a:r>
            <a:r>
              <a:rPr lang="en-GB" dirty="0" err="1"/>
              <a:t>sydd</a:t>
            </a:r>
            <a:r>
              <a:rPr lang="en-GB" dirty="0"/>
              <a:t> </a:t>
            </a:r>
            <a:r>
              <a:rPr lang="en-GB" dirty="0" err="1"/>
              <a:t>yn</a:t>
            </a:r>
            <a:r>
              <a:rPr lang="en-GB" dirty="0"/>
              <a:t> </a:t>
            </a:r>
            <a:r>
              <a:rPr lang="en-GB" dirty="0" err="1"/>
              <a:t>gefnogol</a:t>
            </a:r>
            <a:r>
              <a:rPr lang="en-GB" dirty="0"/>
              <a:t>?</a:t>
            </a:r>
            <a:br>
              <a:rPr lang="en-GB" dirty="0"/>
            </a:br>
            <a:r>
              <a:rPr lang="en-GB" dirty="0"/>
              <a:t>What is </a:t>
            </a:r>
            <a:r>
              <a:rPr lang="en-GB" dirty="0" smtClean="0"/>
              <a:t>supportive?</a:t>
            </a:r>
            <a:endParaRPr lang="en-US" dirty="0"/>
          </a:p>
        </p:txBody>
      </p:sp>
      <p:sp>
        <p:nvSpPr>
          <p:cNvPr id="3" name="Content Placeholder 2"/>
          <p:cNvSpPr>
            <a:spLocks noGrp="1"/>
          </p:cNvSpPr>
          <p:nvPr>
            <p:ph sz="quarter" idx="13"/>
          </p:nvPr>
        </p:nvSpPr>
        <p:spPr/>
        <p:txBody>
          <a:bodyPr/>
          <a:lstStyle/>
          <a:p>
            <a:r>
              <a:rPr lang="en-GB" dirty="0" err="1" smtClean="0"/>
              <a:t>Dewis</a:t>
            </a:r>
            <a:r>
              <a:rPr lang="en-GB" dirty="0" smtClean="0"/>
              <a:t> </a:t>
            </a:r>
            <a:r>
              <a:rPr lang="en-GB" dirty="0" err="1" smtClean="0"/>
              <a:t>adnoddau</a:t>
            </a:r>
            <a:r>
              <a:rPr lang="en-GB" dirty="0" smtClean="0"/>
              <a:t> </a:t>
            </a:r>
            <a:r>
              <a:rPr lang="en-GB" dirty="0" err="1" smtClean="0"/>
              <a:t>e.e</a:t>
            </a:r>
            <a:r>
              <a:rPr lang="en-GB" dirty="0" smtClean="0"/>
              <a:t>. </a:t>
            </a:r>
            <a:r>
              <a:rPr lang="en-GB" dirty="0" err="1" smtClean="0"/>
              <a:t>lluniau</a:t>
            </a:r>
            <a:endParaRPr lang="en-GB" dirty="0" smtClean="0"/>
          </a:p>
          <a:p>
            <a:r>
              <a:rPr lang="en-GB" dirty="0" err="1" smtClean="0"/>
              <a:t>Cyfleoedd</a:t>
            </a:r>
            <a:r>
              <a:rPr lang="en-GB" dirty="0" smtClean="0"/>
              <a:t> </a:t>
            </a:r>
            <a:r>
              <a:rPr lang="en-GB" dirty="0" err="1" smtClean="0"/>
              <a:t>addysgu</a:t>
            </a:r>
            <a:endParaRPr lang="en-GB" dirty="0" smtClean="0"/>
          </a:p>
          <a:p>
            <a:r>
              <a:rPr lang="en-GB" dirty="0" err="1" smtClean="0"/>
              <a:t>Cydweithio</a:t>
            </a:r>
            <a:r>
              <a:rPr lang="en-GB" dirty="0" smtClean="0"/>
              <a:t> </a:t>
            </a:r>
            <a:r>
              <a:rPr lang="en-GB" dirty="0" err="1" smtClean="0"/>
              <a:t>gyda</a:t>
            </a:r>
            <a:r>
              <a:rPr lang="en-GB" dirty="0" smtClean="0"/>
              <a:t> </a:t>
            </a:r>
            <a:r>
              <a:rPr lang="en-GB" dirty="0" err="1" smtClean="0"/>
              <a:t>myfyrwyr</a:t>
            </a:r>
            <a:r>
              <a:rPr lang="en-GB" dirty="0" smtClean="0"/>
              <a:t> / </a:t>
            </a:r>
            <a:r>
              <a:rPr lang="en-GB" dirty="0" err="1" smtClean="0"/>
              <a:t>disgyblion</a:t>
            </a:r>
            <a:r>
              <a:rPr lang="en-GB" dirty="0" smtClean="0"/>
              <a:t> </a:t>
            </a:r>
            <a:r>
              <a:rPr lang="en-GB" dirty="0" err="1" smtClean="0"/>
              <a:t>i</a:t>
            </a:r>
            <a:r>
              <a:rPr lang="en-GB" dirty="0" smtClean="0"/>
              <a:t> </a:t>
            </a:r>
            <a:r>
              <a:rPr lang="en-GB" dirty="0" err="1" smtClean="0"/>
              <a:t>greu</a:t>
            </a:r>
            <a:r>
              <a:rPr lang="en-GB" dirty="0" smtClean="0"/>
              <a:t> / </a:t>
            </a:r>
            <a:r>
              <a:rPr lang="en-GB" dirty="0" err="1" smtClean="0"/>
              <a:t>newid</a:t>
            </a:r>
            <a:r>
              <a:rPr lang="en-GB" dirty="0" smtClean="0"/>
              <a:t> y </a:t>
            </a:r>
            <a:r>
              <a:rPr lang="en-GB" dirty="0" err="1" smtClean="0"/>
              <a:t>cwricwlwm</a:t>
            </a:r>
            <a:endParaRPr lang="en-US" dirty="0"/>
          </a:p>
        </p:txBody>
      </p:sp>
      <p:sp>
        <p:nvSpPr>
          <p:cNvPr id="4" name="Content Placeholder 3"/>
          <p:cNvSpPr>
            <a:spLocks noGrp="1"/>
          </p:cNvSpPr>
          <p:nvPr>
            <p:ph sz="quarter" idx="14"/>
          </p:nvPr>
        </p:nvSpPr>
        <p:spPr/>
        <p:txBody>
          <a:bodyPr/>
          <a:lstStyle/>
          <a:p>
            <a:r>
              <a:rPr lang="en-GB" i="1" dirty="0" smtClean="0"/>
              <a:t>Choice of resources e.g. images</a:t>
            </a:r>
          </a:p>
          <a:p>
            <a:r>
              <a:rPr lang="en-GB" i="1" dirty="0" smtClean="0"/>
              <a:t>Teachable moments</a:t>
            </a:r>
          </a:p>
          <a:p>
            <a:r>
              <a:rPr lang="en-GB" i="1" dirty="0" smtClean="0"/>
              <a:t>Collaboration with students to create/ change the curriculum</a:t>
            </a:r>
          </a:p>
          <a:p>
            <a:r>
              <a:rPr lang="en-GB" i="1" dirty="0" smtClean="0"/>
              <a:t>(SSJI 2017)</a:t>
            </a:r>
            <a:endParaRPr lang="en-US" i="1" dirty="0"/>
          </a:p>
        </p:txBody>
      </p:sp>
    </p:spTree>
    <p:extLst>
      <p:ext uri="{BB962C8B-B14F-4D97-AF65-F5344CB8AC3E}">
        <p14:creationId xmlns:p14="http://schemas.microsoft.com/office/powerpoint/2010/main" val="66564106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NOT supportive?</a:t>
            </a:r>
            <a:br>
              <a:rPr lang="en-GB" dirty="0" smtClean="0"/>
            </a:br>
            <a:r>
              <a:rPr lang="en-GB" dirty="0" smtClean="0"/>
              <a:t>Beth </a:t>
            </a:r>
            <a:r>
              <a:rPr lang="en-GB" dirty="0" err="1" smtClean="0"/>
              <a:t>sydd</a:t>
            </a:r>
            <a:r>
              <a:rPr lang="en-GB" dirty="0" smtClean="0"/>
              <a:t> DDIM </a:t>
            </a:r>
            <a:r>
              <a:rPr lang="en-GB" dirty="0" err="1" smtClean="0"/>
              <a:t>yn</a:t>
            </a:r>
            <a:r>
              <a:rPr lang="en-GB" dirty="0" smtClean="0"/>
              <a:t> </a:t>
            </a:r>
            <a:r>
              <a:rPr lang="en-GB" dirty="0" err="1" smtClean="0"/>
              <a:t>gefnogol</a:t>
            </a:r>
            <a:r>
              <a:rPr lang="en-GB" dirty="0" smtClean="0"/>
              <a:t>?</a:t>
            </a:r>
            <a:endParaRPr lang="en-US" dirty="0"/>
          </a:p>
        </p:txBody>
      </p:sp>
      <p:sp>
        <p:nvSpPr>
          <p:cNvPr id="3" name="Content Placeholder 2"/>
          <p:cNvSpPr>
            <a:spLocks noGrp="1"/>
          </p:cNvSpPr>
          <p:nvPr>
            <p:ph sz="quarter" idx="13"/>
          </p:nvPr>
        </p:nvSpPr>
        <p:spPr/>
        <p:txBody>
          <a:bodyPr/>
          <a:lstStyle/>
          <a:p>
            <a:r>
              <a:rPr lang="en-GB" dirty="0" err="1" smtClean="0"/>
              <a:t>Maint</a:t>
            </a:r>
            <a:r>
              <a:rPr lang="en-GB" dirty="0" smtClean="0"/>
              <a:t> y </a:t>
            </a:r>
            <a:r>
              <a:rPr lang="en-GB" dirty="0" err="1" smtClean="0"/>
              <a:t>dosbarth</a:t>
            </a:r>
            <a:endParaRPr lang="en-GB" dirty="0" smtClean="0"/>
          </a:p>
          <a:p>
            <a:r>
              <a:rPr lang="en-GB" dirty="0" err="1" smtClean="0"/>
              <a:t>Anhyblygrwydd</a:t>
            </a:r>
            <a:r>
              <a:rPr lang="en-GB" dirty="0" smtClean="0"/>
              <a:t> </a:t>
            </a:r>
            <a:r>
              <a:rPr lang="en-GB" dirty="0" err="1" smtClean="0"/>
              <a:t>mewn</a:t>
            </a:r>
            <a:r>
              <a:rPr lang="en-GB" dirty="0" smtClean="0"/>
              <a:t> </a:t>
            </a:r>
            <a:r>
              <a:rPr lang="en-GB" dirty="0" err="1" smtClean="0"/>
              <a:t>gwerthoedd</a:t>
            </a:r>
            <a:r>
              <a:rPr lang="en-GB" dirty="0" smtClean="0"/>
              <a:t> a barn</a:t>
            </a:r>
          </a:p>
          <a:p>
            <a:r>
              <a:rPr lang="en-GB" dirty="0" err="1" smtClean="0"/>
              <a:t>Ofn</a:t>
            </a:r>
            <a:r>
              <a:rPr lang="en-GB" dirty="0" smtClean="0"/>
              <a:t> / </a:t>
            </a:r>
            <a:r>
              <a:rPr lang="en-GB" dirty="0" err="1" smtClean="0"/>
              <a:t>pryder</a:t>
            </a:r>
            <a:r>
              <a:rPr lang="en-GB" dirty="0" smtClean="0"/>
              <a:t> am </a:t>
            </a:r>
            <a:r>
              <a:rPr lang="en-GB" dirty="0" err="1" smtClean="0"/>
              <a:t>wneud</a:t>
            </a:r>
            <a:r>
              <a:rPr lang="en-GB" dirty="0" smtClean="0"/>
              <a:t> </a:t>
            </a:r>
            <a:r>
              <a:rPr lang="en-GB" dirty="0" err="1" smtClean="0"/>
              <a:t>rhywbeth</a:t>
            </a:r>
            <a:r>
              <a:rPr lang="en-GB" dirty="0" smtClean="0"/>
              <a:t> </a:t>
            </a:r>
            <a:r>
              <a:rPr lang="en-GB" dirty="0" err="1" smtClean="0"/>
              <a:t>o’i</a:t>
            </a:r>
            <a:r>
              <a:rPr lang="en-GB" dirty="0" smtClean="0"/>
              <a:t> le</a:t>
            </a:r>
          </a:p>
          <a:p>
            <a:r>
              <a:rPr lang="en-GB" dirty="0" err="1" smtClean="0"/>
              <a:t>Synhwyrol</a:t>
            </a:r>
            <a:r>
              <a:rPr lang="en-GB" dirty="0" smtClean="0"/>
              <a:t> v </a:t>
            </a:r>
            <a:r>
              <a:rPr lang="en-GB" dirty="0" err="1" smtClean="0"/>
              <a:t>ymhlyg</a:t>
            </a:r>
            <a:endParaRPr lang="en-GB" dirty="0" smtClean="0"/>
          </a:p>
          <a:p>
            <a:r>
              <a:rPr lang="en-GB" dirty="0" err="1" smtClean="0"/>
              <a:t>Deinameg</a:t>
            </a:r>
            <a:r>
              <a:rPr lang="en-GB" dirty="0" smtClean="0"/>
              <a:t> </a:t>
            </a:r>
            <a:r>
              <a:rPr lang="en-GB" dirty="0" err="1" smtClean="0"/>
              <a:t>pwer</a:t>
            </a:r>
            <a:r>
              <a:rPr lang="en-GB" dirty="0" smtClean="0"/>
              <a:t> / dull </a:t>
            </a:r>
            <a:r>
              <a:rPr lang="en-GB" dirty="0" err="1" smtClean="0"/>
              <a:t>addysgu</a:t>
            </a:r>
            <a:endParaRPr lang="en-US" dirty="0"/>
          </a:p>
        </p:txBody>
      </p:sp>
      <p:sp>
        <p:nvSpPr>
          <p:cNvPr id="4" name="Content Placeholder 3"/>
          <p:cNvSpPr>
            <a:spLocks noGrp="1"/>
          </p:cNvSpPr>
          <p:nvPr>
            <p:ph sz="quarter" idx="14"/>
          </p:nvPr>
        </p:nvSpPr>
        <p:spPr/>
        <p:txBody>
          <a:bodyPr/>
          <a:lstStyle/>
          <a:p>
            <a:r>
              <a:rPr lang="en-GB" i="1" dirty="0" smtClean="0"/>
              <a:t>Class size</a:t>
            </a:r>
          </a:p>
          <a:p>
            <a:r>
              <a:rPr lang="en-GB" i="1" dirty="0" smtClean="0"/>
              <a:t>Inflexibility in values and opinions</a:t>
            </a:r>
          </a:p>
          <a:p>
            <a:r>
              <a:rPr lang="en-GB" i="1" dirty="0" smtClean="0"/>
              <a:t>Fear / anxiety about getting it wrong</a:t>
            </a:r>
          </a:p>
          <a:p>
            <a:r>
              <a:rPr lang="en-GB" i="1" dirty="0" smtClean="0"/>
              <a:t>Discreet v implicit</a:t>
            </a:r>
          </a:p>
          <a:p>
            <a:r>
              <a:rPr lang="en-GB" i="1" dirty="0" smtClean="0"/>
              <a:t>Power dynamic / teaching style</a:t>
            </a:r>
          </a:p>
          <a:p>
            <a:r>
              <a:rPr lang="en-GB" i="1" dirty="0" smtClean="0"/>
              <a:t>(SSJI 2017)</a:t>
            </a:r>
            <a:endParaRPr lang="en-US" i="1" dirty="0"/>
          </a:p>
        </p:txBody>
      </p:sp>
    </p:spTree>
    <p:extLst>
      <p:ext uri="{BB962C8B-B14F-4D97-AF65-F5344CB8AC3E}">
        <p14:creationId xmlns:p14="http://schemas.microsoft.com/office/powerpoint/2010/main" val="266771748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Adnoddau</a:t>
            </a:r>
            <a:r>
              <a:rPr lang="en-GB" dirty="0" smtClean="0"/>
              <a:t/>
            </a:r>
            <a:br>
              <a:rPr lang="en-GB" dirty="0" smtClean="0"/>
            </a:br>
            <a:r>
              <a:rPr lang="en-GB" dirty="0" smtClean="0"/>
              <a:t>Resources</a:t>
            </a:r>
            <a:endParaRPr lang="en-US" dirty="0"/>
          </a:p>
        </p:txBody>
      </p:sp>
      <p:sp>
        <p:nvSpPr>
          <p:cNvPr id="3" name="Content Placeholder 2"/>
          <p:cNvSpPr>
            <a:spLocks noGrp="1"/>
          </p:cNvSpPr>
          <p:nvPr>
            <p:ph sz="quarter" idx="13"/>
          </p:nvPr>
        </p:nvSpPr>
        <p:spPr/>
        <p:txBody>
          <a:bodyPr/>
          <a:lstStyle/>
          <a:p>
            <a:r>
              <a:rPr lang="en-GB" dirty="0" err="1" smtClean="0"/>
              <a:t>Enghreifftiau</a:t>
            </a:r>
            <a:r>
              <a:rPr lang="en-GB" dirty="0" smtClean="0"/>
              <a:t> o </a:t>
            </a:r>
            <a:r>
              <a:rPr lang="en-GB" dirty="0" err="1" smtClean="0"/>
              <a:t>wersi</a:t>
            </a:r>
            <a:r>
              <a:rPr lang="en-GB" dirty="0" smtClean="0"/>
              <a:t> </a:t>
            </a:r>
            <a:r>
              <a:rPr lang="en-GB" dirty="0" err="1" smtClean="0"/>
              <a:t>dosbarth</a:t>
            </a:r>
            <a:r>
              <a:rPr lang="en-GB" dirty="0" smtClean="0"/>
              <a:t> </a:t>
            </a:r>
            <a:r>
              <a:rPr lang="en-GB" dirty="0" err="1" smtClean="0"/>
              <a:t>gan</a:t>
            </a:r>
            <a:r>
              <a:rPr lang="en-GB" dirty="0" smtClean="0"/>
              <a:t> y ‘Gender Identity Research &amp; Education Society</a:t>
            </a:r>
          </a:p>
          <a:p>
            <a:r>
              <a:rPr lang="en-GB" dirty="0" err="1" smtClean="0"/>
              <a:t>Trafodwch</a:t>
            </a:r>
            <a:r>
              <a:rPr lang="en-GB" dirty="0" smtClean="0"/>
              <a:t> </a:t>
            </a:r>
            <a:r>
              <a:rPr lang="en-GB" dirty="0" err="1" smtClean="0"/>
              <a:t>gyda</a:t>
            </a:r>
            <a:r>
              <a:rPr lang="en-GB" dirty="0" smtClean="0"/>
              <a:t> </a:t>
            </a:r>
            <a:r>
              <a:rPr lang="en-GB" dirty="0" err="1" smtClean="0"/>
              <a:t>phartner</a:t>
            </a:r>
            <a:r>
              <a:rPr lang="en-GB" dirty="0" smtClean="0"/>
              <a:t> ac </a:t>
            </a:r>
            <a:r>
              <a:rPr lang="en-GB" dirty="0" err="1" smtClean="0"/>
              <a:t>adrodd</a:t>
            </a:r>
            <a:r>
              <a:rPr lang="en-GB" dirty="0" smtClean="0"/>
              <a:t> </a:t>
            </a:r>
            <a:r>
              <a:rPr lang="en-GB" dirty="0" err="1" smtClean="0"/>
              <a:t>nol</a:t>
            </a:r>
            <a:endParaRPr lang="en-GB" dirty="0" smtClean="0"/>
          </a:p>
          <a:p>
            <a:r>
              <a:rPr lang="en-GB" dirty="0" smtClean="0"/>
              <a:t>Beth </a:t>
            </a:r>
            <a:r>
              <a:rPr lang="en-GB" dirty="0" err="1" smtClean="0"/>
              <a:t>yw</a:t>
            </a:r>
            <a:r>
              <a:rPr lang="en-GB" dirty="0" smtClean="0"/>
              <a:t> </a:t>
            </a:r>
            <a:r>
              <a:rPr lang="en-GB" dirty="0" err="1" smtClean="0"/>
              <a:t>eich</a:t>
            </a:r>
            <a:r>
              <a:rPr lang="en-GB" dirty="0" smtClean="0"/>
              <a:t> </a:t>
            </a:r>
            <a:r>
              <a:rPr lang="en-GB" dirty="0" err="1" smtClean="0"/>
              <a:t>syniadau</a:t>
            </a:r>
            <a:r>
              <a:rPr lang="en-GB" dirty="0" smtClean="0"/>
              <a:t> chi?</a:t>
            </a:r>
            <a:endParaRPr lang="en-US" dirty="0"/>
          </a:p>
        </p:txBody>
      </p:sp>
      <p:sp>
        <p:nvSpPr>
          <p:cNvPr id="4" name="Content Placeholder 3"/>
          <p:cNvSpPr>
            <a:spLocks noGrp="1"/>
          </p:cNvSpPr>
          <p:nvPr>
            <p:ph sz="quarter" idx="14"/>
          </p:nvPr>
        </p:nvSpPr>
        <p:spPr/>
        <p:txBody>
          <a:bodyPr/>
          <a:lstStyle/>
          <a:p>
            <a:r>
              <a:rPr lang="en-US" dirty="0" smtClean="0">
                <a:hlinkClick r:id="rId2"/>
              </a:rPr>
              <a:t>Classroom Lesson Plans- Gender Identity Research &amp; Education Society</a:t>
            </a:r>
            <a:endParaRPr lang="en-US" dirty="0" smtClean="0"/>
          </a:p>
          <a:p>
            <a:r>
              <a:rPr lang="en-GB" dirty="0" smtClean="0"/>
              <a:t>Discuss with a partner and feedback</a:t>
            </a:r>
          </a:p>
          <a:p>
            <a:r>
              <a:rPr lang="en-GB" dirty="0" smtClean="0"/>
              <a:t>What are your ideas?</a:t>
            </a:r>
            <a:endParaRPr lang="en-US" dirty="0"/>
          </a:p>
        </p:txBody>
      </p:sp>
    </p:spTree>
    <p:extLst>
      <p:ext uri="{BB962C8B-B14F-4D97-AF65-F5344CB8AC3E}">
        <p14:creationId xmlns:p14="http://schemas.microsoft.com/office/powerpoint/2010/main" val="158478613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p:cNvPicPr>
            <a:picLocks noGrp="1" noChangeAspect="1"/>
          </p:cNvPicPr>
          <p:nvPr>
            <p:ph idx="1"/>
          </p:nvPr>
        </p:nvPicPr>
        <p:blipFill>
          <a:blip r:embed="rId2"/>
          <a:stretch>
            <a:fillRect/>
          </a:stretch>
        </p:blipFill>
        <p:spPr>
          <a:xfrm>
            <a:off x="1979712" y="692696"/>
            <a:ext cx="4752528" cy="6048672"/>
          </a:xfrm>
          <a:prstGeom prst="rect">
            <a:avLst/>
          </a:prstGeom>
        </p:spPr>
      </p:pic>
      <p:sp>
        <p:nvSpPr>
          <p:cNvPr id="5" name="Title 4"/>
          <p:cNvSpPr>
            <a:spLocks noGrp="1"/>
          </p:cNvSpPr>
          <p:nvPr>
            <p:ph type="title"/>
          </p:nvPr>
        </p:nvSpPr>
        <p:spPr/>
        <p:txBody>
          <a:bodyPr/>
          <a:lstStyle/>
          <a:p>
            <a:endParaRPr lang="en-GB"/>
          </a:p>
        </p:txBody>
      </p:sp>
    </p:spTree>
    <p:extLst>
      <p:ext uri="{BB962C8B-B14F-4D97-AF65-F5344CB8AC3E}">
        <p14:creationId xmlns:p14="http://schemas.microsoft.com/office/powerpoint/2010/main" val="308586157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1538" y="1988840"/>
            <a:ext cx="7408862" cy="4137323"/>
          </a:xfrm>
        </p:spPr>
        <p:txBody>
          <a:bodyPr/>
          <a:lstStyle/>
          <a:p>
            <a:r>
              <a:rPr lang="en-GB" sz="1600" dirty="0" err="1" smtClean="0"/>
              <a:t>Bertman</a:t>
            </a:r>
            <a:r>
              <a:rPr lang="en-GB" sz="1600" dirty="0" smtClean="0"/>
              <a:t>, L. &amp; Holden, G. ( 2016) </a:t>
            </a:r>
            <a:r>
              <a:rPr lang="en-GB" sz="1600" i="1" dirty="0" smtClean="0"/>
              <a:t>Boys in the </a:t>
            </a:r>
            <a:r>
              <a:rPr lang="en-GB" sz="1600" i="1" dirty="0"/>
              <a:t>S</a:t>
            </a:r>
            <a:r>
              <a:rPr lang="en-GB" sz="1600" i="1" dirty="0" smtClean="0"/>
              <a:t>treet</a:t>
            </a:r>
            <a:r>
              <a:rPr lang="en-GB" sz="1600" dirty="0" smtClean="0"/>
              <a:t>. Available </a:t>
            </a:r>
            <a:r>
              <a:rPr lang="en-GB" sz="1600" dirty="0"/>
              <a:t>at </a:t>
            </a:r>
            <a:r>
              <a:rPr lang="en-GB" sz="1600" dirty="0">
                <a:hlinkClick r:id="rId2"/>
              </a:rPr>
              <a:t>https://</a:t>
            </a:r>
            <a:r>
              <a:rPr lang="en-GB" sz="1600" dirty="0" smtClean="0">
                <a:hlinkClick r:id="rId2"/>
              </a:rPr>
              <a:t>vimeo.com/158769251</a:t>
            </a:r>
            <a:r>
              <a:rPr lang="en-GB" sz="1600" dirty="0" smtClean="0"/>
              <a:t> ( Accessed 24.01.18)</a:t>
            </a:r>
          </a:p>
          <a:p>
            <a:r>
              <a:rPr lang="en-GB" sz="1600" dirty="0"/>
              <a:t>Hughes, C. ( 2017) Quiz: Form SJGSD4. Unpublished: UWTSD</a:t>
            </a:r>
            <a:r>
              <a:rPr lang="en-GB" sz="1600" dirty="0" smtClean="0"/>
              <a:t>.</a:t>
            </a:r>
          </a:p>
          <a:p>
            <a:r>
              <a:rPr lang="en-GB" sz="1600" dirty="0" smtClean="0"/>
              <a:t>SSJI ( School of Social Justice and Inclusion) (2017) Gender and Sexual Diversity in Higher Education. Unpublished discussion: UWTSD</a:t>
            </a:r>
          </a:p>
          <a:p>
            <a:r>
              <a:rPr lang="en-GB" altLang="en-US" sz="1600" dirty="0" err="1"/>
              <a:t>Thompson,N</a:t>
            </a:r>
            <a:r>
              <a:rPr lang="en-GB" altLang="en-US" sz="1600" dirty="0"/>
              <a:t>.(2012) </a:t>
            </a:r>
            <a:r>
              <a:rPr lang="en-GB" altLang="en-US" sz="1600" i="1" dirty="0"/>
              <a:t>Anti-Discriminatory Practice.</a:t>
            </a:r>
            <a:r>
              <a:rPr lang="en-GB" altLang="en-US" sz="1600" dirty="0"/>
              <a:t> London: Palgrave Macmillan</a:t>
            </a:r>
            <a:r>
              <a:rPr lang="en-GB" altLang="en-US" sz="1600" dirty="0" smtClean="0"/>
              <a:t>.</a:t>
            </a:r>
            <a:endParaRPr lang="en-GB" sz="1600" dirty="0" smtClean="0"/>
          </a:p>
          <a:p>
            <a:r>
              <a:rPr lang="en-GB" sz="1600" dirty="0" smtClean="0"/>
              <a:t>United Nations (1948) Universal Declaration of Human Rights. </a:t>
            </a:r>
            <a:r>
              <a:rPr lang="en-GB" sz="1600" dirty="0"/>
              <a:t>Available at </a:t>
            </a:r>
            <a:r>
              <a:rPr lang="en-GB" sz="1600" dirty="0">
                <a:hlinkClick r:id="rId3"/>
              </a:rPr>
              <a:t>http://</a:t>
            </a:r>
            <a:r>
              <a:rPr lang="en-GB" sz="1600" dirty="0" smtClean="0">
                <a:hlinkClick r:id="rId3"/>
              </a:rPr>
              <a:t>www.un.org/en/universal-declaration-human-rights/index.html</a:t>
            </a:r>
            <a:r>
              <a:rPr lang="en-GB" sz="1600" dirty="0" smtClean="0"/>
              <a:t> ( Accessed 24/01/18)</a:t>
            </a:r>
          </a:p>
          <a:p>
            <a:r>
              <a:rPr lang="en-GB" sz="1600" dirty="0" smtClean="0"/>
              <a:t>IMAGES</a:t>
            </a:r>
            <a:br>
              <a:rPr lang="en-GB" sz="1600" dirty="0" smtClean="0"/>
            </a:br>
            <a:r>
              <a:rPr lang="en-GB" sz="1600" dirty="0" smtClean="0"/>
              <a:t>Slide 2 </a:t>
            </a:r>
            <a:r>
              <a:rPr lang="en-GB" sz="1600" dirty="0"/>
              <a:t>:</a:t>
            </a:r>
            <a:r>
              <a:rPr lang="en-GB" sz="1600" dirty="0" smtClean="0"/>
              <a:t> Available </a:t>
            </a:r>
            <a:r>
              <a:rPr lang="en-GB" sz="1600" dirty="0"/>
              <a:t>at  </a:t>
            </a:r>
            <a:r>
              <a:rPr lang="en-GB" sz="1600" dirty="0">
                <a:hlinkClick r:id="rId4"/>
              </a:rPr>
              <a:t>https://fabiusmaximus.com/2016/04/12/new-gender-roles-means-new-world-95728</a:t>
            </a:r>
            <a:r>
              <a:rPr lang="en-GB" sz="1600" dirty="0" smtClean="0">
                <a:hlinkClick r:id="rId4"/>
              </a:rPr>
              <a:t>/</a:t>
            </a:r>
            <a:r>
              <a:rPr lang="en-GB" sz="1600" dirty="0" smtClean="0"/>
              <a:t> ( Accessed 29/11/17)</a:t>
            </a:r>
          </a:p>
          <a:p>
            <a:r>
              <a:rPr lang="en-GB" sz="1600" dirty="0" smtClean="0"/>
              <a:t>Slide 6 : Available </a:t>
            </a:r>
            <a:r>
              <a:rPr lang="en-GB" sz="1600" dirty="0"/>
              <a:t>at </a:t>
            </a:r>
            <a:r>
              <a:rPr lang="en-GB" sz="1600" dirty="0">
                <a:hlinkClick r:id="rId5"/>
              </a:rPr>
              <a:t>http://</a:t>
            </a:r>
            <a:r>
              <a:rPr lang="en-GB" sz="1600" dirty="0" smtClean="0">
                <a:hlinkClick r:id="rId5"/>
              </a:rPr>
              <a:t>flagspicturess.blogspot.co.uk/2013/02/flag-of-united-nations-pictures.html</a:t>
            </a:r>
            <a:r>
              <a:rPr lang="en-GB" sz="1600" dirty="0" smtClean="0"/>
              <a:t> ( Accessed 24/01/18)</a:t>
            </a:r>
            <a:endParaRPr lang="en-US" sz="1600" dirty="0"/>
          </a:p>
        </p:txBody>
      </p:sp>
      <p:sp>
        <p:nvSpPr>
          <p:cNvPr id="3" name="Title 2"/>
          <p:cNvSpPr>
            <a:spLocks noGrp="1"/>
          </p:cNvSpPr>
          <p:nvPr>
            <p:ph type="title"/>
          </p:nvPr>
        </p:nvSpPr>
        <p:spPr/>
        <p:txBody>
          <a:bodyPr/>
          <a:lstStyle/>
          <a:p>
            <a:r>
              <a:rPr lang="en-GB" dirty="0" smtClean="0"/>
              <a:t>References</a:t>
            </a:r>
            <a:endParaRPr lang="en-US" dirty="0"/>
          </a:p>
        </p:txBody>
      </p:sp>
    </p:spTree>
    <p:extLst>
      <p:ext uri="{BB962C8B-B14F-4D97-AF65-F5344CB8AC3E}">
        <p14:creationId xmlns:p14="http://schemas.microsoft.com/office/powerpoint/2010/main" val="401557421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Yellow">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2843</TotalTime>
  <Words>1166</Words>
  <Application>Microsoft Office PowerPoint</Application>
  <PresentationFormat>On-screen Show (4:3)</PresentationFormat>
  <Paragraphs>167</Paragraphs>
  <Slides>18</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Symbol</vt:lpstr>
      <vt:lpstr>Tahoma</vt:lpstr>
      <vt:lpstr>Waveform</vt:lpstr>
      <vt:lpstr>ECES5007/C Lines of Enquiry Llwybrau Ymholi</vt:lpstr>
      <vt:lpstr>Deilliannau Dysgu/ Learning Outcomes</vt:lpstr>
      <vt:lpstr>Gorolwg Overview</vt:lpstr>
      <vt:lpstr>Deddf Cydraddoldeb 2010 Equality Act 2010</vt:lpstr>
      <vt:lpstr>Equality Act 2010 Deddf Cydraddoldeb 2010</vt:lpstr>
      <vt:lpstr>Datganiad Cyffredinol Hawliau Dynol  Universal Declaration of Human Rights</vt:lpstr>
      <vt:lpstr>Cofio: Model PCS Thompson Reminder:Thompson’s PCS model  </vt:lpstr>
      <vt:lpstr>Model PCS Thompson Thompson’s PCS Model</vt:lpstr>
      <vt:lpstr>Adlewyrchu / Reflection</vt:lpstr>
      <vt:lpstr>Cwis  Quiz</vt:lpstr>
      <vt:lpstr>PowerPoint Presentation</vt:lpstr>
      <vt:lpstr>PowerPoint Presentation</vt:lpstr>
      <vt:lpstr>Beth sydd yn gefnogol? What is supportive?</vt:lpstr>
      <vt:lpstr>Beth sydd yn gefnogol? What is supportive?</vt:lpstr>
      <vt:lpstr>What is NOT supportive? Beth sydd DDIM yn gefnogol?</vt:lpstr>
      <vt:lpstr>Adnoddau Resources</vt:lpstr>
      <vt:lpstr>PowerPoint Presentation</vt:lpstr>
      <vt:lpstr>References</vt:lpstr>
    </vt:vector>
  </TitlesOfParts>
  <Company>Home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EDS501</dc:title>
  <dc:creator>Thomas</dc:creator>
  <cp:lastModifiedBy>Lynwen Roberts</cp:lastModifiedBy>
  <cp:revision>203</cp:revision>
  <dcterms:created xsi:type="dcterms:W3CDTF">2009-11-15T13:53:39Z</dcterms:created>
  <dcterms:modified xsi:type="dcterms:W3CDTF">2019-07-12T07:43:34Z</dcterms:modified>
</cp:coreProperties>
</file>