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8" r:id="rId1"/>
  </p:sldMasterIdLst>
  <p:notesMasterIdLst>
    <p:notesMasterId r:id="rId14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16E7D1-1305-4899-ADCD-1B061B90AEDD}" v="7" dt="2026-08-03T11:00:33.9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540" y="-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lma andrade" userId="9feb8f6073e0f5f2" providerId="LiveId" clId="{752515F6-CBC4-42A9-A57B-A8F9CA4E4AAF}"/>
    <pc:docChg chg="undo custSel addSld modSld">
      <pc:chgData name="telma andrade" userId="9feb8f6073e0f5f2" providerId="LiveId" clId="{752515F6-CBC4-42A9-A57B-A8F9CA4E4AAF}" dt="2026-08-03T23:07:22.577" v="2681" actId="20577"/>
      <pc:docMkLst>
        <pc:docMk/>
      </pc:docMkLst>
      <pc:sldChg chg="addSp delSp modSp mod">
        <pc:chgData name="telma andrade" userId="9feb8f6073e0f5f2" providerId="LiveId" clId="{752515F6-CBC4-42A9-A57B-A8F9CA4E4AAF}" dt="2026-08-03T10:58:34.571" v="2431" actId="1076"/>
        <pc:sldMkLst>
          <pc:docMk/>
          <pc:sldMk cId="1691496133" sldId="256"/>
        </pc:sldMkLst>
        <pc:spChg chg="del mod">
          <ac:chgData name="telma andrade" userId="9feb8f6073e0f5f2" providerId="LiveId" clId="{752515F6-CBC4-42A9-A57B-A8F9CA4E4AAF}" dt="2026-08-03T10:48:32.312" v="2422" actId="478"/>
          <ac:spMkLst>
            <pc:docMk/>
            <pc:sldMk cId="1691496133" sldId="256"/>
            <ac:spMk id="2" creationId="{F1BACCF8-B777-1B85-4AC1-89A89F7709E9}"/>
          </ac:spMkLst>
        </pc:spChg>
        <pc:spChg chg="add mod">
          <ac:chgData name="telma andrade" userId="9feb8f6073e0f5f2" providerId="LiveId" clId="{752515F6-CBC4-42A9-A57B-A8F9CA4E4AAF}" dt="2026-08-03T10:46:21.512" v="2419" actId="14100"/>
          <ac:spMkLst>
            <pc:docMk/>
            <pc:sldMk cId="1691496133" sldId="256"/>
            <ac:spMk id="3" creationId="{53A8305A-695B-18CE-6FCF-81C708B85A4B}"/>
          </ac:spMkLst>
        </pc:spChg>
        <pc:spChg chg="add mod">
          <ac:chgData name="telma andrade" userId="9feb8f6073e0f5f2" providerId="LiveId" clId="{752515F6-CBC4-42A9-A57B-A8F9CA4E4AAF}" dt="2026-08-03T10:58:14.429" v="2427" actId="1076"/>
          <ac:spMkLst>
            <pc:docMk/>
            <pc:sldMk cId="1691496133" sldId="256"/>
            <ac:spMk id="4" creationId="{0ABBC4D6-E8DC-9D25-9763-AE167522E16E}"/>
          </ac:spMkLst>
        </pc:spChg>
        <pc:spChg chg="add mod">
          <ac:chgData name="telma andrade" userId="9feb8f6073e0f5f2" providerId="LiveId" clId="{752515F6-CBC4-42A9-A57B-A8F9CA4E4AAF}" dt="2026-08-03T10:58:34.571" v="2431" actId="1076"/>
          <ac:spMkLst>
            <pc:docMk/>
            <pc:sldMk cId="1691496133" sldId="256"/>
            <ac:spMk id="5" creationId="{80C781FB-3FE7-A6C5-C45E-0A78B56144B5}"/>
          </ac:spMkLst>
        </pc:spChg>
        <pc:spChg chg="del mod">
          <ac:chgData name="telma andrade" userId="9feb8f6073e0f5f2" providerId="LiveId" clId="{752515F6-CBC4-42A9-A57B-A8F9CA4E4AAF}" dt="2026-08-03T09:48:48.075" v="2266" actId="21"/>
          <ac:spMkLst>
            <pc:docMk/>
            <pc:sldMk cId="1691496133" sldId="256"/>
            <ac:spMk id="8" creationId="{9D45E1A5-B870-70F5-5E19-F13FCED1C32D}"/>
          </ac:spMkLst>
        </pc:spChg>
      </pc:sldChg>
      <pc:sldChg chg="modSp mod">
        <pc:chgData name="telma andrade" userId="9feb8f6073e0f5f2" providerId="LiveId" clId="{752515F6-CBC4-42A9-A57B-A8F9CA4E4AAF}" dt="2026-08-03T10:55:25.043" v="2426" actId="1076"/>
        <pc:sldMkLst>
          <pc:docMk/>
          <pc:sldMk cId="2760748241" sldId="257"/>
        </pc:sldMkLst>
        <pc:spChg chg="mod">
          <ac:chgData name="telma andrade" userId="9feb8f6073e0f5f2" providerId="LiveId" clId="{752515F6-CBC4-42A9-A57B-A8F9CA4E4AAF}" dt="2026-08-03T10:55:24.388" v="2425" actId="1076"/>
          <ac:spMkLst>
            <pc:docMk/>
            <pc:sldMk cId="2760748241" sldId="257"/>
            <ac:spMk id="2" creationId="{945E0F0F-D219-81B4-D55B-9B9E30596C20}"/>
          </ac:spMkLst>
        </pc:spChg>
        <pc:spChg chg="mod">
          <ac:chgData name="telma andrade" userId="9feb8f6073e0f5f2" providerId="LiveId" clId="{752515F6-CBC4-42A9-A57B-A8F9CA4E4AAF}" dt="2026-08-03T10:55:25.043" v="2426" actId="1076"/>
          <ac:spMkLst>
            <pc:docMk/>
            <pc:sldMk cId="2760748241" sldId="257"/>
            <ac:spMk id="11" creationId="{B13FF709-5DE1-6F62-A3DD-24CF4100E38D}"/>
          </ac:spMkLst>
        </pc:spChg>
        <pc:picChg chg="mod">
          <ac:chgData name="telma andrade" userId="9feb8f6073e0f5f2" providerId="LiveId" clId="{752515F6-CBC4-42A9-A57B-A8F9CA4E4AAF}" dt="2026-08-01T22:49:43.211" v="740"/>
          <ac:picMkLst>
            <pc:docMk/>
            <pc:sldMk cId="2760748241" sldId="257"/>
            <ac:picMk id="5" creationId="{42E496C0-A0B5-9F2A-D2E3-D0CF25A2792B}"/>
          </ac:picMkLst>
        </pc:picChg>
      </pc:sldChg>
      <pc:sldChg chg="addSp modSp mod">
        <pc:chgData name="telma andrade" userId="9feb8f6073e0f5f2" providerId="LiveId" clId="{752515F6-CBC4-42A9-A57B-A8F9CA4E4AAF}" dt="2026-08-01T22:49:19.657" v="736" actId="27636"/>
        <pc:sldMkLst>
          <pc:docMk/>
          <pc:sldMk cId="3641115359" sldId="258"/>
        </pc:sldMkLst>
        <pc:spChg chg="mod">
          <ac:chgData name="telma andrade" userId="9feb8f6073e0f5f2" providerId="LiveId" clId="{752515F6-CBC4-42A9-A57B-A8F9CA4E4AAF}" dt="2026-08-01T22:49:19.657" v="736" actId="27636"/>
          <ac:spMkLst>
            <pc:docMk/>
            <pc:sldMk cId="3641115359" sldId="258"/>
            <ac:spMk id="2" creationId="{4019F537-ADF8-B88E-5BD8-52418D2F111F}"/>
          </ac:spMkLst>
        </pc:spChg>
        <pc:spChg chg="mod">
          <ac:chgData name="telma andrade" userId="9feb8f6073e0f5f2" providerId="LiveId" clId="{752515F6-CBC4-42A9-A57B-A8F9CA4E4AAF}" dt="2026-08-01T21:27:02.408" v="30" actId="1076"/>
          <ac:spMkLst>
            <pc:docMk/>
            <pc:sldMk cId="3641115359" sldId="258"/>
            <ac:spMk id="7" creationId="{22A149E5-56D0-9484-D7D5-B970E6FB9395}"/>
          </ac:spMkLst>
        </pc:spChg>
        <pc:spChg chg="mod">
          <ac:chgData name="telma andrade" userId="9feb8f6073e0f5f2" providerId="LiveId" clId="{752515F6-CBC4-42A9-A57B-A8F9CA4E4AAF}" dt="2026-08-01T21:26:17.985" v="29" actId="20577"/>
          <ac:spMkLst>
            <pc:docMk/>
            <pc:sldMk cId="3641115359" sldId="258"/>
            <ac:spMk id="8" creationId="{695F70EC-5805-9734-F115-511B4E87D839}"/>
          </ac:spMkLst>
        </pc:spChg>
        <pc:spChg chg="add mod">
          <ac:chgData name="telma andrade" userId="9feb8f6073e0f5f2" providerId="LiveId" clId="{752515F6-CBC4-42A9-A57B-A8F9CA4E4AAF}" dt="2026-08-01T21:28:50.643" v="82" actId="1076"/>
          <ac:spMkLst>
            <pc:docMk/>
            <pc:sldMk cId="3641115359" sldId="258"/>
            <ac:spMk id="13" creationId="{3D4B29D7-C31C-F217-33E0-F51C2304A0A6}"/>
          </ac:spMkLst>
        </pc:spChg>
      </pc:sldChg>
      <pc:sldChg chg="addSp delSp modSp new mod modClrScheme chgLayout">
        <pc:chgData name="telma andrade" userId="9feb8f6073e0f5f2" providerId="LiveId" clId="{752515F6-CBC4-42A9-A57B-A8F9CA4E4AAF}" dt="2026-08-01T22:49:37.286" v="739" actId="27636"/>
        <pc:sldMkLst>
          <pc:docMk/>
          <pc:sldMk cId="1892207739" sldId="259"/>
        </pc:sldMkLst>
        <pc:spChg chg="mod">
          <ac:chgData name="telma andrade" userId="9feb8f6073e0f5f2" providerId="LiveId" clId="{752515F6-CBC4-42A9-A57B-A8F9CA4E4AAF}" dt="2026-08-01T22:49:37.286" v="739" actId="27636"/>
          <ac:spMkLst>
            <pc:docMk/>
            <pc:sldMk cId="1892207739" sldId="259"/>
            <ac:spMk id="3" creationId="{55DE35D0-0707-3027-8A02-9C98955EE30F}"/>
          </ac:spMkLst>
        </pc:spChg>
        <pc:spChg chg="add mod">
          <ac:chgData name="telma andrade" userId="9feb8f6073e0f5f2" providerId="LiveId" clId="{752515F6-CBC4-42A9-A57B-A8F9CA4E4AAF}" dt="2026-08-01T21:51:31.342" v="229" actId="1076"/>
          <ac:spMkLst>
            <pc:docMk/>
            <pc:sldMk cId="1892207739" sldId="259"/>
            <ac:spMk id="4" creationId="{E2C0F295-AFC8-7D8E-B1FB-AF4E46E2F28E}"/>
          </ac:spMkLst>
        </pc:spChg>
        <pc:spChg chg="add mod">
          <ac:chgData name="telma andrade" userId="9feb8f6073e0f5f2" providerId="LiveId" clId="{752515F6-CBC4-42A9-A57B-A8F9CA4E4AAF}" dt="2026-08-01T22:10:25.296" v="460" actId="20577"/>
          <ac:spMkLst>
            <pc:docMk/>
            <pc:sldMk cId="1892207739" sldId="259"/>
            <ac:spMk id="5" creationId="{6E162241-7434-A08C-91BA-F39FB2645D54}"/>
          </ac:spMkLst>
        </pc:spChg>
        <pc:picChg chg="add mod">
          <ac:chgData name="telma andrade" userId="9feb8f6073e0f5f2" providerId="LiveId" clId="{752515F6-CBC4-42A9-A57B-A8F9CA4E4AAF}" dt="2026-08-01T22:06:46.706" v="459" actId="1076"/>
          <ac:picMkLst>
            <pc:docMk/>
            <pc:sldMk cId="1892207739" sldId="259"/>
            <ac:picMk id="11" creationId="{BF14FCD9-7238-BD84-3DAA-DDB705D6938E}"/>
          </ac:picMkLst>
        </pc:picChg>
      </pc:sldChg>
      <pc:sldChg chg="addSp delSp modSp new mod modClrScheme chgLayout">
        <pc:chgData name="telma andrade" userId="9feb8f6073e0f5f2" providerId="LiveId" clId="{752515F6-CBC4-42A9-A57B-A8F9CA4E4AAF}" dt="2026-08-01T22:34:15.851" v="726" actId="14100"/>
        <pc:sldMkLst>
          <pc:docMk/>
          <pc:sldMk cId="1164429933" sldId="260"/>
        </pc:sldMkLst>
        <pc:spChg chg="add mod">
          <ac:chgData name="telma andrade" userId="9feb8f6073e0f5f2" providerId="LiveId" clId="{752515F6-CBC4-42A9-A57B-A8F9CA4E4AAF}" dt="2026-08-01T22:34:05.158" v="724" actId="1076"/>
          <ac:spMkLst>
            <pc:docMk/>
            <pc:sldMk cId="1164429933" sldId="260"/>
            <ac:spMk id="12" creationId="{BDA841C3-5AFF-4411-926D-C43AF15E4386}"/>
          </ac:spMkLst>
        </pc:spChg>
        <pc:spChg chg="add mod">
          <ac:chgData name="telma andrade" userId="9feb8f6073e0f5f2" providerId="LiveId" clId="{752515F6-CBC4-42A9-A57B-A8F9CA4E4AAF}" dt="2026-08-01T22:34:10.892" v="725" actId="1076"/>
          <ac:spMkLst>
            <pc:docMk/>
            <pc:sldMk cId="1164429933" sldId="260"/>
            <ac:spMk id="14" creationId="{452371DB-99B8-DBDC-B604-78469F8A2896}"/>
          </ac:spMkLst>
        </pc:spChg>
        <pc:picChg chg="add mod ord">
          <ac:chgData name="telma andrade" userId="9feb8f6073e0f5f2" providerId="LiveId" clId="{752515F6-CBC4-42A9-A57B-A8F9CA4E4AAF}" dt="2026-08-01T22:34:15.851" v="726" actId="14100"/>
          <ac:picMkLst>
            <pc:docMk/>
            <pc:sldMk cId="1164429933" sldId="260"/>
            <ac:picMk id="5" creationId="{A15ED882-F5BD-B22F-F4E3-B49F9FCD2534}"/>
          </ac:picMkLst>
        </pc:picChg>
        <pc:picChg chg="add mod ord">
          <ac:chgData name="telma andrade" userId="9feb8f6073e0f5f2" providerId="LiveId" clId="{752515F6-CBC4-42A9-A57B-A8F9CA4E4AAF}" dt="2026-08-01T22:26:48.781" v="512" actId="1076"/>
          <ac:picMkLst>
            <pc:docMk/>
            <pc:sldMk cId="1164429933" sldId="260"/>
            <ac:picMk id="7" creationId="{67B32A38-4E70-94A8-5EBF-80846E8ADFAF}"/>
          </ac:picMkLst>
        </pc:picChg>
      </pc:sldChg>
      <pc:sldChg chg="addSp delSp modSp new mod setBg">
        <pc:chgData name="telma andrade" userId="9feb8f6073e0f5f2" providerId="LiveId" clId="{752515F6-CBC4-42A9-A57B-A8F9CA4E4AAF}" dt="2026-08-01T23:03:42.671" v="1076" actId="20577"/>
        <pc:sldMkLst>
          <pc:docMk/>
          <pc:sldMk cId="3280211351" sldId="261"/>
        </pc:sldMkLst>
        <pc:spChg chg="mod">
          <ac:chgData name="telma andrade" userId="9feb8f6073e0f5f2" providerId="LiveId" clId="{752515F6-CBC4-42A9-A57B-A8F9CA4E4AAF}" dt="2026-08-01T23:02:16.991" v="1066" actId="26606"/>
          <ac:spMkLst>
            <pc:docMk/>
            <pc:sldMk cId="3280211351" sldId="261"/>
            <ac:spMk id="2" creationId="{C81A0449-0EEC-5BE9-B527-38C42438AA01}"/>
          </ac:spMkLst>
        </pc:spChg>
        <pc:spChg chg="add mod ord">
          <ac:chgData name="telma andrade" userId="9feb8f6073e0f5f2" providerId="LiveId" clId="{752515F6-CBC4-42A9-A57B-A8F9CA4E4AAF}" dt="2026-08-01T23:03:42.671" v="1076" actId="20577"/>
          <ac:spMkLst>
            <pc:docMk/>
            <pc:sldMk cId="3280211351" sldId="261"/>
            <ac:spMk id="31" creationId="{C56D7A3B-FDF5-A3DF-FAE8-55BA58DA2682}"/>
          </ac:spMkLst>
        </pc:spChg>
        <pc:spChg chg="add">
          <ac:chgData name="telma andrade" userId="9feb8f6073e0f5f2" providerId="LiveId" clId="{752515F6-CBC4-42A9-A57B-A8F9CA4E4AAF}" dt="2026-08-01T23:02:16.991" v="1066" actId="26606"/>
          <ac:spMkLst>
            <pc:docMk/>
            <pc:sldMk cId="3280211351" sldId="261"/>
            <ac:spMk id="40" creationId="{989BE678-777B-482A-A616-FEDC47B162E5}"/>
          </ac:spMkLst>
        </pc:spChg>
        <pc:spChg chg="add">
          <ac:chgData name="telma andrade" userId="9feb8f6073e0f5f2" providerId="LiveId" clId="{752515F6-CBC4-42A9-A57B-A8F9CA4E4AAF}" dt="2026-08-01T23:02:16.991" v="1066" actId="26606"/>
          <ac:spMkLst>
            <pc:docMk/>
            <pc:sldMk cId="3280211351" sldId="261"/>
            <ac:spMk id="46" creationId="{D28BE0C3-2102-4820-B88B-A448B1840D14}"/>
          </ac:spMkLst>
        </pc:spChg>
        <pc:spChg chg="add">
          <ac:chgData name="telma andrade" userId="9feb8f6073e0f5f2" providerId="LiveId" clId="{752515F6-CBC4-42A9-A57B-A8F9CA4E4AAF}" dt="2026-08-01T23:02:16.991" v="1066" actId="26606"/>
          <ac:spMkLst>
            <pc:docMk/>
            <pc:sldMk cId="3280211351" sldId="261"/>
            <ac:spMk id="48" creationId="{C8A3C342-1D03-412F-8DD3-BF519E8E0AE9}"/>
          </ac:spMkLst>
        </pc:spChg>
        <pc:spChg chg="add">
          <ac:chgData name="telma andrade" userId="9feb8f6073e0f5f2" providerId="LiveId" clId="{752515F6-CBC4-42A9-A57B-A8F9CA4E4AAF}" dt="2026-08-01T23:02:16.991" v="1066" actId="26606"/>
          <ac:spMkLst>
            <pc:docMk/>
            <pc:sldMk cId="3280211351" sldId="261"/>
            <ac:spMk id="50" creationId="{81CC9B02-E087-4350-AEBD-2C3CF001AF01}"/>
          </ac:spMkLst>
        </pc:spChg>
        <pc:spChg chg="add">
          <ac:chgData name="telma andrade" userId="9feb8f6073e0f5f2" providerId="LiveId" clId="{752515F6-CBC4-42A9-A57B-A8F9CA4E4AAF}" dt="2026-08-01T23:02:16.991" v="1066" actId="26606"/>
          <ac:spMkLst>
            <pc:docMk/>
            <pc:sldMk cId="3280211351" sldId="261"/>
            <ac:spMk id="52" creationId="{D6F18ACE-6E82-4ADC-8A2F-A1771B309B16}"/>
          </ac:spMkLst>
        </pc:spChg>
        <pc:picChg chg="add mod">
          <ac:chgData name="telma andrade" userId="9feb8f6073e0f5f2" providerId="LiveId" clId="{752515F6-CBC4-42A9-A57B-A8F9CA4E4AAF}" dt="2026-08-01T23:02:30.488" v="1068" actId="14100"/>
          <ac:picMkLst>
            <pc:docMk/>
            <pc:sldMk cId="3280211351" sldId="261"/>
            <ac:picMk id="9" creationId="{55113F58-3FE7-7E5E-2D91-4C5245307AF1}"/>
          </ac:picMkLst>
        </pc:picChg>
        <pc:picChg chg="add">
          <ac:chgData name="telma andrade" userId="9feb8f6073e0f5f2" providerId="LiveId" clId="{752515F6-CBC4-42A9-A57B-A8F9CA4E4AAF}" dt="2026-08-01T23:02:16.991" v="1066" actId="26606"/>
          <ac:picMkLst>
            <pc:docMk/>
            <pc:sldMk cId="3280211351" sldId="261"/>
            <ac:picMk id="38" creationId="{950648F4-ABCD-4DF0-8641-76CFB2354721}"/>
          </ac:picMkLst>
        </pc:picChg>
      </pc:sldChg>
      <pc:sldChg chg="addSp delSp modSp new mod setBg">
        <pc:chgData name="telma andrade" userId="9feb8f6073e0f5f2" providerId="LiveId" clId="{752515F6-CBC4-42A9-A57B-A8F9CA4E4AAF}" dt="2026-08-01T23:17:39.607" v="1347" actId="20577"/>
        <pc:sldMkLst>
          <pc:docMk/>
          <pc:sldMk cId="3536566707" sldId="262"/>
        </pc:sldMkLst>
        <pc:spChg chg="mod">
          <ac:chgData name="telma andrade" userId="9feb8f6073e0f5f2" providerId="LiveId" clId="{752515F6-CBC4-42A9-A57B-A8F9CA4E4AAF}" dt="2026-08-01T23:13:10.873" v="1309" actId="26606"/>
          <ac:spMkLst>
            <pc:docMk/>
            <pc:sldMk cId="3536566707" sldId="262"/>
            <ac:spMk id="2" creationId="{46D43762-9523-F0A3-C5E9-36FB39223984}"/>
          </ac:spMkLst>
        </pc:spChg>
        <pc:spChg chg="add">
          <ac:chgData name="telma andrade" userId="9feb8f6073e0f5f2" providerId="LiveId" clId="{752515F6-CBC4-42A9-A57B-A8F9CA4E4AAF}" dt="2026-08-01T23:13:10.873" v="1309" actId="26606"/>
          <ac:spMkLst>
            <pc:docMk/>
            <pc:sldMk cId="3536566707" sldId="262"/>
            <ac:spMk id="45" creationId="{81CC9B02-E087-4350-AEBD-2C3CF001AF01}"/>
          </ac:spMkLst>
        </pc:spChg>
        <pc:spChg chg="add">
          <ac:chgData name="telma andrade" userId="9feb8f6073e0f5f2" providerId="LiveId" clId="{752515F6-CBC4-42A9-A57B-A8F9CA4E4AAF}" dt="2026-08-01T23:13:10.873" v="1309" actId="26606"/>
          <ac:spMkLst>
            <pc:docMk/>
            <pc:sldMk cId="3536566707" sldId="262"/>
            <ac:spMk id="47" creationId="{D6F18ACE-6E82-4ADC-8A2F-A1771B309B16}"/>
          </ac:spMkLst>
        </pc:spChg>
        <pc:spChg chg="add">
          <ac:chgData name="telma andrade" userId="9feb8f6073e0f5f2" providerId="LiveId" clId="{752515F6-CBC4-42A9-A57B-A8F9CA4E4AAF}" dt="2026-08-01T23:13:10.873" v="1309" actId="26606"/>
          <ac:spMkLst>
            <pc:docMk/>
            <pc:sldMk cId="3536566707" sldId="262"/>
            <ac:spMk id="48" creationId="{989BE678-777B-482A-A616-FEDC47B162E5}"/>
          </ac:spMkLst>
        </pc:spChg>
        <pc:spChg chg="add">
          <ac:chgData name="telma andrade" userId="9feb8f6073e0f5f2" providerId="LiveId" clId="{752515F6-CBC4-42A9-A57B-A8F9CA4E4AAF}" dt="2026-08-01T23:13:10.873" v="1309" actId="26606"/>
          <ac:spMkLst>
            <pc:docMk/>
            <pc:sldMk cId="3536566707" sldId="262"/>
            <ac:spMk id="51" creationId="{D28BE0C3-2102-4820-B88B-A448B1840D14}"/>
          </ac:spMkLst>
        </pc:spChg>
        <pc:spChg chg="add mod">
          <ac:chgData name="telma andrade" userId="9feb8f6073e0f5f2" providerId="LiveId" clId="{752515F6-CBC4-42A9-A57B-A8F9CA4E4AAF}" dt="2026-08-01T23:17:39.607" v="1347" actId="20577"/>
          <ac:spMkLst>
            <pc:docMk/>
            <pc:sldMk cId="3536566707" sldId="262"/>
            <ac:spMk id="52" creationId="{51AE81A3-F083-AED5-418C-AF4BB7475F70}"/>
          </ac:spMkLst>
        </pc:spChg>
      </pc:sldChg>
      <pc:sldChg chg="addSp delSp modSp new mod setBg setClrOvrMap">
        <pc:chgData name="telma andrade" userId="9feb8f6073e0f5f2" providerId="LiveId" clId="{752515F6-CBC4-42A9-A57B-A8F9CA4E4AAF}" dt="2026-08-01T23:31:04.569" v="1646" actId="20577"/>
        <pc:sldMkLst>
          <pc:docMk/>
          <pc:sldMk cId="2052411139" sldId="263"/>
        </pc:sldMkLst>
        <pc:spChg chg="mod">
          <ac:chgData name="telma andrade" userId="9feb8f6073e0f5f2" providerId="LiveId" clId="{752515F6-CBC4-42A9-A57B-A8F9CA4E4AAF}" dt="2026-08-01T23:29:05.772" v="1636" actId="255"/>
          <ac:spMkLst>
            <pc:docMk/>
            <pc:sldMk cId="2052411139" sldId="263"/>
            <ac:spMk id="2" creationId="{97F279C0-AF7B-201E-98BB-DE3F3D22D18D}"/>
          </ac:spMkLst>
        </pc:spChg>
        <pc:spChg chg="add">
          <ac:chgData name="telma andrade" userId="9feb8f6073e0f5f2" providerId="LiveId" clId="{752515F6-CBC4-42A9-A57B-A8F9CA4E4AAF}" dt="2026-08-01T23:26:33.115" v="1623" actId="26606"/>
          <ac:spMkLst>
            <pc:docMk/>
            <pc:sldMk cId="2052411139" sldId="263"/>
            <ac:spMk id="83" creationId="{C393B4A7-6ABF-423D-A762-3CDB4897A833}"/>
          </ac:spMkLst>
        </pc:spChg>
        <pc:spChg chg="add">
          <ac:chgData name="telma andrade" userId="9feb8f6073e0f5f2" providerId="LiveId" clId="{752515F6-CBC4-42A9-A57B-A8F9CA4E4AAF}" dt="2026-08-01T23:26:33.115" v="1623" actId="26606"/>
          <ac:spMkLst>
            <pc:docMk/>
            <pc:sldMk cId="2052411139" sldId="263"/>
            <ac:spMk id="89" creationId="{01AD250C-F2EA-449F-9B14-DF5BB674C500}"/>
          </ac:spMkLst>
        </pc:spChg>
        <pc:spChg chg="add">
          <ac:chgData name="telma andrade" userId="9feb8f6073e0f5f2" providerId="LiveId" clId="{752515F6-CBC4-42A9-A57B-A8F9CA4E4AAF}" dt="2026-08-01T23:26:33.115" v="1623" actId="26606"/>
          <ac:spMkLst>
            <pc:docMk/>
            <pc:sldMk cId="2052411139" sldId="263"/>
            <ac:spMk id="91" creationId="{4E78424C-6FD0-41F8-9CAA-5DC19C42359F}"/>
          </ac:spMkLst>
        </pc:spChg>
        <pc:spChg chg="add">
          <ac:chgData name="telma andrade" userId="9feb8f6073e0f5f2" providerId="LiveId" clId="{752515F6-CBC4-42A9-A57B-A8F9CA4E4AAF}" dt="2026-08-01T23:26:33.115" v="1623" actId="26606"/>
          <ac:spMkLst>
            <pc:docMk/>
            <pc:sldMk cId="2052411139" sldId="263"/>
            <ac:spMk id="95" creationId="{BDC58DEA-1307-4F44-AD47-E613D8B76A89}"/>
          </ac:spMkLst>
        </pc:spChg>
        <pc:spChg chg="add">
          <ac:chgData name="telma andrade" userId="9feb8f6073e0f5f2" providerId="LiveId" clId="{752515F6-CBC4-42A9-A57B-A8F9CA4E4AAF}" dt="2026-08-01T23:26:33.115" v="1623" actId="26606"/>
          <ac:spMkLst>
            <pc:docMk/>
            <pc:sldMk cId="2052411139" sldId="263"/>
            <ac:spMk id="97" creationId="{C99B912D-1E4B-42AF-A2BE-CFEFEC916EE7}"/>
          </ac:spMkLst>
        </pc:spChg>
        <pc:graphicFrameChg chg="mod modGraphic">
          <ac:chgData name="telma andrade" userId="9feb8f6073e0f5f2" providerId="LiveId" clId="{752515F6-CBC4-42A9-A57B-A8F9CA4E4AAF}" dt="2026-08-01T23:31:04.569" v="1646" actId="20577"/>
          <ac:graphicFrameMkLst>
            <pc:docMk/>
            <pc:sldMk cId="2052411139" sldId="263"/>
            <ac:graphicFrameMk id="29" creationId="{8FCCDA88-FF6D-07B6-0E8B-A3FFE4A086A8}"/>
          </ac:graphicFrameMkLst>
        </pc:graphicFrameChg>
      </pc:sldChg>
      <pc:sldChg chg="addSp delSp modSp new mod setBg">
        <pc:chgData name="telma andrade" userId="9feb8f6073e0f5f2" providerId="LiveId" clId="{752515F6-CBC4-42A9-A57B-A8F9CA4E4AAF}" dt="2026-08-01T23:46:29.464" v="2081" actId="20577"/>
        <pc:sldMkLst>
          <pc:docMk/>
          <pc:sldMk cId="3006661108" sldId="264"/>
        </pc:sldMkLst>
        <pc:spChg chg="mod">
          <ac:chgData name="telma andrade" userId="9feb8f6073e0f5f2" providerId="LiveId" clId="{752515F6-CBC4-42A9-A57B-A8F9CA4E4AAF}" dt="2026-08-01T23:42:15.747" v="2029" actId="26606"/>
          <ac:spMkLst>
            <pc:docMk/>
            <pc:sldMk cId="3006661108" sldId="264"/>
            <ac:spMk id="2" creationId="{415210AB-79ED-1E58-730A-F58CCF639A1B}"/>
          </ac:spMkLst>
        </pc:spChg>
        <pc:spChg chg="add">
          <ac:chgData name="telma andrade" userId="9feb8f6073e0f5f2" providerId="LiveId" clId="{752515F6-CBC4-42A9-A57B-A8F9CA4E4AAF}" dt="2026-08-01T23:42:15.747" v="2029" actId="26606"/>
          <ac:spMkLst>
            <pc:docMk/>
            <pc:sldMk cId="3006661108" sldId="264"/>
            <ac:spMk id="29" creationId="{989BE678-777B-482A-A616-FEDC47B162E5}"/>
          </ac:spMkLst>
        </pc:spChg>
        <pc:spChg chg="add">
          <ac:chgData name="telma andrade" userId="9feb8f6073e0f5f2" providerId="LiveId" clId="{752515F6-CBC4-42A9-A57B-A8F9CA4E4AAF}" dt="2026-08-01T23:42:15.747" v="2029" actId="26606"/>
          <ac:spMkLst>
            <pc:docMk/>
            <pc:sldMk cId="3006661108" sldId="264"/>
            <ac:spMk id="35" creationId="{D28BE0C3-2102-4820-B88B-A448B1840D14}"/>
          </ac:spMkLst>
        </pc:spChg>
        <pc:spChg chg="add">
          <ac:chgData name="telma andrade" userId="9feb8f6073e0f5f2" providerId="LiveId" clId="{752515F6-CBC4-42A9-A57B-A8F9CA4E4AAF}" dt="2026-08-01T23:42:15.747" v="2029" actId="26606"/>
          <ac:spMkLst>
            <pc:docMk/>
            <pc:sldMk cId="3006661108" sldId="264"/>
            <ac:spMk id="37" creationId="{C8A3C342-1D03-412F-8DD3-BF519E8E0AE9}"/>
          </ac:spMkLst>
        </pc:spChg>
        <pc:spChg chg="add">
          <ac:chgData name="telma andrade" userId="9feb8f6073e0f5f2" providerId="LiveId" clId="{752515F6-CBC4-42A9-A57B-A8F9CA4E4AAF}" dt="2026-08-01T23:42:15.747" v="2029" actId="26606"/>
          <ac:spMkLst>
            <pc:docMk/>
            <pc:sldMk cId="3006661108" sldId="264"/>
            <ac:spMk id="39" creationId="{81CC9B02-E087-4350-AEBD-2C3CF001AF01}"/>
          </ac:spMkLst>
        </pc:spChg>
        <pc:graphicFrameChg chg="add modGraphic">
          <ac:chgData name="telma andrade" userId="9feb8f6073e0f5f2" providerId="LiveId" clId="{752515F6-CBC4-42A9-A57B-A8F9CA4E4AAF}" dt="2026-08-01T23:46:29.464" v="2081" actId="20577"/>
          <ac:graphicFrameMkLst>
            <pc:docMk/>
            <pc:sldMk cId="3006661108" sldId="264"/>
            <ac:graphicFrameMk id="41" creationId="{ABE5CD64-11DD-B1F4-474C-E8E5A93EBB19}"/>
          </ac:graphicFrameMkLst>
        </pc:graphicFrameChg>
        <pc:picChg chg="add">
          <ac:chgData name="telma andrade" userId="9feb8f6073e0f5f2" providerId="LiveId" clId="{752515F6-CBC4-42A9-A57B-A8F9CA4E4AAF}" dt="2026-08-01T23:32:12.109" v="1660" actId="26606"/>
          <ac:picMkLst>
            <pc:docMk/>
            <pc:sldMk cId="3006661108" sldId="264"/>
            <ac:picMk id="6" creationId="{D23D7A08-50F5-C539-26B1-4CF29A800E60}"/>
          </ac:picMkLst>
        </pc:picChg>
        <pc:picChg chg="add">
          <ac:chgData name="telma andrade" userId="9feb8f6073e0f5f2" providerId="LiveId" clId="{752515F6-CBC4-42A9-A57B-A8F9CA4E4AAF}" dt="2026-08-01T23:42:15.747" v="2029" actId="26606"/>
          <ac:picMkLst>
            <pc:docMk/>
            <pc:sldMk cId="3006661108" sldId="264"/>
            <ac:picMk id="31" creationId="{CF1EB4BD-9C7E-4AA3-9681-C7EB0DA6250B}"/>
          </ac:picMkLst>
        </pc:picChg>
        <pc:picChg chg="add">
          <ac:chgData name="telma andrade" userId="9feb8f6073e0f5f2" providerId="LiveId" clId="{752515F6-CBC4-42A9-A57B-A8F9CA4E4AAF}" dt="2026-08-01T23:42:15.747" v="2029" actId="26606"/>
          <ac:picMkLst>
            <pc:docMk/>
            <pc:sldMk cId="3006661108" sldId="264"/>
            <ac:picMk id="33" creationId="{94AAE3AA-3759-4D28-B0EF-575F25A5146C}"/>
          </ac:picMkLst>
        </pc:picChg>
      </pc:sldChg>
      <pc:sldChg chg="addSp delSp modSp new mod setBg setClrOvrMap">
        <pc:chgData name="telma andrade" userId="9feb8f6073e0f5f2" providerId="LiveId" clId="{752515F6-CBC4-42A9-A57B-A8F9CA4E4AAF}" dt="2026-08-02T00:10:10.243" v="2157" actId="114"/>
        <pc:sldMkLst>
          <pc:docMk/>
          <pc:sldMk cId="4117080481" sldId="265"/>
        </pc:sldMkLst>
        <pc:spChg chg="mod">
          <ac:chgData name="telma andrade" userId="9feb8f6073e0f5f2" providerId="LiveId" clId="{752515F6-CBC4-42A9-A57B-A8F9CA4E4AAF}" dt="2026-08-02T00:01:55.428" v="2145" actId="113"/>
          <ac:spMkLst>
            <pc:docMk/>
            <pc:sldMk cId="4117080481" sldId="265"/>
            <ac:spMk id="2" creationId="{F3BE2FEC-C237-8DF8-28B2-C9B679536C24}"/>
          </ac:spMkLst>
        </pc:spChg>
        <pc:spChg chg="mod">
          <ac:chgData name="telma andrade" userId="9feb8f6073e0f5f2" providerId="LiveId" clId="{752515F6-CBC4-42A9-A57B-A8F9CA4E4AAF}" dt="2026-08-02T00:10:10.243" v="2157" actId="114"/>
          <ac:spMkLst>
            <pc:docMk/>
            <pc:sldMk cId="4117080481" sldId="265"/>
            <ac:spMk id="3" creationId="{E3354DEF-D955-D1FD-A5B8-F49D5D7B5707}"/>
          </ac:spMkLst>
        </pc:spChg>
        <pc:spChg chg="add del">
          <ac:chgData name="telma andrade" userId="9feb8f6073e0f5f2" providerId="LiveId" clId="{752515F6-CBC4-42A9-A57B-A8F9CA4E4AAF}" dt="2026-08-02T00:01:19.590" v="2139" actId="26606"/>
          <ac:spMkLst>
            <pc:docMk/>
            <pc:sldMk cId="4117080481" sldId="265"/>
            <ac:spMk id="102" creationId="{4FA533C5-33E3-4611-AF9F-72811D8B26A6}"/>
          </ac:spMkLst>
        </pc:spChg>
        <pc:spChg chg="add del">
          <ac:chgData name="telma andrade" userId="9feb8f6073e0f5f2" providerId="LiveId" clId="{752515F6-CBC4-42A9-A57B-A8F9CA4E4AAF}" dt="2026-08-02T00:01:19.590" v="2139" actId="26606"/>
          <ac:spMkLst>
            <pc:docMk/>
            <pc:sldMk cId="4117080481" sldId="265"/>
            <ac:spMk id="108" creationId="{87F0FDC4-AD8C-47D9-9131-623C98ADB0AE}"/>
          </ac:spMkLst>
        </pc:spChg>
        <pc:spChg chg="add del">
          <ac:chgData name="telma andrade" userId="9feb8f6073e0f5f2" providerId="LiveId" clId="{752515F6-CBC4-42A9-A57B-A8F9CA4E4AAF}" dt="2026-08-02T00:01:19.590" v="2139" actId="26606"/>
          <ac:spMkLst>
            <pc:docMk/>
            <pc:sldMk cId="4117080481" sldId="265"/>
            <ac:spMk id="110" creationId="{052BEFF1-896C-45B1-B02C-96A6A1BC389A}"/>
          </ac:spMkLst>
        </pc:spChg>
        <pc:spChg chg="add del">
          <ac:chgData name="telma andrade" userId="9feb8f6073e0f5f2" providerId="LiveId" clId="{752515F6-CBC4-42A9-A57B-A8F9CA4E4AAF}" dt="2026-08-02T00:01:19.590" v="2139" actId="26606"/>
          <ac:spMkLst>
            <pc:docMk/>
            <pc:sldMk cId="4117080481" sldId="265"/>
            <ac:spMk id="114" creationId="{8598F259-6F54-47A3-8D13-1603D786A328}"/>
          </ac:spMkLst>
        </pc:spChg>
        <pc:spChg chg="add">
          <ac:chgData name="telma andrade" userId="9feb8f6073e0f5f2" providerId="LiveId" clId="{752515F6-CBC4-42A9-A57B-A8F9CA4E4AAF}" dt="2026-08-02T00:01:19.590" v="2139" actId="26606"/>
          <ac:spMkLst>
            <pc:docMk/>
            <pc:sldMk cId="4117080481" sldId="265"/>
            <ac:spMk id="125" creationId="{4FA533C5-33E3-4611-AF9F-72811D8B26A6}"/>
          </ac:spMkLst>
        </pc:spChg>
        <pc:spChg chg="add">
          <ac:chgData name="telma andrade" userId="9feb8f6073e0f5f2" providerId="LiveId" clId="{752515F6-CBC4-42A9-A57B-A8F9CA4E4AAF}" dt="2026-08-02T00:01:19.590" v="2139" actId="26606"/>
          <ac:spMkLst>
            <pc:docMk/>
            <pc:sldMk cId="4117080481" sldId="265"/>
            <ac:spMk id="133" creationId="{0D9B8FD4-CDEB-4EB4-B4DE-C89E11938958}"/>
          </ac:spMkLst>
        </pc:spChg>
        <pc:spChg chg="add">
          <ac:chgData name="telma andrade" userId="9feb8f6073e0f5f2" providerId="LiveId" clId="{752515F6-CBC4-42A9-A57B-A8F9CA4E4AAF}" dt="2026-08-02T00:01:19.590" v="2139" actId="26606"/>
          <ac:spMkLst>
            <pc:docMk/>
            <pc:sldMk cId="4117080481" sldId="265"/>
            <ac:spMk id="135" creationId="{5A2E3D1D-9E9F-4739-BA14-D4D7FA9FBDD1}"/>
          </ac:spMkLst>
        </pc:spChg>
        <pc:spChg chg="add">
          <ac:chgData name="telma andrade" userId="9feb8f6073e0f5f2" providerId="LiveId" clId="{752515F6-CBC4-42A9-A57B-A8F9CA4E4AAF}" dt="2026-08-02T00:01:19.590" v="2139" actId="26606"/>
          <ac:spMkLst>
            <pc:docMk/>
            <pc:sldMk cId="4117080481" sldId="265"/>
            <ac:spMk id="139" creationId="{8ADAB9C8-EB37-4914-A699-C716FC8FE4FE}"/>
          </ac:spMkLst>
        </pc:spChg>
      </pc:sldChg>
      <pc:sldChg chg="addSp delSp modSp new mod setBg addAnim">
        <pc:chgData name="telma andrade" userId="9feb8f6073e0f5f2" providerId="LiveId" clId="{752515F6-CBC4-42A9-A57B-A8F9CA4E4AAF}" dt="2026-08-02T00:19:20.776" v="2263" actId="1076"/>
        <pc:sldMkLst>
          <pc:docMk/>
          <pc:sldMk cId="1141561783" sldId="266"/>
        </pc:sldMkLst>
        <pc:spChg chg="mod ord">
          <ac:chgData name="telma andrade" userId="9feb8f6073e0f5f2" providerId="LiveId" clId="{752515F6-CBC4-42A9-A57B-A8F9CA4E4AAF}" dt="2026-08-02T00:18:53.060" v="2262" actId="20577"/>
          <ac:spMkLst>
            <pc:docMk/>
            <pc:sldMk cId="1141561783" sldId="266"/>
            <ac:spMk id="2" creationId="{F76F46DA-485F-E66E-AC47-EDDFA7B4BF7B}"/>
          </ac:spMkLst>
        </pc:spChg>
        <pc:spChg chg="add del">
          <ac:chgData name="telma andrade" userId="9feb8f6073e0f5f2" providerId="LiveId" clId="{752515F6-CBC4-42A9-A57B-A8F9CA4E4AAF}" dt="2026-08-02T00:12:31.765" v="2180" actId="26606"/>
          <ac:spMkLst>
            <pc:docMk/>
            <pc:sldMk cId="1141561783" sldId="266"/>
            <ac:spMk id="3" creationId="{A5055A72-1412-7F98-55D7-E49B5DD3D47C}"/>
          </ac:spMkLst>
        </pc:spChg>
        <pc:spChg chg="add del">
          <ac:chgData name="telma andrade" userId="9feb8f6073e0f5f2" providerId="LiveId" clId="{752515F6-CBC4-42A9-A57B-A8F9CA4E4AAF}" dt="2026-08-02T00:12:31.765" v="2180" actId="26606"/>
          <ac:spMkLst>
            <pc:docMk/>
            <pc:sldMk cId="1141561783" sldId="266"/>
            <ac:spMk id="4" creationId="{37DC1DC9-C1E0-2830-8AF6-2662CEA782B3}"/>
          </ac:spMkLst>
        </pc:spChg>
        <pc:spChg chg="add mod">
          <ac:chgData name="telma andrade" userId="9feb8f6073e0f5f2" providerId="LiveId" clId="{752515F6-CBC4-42A9-A57B-A8F9CA4E4AAF}" dt="2026-08-02T00:19:20.776" v="2263" actId="1076"/>
          <ac:spMkLst>
            <pc:docMk/>
            <pc:sldMk cId="1141561783" sldId="266"/>
            <ac:spMk id="5" creationId="{C522E15B-927A-0B6D-C9E4-E7D14D44D70C}"/>
          </ac:spMkLst>
        </pc:spChg>
        <pc:spChg chg="add del">
          <ac:chgData name="telma andrade" userId="9feb8f6073e0f5f2" providerId="LiveId" clId="{752515F6-CBC4-42A9-A57B-A8F9CA4E4AAF}" dt="2026-08-02T00:12:01.254" v="2177" actId="26606"/>
          <ac:spMkLst>
            <pc:docMk/>
            <pc:sldMk cId="1141561783" sldId="266"/>
            <ac:spMk id="14" creationId="{989BE678-777B-482A-A616-FEDC47B162E5}"/>
          </ac:spMkLst>
        </pc:spChg>
        <pc:spChg chg="add del">
          <ac:chgData name="telma andrade" userId="9feb8f6073e0f5f2" providerId="LiveId" clId="{752515F6-CBC4-42A9-A57B-A8F9CA4E4AAF}" dt="2026-08-02T00:12:01.254" v="2177" actId="26606"/>
          <ac:spMkLst>
            <pc:docMk/>
            <pc:sldMk cId="1141561783" sldId="266"/>
            <ac:spMk id="20" creationId="{D28BE0C3-2102-4820-B88B-A448B1840D14}"/>
          </ac:spMkLst>
        </pc:spChg>
        <pc:spChg chg="add del">
          <ac:chgData name="telma andrade" userId="9feb8f6073e0f5f2" providerId="LiveId" clId="{752515F6-CBC4-42A9-A57B-A8F9CA4E4AAF}" dt="2026-08-02T00:12:01.254" v="2177" actId="26606"/>
          <ac:spMkLst>
            <pc:docMk/>
            <pc:sldMk cId="1141561783" sldId="266"/>
            <ac:spMk id="22" creationId="{C6A81905-F480-46A4-BC10-215D24EA1AE6}"/>
          </ac:spMkLst>
        </pc:spChg>
        <pc:spChg chg="add del">
          <ac:chgData name="telma andrade" userId="9feb8f6073e0f5f2" providerId="LiveId" clId="{752515F6-CBC4-42A9-A57B-A8F9CA4E4AAF}" dt="2026-08-02T00:12:01.254" v="2177" actId="26606"/>
          <ac:spMkLst>
            <pc:docMk/>
            <pc:sldMk cId="1141561783" sldId="266"/>
            <ac:spMk id="24" creationId="{36FD4D9D-3784-41E8-8405-A42B72F51331}"/>
          </ac:spMkLst>
        </pc:spChg>
        <pc:spChg chg="add del">
          <ac:chgData name="telma andrade" userId="9feb8f6073e0f5f2" providerId="LiveId" clId="{752515F6-CBC4-42A9-A57B-A8F9CA4E4AAF}" dt="2026-08-02T00:12:01.254" v="2177" actId="26606"/>
          <ac:spMkLst>
            <pc:docMk/>
            <pc:sldMk cId="1141561783" sldId="266"/>
            <ac:spMk id="26" creationId="{60817A52-B891-4228-A61E-0C0A57632DDA}"/>
          </ac:spMkLst>
        </pc:spChg>
        <pc:spChg chg="add del">
          <ac:chgData name="telma andrade" userId="9feb8f6073e0f5f2" providerId="LiveId" clId="{752515F6-CBC4-42A9-A57B-A8F9CA4E4AAF}" dt="2026-08-02T00:12:31.491" v="2179" actId="26606"/>
          <ac:spMkLst>
            <pc:docMk/>
            <pc:sldMk cId="1141561783" sldId="266"/>
            <ac:spMk id="30" creationId="{989BE678-777B-482A-A616-FEDC47B162E5}"/>
          </ac:spMkLst>
        </pc:spChg>
        <pc:spChg chg="add del">
          <ac:chgData name="telma andrade" userId="9feb8f6073e0f5f2" providerId="LiveId" clId="{752515F6-CBC4-42A9-A57B-A8F9CA4E4AAF}" dt="2026-08-02T00:12:31.491" v="2179" actId="26606"/>
          <ac:spMkLst>
            <pc:docMk/>
            <pc:sldMk cId="1141561783" sldId="266"/>
            <ac:spMk id="33" creationId="{D28BE0C3-2102-4820-B88B-A448B1840D14}"/>
          </ac:spMkLst>
        </pc:spChg>
        <pc:spChg chg="add del">
          <ac:chgData name="telma andrade" userId="9feb8f6073e0f5f2" providerId="LiveId" clId="{752515F6-CBC4-42A9-A57B-A8F9CA4E4AAF}" dt="2026-08-02T00:14:29.892" v="2208" actId="26606"/>
          <ac:spMkLst>
            <pc:docMk/>
            <pc:sldMk cId="1141561783" sldId="266"/>
            <ac:spMk id="38" creationId="{989BE678-777B-482A-A616-FEDC47B162E5}"/>
          </ac:spMkLst>
        </pc:spChg>
        <pc:spChg chg="add del">
          <ac:chgData name="telma andrade" userId="9feb8f6073e0f5f2" providerId="LiveId" clId="{752515F6-CBC4-42A9-A57B-A8F9CA4E4AAF}" dt="2026-08-02T00:14:29.892" v="2208" actId="26606"/>
          <ac:spMkLst>
            <pc:docMk/>
            <pc:sldMk cId="1141561783" sldId="266"/>
            <ac:spMk id="41" creationId="{D28BE0C3-2102-4820-B88B-A448B1840D14}"/>
          </ac:spMkLst>
        </pc:spChg>
        <pc:spChg chg="add del">
          <ac:chgData name="telma andrade" userId="9feb8f6073e0f5f2" providerId="LiveId" clId="{752515F6-CBC4-42A9-A57B-A8F9CA4E4AAF}" dt="2026-08-02T00:14:29.892" v="2208" actId="26606"/>
          <ac:spMkLst>
            <pc:docMk/>
            <pc:sldMk cId="1141561783" sldId="266"/>
            <ac:spMk id="42" creationId="{F3F4807A-5068-4492-8025-D75F320E908D}"/>
          </ac:spMkLst>
        </pc:spChg>
        <pc:spChg chg="add del">
          <ac:chgData name="telma andrade" userId="9feb8f6073e0f5f2" providerId="LiveId" clId="{752515F6-CBC4-42A9-A57B-A8F9CA4E4AAF}" dt="2026-08-02T00:14:29.892" v="2208" actId="26606"/>
          <ac:spMkLst>
            <pc:docMk/>
            <pc:sldMk cId="1141561783" sldId="266"/>
            <ac:spMk id="43" creationId="{B24996F8-180C-4DCB-8A26-DFA336CDEFBC}"/>
          </ac:spMkLst>
        </pc:spChg>
        <pc:spChg chg="add del">
          <ac:chgData name="telma andrade" userId="9feb8f6073e0f5f2" providerId="LiveId" clId="{752515F6-CBC4-42A9-A57B-A8F9CA4E4AAF}" dt="2026-08-02T00:14:29.892" v="2208" actId="26606"/>
          <ac:spMkLst>
            <pc:docMk/>
            <pc:sldMk cId="1141561783" sldId="266"/>
            <ac:spMk id="45" creationId="{630182B0-3559-41D5-9EBC-0BD86BEDAD09}"/>
          </ac:spMkLst>
        </pc:spChg>
        <pc:spChg chg="add del">
          <ac:chgData name="telma andrade" userId="9feb8f6073e0f5f2" providerId="LiveId" clId="{752515F6-CBC4-42A9-A57B-A8F9CA4E4AAF}" dt="2026-08-02T00:18:00.959" v="2260" actId="26606"/>
          <ac:spMkLst>
            <pc:docMk/>
            <pc:sldMk cId="1141561783" sldId="266"/>
            <ac:spMk id="54" creationId="{989BE678-777B-482A-A616-FEDC47B162E5}"/>
          </ac:spMkLst>
        </pc:spChg>
        <pc:spChg chg="add del">
          <ac:chgData name="telma andrade" userId="9feb8f6073e0f5f2" providerId="LiveId" clId="{752515F6-CBC4-42A9-A57B-A8F9CA4E4AAF}" dt="2026-08-02T00:18:00.959" v="2260" actId="26606"/>
          <ac:spMkLst>
            <pc:docMk/>
            <pc:sldMk cId="1141561783" sldId="266"/>
            <ac:spMk id="60" creationId="{D28BE0C3-2102-4820-B88B-A448B1840D14}"/>
          </ac:spMkLst>
        </pc:spChg>
        <pc:spChg chg="add del">
          <ac:chgData name="telma andrade" userId="9feb8f6073e0f5f2" providerId="LiveId" clId="{752515F6-CBC4-42A9-A57B-A8F9CA4E4AAF}" dt="2026-08-02T00:18:00.959" v="2260" actId="26606"/>
          <ac:spMkLst>
            <pc:docMk/>
            <pc:sldMk cId="1141561783" sldId="266"/>
            <ac:spMk id="62" creationId="{C885E190-58DD-42DD-A4A8-401E15C92A52}"/>
          </ac:spMkLst>
        </pc:spChg>
        <pc:spChg chg="add">
          <ac:chgData name="telma andrade" userId="9feb8f6073e0f5f2" providerId="LiveId" clId="{752515F6-CBC4-42A9-A57B-A8F9CA4E4AAF}" dt="2026-08-02T00:18:00.959" v="2260" actId="26606"/>
          <ac:spMkLst>
            <pc:docMk/>
            <pc:sldMk cId="1141561783" sldId="266"/>
            <ac:spMk id="71" creationId="{989BE678-777B-482A-A616-FEDC47B162E5}"/>
          </ac:spMkLst>
        </pc:spChg>
        <pc:spChg chg="add">
          <ac:chgData name="telma andrade" userId="9feb8f6073e0f5f2" providerId="LiveId" clId="{752515F6-CBC4-42A9-A57B-A8F9CA4E4AAF}" dt="2026-08-02T00:18:00.959" v="2260" actId="26606"/>
          <ac:spMkLst>
            <pc:docMk/>
            <pc:sldMk cId="1141561783" sldId="266"/>
            <ac:spMk id="77" creationId="{D28BE0C3-2102-4820-B88B-A448B1840D14}"/>
          </ac:spMkLst>
        </pc:spChg>
        <pc:spChg chg="add">
          <ac:chgData name="telma andrade" userId="9feb8f6073e0f5f2" providerId="LiveId" clId="{752515F6-CBC4-42A9-A57B-A8F9CA4E4AAF}" dt="2026-08-02T00:18:00.959" v="2260" actId="26606"/>
          <ac:spMkLst>
            <pc:docMk/>
            <pc:sldMk cId="1141561783" sldId="266"/>
            <ac:spMk id="79" creationId="{C6A81905-F480-46A4-BC10-215D24EA1AE6}"/>
          </ac:spMkLst>
        </pc:spChg>
        <pc:spChg chg="add">
          <ac:chgData name="telma andrade" userId="9feb8f6073e0f5f2" providerId="LiveId" clId="{752515F6-CBC4-42A9-A57B-A8F9CA4E4AAF}" dt="2026-08-02T00:18:00.959" v="2260" actId="26606"/>
          <ac:spMkLst>
            <pc:docMk/>
            <pc:sldMk cId="1141561783" sldId="266"/>
            <ac:spMk id="81" creationId="{36FD4D9D-3784-41E8-8405-A42B72F51331}"/>
          </ac:spMkLst>
        </pc:spChg>
        <pc:spChg chg="add">
          <ac:chgData name="telma andrade" userId="9feb8f6073e0f5f2" providerId="LiveId" clId="{752515F6-CBC4-42A9-A57B-A8F9CA4E4AAF}" dt="2026-08-02T00:18:00.959" v="2260" actId="26606"/>
          <ac:spMkLst>
            <pc:docMk/>
            <pc:sldMk cId="1141561783" sldId="266"/>
            <ac:spMk id="83" creationId="{60817A52-B891-4228-A61E-0C0A57632DDA}"/>
          </ac:spMkLst>
        </pc:spChg>
        <pc:picChg chg="add del">
          <ac:chgData name="telma andrade" userId="9feb8f6073e0f5f2" providerId="LiveId" clId="{752515F6-CBC4-42A9-A57B-A8F9CA4E4AAF}" dt="2026-08-02T00:12:01.254" v="2177" actId="26606"/>
          <ac:picMkLst>
            <pc:docMk/>
            <pc:sldMk cId="1141561783" sldId="266"/>
            <ac:picMk id="16" creationId="{CF1EB4BD-9C7E-4AA3-9681-C7EB0DA6250B}"/>
          </ac:picMkLst>
        </pc:picChg>
        <pc:picChg chg="add del">
          <ac:chgData name="telma andrade" userId="9feb8f6073e0f5f2" providerId="LiveId" clId="{752515F6-CBC4-42A9-A57B-A8F9CA4E4AAF}" dt="2026-08-02T00:12:01.254" v="2177" actId="26606"/>
          <ac:picMkLst>
            <pc:docMk/>
            <pc:sldMk cId="1141561783" sldId="266"/>
            <ac:picMk id="18" creationId="{94AAE3AA-3759-4D28-B0EF-575F25A5146C}"/>
          </ac:picMkLst>
        </pc:picChg>
        <pc:picChg chg="add del">
          <ac:chgData name="telma andrade" userId="9feb8f6073e0f5f2" providerId="LiveId" clId="{752515F6-CBC4-42A9-A57B-A8F9CA4E4AAF}" dt="2026-08-02T00:12:31.491" v="2179" actId="26606"/>
          <ac:picMkLst>
            <pc:docMk/>
            <pc:sldMk cId="1141561783" sldId="266"/>
            <ac:picMk id="28" creationId="{DF19BAF3-7E20-4B9D-B544-BABAEEA1FA75}"/>
          </ac:picMkLst>
        </pc:picChg>
        <pc:picChg chg="add del">
          <ac:chgData name="telma andrade" userId="9feb8f6073e0f5f2" providerId="LiveId" clId="{752515F6-CBC4-42A9-A57B-A8F9CA4E4AAF}" dt="2026-08-02T00:12:31.491" v="2179" actId="26606"/>
          <ac:picMkLst>
            <pc:docMk/>
            <pc:sldMk cId="1141561783" sldId="266"/>
            <ac:picMk id="29" creationId="{950648F4-ABCD-4DF0-8641-76CFB2354721}"/>
          </ac:picMkLst>
        </pc:picChg>
        <pc:picChg chg="add del">
          <ac:chgData name="telma andrade" userId="9feb8f6073e0f5f2" providerId="LiveId" clId="{752515F6-CBC4-42A9-A57B-A8F9CA4E4AAF}" dt="2026-08-02T00:12:31.491" v="2179" actId="26606"/>
          <ac:picMkLst>
            <pc:docMk/>
            <pc:sldMk cId="1141561783" sldId="266"/>
            <ac:picMk id="31" creationId="{CF1EB4BD-9C7E-4AA3-9681-C7EB0DA6250B}"/>
          </ac:picMkLst>
        </pc:picChg>
        <pc:picChg chg="add del">
          <ac:chgData name="telma andrade" userId="9feb8f6073e0f5f2" providerId="LiveId" clId="{752515F6-CBC4-42A9-A57B-A8F9CA4E4AAF}" dt="2026-08-02T00:12:31.491" v="2179" actId="26606"/>
          <ac:picMkLst>
            <pc:docMk/>
            <pc:sldMk cId="1141561783" sldId="266"/>
            <ac:picMk id="32" creationId="{94AAE3AA-3759-4D28-B0EF-575F25A5146C}"/>
          </ac:picMkLst>
        </pc:picChg>
        <pc:picChg chg="add del">
          <ac:chgData name="telma andrade" userId="9feb8f6073e0f5f2" providerId="LiveId" clId="{752515F6-CBC4-42A9-A57B-A8F9CA4E4AAF}" dt="2026-08-02T00:12:31.491" v="2179" actId="26606"/>
          <ac:picMkLst>
            <pc:docMk/>
            <pc:sldMk cId="1141561783" sldId="266"/>
            <ac:picMk id="34" creationId="{8336C4A0-0A2B-EA64-D780-50DCF7737C37}"/>
          </ac:picMkLst>
        </pc:picChg>
        <pc:picChg chg="add">
          <ac:chgData name="telma andrade" userId="9feb8f6073e0f5f2" providerId="LiveId" clId="{752515F6-CBC4-42A9-A57B-A8F9CA4E4AAF}" dt="2026-08-02T00:12:31.765" v="2180" actId="26606"/>
          <ac:picMkLst>
            <pc:docMk/>
            <pc:sldMk cId="1141561783" sldId="266"/>
            <ac:picMk id="36" creationId="{DF19BAF3-7E20-4B9D-B544-BABAEEA1FA75}"/>
          </ac:picMkLst>
        </pc:picChg>
        <pc:picChg chg="add del">
          <ac:chgData name="telma andrade" userId="9feb8f6073e0f5f2" providerId="LiveId" clId="{752515F6-CBC4-42A9-A57B-A8F9CA4E4AAF}" dt="2026-08-02T00:14:29.892" v="2208" actId="26606"/>
          <ac:picMkLst>
            <pc:docMk/>
            <pc:sldMk cId="1141561783" sldId="266"/>
            <ac:picMk id="39" creationId="{CF1EB4BD-9C7E-4AA3-9681-C7EB0DA6250B}"/>
          </ac:picMkLst>
        </pc:picChg>
      </pc:sldChg>
      <pc:sldChg chg="delSp modSp new mod">
        <pc:chgData name="telma andrade" userId="9feb8f6073e0f5f2" providerId="LiveId" clId="{752515F6-CBC4-42A9-A57B-A8F9CA4E4AAF}" dt="2026-08-03T23:07:22.577" v="2681" actId="20577"/>
        <pc:sldMkLst>
          <pc:docMk/>
          <pc:sldMk cId="2036974960" sldId="267"/>
        </pc:sldMkLst>
        <pc:spChg chg="mod">
          <ac:chgData name="telma andrade" userId="9feb8f6073e0f5f2" providerId="LiveId" clId="{752515F6-CBC4-42A9-A57B-A8F9CA4E4AAF}" dt="2026-08-03T11:00:33.969" v="2437"/>
          <ac:spMkLst>
            <pc:docMk/>
            <pc:sldMk cId="2036974960" sldId="267"/>
            <ac:spMk id="2" creationId="{5EE6A430-FA76-96D8-F644-B74D43F96455}"/>
          </ac:spMkLst>
        </pc:spChg>
        <pc:spChg chg="mod">
          <ac:chgData name="telma andrade" userId="9feb8f6073e0f5f2" providerId="LiveId" clId="{752515F6-CBC4-42A9-A57B-A8F9CA4E4AAF}" dt="2026-08-03T23:07:22.577" v="2681" actId="20577"/>
          <ac:spMkLst>
            <pc:docMk/>
            <pc:sldMk cId="2036974960" sldId="267"/>
            <ac:spMk id="3" creationId="{480AF148-8182-C20D-7AE3-ABB10B7BB3C2}"/>
          </ac:spMkLst>
        </pc:spChg>
        <pc:spChg chg="del mod">
          <ac:chgData name="telma andrade" userId="9feb8f6073e0f5f2" providerId="LiveId" clId="{752515F6-CBC4-42A9-A57B-A8F9CA4E4AAF}" dt="2026-08-03T10:58:59.977" v="2434" actId="478"/>
          <ac:spMkLst>
            <pc:docMk/>
            <pc:sldMk cId="2036974960" sldId="267"/>
            <ac:spMk id="4" creationId="{3FB23B09-B79F-C6D7-C669-31A6DDEDC9C4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D8DD89-9A3B-4BE0-93D3-A4A603B3B51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467890C3-EEA0-4D00-A050-D0F623492CF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dirty="0"/>
            <a:t>Provide regular staff training</a:t>
          </a:r>
          <a:endParaRPr lang="en-US" b="0" dirty="0"/>
        </a:p>
      </dgm:t>
    </dgm:pt>
    <dgm:pt modelId="{79CF70B7-51AE-44DD-9518-40C4111CA754}" type="parTrans" cxnId="{DDCED1F5-4B90-4BF0-A0DB-62DBCA2A6124}">
      <dgm:prSet/>
      <dgm:spPr/>
      <dgm:t>
        <a:bodyPr/>
        <a:lstStyle/>
        <a:p>
          <a:endParaRPr lang="en-US"/>
        </a:p>
      </dgm:t>
    </dgm:pt>
    <dgm:pt modelId="{6D59A5FA-D79E-43D1-B7B8-0C97E7D64E3E}" type="sibTrans" cxnId="{DDCED1F5-4B90-4BF0-A0DB-62DBCA2A6124}">
      <dgm:prSet/>
      <dgm:spPr/>
      <dgm:t>
        <a:bodyPr/>
        <a:lstStyle/>
        <a:p>
          <a:endParaRPr lang="en-US"/>
        </a:p>
      </dgm:t>
    </dgm:pt>
    <dgm:pt modelId="{4C5551D1-6D91-456D-881A-BFA716C1DE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dirty="0"/>
            <a:t>Develop clear GDPR and consent guidelines</a:t>
          </a:r>
          <a:endParaRPr lang="en-US" b="0" dirty="0"/>
        </a:p>
      </dgm:t>
    </dgm:pt>
    <dgm:pt modelId="{ABD813D7-3DB0-40F5-A92F-4BC4D7EC0323}" type="parTrans" cxnId="{5F92091D-22C1-4F3F-B0DB-4CDB7691B9FA}">
      <dgm:prSet/>
      <dgm:spPr/>
      <dgm:t>
        <a:bodyPr/>
        <a:lstStyle/>
        <a:p>
          <a:endParaRPr lang="en-US"/>
        </a:p>
      </dgm:t>
    </dgm:pt>
    <dgm:pt modelId="{7257B402-8C3F-42E1-A43C-E5FA46055CB9}" type="sibTrans" cxnId="{5F92091D-22C1-4F3F-B0DB-4CDB7691B9FA}">
      <dgm:prSet/>
      <dgm:spPr/>
      <dgm:t>
        <a:bodyPr/>
        <a:lstStyle/>
        <a:p>
          <a:endParaRPr lang="en-US"/>
        </a:p>
      </dgm:t>
    </dgm:pt>
    <dgm:pt modelId="{F560F235-13E5-4A41-9F67-511707CC96A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dirty="0"/>
            <a:t>Increases NHS funding for GPS technologies</a:t>
          </a:r>
          <a:endParaRPr lang="en-US" b="0" dirty="0"/>
        </a:p>
      </dgm:t>
    </dgm:pt>
    <dgm:pt modelId="{7C936538-1522-4261-B62B-DFF57E5731D5}" type="parTrans" cxnId="{024DA580-6129-4F08-BECD-0709585A0595}">
      <dgm:prSet/>
      <dgm:spPr/>
      <dgm:t>
        <a:bodyPr/>
        <a:lstStyle/>
        <a:p>
          <a:endParaRPr lang="en-US"/>
        </a:p>
      </dgm:t>
    </dgm:pt>
    <dgm:pt modelId="{BE78F7A5-5E1C-426D-9308-DDB0D6FA13BE}" type="sibTrans" cxnId="{024DA580-6129-4F08-BECD-0709585A0595}">
      <dgm:prSet/>
      <dgm:spPr/>
      <dgm:t>
        <a:bodyPr/>
        <a:lstStyle/>
        <a:p>
          <a:endParaRPr lang="en-US"/>
        </a:p>
      </dgm:t>
    </dgm:pt>
    <dgm:pt modelId="{F9BEF805-9F7B-44D3-B846-FEE7842B13D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dirty="0"/>
            <a:t>Promote person-</a:t>
          </a:r>
          <a:r>
            <a:rPr lang="en-US" b="0" i="0" dirty="0" err="1"/>
            <a:t>centred</a:t>
          </a:r>
          <a:r>
            <a:rPr lang="en-US" b="0" i="0" dirty="0"/>
            <a:t> care</a:t>
          </a:r>
          <a:endParaRPr lang="en-US" b="0" dirty="0"/>
        </a:p>
      </dgm:t>
    </dgm:pt>
    <dgm:pt modelId="{FACD2EB9-301E-414F-B4DC-3781BA77974B}" type="parTrans" cxnId="{3B4397DA-35D0-4006-93D2-A5B40B5AF6C5}">
      <dgm:prSet/>
      <dgm:spPr/>
      <dgm:t>
        <a:bodyPr/>
        <a:lstStyle/>
        <a:p>
          <a:endParaRPr lang="en-US"/>
        </a:p>
      </dgm:t>
    </dgm:pt>
    <dgm:pt modelId="{12E89755-7DAE-4F58-B46F-CD11B25FBD26}" type="sibTrans" cxnId="{3B4397DA-35D0-4006-93D2-A5B40B5AF6C5}">
      <dgm:prSet/>
      <dgm:spPr/>
      <dgm:t>
        <a:bodyPr/>
        <a:lstStyle/>
        <a:p>
          <a:endParaRPr lang="en-US"/>
        </a:p>
      </dgm:t>
    </dgm:pt>
    <dgm:pt modelId="{6236DD57-88E6-4F42-8E57-8646BB3CB5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dirty="0"/>
            <a:t> </a:t>
          </a:r>
          <a:r>
            <a:rPr lang="en-US" b="0" i="0" dirty="0"/>
            <a:t>Continue evaluating effectiveness through research</a:t>
          </a:r>
          <a:endParaRPr lang="en-US" b="0" dirty="0"/>
        </a:p>
      </dgm:t>
    </dgm:pt>
    <dgm:pt modelId="{A39901DC-6AA2-486D-9B5A-8524EEDD8E7A}" type="parTrans" cxnId="{E5450F94-28E5-4045-9A21-7CBB8810E55F}">
      <dgm:prSet/>
      <dgm:spPr/>
      <dgm:t>
        <a:bodyPr/>
        <a:lstStyle/>
        <a:p>
          <a:endParaRPr lang="en-US"/>
        </a:p>
      </dgm:t>
    </dgm:pt>
    <dgm:pt modelId="{FF12758C-F39A-4163-AB29-A361E937BFF8}" type="sibTrans" cxnId="{E5450F94-28E5-4045-9A21-7CBB8810E55F}">
      <dgm:prSet/>
      <dgm:spPr/>
      <dgm:t>
        <a:bodyPr/>
        <a:lstStyle/>
        <a:p>
          <a:endParaRPr lang="en-US"/>
        </a:p>
      </dgm:t>
    </dgm:pt>
    <dgm:pt modelId="{6FCBB2FC-0121-4708-9145-8C6E3FBBB676}" type="pres">
      <dgm:prSet presAssocID="{E5D8DD89-9A3B-4BE0-93D3-A4A603B3B517}" presName="root" presStyleCnt="0">
        <dgm:presLayoutVars>
          <dgm:dir/>
          <dgm:resizeHandles val="exact"/>
        </dgm:presLayoutVars>
      </dgm:prSet>
      <dgm:spPr/>
    </dgm:pt>
    <dgm:pt modelId="{B4B18E13-014D-4C9D-B01E-2C0FB3D86FEC}" type="pres">
      <dgm:prSet presAssocID="{467890C3-EEA0-4D00-A050-D0F623492CF1}" presName="compNode" presStyleCnt="0"/>
      <dgm:spPr/>
    </dgm:pt>
    <dgm:pt modelId="{87B4CF5A-E071-4181-8FF9-AAEEE09C0201}" type="pres">
      <dgm:prSet presAssocID="{467890C3-EEA0-4D00-A050-D0F623492CF1}" presName="bgRect" presStyleLbl="bgShp" presStyleIdx="0" presStyleCnt="5"/>
      <dgm:spPr/>
    </dgm:pt>
    <dgm:pt modelId="{F50E8568-7A97-4132-9CAF-A2B07F97F46A}" type="pres">
      <dgm:prSet presAssocID="{467890C3-EEA0-4D00-A050-D0F623492CF1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0BC47912-219D-4DF4-8BE9-2111E7508BB2}" type="pres">
      <dgm:prSet presAssocID="{467890C3-EEA0-4D00-A050-D0F623492CF1}" presName="spaceRect" presStyleCnt="0"/>
      <dgm:spPr/>
    </dgm:pt>
    <dgm:pt modelId="{690641BC-F9BF-4BEC-978D-C4641FB7EF98}" type="pres">
      <dgm:prSet presAssocID="{467890C3-EEA0-4D00-A050-D0F623492CF1}" presName="parTx" presStyleLbl="revTx" presStyleIdx="0" presStyleCnt="5">
        <dgm:presLayoutVars>
          <dgm:chMax val="0"/>
          <dgm:chPref val="0"/>
        </dgm:presLayoutVars>
      </dgm:prSet>
      <dgm:spPr/>
    </dgm:pt>
    <dgm:pt modelId="{726CC477-8D52-4CAD-84AC-262FB9425535}" type="pres">
      <dgm:prSet presAssocID="{6D59A5FA-D79E-43D1-B7B8-0C97E7D64E3E}" presName="sibTrans" presStyleCnt="0"/>
      <dgm:spPr/>
    </dgm:pt>
    <dgm:pt modelId="{75B9CCB0-F1E0-472B-84BA-E0F7F0B5C3B5}" type="pres">
      <dgm:prSet presAssocID="{4C5551D1-6D91-456D-881A-BFA716C1DEEF}" presName="compNode" presStyleCnt="0"/>
      <dgm:spPr/>
    </dgm:pt>
    <dgm:pt modelId="{1F217FB3-8A2D-4F92-AB3D-91A39F719DF5}" type="pres">
      <dgm:prSet presAssocID="{4C5551D1-6D91-456D-881A-BFA716C1DEEF}" presName="bgRect" presStyleLbl="bgShp" presStyleIdx="1" presStyleCnt="5"/>
      <dgm:spPr/>
    </dgm:pt>
    <dgm:pt modelId="{327150F4-9E0A-48E3-977D-41A5376F1844}" type="pres">
      <dgm:prSet presAssocID="{4C5551D1-6D91-456D-881A-BFA716C1DEEF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BD43822-7C81-4198-BD29-DCB6D4848712}" type="pres">
      <dgm:prSet presAssocID="{4C5551D1-6D91-456D-881A-BFA716C1DEEF}" presName="spaceRect" presStyleCnt="0"/>
      <dgm:spPr/>
    </dgm:pt>
    <dgm:pt modelId="{EA746D23-E56A-4882-A4D4-096BCF312023}" type="pres">
      <dgm:prSet presAssocID="{4C5551D1-6D91-456D-881A-BFA716C1DEEF}" presName="parTx" presStyleLbl="revTx" presStyleIdx="1" presStyleCnt="5">
        <dgm:presLayoutVars>
          <dgm:chMax val="0"/>
          <dgm:chPref val="0"/>
        </dgm:presLayoutVars>
      </dgm:prSet>
      <dgm:spPr/>
    </dgm:pt>
    <dgm:pt modelId="{CC95A6C2-E8C1-46C8-8CE5-10E69095AD9E}" type="pres">
      <dgm:prSet presAssocID="{7257B402-8C3F-42E1-A43C-E5FA46055CB9}" presName="sibTrans" presStyleCnt="0"/>
      <dgm:spPr/>
    </dgm:pt>
    <dgm:pt modelId="{43A2B1C3-8442-4BE7-AD87-AA8A28BBFDFE}" type="pres">
      <dgm:prSet presAssocID="{F560F235-13E5-4A41-9F67-511707CC96AE}" presName="compNode" presStyleCnt="0"/>
      <dgm:spPr/>
    </dgm:pt>
    <dgm:pt modelId="{33AB7944-BF64-45D7-82F6-CB39279295D5}" type="pres">
      <dgm:prSet presAssocID="{F560F235-13E5-4A41-9F67-511707CC96AE}" presName="bgRect" presStyleLbl="bgShp" presStyleIdx="2" presStyleCnt="5"/>
      <dgm:spPr/>
    </dgm:pt>
    <dgm:pt modelId="{B7919C66-ECB8-477B-A594-50C481952F04}" type="pres">
      <dgm:prSet presAssocID="{F560F235-13E5-4A41-9F67-511707CC96A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E7CE4D2-2CB0-448E-B8CF-C76C0FDB2299}" type="pres">
      <dgm:prSet presAssocID="{F560F235-13E5-4A41-9F67-511707CC96AE}" presName="spaceRect" presStyleCnt="0"/>
      <dgm:spPr/>
    </dgm:pt>
    <dgm:pt modelId="{1984F0A9-0253-4329-80C1-3F9466983567}" type="pres">
      <dgm:prSet presAssocID="{F560F235-13E5-4A41-9F67-511707CC96AE}" presName="parTx" presStyleLbl="revTx" presStyleIdx="2" presStyleCnt="5">
        <dgm:presLayoutVars>
          <dgm:chMax val="0"/>
          <dgm:chPref val="0"/>
        </dgm:presLayoutVars>
      </dgm:prSet>
      <dgm:spPr/>
    </dgm:pt>
    <dgm:pt modelId="{61DE7D80-D8D3-4A66-A2A1-97AC8BF5E2A3}" type="pres">
      <dgm:prSet presAssocID="{BE78F7A5-5E1C-426D-9308-DDB0D6FA13BE}" presName="sibTrans" presStyleCnt="0"/>
      <dgm:spPr/>
    </dgm:pt>
    <dgm:pt modelId="{850BD9F4-2B5D-435B-A248-D90E2529C591}" type="pres">
      <dgm:prSet presAssocID="{F9BEF805-9F7B-44D3-B846-FEE7842B13DC}" presName="compNode" presStyleCnt="0"/>
      <dgm:spPr/>
    </dgm:pt>
    <dgm:pt modelId="{1EEF9C8A-770D-4369-BEF7-3F8A67944F39}" type="pres">
      <dgm:prSet presAssocID="{F9BEF805-9F7B-44D3-B846-FEE7842B13DC}" presName="bgRect" presStyleLbl="bgShp" presStyleIdx="3" presStyleCnt="5"/>
      <dgm:spPr/>
    </dgm:pt>
    <dgm:pt modelId="{3F29499F-E0AF-4BD7-B344-3996F6C0C4AF}" type="pres">
      <dgm:prSet presAssocID="{F9BEF805-9F7B-44D3-B846-FEE7842B13DC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8727B04-1C49-4D82-B3EF-95CE4E4C4601}" type="pres">
      <dgm:prSet presAssocID="{F9BEF805-9F7B-44D3-B846-FEE7842B13DC}" presName="spaceRect" presStyleCnt="0"/>
      <dgm:spPr/>
    </dgm:pt>
    <dgm:pt modelId="{DF386342-0107-49C9-97CF-2A0C2B229738}" type="pres">
      <dgm:prSet presAssocID="{F9BEF805-9F7B-44D3-B846-FEE7842B13DC}" presName="parTx" presStyleLbl="revTx" presStyleIdx="3" presStyleCnt="5">
        <dgm:presLayoutVars>
          <dgm:chMax val="0"/>
          <dgm:chPref val="0"/>
        </dgm:presLayoutVars>
      </dgm:prSet>
      <dgm:spPr/>
    </dgm:pt>
    <dgm:pt modelId="{9B4B0FDA-639D-44AE-920C-F1032854D38A}" type="pres">
      <dgm:prSet presAssocID="{12E89755-7DAE-4F58-B46F-CD11B25FBD26}" presName="sibTrans" presStyleCnt="0"/>
      <dgm:spPr/>
    </dgm:pt>
    <dgm:pt modelId="{A3C2ED2F-E54C-4F55-B125-03DAE5584BFA}" type="pres">
      <dgm:prSet presAssocID="{6236DD57-88E6-4F42-8E57-8646BB3CB564}" presName="compNode" presStyleCnt="0"/>
      <dgm:spPr/>
    </dgm:pt>
    <dgm:pt modelId="{E6D1AB83-028E-4298-AB97-E2AF3CB45028}" type="pres">
      <dgm:prSet presAssocID="{6236DD57-88E6-4F42-8E57-8646BB3CB564}" presName="bgRect" presStyleLbl="bgShp" presStyleIdx="4" presStyleCnt="5"/>
      <dgm:spPr/>
    </dgm:pt>
    <dgm:pt modelId="{E3149D17-1CBA-4535-A4F9-7A6B83E3AF42}" type="pres">
      <dgm:prSet presAssocID="{6236DD57-88E6-4F42-8E57-8646BB3CB564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CB42DB9-6FA3-4300-80A5-CC19F0DA6797}" type="pres">
      <dgm:prSet presAssocID="{6236DD57-88E6-4F42-8E57-8646BB3CB564}" presName="spaceRect" presStyleCnt="0"/>
      <dgm:spPr/>
    </dgm:pt>
    <dgm:pt modelId="{259EEF7F-3095-460A-98C9-D3AFA9AE7BDA}" type="pres">
      <dgm:prSet presAssocID="{6236DD57-88E6-4F42-8E57-8646BB3CB56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2BF700A-DE24-4652-AA2C-41F0E894054E}" type="presOf" srcId="{4C5551D1-6D91-456D-881A-BFA716C1DEEF}" destId="{EA746D23-E56A-4882-A4D4-096BCF312023}" srcOrd="0" destOrd="0" presId="urn:microsoft.com/office/officeart/2018/2/layout/IconVerticalSolidList"/>
    <dgm:cxn modelId="{5F92091D-22C1-4F3F-B0DB-4CDB7691B9FA}" srcId="{E5D8DD89-9A3B-4BE0-93D3-A4A603B3B517}" destId="{4C5551D1-6D91-456D-881A-BFA716C1DEEF}" srcOrd="1" destOrd="0" parTransId="{ABD813D7-3DB0-40F5-A92F-4BC4D7EC0323}" sibTransId="{7257B402-8C3F-42E1-A43C-E5FA46055CB9}"/>
    <dgm:cxn modelId="{280C1968-83E5-4501-9876-A5F052014C4A}" type="presOf" srcId="{6236DD57-88E6-4F42-8E57-8646BB3CB564}" destId="{259EEF7F-3095-460A-98C9-D3AFA9AE7BDA}" srcOrd="0" destOrd="0" presId="urn:microsoft.com/office/officeart/2018/2/layout/IconVerticalSolidList"/>
    <dgm:cxn modelId="{EDAC5C6E-A062-4F1E-B13B-96CA7F9FE25D}" type="presOf" srcId="{F9BEF805-9F7B-44D3-B846-FEE7842B13DC}" destId="{DF386342-0107-49C9-97CF-2A0C2B229738}" srcOrd="0" destOrd="0" presId="urn:microsoft.com/office/officeart/2018/2/layout/IconVerticalSolidList"/>
    <dgm:cxn modelId="{024DA580-6129-4F08-BECD-0709585A0595}" srcId="{E5D8DD89-9A3B-4BE0-93D3-A4A603B3B517}" destId="{F560F235-13E5-4A41-9F67-511707CC96AE}" srcOrd="2" destOrd="0" parTransId="{7C936538-1522-4261-B62B-DFF57E5731D5}" sibTransId="{BE78F7A5-5E1C-426D-9308-DDB0D6FA13BE}"/>
    <dgm:cxn modelId="{E5450F94-28E5-4045-9A21-7CBB8810E55F}" srcId="{E5D8DD89-9A3B-4BE0-93D3-A4A603B3B517}" destId="{6236DD57-88E6-4F42-8E57-8646BB3CB564}" srcOrd="4" destOrd="0" parTransId="{A39901DC-6AA2-486D-9B5A-8524EEDD8E7A}" sibTransId="{FF12758C-F39A-4163-AB29-A361E937BFF8}"/>
    <dgm:cxn modelId="{01B5D797-A327-4E51-A5B4-502AAA699E88}" type="presOf" srcId="{E5D8DD89-9A3B-4BE0-93D3-A4A603B3B517}" destId="{6FCBB2FC-0121-4708-9145-8C6E3FBBB676}" srcOrd="0" destOrd="0" presId="urn:microsoft.com/office/officeart/2018/2/layout/IconVerticalSolidList"/>
    <dgm:cxn modelId="{EDD2DEAA-F7F8-42E3-9D56-09A314550D4D}" type="presOf" srcId="{F560F235-13E5-4A41-9F67-511707CC96AE}" destId="{1984F0A9-0253-4329-80C1-3F9466983567}" srcOrd="0" destOrd="0" presId="urn:microsoft.com/office/officeart/2018/2/layout/IconVerticalSolidList"/>
    <dgm:cxn modelId="{F8FD7EB3-905E-4C92-91A5-6373A1EE432C}" type="presOf" srcId="{467890C3-EEA0-4D00-A050-D0F623492CF1}" destId="{690641BC-F9BF-4BEC-978D-C4641FB7EF98}" srcOrd="0" destOrd="0" presId="urn:microsoft.com/office/officeart/2018/2/layout/IconVerticalSolidList"/>
    <dgm:cxn modelId="{3B4397DA-35D0-4006-93D2-A5B40B5AF6C5}" srcId="{E5D8DD89-9A3B-4BE0-93D3-A4A603B3B517}" destId="{F9BEF805-9F7B-44D3-B846-FEE7842B13DC}" srcOrd="3" destOrd="0" parTransId="{FACD2EB9-301E-414F-B4DC-3781BA77974B}" sibTransId="{12E89755-7DAE-4F58-B46F-CD11B25FBD26}"/>
    <dgm:cxn modelId="{DDCED1F5-4B90-4BF0-A0DB-62DBCA2A6124}" srcId="{E5D8DD89-9A3B-4BE0-93D3-A4A603B3B517}" destId="{467890C3-EEA0-4D00-A050-D0F623492CF1}" srcOrd="0" destOrd="0" parTransId="{79CF70B7-51AE-44DD-9518-40C4111CA754}" sibTransId="{6D59A5FA-D79E-43D1-B7B8-0C97E7D64E3E}"/>
    <dgm:cxn modelId="{43813457-A6CB-46F7-AF86-589E948C2DFE}" type="presParOf" srcId="{6FCBB2FC-0121-4708-9145-8C6E3FBBB676}" destId="{B4B18E13-014D-4C9D-B01E-2C0FB3D86FEC}" srcOrd="0" destOrd="0" presId="urn:microsoft.com/office/officeart/2018/2/layout/IconVerticalSolidList"/>
    <dgm:cxn modelId="{43067969-9E1A-4984-822D-3B2FF65DDE01}" type="presParOf" srcId="{B4B18E13-014D-4C9D-B01E-2C0FB3D86FEC}" destId="{87B4CF5A-E071-4181-8FF9-AAEEE09C0201}" srcOrd="0" destOrd="0" presId="urn:microsoft.com/office/officeart/2018/2/layout/IconVerticalSolidList"/>
    <dgm:cxn modelId="{1C846923-D8A4-4283-BFE5-43A300BA4D7D}" type="presParOf" srcId="{B4B18E13-014D-4C9D-B01E-2C0FB3D86FEC}" destId="{F50E8568-7A97-4132-9CAF-A2B07F97F46A}" srcOrd="1" destOrd="0" presId="urn:microsoft.com/office/officeart/2018/2/layout/IconVerticalSolidList"/>
    <dgm:cxn modelId="{D080DD79-3971-4960-BFEB-4663C4C54780}" type="presParOf" srcId="{B4B18E13-014D-4C9D-B01E-2C0FB3D86FEC}" destId="{0BC47912-219D-4DF4-8BE9-2111E7508BB2}" srcOrd="2" destOrd="0" presId="urn:microsoft.com/office/officeart/2018/2/layout/IconVerticalSolidList"/>
    <dgm:cxn modelId="{C2E7CBC1-E406-4F56-89D8-0C5748E5EE9C}" type="presParOf" srcId="{B4B18E13-014D-4C9D-B01E-2C0FB3D86FEC}" destId="{690641BC-F9BF-4BEC-978D-C4641FB7EF98}" srcOrd="3" destOrd="0" presId="urn:microsoft.com/office/officeart/2018/2/layout/IconVerticalSolidList"/>
    <dgm:cxn modelId="{2C940B97-8FE4-473A-B032-F204FB834A41}" type="presParOf" srcId="{6FCBB2FC-0121-4708-9145-8C6E3FBBB676}" destId="{726CC477-8D52-4CAD-84AC-262FB9425535}" srcOrd="1" destOrd="0" presId="urn:microsoft.com/office/officeart/2018/2/layout/IconVerticalSolidList"/>
    <dgm:cxn modelId="{90ACE718-5A7F-49C2-8943-514E77EC5835}" type="presParOf" srcId="{6FCBB2FC-0121-4708-9145-8C6E3FBBB676}" destId="{75B9CCB0-F1E0-472B-84BA-E0F7F0B5C3B5}" srcOrd="2" destOrd="0" presId="urn:microsoft.com/office/officeart/2018/2/layout/IconVerticalSolidList"/>
    <dgm:cxn modelId="{2C0F010C-B92F-4339-A2BD-26330AB255C7}" type="presParOf" srcId="{75B9CCB0-F1E0-472B-84BA-E0F7F0B5C3B5}" destId="{1F217FB3-8A2D-4F92-AB3D-91A39F719DF5}" srcOrd="0" destOrd="0" presId="urn:microsoft.com/office/officeart/2018/2/layout/IconVerticalSolidList"/>
    <dgm:cxn modelId="{89424324-42AF-42DC-A774-6C3663EB2029}" type="presParOf" srcId="{75B9CCB0-F1E0-472B-84BA-E0F7F0B5C3B5}" destId="{327150F4-9E0A-48E3-977D-41A5376F1844}" srcOrd="1" destOrd="0" presId="urn:microsoft.com/office/officeart/2018/2/layout/IconVerticalSolidList"/>
    <dgm:cxn modelId="{158C33FE-7E3F-484F-83E4-3D791DD97822}" type="presParOf" srcId="{75B9CCB0-F1E0-472B-84BA-E0F7F0B5C3B5}" destId="{4BD43822-7C81-4198-BD29-DCB6D4848712}" srcOrd="2" destOrd="0" presId="urn:microsoft.com/office/officeart/2018/2/layout/IconVerticalSolidList"/>
    <dgm:cxn modelId="{4A0D6564-7DE3-4C91-B225-8C3710528F74}" type="presParOf" srcId="{75B9CCB0-F1E0-472B-84BA-E0F7F0B5C3B5}" destId="{EA746D23-E56A-4882-A4D4-096BCF312023}" srcOrd="3" destOrd="0" presId="urn:microsoft.com/office/officeart/2018/2/layout/IconVerticalSolidList"/>
    <dgm:cxn modelId="{EA24EEC9-2659-44AA-B3FE-C89B6BC6F7B1}" type="presParOf" srcId="{6FCBB2FC-0121-4708-9145-8C6E3FBBB676}" destId="{CC95A6C2-E8C1-46C8-8CE5-10E69095AD9E}" srcOrd="3" destOrd="0" presId="urn:microsoft.com/office/officeart/2018/2/layout/IconVerticalSolidList"/>
    <dgm:cxn modelId="{9E5F590A-A16C-465B-A9A4-C31D71F396BF}" type="presParOf" srcId="{6FCBB2FC-0121-4708-9145-8C6E3FBBB676}" destId="{43A2B1C3-8442-4BE7-AD87-AA8A28BBFDFE}" srcOrd="4" destOrd="0" presId="urn:microsoft.com/office/officeart/2018/2/layout/IconVerticalSolidList"/>
    <dgm:cxn modelId="{F8ABC6A9-975E-43E2-BF54-3CDA5C63571D}" type="presParOf" srcId="{43A2B1C3-8442-4BE7-AD87-AA8A28BBFDFE}" destId="{33AB7944-BF64-45D7-82F6-CB39279295D5}" srcOrd="0" destOrd="0" presId="urn:microsoft.com/office/officeart/2018/2/layout/IconVerticalSolidList"/>
    <dgm:cxn modelId="{5C1F96B8-8BCB-47B2-B22E-628A074494DA}" type="presParOf" srcId="{43A2B1C3-8442-4BE7-AD87-AA8A28BBFDFE}" destId="{B7919C66-ECB8-477B-A594-50C481952F04}" srcOrd="1" destOrd="0" presId="urn:microsoft.com/office/officeart/2018/2/layout/IconVerticalSolidList"/>
    <dgm:cxn modelId="{7C5EF15B-2529-4DC9-9903-E7F6A505AAA2}" type="presParOf" srcId="{43A2B1C3-8442-4BE7-AD87-AA8A28BBFDFE}" destId="{4E7CE4D2-2CB0-448E-B8CF-C76C0FDB2299}" srcOrd="2" destOrd="0" presId="urn:microsoft.com/office/officeart/2018/2/layout/IconVerticalSolidList"/>
    <dgm:cxn modelId="{1D8D2F6A-8049-417C-A6B4-0590403EA19A}" type="presParOf" srcId="{43A2B1C3-8442-4BE7-AD87-AA8A28BBFDFE}" destId="{1984F0A9-0253-4329-80C1-3F9466983567}" srcOrd="3" destOrd="0" presId="urn:microsoft.com/office/officeart/2018/2/layout/IconVerticalSolidList"/>
    <dgm:cxn modelId="{209F74E8-F496-4CDB-A08C-C85539BC9927}" type="presParOf" srcId="{6FCBB2FC-0121-4708-9145-8C6E3FBBB676}" destId="{61DE7D80-D8D3-4A66-A2A1-97AC8BF5E2A3}" srcOrd="5" destOrd="0" presId="urn:microsoft.com/office/officeart/2018/2/layout/IconVerticalSolidList"/>
    <dgm:cxn modelId="{20D56ADB-7D8E-44A7-944C-54FC8CB3267F}" type="presParOf" srcId="{6FCBB2FC-0121-4708-9145-8C6E3FBBB676}" destId="{850BD9F4-2B5D-435B-A248-D90E2529C591}" srcOrd="6" destOrd="0" presId="urn:microsoft.com/office/officeart/2018/2/layout/IconVerticalSolidList"/>
    <dgm:cxn modelId="{CCABF45E-2F08-4235-9BC5-546285FB523D}" type="presParOf" srcId="{850BD9F4-2B5D-435B-A248-D90E2529C591}" destId="{1EEF9C8A-770D-4369-BEF7-3F8A67944F39}" srcOrd="0" destOrd="0" presId="urn:microsoft.com/office/officeart/2018/2/layout/IconVerticalSolidList"/>
    <dgm:cxn modelId="{18C7F63A-3AEB-4C44-B131-91EA94FC8AC7}" type="presParOf" srcId="{850BD9F4-2B5D-435B-A248-D90E2529C591}" destId="{3F29499F-E0AF-4BD7-B344-3996F6C0C4AF}" srcOrd="1" destOrd="0" presId="urn:microsoft.com/office/officeart/2018/2/layout/IconVerticalSolidList"/>
    <dgm:cxn modelId="{97546D34-FBAE-409B-8B9E-E0E6FE794205}" type="presParOf" srcId="{850BD9F4-2B5D-435B-A248-D90E2529C591}" destId="{58727B04-1C49-4D82-B3EF-95CE4E4C4601}" srcOrd="2" destOrd="0" presId="urn:microsoft.com/office/officeart/2018/2/layout/IconVerticalSolidList"/>
    <dgm:cxn modelId="{F338E5A5-93B5-4BA6-9248-50F049EBD0B5}" type="presParOf" srcId="{850BD9F4-2B5D-435B-A248-D90E2529C591}" destId="{DF386342-0107-49C9-97CF-2A0C2B229738}" srcOrd="3" destOrd="0" presId="urn:microsoft.com/office/officeart/2018/2/layout/IconVerticalSolidList"/>
    <dgm:cxn modelId="{3437E088-D90C-4372-A10D-06EBBAA14F23}" type="presParOf" srcId="{6FCBB2FC-0121-4708-9145-8C6E3FBBB676}" destId="{9B4B0FDA-639D-44AE-920C-F1032854D38A}" srcOrd="7" destOrd="0" presId="urn:microsoft.com/office/officeart/2018/2/layout/IconVerticalSolidList"/>
    <dgm:cxn modelId="{6CB574B3-A10E-49D8-B18E-A96DD4426407}" type="presParOf" srcId="{6FCBB2FC-0121-4708-9145-8C6E3FBBB676}" destId="{A3C2ED2F-E54C-4F55-B125-03DAE5584BFA}" srcOrd="8" destOrd="0" presId="urn:microsoft.com/office/officeart/2018/2/layout/IconVerticalSolidList"/>
    <dgm:cxn modelId="{7F81AE1D-0468-401F-ACD7-19BEC6B437D3}" type="presParOf" srcId="{A3C2ED2F-E54C-4F55-B125-03DAE5584BFA}" destId="{E6D1AB83-028E-4298-AB97-E2AF3CB45028}" srcOrd="0" destOrd="0" presId="urn:microsoft.com/office/officeart/2018/2/layout/IconVerticalSolidList"/>
    <dgm:cxn modelId="{5A44B4C1-3898-4C75-AEDF-4DF5850E7583}" type="presParOf" srcId="{A3C2ED2F-E54C-4F55-B125-03DAE5584BFA}" destId="{E3149D17-1CBA-4535-A4F9-7A6B83E3AF42}" srcOrd="1" destOrd="0" presId="urn:microsoft.com/office/officeart/2018/2/layout/IconVerticalSolidList"/>
    <dgm:cxn modelId="{CE1966E1-91DA-4F02-AA8F-95DA4225E44B}" type="presParOf" srcId="{A3C2ED2F-E54C-4F55-B125-03DAE5584BFA}" destId="{1CB42DB9-6FA3-4300-80A5-CC19F0DA6797}" srcOrd="2" destOrd="0" presId="urn:microsoft.com/office/officeart/2018/2/layout/IconVerticalSolidList"/>
    <dgm:cxn modelId="{1F43E519-8011-4FFE-84FD-72A5FAC7707D}" type="presParOf" srcId="{A3C2ED2F-E54C-4F55-B125-03DAE5584BFA}" destId="{259EEF7F-3095-460A-98C9-D3AFA9AE7BD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9F64DA-C016-4651-9F6C-7033728BD91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4A9375F-CCE9-42E3-9DCB-7E0604C2B6CE}">
      <dgm:prSet/>
      <dgm:spPr/>
      <dgm:t>
        <a:bodyPr/>
        <a:lstStyle/>
        <a:p>
          <a:r>
            <a:rPr lang="en-US"/>
            <a:t>GPS technology improves the safety and independence of people living with dementia.</a:t>
          </a:r>
        </a:p>
      </dgm:t>
    </dgm:pt>
    <dgm:pt modelId="{C16D9347-3A7D-49C2-A862-048559FBB504}" type="parTrans" cxnId="{027E0A55-BBED-4E7F-93E2-C612DB3378EF}">
      <dgm:prSet/>
      <dgm:spPr/>
      <dgm:t>
        <a:bodyPr/>
        <a:lstStyle/>
        <a:p>
          <a:endParaRPr lang="en-US"/>
        </a:p>
      </dgm:t>
    </dgm:pt>
    <dgm:pt modelId="{4C61F27E-870A-44C1-BC9B-D45B5B3680DB}" type="sibTrans" cxnId="{027E0A55-BBED-4E7F-93E2-C612DB3378EF}">
      <dgm:prSet/>
      <dgm:spPr/>
      <dgm:t>
        <a:bodyPr/>
        <a:lstStyle/>
        <a:p>
          <a:endParaRPr lang="en-US"/>
        </a:p>
      </dgm:t>
    </dgm:pt>
    <dgm:pt modelId="{54EE4603-B701-44E2-8869-30ADEDDE52A9}">
      <dgm:prSet/>
      <dgm:spPr/>
      <dgm:t>
        <a:bodyPr/>
        <a:lstStyle/>
        <a:p>
          <a:r>
            <a:rPr lang="en-US" dirty="0"/>
            <a:t>It supports healthcare professionals, families and service delivery.</a:t>
          </a:r>
        </a:p>
      </dgm:t>
    </dgm:pt>
    <dgm:pt modelId="{23180EAE-FD92-4E6A-A262-9136C7BEE277}" type="parTrans" cxnId="{094C1437-9DDD-4263-9F8B-5B46698F520E}">
      <dgm:prSet/>
      <dgm:spPr/>
      <dgm:t>
        <a:bodyPr/>
        <a:lstStyle/>
        <a:p>
          <a:endParaRPr lang="en-US"/>
        </a:p>
      </dgm:t>
    </dgm:pt>
    <dgm:pt modelId="{B46E1976-E452-45AB-933A-3EEDA5026745}" type="sibTrans" cxnId="{094C1437-9DDD-4263-9F8B-5B46698F520E}">
      <dgm:prSet/>
      <dgm:spPr/>
      <dgm:t>
        <a:bodyPr/>
        <a:lstStyle/>
        <a:p>
          <a:endParaRPr lang="en-US"/>
        </a:p>
      </dgm:t>
    </dgm:pt>
    <dgm:pt modelId="{AEA82EC0-6D7C-42D6-91CD-ED8393C749B7}">
      <dgm:prSet/>
      <dgm:spPr/>
      <dgm:t>
        <a:bodyPr/>
        <a:lstStyle/>
        <a:p>
          <a:r>
            <a:rPr lang="en-US"/>
            <a:t>Successful implementation requires staff training, ethical practice and GDPR compliance.</a:t>
          </a:r>
        </a:p>
      </dgm:t>
    </dgm:pt>
    <dgm:pt modelId="{3EEFEA41-5FBE-4D65-BDDA-A91FB47A1049}" type="parTrans" cxnId="{87E8CCEB-8C48-41AF-9C7A-5DA65293F0A7}">
      <dgm:prSet/>
      <dgm:spPr/>
      <dgm:t>
        <a:bodyPr/>
        <a:lstStyle/>
        <a:p>
          <a:endParaRPr lang="en-US"/>
        </a:p>
      </dgm:t>
    </dgm:pt>
    <dgm:pt modelId="{720D5B6E-BE5C-4500-A53F-793A0D4D26E5}" type="sibTrans" cxnId="{87E8CCEB-8C48-41AF-9C7A-5DA65293F0A7}">
      <dgm:prSet/>
      <dgm:spPr/>
      <dgm:t>
        <a:bodyPr/>
        <a:lstStyle/>
        <a:p>
          <a:endParaRPr lang="en-US"/>
        </a:p>
      </dgm:t>
    </dgm:pt>
    <dgm:pt modelId="{E811CE39-2974-4EB3-9CAA-9CA16C2C3998}">
      <dgm:prSet/>
      <dgm:spPr/>
      <dgm:t>
        <a:bodyPr/>
        <a:lstStyle/>
        <a:p>
          <a:r>
            <a:rPr lang="en-US" dirty="0"/>
            <a:t>GPS is a valuable tool, but it should always complement person-</a:t>
          </a:r>
          <a:r>
            <a:rPr lang="en-US" dirty="0" err="1"/>
            <a:t>centred</a:t>
          </a:r>
          <a:r>
            <a:rPr lang="en-US" dirty="0"/>
            <a:t> care rather than replace it.</a:t>
          </a:r>
        </a:p>
      </dgm:t>
    </dgm:pt>
    <dgm:pt modelId="{E0EDA3A5-CF42-4BBC-A598-9874067684E9}" type="parTrans" cxnId="{8EE1B195-F0CD-418A-A49F-3CA0FE48F0FF}">
      <dgm:prSet/>
      <dgm:spPr/>
      <dgm:t>
        <a:bodyPr/>
        <a:lstStyle/>
        <a:p>
          <a:endParaRPr lang="en-US"/>
        </a:p>
      </dgm:t>
    </dgm:pt>
    <dgm:pt modelId="{7D22FE25-A842-4EB8-98B9-071F7EFB2BC4}" type="sibTrans" cxnId="{8EE1B195-F0CD-418A-A49F-3CA0FE48F0FF}">
      <dgm:prSet/>
      <dgm:spPr/>
      <dgm:t>
        <a:bodyPr/>
        <a:lstStyle/>
        <a:p>
          <a:endParaRPr lang="en-US"/>
        </a:p>
      </dgm:t>
    </dgm:pt>
    <dgm:pt modelId="{F8CE1619-8BD5-4123-83CB-74A12F9AECC4}" type="pres">
      <dgm:prSet presAssocID="{F39F64DA-C016-4651-9F6C-7033728BD91F}" presName="linear" presStyleCnt="0">
        <dgm:presLayoutVars>
          <dgm:animLvl val="lvl"/>
          <dgm:resizeHandles val="exact"/>
        </dgm:presLayoutVars>
      </dgm:prSet>
      <dgm:spPr/>
    </dgm:pt>
    <dgm:pt modelId="{79675B25-B9EF-4DF3-8F5F-3F2C18F77D1F}" type="pres">
      <dgm:prSet presAssocID="{F4A9375F-CCE9-42E3-9DCB-7E0604C2B6C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6F91B8A-50CF-4514-A40E-2476F77E2E79}" type="pres">
      <dgm:prSet presAssocID="{4C61F27E-870A-44C1-BC9B-D45B5B3680DB}" presName="spacer" presStyleCnt="0"/>
      <dgm:spPr/>
    </dgm:pt>
    <dgm:pt modelId="{6DFA5000-30A2-4921-AEE4-7636FBF1EC33}" type="pres">
      <dgm:prSet presAssocID="{54EE4603-B701-44E2-8869-30ADEDDE52A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C24F14B-B2AE-4204-B51C-0E093B32F7AD}" type="pres">
      <dgm:prSet presAssocID="{B46E1976-E452-45AB-933A-3EEDA5026745}" presName="spacer" presStyleCnt="0"/>
      <dgm:spPr/>
    </dgm:pt>
    <dgm:pt modelId="{A3FCADAC-E830-499F-9A5A-58C12B73A7C5}" type="pres">
      <dgm:prSet presAssocID="{AEA82EC0-6D7C-42D6-91CD-ED8393C749B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2C64470-EF9C-4BE7-A2FB-C50E01148347}" type="pres">
      <dgm:prSet presAssocID="{720D5B6E-BE5C-4500-A53F-793A0D4D26E5}" presName="spacer" presStyleCnt="0"/>
      <dgm:spPr/>
    </dgm:pt>
    <dgm:pt modelId="{776FBC2A-AC17-439B-8890-3B7B14C230B5}" type="pres">
      <dgm:prSet presAssocID="{E811CE39-2974-4EB3-9CAA-9CA16C2C399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656C520-C232-4C71-90B7-7D2CD905CADC}" type="presOf" srcId="{AEA82EC0-6D7C-42D6-91CD-ED8393C749B7}" destId="{A3FCADAC-E830-499F-9A5A-58C12B73A7C5}" srcOrd="0" destOrd="0" presId="urn:microsoft.com/office/officeart/2005/8/layout/vList2"/>
    <dgm:cxn modelId="{094C1437-9DDD-4263-9F8B-5B46698F520E}" srcId="{F39F64DA-C016-4651-9F6C-7033728BD91F}" destId="{54EE4603-B701-44E2-8869-30ADEDDE52A9}" srcOrd="1" destOrd="0" parTransId="{23180EAE-FD92-4E6A-A262-9136C7BEE277}" sibTransId="{B46E1976-E452-45AB-933A-3EEDA5026745}"/>
    <dgm:cxn modelId="{6A51D03F-2792-4A51-B786-EA2CB016814C}" type="presOf" srcId="{F4A9375F-CCE9-42E3-9DCB-7E0604C2B6CE}" destId="{79675B25-B9EF-4DF3-8F5F-3F2C18F77D1F}" srcOrd="0" destOrd="0" presId="urn:microsoft.com/office/officeart/2005/8/layout/vList2"/>
    <dgm:cxn modelId="{027E0A55-BBED-4E7F-93E2-C612DB3378EF}" srcId="{F39F64DA-C016-4651-9F6C-7033728BD91F}" destId="{F4A9375F-CCE9-42E3-9DCB-7E0604C2B6CE}" srcOrd="0" destOrd="0" parTransId="{C16D9347-3A7D-49C2-A862-048559FBB504}" sibTransId="{4C61F27E-870A-44C1-BC9B-D45B5B3680DB}"/>
    <dgm:cxn modelId="{3FE89685-F1D7-40B0-A6A3-8D2750CD3500}" type="presOf" srcId="{F39F64DA-C016-4651-9F6C-7033728BD91F}" destId="{F8CE1619-8BD5-4123-83CB-74A12F9AECC4}" srcOrd="0" destOrd="0" presId="urn:microsoft.com/office/officeart/2005/8/layout/vList2"/>
    <dgm:cxn modelId="{8EE1B195-F0CD-418A-A49F-3CA0FE48F0FF}" srcId="{F39F64DA-C016-4651-9F6C-7033728BD91F}" destId="{E811CE39-2974-4EB3-9CAA-9CA16C2C3998}" srcOrd="3" destOrd="0" parTransId="{E0EDA3A5-CF42-4BBC-A598-9874067684E9}" sibTransId="{7D22FE25-A842-4EB8-98B9-071F7EFB2BC4}"/>
    <dgm:cxn modelId="{A75E71C0-2665-44DE-8B41-7E127358B261}" type="presOf" srcId="{E811CE39-2974-4EB3-9CAA-9CA16C2C3998}" destId="{776FBC2A-AC17-439B-8890-3B7B14C230B5}" srcOrd="0" destOrd="0" presId="urn:microsoft.com/office/officeart/2005/8/layout/vList2"/>
    <dgm:cxn modelId="{4E0831CE-E059-4E13-BBFD-353B1133EAA3}" type="presOf" srcId="{54EE4603-B701-44E2-8869-30ADEDDE52A9}" destId="{6DFA5000-30A2-4921-AEE4-7636FBF1EC33}" srcOrd="0" destOrd="0" presId="urn:microsoft.com/office/officeart/2005/8/layout/vList2"/>
    <dgm:cxn modelId="{87E8CCEB-8C48-41AF-9C7A-5DA65293F0A7}" srcId="{F39F64DA-C016-4651-9F6C-7033728BD91F}" destId="{AEA82EC0-6D7C-42D6-91CD-ED8393C749B7}" srcOrd="2" destOrd="0" parTransId="{3EEFEA41-5FBE-4D65-BDDA-A91FB47A1049}" sibTransId="{720D5B6E-BE5C-4500-A53F-793A0D4D26E5}"/>
    <dgm:cxn modelId="{B5740F23-4430-4582-A10B-E4B9BA782562}" type="presParOf" srcId="{F8CE1619-8BD5-4123-83CB-74A12F9AECC4}" destId="{79675B25-B9EF-4DF3-8F5F-3F2C18F77D1F}" srcOrd="0" destOrd="0" presId="urn:microsoft.com/office/officeart/2005/8/layout/vList2"/>
    <dgm:cxn modelId="{82B14232-4AF0-4890-B13D-1B43F48B9ABF}" type="presParOf" srcId="{F8CE1619-8BD5-4123-83CB-74A12F9AECC4}" destId="{A6F91B8A-50CF-4514-A40E-2476F77E2E79}" srcOrd="1" destOrd="0" presId="urn:microsoft.com/office/officeart/2005/8/layout/vList2"/>
    <dgm:cxn modelId="{BA0A2699-B560-42C8-9B6B-80279273E2DD}" type="presParOf" srcId="{F8CE1619-8BD5-4123-83CB-74A12F9AECC4}" destId="{6DFA5000-30A2-4921-AEE4-7636FBF1EC33}" srcOrd="2" destOrd="0" presId="urn:microsoft.com/office/officeart/2005/8/layout/vList2"/>
    <dgm:cxn modelId="{AE1431F6-740E-4CBF-BE7D-4F6E9B2BA70F}" type="presParOf" srcId="{F8CE1619-8BD5-4123-83CB-74A12F9AECC4}" destId="{EC24F14B-B2AE-4204-B51C-0E093B32F7AD}" srcOrd="3" destOrd="0" presId="urn:microsoft.com/office/officeart/2005/8/layout/vList2"/>
    <dgm:cxn modelId="{682F0BDE-3F6B-4B38-AD45-2CE67474A413}" type="presParOf" srcId="{F8CE1619-8BD5-4123-83CB-74A12F9AECC4}" destId="{A3FCADAC-E830-499F-9A5A-58C12B73A7C5}" srcOrd="4" destOrd="0" presId="urn:microsoft.com/office/officeart/2005/8/layout/vList2"/>
    <dgm:cxn modelId="{841D025D-AE8A-4B27-8386-91D3DAB5381D}" type="presParOf" srcId="{F8CE1619-8BD5-4123-83CB-74A12F9AECC4}" destId="{F2C64470-EF9C-4BE7-A2FB-C50E01148347}" srcOrd="5" destOrd="0" presId="urn:microsoft.com/office/officeart/2005/8/layout/vList2"/>
    <dgm:cxn modelId="{D8481095-4909-4AED-87E2-C38D755610F9}" type="presParOf" srcId="{F8CE1619-8BD5-4123-83CB-74A12F9AECC4}" destId="{776FBC2A-AC17-439B-8890-3B7B14C230B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B4CF5A-E071-4181-8FF9-AAEEE09C0201}">
      <dsp:nvSpPr>
        <dsp:cNvPr id="0" name=""/>
        <dsp:cNvSpPr/>
      </dsp:nvSpPr>
      <dsp:spPr>
        <a:xfrm>
          <a:off x="0" y="4095"/>
          <a:ext cx="6935203" cy="8722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0E8568-7A97-4132-9CAF-A2B07F97F46A}">
      <dsp:nvSpPr>
        <dsp:cNvPr id="0" name=""/>
        <dsp:cNvSpPr/>
      </dsp:nvSpPr>
      <dsp:spPr>
        <a:xfrm>
          <a:off x="263859" y="200353"/>
          <a:ext cx="479743" cy="479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0641BC-F9BF-4BEC-978D-C4641FB7EF98}">
      <dsp:nvSpPr>
        <dsp:cNvPr id="0" name=""/>
        <dsp:cNvSpPr/>
      </dsp:nvSpPr>
      <dsp:spPr>
        <a:xfrm>
          <a:off x="1007461" y="4095"/>
          <a:ext cx="5927741" cy="872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314" tIns="92314" rIns="92314" bIns="923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/>
            <a:t>Provide regular staff training</a:t>
          </a:r>
          <a:endParaRPr lang="en-US" sz="1900" b="0" kern="1200" dirty="0"/>
        </a:p>
      </dsp:txBody>
      <dsp:txXfrm>
        <a:off x="1007461" y="4095"/>
        <a:ext cx="5927741" cy="872261"/>
      </dsp:txXfrm>
    </dsp:sp>
    <dsp:sp modelId="{1F217FB3-8A2D-4F92-AB3D-91A39F719DF5}">
      <dsp:nvSpPr>
        <dsp:cNvPr id="0" name=""/>
        <dsp:cNvSpPr/>
      </dsp:nvSpPr>
      <dsp:spPr>
        <a:xfrm>
          <a:off x="0" y="1094421"/>
          <a:ext cx="6935203" cy="8722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7150F4-9E0A-48E3-977D-41A5376F1844}">
      <dsp:nvSpPr>
        <dsp:cNvPr id="0" name=""/>
        <dsp:cNvSpPr/>
      </dsp:nvSpPr>
      <dsp:spPr>
        <a:xfrm>
          <a:off x="263859" y="1290680"/>
          <a:ext cx="479743" cy="479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746D23-E56A-4882-A4D4-096BCF312023}">
      <dsp:nvSpPr>
        <dsp:cNvPr id="0" name=""/>
        <dsp:cNvSpPr/>
      </dsp:nvSpPr>
      <dsp:spPr>
        <a:xfrm>
          <a:off x="1007461" y="1094421"/>
          <a:ext cx="5927741" cy="872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314" tIns="92314" rIns="92314" bIns="923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/>
            <a:t>Develop clear GDPR and consent guidelines</a:t>
          </a:r>
          <a:endParaRPr lang="en-US" sz="1900" b="0" kern="1200" dirty="0"/>
        </a:p>
      </dsp:txBody>
      <dsp:txXfrm>
        <a:off x="1007461" y="1094421"/>
        <a:ext cx="5927741" cy="872261"/>
      </dsp:txXfrm>
    </dsp:sp>
    <dsp:sp modelId="{33AB7944-BF64-45D7-82F6-CB39279295D5}">
      <dsp:nvSpPr>
        <dsp:cNvPr id="0" name=""/>
        <dsp:cNvSpPr/>
      </dsp:nvSpPr>
      <dsp:spPr>
        <a:xfrm>
          <a:off x="0" y="2184748"/>
          <a:ext cx="6935203" cy="8722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919C66-ECB8-477B-A594-50C481952F04}">
      <dsp:nvSpPr>
        <dsp:cNvPr id="0" name=""/>
        <dsp:cNvSpPr/>
      </dsp:nvSpPr>
      <dsp:spPr>
        <a:xfrm>
          <a:off x="263859" y="2381007"/>
          <a:ext cx="479743" cy="479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4F0A9-0253-4329-80C1-3F9466983567}">
      <dsp:nvSpPr>
        <dsp:cNvPr id="0" name=""/>
        <dsp:cNvSpPr/>
      </dsp:nvSpPr>
      <dsp:spPr>
        <a:xfrm>
          <a:off x="1007461" y="2184748"/>
          <a:ext cx="5927741" cy="872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314" tIns="92314" rIns="92314" bIns="923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/>
            <a:t>Increases NHS funding for GPS technologies</a:t>
          </a:r>
          <a:endParaRPr lang="en-US" sz="1900" b="0" kern="1200" dirty="0"/>
        </a:p>
      </dsp:txBody>
      <dsp:txXfrm>
        <a:off x="1007461" y="2184748"/>
        <a:ext cx="5927741" cy="872261"/>
      </dsp:txXfrm>
    </dsp:sp>
    <dsp:sp modelId="{1EEF9C8A-770D-4369-BEF7-3F8A67944F39}">
      <dsp:nvSpPr>
        <dsp:cNvPr id="0" name=""/>
        <dsp:cNvSpPr/>
      </dsp:nvSpPr>
      <dsp:spPr>
        <a:xfrm>
          <a:off x="0" y="3275074"/>
          <a:ext cx="6935203" cy="8722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29499F-E0AF-4BD7-B344-3996F6C0C4AF}">
      <dsp:nvSpPr>
        <dsp:cNvPr id="0" name=""/>
        <dsp:cNvSpPr/>
      </dsp:nvSpPr>
      <dsp:spPr>
        <a:xfrm>
          <a:off x="263859" y="3471333"/>
          <a:ext cx="479743" cy="479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386342-0107-49C9-97CF-2A0C2B229738}">
      <dsp:nvSpPr>
        <dsp:cNvPr id="0" name=""/>
        <dsp:cNvSpPr/>
      </dsp:nvSpPr>
      <dsp:spPr>
        <a:xfrm>
          <a:off x="1007461" y="3275074"/>
          <a:ext cx="5927741" cy="872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314" tIns="92314" rIns="92314" bIns="923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/>
            <a:t>Promote person-</a:t>
          </a:r>
          <a:r>
            <a:rPr lang="en-US" sz="1900" b="0" i="0" kern="1200" dirty="0" err="1"/>
            <a:t>centred</a:t>
          </a:r>
          <a:r>
            <a:rPr lang="en-US" sz="1900" b="0" i="0" kern="1200" dirty="0"/>
            <a:t> care</a:t>
          </a:r>
          <a:endParaRPr lang="en-US" sz="1900" b="0" kern="1200" dirty="0"/>
        </a:p>
      </dsp:txBody>
      <dsp:txXfrm>
        <a:off x="1007461" y="3275074"/>
        <a:ext cx="5927741" cy="872261"/>
      </dsp:txXfrm>
    </dsp:sp>
    <dsp:sp modelId="{E6D1AB83-028E-4298-AB97-E2AF3CB45028}">
      <dsp:nvSpPr>
        <dsp:cNvPr id="0" name=""/>
        <dsp:cNvSpPr/>
      </dsp:nvSpPr>
      <dsp:spPr>
        <a:xfrm>
          <a:off x="0" y="4365401"/>
          <a:ext cx="6935203" cy="8722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49D17-1CBA-4535-A4F9-7A6B83E3AF42}">
      <dsp:nvSpPr>
        <dsp:cNvPr id="0" name=""/>
        <dsp:cNvSpPr/>
      </dsp:nvSpPr>
      <dsp:spPr>
        <a:xfrm>
          <a:off x="263859" y="4561660"/>
          <a:ext cx="479743" cy="479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9EEF7F-3095-460A-98C9-D3AFA9AE7BDA}">
      <dsp:nvSpPr>
        <dsp:cNvPr id="0" name=""/>
        <dsp:cNvSpPr/>
      </dsp:nvSpPr>
      <dsp:spPr>
        <a:xfrm>
          <a:off x="1007461" y="4365401"/>
          <a:ext cx="5927741" cy="872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314" tIns="92314" rIns="92314" bIns="923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dirty="0"/>
            <a:t> </a:t>
          </a:r>
          <a:r>
            <a:rPr lang="en-US" sz="1900" b="0" i="0" kern="1200" dirty="0"/>
            <a:t>Continue evaluating effectiveness through research</a:t>
          </a:r>
          <a:endParaRPr lang="en-US" sz="1900" b="0" kern="1200" dirty="0"/>
        </a:p>
      </dsp:txBody>
      <dsp:txXfrm>
        <a:off x="1007461" y="4365401"/>
        <a:ext cx="5927741" cy="8722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675B25-B9EF-4DF3-8F5F-3F2C18F77D1F}">
      <dsp:nvSpPr>
        <dsp:cNvPr id="0" name=""/>
        <dsp:cNvSpPr/>
      </dsp:nvSpPr>
      <dsp:spPr>
        <a:xfrm>
          <a:off x="0" y="215109"/>
          <a:ext cx="7228755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GPS technology improves the safety and independence of people living with dementia.</a:t>
          </a:r>
        </a:p>
      </dsp:txBody>
      <dsp:txXfrm>
        <a:off x="38838" y="253947"/>
        <a:ext cx="7151079" cy="717924"/>
      </dsp:txXfrm>
    </dsp:sp>
    <dsp:sp modelId="{6DFA5000-30A2-4921-AEE4-7636FBF1EC33}">
      <dsp:nvSpPr>
        <dsp:cNvPr id="0" name=""/>
        <dsp:cNvSpPr/>
      </dsp:nvSpPr>
      <dsp:spPr>
        <a:xfrm>
          <a:off x="0" y="1068309"/>
          <a:ext cx="7228755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It supports healthcare professionals, families and service delivery.</a:t>
          </a:r>
        </a:p>
      </dsp:txBody>
      <dsp:txXfrm>
        <a:off x="38838" y="1107147"/>
        <a:ext cx="7151079" cy="717924"/>
      </dsp:txXfrm>
    </dsp:sp>
    <dsp:sp modelId="{A3FCADAC-E830-499F-9A5A-58C12B73A7C5}">
      <dsp:nvSpPr>
        <dsp:cNvPr id="0" name=""/>
        <dsp:cNvSpPr/>
      </dsp:nvSpPr>
      <dsp:spPr>
        <a:xfrm>
          <a:off x="0" y="1921509"/>
          <a:ext cx="7228755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Successful implementation requires staff training, ethical practice and GDPR compliance.</a:t>
          </a:r>
        </a:p>
      </dsp:txBody>
      <dsp:txXfrm>
        <a:off x="38838" y="1960347"/>
        <a:ext cx="7151079" cy="717924"/>
      </dsp:txXfrm>
    </dsp:sp>
    <dsp:sp modelId="{776FBC2A-AC17-439B-8890-3B7B14C230B5}">
      <dsp:nvSpPr>
        <dsp:cNvPr id="0" name=""/>
        <dsp:cNvSpPr/>
      </dsp:nvSpPr>
      <dsp:spPr>
        <a:xfrm>
          <a:off x="0" y="2774709"/>
          <a:ext cx="7228755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GPS is a valuable tool, but it should always complement person-</a:t>
          </a:r>
          <a:r>
            <a:rPr lang="en-US" sz="2000" kern="1200" dirty="0" err="1"/>
            <a:t>centred</a:t>
          </a:r>
          <a:r>
            <a:rPr lang="en-US" sz="2000" kern="1200" dirty="0"/>
            <a:t> care rather than replace it.</a:t>
          </a:r>
        </a:p>
      </dsp:txBody>
      <dsp:txXfrm>
        <a:off x="38838" y="2813547"/>
        <a:ext cx="7151079" cy="717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0E2D0D-CA37-40CB-B95D-2BA5B6AD80AB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509763-5DC0-4FC7-943B-F6DE5FA2F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659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509763-5DC0-4FC7-943B-F6DE5FA2F1B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9500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22880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23897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6095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8/3/2026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94645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8/3/2026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88709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279FF-407B-4B41-9E69-DE66ED04A328}" type="datetime1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4025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E812-757D-4139-AF81-227C72D4B544}" type="datetime1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940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6A7E1-C424-43A5-938A-12DEC0A1D59D}" type="datetime1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450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4FC2-B89B-4919-A96B-662A3584681C}" type="datetime1">
              <a:rPr lang="en-US" smtClean="0"/>
              <a:t>8/3/2026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981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8/3/2026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48939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49042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707253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86002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8/3/2026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39343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8/3/2026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72337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60802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538156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7B50E4-2343-4B20-80BE-1605C97DFB16}" type="datetime1">
              <a:rPr lang="en-US" smtClean="0"/>
              <a:t>8/3/2026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1395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320040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49224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8" y="1380744"/>
            <a:ext cx="4512601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453002"/>
            <a:ext cx="177202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8B2C0DB-994F-48B0-91F4-5F06C3B86E32}" type="datetime1">
              <a:rPr lang="en-US" smtClean="0"/>
              <a:t>8/3/2026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3958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944" y="471830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603503"/>
            <a:ext cx="1082649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3200" b="1" dirty="0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1557D-4816-44D0-B6EE-6CAC6E30B54D}" type="datetime1">
              <a:rPr lang="en-US" smtClean="0"/>
              <a:t>8/3/2026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4650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BF7DD-C7D0-4333-B18D-CCAF5427F9DD}" type="datetime1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012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436168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4360863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76A7CFE7-E645-4439-AA6B-DA8CF856D63E}" type="datetime1">
              <a:rPr lang="en-US" smtClean="0"/>
              <a:t>8/3/2026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302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2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EE9E671-1C83-40F7-9D33-FE8AAC7F721F}" type="datetime1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3457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  <p:sldLayoutId id="2147483890" r:id="rId12"/>
    <p:sldLayoutId id="2147483891" r:id="rId13"/>
    <p:sldLayoutId id="2147483892" r:id="rId14"/>
    <p:sldLayoutId id="2147483893" r:id="rId15"/>
    <p:sldLayoutId id="2147483894" r:id="rId16"/>
    <p:sldLayoutId id="2147483895" r:id="rId17"/>
    <p:sldLayoutId id="2147483896" r:id="rId18"/>
    <p:sldLayoutId id="2147483897" r:id="rId19"/>
    <p:sldLayoutId id="2147483898" r:id="rId20"/>
    <p:sldLayoutId id="2147483899" r:id="rId21"/>
    <p:sldLayoutId id="2147483900" r:id="rId22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file:///C:\Users\biancasanfilippo\Library\Group%20Containers\UBF8T346G9.ms\WebArchiveCopyPasteTempFiles\com.microsoft.Word\UWTSD-Logo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2.xml"/><Relationship Id="rId6" Type="http://schemas.openxmlformats.org/officeDocument/2006/relationships/diagramData" Target="../diagrams/data1.xml"/><Relationship Id="rId5" Type="http://schemas.openxmlformats.org/officeDocument/2006/relationships/image" Target="../media/image5.png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image" Target="../media/image2.png"/><Relationship Id="rId7" Type="http://schemas.openxmlformats.org/officeDocument/2006/relationships/image" Target="../media/image21.jpeg"/><Relationship Id="rId12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5.png"/><Relationship Id="rId11" Type="http://schemas.openxmlformats.org/officeDocument/2006/relationships/diagramColors" Target="../diagrams/colors2.xml"/><Relationship Id="rId5" Type="http://schemas.openxmlformats.org/officeDocument/2006/relationships/image" Target="../media/image4.png"/><Relationship Id="rId10" Type="http://schemas.openxmlformats.org/officeDocument/2006/relationships/diagramQuickStyle" Target="../diagrams/quickStyle2.xml"/><Relationship Id="rId4" Type="http://schemas.openxmlformats.org/officeDocument/2006/relationships/image" Target="../media/image3.png"/><Relationship Id="rId9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na01.safelinks.protection.outlook.com/?url=https%3A%2F%2Fwww.alzheimersresearchuk.org%2F&amp;data=05%7C02%7C%7C23f861956da5424a237608def02828b2%7C84df9e7fe9f640afb435aaaaaaaaaaaa%7C1%7C0%7C639212252421856122%7CUnknown%7CTWFpbGZsb3d8eyJFbXB0eU1hcGkiOnRydWUsIlYiOiIwLjAuMDAwMCIsIlAiOiJXaW4zMiIsIkFOIjoiTWFpbCIsIldUIjoyfQ%3D%3D%7C0%7C%7C%7C&amp;sdata=Py49%2Bqc%2FGgGlu7%2B4RRhp3Pl%2FcHNLtcOAHzgXk7mip0o%3D&amp;reserved=0" TargetMode="External"/><Relationship Id="rId13" Type="http://schemas.openxmlformats.org/officeDocument/2006/relationships/hyperlink" Target="https://na01.safelinks.protection.outlook.com/?url=https%3A%2F%2Fwww.england.nhs.uk%2F&amp;data=05%7C02%7C%7C23f861956da5424a237608def02828b2%7C84df9e7fe9f640afb435aaaaaaaaaaaa%7C1%7C0%7C639212252421984765%7CUnknown%7CTWFpbGZsb3d8eyJFbXB0eU1hcGkiOnRydWUsIlYiOiIwLjAuMDAwMCIsIlAiOiJXaW4zMiIsIkFOIjoiTWFpbCIsIldUIjoyfQ%3D%3D%7C0%7C%7C%7C&amp;sdata=R3u%2BaL9p6BwTT4JaPDQyGvNrJewCJ%2BunbmTdef2XRmM%3D&amp;reserved=0" TargetMode="External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12" Type="http://schemas.openxmlformats.org/officeDocument/2006/relationships/hyperlink" Target="https://na01.safelinks.protection.outlook.com/?url=https%3A%2F%2Fdigital.nhs.uk%2F&amp;data=05%7C02%7C%7C23f861956da5424a237608def02828b2%7C84df9e7fe9f640afb435aaaaaaaaaaaa%7C1%7C0%7C639212252421961257%7CUnknown%7CTWFpbGZsb3d8eyJFbXB0eU1hcGkiOnRydWUsIlYiOiIwLjAuMDAwMCIsIlAiOiJXaW4zMiIsIkFOIjoiTWFpbCIsIldUIjoyfQ%3D%3D%7C0%7C%7C%7C&amp;sdata=HV%2FpWStJMdp%2FwC%2FwxOIrOJqk2mwFnWn4Kx5qJjfGkCs%3D&amp;reserved=0" TargetMode="External"/><Relationship Id="rId17" Type="http://schemas.openxmlformats.org/officeDocument/2006/relationships/hyperlink" Target="https://na01.safelinks.protection.outlook.com/?url=https%3A%2F%2Fwww.gov.uk%2Fdata-protection&amp;data=05%7C02%7C%7C23f861956da5424a237608def02828b2%7C84df9e7fe9f640afb435aaaaaaaaaaaa%7C1%7C0%7C639212252422202036%7CUnknown%7CTWFpbGZsb3d8eyJFbXB0eU1hcGkiOnRydWUsIlYiOiIwLjAuMDAwMCIsIlAiOiJXaW4zMiIsIkFOIjoiTWFpbCIsIldUIjoyfQ%3D%3D%7C0%7C%7C%7C&amp;sdata=tU93d0T8MZNYyXRZRQ0N2nOZNKvAsSuhHmVSFff21pw%3D&amp;reserved=0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s://na01.safelinks.protection.outlook.com/?url=https%3A%2F%2Fwww.skillsforcare.org.uk%2F&amp;data=05%7C02%7C%7C23f861956da5424a237608def02828b2%7C84df9e7fe9f640afb435aaaaaaaaaaaa%7C1%7C0%7C639212252422172016%7CUnknown%7CTWFpbGZsb3d8eyJFbXB0eU1hcGkiOnRydWUsIlYiOiIwLjAuMDAwMCIsIlAiOiJXaW4zMiIsIkFOIjoiTWFpbCIsIldUIjoyfQ%3D%3D%7C0%7C%7C%7C&amp;sdata=LGwO6OksFJ1L5wLOILxej71Lo0hwNrvO7Tr2JfdaskU%3D&amp;reserved=0" TargetMode="Externa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4.png"/><Relationship Id="rId11" Type="http://schemas.openxmlformats.org/officeDocument/2006/relationships/hyperlink" Target="https://na01.safelinks.protection.outlook.com/?url=https%3A%2F%2Fwww.gov.uk%2Fgovernment%2Fpublications%2Fdata-saves-lives-reshaping-health-and-social-care-with-data&amp;data=05%7C02%7C%7C23f861956da5424a237608def02828b2%7C84df9e7fe9f640afb435aaaaaaaaaaaa%7C1%7C0%7C639212252421937796%7CUnknown%7CTWFpbGZsb3d8eyJFbXB0eU1hcGkiOnRydWUsIlYiOiIwLjAuMDAwMCIsIlAiOiJXaW4zMiIsIkFOIjoiTWFpbCIsIldUIjoyfQ%3D%3D%7C0%7C%7C%7C&amp;sdata=EbqRA8w%2FJwjd%2FOU%2BC2a2hSWtrHKDVCr4QzEp5hLfYX0%3D&amp;reserved=0" TargetMode="External"/><Relationship Id="rId5" Type="http://schemas.openxmlformats.org/officeDocument/2006/relationships/image" Target="../media/image3.png"/><Relationship Id="rId15" Type="http://schemas.openxmlformats.org/officeDocument/2006/relationships/hyperlink" Target="https://na01.safelinks.protection.outlook.com/?url=https%3A%2F%2Fwww.ons.gov.uk%2F&amp;data=05%7C02%7C%7C23f861956da5424a237608def02828b2%7C84df9e7fe9f640afb435aaaaaaaaaaaa%7C1%7C0%7C639212252422033148%7CUnknown%7CTWFpbGZsb3d8eyJFbXB0eU1hcGkiOnRydWUsIlYiOiIwLjAuMDAwMCIsIlAiOiJXaW4zMiIsIkFOIjoiTWFpbCIsIldUIjoyfQ%3D%3D%7C0%7C%7C%7C&amp;sdata=O%2FO06OnO1vobA%2FdhrbzktoP6X9BE6fuqVGAgxXBa2TU%3D&amp;reserved=0" TargetMode="External"/><Relationship Id="rId10" Type="http://schemas.openxmlformats.org/officeDocument/2006/relationships/hyperlink" Target="https://na01.safelinks.protection.outlook.com/?url=https%3A%2F%2Fwww.cqc.org.uk%2F&amp;data=05%7C02%7C%7C23f861956da5424a237608def02828b2%7C84df9e7fe9f640afb435aaaaaaaaaaaa%7C1%7C0%7C639212252421912926%7CUnknown%7CTWFpbGZsb3d8eyJFbXB0eU1hcGkiOnRydWUsIlYiOiIwLjAuMDAwMCIsIlAiOiJXaW4zMiIsIkFOIjoiTWFpbCIsIldUIjoyfQ%3D%3D%7C0%7C%7C%7C&amp;sdata=%2Fx%2BRiGj8%2FKF%2BYZYbuwA%2F5qFQAsoBrdohK5Ab2Igwcrw%3D&amp;reserved=0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s://na01.safelinks.protection.outlook.com/?url=https%3A%2F%2Fwww.alzheimers.org.uk%2F&amp;data=05%7C02%7C%7C23f861956da5424a237608def02828b2%7C84df9e7fe9f640afb435aaaaaaaaaaaa%7C1%7C0%7C639212252421886214%7CUnknown%7CTWFpbGZsb3d8eyJFbXB0eU1hcGkiOnRydWUsIlYiOiIwLjAuMDAwMCIsIlAiOiJXaW4zMiIsIkFOIjoiTWFpbCIsIldUIjoyfQ%3D%3D%7C0%7C%7C%7C&amp;sdata=yaFZu0EpEYNy4XoApzPHHjzweV9tM16hnVUsO%2F8Wa0A%3D&amp;reserved=0" TargetMode="External"/><Relationship Id="rId14" Type="http://schemas.openxmlformats.org/officeDocument/2006/relationships/hyperlink" Target="https://na01.safelinks.protection.outlook.com/?url=https%3A%2F%2Fwww.nice.org.uk%2Fguidance%2Fng97&amp;data=05%7C02%7C%7C23f861956da5424a237608def02828b2%7C84df9e7fe9f640afb435aaaaaaaaaaaa%7C1%7C0%7C639212252422008225%7CUnknown%7CTWFpbGZsb3d8eyJFbXB0eU1hcGkiOnRydWUsIlYiOiIwLjAuMDAwMCIsIlAiOiJXaW4zMiIsIkFOIjoiTWFpbCIsIldUIjoyfQ%3D%3D%7C0%7C%7C%7C&amp;sdata=JMQBJH7Nv9gfTVHT67NX7WmACU2YvWeDkYyX0f9%2FlQs%3D&amp;reserved=0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UWTSD logo | Discover Dylan Thomas">
            <a:extLst>
              <a:ext uri="{FF2B5EF4-FFF2-40B4-BE49-F238E27FC236}">
                <a16:creationId xmlns:a16="http://schemas.microsoft.com/office/drawing/2014/main" id="{132AD5ED-0068-44E7-1B04-2CAE189655EF}"/>
              </a:ext>
            </a:extLst>
          </p:cNvPr>
          <p:cNvPicPr>
            <a:picLocks noChangeAspect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740936" cy="110106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A8305A-695B-18CE-6FCF-81C708B85A4B}"/>
              </a:ext>
            </a:extLst>
          </p:cNvPr>
          <p:cNvSpPr txBox="1"/>
          <p:nvPr/>
        </p:nvSpPr>
        <p:spPr>
          <a:xfrm>
            <a:off x="-322788" y="1276628"/>
            <a:ext cx="114604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</a:t>
            </a:r>
            <a:r>
              <a:rPr lang="en-GB" sz="28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Transformation in the</a:t>
            </a:r>
          </a:p>
          <a:p>
            <a:pPr algn="ctr"/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Health and Care Professions         </a:t>
            </a:r>
          </a:p>
          <a:p>
            <a:pPr algn="ctr"/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(BMHP6026)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BBC4D6-E8DC-9D25-9763-AE167522E16E}"/>
              </a:ext>
            </a:extLst>
          </p:cNvPr>
          <p:cNvSpPr txBox="1"/>
          <p:nvPr/>
        </p:nvSpPr>
        <p:spPr>
          <a:xfrm>
            <a:off x="419743" y="4842708"/>
            <a:ext cx="367440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b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Telma Andrade</a:t>
            </a:r>
            <a:b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ID: 2328861</a:t>
            </a:r>
          </a:p>
          <a:p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Lecture’s Name: DR Laila Surani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C781FB-3FE7-A6C5-C45E-0A78B56144B5}"/>
              </a:ext>
            </a:extLst>
          </p:cNvPr>
          <p:cNvSpPr txBox="1"/>
          <p:nvPr/>
        </p:nvSpPr>
        <p:spPr>
          <a:xfrm>
            <a:off x="584200" y="3594100"/>
            <a:ext cx="8869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GPS tracking Devices for People Living with Dementia in UK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1691496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6A430-FA76-96D8-F644-B74D43F9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633332"/>
            <a:ext cx="11460480" cy="786384"/>
          </a:xfrm>
        </p:spPr>
        <p:txBody>
          <a:bodyPr/>
          <a:lstStyle/>
          <a:p>
            <a:r>
              <a:rPr lang="en-GB" altLang="en-US" b="1" dirty="0"/>
              <a:t>Use of AI Acknowledgement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0AF148-8182-C20D-7AE3-ABB10B7BB3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2200729"/>
            <a:ext cx="11460480" cy="2383971"/>
          </a:xfrm>
        </p:spPr>
        <p:txBody>
          <a:bodyPr>
            <a:normAutofit/>
          </a:bodyPr>
          <a:lstStyle/>
          <a:p>
            <a:r>
              <a:rPr lang="en-GB" dirty="0"/>
              <a:t>I confirm that Artificial Intelligence (AI) tools were used only to support language improvement, presentation structure and proofreading </a:t>
            </a:r>
          </a:p>
          <a:p>
            <a:endParaRPr lang="en-GB" dirty="0"/>
          </a:p>
          <a:p>
            <a:r>
              <a:rPr lang="en-GB" dirty="0"/>
              <a:t>All research, critical analysis, evaluation and final academic content are my </a:t>
            </a:r>
            <a:r>
              <a:rPr lang="en-GB"/>
              <a:t>own work.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974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E0F0F-D219-81B4-D55B-9B9E30596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Introduction 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42E496C0-A0B5-9F2A-D2E3-D0CF25A2792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8" b="1618"/>
          <a:stretch/>
        </p:blipFill>
        <p:spPr>
          <a:prstGeom prst="rect">
            <a:avLst/>
          </a:prstGeom>
          <a:noFill/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B13FF709-5DE1-6F62-A3DD-24CF4100E38D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Around 982,000 people were living with dementia in the UK (2024).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GPS tracking devices support people living with dementia.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Used in UK health and social care since the mid-2010s.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Improve safety and support independence.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748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9F537-ADF8-B88E-5BD8-52418D2F1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6327" y="116114"/>
            <a:ext cx="5897880" cy="1353312"/>
          </a:xfrm>
        </p:spPr>
        <p:txBody>
          <a:bodyPr anchor="t">
            <a:normAutofit/>
          </a:bodyPr>
          <a:lstStyle/>
          <a:p>
            <a:r>
              <a:rPr lang="en-GB" altLang="en-US" sz="4000" b="1" u="sng" dirty="0"/>
              <a:t>Impact on Workforce</a:t>
            </a:r>
            <a:endParaRPr lang="en-GB" sz="4000" b="1" u="sng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A149E5-56D0-9484-D7D5-B970E6FB9395}"/>
              </a:ext>
            </a:extLst>
          </p:cNvPr>
          <p:cNvSpPr txBox="1"/>
          <p:nvPr/>
        </p:nvSpPr>
        <p:spPr>
          <a:xfrm>
            <a:off x="6720989" y="4024062"/>
            <a:ext cx="4705350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effectLst/>
              </a:rPr>
              <a:t>⚠️</a:t>
            </a:r>
            <a:r>
              <a:rPr lang="en-GB" sz="3200" b="1" dirty="0"/>
              <a:t>Challenges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Staff training required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GDPR &amp; confidentiality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Ethical decision-making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Professional judgement remains essential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5F70EC-5805-9734-F115-511B4E87D839}"/>
              </a:ext>
            </a:extLst>
          </p:cNvPr>
          <p:cNvSpPr txBox="1"/>
          <p:nvPr/>
        </p:nvSpPr>
        <p:spPr>
          <a:xfrm>
            <a:off x="6720989" y="1469426"/>
            <a:ext cx="4894289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effectLst/>
              </a:rPr>
              <a:t>✅</a:t>
            </a:r>
            <a:r>
              <a:rPr lang="en-GB" sz="3200" b="1" dirty="0"/>
              <a:t>Benefits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Improves workforce efficiency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Reduces search time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Develops digital skills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Enables faster responses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D197EB-EFBC-C066-5E01-D9ED18A450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551" y="173467"/>
            <a:ext cx="5471012" cy="506631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D4B29D7-C31C-F217-33E0-F51C2304A0A6}"/>
              </a:ext>
            </a:extLst>
          </p:cNvPr>
          <p:cNvSpPr txBox="1"/>
          <p:nvPr/>
        </p:nvSpPr>
        <p:spPr>
          <a:xfrm>
            <a:off x="7200900" y="6488668"/>
            <a:ext cx="4708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(NHS England, 2019; Skills for Care, 2023)</a:t>
            </a:r>
          </a:p>
        </p:txBody>
      </p:sp>
    </p:spTree>
    <p:extLst>
      <p:ext uri="{BB962C8B-B14F-4D97-AF65-F5344CB8AC3E}">
        <p14:creationId xmlns:p14="http://schemas.microsoft.com/office/powerpoint/2010/main" val="3641115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E35D0-0707-3027-8A02-9C98955EE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438900" cy="1275194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altLang="en-US" sz="4000" u="sng" dirty="0"/>
              <a:t>Impact on service delivery </a:t>
            </a:r>
            <a:endParaRPr lang="en-GB" sz="4000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C0F295-AFC8-7D8E-B1FB-AF4E46E2F28E}"/>
              </a:ext>
            </a:extLst>
          </p:cNvPr>
          <p:cNvSpPr txBox="1"/>
          <p:nvPr/>
        </p:nvSpPr>
        <p:spPr>
          <a:xfrm>
            <a:off x="266701" y="1576208"/>
            <a:ext cx="5829299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✅</a:t>
            </a:r>
            <a:r>
              <a:rPr lang="en-GB" sz="2800" b="1" dirty="0"/>
              <a:t>Benefits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Earlier intervention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Person-centred care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Improved communication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Supports independent living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162241-7434-A08C-91BA-F39FB2645D54}"/>
              </a:ext>
            </a:extLst>
          </p:cNvPr>
          <p:cNvSpPr txBox="1"/>
          <p:nvPr/>
        </p:nvSpPr>
        <p:spPr>
          <a:xfrm>
            <a:off x="273577" y="4154769"/>
            <a:ext cx="4684296" cy="22775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⚠️</a:t>
            </a:r>
            <a:r>
              <a:rPr lang="en-GB" sz="2800" b="1" dirty="0"/>
              <a:t>Challenges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High implementation costs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Technology limitations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Requires ongoing support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Does not replace direct care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F14FCD9-7238-BD84-3DAA-DDB705D693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3151" y="0"/>
            <a:ext cx="60388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22077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5ED882-F5BD-B22F-F4E3-B49F9FCD2534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295401"/>
            <a:ext cx="6934200" cy="5562600"/>
          </a:xfrm>
          <a:prstGeom prst="rect">
            <a:avLst/>
          </a:prstGeom>
        </p:spPr>
      </p:pic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67B32A38-4E70-94A8-5EBF-80846E8ADFA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24016" b="24016"/>
          <a:stretch/>
        </p:blipFill>
        <p:spPr>
          <a:xfrm>
            <a:off x="0" y="0"/>
            <a:ext cx="12192000" cy="1295400"/>
          </a:xfrm>
          <a:prstGeom prst="rect">
            <a:avLst/>
          </a:prstGeom>
          <a:blipFill dpi="0" rotWithShape="1">
            <a:blip r:embed="rId4">
              <a:alphaModFix amt="60000"/>
            </a:blip>
            <a:srcRect/>
            <a:stretch>
              <a:fillRect/>
            </a:stretch>
          </a:blipFill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DA841C3-5AFF-4411-926D-C43AF15E4386}"/>
              </a:ext>
            </a:extLst>
          </p:cNvPr>
          <p:cNvSpPr txBox="1"/>
          <p:nvPr/>
        </p:nvSpPr>
        <p:spPr>
          <a:xfrm>
            <a:off x="6934199" y="1619250"/>
            <a:ext cx="712470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✅</a:t>
            </a:r>
            <a:r>
              <a:rPr lang="en-GB" sz="3200" b="1" dirty="0"/>
              <a:t>Benefits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400" dirty="0"/>
              <a:t>Greater independence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400" dirty="0"/>
              <a:t>Improved safety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400" dirty="0"/>
              <a:t>Reduces anxiety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400" dirty="0"/>
              <a:t>Better quality of life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52371DB-99B8-DBDC-B604-78469F8A2896}"/>
              </a:ext>
            </a:extLst>
          </p:cNvPr>
          <p:cNvSpPr txBox="1"/>
          <p:nvPr/>
        </p:nvSpPr>
        <p:spPr>
          <a:xfrm>
            <a:off x="6934199" y="4282202"/>
            <a:ext cx="5851085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⚠️</a:t>
            </a:r>
            <a:r>
              <a:rPr lang="en-GB" sz="3200" b="1" dirty="0"/>
              <a:t>Challenges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Privacy concerns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Consent and capacity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Feeling monitored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/>
              <a:t>Device acceptance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4299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0" name="Oval 39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1A0449-0EEC-5BE9-B527-38C42438A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en-US" dirty="0"/>
              <a:t>Impact on community </a:t>
            </a:r>
            <a:endParaRPr lang="en-US" dirty="0"/>
          </a:p>
        </p:txBody>
      </p:sp>
      <p:sp>
        <p:nvSpPr>
          <p:cNvPr id="50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5113F58-3FE7-7E5E-2D91-4C5245307AF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83" r="14404" b="1"/>
          <a:stretch>
            <a:fillRect/>
          </a:stretch>
        </p:blipFill>
        <p:spPr>
          <a:xfrm>
            <a:off x="3" y="10"/>
            <a:ext cx="5406311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C56D7A3B-FDF5-A3DF-FAE8-55BA58DA268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</a:pPr>
            <a:r>
              <a:rPr lang="en-US" sz="1700" dirty="0"/>
              <a:t>✅Benefits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Supports family carers 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Promotes safer communities 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Reduces emergency searches 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Encourages independent living</a:t>
            </a:r>
          </a:p>
          <a:p>
            <a:pPr>
              <a:lnSpc>
                <a:spcPct val="90000"/>
              </a:lnSpc>
            </a:pPr>
            <a:endParaRPr lang="en-US" sz="1700" dirty="0"/>
          </a:p>
          <a:p>
            <a:pPr>
              <a:lnSpc>
                <a:spcPct val="90000"/>
              </a:lnSpc>
            </a:pPr>
            <a:r>
              <a:rPr lang="en-US" sz="1700" dirty="0"/>
              <a:t>⚠️Challenges</a:t>
            </a:r>
          </a:p>
          <a:p>
            <a:pPr marL="457200" indent="-457200">
              <a:lnSpc>
                <a:spcPct val="90000"/>
              </a:lnSpc>
            </a:pPr>
            <a:r>
              <a:rPr lang="en-US" sz="1700" dirty="0"/>
              <a:t>Digital inequality </a:t>
            </a:r>
          </a:p>
          <a:p>
            <a:pPr marL="457200" indent="-457200">
              <a:lnSpc>
                <a:spcPct val="90000"/>
              </a:lnSpc>
            </a:pPr>
            <a:r>
              <a:rPr lang="en-US" sz="1700" dirty="0"/>
              <a:t>Cost and accessibility </a:t>
            </a:r>
          </a:p>
          <a:p>
            <a:pPr marL="457200" indent="-457200">
              <a:lnSpc>
                <a:spcPct val="90000"/>
              </a:lnSpc>
            </a:pPr>
            <a:r>
              <a:rPr lang="en-US" sz="1700" dirty="0"/>
              <a:t>Over-reliance on technology </a:t>
            </a:r>
          </a:p>
          <a:p>
            <a:pPr marL="457200" indent="-457200">
              <a:lnSpc>
                <a:spcPct val="90000"/>
              </a:lnSpc>
            </a:pPr>
            <a:r>
              <a:rPr lang="en-US" sz="1700" dirty="0"/>
              <a:t>Community awareness needed</a:t>
            </a:r>
          </a:p>
          <a:p>
            <a:pPr marL="0" indent="0">
              <a:lnSpc>
                <a:spcPct val="90000"/>
              </a:lnSpc>
            </a:pPr>
            <a:endParaRPr lang="en-US" sz="1700" dirty="0"/>
          </a:p>
          <a:p>
            <a:pPr marL="0" indent="0">
              <a:lnSpc>
                <a:spcPct val="90000"/>
              </a:lnSpc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280211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43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8" name="Oval 47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43762-9523-F0A3-C5E9-36FB39223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en-US"/>
              <a:t>Challenges of the innovation</a:t>
            </a:r>
            <a:endParaRPr lang="en-US"/>
          </a:p>
        </p:txBody>
      </p:sp>
      <p:sp>
        <p:nvSpPr>
          <p:cNvPr id="45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Lightbulb idea concept">
            <a:extLst>
              <a:ext uri="{FF2B5EF4-FFF2-40B4-BE49-F238E27FC236}">
                <a16:creationId xmlns:a16="http://schemas.microsoft.com/office/drawing/2014/main" id="{DE20AB44-8B5E-4976-5E24-C18FA27E06D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796" r="49799" b="-1"/>
          <a:stretch>
            <a:fillRect/>
          </a:stretch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2" name="Content Placeholder 2">
            <a:extLst>
              <a:ext uri="{FF2B5EF4-FFF2-40B4-BE49-F238E27FC236}">
                <a16:creationId xmlns:a16="http://schemas.microsoft.com/office/drawing/2014/main" id="{51AE81A3-F083-AED5-418C-AF4BB7475F7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22375" y="2209801"/>
            <a:ext cx="6224193" cy="419548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r>
              <a:rPr lang="en-US" sz="2800" b="1" dirty="0"/>
              <a:t>⚠️Key Challenges</a:t>
            </a:r>
          </a:p>
          <a:p>
            <a:pPr marL="0" indent="0">
              <a:buNone/>
            </a:pPr>
            <a:endParaRPr lang="en-US" sz="2800" b="1" dirty="0"/>
          </a:p>
          <a:p>
            <a:r>
              <a:rPr lang="en-US" sz="2400" dirty="0"/>
              <a:t>Privacy and GDPR compliance </a:t>
            </a:r>
          </a:p>
          <a:p>
            <a:r>
              <a:rPr lang="en-US" sz="2400" dirty="0"/>
              <a:t>Consent and mental  capacity</a:t>
            </a:r>
          </a:p>
          <a:p>
            <a:r>
              <a:rPr lang="en-US" sz="2400" dirty="0"/>
              <a:t>High implementation and maintenance costs</a:t>
            </a:r>
          </a:p>
          <a:p>
            <a:r>
              <a:rPr lang="en-US" sz="2400" dirty="0"/>
              <a:t>GPS signal or battery failures</a:t>
            </a:r>
          </a:p>
          <a:p>
            <a:r>
              <a:rPr lang="en-US" sz="2400" dirty="0"/>
              <a:t>Technology should support, not replace human care</a:t>
            </a:r>
          </a:p>
          <a:p>
            <a:pPr marL="0" indent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65667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Picture 78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3" name="Oval 82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85" name="Picture 84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F279C0-AF7B-201E-98BB-DE3F3D22D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755" y="1145418"/>
            <a:ext cx="3752481" cy="4572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2800" b="1" dirty="0">
                <a:solidFill>
                  <a:srgbClr val="F2F2F2"/>
                </a:solidFill>
              </a:rPr>
              <a:t>Recommendations</a:t>
            </a:r>
            <a:endParaRPr lang="en-US" sz="2800" b="1" dirty="0">
              <a:solidFill>
                <a:srgbClr val="F2F2F2"/>
              </a:solidFill>
            </a:endParaRPr>
          </a:p>
        </p:txBody>
      </p:sp>
      <p:sp>
        <p:nvSpPr>
          <p:cNvPr id="93" name="Freeform: Shape 92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5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8FCCDA88-FF6D-07B6-0E8B-A3FFE4A086A8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500852005"/>
              </p:ext>
            </p:extLst>
          </p:nvPr>
        </p:nvGraphicFramePr>
        <p:xfrm>
          <a:off x="4720782" y="1447800"/>
          <a:ext cx="6935203" cy="5241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0524111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9" name="Oval 28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5210AB-79ED-1E58-730A-F58CCF639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Conclusion </a:t>
            </a:r>
          </a:p>
        </p:txBody>
      </p:sp>
      <p:sp>
        <p:nvSpPr>
          <p:cNvPr id="39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en placed on top of a signature line">
            <a:extLst>
              <a:ext uri="{FF2B5EF4-FFF2-40B4-BE49-F238E27FC236}">
                <a16:creationId xmlns:a16="http://schemas.microsoft.com/office/drawing/2014/main" id="{D23D7A08-50F5-C539-26B1-4CF29A800E6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50791" r="901" b="-2"/>
          <a:stretch>
            <a:fillRect/>
          </a:stretch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graphicFrame>
        <p:nvGraphicFramePr>
          <p:cNvPr id="41" name="TextBox 4">
            <a:extLst>
              <a:ext uri="{FF2B5EF4-FFF2-40B4-BE49-F238E27FC236}">
                <a16:creationId xmlns:a16="http://schemas.microsoft.com/office/drawing/2014/main" id="{ABE5CD64-11DD-B1F4-474C-E8E5A93EBB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7342520"/>
              </p:ext>
            </p:extLst>
          </p:nvPr>
        </p:nvGraphicFramePr>
        <p:xfrm>
          <a:off x="0" y="2438400"/>
          <a:ext cx="7228755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0066611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Picture 120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3" name="Picture 122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5" name="Oval 124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7" name="Picture 126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9" name="Picture 128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31" name="Rectangle 130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33" name="Rectangle 132">
            <a:extLst>
              <a:ext uri="{FF2B5EF4-FFF2-40B4-BE49-F238E27FC236}">
                <a16:creationId xmlns:a16="http://schemas.microsoft.com/office/drawing/2014/main" id="{0D9B8FD4-CDEB-4EB4-B4DE-C89E11938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5" name="Freeform 36">
            <a:extLst>
              <a:ext uri="{FF2B5EF4-FFF2-40B4-BE49-F238E27FC236}">
                <a16:creationId xmlns:a16="http://schemas.microsoft.com/office/drawing/2014/main" id="{5A2E3D1D-9E9F-4739-BA14-D4D7FA9F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1FFB365B-E9DC-4859-B8AB-CB83EEBE4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8ADAB9C8-EB37-4914-A699-C716FC8FE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BE2FEC-C237-8DF8-28B2-C9B679536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b="1" i="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54DEF-D955-D1FD-A5B8-F49D5D7B570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04109" y="1226533"/>
            <a:ext cx="6269434" cy="5250467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800" dirty="0"/>
              <a:t>Alzheimer’s Research UK (2023) </a:t>
            </a:r>
            <a:r>
              <a:rPr lang="en-US" sz="800" i="1" dirty="0"/>
              <a:t>Dementia statistics hub</a:t>
            </a:r>
            <a:r>
              <a:rPr lang="en-US" sz="800" dirty="0"/>
              <a:t>. Cambridge: Alzheimer’s Research UK. Available at: </a:t>
            </a:r>
            <a:r>
              <a:rPr lang="en-US" sz="800" dirty="0">
                <a:hlinkClick r:id="rId8" tooltip="Protected by Outlook: https://www.alzheimersresearchuk.org/. Click or tap to follow the link."/>
              </a:rPr>
              <a:t>https://www.alzheimersresearchuk.org</a:t>
            </a:r>
            <a:r>
              <a:rPr lang="en-US" sz="800" dirty="0"/>
              <a:t> (Accessed: 2 August 2026).</a:t>
            </a:r>
          </a:p>
          <a:p>
            <a:pPr>
              <a:lnSpc>
                <a:spcPct val="150000"/>
              </a:lnSpc>
            </a:pPr>
            <a:r>
              <a:rPr lang="en-US" sz="800" dirty="0"/>
              <a:t>Alzheimer’s Society (2024) </a:t>
            </a:r>
            <a:r>
              <a:rPr lang="en-US" sz="800" i="1" dirty="0"/>
              <a:t>Technology and dementia</a:t>
            </a:r>
            <a:r>
              <a:rPr lang="en-US" sz="800" dirty="0"/>
              <a:t>. London: Alzheimer’s Society. Available at: </a:t>
            </a:r>
            <a:r>
              <a:rPr lang="en-US" sz="800" dirty="0">
                <a:hlinkClick r:id="rId9" tooltip="Protected by Outlook: https://www.alzheimers.org.uk/. Click or tap to follow the link."/>
              </a:rPr>
              <a:t>https://www.alzheimers.org.uk</a:t>
            </a:r>
            <a:r>
              <a:rPr lang="en-US" sz="800" dirty="0"/>
              <a:t> (Accessed: 2 August 2026).</a:t>
            </a:r>
          </a:p>
          <a:p>
            <a:pPr>
              <a:lnSpc>
                <a:spcPct val="150000"/>
              </a:lnSpc>
            </a:pPr>
            <a:r>
              <a:rPr lang="en-US" sz="800" dirty="0"/>
              <a:t>Care Quality Commission (2023) </a:t>
            </a:r>
            <a:r>
              <a:rPr lang="en-US" sz="800" i="1" dirty="0"/>
              <a:t>The state of health care and adult social care in England 2022/23</a:t>
            </a:r>
            <a:r>
              <a:rPr lang="en-US" sz="800" dirty="0"/>
              <a:t>. Newcastle upon Tyne: Care Quality Commission. Available at: </a:t>
            </a:r>
            <a:r>
              <a:rPr lang="en-US" sz="800" dirty="0">
                <a:hlinkClick r:id="rId10" tooltip="Protected by Outlook: https://www.cqc.org.uk/. Click or tap to follow the link."/>
              </a:rPr>
              <a:t>https://www.cqc.org.uk</a:t>
            </a:r>
            <a:r>
              <a:rPr lang="en-US" sz="800" dirty="0"/>
              <a:t> (Accessed: 2 August 2026).</a:t>
            </a:r>
          </a:p>
          <a:p>
            <a:pPr>
              <a:lnSpc>
                <a:spcPct val="150000"/>
              </a:lnSpc>
            </a:pPr>
            <a:r>
              <a:rPr lang="en-US" sz="800" dirty="0"/>
              <a:t>Department of Health and Social Care (2022) </a:t>
            </a:r>
            <a:r>
              <a:rPr lang="en-US" sz="800" i="1" dirty="0"/>
              <a:t>Data saves lives: Reshaping health and social care with data</a:t>
            </a:r>
            <a:r>
              <a:rPr lang="en-US" sz="800" dirty="0"/>
              <a:t>. London: Department of Health and Social Care. Available at: </a:t>
            </a:r>
            <a:r>
              <a:rPr lang="en-US" sz="800" dirty="0">
                <a:hlinkClick r:id="rId11" tooltip="Protected by Outlook: https://www.gov.uk/government/publications/data-saves-lives-reshaping-health-and-social-care-with-data. Click or tap to follow the link."/>
              </a:rPr>
              <a:t>https://www.gov.uk/government/publications/data-saves-lives-reshaping-health-and-social-care-with-data</a:t>
            </a:r>
            <a:r>
              <a:rPr lang="en-US" sz="800" dirty="0"/>
              <a:t> (Accessed: 2 August 2026).</a:t>
            </a:r>
          </a:p>
          <a:p>
            <a:pPr>
              <a:lnSpc>
                <a:spcPct val="150000"/>
              </a:lnSpc>
            </a:pPr>
            <a:r>
              <a:rPr lang="en-US" sz="800" dirty="0"/>
              <a:t>NHS Digital (2023) </a:t>
            </a:r>
            <a:r>
              <a:rPr lang="en-US" sz="800" i="1" dirty="0"/>
              <a:t>Digital transformation in health and social care</a:t>
            </a:r>
            <a:r>
              <a:rPr lang="en-US" sz="800" dirty="0"/>
              <a:t>. Leeds: NHS Digital. Available at: </a:t>
            </a:r>
            <a:r>
              <a:rPr lang="en-US" sz="800" dirty="0">
                <a:hlinkClick r:id="rId12" tooltip="Protected by Outlook: https://digital.nhs.uk/. Click or tap to follow the link."/>
              </a:rPr>
              <a:t>https://digital.nhs.uk</a:t>
            </a:r>
            <a:r>
              <a:rPr lang="en-US" sz="800" dirty="0"/>
              <a:t> (Accessed: 2 August 2026).</a:t>
            </a:r>
          </a:p>
          <a:p>
            <a:pPr>
              <a:lnSpc>
                <a:spcPct val="150000"/>
              </a:lnSpc>
            </a:pPr>
            <a:r>
              <a:rPr lang="en-US" sz="800" dirty="0"/>
              <a:t>NHS England (2023) </a:t>
            </a:r>
            <a:r>
              <a:rPr lang="en-US" sz="800" i="1" dirty="0"/>
              <a:t>Digital health and care</a:t>
            </a:r>
            <a:r>
              <a:rPr lang="en-US" sz="800" dirty="0"/>
              <a:t>. London: NHS England. Available at: </a:t>
            </a:r>
            <a:r>
              <a:rPr lang="en-US" sz="800" dirty="0">
                <a:hlinkClick r:id="rId13" tooltip="Protected by Outlook: https://www.england.nhs.uk/. Click or tap to follow the link."/>
              </a:rPr>
              <a:t>https://www.england.nhs.uk</a:t>
            </a:r>
            <a:r>
              <a:rPr lang="en-US" sz="800" dirty="0"/>
              <a:t> (Accessed: 2 August 2026).</a:t>
            </a:r>
          </a:p>
          <a:p>
            <a:pPr>
              <a:lnSpc>
                <a:spcPct val="150000"/>
              </a:lnSpc>
            </a:pPr>
            <a:r>
              <a:rPr lang="en-US" sz="800" dirty="0"/>
              <a:t>NICE (2018) </a:t>
            </a:r>
            <a:r>
              <a:rPr lang="en-US" sz="800" i="1" dirty="0"/>
              <a:t>Dementia: Assessment, management and support for people living with dementia and their carers (NG97)</a:t>
            </a:r>
            <a:r>
              <a:rPr lang="en-US" sz="800" dirty="0"/>
              <a:t>. London: National Institute for Health and Care Excellence. Available at: </a:t>
            </a:r>
            <a:r>
              <a:rPr lang="en-US" sz="800" dirty="0">
                <a:hlinkClick r:id="rId14" tooltip="Protected by Outlook: https://www.nice.org.uk/guidance/ng97. Click or tap to follow the link."/>
              </a:rPr>
              <a:t>https://www.nice.org.uk/guidance/ng97</a:t>
            </a:r>
            <a:r>
              <a:rPr lang="en-US" sz="800" dirty="0"/>
              <a:t> (Accessed: 2 August 2026).</a:t>
            </a:r>
          </a:p>
          <a:p>
            <a:pPr>
              <a:lnSpc>
                <a:spcPct val="150000"/>
              </a:lnSpc>
            </a:pPr>
            <a:r>
              <a:rPr lang="en-US" sz="800" dirty="0"/>
              <a:t>Office for National Statistics (2023) </a:t>
            </a:r>
            <a:r>
              <a:rPr lang="en-US" sz="800" i="1" dirty="0"/>
              <a:t>Living longer: Implications for health and social care</a:t>
            </a:r>
            <a:r>
              <a:rPr lang="en-US" sz="800" dirty="0"/>
              <a:t>. Newport: Office for National Statistics. Available at: </a:t>
            </a:r>
            <a:r>
              <a:rPr lang="en-US" sz="800" dirty="0">
                <a:hlinkClick r:id="rId15" tooltip="Protected by Outlook: https://www.ons.gov.uk/. Click or tap to follow the link."/>
              </a:rPr>
              <a:t>https://www.ons.gov.uk</a:t>
            </a:r>
            <a:r>
              <a:rPr lang="en-US" sz="800" dirty="0"/>
              <a:t> (Accessed: 2 August 2026).</a:t>
            </a:r>
          </a:p>
          <a:p>
            <a:pPr>
              <a:lnSpc>
                <a:spcPct val="150000"/>
              </a:lnSpc>
            </a:pPr>
            <a:r>
              <a:rPr lang="en-US" sz="800" dirty="0"/>
              <a:t>Skills for Care (2023)</a:t>
            </a:r>
            <a:r>
              <a:rPr lang="en-US" sz="800" i="1" dirty="0"/>
              <a:t> The state of the adult social care sector and workforce in England</a:t>
            </a:r>
            <a:r>
              <a:rPr lang="en-US" sz="800" dirty="0"/>
              <a:t>. Leeds: Skills for Care. Available at: </a:t>
            </a:r>
            <a:r>
              <a:rPr lang="en-US" sz="800" dirty="0">
                <a:hlinkClick r:id="rId16" tooltip="Protected by Outlook: https://www.skillsforcare.org.uk/. Click or tap to follow the link."/>
              </a:rPr>
              <a:t>https://www.skillsforcare.org.uk</a:t>
            </a:r>
            <a:r>
              <a:rPr lang="en-US" sz="800" dirty="0"/>
              <a:t> (Accessed: 2 August 2026).</a:t>
            </a:r>
          </a:p>
          <a:p>
            <a:pPr>
              <a:lnSpc>
                <a:spcPct val="150000"/>
              </a:lnSpc>
            </a:pPr>
            <a:r>
              <a:rPr lang="en-US" sz="800" dirty="0"/>
              <a:t>UK Government (2023) </a:t>
            </a:r>
            <a:r>
              <a:rPr lang="en-US" sz="800" i="1" dirty="0"/>
              <a:t>Data Protection Act 2018 and UK GDPR</a:t>
            </a:r>
            <a:r>
              <a:rPr lang="en-US" sz="800" dirty="0"/>
              <a:t>. London: HM Government. Available at: </a:t>
            </a:r>
            <a:r>
              <a:rPr lang="en-US" sz="800" dirty="0">
                <a:hlinkClick r:id="rId17" tooltip="Protected by Outlook: https://www.gov.uk/data-protection. Click or tap to follow the link."/>
              </a:rPr>
              <a:t>https://www.gov.uk/data-protection</a:t>
            </a:r>
            <a:r>
              <a:rPr lang="en-US" sz="800" dirty="0"/>
              <a:t> (Accessed: 2 August 2026).</a:t>
            </a:r>
          </a:p>
          <a:p>
            <a:pPr marL="0" indent="0">
              <a:lnSpc>
                <a:spcPct val="90000"/>
              </a:lnSpc>
            </a:pP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41170804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66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1" name="Oval 70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6F46DA-485F-E66E-AC47-EDDFA7B4B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2012" y="1447800"/>
            <a:ext cx="5222325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7200" dirty="0">
                <a:solidFill>
                  <a:srgbClr val="EBEBEB"/>
                </a:solidFill>
              </a:rPr>
            </a:br>
            <a:br>
              <a:rPr lang="en-US" sz="7200" dirty="0">
                <a:solidFill>
                  <a:srgbClr val="EBEBEB"/>
                </a:solidFill>
              </a:rPr>
            </a:br>
            <a:r>
              <a:rPr lang="en-US" sz="7200" dirty="0">
                <a:solidFill>
                  <a:srgbClr val="EBEBEB"/>
                </a:solidFill>
              </a:rPr>
              <a:t>Thank you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22E15B-927A-0B6D-C9E4-E7D14D44D70C}"/>
              </a:ext>
            </a:extLst>
          </p:cNvPr>
          <p:cNvSpPr txBox="1"/>
          <p:nvPr/>
        </p:nvSpPr>
        <p:spPr>
          <a:xfrm>
            <a:off x="4872012" y="5257800"/>
            <a:ext cx="5222326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 cap="all" dirty="0"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sp>
        <p:nvSpPr>
          <p:cNvPr id="81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4" name="Picture 43" descr="Sticky notes with question marks">
            <a:extLst>
              <a:ext uri="{FF2B5EF4-FFF2-40B4-BE49-F238E27FC236}">
                <a16:creationId xmlns:a16="http://schemas.microsoft.com/office/drawing/2014/main" id="{AA9C36F4-5FEA-346F-7E62-7CAE25E206F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3643" r="32733" b="-1"/>
          <a:stretch>
            <a:fillRect/>
          </a:stretch>
        </p:blipFill>
        <p:spPr>
          <a:xfrm>
            <a:off x="20" y="10"/>
            <a:ext cx="4481944" cy="6857990"/>
          </a:xfrm>
          <a:custGeom>
            <a:avLst/>
            <a:gdLst/>
            <a:ahLst/>
            <a:cxnLst/>
            <a:rect l="l" t="t" r="r" b="b"/>
            <a:pathLst>
              <a:path w="4481964" h="6858000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561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1063</TotalTime>
  <Words>790</Words>
  <Application>Microsoft Office PowerPoint</Application>
  <PresentationFormat>Widescreen</PresentationFormat>
  <Paragraphs>93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Century Gothic</vt:lpstr>
      <vt:lpstr>Wingdings</vt:lpstr>
      <vt:lpstr>Wingdings 3</vt:lpstr>
      <vt:lpstr>Ion</vt:lpstr>
      <vt:lpstr>PowerPoint Presentation</vt:lpstr>
      <vt:lpstr>Use of AI Acknowledgement</vt:lpstr>
      <vt:lpstr>Introduction </vt:lpstr>
      <vt:lpstr>Impact on Workforce</vt:lpstr>
      <vt:lpstr>Impact on service delivery </vt:lpstr>
      <vt:lpstr>PowerPoint Presentation</vt:lpstr>
      <vt:lpstr>Impact on community </vt:lpstr>
      <vt:lpstr>Challenges of the innovation</vt:lpstr>
      <vt:lpstr>Recommendations</vt:lpstr>
      <vt:lpstr>Conclusion </vt:lpstr>
      <vt:lpstr>References</vt:lpstr>
      <vt:lpstr>  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telma andrade</dc:creator>
  <cp:lastModifiedBy>telma andrade</cp:lastModifiedBy>
  <cp:revision>1</cp:revision>
  <dcterms:created xsi:type="dcterms:W3CDTF">2026-08-01T20:03:51Z</dcterms:created>
  <dcterms:modified xsi:type="dcterms:W3CDTF">2026-08-03T23:07:24Z</dcterms:modified>
</cp:coreProperties>
</file>