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0303"/>
    <a:srgbClr val="AE0606"/>
    <a:srgbClr val="9A8F00"/>
    <a:srgbClr val="C8C840"/>
    <a:srgbClr val="D9D9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>
        <p:scale>
          <a:sx n="125" d="100"/>
          <a:sy n="125" d="100"/>
        </p:scale>
        <p:origin x="-240" y="-296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B6135-0CB8-6E1C-A8E9-B08FAA55F7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3D4493-C12C-2C90-AA70-E13C4911AA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185F0-B1F1-B9DC-9F84-DB108BFDB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CB1BB2-4D61-B144-5681-8796402E8C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065F3-6AAC-ECD7-B337-F588A3544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400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57C91-3AF5-08ED-2996-7F30B9C97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D0329-93AD-5695-BC39-B03BA0A4D3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AC4812-ABFD-C131-EB41-BC34FF1550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44E7A8-B9A7-FF3D-4F14-1AF0686A39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03F60-69FC-F7FF-ECE6-795105DC4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21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ED876-15A9-5535-C4E4-85222C14C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482C5-20EC-61A7-0C08-C134F57D0D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E4366-C1CE-124B-1706-A1C9E06E9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989618-F62F-D9B6-EE5F-C9DAACCBF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A375C-0C9E-A4B5-B469-6CA006CAA6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83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0A95-0073-72ED-F45C-B006FD982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914A4-924B-4FBF-F75F-43F90997C7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CB6E19-F9BB-4011-74AC-0A9FBD3C60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9F2CA-9E2A-4621-DBDD-27F68B66F7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0C49F5-33E4-DBC4-9ADB-BAB708D22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31CEB9-5970-827B-B386-E801CCFC8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606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66815-B189-B3F5-76CC-8AF952509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0CA53A-2D80-2A18-1CAD-0E44CF3057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B6DAE5-3946-A665-A443-05F55BA601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A2A9E6-E666-8C99-705D-5D786C398A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516DA8-2015-1A9C-D34A-93B7E1175A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C38139-DC40-9EEC-0E36-C3245416D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2A4D2C-A8FA-0ED6-CFFB-C8712C182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1BB325-C75B-0399-CD61-F070B2C147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084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44EAE-C20F-DD85-7D16-EC417B2721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83D1FB-5476-0BA1-62CA-56BCA335F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1D226-FC97-3206-7B6F-ED3D4811A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6FC8A-6F5E-11CC-CB95-65DD711C0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969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9CF9E3-094F-2DE8-0C2C-73C0AC336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9EFE87-7B9E-08B1-CF34-232C4C1D9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96845E-0D37-C2E3-CD80-178F13CAB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419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D27B6-597F-4E64-2197-5419AF1E1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80035-73D1-001C-2BB2-12EB47081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166847-E86D-84AE-F6E3-A26B4ECDEF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F218E3-1A34-6F25-83BC-DEA1A4BDA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E48F65-1258-B9D3-20CA-94C291717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616DCD-B31C-CBA4-2AC7-441071924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4379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70FE2-C9AD-E963-B2BC-E9EAE4047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1CD03E-C3D0-EFA4-1F41-327C008E9F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465129-F6C0-C495-8975-58010AAC7F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AA3013-18F0-F721-89EF-13F68DADDF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7EBB64-8BF9-C2FB-D5EC-40D0E5255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45D81E-2615-935C-E2D4-F52AAC24D5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049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D9E3B-C6A8-3E32-A06D-93AF68FA5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BCD181-5DA5-BD1B-A154-48C506496B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4BF8A1-7979-3717-762B-A2E9BB36C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12AE6B-3716-34E1-9900-FACB3EA1E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E99FAE-4E65-9D8F-8E5D-171BC56B9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830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BBDF69-199C-176A-59AF-4A0C30FBBD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6F40CA-E508-ABC1-5EC8-6BABF5E0AF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E8A1E1-7086-C862-1361-31BBF99482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8E2600-9FC6-3415-D2C5-39E929F76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1AFA7E-C326-9876-199D-4FECFF005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70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83A6B4-58E9-3996-078D-82DD81660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BEB43-8F4E-6A7E-9BF6-CBB91C2A21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59C92-9F07-DE54-4E67-85C042B4CC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9EB846-F38C-461B-B880-977C0E955577}" type="datetimeFigureOut">
              <a:rPr lang="en-GB" smtClean="0"/>
              <a:t>01/11/2022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C3021A-DD25-4C9D-87AF-F49E65C4B5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3F1BDB-F014-047F-3DFF-2C1DB0DE44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E73E6B-2712-41B6-9F8F-7899717286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27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B5125A-E466-A88F-9353-4F78C006D80F}"/>
              </a:ext>
            </a:extLst>
          </p:cNvPr>
          <p:cNvSpPr txBox="1"/>
          <p:nvPr/>
        </p:nvSpPr>
        <p:spPr>
          <a:xfrm>
            <a:off x="4922195" y="2490280"/>
            <a:ext cx="636188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Student: Abul Imran</a:t>
            </a:r>
          </a:p>
          <a:p>
            <a:r>
              <a:rPr lang="en-GB" dirty="0"/>
              <a:t>Student ID:2110029</a:t>
            </a:r>
          </a:p>
          <a:p>
            <a:r>
              <a:rPr lang="en-GB" dirty="0"/>
              <a:t>Foreign Language &amp; Cultural Awareness</a:t>
            </a:r>
          </a:p>
          <a:p>
            <a:r>
              <a:rPr lang="en-GB"/>
              <a:t>Espania</a:t>
            </a:r>
            <a:endParaRPr lang="en-GB" dirty="0"/>
          </a:p>
          <a:p>
            <a:r>
              <a:rPr lang="en-GB" dirty="0"/>
              <a:t>Lecturer: Rodrigo Aguilera</a:t>
            </a:r>
          </a:p>
          <a:p>
            <a:r>
              <a:rPr lang="en-GB" dirty="0"/>
              <a:t>Module: BMIH5003</a:t>
            </a:r>
          </a:p>
        </p:txBody>
      </p:sp>
    </p:spTree>
    <p:extLst>
      <p:ext uri="{BB962C8B-B14F-4D97-AF65-F5344CB8AC3E}">
        <p14:creationId xmlns:p14="http://schemas.microsoft.com/office/powerpoint/2010/main" val="11462847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9D9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2CA7CEF-1011-A2A0-1494-B59C232CF109}"/>
              </a:ext>
            </a:extLst>
          </p:cNvPr>
          <p:cNvSpPr/>
          <p:nvPr/>
        </p:nvSpPr>
        <p:spPr>
          <a:xfrm>
            <a:off x="3936733" y="1037180"/>
            <a:ext cx="4312118" cy="2124780"/>
          </a:xfrm>
          <a:prstGeom prst="roundRect">
            <a:avLst>
              <a:gd name="adj" fmla="val 11505"/>
            </a:avLst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800" dirty="0">
              <a:latin typeface="Aldhabi" panose="01000000000000000000" pitchFamily="2" charset="-78"/>
              <a:cs typeface="Aldhabi" panose="01000000000000000000" pitchFamily="2" charset="-78"/>
            </a:endParaRPr>
          </a:p>
          <a:p>
            <a:endParaRPr lang="en-GB" dirty="0">
              <a:latin typeface="Aldhabi" panose="01000000000000000000" pitchFamily="2" charset="-78"/>
              <a:cs typeface="Aldhabi" panose="01000000000000000000" pitchFamily="2" charset="-78"/>
            </a:endParaRPr>
          </a:p>
          <a:p>
            <a:endParaRPr lang="en-GB" sz="1800" dirty="0">
              <a:latin typeface="Aldhabi" panose="01000000000000000000" pitchFamily="2" charset="-78"/>
              <a:cs typeface="Aldhabi" panose="01000000000000000000" pitchFamily="2" charset="-78"/>
            </a:endParaRPr>
          </a:p>
          <a:p>
            <a:r>
              <a:rPr lang="en-GB" sz="1800" dirty="0">
                <a:latin typeface="Aldhabi" panose="01000000000000000000" pitchFamily="2" charset="-78"/>
                <a:cs typeface="Aldhabi" panose="01000000000000000000" pitchFamily="2" charset="-78"/>
              </a:rPr>
              <a:t> </a:t>
            </a:r>
            <a:endParaRPr lang="en-GB" sz="1800" dirty="0">
              <a:latin typeface="Castellar" panose="020A0402060406010301" pitchFamily="18" charset="0"/>
              <a:cs typeface="Aldhabi" panose="01000000000000000000" pitchFamily="2" charset="-78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10B0328-AC9C-041E-F46A-032589DBEA7D}"/>
              </a:ext>
            </a:extLst>
          </p:cNvPr>
          <p:cNvSpPr/>
          <p:nvPr/>
        </p:nvSpPr>
        <p:spPr>
          <a:xfrm>
            <a:off x="3936733" y="3889579"/>
            <a:ext cx="4312117" cy="2124780"/>
          </a:xfrm>
          <a:prstGeom prst="roundRect">
            <a:avLst>
              <a:gd name="adj" fmla="val 11505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5F2CE0-8101-0D70-928D-457E113189E7}"/>
              </a:ext>
            </a:extLst>
          </p:cNvPr>
          <p:cNvSpPr/>
          <p:nvPr/>
        </p:nvSpPr>
        <p:spPr>
          <a:xfrm flipV="1">
            <a:off x="5536262" y="5145377"/>
            <a:ext cx="2704577" cy="3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AC729AF-F9C4-DAD2-DB0A-2198CAFB6E9F}"/>
              </a:ext>
            </a:extLst>
          </p:cNvPr>
          <p:cNvSpPr txBox="1"/>
          <p:nvPr/>
        </p:nvSpPr>
        <p:spPr>
          <a:xfrm>
            <a:off x="4197752" y="1366396"/>
            <a:ext cx="37964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                         HOTEL</a:t>
            </a:r>
          </a:p>
          <a:p>
            <a:r>
              <a:rPr lang="en-GB" sz="3200" dirty="0">
                <a:solidFill>
                  <a:schemeClr val="bg1"/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                 </a:t>
            </a:r>
            <a:r>
              <a:rPr lang="en-GB" sz="3200" dirty="0">
                <a:solidFill>
                  <a:schemeClr val="bg1"/>
                </a:solidFill>
                <a:latin typeface="Castellar" panose="020A0402060406010301" pitchFamily="18" charset="0"/>
                <a:cs typeface="Aldhabi" panose="01000000000000000000" pitchFamily="2" charset="-78"/>
              </a:rPr>
              <a:t>del Rey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841569F-CE52-8DC3-8599-9BBA8DE0E387}"/>
              </a:ext>
            </a:extLst>
          </p:cNvPr>
          <p:cNvSpPr/>
          <p:nvPr/>
        </p:nvSpPr>
        <p:spPr>
          <a:xfrm>
            <a:off x="4849793" y="1859410"/>
            <a:ext cx="694480" cy="25200"/>
          </a:xfrm>
          <a:prstGeom prst="rect">
            <a:avLst/>
          </a:prstGeom>
          <a:solidFill>
            <a:srgbClr val="C00000"/>
          </a:solidFill>
          <a:ln>
            <a:noFill/>
          </a:ln>
          <a:effectLst/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4E7D4A7-3324-EB75-3980-F6A095EB3982}"/>
              </a:ext>
            </a:extLst>
          </p:cNvPr>
          <p:cNvSpPr/>
          <p:nvPr/>
        </p:nvSpPr>
        <p:spPr>
          <a:xfrm>
            <a:off x="6589639" y="1829071"/>
            <a:ext cx="694480" cy="25200"/>
          </a:xfrm>
          <a:prstGeom prst="rect">
            <a:avLst/>
          </a:prstGeom>
          <a:solidFill>
            <a:srgbClr val="C0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345D3D4-09AF-7D30-27FC-F9129D5A42E4}"/>
              </a:ext>
            </a:extLst>
          </p:cNvPr>
          <p:cNvSpPr/>
          <p:nvPr/>
        </p:nvSpPr>
        <p:spPr>
          <a:xfrm>
            <a:off x="5278056" y="2443737"/>
            <a:ext cx="1666753" cy="25200"/>
          </a:xfrm>
          <a:prstGeom prst="rect">
            <a:avLst/>
          </a:prstGeom>
          <a:solidFill>
            <a:srgbClr val="C0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FDC21FC-95BA-3690-7333-4186A6EE9AC6}"/>
              </a:ext>
            </a:extLst>
          </p:cNvPr>
          <p:cNvSpPr txBox="1"/>
          <p:nvPr/>
        </p:nvSpPr>
        <p:spPr>
          <a:xfrm>
            <a:off x="7284119" y="3902164"/>
            <a:ext cx="15702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    </a:t>
            </a:r>
            <a:r>
              <a:rPr lang="en-GB" sz="1400">
                <a:solidFill>
                  <a:schemeClr val="bg1"/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 HOTEL </a:t>
            </a:r>
          </a:p>
          <a:p>
            <a:r>
              <a:rPr lang="en-GB" sz="1200">
                <a:solidFill>
                  <a:schemeClr val="bg1"/>
                </a:solidFill>
                <a:latin typeface="Castellar" panose="020A0402060406010301" pitchFamily="18" charset="0"/>
                <a:cs typeface="Aldhabi" panose="01000000000000000000" pitchFamily="2" charset="-78"/>
              </a:rPr>
              <a:t>DEL REY</a:t>
            </a:r>
            <a:endParaRPr lang="en-GB" sz="1200" dirty="0">
              <a:solidFill>
                <a:schemeClr val="bg1"/>
              </a:solidFill>
              <a:latin typeface="Castellar" panose="020A0402060406010301" pitchFamily="18" charset="0"/>
              <a:cs typeface="Aldhabi" panose="01000000000000000000" pitchFamily="2" charset="-78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B60D6DD-4C15-1DCF-CC10-6DB5F182F649}"/>
              </a:ext>
            </a:extLst>
          </p:cNvPr>
          <p:cNvSpPr/>
          <p:nvPr/>
        </p:nvSpPr>
        <p:spPr>
          <a:xfrm>
            <a:off x="7258719" y="4171963"/>
            <a:ext cx="216000" cy="14400"/>
          </a:xfrm>
          <a:prstGeom prst="rect">
            <a:avLst/>
          </a:prstGeom>
          <a:solidFill>
            <a:srgbClr val="C503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674F2B76-222B-745E-719A-A990897DCC9B}"/>
              </a:ext>
            </a:extLst>
          </p:cNvPr>
          <p:cNvSpPr/>
          <p:nvPr/>
        </p:nvSpPr>
        <p:spPr>
          <a:xfrm>
            <a:off x="7915944" y="4171963"/>
            <a:ext cx="216000" cy="14400"/>
          </a:xfrm>
          <a:prstGeom prst="rect">
            <a:avLst/>
          </a:prstGeom>
          <a:solidFill>
            <a:srgbClr val="C503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F72CEEA9-16F0-B1D1-975A-09D3AF0327F8}"/>
              </a:ext>
            </a:extLst>
          </p:cNvPr>
          <p:cNvSpPr/>
          <p:nvPr/>
        </p:nvSpPr>
        <p:spPr>
          <a:xfrm>
            <a:off x="7349249" y="4410558"/>
            <a:ext cx="720000" cy="10800"/>
          </a:xfrm>
          <a:prstGeom prst="rect">
            <a:avLst/>
          </a:prstGeom>
          <a:solidFill>
            <a:srgbClr val="C5030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F0516DA0-D939-9AF5-BF54-84BF8DFCDF8F}"/>
              </a:ext>
            </a:extLst>
          </p:cNvPr>
          <p:cNvSpPr txBox="1"/>
          <p:nvPr/>
        </p:nvSpPr>
        <p:spPr>
          <a:xfrm>
            <a:off x="3936733" y="4967919"/>
            <a:ext cx="2159267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Baskerville Old Face" panose="02020602080505020303" pitchFamily="18" charset="0"/>
              </a:rPr>
              <a:t>DEL REY HOTEL</a:t>
            </a:r>
          </a:p>
          <a:p>
            <a:r>
              <a:rPr lang="en-GB" sz="800" dirty="0">
                <a:solidFill>
                  <a:schemeClr val="bg1"/>
                </a:solidFill>
                <a:latin typeface="Amasis MT Pro Light" panose="020B0604020202020204" pitchFamily="18" charset="0"/>
              </a:rPr>
              <a:t> Gran Via , 80 Centro </a:t>
            </a:r>
          </a:p>
          <a:p>
            <a:r>
              <a:rPr lang="en-GB" sz="800" dirty="0">
                <a:solidFill>
                  <a:schemeClr val="bg1"/>
                </a:solidFill>
                <a:latin typeface="Amasis MT Pro Light" panose="020B0604020202020204" pitchFamily="18" charset="0"/>
              </a:rPr>
              <a:t> Madrid </a:t>
            </a:r>
          </a:p>
          <a:p>
            <a:r>
              <a:rPr lang="en-GB" sz="800" dirty="0">
                <a:solidFill>
                  <a:schemeClr val="bg1"/>
                </a:solidFill>
                <a:latin typeface="Amasis MT Pro Light" panose="020B0604020202020204" pitchFamily="18" charset="0"/>
              </a:rPr>
              <a:t> Espania</a:t>
            </a:r>
          </a:p>
          <a:p>
            <a:r>
              <a:rPr lang="en-GB" sz="800" u="sng" dirty="0">
                <a:solidFill>
                  <a:schemeClr val="bg1"/>
                </a:solidFill>
                <a:latin typeface="Amasis MT Pro Light" panose="020B0604020202020204" pitchFamily="18" charset="0"/>
              </a:rPr>
              <a:t>Tel</a:t>
            </a:r>
            <a:r>
              <a:rPr lang="en-GB" sz="800" dirty="0">
                <a:solidFill>
                  <a:schemeClr val="bg1"/>
                </a:solidFill>
                <a:latin typeface="Amasis MT Pro Light" panose="020B0604020202020204" pitchFamily="18" charset="0"/>
              </a:rPr>
              <a:t>      : (+34) 223458109</a:t>
            </a:r>
          </a:p>
          <a:p>
            <a:r>
              <a:rPr lang="en-GB" sz="800" u="sng" dirty="0">
                <a:solidFill>
                  <a:schemeClr val="bg1"/>
                </a:solidFill>
                <a:latin typeface="Amasis MT Pro Light" panose="020B0604020202020204" pitchFamily="18" charset="0"/>
              </a:rPr>
              <a:t>Emai</a:t>
            </a:r>
            <a:r>
              <a:rPr lang="en-GB" sz="800" dirty="0">
                <a:solidFill>
                  <a:schemeClr val="bg1"/>
                </a:solidFill>
                <a:latin typeface="Amasis MT Pro Light" panose="020B0604020202020204" pitchFamily="18" charset="0"/>
              </a:rPr>
              <a:t>l: Imran786@hotmail.com</a:t>
            </a:r>
          </a:p>
          <a:p>
            <a:endParaRPr lang="en-GB" sz="800" dirty="0">
              <a:solidFill>
                <a:schemeClr val="bg1"/>
              </a:solidFill>
              <a:latin typeface="Amasis MT Pro Light" panose="020B0604020202020204" pitchFamily="18" charset="0"/>
            </a:endParaRPr>
          </a:p>
        </p:txBody>
      </p:sp>
      <p:pic>
        <p:nvPicPr>
          <p:cNvPr id="51" name="Graphic 50" descr="Greek Temple outline">
            <a:extLst>
              <a:ext uri="{FF2B5EF4-FFF2-40B4-BE49-F238E27FC236}">
                <a16:creationId xmlns:a16="http://schemas.microsoft.com/office/drawing/2014/main" id="{DF5D14BE-2C62-526A-7165-2B73B62D01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99091" y="979023"/>
            <a:ext cx="701709" cy="701709"/>
          </a:xfrm>
          <a:prstGeom prst="rect">
            <a:avLst/>
          </a:prstGeom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</p:pic>
      <p:sp>
        <p:nvSpPr>
          <p:cNvPr id="52" name="TextBox 51">
            <a:extLst>
              <a:ext uri="{FF2B5EF4-FFF2-40B4-BE49-F238E27FC236}">
                <a16:creationId xmlns:a16="http://schemas.microsoft.com/office/drawing/2014/main" id="{415B232D-8960-1685-4E69-93C5B0D799A1}"/>
              </a:ext>
            </a:extLst>
          </p:cNvPr>
          <p:cNvSpPr txBox="1"/>
          <p:nvPr/>
        </p:nvSpPr>
        <p:spPr>
          <a:xfrm>
            <a:off x="6796161" y="4921646"/>
            <a:ext cx="18770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  Sr </a:t>
            </a:r>
            <a:r>
              <a:rPr lang="en-GB" sz="2000" dirty="0">
                <a:solidFill>
                  <a:schemeClr val="bg1"/>
                </a:solidFill>
                <a:latin typeface="Aldhabi" panose="01000000000000000000" pitchFamily="2" charset="-78"/>
                <a:cs typeface="Aldhabi" panose="01000000000000000000" pitchFamily="2" charset="-78"/>
              </a:rPr>
              <a:t>Abul Imran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47CA9F58-B4C3-8DC6-8C01-07A67A20B96D}"/>
              </a:ext>
            </a:extLst>
          </p:cNvPr>
          <p:cNvSpPr txBox="1"/>
          <p:nvPr/>
        </p:nvSpPr>
        <p:spPr>
          <a:xfrm>
            <a:off x="6944809" y="5281305"/>
            <a:ext cx="12281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BrowalliaUPC" panose="020B0604020202020204" pitchFamily="34" charset="-34"/>
                <a:cs typeface="BrowalliaUPC" panose="020B0604020202020204" pitchFamily="34" charset="-34"/>
              </a:rPr>
              <a:t>Fundador &amp; Disendaor</a:t>
            </a:r>
          </a:p>
        </p:txBody>
      </p:sp>
      <p:pic>
        <p:nvPicPr>
          <p:cNvPr id="55" name="Graphic 54" descr="Greek Temple outline">
            <a:extLst>
              <a:ext uri="{FF2B5EF4-FFF2-40B4-BE49-F238E27FC236}">
                <a16:creationId xmlns:a16="http://schemas.microsoft.com/office/drawing/2014/main" id="{41E6096A-DAB1-8FF3-6E63-CC0B9D5543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018798" y="3916667"/>
            <a:ext cx="439667" cy="439667"/>
          </a:xfrm>
          <a:prstGeom prst="rect">
            <a:avLst/>
          </a:prstGeom>
        </p:spPr>
      </p:pic>
      <p:pic>
        <p:nvPicPr>
          <p:cNvPr id="63" name="Graphic 62" descr="Rating 3 Star with solid fill">
            <a:extLst>
              <a:ext uri="{FF2B5EF4-FFF2-40B4-BE49-F238E27FC236}">
                <a16:creationId xmlns:a16="http://schemas.microsoft.com/office/drawing/2014/main" id="{9A20DEA5-9595-8399-3B4B-3253D5E12C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61908" y="4210112"/>
            <a:ext cx="337457" cy="337457"/>
          </a:xfrm>
          <a:prstGeom prst="rect">
            <a:avLst/>
          </a:prstGeom>
        </p:spPr>
      </p:pic>
      <p:pic>
        <p:nvPicPr>
          <p:cNvPr id="65" name="Graphic 64" descr="Rating Star with solid fill">
            <a:extLst>
              <a:ext uri="{FF2B5EF4-FFF2-40B4-BE49-F238E27FC236}">
                <a16:creationId xmlns:a16="http://schemas.microsoft.com/office/drawing/2014/main" id="{B8458C9D-724D-025B-0042-2D5551FEBFC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299365" y="4209292"/>
            <a:ext cx="338400" cy="338400"/>
          </a:xfrm>
          <a:prstGeom prst="rect">
            <a:avLst/>
          </a:prstGeom>
        </p:spPr>
      </p:pic>
      <p:sp>
        <p:nvSpPr>
          <p:cNvPr id="66" name="Rectangle 65">
            <a:extLst>
              <a:ext uri="{FF2B5EF4-FFF2-40B4-BE49-F238E27FC236}">
                <a16:creationId xmlns:a16="http://schemas.microsoft.com/office/drawing/2014/main" id="{5F6C07C3-35FE-C0E0-ACE8-C4080DB81B2C}"/>
              </a:ext>
            </a:extLst>
          </p:cNvPr>
          <p:cNvSpPr/>
          <p:nvPr/>
        </p:nvSpPr>
        <p:spPr>
          <a:xfrm>
            <a:off x="4529684" y="4186363"/>
            <a:ext cx="486682" cy="3399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26628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algn="l">
          <a:defRPr sz="3200" dirty="0">
            <a:solidFill>
              <a:schemeClr val="bg1"/>
            </a:solidFill>
            <a:latin typeface="Aldhabi" panose="01000000000000000000" pitchFamily="2" charset="-78"/>
            <a:cs typeface="Aldhabi" panose="01000000000000000000" pitchFamily="2" charset="-78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216</TotalTime>
  <Words>63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molina begum</dc:creator>
  <cp:lastModifiedBy>ohona.imran</cp:lastModifiedBy>
  <cp:revision>5</cp:revision>
  <dcterms:created xsi:type="dcterms:W3CDTF">2022-10-30T23:01:31Z</dcterms:created>
  <dcterms:modified xsi:type="dcterms:W3CDTF">2022-11-01T22:25:38Z</dcterms:modified>
</cp:coreProperties>
</file>