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5"/>
  </p:notesMasterIdLst>
  <p:handoutMasterIdLst>
    <p:handoutMasterId r:id="rId26"/>
  </p:handoutMasterIdLst>
  <p:sldIdLst>
    <p:sldId id="272" r:id="rId3"/>
    <p:sldId id="342" r:id="rId4"/>
    <p:sldId id="269" r:id="rId5"/>
    <p:sldId id="277" r:id="rId6"/>
    <p:sldId id="276" r:id="rId7"/>
    <p:sldId id="273" r:id="rId8"/>
    <p:sldId id="274" r:id="rId9"/>
    <p:sldId id="278" r:id="rId10"/>
    <p:sldId id="619" r:id="rId11"/>
    <p:sldId id="620" r:id="rId12"/>
    <p:sldId id="621" r:id="rId13"/>
    <p:sldId id="624" r:id="rId14"/>
    <p:sldId id="625" r:id="rId15"/>
    <p:sldId id="626" r:id="rId16"/>
    <p:sldId id="287" r:id="rId17"/>
    <p:sldId id="288" r:id="rId18"/>
    <p:sldId id="290" r:id="rId19"/>
    <p:sldId id="291" r:id="rId20"/>
    <p:sldId id="292" r:id="rId21"/>
    <p:sldId id="627" r:id="rId22"/>
    <p:sldId id="294" r:id="rId23"/>
    <p:sldId id="289"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893861-4357-4BB6-B075-83ABA6C3A12A}">
          <p14:sldIdLst>
            <p14:sldId id="272"/>
            <p14:sldId id="342"/>
            <p14:sldId id="269"/>
            <p14:sldId id="277"/>
            <p14:sldId id="276"/>
            <p14:sldId id="273"/>
            <p14:sldId id="274"/>
            <p14:sldId id="278"/>
            <p14:sldId id="619"/>
            <p14:sldId id="620"/>
            <p14:sldId id="621"/>
            <p14:sldId id="624"/>
            <p14:sldId id="625"/>
            <p14:sldId id="626"/>
            <p14:sldId id="287"/>
            <p14:sldId id="288"/>
            <p14:sldId id="290"/>
            <p14:sldId id="291"/>
            <p14:sldId id="292"/>
            <p14:sldId id="627"/>
            <p14:sldId id="294"/>
            <p14:sldId id="289"/>
          </p14:sldIdLst>
        </p14:section>
        <p14:section name="Untitled Section" id="{CCB75F4F-5180-490C-9635-2E613DBCDA8A}">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7" d="100"/>
          <a:sy n="87" d="100"/>
        </p:scale>
        <p:origin x="51"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D22CC646-403E-49AD-BC7D-7AB1DC344739}"/>
    <pc:docChg chg="delSld modSld modSection">
      <pc:chgData name="Maria Heffernan" userId="4d9eba02-b8e8-4648-a199-ce89b84b8b1e" providerId="ADAL" clId="{D22CC646-403E-49AD-BC7D-7AB1DC344739}" dt="2023-06-04T12:17:55.385" v="35" actId="47"/>
      <pc:docMkLst>
        <pc:docMk/>
      </pc:docMkLst>
      <pc:sldChg chg="del">
        <pc:chgData name="Maria Heffernan" userId="4d9eba02-b8e8-4648-a199-ce89b84b8b1e" providerId="ADAL" clId="{D22CC646-403E-49AD-BC7D-7AB1DC344739}" dt="2023-06-04T12:17:55.385" v="35" actId="47"/>
        <pc:sldMkLst>
          <pc:docMk/>
          <pc:sldMk cId="3174912583" sldId="304"/>
        </pc:sldMkLst>
      </pc:sldChg>
      <pc:sldChg chg="modSp mod">
        <pc:chgData name="Maria Heffernan" userId="4d9eba02-b8e8-4648-a199-ce89b84b8b1e" providerId="ADAL" clId="{D22CC646-403E-49AD-BC7D-7AB1DC344739}" dt="2023-06-04T12:16:02.120" v="33" actId="20577"/>
        <pc:sldMkLst>
          <pc:docMk/>
          <pc:sldMk cId="1494851895" sldId="342"/>
        </pc:sldMkLst>
        <pc:spChg chg="mod">
          <ac:chgData name="Maria Heffernan" userId="4d9eba02-b8e8-4648-a199-ce89b84b8b1e" providerId="ADAL" clId="{D22CC646-403E-49AD-BC7D-7AB1DC344739}" dt="2023-06-04T12:16:02.120" v="33" actId="20577"/>
          <ac:spMkLst>
            <pc:docMk/>
            <pc:sldMk cId="1494851895" sldId="342"/>
            <ac:spMk id="3" creationId="{00000000-0000-0000-0000-000000000000}"/>
          </ac:spMkLst>
        </pc:spChg>
      </pc:sldChg>
      <pc:sldChg chg="modSp mod">
        <pc:chgData name="Maria Heffernan" userId="4d9eba02-b8e8-4648-a199-ce89b84b8b1e" providerId="ADAL" clId="{D22CC646-403E-49AD-BC7D-7AB1DC344739}" dt="2023-06-04T12:17:39.514" v="34" actId="6549"/>
        <pc:sldMkLst>
          <pc:docMk/>
          <pc:sldMk cId="2240947469" sldId="627"/>
        </pc:sldMkLst>
        <pc:spChg chg="mod">
          <ac:chgData name="Maria Heffernan" userId="4d9eba02-b8e8-4648-a199-ce89b84b8b1e" providerId="ADAL" clId="{D22CC646-403E-49AD-BC7D-7AB1DC344739}" dt="2023-06-04T12:17:39.514" v="34" actId="6549"/>
          <ac:spMkLst>
            <pc:docMk/>
            <pc:sldMk cId="2240947469" sldId="627"/>
            <ac:spMk id="7" creationId="{C7D53D3E-5081-4010-9A3D-04E936447B1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6ED67A-E6F4-40EF-8D1D-BD9B5C4BE7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9422D3-17C9-4482-A804-7F5E6C03C484}">
      <dgm:prSet/>
      <dgm:spPr/>
      <dgm:t>
        <a:bodyPr/>
        <a:lstStyle/>
        <a:p>
          <a:r>
            <a:rPr lang="en-GB">
              <a:latin typeface="Arial" panose="020B0604020202020204" pitchFamily="34" charset="0"/>
              <a:cs typeface="Arial" panose="020B0604020202020204" pitchFamily="34" charset="0"/>
            </a:rPr>
            <a:t>Consider the finished project outcome</a:t>
          </a:r>
          <a:endParaRPr lang="en-US">
            <a:latin typeface="Arial" panose="020B0604020202020204" pitchFamily="34" charset="0"/>
            <a:cs typeface="Arial" panose="020B0604020202020204" pitchFamily="34" charset="0"/>
          </a:endParaRPr>
        </a:p>
      </dgm:t>
    </dgm:pt>
    <dgm:pt modelId="{C66302CE-4C53-4AB3-ACFD-2202E2C3522A}" type="parTrans" cxnId="{D7F0837B-105B-4BF0-B9BB-BE0EAAAFF69B}">
      <dgm:prSet/>
      <dgm:spPr/>
      <dgm:t>
        <a:bodyPr/>
        <a:lstStyle/>
        <a:p>
          <a:endParaRPr lang="en-US">
            <a:latin typeface="Arial" panose="020B0604020202020204" pitchFamily="34" charset="0"/>
            <a:cs typeface="Arial" panose="020B0604020202020204" pitchFamily="34" charset="0"/>
          </a:endParaRPr>
        </a:p>
      </dgm:t>
    </dgm:pt>
    <dgm:pt modelId="{9747FA18-159A-4FC8-8899-D5416F11CB05}" type="sibTrans" cxnId="{D7F0837B-105B-4BF0-B9BB-BE0EAAAFF69B}">
      <dgm:prSet/>
      <dgm:spPr/>
      <dgm:t>
        <a:bodyPr/>
        <a:lstStyle/>
        <a:p>
          <a:endParaRPr lang="en-US">
            <a:latin typeface="Arial" panose="020B0604020202020204" pitchFamily="34" charset="0"/>
            <a:cs typeface="Arial" panose="020B0604020202020204" pitchFamily="34" charset="0"/>
          </a:endParaRPr>
        </a:p>
      </dgm:t>
    </dgm:pt>
    <dgm:pt modelId="{12BCA5D1-A04E-43AB-831A-83A2B1572341}">
      <dgm:prSet/>
      <dgm:spPr/>
      <dgm:t>
        <a:bodyPr/>
        <a:lstStyle/>
        <a:p>
          <a:r>
            <a:rPr lang="en-GB">
              <a:latin typeface="Arial" panose="020B0604020202020204" pitchFamily="34" charset="0"/>
              <a:cs typeface="Arial" panose="020B0604020202020204" pitchFamily="34" charset="0"/>
            </a:rPr>
            <a:t>Use a top-down approach to determine any activities that are required and ensure none have been missed</a:t>
          </a:r>
          <a:endParaRPr lang="en-US">
            <a:latin typeface="Arial" panose="020B0604020202020204" pitchFamily="34" charset="0"/>
            <a:cs typeface="Arial" panose="020B0604020202020204" pitchFamily="34" charset="0"/>
          </a:endParaRPr>
        </a:p>
      </dgm:t>
    </dgm:pt>
    <dgm:pt modelId="{AFD7B6A9-E8C0-4F19-9A0D-5375C5B7C792}" type="parTrans" cxnId="{AD6999BA-5622-4C1C-B809-2731588363C3}">
      <dgm:prSet/>
      <dgm:spPr/>
      <dgm:t>
        <a:bodyPr/>
        <a:lstStyle/>
        <a:p>
          <a:endParaRPr lang="en-US">
            <a:latin typeface="Arial" panose="020B0604020202020204" pitchFamily="34" charset="0"/>
            <a:cs typeface="Arial" panose="020B0604020202020204" pitchFamily="34" charset="0"/>
          </a:endParaRPr>
        </a:p>
      </dgm:t>
    </dgm:pt>
    <dgm:pt modelId="{316FC71F-27F8-470F-8A6F-54FAFE6226A5}" type="sibTrans" cxnId="{AD6999BA-5622-4C1C-B809-2731588363C3}">
      <dgm:prSet/>
      <dgm:spPr/>
      <dgm:t>
        <a:bodyPr/>
        <a:lstStyle/>
        <a:p>
          <a:endParaRPr lang="en-US">
            <a:latin typeface="Arial" panose="020B0604020202020204" pitchFamily="34" charset="0"/>
            <a:cs typeface="Arial" panose="020B0604020202020204" pitchFamily="34" charset="0"/>
          </a:endParaRPr>
        </a:p>
      </dgm:t>
    </dgm:pt>
    <dgm:pt modelId="{62E759BA-EF79-41D1-97E8-77D14A2D2E42}">
      <dgm:prSet/>
      <dgm:spPr/>
      <dgm:t>
        <a:bodyPr/>
        <a:lstStyle/>
        <a:p>
          <a:r>
            <a:rPr lang="en-GB">
              <a:latin typeface="Arial" panose="020B0604020202020204" pitchFamily="34" charset="0"/>
              <a:cs typeface="Arial" panose="020B0604020202020204" pitchFamily="34" charset="0"/>
            </a:rPr>
            <a:t>Divide them in sub headings </a:t>
          </a:r>
          <a:endParaRPr lang="en-US">
            <a:latin typeface="Arial" panose="020B0604020202020204" pitchFamily="34" charset="0"/>
            <a:cs typeface="Arial" panose="020B0604020202020204" pitchFamily="34" charset="0"/>
          </a:endParaRPr>
        </a:p>
      </dgm:t>
    </dgm:pt>
    <dgm:pt modelId="{BA65F5FD-2173-46FD-AFD6-2D4F49C9368C}" type="parTrans" cxnId="{47DD31C0-1A99-4B23-A412-EA9C45C30E3A}">
      <dgm:prSet/>
      <dgm:spPr/>
      <dgm:t>
        <a:bodyPr/>
        <a:lstStyle/>
        <a:p>
          <a:endParaRPr lang="en-US">
            <a:latin typeface="Arial" panose="020B0604020202020204" pitchFamily="34" charset="0"/>
            <a:cs typeface="Arial" panose="020B0604020202020204" pitchFamily="34" charset="0"/>
          </a:endParaRPr>
        </a:p>
      </dgm:t>
    </dgm:pt>
    <dgm:pt modelId="{A1167282-49DD-4341-8843-283CACD352F5}" type="sibTrans" cxnId="{47DD31C0-1A99-4B23-A412-EA9C45C30E3A}">
      <dgm:prSet/>
      <dgm:spPr/>
      <dgm:t>
        <a:bodyPr/>
        <a:lstStyle/>
        <a:p>
          <a:endParaRPr lang="en-US">
            <a:latin typeface="Arial" panose="020B0604020202020204" pitchFamily="34" charset="0"/>
            <a:cs typeface="Arial" panose="020B0604020202020204" pitchFamily="34" charset="0"/>
          </a:endParaRPr>
        </a:p>
      </dgm:t>
    </dgm:pt>
    <dgm:pt modelId="{DE348F50-066E-43F6-BDC8-717AC5925589}" type="pres">
      <dgm:prSet presAssocID="{256ED67A-E6F4-40EF-8D1D-BD9B5C4BE7CA}" presName="root" presStyleCnt="0">
        <dgm:presLayoutVars>
          <dgm:dir/>
          <dgm:resizeHandles val="exact"/>
        </dgm:presLayoutVars>
      </dgm:prSet>
      <dgm:spPr/>
    </dgm:pt>
    <dgm:pt modelId="{49D5F647-9666-4FD9-AE1B-2539A81D1B4B}" type="pres">
      <dgm:prSet presAssocID="{329422D3-17C9-4482-A804-7F5E6C03C484}" presName="compNode" presStyleCnt="0"/>
      <dgm:spPr/>
    </dgm:pt>
    <dgm:pt modelId="{2FC68FF8-52F0-4138-A868-66FAEFD07F31}" type="pres">
      <dgm:prSet presAssocID="{329422D3-17C9-4482-A804-7F5E6C03C484}" presName="bgRect" presStyleLbl="bgShp" presStyleIdx="0" presStyleCnt="3"/>
      <dgm:spPr/>
    </dgm:pt>
    <dgm:pt modelId="{1CCFF72D-FE96-4AF9-BD80-BFE5BDD10C01}" type="pres">
      <dgm:prSet presAssocID="{329422D3-17C9-4482-A804-7F5E6C03C48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74E8571-53A6-4A0F-A9AF-BE2541933F03}" type="pres">
      <dgm:prSet presAssocID="{329422D3-17C9-4482-A804-7F5E6C03C484}" presName="spaceRect" presStyleCnt="0"/>
      <dgm:spPr/>
    </dgm:pt>
    <dgm:pt modelId="{AC2A90F8-191B-4974-9D55-1A8B5D573021}" type="pres">
      <dgm:prSet presAssocID="{329422D3-17C9-4482-A804-7F5E6C03C484}" presName="parTx" presStyleLbl="revTx" presStyleIdx="0" presStyleCnt="3">
        <dgm:presLayoutVars>
          <dgm:chMax val="0"/>
          <dgm:chPref val="0"/>
        </dgm:presLayoutVars>
      </dgm:prSet>
      <dgm:spPr/>
    </dgm:pt>
    <dgm:pt modelId="{3A71D714-85E5-4405-9676-C206B94D5FC8}" type="pres">
      <dgm:prSet presAssocID="{9747FA18-159A-4FC8-8899-D5416F11CB05}" presName="sibTrans" presStyleCnt="0"/>
      <dgm:spPr/>
    </dgm:pt>
    <dgm:pt modelId="{B4D8464C-1211-4EB9-A6FF-72072A566C92}" type="pres">
      <dgm:prSet presAssocID="{12BCA5D1-A04E-43AB-831A-83A2B1572341}" presName="compNode" presStyleCnt="0"/>
      <dgm:spPr/>
    </dgm:pt>
    <dgm:pt modelId="{0296D95B-E824-4F21-94DA-397C7961986E}" type="pres">
      <dgm:prSet presAssocID="{12BCA5D1-A04E-43AB-831A-83A2B1572341}" presName="bgRect" presStyleLbl="bgShp" presStyleIdx="1" presStyleCnt="3"/>
      <dgm:spPr/>
    </dgm:pt>
    <dgm:pt modelId="{38C864D3-2DE9-49D8-BCD9-227EC05A3899}" type="pres">
      <dgm:prSet presAssocID="{12BCA5D1-A04E-43AB-831A-83A2B15723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5D448D1C-C30B-43C3-A3B7-98BEBF4DB44A}" type="pres">
      <dgm:prSet presAssocID="{12BCA5D1-A04E-43AB-831A-83A2B1572341}" presName="spaceRect" presStyleCnt="0"/>
      <dgm:spPr/>
    </dgm:pt>
    <dgm:pt modelId="{445B07A3-F380-4074-84BE-3681732113FC}" type="pres">
      <dgm:prSet presAssocID="{12BCA5D1-A04E-43AB-831A-83A2B1572341}" presName="parTx" presStyleLbl="revTx" presStyleIdx="1" presStyleCnt="3">
        <dgm:presLayoutVars>
          <dgm:chMax val="0"/>
          <dgm:chPref val="0"/>
        </dgm:presLayoutVars>
      </dgm:prSet>
      <dgm:spPr/>
    </dgm:pt>
    <dgm:pt modelId="{911DFB1B-1C0F-4BDE-A364-EED036F77F5B}" type="pres">
      <dgm:prSet presAssocID="{316FC71F-27F8-470F-8A6F-54FAFE6226A5}" presName="sibTrans" presStyleCnt="0"/>
      <dgm:spPr/>
    </dgm:pt>
    <dgm:pt modelId="{9C10EA7C-6E2D-4921-8C6E-7974AE08FB42}" type="pres">
      <dgm:prSet presAssocID="{62E759BA-EF79-41D1-97E8-77D14A2D2E42}" presName="compNode" presStyleCnt="0"/>
      <dgm:spPr/>
    </dgm:pt>
    <dgm:pt modelId="{F22E893A-4CA7-4288-831A-5039DCAA5FDF}" type="pres">
      <dgm:prSet presAssocID="{62E759BA-EF79-41D1-97E8-77D14A2D2E42}" presName="bgRect" presStyleLbl="bgShp" presStyleIdx="2" presStyleCnt="3"/>
      <dgm:spPr/>
    </dgm:pt>
    <dgm:pt modelId="{F4BAB59D-AA2E-48DB-8113-073057BF8D4C}" type="pres">
      <dgm:prSet presAssocID="{62E759BA-EF79-41D1-97E8-77D14A2D2E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A6C1DDFD-938D-4BAA-9307-D0A812804DD8}" type="pres">
      <dgm:prSet presAssocID="{62E759BA-EF79-41D1-97E8-77D14A2D2E42}" presName="spaceRect" presStyleCnt="0"/>
      <dgm:spPr/>
    </dgm:pt>
    <dgm:pt modelId="{270BD4D4-FE39-4BA9-B407-36E0BDC35F34}" type="pres">
      <dgm:prSet presAssocID="{62E759BA-EF79-41D1-97E8-77D14A2D2E42}" presName="parTx" presStyleLbl="revTx" presStyleIdx="2" presStyleCnt="3">
        <dgm:presLayoutVars>
          <dgm:chMax val="0"/>
          <dgm:chPref val="0"/>
        </dgm:presLayoutVars>
      </dgm:prSet>
      <dgm:spPr/>
    </dgm:pt>
  </dgm:ptLst>
  <dgm:cxnLst>
    <dgm:cxn modelId="{91A16652-8E10-4D5F-A018-8A0243A998A4}" type="presOf" srcId="{12BCA5D1-A04E-43AB-831A-83A2B1572341}" destId="{445B07A3-F380-4074-84BE-3681732113FC}" srcOrd="0" destOrd="0" presId="urn:microsoft.com/office/officeart/2018/2/layout/IconVerticalSolidList"/>
    <dgm:cxn modelId="{D7F0837B-105B-4BF0-B9BB-BE0EAAAFF69B}" srcId="{256ED67A-E6F4-40EF-8D1D-BD9B5C4BE7CA}" destId="{329422D3-17C9-4482-A804-7F5E6C03C484}" srcOrd="0" destOrd="0" parTransId="{C66302CE-4C53-4AB3-ACFD-2202E2C3522A}" sibTransId="{9747FA18-159A-4FC8-8899-D5416F11CB05}"/>
    <dgm:cxn modelId="{6A8E5298-80B1-4729-AF7B-D5ACC4807808}" type="presOf" srcId="{329422D3-17C9-4482-A804-7F5E6C03C484}" destId="{AC2A90F8-191B-4974-9D55-1A8B5D573021}" srcOrd="0" destOrd="0" presId="urn:microsoft.com/office/officeart/2018/2/layout/IconVerticalSolidList"/>
    <dgm:cxn modelId="{AD6999BA-5622-4C1C-B809-2731588363C3}" srcId="{256ED67A-E6F4-40EF-8D1D-BD9B5C4BE7CA}" destId="{12BCA5D1-A04E-43AB-831A-83A2B1572341}" srcOrd="1" destOrd="0" parTransId="{AFD7B6A9-E8C0-4F19-9A0D-5375C5B7C792}" sibTransId="{316FC71F-27F8-470F-8A6F-54FAFE6226A5}"/>
    <dgm:cxn modelId="{47DD31C0-1A99-4B23-A412-EA9C45C30E3A}" srcId="{256ED67A-E6F4-40EF-8D1D-BD9B5C4BE7CA}" destId="{62E759BA-EF79-41D1-97E8-77D14A2D2E42}" srcOrd="2" destOrd="0" parTransId="{BA65F5FD-2173-46FD-AFD6-2D4F49C9368C}" sibTransId="{A1167282-49DD-4341-8843-283CACD352F5}"/>
    <dgm:cxn modelId="{991FA6EA-F2E1-4479-9D86-DF2DB0915213}" type="presOf" srcId="{256ED67A-E6F4-40EF-8D1D-BD9B5C4BE7CA}" destId="{DE348F50-066E-43F6-BDC8-717AC5925589}" srcOrd="0" destOrd="0" presId="urn:microsoft.com/office/officeart/2018/2/layout/IconVerticalSolidList"/>
    <dgm:cxn modelId="{DF5E36F3-2524-452F-A1E4-38946A382FFB}" type="presOf" srcId="{62E759BA-EF79-41D1-97E8-77D14A2D2E42}" destId="{270BD4D4-FE39-4BA9-B407-36E0BDC35F34}" srcOrd="0" destOrd="0" presId="urn:microsoft.com/office/officeart/2018/2/layout/IconVerticalSolidList"/>
    <dgm:cxn modelId="{E7EBFA02-E7CF-43E4-93A0-51754F40DDC9}" type="presParOf" srcId="{DE348F50-066E-43F6-BDC8-717AC5925589}" destId="{49D5F647-9666-4FD9-AE1B-2539A81D1B4B}" srcOrd="0" destOrd="0" presId="urn:microsoft.com/office/officeart/2018/2/layout/IconVerticalSolidList"/>
    <dgm:cxn modelId="{70E6C6D1-C725-4223-A3FA-BCACBEDA81B5}" type="presParOf" srcId="{49D5F647-9666-4FD9-AE1B-2539A81D1B4B}" destId="{2FC68FF8-52F0-4138-A868-66FAEFD07F31}" srcOrd="0" destOrd="0" presId="urn:microsoft.com/office/officeart/2018/2/layout/IconVerticalSolidList"/>
    <dgm:cxn modelId="{A590969E-5F95-40F3-BF9D-19B6CA512FFD}" type="presParOf" srcId="{49D5F647-9666-4FD9-AE1B-2539A81D1B4B}" destId="{1CCFF72D-FE96-4AF9-BD80-BFE5BDD10C01}" srcOrd="1" destOrd="0" presId="urn:microsoft.com/office/officeart/2018/2/layout/IconVerticalSolidList"/>
    <dgm:cxn modelId="{DEE2CA4A-3A29-46F8-A5B8-F497A2DF9A7E}" type="presParOf" srcId="{49D5F647-9666-4FD9-AE1B-2539A81D1B4B}" destId="{174E8571-53A6-4A0F-A9AF-BE2541933F03}" srcOrd="2" destOrd="0" presId="urn:microsoft.com/office/officeart/2018/2/layout/IconVerticalSolidList"/>
    <dgm:cxn modelId="{7C8E84D6-8A97-4A74-BC29-1039408E42BD}" type="presParOf" srcId="{49D5F647-9666-4FD9-AE1B-2539A81D1B4B}" destId="{AC2A90F8-191B-4974-9D55-1A8B5D573021}" srcOrd="3" destOrd="0" presId="urn:microsoft.com/office/officeart/2018/2/layout/IconVerticalSolidList"/>
    <dgm:cxn modelId="{F603C7EA-6784-4EE4-898A-96CD7EFFA687}" type="presParOf" srcId="{DE348F50-066E-43F6-BDC8-717AC5925589}" destId="{3A71D714-85E5-4405-9676-C206B94D5FC8}" srcOrd="1" destOrd="0" presId="urn:microsoft.com/office/officeart/2018/2/layout/IconVerticalSolidList"/>
    <dgm:cxn modelId="{924E18AF-D55A-41A2-AFAF-D638C59BA1EA}" type="presParOf" srcId="{DE348F50-066E-43F6-BDC8-717AC5925589}" destId="{B4D8464C-1211-4EB9-A6FF-72072A566C92}" srcOrd="2" destOrd="0" presId="urn:microsoft.com/office/officeart/2018/2/layout/IconVerticalSolidList"/>
    <dgm:cxn modelId="{425B4856-3EED-45E6-8EC0-63509E7DD83B}" type="presParOf" srcId="{B4D8464C-1211-4EB9-A6FF-72072A566C92}" destId="{0296D95B-E824-4F21-94DA-397C7961986E}" srcOrd="0" destOrd="0" presId="urn:microsoft.com/office/officeart/2018/2/layout/IconVerticalSolidList"/>
    <dgm:cxn modelId="{779C234C-C378-4485-B526-1590D04EE2F3}" type="presParOf" srcId="{B4D8464C-1211-4EB9-A6FF-72072A566C92}" destId="{38C864D3-2DE9-49D8-BCD9-227EC05A3899}" srcOrd="1" destOrd="0" presId="urn:microsoft.com/office/officeart/2018/2/layout/IconVerticalSolidList"/>
    <dgm:cxn modelId="{98FDFE85-341C-4C33-83F3-635B4668B867}" type="presParOf" srcId="{B4D8464C-1211-4EB9-A6FF-72072A566C92}" destId="{5D448D1C-C30B-43C3-A3B7-98BEBF4DB44A}" srcOrd="2" destOrd="0" presId="urn:microsoft.com/office/officeart/2018/2/layout/IconVerticalSolidList"/>
    <dgm:cxn modelId="{9C8E7A8D-C46C-4D16-BC29-12982DFE0F14}" type="presParOf" srcId="{B4D8464C-1211-4EB9-A6FF-72072A566C92}" destId="{445B07A3-F380-4074-84BE-3681732113FC}" srcOrd="3" destOrd="0" presId="urn:microsoft.com/office/officeart/2018/2/layout/IconVerticalSolidList"/>
    <dgm:cxn modelId="{C8A8B470-E947-428F-B32C-414DEA458575}" type="presParOf" srcId="{DE348F50-066E-43F6-BDC8-717AC5925589}" destId="{911DFB1B-1C0F-4BDE-A364-EED036F77F5B}" srcOrd="3" destOrd="0" presId="urn:microsoft.com/office/officeart/2018/2/layout/IconVerticalSolidList"/>
    <dgm:cxn modelId="{2D7FC248-E947-41D2-B330-A58D33768FB9}" type="presParOf" srcId="{DE348F50-066E-43F6-BDC8-717AC5925589}" destId="{9C10EA7C-6E2D-4921-8C6E-7974AE08FB42}" srcOrd="4" destOrd="0" presId="urn:microsoft.com/office/officeart/2018/2/layout/IconVerticalSolidList"/>
    <dgm:cxn modelId="{AFE5778D-0787-44BE-A979-F6898EF1EDCC}" type="presParOf" srcId="{9C10EA7C-6E2D-4921-8C6E-7974AE08FB42}" destId="{F22E893A-4CA7-4288-831A-5039DCAA5FDF}" srcOrd="0" destOrd="0" presId="urn:microsoft.com/office/officeart/2018/2/layout/IconVerticalSolidList"/>
    <dgm:cxn modelId="{72EDBAB7-74ED-46F0-A5E6-2FED4F1F27A1}" type="presParOf" srcId="{9C10EA7C-6E2D-4921-8C6E-7974AE08FB42}" destId="{F4BAB59D-AA2E-48DB-8113-073057BF8D4C}" srcOrd="1" destOrd="0" presId="urn:microsoft.com/office/officeart/2018/2/layout/IconVerticalSolidList"/>
    <dgm:cxn modelId="{7E2B7414-6FEA-4166-A7C9-795168EB17AB}" type="presParOf" srcId="{9C10EA7C-6E2D-4921-8C6E-7974AE08FB42}" destId="{A6C1DDFD-938D-4BAA-9307-D0A812804DD8}" srcOrd="2" destOrd="0" presId="urn:microsoft.com/office/officeart/2018/2/layout/IconVerticalSolidList"/>
    <dgm:cxn modelId="{46457694-862A-480D-81E4-8B2D4D91AD5D}" type="presParOf" srcId="{9C10EA7C-6E2D-4921-8C6E-7974AE08FB42}" destId="{270BD4D4-FE39-4BA9-B407-36E0BDC35F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C90BD7-B909-4E9B-8009-E5C16C1ADB5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7A10413-76ED-43C7-8315-F69563A00AF1}">
      <dgm:prSet/>
      <dgm:spPr/>
      <dgm:t>
        <a:bodyPr/>
        <a:lstStyle/>
        <a:p>
          <a:r>
            <a:rPr lang="en-GB" b="1">
              <a:latin typeface="Arial" panose="020B0604020202020204" pitchFamily="34" charset="0"/>
              <a:cs typeface="Arial" panose="020B0604020202020204" pitchFamily="34" charset="0"/>
            </a:rPr>
            <a:t>Top-down approach</a:t>
          </a:r>
          <a:endParaRPr lang="en-US">
            <a:latin typeface="Arial" panose="020B0604020202020204" pitchFamily="34" charset="0"/>
            <a:cs typeface="Arial" panose="020B0604020202020204" pitchFamily="34" charset="0"/>
          </a:endParaRPr>
        </a:p>
      </dgm:t>
    </dgm:pt>
    <dgm:pt modelId="{98E32BC0-ADC8-464A-BDD1-CF953036BB8D}" type="par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232AF2AA-C1D6-4C10-BD5E-E2F44358F018}" type="sib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62427185-BC47-4164-A115-3DE2F0AB5642}">
      <dgm:prSet/>
      <dgm:spPr/>
      <dgm:t>
        <a:bodyPr/>
        <a:lstStyle/>
        <a:p>
          <a:r>
            <a:rPr lang="en-GB">
              <a:latin typeface="Arial" panose="020B0604020202020204" pitchFamily="34" charset="0"/>
              <a:cs typeface="Arial" panose="020B0604020202020204" pitchFamily="34" charset="0"/>
            </a:rPr>
            <a:t>Better suited to projects with which you or others are familiar</a:t>
          </a:r>
          <a:endParaRPr lang="en-US">
            <a:latin typeface="Arial" panose="020B0604020202020204" pitchFamily="34" charset="0"/>
            <a:cs typeface="Arial" panose="020B0604020202020204" pitchFamily="34" charset="0"/>
          </a:endParaRPr>
        </a:p>
      </dgm:t>
    </dgm:pt>
    <dgm:pt modelId="{6AF6567D-25C5-4C76-8C61-DF43E61DE783}" type="par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27E7C6FE-EA13-465F-B1E7-5DE933A824B1}" type="sib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834C6B2F-F3B5-4C6D-8E66-C3FC954AC6A5}">
      <dgm:prSet/>
      <dgm:spPr/>
      <dgm:t>
        <a:bodyPr/>
        <a:lstStyle/>
        <a:p>
          <a:r>
            <a:rPr lang="en-GB"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dirty="0">
            <a:latin typeface="Arial" panose="020B0604020202020204" pitchFamily="34" charset="0"/>
            <a:cs typeface="Arial" panose="020B0604020202020204" pitchFamily="34" charset="0"/>
          </a:endParaRPr>
        </a:p>
      </dgm:t>
    </dgm:pt>
    <dgm:pt modelId="{6D2077C3-16B1-4A4E-916E-00A85B1B6631}" type="par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A7BC179A-651B-4D01-960D-788E8A278BA2}" type="sib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E91D6B8C-5705-4F30-A8FA-130B51F44966}" type="pres">
      <dgm:prSet presAssocID="{66C90BD7-B909-4E9B-8009-E5C16C1ADB5F}" presName="vert0" presStyleCnt="0">
        <dgm:presLayoutVars>
          <dgm:dir/>
          <dgm:animOne val="branch"/>
          <dgm:animLvl val="lvl"/>
        </dgm:presLayoutVars>
      </dgm:prSet>
      <dgm:spPr/>
    </dgm:pt>
    <dgm:pt modelId="{85EA2971-18F4-4723-92B3-9EB7B4880255}" type="pres">
      <dgm:prSet presAssocID="{27A10413-76ED-43C7-8315-F69563A00AF1}" presName="thickLine" presStyleLbl="alignNode1" presStyleIdx="0" presStyleCnt="3"/>
      <dgm:spPr/>
    </dgm:pt>
    <dgm:pt modelId="{240D0D3D-769E-4596-90A8-2AA5CD52C257}" type="pres">
      <dgm:prSet presAssocID="{27A10413-76ED-43C7-8315-F69563A00AF1}" presName="horz1" presStyleCnt="0"/>
      <dgm:spPr/>
    </dgm:pt>
    <dgm:pt modelId="{7DC6C358-691B-434F-97C9-7577A78CFB10}" type="pres">
      <dgm:prSet presAssocID="{27A10413-76ED-43C7-8315-F69563A00AF1}" presName="tx1" presStyleLbl="revTx" presStyleIdx="0" presStyleCnt="3"/>
      <dgm:spPr/>
    </dgm:pt>
    <dgm:pt modelId="{A02FCD88-977D-4601-92B7-6526648B3E67}" type="pres">
      <dgm:prSet presAssocID="{27A10413-76ED-43C7-8315-F69563A00AF1}" presName="vert1" presStyleCnt="0"/>
      <dgm:spPr/>
    </dgm:pt>
    <dgm:pt modelId="{77866E41-B8D5-46EA-8E2D-E7DA7C3A440C}" type="pres">
      <dgm:prSet presAssocID="{62427185-BC47-4164-A115-3DE2F0AB5642}" presName="thickLine" presStyleLbl="alignNode1" presStyleIdx="1" presStyleCnt="3"/>
      <dgm:spPr/>
    </dgm:pt>
    <dgm:pt modelId="{2C901472-4605-4328-ACE7-EAED15C119EC}" type="pres">
      <dgm:prSet presAssocID="{62427185-BC47-4164-A115-3DE2F0AB5642}" presName="horz1" presStyleCnt="0"/>
      <dgm:spPr/>
    </dgm:pt>
    <dgm:pt modelId="{8558C68C-A1B9-4C07-8DE6-D348663179AE}" type="pres">
      <dgm:prSet presAssocID="{62427185-BC47-4164-A115-3DE2F0AB5642}" presName="tx1" presStyleLbl="revTx" presStyleIdx="1" presStyleCnt="3"/>
      <dgm:spPr/>
    </dgm:pt>
    <dgm:pt modelId="{F72B94CB-3836-4F76-91F7-BEDE8CCEAB2D}" type="pres">
      <dgm:prSet presAssocID="{62427185-BC47-4164-A115-3DE2F0AB5642}" presName="vert1" presStyleCnt="0"/>
      <dgm:spPr/>
    </dgm:pt>
    <dgm:pt modelId="{670735EA-932C-41BA-8A84-AFE312251632}" type="pres">
      <dgm:prSet presAssocID="{834C6B2F-F3B5-4C6D-8E66-C3FC954AC6A5}" presName="thickLine" presStyleLbl="alignNode1" presStyleIdx="2" presStyleCnt="3"/>
      <dgm:spPr/>
    </dgm:pt>
    <dgm:pt modelId="{F5157286-9379-40D7-908A-4E72A3749EEA}" type="pres">
      <dgm:prSet presAssocID="{834C6B2F-F3B5-4C6D-8E66-C3FC954AC6A5}" presName="horz1" presStyleCnt="0"/>
      <dgm:spPr/>
    </dgm:pt>
    <dgm:pt modelId="{E78F4714-38C9-4235-9818-9221DC358B69}" type="pres">
      <dgm:prSet presAssocID="{834C6B2F-F3B5-4C6D-8E66-C3FC954AC6A5}" presName="tx1" presStyleLbl="revTx" presStyleIdx="2" presStyleCnt="3"/>
      <dgm:spPr/>
    </dgm:pt>
    <dgm:pt modelId="{CA577CD0-012E-4A38-B78A-E2397E8E926D}" type="pres">
      <dgm:prSet presAssocID="{834C6B2F-F3B5-4C6D-8E66-C3FC954AC6A5}" presName="vert1" presStyleCnt="0"/>
      <dgm:spPr/>
    </dgm:pt>
  </dgm:ptLst>
  <dgm:cxnLst>
    <dgm:cxn modelId="{77DE6303-987A-4012-996F-0C59F001A280}" type="presOf" srcId="{62427185-BC47-4164-A115-3DE2F0AB5642}" destId="{8558C68C-A1B9-4C07-8DE6-D348663179AE}" srcOrd="0" destOrd="0" presId="urn:microsoft.com/office/officeart/2008/layout/LinedList"/>
    <dgm:cxn modelId="{6AAB6861-598A-4C75-83A5-8159AF69B6B7}" srcId="{66C90BD7-B909-4E9B-8009-E5C16C1ADB5F}" destId="{27A10413-76ED-43C7-8315-F69563A00AF1}" srcOrd="0" destOrd="0" parTransId="{98E32BC0-ADC8-464A-BDD1-CF953036BB8D}" sibTransId="{232AF2AA-C1D6-4C10-BD5E-E2F44358F018}"/>
    <dgm:cxn modelId="{D7237761-C8D4-492C-A030-90A3EF6B8EC2}" type="presOf" srcId="{66C90BD7-B909-4E9B-8009-E5C16C1ADB5F}" destId="{E91D6B8C-5705-4F30-A8FA-130B51F44966}" srcOrd="0" destOrd="0" presId="urn:microsoft.com/office/officeart/2008/layout/LinedList"/>
    <dgm:cxn modelId="{14B8BC75-1FFB-4A5F-A36C-7DBFE4AD715D}" srcId="{66C90BD7-B909-4E9B-8009-E5C16C1ADB5F}" destId="{834C6B2F-F3B5-4C6D-8E66-C3FC954AC6A5}" srcOrd="2" destOrd="0" parTransId="{6D2077C3-16B1-4A4E-916E-00A85B1B6631}" sibTransId="{A7BC179A-651B-4D01-960D-788E8A278BA2}"/>
    <dgm:cxn modelId="{DE8A5F87-E4BD-4EAA-9B0D-05C5CF6E109E}" srcId="{66C90BD7-B909-4E9B-8009-E5C16C1ADB5F}" destId="{62427185-BC47-4164-A115-3DE2F0AB5642}" srcOrd="1" destOrd="0" parTransId="{6AF6567D-25C5-4C76-8C61-DF43E61DE783}" sibTransId="{27E7C6FE-EA13-465F-B1E7-5DE933A824B1}"/>
    <dgm:cxn modelId="{AFE17AC7-F30C-41EA-8ADD-50B5BAA6E253}" type="presOf" srcId="{27A10413-76ED-43C7-8315-F69563A00AF1}" destId="{7DC6C358-691B-434F-97C9-7577A78CFB10}" srcOrd="0" destOrd="0" presId="urn:microsoft.com/office/officeart/2008/layout/LinedList"/>
    <dgm:cxn modelId="{7BBACFD5-E459-4001-8071-56CDE42E91BF}" type="presOf" srcId="{834C6B2F-F3B5-4C6D-8E66-C3FC954AC6A5}" destId="{E78F4714-38C9-4235-9818-9221DC358B69}" srcOrd="0" destOrd="0" presId="urn:microsoft.com/office/officeart/2008/layout/LinedList"/>
    <dgm:cxn modelId="{B0938563-4C11-4D0A-9F18-8DFE51B5559A}" type="presParOf" srcId="{E91D6B8C-5705-4F30-A8FA-130B51F44966}" destId="{85EA2971-18F4-4723-92B3-9EB7B4880255}" srcOrd="0" destOrd="0" presId="urn:microsoft.com/office/officeart/2008/layout/LinedList"/>
    <dgm:cxn modelId="{4025FBD8-B754-4422-9D97-0677DDA9AB45}" type="presParOf" srcId="{E91D6B8C-5705-4F30-A8FA-130B51F44966}" destId="{240D0D3D-769E-4596-90A8-2AA5CD52C257}" srcOrd="1" destOrd="0" presId="urn:microsoft.com/office/officeart/2008/layout/LinedList"/>
    <dgm:cxn modelId="{0E9B4A9D-A825-446A-ACCE-E400B9D17EF9}" type="presParOf" srcId="{240D0D3D-769E-4596-90A8-2AA5CD52C257}" destId="{7DC6C358-691B-434F-97C9-7577A78CFB10}" srcOrd="0" destOrd="0" presId="urn:microsoft.com/office/officeart/2008/layout/LinedList"/>
    <dgm:cxn modelId="{F99A4DD6-4FCB-4441-93D7-D4EB25EC1E67}" type="presParOf" srcId="{240D0D3D-769E-4596-90A8-2AA5CD52C257}" destId="{A02FCD88-977D-4601-92B7-6526648B3E67}" srcOrd="1" destOrd="0" presId="urn:microsoft.com/office/officeart/2008/layout/LinedList"/>
    <dgm:cxn modelId="{43BB58C9-ABE6-42BF-8529-769D83E1EF3F}" type="presParOf" srcId="{E91D6B8C-5705-4F30-A8FA-130B51F44966}" destId="{77866E41-B8D5-46EA-8E2D-E7DA7C3A440C}" srcOrd="2" destOrd="0" presId="urn:microsoft.com/office/officeart/2008/layout/LinedList"/>
    <dgm:cxn modelId="{979F851F-5FB5-4C68-BDEA-54BB00E583BC}" type="presParOf" srcId="{E91D6B8C-5705-4F30-A8FA-130B51F44966}" destId="{2C901472-4605-4328-ACE7-EAED15C119EC}" srcOrd="3" destOrd="0" presId="urn:microsoft.com/office/officeart/2008/layout/LinedList"/>
    <dgm:cxn modelId="{2F6D2AF8-4874-4C86-99B9-E55B5EA36477}" type="presParOf" srcId="{2C901472-4605-4328-ACE7-EAED15C119EC}" destId="{8558C68C-A1B9-4C07-8DE6-D348663179AE}" srcOrd="0" destOrd="0" presId="urn:microsoft.com/office/officeart/2008/layout/LinedList"/>
    <dgm:cxn modelId="{5EB37E18-507A-49B4-9534-416BF92ECA6A}" type="presParOf" srcId="{2C901472-4605-4328-ACE7-EAED15C119EC}" destId="{F72B94CB-3836-4F76-91F7-BEDE8CCEAB2D}" srcOrd="1" destOrd="0" presId="urn:microsoft.com/office/officeart/2008/layout/LinedList"/>
    <dgm:cxn modelId="{B1A5B587-CA0C-4B9E-A68D-2DF819197E00}" type="presParOf" srcId="{E91D6B8C-5705-4F30-A8FA-130B51F44966}" destId="{670735EA-932C-41BA-8A84-AFE312251632}" srcOrd="4" destOrd="0" presId="urn:microsoft.com/office/officeart/2008/layout/LinedList"/>
    <dgm:cxn modelId="{F7E9F366-A3AA-4C6B-815A-CB7E0BA1237F}" type="presParOf" srcId="{E91D6B8C-5705-4F30-A8FA-130B51F44966}" destId="{F5157286-9379-40D7-908A-4E72A3749EEA}" srcOrd="5" destOrd="0" presId="urn:microsoft.com/office/officeart/2008/layout/LinedList"/>
    <dgm:cxn modelId="{174D813E-F772-478D-91F3-494A5FD5B056}" type="presParOf" srcId="{F5157286-9379-40D7-908A-4E72A3749EEA}" destId="{E78F4714-38C9-4235-9818-9221DC358B69}" srcOrd="0" destOrd="0" presId="urn:microsoft.com/office/officeart/2008/layout/LinedList"/>
    <dgm:cxn modelId="{0BA1F00A-B593-45DF-9C75-4234756719CD}" type="presParOf" srcId="{F5157286-9379-40D7-908A-4E72A3749EEA}" destId="{CA577CD0-012E-4A38-B78A-E2397E8E926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EA5F7D-9324-48F3-89C6-9D1BC85BE02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6C451C2-2F49-415D-8F01-6F5B4A194F57}">
      <dgm:prSet/>
      <dgm:spPr/>
      <dgm:t>
        <a:bodyPr/>
        <a:lstStyle/>
        <a:p>
          <a:r>
            <a:rPr lang="en-GB" b="1" dirty="0">
              <a:latin typeface="Arial" panose="020B0604020202020204" pitchFamily="34" charset="0"/>
              <a:cs typeface="Arial" panose="020B0604020202020204" pitchFamily="34" charset="0"/>
            </a:rPr>
            <a:t>No Gaps:</a:t>
          </a:r>
          <a:r>
            <a:rPr lang="en-GB" dirty="0">
              <a:latin typeface="Arial" panose="020B0604020202020204" pitchFamily="34" charset="0"/>
              <a:cs typeface="Arial" panose="020B0604020202020204" pitchFamily="34" charset="0"/>
            </a:rPr>
            <a:t> All work for a given task must be encompassed in its sub-tasks</a:t>
          </a:r>
          <a:endParaRPr lang="en-US" dirty="0">
            <a:latin typeface="Arial" panose="020B0604020202020204" pitchFamily="34" charset="0"/>
            <a:cs typeface="Arial" panose="020B0604020202020204" pitchFamily="34" charset="0"/>
          </a:endParaRPr>
        </a:p>
      </dgm:t>
    </dgm:pt>
    <dgm:pt modelId="{E8C6BCC1-BA4D-407B-9627-06EE3B0BBE2B}" type="parTrans" cxnId="{FD87720B-761B-46E3-B134-809F8264A1E8}">
      <dgm:prSet/>
      <dgm:spPr/>
      <dgm:t>
        <a:bodyPr/>
        <a:lstStyle/>
        <a:p>
          <a:endParaRPr lang="en-US">
            <a:latin typeface="Arial" panose="020B0604020202020204" pitchFamily="34" charset="0"/>
            <a:cs typeface="Arial" panose="020B0604020202020204" pitchFamily="34" charset="0"/>
          </a:endParaRPr>
        </a:p>
      </dgm:t>
    </dgm:pt>
    <dgm:pt modelId="{B3EE4E24-79D0-47C4-B112-33E2E251F767}" type="sibTrans" cxnId="{FD87720B-761B-46E3-B134-809F8264A1E8}">
      <dgm:prSet/>
      <dgm:spPr/>
      <dgm:t>
        <a:bodyPr/>
        <a:lstStyle/>
        <a:p>
          <a:endParaRPr lang="en-US">
            <a:latin typeface="Arial" panose="020B0604020202020204" pitchFamily="34" charset="0"/>
            <a:cs typeface="Arial" panose="020B0604020202020204" pitchFamily="34" charset="0"/>
          </a:endParaRPr>
        </a:p>
      </dgm:t>
    </dgm:pt>
    <dgm:pt modelId="{2EB44AAD-0A32-4332-9DD8-BCAF4F209054}">
      <dgm:prSet/>
      <dgm:spPr/>
      <dgm:t>
        <a:bodyPr/>
        <a:lstStyle/>
        <a:p>
          <a:r>
            <a:rPr lang="en-GB" b="1">
              <a:latin typeface="Arial" panose="020B0604020202020204" pitchFamily="34" charset="0"/>
              <a:cs typeface="Arial" panose="020B0604020202020204" pitchFamily="34" charset="0"/>
            </a:rPr>
            <a:t>No Overlaps: </a:t>
          </a:r>
          <a:r>
            <a:rPr lang="en-GB">
              <a:latin typeface="Arial" panose="020B0604020202020204" pitchFamily="34" charset="0"/>
              <a:cs typeface="Arial" panose="020B0604020202020204" pitchFamily="34" charset="0"/>
            </a:rPr>
            <a:t>The same work should not be included in more than one sub-task. </a:t>
          </a:r>
          <a:endParaRPr lang="en-US">
            <a:latin typeface="Arial" panose="020B0604020202020204" pitchFamily="34" charset="0"/>
            <a:cs typeface="Arial" panose="020B0604020202020204" pitchFamily="34" charset="0"/>
          </a:endParaRPr>
        </a:p>
      </dgm:t>
    </dgm:pt>
    <dgm:pt modelId="{10FE3477-8002-4281-8EDA-35B6AA48D311}" type="parTrans" cxnId="{EF2BDAB0-2524-43BD-A6A5-54EF3799F47B}">
      <dgm:prSet/>
      <dgm:spPr/>
      <dgm:t>
        <a:bodyPr/>
        <a:lstStyle/>
        <a:p>
          <a:endParaRPr lang="en-US">
            <a:latin typeface="Arial" panose="020B0604020202020204" pitchFamily="34" charset="0"/>
            <a:cs typeface="Arial" panose="020B0604020202020204" pitchFamily="34" charset="0"/>
          </a:endParaRPr>
        </a:p>
      </dgm:t>
    </dgm:pt>
    <dgm:pt modelId="{E8C21678-46F5-4977-9F4B-5D692F8FBA87}" type="sibTrans" cxnId="{EF2BDAB0-2524-43BD-A6A5-54EF3799F47B}">
      <dgm:prSet/>
      <dgm:spPr/>
      <dgm:t>
        <a:bodyPr/>
        <a:lstStyle/>
        <a:p>
          <a:endParaRPr lang="en-US">
            <a:latin typeface="Arial" panose="020B0604020202020204" pitchFamily="34" charset="0"/>
            <a:cs typeface="Arial" panose="020B0604020202020204" pitchFamily="34" charset="0"/>
          </a:endParaRPr>
        </a:p>
      </dgm:t>
    </dgm:pt>
    <dgm:pt modelId="{2B7BC53D-8FB2-463B-B5F4-DA578CB6641B}" type="pres">
      <dgm:prSet presAssocID="{07EA5F7D-9324-48F3-89C6-9D1BC85BE024}" presName="hierChild1" presStyleCnt="0">
        <dgm:presLayoutVars>
          <dgm:chPref val="1"/>
          <dgm:dir/>
          <dgm:animOne val="branch"/>
          <dgm:animLvl val="lvl"/>
          <dgm:resizeHandles/>
        </dgm:presLayoutVars>
      </dgm:prSet>
      <dgm:spPr/>
    </dgm:pt>
    <dgm:pt modelId="{4355861C-CEEB-4C11-B6B5-8B526A157F41}" type="pres">
      <dgm:prSet presAssocID="{F6C451C2-2F49-415D-8F01-6F5B4A194F57}" presName="hierRoot1" presStyleCnt="0"/>
      <dgm:spPr/>
    </dgm:pt>
    <dgm:pt modelId="{A99B2846-F68E-4C35-83DE-782B903F8441}" type="pres">
      <dgm:prSet presAssocID="{F6C451C2-2F49-415D-8F01-6F5B4A194F57}" presName="composite" presStyleCnt="0"/>
      <dgm:spPr/>
    </dgm:pt>
    <dgm:pt modelId="{A56E7019-CED4-4D9F-954C-4C1DA215D429}" type="pres">
      <dgm:prSet presAssocID="{F6C451C2-2F49-415D-8F01-6F5B4A194F57}" presName="background" presStyleLbl="node0" presStyleIdx="0" presStyleCnt="2"/>
      <dgm:spPr/>
    </dgm:pt>
    <dgm:pt modelId="{8B306F1D-4A04-4150-BF53-BE9314859B7F}" type="pres">
      <dgm:prSet presAssocID="{F6C451C2-2F49-415D-8F01-6F5B4A194F57}" presName="text" presStyleLbl="fgAcc0" presStyleIdx="0" presStyleCnt="2">
        <dgm:presLayoutVars>
          <dgm:chPref val="3"/>
        </dgm:presLayoutVars>
      </dgm:prSet>
      <dgm:spPr/>
    </dgm:pt>
    <dgm:pt modelId="{7EA0512D-CC98-4B08-BFA1-0E997C8B77F4}" type="pres">
      <dgm:prSet presAssocID="{F6C451C2-2F49-415D-8F01-6F5B4A194F57}" presName="hierChild2" presStyleCnt="0"/>
      <dgm:spPr/>
    </dgm:pt>
    <dgm:pt modelId="{1D723ADF-971E-442A-81E9-27BDF6E62934}" type="pres">
      <dgm:prSet presAssocID="{2EB44AAD-0A32-4332-9DD8-BCAF4F209054}" presName="hierRoot1" presStyleCnt="0"/>
      <dgm:spPr/>
    </dgm:pt>
    <dgm:pt modelId="{9C0EB00E-C373-4672-9DB6-EBFB2231453E}" type="pres">
      <dgm:prSet presAssocID="{2EB44AAD-0A32-4332-9DD8-BCAF4F209054}" presName="composite" presStyleCnt="0"/>
      <dgm:spPr/>
    </dgm:pt>
    <dgm:pt modelId="{712301E3-49E6-45BB-A091-ECE2A93B59E2}" type="pres">
      <dgm:prSet presAssocID="{2EB44AAD-0A32-4332-9DD8-BCAF4F209054}" presName="background" presStyleLbl="node0" presStyleIdx="1" presStyleCnt="2"/>
      <dgm:spPr/>
    </dgm:pt>
    <dgm:pt modelId="{FEC56472-7073-4B38-BF0E-364411A06E15}" type="pres">
      <dgm:prSet presAssocID="{2EB44AAD-0A32-4332-9DD8-BCAF4F209054}" presName="text" presStyleLbl="fgAcc0" presStyleIdx="1" presStyleCnt="2">
        <dgm:presLayoutVars>
          <dgm:chPref val="3"/>
        </dgm:presLayoutVars>
      </dgm:prSet>
      <dgm:spPr/>
    </dgm:pt>
    <dgm:pt modelId="{9FB8086E-BB01-4C85-A125-7290A945A021}" type="pres">
      <dgm:prSet presAssocID="{2EB44AAD-0A32-4332-9DD8-BCAF4F209054}" presName="hierChild2" presStyleCnt="0"/>
      <dgm:spPr/>
    </dgm:pt>
  </dgm:ptLst>
  <dgm:cxnLst>
    <dgm:cxn modelId="{FD87720B-761B-46E3-B134-809F8264A1E8}" srcId="{07EA5F7D-9324-48F3-89C6-9D1BC85BE024}" destId="{F6C451C2-2F49-415D-8F01-6F5B4A194F57}" srcOrd="0" destOrd="0" parTransId="{E8C6BCC1-BA4D-407B-9627-06EE3B0BBE2B}" sibTransId="{B3EE4E24-79D0-47C4-B112-33E2E251F767}"/>
    <dgm:cxn modelId="{CE687249-572D-4F3A-BB38-F19ECA3A8E35}" type="presOf" srcId="{2EB44AAD-0A32-4332-9DD8-BCAF4F209054}" destId="{FEC56472-7073-4B38-BF0E-364411A06E15}" srcOrd="0" destOrd="0" presId="urn:microsoft.com/office/officeart/2005/8/layout/hierarchy1"/>
    <dgm:cxn modelId="{7E343290-B7F5-47A8-BB79-898C00505014}" type="presOf" srcId="{07EA5F7D-9324-48F3-89C6-9D1BC85BE024}" destId="{2B7BC53D-8FB2-463B-B5F4-DA578CB6641B}" srcOrd="0" destOrd="0" presId="urn:microsoft.com/office/officeart/2005/8/layout/hierarchy1"/>
    <dgm:cxn modelId="{8390AE9B-E76A-486D-B70A-5EC0ED5829AF}" type="presOf" srcId="{F6C451C2-2F49-415D-8F01-6F5B4A194F57}" destId="{8B306F1D-4A04-4150-BF53-BE9314859B7F}" srcOrd="0" destOrd="0" presId="urn:microsoft.com/office/officeart/2005/8/layout/hierarchy1"/>
    <dgm:cxn modelId="{EF2BDAB0-2524-43BD-A6A5-54EF3799F47B}" srcId="{07EA5F7D-9324-48F3-89C6-9D1BC85BE024}" destId="{2EB44AAD-0A32-4332-9DD8-BCAF4F209054}" srcOrd="1" destOrd="0" parTransId="{10FE3477-8002-4281-8EDA-35B6AA48D311}" sibTransId="{E8C21678-46F5-4977-9F4B-5D692F8FBA87}"/>
    <dgm:cxn modelId="{FFD84EB3-27C4-41EA-8BD7-C7606A3C656F}" type="presParOf" srcId="{2B7BC53D-8FB2-463B-B5F4-DA578CB6641B}" destId="{4355861C-CEEB-4C11-B6B5-8B526A157F41}" srcOrd="0" destOrd="0" presId="urn:microsoft.com/office/officeart/2005/8/layout/hierarchy1"/>
    <dgm:cxn modelId="{E2CFD624-B67D-41E3-952C-5344412247FB}" type="presParOf" srcId="{4355861C-CEEB-4C11-B6B5-8B526A157F41}" destId="{A99B2846-F68E-4C35-83DE-782B903F8441}" srcOrd="0" destOrd="0" presId="urn:microsoft.com/office/officeart/2005/8/layout/hierarchy1"/>
    <dgm:cxn modelId="{18571DC1-27D0-4856-BC2E-5F95E275E571}" type="presParOf" srcId="{A99B2846-F68E-4C35-83DE-782B903F8441}" destId="{A56E7019-CED4-4D9F-954C-4C1DA215D429}" srcOrd="0" destOrd="0" presId="urn:microsoft.com/office/officeart/2005/8/layout/hierarchy1"/>
    <dgm:cxn modelId="{E99F9A16-CACB-4547-AB79-E245F29E5B60}" type="presParOf" srcId="{A99B2846-F68E-4C35-83DE-782B903F8441}" destId="{8B306F1D-4A04-4150-BF53-BE9314859B7F}" srcOrd="1" destOrd="0" presId="urn:microsoft.com/office/officeart/2005/8/layout/hierarchy1"/>
    <dgm:cxn modelId="{0182FA43-A412-4AF1-B877-5A2C02F88C22}" type="presParOf" srcId="{4355861C-CEEB-4C11-B6B5-8B526A157F41}" destId="{7EA0512D-CC98-4B08-BFA1-0E997C8B77F4}" srcOrd="1" destOrd="0" presId="urn:microsoft.com/office/officeart/2005/8/layout/hierarchy1"/>
    <dgm:cxn modelId="{515C3E46-3A10-45F2-A78C-870977271ED8}" type="presParOf" srcId="{2B7BC53D-8FB2-463B-B5F4-DA578CB6641B}" destId="{1D723ADF-971E-442A-81E9-27BDF6E62934}" srcOrd="1" destOrd="0" presId="urn:microsoft.com/office/officeart/2005/8/layout/hierarchy1"/>
    <dgm:cxn modelId="{7E220DCF-9669-479F-A6FC-BB39DCA4495A}" type="presParOf" srcId="{1D723ADF-971E-442A-81E9-27BDF6E62934}" destId="{9C0EB00E-C373-4672-9DB6-EBFB2231453E}" srcOrd="0" destOrd="0" presId="urn:microsoft.com/office/officeart/2005/8/layout/hierarchy1"/>
    <dgm:cxn modelId="{56D227BB-1120-45E0-85EA-DC86619A03A1}" type="presParOf" srcId="{9C0EB00E-C373-4672-9DB6-EBFB2231453E}" destId="{712301E3-49E6-45BB-A091-ECE2A93B59E2}" srcOrd="0" destOrd="0" presId="urn:microsoft.com/office/officeart/2005/8/layout/hierarchy1"/>
    <dgm:cxn modelId="{0D263F67-FA7E-4339-8A53-0DBFC09ED15D}" type="presParOf" srcId="{9C0EB00E-C373-4672-9DB6-EBFB2231453E}" destId="{FEC56472-7073-4B38-BF0E-364411A06E15}" srcOrd="1" destOrd="0" presId="urn:microsoft.com/office/officeart/2005/8/layout/hierarchy1"/>
    <dgm:cxn modelId="{DCB634C0-777D-49A4-A0BC-8E8798B261F4}" type="presParOf" srcId="{1D723ADF-971E-442A-81E9-27BDF6E62934}" destId="{9FB8086E-BB01-4C85-A125-7290A945A02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7CB318-FD4B-4293-AB38-53A059639C51}"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1EF98A71-BED6-4544-82FF-189DD22BE932}">
      <dgm:prSet/>
      <dgm:spPr/>
      <dgm:t>
        <a:bodyPr/>
        <a:lstStyle/>
        <a:p>
          <a:pPr>
            <a:defRPr b="1"/>
          </a:pPr>
          <a:r>
            <a:rPr lang="en-GB" b="1"/>
            <a:t>How likely is the risk?</a:t>
          </a:r>
          <a:endParaRPr lang="en-US"/>
        </a:p>
      </dgm:t>
    </dgm:pt>
    <dgm:pt modelId="{25269230-A471-4706-89D0-79B3FC409381}" type="parTrans" cxnId="{46464846-352D-4F7E-A501-E2541B2D6F7A}">
      <dgm:prSet/>
      <dgm:spPr/>
      <dgm:t>
        <a:bodyPr/>
        <a:lstStyle/>
        <a:p>
          <a:endParaRPr lang="en-US"/>
        </a:p>
      </dgm:t>
    </dgm:pt>
    <dgm:pt modelId="{46901EDC-E5C0-4412-8C78-D2BEF388B7FC}" type="sibTrans" cxnId="{46464846-352D-4F7E-A501-E2541B2D6F7A}">
      <dgm:prSet/>
      <dgm:spPr/>
      <dgm:t>
        <a:bodyPr/>
        <a:lstStyle/>
        <a:p>
          <a:endParaRPr lang="en-US"/>
        </a:p>
      </dgm:t>
    </dgm:pt>
    <dgm:pt modelId="{54AD47E6-4E37-427E-BAC0-38700B32AA75}">
      <dgm:prSet/>
      <dgm:spPr/>
      <dgm:t>
        <a:bodyPr/>
        <a:lstStyle/>
        <a:p>
          <a:pPr>
            <a:defRPr b="1"/>
          </a:pPr>
          <a:r>
            <a:rPr lang="en-GB"/>
            <a:t>Low, Medium, High</a:t>
          </a:r>
          <a:endParaRPr lang="en-US"/>
        </a:p>
      </dgm:t>
    </dgm:pt>
    <dgm:pt modelId="{6B343B8F-CA71-4E4B-BDF2-B12AC534C4BA}" type="parTrans" cxnId="{9A5FFBEB-9847-488A-AF34-BEFED9BB39AD}">
      <dgm:prSet/>
      <dgm:spPr/>
      <dgm:t>
        <a:bodyPr/>
        <a:lstStyle/>
        <a:p>
          <a:endParaRPr lang="en-US"/>
        </a:p>
      </dgm:t>
    </dgm:pt>
    <dgm:pt modelId="{93976523-C028-483A-90F7-83D30A4C33EC}" type="sibTrans" cxnId="{9A5FFBEB-9847-488A-AF34-BEFED9BB39AD}">
      <dgm:prSet/>
      <dgm:spPr/>
      <dgm:t>
        <a:bodyPr/>
        <a:lstStyle/>
        <a:p>
          <a:endParaRPr lang="en-US"/>
        </a:p>
      </dgm:t>
    </dgm:pt>
    <dgm:pt modelId="{5D211966-3843-4A27-8AFF-F61ABD7F65C2}">
      <dgm:prSet/>
      <dgm:spPr/>
      <dgm:t>
        <a:bodyPr/>
        <a:lstStyle/>
        <a:p>
          <a:pPr>
            <a:defRPr b="1"/>
          </a:pPr>
          <a:r>
            <a:rPr lang="en-GB"/>
            <a:t>Or Extremely Unlikely (will happen once in  a blue moon), Unlikely, Medium, Likely. Extremely Likely (it’s going to happen)</a:t>
          </a:r>
          <a:endParaRPr lang="en-US"/>
        </a:p>
      </dgm:t>
    </dgm:pt>
    <dgm:pt modelId="{F0FB8AAF-AFD7-41B3-A2C5-2DCD8875FF3C}" type="parTrans" cxnId="{ED196168-1D1F-4528-8C90-80C4AD810661}">
      <dgm:prSet/>
      <dgm:spPr/>
      <dgm:t>
        <a:bodyPr/>
        <a:lstStyle/>
        <a:p>
          <a:endParaRPr lang="en-US"/>
        </a:p>
      </dgm:t>
    </dgm:pt>
    <dgm:pt modelId="{9B28CACA-7978-466B-BAA3-426CC573456C}" type="sibTrans" cxnId="{ED196168-1D1F-4528-8C90-80C4AD810661}">
      <dgm:prSet/>
      <dgm:spPr/>
      <dgm:t>
        <a:bodyPr/>
        <a:lstStyle/>
        <a:p>
          <a:endParaRPr lang="en-US"/>
        </a:p>
      </dgm:t>
    </dgm:pt>
    <dgm:pt modelId="{443BB2A7-F0DA-46A3-B5D0-AE6C5358E1EA}">
      <dgm:prSet/>
      <dgm:spPr/>
      <dgm:t>
        <a:bodyPr/>
        <a:lstStyle/>
        <a:p>
          <a:pPr>
            <a:defRPr b="1"/>
          </a:pPr>
          <a:r>
            <a:rPr lang="en-GB"/>
            <a:t>Or numerically rank from 0-10 or 0-100</a:t>
          </a:r>
          <a:endParaRPr lang="en-US"/>
        </a:p>
      </dgm:t>
    </dgm:pt>
    <dgm:pt modelId="{6B0635BC-4725-4D8A-9523-0F7D3F3895D2}" type="parTrans" cxnId="{883D00A3-A1C4-4194-8F1B-B281C8AD442C}">
      <dgm:prSet/>
      <dgm:spPr/>
      <dgm:t>
        <a:bodyPr/>
        <a:lstStyle/>
        <a:p>
          <a:endParaRPr lang="en-US"/>
        </a:p>
      </dgm:t>
    </dgm:pt>
    <dgm:pt modelId="{61CDCC7F-3AE3-42A0-9F0B-79013D89C729}" type="sibTrans" cxnId="{883D00A3-A1C4-4194-8F1B-B281C8AD442C}">
      <dgm:prSet/>
      <dgm:spPr/>
      <dgm:t>
        <a:bodyPr/>
        <a:lstStyle/>
        <a:p>
          <a:endParaRPr lang="en-US"/>
        </a:p>
      </dgm:t>
    </dgm:pt>
    <dgm:pt modelId="{26679EC8-1D58-4E48-B297-F85A3D1882B3}" type="pres">
      <dgm:prSet presAssocID="{B57CB318-FD4B-4293-AB38-53A059639C51}" presName="root" presStyleCnt="0">
        <dgm:presLayoutVars>
          <dgm:dir/>
          <dgm:resizeHandles val="exact"/>
        </dgm:presLayoutVars>
      </dgm:prSet>
      <dgm:spPr/>
    </dgm:pt>
    <dgm:pt modelId="{38FF1D10-1250-4B85-9E7E-6E6D4D17B17E}" type="pres">
      <dgm:prSet presAssocID="{1EF98A71-BED6-4544-82FF-189DD22BE932}" presName="compNode" presStyleCnt="0"/>
      <dgm:spPr/>
    </dgm:pt>
    <dgm:pt modelId="{92507245-BCDA-47A4-85E1-24B9FBFFD9E4}" type="pres">
      <dgm:prSet presAssocID="{1EF98A71-BED6-4544-82FF-189DD22BE9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active"/>
        </a:ext>
      </dgm:extLst>
    </dgm:pt>
    <dgm:pt modelId="{A25B0F73-9C4D-4439-B061-955BC0B816B7}" type="pres">
      <dgm:prSet presAssocID="{1EF98A71-BED6-4544-82FF-189DD22BE932}" presName="iconSpace" presStyleCnt="0"/>
      <dgm:spPr/>
    </dgm:pt>
    <dgm:pt modelId="{2210B021-84CE-4C0F-8ED6-10653F360A54}" type="pres">
      <dgm:prSet presAssocID="{1EF98A71-BED6-4544-82FF-189DD22BE932}" presName="parTx" presStyleLbl="revTx" presStyleIdx="0" presStyleCnt="8">
        <dgm:presLayoutVars>
          <dgm:chMax val="0"/>
          <dgm:chPref val="0"/>
        </dgm:presLayoutVars>
      </dgm:prSet>
      <dgm:spPr/>
    </dgm:pt>
    <dgm:pt modelId="{86C7DF02-9C71-4895-93CC-66A803D2647C}" type="pres">
      <dgm:prSet presAssocID="{1EF98A71-BED6-4544-82FF-189DD22BE932}" presName="txSpace" presStyleCnt="0"/>
      <dgm:spPr/>
    </dgm:pt>
    <dgm:pt modelId="{7388D1E9-8387-4B3C-9DEB-4371D734B3AC}" type="pres">
      <dgm:prSet presAssocID="{1EF98A71-BED6-4544-82FF-189DD22BE932}" presName="desTx" presStyleLbl="revTx" presStyleIdx="1" presStyleCnt="8">
        <dgm:presLayoutVars/>
      </dgm:prSet>
      <dgm:spPr/>
    </dgm:pt>
    <dgm:pt modelId="{05E5729C-2CDC-4099-8090-1905AD35773D}" type="pres">
      <dgm:prSet presAssocID="{46901EDC-E5C0-4412-8C78-D2BEF388B7FC}" presName="sibTrans" presStyleCnt="0"/>
      <dgm:spPr/>
    </dgm:pt>
    <dgm:pt modelId="{5F1D30BD-FDEF-4957-A04F-8979FDF3AE66}" type="pres">
      <dgm:prSet presAssocID="{54AD47E6-4E37-427E-BAC0-38700B32AA75}" presName="compNode" presStyleCnt="0"/>
      <dgm:spPr/>
    </dgm:pt>
    <dgm:pt modelId="{28D08044-0F71-4EEA-8054-B5251615BF23}" type="pres">
      <dgm:prSet presAssocID="{54AD47E6-4E37-427E-BAC0-38700B32AA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lash"/>
        </a:ext>
      </dgm:extLst>
    </dgm:pt>
    <dgm:pt modelId="{02EE7AB7-EEF0-4E3D-AF27-130C594B7C28}" type="pres">
      <dgm:prSet presAssocID="{54AD47E6-4E37-427E-BAC0-38700B32AA75}" presName="iconSpace" presStyleCnt="0"/>
      <dgm:spPr/>
    </dgm:pt>
    <dgm:pt modelId="{2BFEDC62-E8EA-4D37-B588-262AECBE5B75}" type="pres">
      <dgm:prSet presAssocID="{54AD47E6-4E37-427E-BAC0-38700B32AA75}" presName="parTx" presStyleLbl="revTx" presStyleIdx="2" presStyleCnt="8">
        <dgm:presLayoutVars>
          <dgm:chMax val="0"/>
          <dgm:chPref val="0"/>
        </dgm:presLayoutVars>
      </dgm:prSet>
      <dgm:spPr/>
    </dgm:pt>
    <dgm:pt modelId="{C14BC58B-D5ED-44E5-8531-ACBD529A8F26}" type="pres">
      <dgm:prSet presAssocID="{54AD47E6-4E37-427E-BAC0-38700B32AA75}" presName="txSpace" presStyleCnt="0"/>
      <dgm:spPr/>
    </dgm:pt>
    <dgm:pt modelId="{A4E71BBE-37C8-4427-A0A5-520A37A55FEA}" type="pres">
      <dgm:prSet presAssocID="{54AD47E6-4E37-427E-BAC0-38700B32AA75}" presName="desTx" presStyleLbl="revTx" presStyleIdx="3" presStyleCnt="8">
        <dgm:presLayoutVars/>
      </dgm:prSet>
      <dgm:spPr/>
    </dgm:pt>
    <dgm:pt modelId="{EA447D5F-E25E-4970-8EAF-360AB3773480}" type="pres">
      <dgm:prSet presAssocID="{93976523-C028-483A-90F7-83D30A4C33EC}" presName="sibTrans" presStyleCnt="0"/>
      <dgm:spPr/>
    </dgm:pt>
    <dgm:pt modelId="{3C0A7404-54D0-4C6D-93D4-8C9B6BE2D0EF}" type="pres">
      <dgm:prSet presAssocID="{5D211966-3843-4A27-8AFF-F61ABD7F65C2}" presName="compNode" presStyleCnt="0"/>
      <dgm:spPr/>
    </dgm:pt>
    <dgm:pt modelId="{6D58D9ED-1B8C-434C-89A4-E813EDD53754}" type="pres">
      <dgm:prSet presAssocID="{5D211966-3843-4A27-8AFF-F61ABD7F65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on"/>
        </a:ext>
      </dgm:extLst>
    </dgm:pt>
    <dgm:pt modelId="{239BA786-C382-4AC3-BE35-06ECA568AB50}" type="pres">
      <dgm:prSet presAssocID="{5D211966-3843-4A27-8AFF-F61ABD7F65C2}" presName="iconSpace" presStyleCnt="0"/>
      <dgm:spPr/>
    </dgm:pt>
    <dgm:pt modelId="{887D8145-0DD3-480D-90E6-178F0D6FFC75}" type="pres">
      <dgm:prSet presAssocID="{5D211966-3843-4A27-8AFF-F61ABD7F65C2}" presName="parTx" presStyleLbl="revTx" presStyleIdx="4" presStyleCnt="8">
        <dgm:presLayoutVars>
          <dgm:chMax val="0"/>
          <dgm:chPref val="0"/>
        </dgm:presLayoutVars>
      </dgm:prSet>
      <dgm:spPr/>
    </dgm:pt>
    <dgm:pt modelId="{88BA5827-5F7B-48F0-8C9B-6DB847450621}" type="pres">
      <dgm:prSet presAssocID="{5D211966-3843-4A27-8AFF-F61ABD7F65C2}" presName="txSpace" presStyleCnt="0"/>
      <dgm:spPr/>
    </dgm:pt>
    <dgm:pt modelId="{65204B59-EFDF-4A30-A812-DE9236CD9EAB}" type="pres">
      <dgm:prSet presAssocID="{5D211966-3843-4A27-8AFF-F61ABD7F65C2}" presName="desTx" presStyleLbl="revTx" presStyleIdx="5" presStyleCnt="8">
        <dgm:presLayoutVars/>
      </dgm:prSet>
      <dgm:spPr/>
    </dgm:pt>
    <dgm:pt modelId="{C6311EAA-4932-4714-9854-1166A08FE690}" type="pres">
      <dgm:prSet presAssocID="{9B28CACA-7978-466B-BAA3-426CC573456C}" presName="sibTrans" presStyleCnt="0"/>
      <dgm:spPr/>
    </dgm:pt>
    <dgm:pt modelId="{19411A4C-C129-4572-8F70-ADEF0D6F4093}" type="pres">
      <dgm:prSet presAssocID="{443BB2A7-F0DA-46A3-B5D0-AE6C5358E1EA}" presName="compNode" presStyleCnt="0"/>
      <dgm:spPr/>
    </dgm:pt>
    <dgm:pt modelId="{310CB4FD-F272-4081-BE24-A683FCF664F2}" type="pres">
      <dgm:prSet presAssocID="{443BB2A7-F0DA-46A3-B5D0-AE6C5358E1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Pie Chart"/>
        </a:ext>
      </dgm:extLst>
    </dgm:pt>
    <dgm:pt modelId="{46EF7CA1-C82F-43CE-B4CE-F3F044E4AC65}" type="pres">
      <dgm:prSet presAssocID="{443BB2A7-F0DA-46A3-B5D0-AE6C5358E1EA}" presName="iconSpace" presStyleCnt="0"/>
      <dgm:spPr/>
    </dgm:pt>
    <dgm:pt modelId="{65AA82BD-73D9-4D4F-8C3F-AE3A8CA8AD6A}" type="pres">
      <dgm:prSet presAssocID="{443BB2A7-F0DA-46A3-B5D0-AE6C5358E1EA}" presName="parTx" presStyleLbl="revTx" presStyleIdx="6" presStyleCnt="8">
        <dgm:presLayoutVars>
          <dgm:chMax val="0"/>
          <dgm:chPref val="0"/>
        </dgm:presLayoutVars>
      </dgm:prSet>
      <dgm:spPr/>
    </dgm:pt>
    <dgm:pt modelId="{E2D45880-F7B3-4C61-A69A-9ABFC0E06FC8}" type="pres">
      <dgm:prSet presAssocID="{443BB2A7-F0DA-46A3-B5D0-AE6C5358E1EA}" presName="txSpace" presStyleCnt="0"/>
      <dgm:spPr/>
    </dgm:pt>
    <dgm:pt modelId="{EE673D6F-31CF-4292-9D8E-B4E6A694C8A7}" type="pres">
      <dgm:prSet presAssocID="{443BB2A7-F0DA-46A3-B5D0-AE6C5358E1EA}" presName="desTx" presStyleLbl="revTx" presStyleIdx="7" presStyleCnt="8">
        <dgm:presLayoutVars/>
      </dgm:prSet>
      <dgm:spPr/>
    </dgm:pt>
  </dgm:ptLst>
  <dgm:cxnLst>
    <dgm:cxn modelId="{46464846-352D-4F7E-A501-E2541B2D6F7A}" srcId="{B57CB318-FD4B-4293-AB38-53A059639C51}" destId="{1EF98A71-BED6-4544-82FF-189DD22BE932}" srcOrd="0" destOrd="0" parTransId="{25269230-A471-4706-89D0-79B3FC409381}" sibTransId="{46901EDC-E5C0-4412-8C78-D2BEF388B7FC}"/>
    <dgm:cxn modelId="{C85C9446-7378-458D-B664-58B708682839}" type="presOf" srcId="{1EF98A71-BED6-4544-82FF-189DD22BE932}" destId="{2210B021-84CE-4C0F-8ED6-10653F360A54}" srcOrd="0" destOrd="0" presId="urn:microsoft.com/office/officeart/2018/5/layout/CenteredIconLabelDescriptionList"/>
    <dgm:cxn modelId="{ED196168-1D1F-4528-8C90-80C4AD810661}" srcId="{B57CB318-FD4B-4293-AB38-53A059639C51}" destId="{5D211966-3843-4A27-8AFF-F61ABD7F65C2}" srcOrd="2" destOrd="0" parTransId="{F0FB8AAF-AFD7-41B3-A2C5-2DCD8875FF3C}" sibTransId="{9B28CACA-7978-466B-BAA3-426CC573456C}"/>
    <dgm:cxn modelId="{26A08052-666F-449A-B61D-469ED9823E07}" type="presOf" srcId="{B57CB318-FD4B-4293-AB38-53A059639C51}" destId="{26679EC8-1D58-4E48-B297-F85A3D1882B3}" srcOrd="0" destOrd="0" presId="urn:microsoft.com/office/officeart/2018/5/layout/CenteredIconLabelDescriptionList"/>
    <dgm:cxn modelId="{883D00A3-A1C4-4194-8F1B-B281C8AD442C}" srcId="{B57CB318-FD4B-4293-AB38-53A059639C51}" destId="{443BB2A7-F0DA-46A3-B5D0-AE6C5358E1EA}" srcOrd="3" destOrd="0" parTransId="{6B0635BC-4725-4D8A-9523-0F7D3F3895D2}" sibTransId="{61CDCC7F-3AE3-42A0-9F0B-79013D89C729}"/>
    <dgm:cxn modelId="{EF5027A7-2192-406E-B527-537DB973BBD3}" type="presOf" srcId="{5D211966-3843-4A27-8AFF-F61ABD7F65C2}" destId="{887D8145-0DD3-480D-90E6-178F0D6FFC75}" srcOrd="0" destOrd="0" presId="urn:microsoft.com/office/officeart/2018/5/layout/CenteredIconLabelDescriptionList"/>
    <dgm:cxn modelId="{F2DEE0BE-2F9E-4ACE-B415-D385A87BE772}" type="presOf" srcId="{443BB2A7-F0DA-46A3-B5D0-AE6C5358E1EA}" destId="{65AA82BD-73D9-4D4F-8C3F-AE3A8CA8AD6A}" srcOrd="0" destOrd="0" presId="urn:microsoft.com/office/officeart/2018/5/layout/CenteredIconLabelDescriptionList"/>
    <dgm:cxn modelId="{C51C60DC-C4F0-4842-97BD-DEA87B64583E}" type="presOf" srcId="{54AD47E6-4E37-427E-BAC0-38700B32AA75}" destId="{2BFEDC62-E8EA-4D37-B588-262AECBE5B75}" srcOrd="0" destOrd="0" presId="urn:microsoft.com/office/officeart/2018/5/layout/CenteredIconLabelDescriptionList"/>
    <dgm:cxn modelId="{9A5FFBEB-9847-488A-AF34-BEFED9BB39AD}" srcId="{B57CB318-FD4B-4293-AB38-53A059639C51}" destId="{54AD47E6-4E37-427E-BAC0-38700B32AA75}" srcOrd="1" destOrd="0" parTransId="{6B343B8F-CA71-4E4B-BDF2-B12AC534C4BA}" sibTransId="{93976523-C028-483A-90F7-83D30A4C33EC}"/>
    <dgm:cxn modelId="{DC817DB2-5F41-4FF1-AC34-C6B16D428A35}" type="presParOf" srcId="{26679EC8-1D58-4E48-B297-F85A3D1882B3}" destId="{38FF1D10-1250-4B85-9E7E-6E6D4D17B17E}" srcOrd="0" destOrd="0" presId="urn:microsoft.com/office/officeart/2018/5/layout/CenteredIconLabelDescriptionList"/>
    <dgm:cxn modelId="{B06441C5-A573-4E13-8CC8-44E705BAB06E}" type="presParOf" srcId="{38FF1D10-1250-4B85-9E7E-6E6D4D17B17E}" destId="{92507245-BCDA-47A4-85E1-24B9FBFFD9E4}" srcOrd="0" destOrd="0" presId="urn:microsoft.com/office/officeart/2018/5/layout/CenteredIconLabelDescriptionList"/>
    <dgm:cxn modelId="{A043A274-B6F5-48B4-8791-F87C7E3F87CA}" type="presParOf" srcId="{38FF1D10-1250-4B85-9E7E-6E6D4D17B17E}" destId="{A25B0F73-9C4D-4439-B061-955BC0B816B7}" srcOrd="1" destOrd="0" presId="urn:microsoft.com/office/officeart/2018/5/layout/CenteredIconLabelDescriptionList"/>
    <dgm:cxn modelId="{8C0ED93F-CF9A-48DE-9A2E-B30A027E3645}" type="presParOf" srcId="{38FF1D10-1250-4B85-9E7E-6E6D4D17B17E}" destId="{2210B021-84CE-4C0F-8ED6-10653F360A54}" srcOrd="2" destOrd="0" presId="urn:microsoft.com/office/officeart/2018/5/layout/CenteredIconLabelDescriptionList"/>
    <dgm:cxn modelId="{FC2E82C4-76A1-4736-9BE6-68B996411B76}" type="presParOf" srcId="{38FF1D10-1250-4B85-9E7E-6E6D4D17B17E}" destId="{86C7DF02-9C71-4895-93CC-66A803D2647C}" srcOrd="3" destOrd="0" presId="urn:microsoft.com/office/officeart/2018/5/layout/CenteredIconLabelDescriptionList"/>
    <dgm:cxn modelId="{B51BE7DB-80A9-4B56-958B-233DDCE0FAB1}" type="presParOf" srcId="{38FF1D10-1250-4B85-9E7E-6E6D4D17B17E}" destId="{7388D1E9-8387-4B3C-9DEB-4371D734B3AC}" srcOrd="4" destOrd="0" presId="urn:microsoft.com/office/officeart/2018/5/layout/CenteredIconLabelDescriptionList"/>
    <dgm:cxn modelId="{2E5F857C-6991-4CD2-B6FF-453089E1C8A8}" type="presParOf" srcId="{26679EC8-1D58-4E48-B297-F85A3D1882B3}" destId="{05E5729C-2CDC-4099-8090-1905AD35773D}" srcOrd="1" destOrd="0" presId="urn:microsoft.com/office/officeart/2018/5/layout/CenteredIconLabelDescriptionList"/>
    <dgm:cxn modelId="{77E567F2-1069-4C74-85FF-1833DAA80265}" type="presParOf" srcId="{26679EC8-1D58-4E48-B297-F85A3D1882B3}" destId="{5F1D30BD-FDEF-4957-A04F-8979FDF3AE66}" srcOrd="2" destOrd="0" presId="urn:microsoft.com/office/officeart/2018/5/layout/CenteredIconLabelDescriptionList"/>
    <dgm:cxn modelId="{70B9A57D-6589-4E20-91F9-24621C6EAA4F}" type="presParOf" srcId="{5F1D30BD-FDEF-4957-A04F-8979FDF3AE66}" destId="{28D08044-0F71-4EEA-8054-B5251615BF23}" srcOrd="0" destOrd="0" presId="urn:microsoft.com/office/officeart/2018/5/layout/CenteredIconLabelDescriptionList"/>
    <dgm:cxn modelId="{F03C5CEA-38E7-408C-A677-CC13FCFADC7E}" type="presParOf" srcId="{5F1D30BD-FDEF-4957-A04F-8979FDF3AE66}" destId="{02EE7AB7-EEF0-4E3D-AF27-130C594B7C28}" srcOrd="1" destOrd="0" presId="urn:microsoft.com/office/officeart/2018/5/layout/CenteredIconLabelDescriptionList"/>
    <dgm:cxn modelId="{658FF038-DC0C-4806-A112-38B9C865248A}" type="presParOf" srcId="{5F1D30BD-FDEF-4957-A04F-8979FDF3AE66}" destId="{2BFEDC62-E8EA-4D37-B588-262AECBE5B75}" srcOrd="2" destOrd="0" presId="urn:microsoft.com/office/officeart/2018/5/layout/CenteredIconLabelDescriptionList"/>
    <dgm:cxn modelId="{5FFF92EA-47E2-4622-961F-5074FA4DB4A8}" type="presParOf" srcId="{5F1D30BD-FDEF-4957-A04F-8979FDF3AE66}" destId="{C14BC58B-D5ED-44E5-8531-ACBD529A8F26}" srcOrd="3" destOrd="0" presId="urn:microsoft.com/office/officeart/2018/5/layout/CenteredIconLabelDescriptionList"/>
    <dgm:cxn modelId="{B8EEDA05-8501-418C-A273-3F369AA47DC8}" type="presParOf" srcId="{5F1D30BD-FDEF-4957-A04F-8979FDF3AE66}" destId="{A4E71BBE-37C8-4427-A0A5-520A37A55FEA}" srcOrd="4" destOrd="0" presId="urn:microsoft.com/office/officeart/2018/5/layout/CenteredIconLabelDescriptionList"/>
    <dgm:cxn modelId="{B62D1AAB-80A6-4AC4-908B-31F4E196390A}" type="presParOf" srcId="{26679EC8-1D58-4E48-B297-F85A3D1882B3}" destId="{EA447D5F-E25E-4970-8EAF-360AB3773480}" srcOrd="3" destOrd="0" presId="urn:microsoft.com/office/officeart/2018/5/layout/CenteredIconLabelDescriptionList"/>
    <dgm:cxn modelId="{FA0DCFF3-1E95-43B5-8CD9-2200B455CFA8}" type="presParOf" srcId="{26679EC8-1D58-4E48-B297-F85A3D1882B3}" destId="{3C0A7404-54D0-4C6D-93D4-8C9B6BE2D0EF}" srcOrd="4" destOrd="0" presId="urn:microsoft.com/office/officeart/2018/5/layout/CenteredIconLabelDescriptionList"/>
    <dgm:cxn modelId="{05CD15AE-26A0-4AD3-946D-C1E760F147FE}" type="presParOf" srcId="{3C0A7404-54D0-4C6D-93D4-8C9B6BE2D0EF}" destId="{6D58D9ED-1B8C-434C-89A4-E813EDD53754}" srcOrd="0" destOrd="0" presId="urn:microsoft.com/office/officeart/2018/5/layout/CenteredIconLabelDescriptionList"/>
    <dgm:cxn modelId="{B8AAB96F-8A03-4B9F-AE3F-21D7A0E5B268}" type="presParOf" srcId="{3C0A7404-54D0-4C6D-93D4-8C9B6BE2D0EF}" destId="{239BA786-C382-4AC3-BE35-06ECA568AB50}" srcOrd="1" destOrd="0" presId="urn:microsoft.com/office/officeart/2018/5/layout/CenteredIconLabelDescriptionList"/>
    <dgm:cxn modelId="{6596287F-42BB-4066-B3F1-EB1C1B3C3ACC}" type="presParOf" srcId="{3C0A7404-54D0-4C6D-93D4-8C9B6BE2D0EF}" destId="{887D8145-0DD3-480D-90E6-178F0D6FFC75}" srcOrd="2" destOrd="0" presId="urn:microsoft.com/office/officeart/2018/5/layout/CenteredIconLabelDescriptionList"/>
    <dgm:cxn modelId="{0B137007-10F4-4CCE-A9F6-A754907BFCB9}" type="presParOf" srcId="{3C0A7404-54D0-4C6D-93D4-8C9B6BE2D0EF}" destId="{88BA5827-5F7B-48F0-8C9B-6DB847450621}" srcOrd="3" destOrd="0" presId="urn:microsoft.com/office/officeart/2018/5/layout/CenteredIconLabelDescriptionList"/>
    <dgm:cxn modelId="{E419892A-437D-4FB4-A8DF-319B49E4103D}" type="presParOf" srcId="{3C0A7404-54D0-4C6D-93D4-8C9B6BE2D0EF}" destId="{65204B59-EFDF-4A30-A812-DE9236CD9EAB}" srcOrd="4" destOrd="0" presId="urn:microsoft.com/office/officeart/2018/5/layout/CenteredIconLabelDescriptionList"/>
    <dgm:cxn modelId="{669E227D-C961-447F-8D49-91FF75EAE431}" type="presParOf" srcId="{26679EC8-1D58-4E48-B297-F85A3D1882B3}" destId="{C6311EAA-4932-4714-9854-1166A08FE690}" srcOrd="5" destOrd="0" presId="urn:microsoft.com/office/officeart/2018/5/layout/CenteredIconLabelDescriptionList"/>
    <dgm:cxn modelId="{54DF25DA-3368-4F50-B86A-600598B51F7A}" type="presParOf" srcId="{26679EC8-1D58-4E48-B297-F85A3D1882B3}" destId="{19411A4C-C129-4572-8F70-ADEF0D6F4093}" srcOrd="6" destOrd="0" presId="urn:microsoft.com/office/officeart/2018/5/layout/CenteredIconLabelDescriptionList"/>
    <dgm:cxn modelId="{D1FA86CA-379F-440C-822B-F25AD261D585}" type="presParOf" srcId="{19411A4C-C129-4572-8F70-ADEF0D6F4093}" destId="{310CB4FD-F272-4081-BE24-A683FCF664F2}" srcOrd="0" destOrd="0" presId="urn:microsoft.com/office/officeart/2018/5/layout/CenteredIconLabelDescriptionList"/>
    <dgm:cxn modelId="{58BB286D-5011-46D1-8E19-8739595C060A}" type="presParOf" srcId="{19411A4C-C129-4572-8F70-ADEF0D6F4093}" destId="{46EF7CA1-C82F-43CE-B4CE-F3F044E4AC65}" srcOrd="1" destOrd="0" presId="urn:microsoft.com/office/officeart/2018/5/layout/CenteredIconLabelDescriptionList"/>
    <dgm:cxn modelId="{EFEFA5B7-9355-4C68-B6E1-B2BC921A8B2E}" type="presParOf" srcId="{19411A4C-C129-4572-8F70-ADEF0D6F4093}" destId="{65AA82BD-73D9-4D4F-8C3F-AE3A8CA8AD6A}" srcOrd="2" destOrd="0" presId="urn:microsoft.com/office/officeart/2018/5/layout/CenteredIconLabelDescriptionList"/>
    <dgm:cxn modelId="{625EA34A-81F0-467E-9510-CE0D5192C333}" type="presParOf" srcId="{19411A4C-C129-4572-8F70-ADEF0D6F4093}" destId="{E2D45880-F7B3-4C61-A69A-9ABFC0E06FC8}" srcOrd="3" destOrd="0" presId="urn:microsoft.com/office/officeart/2018/5/layout/CenteredIconLabelDescriptionList"/>
    <dgm:cxn modelId="{3F0FF3B5-162D-41D3-9917-C2B224770F68}" type="presParOf" srcId="{19411A4C-C129-4572-8F70-ADEF0D6F4093}" destId="{EE673D6F-31CF-4292-9D8E-B4E6A694C8A7}"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68FF8-52F0-4138-A868-66FAEFD07F31}">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FF72D-FE96-4AF9-BD80-BFE5BDD10C01}">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2A90F8-191B-4974-9D55-1A8B5D573021}">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Consider the finished project outcome</a:t>
          </a:r>
          <a:endParaRPr lang="en-US" sz="2300" kern="1200">
            <a:latin typeface="Arial" panose="020B0604020202020204" pitchFamily="34" charset="0"/>
            <a:cs typeface="Arial" panose="020B0604020202020204" pitchFamily="34" charset="0"/>
          </a:endParaRPr>
        </a:p>
      </dsp:txBody>
      <dsp:txXfrm>
        <a:off x="1816103" y="671"/>
        <a:ext cx="4447536" cy="1572384"/>
      </dsp:txXfrm>
    </dsp:sp>
    <dsp:sp modelId="{0296D95B-E824-4F21-94DA-397C7961986E}">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C864D3-2DE9-49D8-BCD9-227EC05A3899}">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5B07A3-F380-4074-84BE-3681732113FC}">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Use a top-down approach to determine any activities that are required and ensure none have been missed</a:t>
          </a:r>
          <a:endParaRPr lang="en-US" sz="2300" kern="1200">
            <a:latin typeface="Arial" panose="020B0604020202020204" pitchFamily="34" charset="0"/>
            <a:cs typeface="Arial" panose="020B0604020202020204" pitchFamily="34" charset="0"/>
          </a:endParaRPr>
        </a:p>
      </dsp:txBody>
      <dsp:txXfrm>
        <a:off x="1816103" y="1966151"/>
        <a:ext cx="4447536" cy="1572384"/>
      </dsp:txXfrm>
    </dsp:sp>
    <dsp:sp modelId="{F22E893A-4CA7-4288-831A-5039DCAA5FDF}">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BAB59D-AA2E-48DB-8113-073057BF8D4C}">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0BD4D4-FE39-4BA9-B407-36E0BDC35F34}">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Divide them in sub headings </a:t>
          </a:r>
          <a:endParaRPr lang="en-US" sz="2300" kern="1200">
            <a:latin typeface="Arial" panose="020B0604020202020204" pitchFamily="34" charset="0"/>
            <a:cs typeface="Arial" panose="020B0604020202020204" pitchFamily="34" charset="0"/>
          </a:endParaRPr>
        </a:p>
      </dsp:txBody>
      <dsp:txXfrm>
        <a:off x="1816103" y="3931632"/>
        <a:ext cx="4447536" cy="15723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A2971-18F4-4723-92B3-9EB7B4880255}">
      <dsp:nvSpPr>
        <dsp:cNvPr id="0" name=""/>
        <dsp:cNvSpPr/>
      </dsp:nvSpPr>
      <dsp:spPr>
        <a:xfrm>
          <a:off x="0" y="2703"/>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C6C358-691B-434F-97C9-7577A78CFB1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a:latin typeface="Arial" panose="020B0604020202020204" pitchFamily="34" charset="0"/>
              <a:cs typeface="Arial" panose="020B0604020202020204" pitchFamily="34" charset="0"/>
            </a:rPr>
            <a:t>Top-down approach</a:t>
          </a:r>
          <a:endParaRPr lang="en-US" sz="3000" kern="1200">
            <a:latin typeface="Arial" panose="020B0604020202020204" pitchFamily="34" charset="0"/>
            <a:cs typeface="Arial" panose="020B0604020202020204" pitchFamily="34" charset="0"/>
          </a:endParaRPr>
        </a:p>
      </dsp:txBody>
      <dsp:txXfrm>
        <a:off x="0" y="2703"/>
        <a:ext cx="6900512" cy="1843578"/>
      </dsp:txXfrm>
    </dsp:sp>
    <dsp:sp modelId="{77866E41-B8D5-46EA-8E2D-E7DA7C3A440C}">
      <dsp:nvSpPr>
        <dsp:cNvPr id="0" name=""/>
        <dsp:cNvSpPr/>
      </dsp:nvSpPr>
      <dsp:spPr>
        <a:xfrm>
          <a:off x="0" y="1846281"/>
          <a:ext cx="6900512" cy="0"/>
        </a:xfrm>
        <a:prstGeom prst="line">
          <a:avLst/>
        </a:prstGeom>
        <a:solidFill>
          <a:schemeClr val="accent2">
            <a:hueOff val="-7200000"/>
            <a:satOff val="-30002"/>
            <a:lumOff val="25001"/>
            <a:alphaOff val="0"/>
          </a:schemeClr>
        </a:solidFill>
        <a:ln w="25400" cap="flat" cmpd="sng" algn="ctr">
          <a:solidFill>
            <a:schemeClr val="accent2">
              <a:hueOff val="-7200000"/>
              <a:satOff val="-30002"/>
              <a:lumOff val="25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8C68C-A1B9-4C07-8DE6-D348663179A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latin typeface="Arial" panose="020B0604020202020204" pitchFamily="34" charset="0"/>
              <a:cs typeface="Arial" panose="020B0604020202020204" pitchFamily="34" charset="0"/>
            </a:rPr>
            <a:t>Better suited to projects with which you or others are familiar</a:t>
          </a:r>
          <a:endParaRPr lang="en-US" sz="3000" kern="1200">
            <a:latin typeface="Arial" panose="020B0604020202020204" pitchFamily="34" charset="0"/>
            <a:cs typeface="Arial" panose="020B0604020202020204" pitchFamily="34" charset="0"/>
          </a:endParaRPr>
        </a:p>
      </dsp:txBody>
      <dsp:txXfrm>
        <a:off x="0" y="1846281"/>
        <a:ext cx="6900512" cy="1843578"/>
      </dsp:txXfrm>
    </dsp:sp>
    <dsp:sp modelId="{670735EA-932C-41BA-8A84-AFE312251632}">
      <dsp:nvSpPr>
        <dsp:cNvPr id="0" name=""/>
        <dsp:cNvSpPr/>
      </dsp:nvSpPr>
      <dsp:spPr>
        <a:xfrm>
          <a:off x="0" y="3689859"/>
          <a:ext cx="6900512" cy="0"/>
        </a:xfrm>
        <a:prstGeom prst="line">
          <a:avLst/>
        </a:prstGeom>
        <a:solidFill>
          <a:schemeClr val="accent2">
            <a:hueOff val="-14400000"/>
            <a:satOff val="-60003"/>
            <a:lumOff val="50001"/>
            <a:alphaOff val="0"/>
          </a:schemeClr>
        </a:solidFill>
        <a:ln w="25400" cap="flat" cmpd="sng" algn="ctr">
          <a:solidFill>
            <a:schemeClr val="accent2">
              <a:hueOff val="-14400000"/>
              <a:satOff val="-60003"/>
              <a:lumOff val="50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F4714-38C9-4235-9818-9221DC358B6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sz="3000" kern="1200" dirty="0">
            <a:latin typeface="Arial" panose="020B0604020202020204" pitchFamily="34" charset="0"/>
            <a:cs typeface="Arial" panose="020B0604020202020204" pitchFamily="34" charset="0"/>
          </a:endParaRPr>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E7019-CED4-4D9F-954C-4C1DA215D429}">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306F1D-4A04-4150-BF53-BE9314859B7F}">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dirty="0">
              <a:latin typeface="Arial" panose="020B0604020202020204" pitchFamily="34" charset="0"/>
              <a:cs typeface="Arial" panose="020B0604020202020204" pitchFamily="34" charset="0"/>
            </a:rPr>
            <a:t>No Gaps:</a:t>
          </a:r>
          <a:r>
            <a:rPr lang="en-GB" sz="3800" kern="1200" dirty="0">
              <a:latin typeface="Arial" panose="020B0604020202020204" pitchFamily="34" charset="0"/>
              <a:cs typeface="Arial" panose="020B0604020202020204" pitchFamily="34" charset="0"/>
            </a:rPr>
            <a:t> All work for a given task must be encompassed in its sub-tasks</a:t>
          </a:r>
          <a:endParaRPr lang="en-US" sz="3800" kern="1200" dirty="0">
            <a:latin typeface="Arial" panose="020B0604020202020204" pitchFamily="34" charset="0"/>
            <a:cs typeface="Arial" panose="020B0604020202020204" pitchFamily="34" charset="0"/>
          </a:endParaRPr>
        </a:p>
      </dsp:txBody>
      <dsp:txXfrm>
        <a:off x="608661" y="692298"/>
        <a:ext cx="4508047" cy="2799040"/>
      </dsp:txXfrm>
    </dsp:sp>
    <dsp:sp modelId="{712301E3-49E6-45BB-A091-ECE2A93B59E2}">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C56472-7073-4B38-BF0E-364411A06E1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a:latin typeface="Arial" panose="020B0604020202020204" pitchFamily="34" charset="0"/>
              <a:cs typeface="Arial" panose="020B0604020202020204" pitchFamily="34" charset="0"/>
            </a:rPr>
            <a:t>No Overlaps: </a:t>
          </a:r>
          <a:r>
            <a:rPr lang="en-GB" sz="3800" kern="1200">
              <a:latin typeface="Arial" panose="020B0604020202020204" pitchFamily="34" charset="0"/>
              <a:cs typeface="Arial" panose="020B0604020202020204" pitchFamily="34" charset="0"/>
            </a:rPr>
            <a:t>The same work should not be included in more than one sub-task. </a:t>
          </a:r>
          <a:endParaRPr lang="en-US" sz="3800" kern="1200">
            <a:latin typeface="Arial" panose="020B0604020202020204" pitchFamily="34" charset="0"/>
            <a:cs typeface="Arial" panose="020B0604020202020204" pitchFamily="34" charset="0"/>
          </a:endParaRPr>
        </a:p>
      </dsp:txBody>
      <dsp:txXfrm>
        <a:off x="6331365" y="692298"/>
        <a:ext cx="4508047" cy="2799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07245-BCDA-47A4-85E1-24B9FBFFD9E4}">
      <dsp:nvSpPr>
        <dsp:cNvPr id="0" name=""/>
        <dsp:cNvSpPr/>
      </dsp:nvSpPr>
      <dsp:spPr>
        <a:xfrm>
          <a:off x="762194" y="1196617"/>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10B021-84CE-4C0F-8ED6-10653F360A54}">
      <dsp:nvSpPr>
        <dsp:cNvPr id="0" name=""/>
        <dsp:cNvSpPr/>
      </dsp:nvSpPr>
      <dsp:spPr>
        <a:xfrm>
          <a:off x="8092"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How likely is the risk?</a:t>
          </a:r>
          <a:endParaRPr lang="en-US" sz="1400" kern="1200"/>
        </a:p>
      </dsp:txBody>
      <dsp:txXfrm>
        <a:off x="8092" y="2092925"/>
        <a:ext cx="2320312" cy="978881"/>
      </dsp:txXfrm>
    </dsp:sp>
    <dsp:sp modelId="{7388D1E9-8387-4B3C-9DEB-4371D734B3AC}">
      <dsp:nvSpPr>
        <dsp:cNvPr id="0" name=""/>
        <dsp:cNvSpPr/>
      </dsp:nvSpPr>
      <dsp:spPr>
        <a:xfrm>
          <a:off x="8092"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 modelId="{28D08044-0F71-4EEA-8054-B5251615BF23}">
      <dsp:nvSpPr>
        <dsp:cNvPr id="0" name=""/>
        <dsp:cNvSpPr/>
      </dsp:nvSpPr>
      <dsp:spPr>
        <a:xfrm>
          <a:off x="3488561" y="1196617"/>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FEDC62-E8EA-4D37-B588-262AECBE5B75}">
      <dsp:nvSpPr>
        <dsp:cNvPr id="0" name=""/>
        <dsp:cNvSpPr/>
      </dsp:nvSpPr>
      <dsp:spPr>
        <a:xfrm>
          <a:off x="2734460"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Low, Medium, High</a:t>
          </a:r>
          <a:endParaRPr lang="en-US" sz="1400" kern="1200"/>
        </a:p>
      </dsp:txBody>
      <dsp:txXfrm>
        <a:off x="2734460" y="2092925"/>
        <a:ext cx="2320312" cy="978881"/>
      </dsp:txXfrm>
    </dsp:sp>
    <dsp:sp modelId="{A4E71BBE-37C8-4427-A0A5-520A37A55FEA}">
      <dsp:nvSpPr>
        <dsp:cNvPr id="0" name=""/>
        <dsp:cNvSpPr/>
      </dsp:nvSpPr>
      <dsp:spPr>
        <a:xfrm>
          <a:off x="2734460"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 modelId="{6D58D9ED-1B8C-434C-89A4-E813EDD53754}">
      <dsp:nvSpPr>
        <dsp:cNvPr id="0" name=""/>
        <dsp:cNvSpPr/>
      </dsp:nvSpPr>
      <dsp:spPr>
        <a:xfrm>
          <a:off x="6214928" y="1196617"/>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7D8145-0DD3-480D-90E6-178F0D6FFC75}">
      <dsp:nvSpPr>
        <dsp:cNvPr id="0" name=""/>
        <dsp:cNvSpPr/>
      </dsp:nvSpPr>
      <dsp:spPr>
        <a:xfrm>
          <a:off x="5460827"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Or Extremely Unlikely (will happen once in  a blue moon), Unlikely, Medium, Likely. Extremely Likely (it’s going to happen)</a:t>
          </a:r>
          <a:endParaRPr lang="en-US" sz="1400" kern="1200"/>
        </a:p>
      </dsp:txBody>
      <dsp:txXfrm>
        <a:off x="5460827" y="2092925"/>
        <a:ext cx="2320312" cy="978881"/>
      </dsp:txXfrm>
    </dsp:sp>
    <dsp:sp modelId="{65204B59-EFDF-4A30-A812-DE9236CD9EAB}">
      <dsp:nvSpPr>
        <dsp:cNvPr id="0" name=""/>
        <dsp:cNvSpPr/>
      </dsp:nvSpPr>
      <dsp:spPr>
        <a:xfrm>
          <a:off x="5460827"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 modelId="{310CB4FD-F272-4081-BE24-A683FCF664F2}">
      <dsp:nvSpPr>
        <dsp:cNvPr id="0" name=""/>
        <dsp:cNvSpPr/>
      </dsp:nvSpPr>
      <dsp:spPr>
        <a:xfrm>
          <a:off x="8941296" y="1196617"/>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AA82BD-73D9-4D4F-8C3F-AE3A8CA8AD6A}">
      <dsp:nvSpPr>
        <dsp:cNvPr id="0" name=""/>
        <dsp:cNvSpPr/>
      </dsp:nvSpPr>
      <dsp:spPr>
        <a:xfrm>
          <a:off x="8187194"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Or numerically rank from 0-10 or 0-100</a:t>
          </a:r>
          <a:endParaRPr lang="en-US" sz="1400" kern="1200"/>
        </a:p>
      </dsp:txBody>
      <dsp:txXfrm>
        <a:off x="8187194" y="2092925"/>
        <a:ext cx="2320312" cy="978881"/>
      </dsp:txXfrm>
    </dsp:sp>
    <dsp:sp modelId="{EE673D6F-31CF-4292-9D8E-B4E6A694C8A7}">
      <dsp:nvSpPr>
        <dsp:cNvPr id="0" name=""/>
        <dsp:cNvSpPr/>
      </dsp:nvSpPr>
      <dsp:spPr>
        <a:xfrm>
          <a:off x="8187194"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7F12E80-6B5E-4423-860D-930526D4ED1B}" type="datetimeFigureOut">
              <a:rPr lang="en-GB" smtClean="0"/>
              <a:t>04/06/2023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9751B7C-90AD-46D6-A8E2-807155AE96EB}" type="slidenum">
              <a:rPr lang="en-GB" smtClean="0"/>
              <a:t>‹#›</a:t>
            </a:fld>
            <a:endParaRPr lang="en-GB"/>
          </a:p>
        </p:txBody>
      </p:sp>
    </p:spTree>
    <p:extLst>
      <p:ext uri="{BB962C8B-B14F-4D97-AF65-F5344CB8AC3E}">
        <p14:creationId xmlns:p14="http://schemas.microsoft.com/office/powerpoint/2010/main" val="20408694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E7E1891-0A2F-4307-905B-658170F6B016}" type="datetimeFigureOut">
              <a:rPr lang="en-GB" smtClean="0"/>
              <a:t>04/06/2023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12BE4F3D-73EC-4CCC-8FF4-7B50562FF57E}" type="slidenum">
              <a:rPr lang="en-GB" altLang="en-US" sz="1200">
                <a:latin typeface="Times New Roman" panose="02020603050405020304" pitchFamily="18" charset="0"/>
              </a:rPr>
              <a:pPr/>
              <a:t>1</a:t>
            </a:fld>
            <a:endParaRPr lang="en-GB" altLang="en-US" sz="1200">
              <a:latin typeface="Times New Roman" panose="02020603050405020304" pitchFamily="18" charset="0"/>
            </a:endParaRPr>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Thought process tool</a:t>
            </a:r>
            <a:r>
              <a:rPr lang="en-US" altLang="en-US" baseline="0" dirty="0"/>
              <a:t>  - designing and planning tool, helps project mangers to help the team to visualize the activities and over all project</a:t>
            </a:r>
          </a:p>
          <a:p>
            <a:r>
              <a:rPr lang="en-US" altLang="en-US" baseline="0" dirty="0"/>
              <a:t>helps to see how task are linked with one another</a:t>
            </a:r>
          </a:p>
          <a:p>
            <a:r>
              <a:rPr lang="en-US" altLang="en-US" baseline="0" dirty="0"/>
              <a:t>Planning tool – detailed presentation , helps to put them in order, build a schedules</a:t>
            </a:r>
          </a:p>
          <a:p>
            <a:r>
              <a:rPr lang="en-US" altLang="en-US" baseline="0" dirty="0"/>
              <a:t>Project status reporting – keep checking process - reporting</a:t>
            </a:r>
            <a:endParaRPr lang="en-US" altLang="en-US" dirty="0"/>
          </a:p>
        </p:txBody>
      </p:sp>
    </p:spTree>
    <p:extLst>
      <p:ext uri="{BB962C8B-B14F-4D97-AF65-F5344CB8AC3E}">
        <p14:creationId xmlns:p14="http://schemas.microsoft.com/office/powerpoint/2010/main" val="1898054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WBS is like taking an already assembled puzzle and organizing the pieces. When you know what you’re doing, it’s easier to put together.</a:t>
            </a:r>
          </a:p>
          <a:p>
            <a:r>
              <a:rPr lang="en-GB" dirty="0"/>
              <a:t>It</a:t>
            </a:r>
            <a:r>
              <a:rPr lang="en-GB" baseline="0" dirty="0"/>
              <a:t> doesn’t matter what project it is</a:t>
            </a:r>
            <a:r>
              <a:rPr lang="en-GB" dirty="0"/>
              <a:t>, the WBS can help to tackle</a:t>
            </a:r>
            <a:r>
              <a:rPr lang="en-GB" baseline="0" dirty="0"/>
              <a:t> </a:t>
            </a:r>
            <a:r>
              <a:rPr lang="en-GB" dirty="0"/>
              <a:t>complex jobs and break them down into small, understandable and, most importantly, manageable bits. From there you can begin to know what your cost estimation for the project will be, and time frame.</a:t>
            </a:r>
          </a:p>
        </p:txBody>
      </p:sp>
      <p:sp>
        <p:nvSpPr>
          <p:cNvPr id="4" name="Slide Number Placeholder 3"/>
          <p:cNvSpPr>
            <a:spLocks noGrp="1"/>
          </p:cNvSpPr>
          <p:nvPr>
            <p:ph type="sldNum" sz="quarter" idx="10"/>
          </p:nvPr>
        </p:nvSpPr>
        <p:spPr/>
        <p:txBody>
          <a:bodyPr/>
          <a:lstStyle/>
          <a:p>
            <a:fld id="{D526380F-920C-4B43-A925-DC6E8AB4174E}" type="slidenum">
              <a:rPr lang="en-GB" smtClean="0"/>
              <a:t>2</a:t>
            </a:fld>
            <a:endParaRPr lang="en-GB"/>
          </a:p>
        </p:txBody>
      </p:sp>
    </p:spTree>
    <p:extLst>
      <p:ext uri="{BB962C8B-B14F-4D97-AF65-F5344CB8AC3E}">
        <p14:creationId xmlns:p14="http://schemas.microsoft.com/office/powerpoint/2010/main" val="3153202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9550B781-14EB-480D-A965-233A72A3A4E3}" type="slidenum">
              <a:rPr lang="en-GB" altLang="en-US" sz="1200">
                <a:latin typeface="Times New Roman" panose="02020603050405020304" pitchFamily="18" charset="0"/>
              </a:rPr>
              <a:pPr/>
              <a:t>3</a:t>
            </a:fld>
            <a:endParaRPr lang="en-GB" altLang="en-US" sz="1200">
              <a:latin typeface="Times New Roman" panose="02020603050405020304" pitchFamily="18" charset="0"/>
            </a:endParaRPr>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3546087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149EF374-0539-40E6-B2D4-00FFF13B323C}"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
        <p:nvSpPr>
          <p:cNvPr id="144387" name="Rectangle 2"/>
          <p:cNvSpPr>
            <a:spLocks noGrp="1" noRot="1" noChangeAspect="1" noChangeArrowheads="1" noTextEdit="1"/>
          </p:cNvSpPr>
          <p:nvPr>
            <p:ph type="sldImg"/>
          </p:nvPr>
        </p:nvSpPr>
        <p:spPr>
          <a:ln/>
        </p:spPr>
      </p:sp>
      <p:sp>
        <p:nvSpPr>
          <p:cNvPr id="144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8224200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C3A4E5C7-7A61-4610-A854-5EE3C514CF9A}" type="slidenum">
              <a:rPr lang="en-GB" altLang="en-US" sz="1200">
                <a:latin typeface="Times New Roman" panose="02020603050405020304" pitchFamily="18" charset="0"/>
              </a:rPr>
              <a:pPr/>
              <a:t>5</a:t>
            </a:fld>
            <a:endParaRPr lang="en-GB" altLang="en-US" sz="1200">
              <a:latin typeface="Times New Roman" panose="02020603050405020304" pitchFamily="18" charset="0"/>
            </a:endParaRPr>
          </a:p>
        </p:txBody>
      </p:sp>
      <p:sp>
        <p:nvSpPr>
          <p:cNvPr id="143363" name="Rectangle 2"/>
          <p:cNvSpPr>
            <a:spLocks noGrp="1" noRot="1" noChangeAspect="1" noChangeArrowheads="1" noTextEdit="1"/>
          </p:cNvSpPr>
          <p:nvPr>
            <p:ph type="sldImg"/>
          </p:nvPr>
        </p:nvSpPr>
        <p:spPr>
          <a:ln/>
        </p:spPr>
      </p:sp>
      <p:sp>
        <p:nvSpPr>
          <p:cNvPr id="143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396610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3D995EF1-069E-47C3-9525-76903F1BD8A2}" type="slidenum">
              <a:rPr lang="en-GB" altLang="en-US" sz="1200">
                <a:latin typeface="Times New Roman" panose="02020603050405020304" pitchFamily="18" charset="0"/>
              </a:rPr>
              <a:pPr/>
              <a:t>6</a:t>
            </a:fld>
            <a:endParaRPr lang="en-GB" altLang="en-US" sz="1200">
              <a:latin typeface="Times New Roman" panose="02020603050405020304" pitchFamily="18" charset="0"/>
            </a:endParaRPr>
          </a:p>
        </p:txBody>
      </p:sp>
      <p:sp>
        <p:nvSpPr>
          <p:cNvPr id="139267" name="Rectangle 2"/>
          <p:cNvSpPr>
            <a:spLocks noGrp="1" noRot="1" noChangeAspect="1" noChangeArrowheads="1" noTextEdit="1"/>
          </p:cNvSpPr>
          <p:nvPr>
            <p:ph type="sldImg"/>
          </p:nvPr>
        </p:nvSpPr>
        <p:spPr>
          <a:ln/>
        </p:spPr>
      </p:sp>
      <p:sp>
        <p:nvSpPr>
          <p:cNvPr id="139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75611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B405B0EB-5BB4-4F5D-8E0F-1E71FD144A10}" type="slidenum">
              <a:rPr lang="en-GB" altLang="en-US" sz="1200">
                <a:latin typeface="Times New Roman" panose="02020603050405020304" pitchFamily="18" charset="0"/>
              </a:rPr>
              <a:pPr/>
              <a:t>7</a:t>
            </a:fld>
            <a:endParaRPr lang="en-GB" altLang="en-US" sz="1200">
              <a:latin typeface="Times New Roman" panose="02020603050405020304" pitchFamily="18" charset="0"/>
            </a:endParaRPr>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92488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794F39E7-C306-4223-B65A-148C7A929CB6}" type="slidenum">
              <a:rPr lang="en-GB" altLang="en-US" sz="1200">
                <a:latin typeface="Times New Roman" panose="02020603050405020304" pitchFamily="18" charset="0"/>
              </a:rPr>
              <a:pPr/>
              <a:t>8</a:t>
            </a:fld>
            <a:endParaRPr lang="en-GB" altLang="en-US" sz="1200">
              <a:latin typeface="Times New Roman" panose="02020603050405020304" pitchFamily="18" charset="0"/>
            </a:endParaRPr>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Six ways to check</a:t>
            </a:r>
            <a:r>
              <a:rPr lang="en-US" altLang="en-US" baseline="0" dirty="0"/>
              <a:t> your completeness of WBS</a:t>
            </a:r>
          </a:p>
          <a:p>
            <a:pPr marL="228600" indent="-228600">
              <a:buAutoNum type="arabicPeriod"/>
            </a:pPr>
            <a:r>
              <a:rPr lang="en-US" altLang="en-US" baseline="0" dirty="0"/>
              <a:t>Completion is measurable</a:t>
            </a:r>
          </a:p>
          <a:p>
            <a:pPr marL="228600" indent="-228600">
              <a:buAutoNum type="arabicPeriod"/>
            </a:pPr>
            <a:r>
              <a:rPr lang="en-US" altLang="en-US" baseline="0" dirty="0"/>
              <a:t>Start and end events clearly defined</a:t>
            </a:r>
          </a:p>
          <a:p>
            <a:pPr marL="228600" indent="-228600">
              <a:buAutoNum type="arabicPeriod"/>
            </a:pPr>
            <a:r>
              <a:rPr lang="en-US" altLang="en-US" baseline="0" dirty="0"/>
              <a:t>Activities are deliverable</a:t>
            </a:r>
          </a:p>
          <a:p>
            <a:pPr marL="228600" indent="-228600">
              <a:buAutoNum type="arabicPeriod"/>
            </a:pPr>
            <a:r>
              <a:rPr lang="en-US" altLang="en-US" baseline="0" dirty="0"/>
              <a:t>Time/ cost is estimated</a:t>
            </a:r>
          </a:p>
          <a:p>
            <a:pPr marL="228600" indent="-228600">
              <a:buAutoNum type="arabicPeriod"/>
            </a:pPr>
            <a:r>
              <a:rPr lang="en-US" altLang="en-US" baseline="0" dirty="0"/>
              <a:t>Activity durations are acceptable</a:t>
            </a:r>
          </a:p>
          <a:p>
            <a:pPr marL="228600" indent="-228600">
              <a:buAutoNum type="arabicPeriod"/>
            </a:pPr>
            <a:r>
              <a:rPr lang="en-US" altLang="en-US" baseline="0" dirty="0"/>
              <a:t>Work assignments are independent</a:t>
            </a:r>
            <a:endParaRPr lang="en-US" altLang="en-US" dirty="0"/>
          </a:p>
        </p:txBody>
      </p:sp>
    </p:spTree>
    <p:extLst>
      <p:ext uri="{BB962C8B-B14F-4D97-AF65-F5344CB8AC3E}">
        <p14:creationId xmlns:p14="http://schemas.microsoft.com/office/powerpoint/2010/main" val="1423321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A44BF97-6F15-4DDA-B522-87683DEB7C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5347" name="Rectangle 2"/>
          <p:cNvSpPr>
            <a:spLocks noGrp="1" noRot="1" noChangeAspect="1" noChangeArrowheads="1" noTextEdit="1"/>
          </p:cNvSpPr>
          <p:nvPr>
            <p:ph type="sldImg"/>
          </p:nvPr>
        </p:nvSpPr>
        <p:spPr>
          <a:ln/>
        </p:spPr>
      </p:sp>
      <p:sp>
        <p:nvSpPr>
          <p:cNvPr id="185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When we are conducting a risk assessment, we need a way to assess, grade and order risks to allow us to use this information for decision-making and to prioritize our actions.</a:t>
            </a:r>
            <a:endParaRPr lang="en-US" altLang="en-US" dirty="0">
              <a:latin typeface="Arial" panose="020B0604020202020204" pitchFamily="34" charset="0"/>
            </a:endParaRPr>
          </a:p>
        </p:txBody>
      </p:sp>
    </p:spTree>
    <p:extLst>
      <p:ext uri="{BB962C8B-B14F-4D97-AF65-F5344CB8AC3E}">
        <p14:creationId xmlns:p14="http://schemas.microsoft.com/office/powerpoint/2010/main" val="218861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84B77C-9EBC-4F5A-81F5-A228A808E86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6371" name="Rectangle 2"/>
          <p:cNvSpPr>
            <a:spLocks noGrp="1" noRot="1" noChangeAspect="1" noChangeArrowheads="1" noTextEdit="1"/>
          </p:cNvSpPr>
          <p:nvPr>
            <p:ph type="sldImg"/>
          </p:nvPr>
        </p:nvSpPr>
        <p:spPr>
          <a:ln/>
        </p:spPr>
      </p:sp>
      <p:sp>
        <p:nvSpPr>
          <p:cNvPr id="186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13983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62EAD2-4FCF-4391-8454-ACB0DDEB781C}"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7395" name="Rectangle 2"/>
          <p:cNvSpPr>
            <a:spLocks noGrp="1" noRot="1" noChangeAspect="1" noChangeArrowheads="1" noTextEdit="1"/>
          </p:cNvSpPr>
          <p:nvPr>
            <p:ph type="sldImg"/>
          </p:nvPr>
        </p:nvSpPr>
        <p:spPr>
          <a:ln/>
        </p:spPr>
      </p:sp>
      <p:sp>
        <p:nvSpPr>
          <p:cNvPr id="187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3912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6749AC0-755E-418B-8C5D-33030AADC14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6611" name="Rectangle 2"/>
          <p:cNvSpPr>
            <a:spLocks noGrp="1" noRot="1" noChangeAspect="1" noChangeArrowheads="1" noTextEdit="1"/>
          </p:cNvSpPr>
          <p:nvPr>
            <p:ph type="sldImg"/>
          </p:nvPr>
        </p:nvSpPr>
        <p:spPr>
          <a:ln/>
        </p:spPr>
      </p:sp>
      <p:sp>
        <p:nvSpPr>
          <p:cNvPr id="196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18862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20A0DB1-06CC-471E-940B-3B90C403B7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59" name="Rectangle 2"/>
          <p:cNvSpPr>
            <a:spLocks noGrp="1" noRot="1" noChangeAspect="1" noChangeArrowheads="1" noTextEdit="1"/>
          </p:cNvSpPr>
          <p:nvPr>
            <p:ph type="sldImg"/>
          </p:nvPr>
        </p:nvSpPr>
        <p:spPr>
          <a:ln/>
        </p:spPr>
      </p:sp>
      <p:sp>
        <p:nvSpPr>
          <p:cNvPr id="198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23785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1103A7D-911A-4286-8727-502A471C9BA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1731" name="Rectangle 2"/>
          <p:cNvSpPr>
            <a:spLocks noGrp="1" noRot="1" noChangeAspect="1" noChangeArrowheads="1" noTextEdit="1"/>
          </p:cNvSpPr>
          <p:nvPr>
            <p:ph type="sldImg"/>
          </p:nvPr>
        </p:nvSpPr>
        <p:spPr>
          <a:ln/>
        </p:spPr>
      </p:sp>
      <p:sp>
        <p:nvSpPr>
          <p:cNvPr id="201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562520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731D2C-FE07-476B-AF69-F2985383491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2755" name="Rectangle 2"/>
          <p:cNvSpPr>
            <a:spLocks noGrp="1" noRot="1" noChangeAspect="1" noChangeArrowheads="1" noTextEdit="1"/>
          </p:cNvSpPr>
          <p:nvPr>
            <p:ph type="sldImg"/>
          </p:nvPr>
        </p:nvSpPr>
        <p:spPr>
          <a:ln/>
        </p:spPr>
      </p:sp>
      <p:sp>
        <p:nvSpPr>
          <p:cNvPr id="202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434681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C3D3D6-3200-41CF-84A9-4F7F666E3B3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3779" name="Rectangle 2"/>
          <p:cNvSpPr>
            <a:spLocks noGrp="1" noRot="1" noChangeAspect="1" noChangeArrowheads="1" noTextEdit="1"/>
          </p:cNvSpPr>
          <p:nvPr>
            <p:ph type="sldImg"/>
          </p:nvPr>
        </p:nvSpPr>
        <p:spPr>
          <a:ln/>
        </p:spPr>
      </p:sp>
      <p:sp>
        <p:nvSpPr>
          <p:cNvPr id="203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7390898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0AE7CA5-1B13-410E-8FB9-114E6572D5B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875" name="Rectangle 2"/>
          <p:cNvSpPr>
            <a:spLocks noGrp="1" noRot="1" noChangeAspect="1" noChangeArrowheads="1" noTextEdit="1"/>
          </p:cNvSpPr>
          <p:nvPr>
            <p:ph type="sldImg"/>
          </p:nvPr>
        </p:nvSpPr>
        <p:spPr>
          <a:ln/>
        </p:spPr>
      </p:sp>
      <p:sp>
        <p:nvSpPr>
          <p:cNvPr id="207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710172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BB8AE8A-9958-4B39-9611-A1DC473A857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664560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16B0-FD84-4D97-9772-D9FF5FBEF3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9B5C421-6F64-4D5B-A35F-D96766C232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4669BA-1AC2-4C55-A09F-BCCF4D25E9AB}"/>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818AC566-EDB1-4E4C-8BAF-DF08C0F3AC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6FF33B2-7082-48B3-AED9-7420029F2645}"/>
              </a:ext>
            </a:extLst>
          </p:cNvPr>
          <p:cNvSpPr>
            <a:spLocks noGrp="1"/>
          </p:cNvSpPr>
          <p:nvPr>
            <p:ph type="sldNum" sz="quarter" idx="12"/>
          </p:nvPr>
        </p:nvSpPr>
        <p:spPr/>
        <p:txBody>
          <a:bodyPr/>
          <a:lstStyle/>
          <a:p>
            <a:pPr>
              <a:defRPr/>
            </a:pPr>
            <a:fld id="{5A44B505-0D3E-4A39-B02C-E35F2CCF034D}" type="slidenum">
              <a:rPr lang="en-GB" altLang="en-US" smtClean="0"/>
              <a:pPr>
                <a:defRPr/>
              </a:pPr>
              <a:t>‹#›</a:t>
            </a:fld>
            <a:endParaRPr lang="en-GB" altLang="en-US"/>
          </a:p>
        </p:txBody>
      </p:sp>
    </p:spTree>
    <p:extLst>
      <p:ext uri="{BB962C8B-B14F-4D97-AF65-F5344CB8AC3E}">
        <p14:creationId xmlns:p14="http://schemas.microsoft.com/office/powerpoint/2010/main" val="3627315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27FC-C19B-44B3-BCC7-43F3CF2D91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2BFC22-5C20-4531-BD0D-94399D84D9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C86F9A-C748-488C-85F7-DF0326B5B67E}"/>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53F43A69-D44E-4477-AFC2-E9DFD106119D}"/>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08C8B3E0-1086-4D4B-A5E6-0DF2B17608E5}"/>
              </a:ext>
            </a:extLst>
          </p:cNvPr>
          <p:cNvSpPr>
            <a:spLocks noGrp="1"/>
          </p:cNvSpPr>
          <p:nvPr>
            <p:ph type="sldNum" sz="quarter" idx="12"/>
          </p:nvPr>
        </p:nvSpPr>
        <p:spPr/>
        <p:txBody>
          <a:bodyPr/>
          <a:lstStyle/>
          <a:p>
            <a:pPr>
              <a:defRPr/>
            </a:pPr>
            <a:fld id="{2B637CC2-9496-4185-898D-B34AE8BA521D}" type="slidenum">
              <a:rPr lang="en-GB" altLang="en-US" smtClean="0"/>
              <a:pPr>
                <a:defRPr/>
              </a:pPr>
              <a:t>‹#›</a:t>
            </a:fld>
            <a:endParaRPr lang="en-GB" altLang="en-US"/>
          </a:p>
        </p:txBody>
      </p:sp>
    </p:spTree>
    <p:extLst>
      <p:ext uri="{BB962C8B-B14F-4D97-AF65-F5344CB8AC3E}">
        <p14:creationId xmlns:p14="http://schemas.microsoft.com/office/powerpoint/2010/main" val="2388364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03A93-B292-46F1-96C8-AEB0501D3E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5CA753-495B-4BDB-8F79-5A42078FA9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545E79-48F4-46C4-A118-E86C14532128}"/>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8B4605AA-C40A-4732-B854-31EE3CEEC2BE}"/>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4C412666-1CC8-4965-A702-7A2B2437704B}"/>
              </a:ext>
            </a:extLst>
          </p:cNvPr>
          <p:cNvSpPr>
            <a:spLocks noGrp="1"/>
          </p:cNvSpPr>
          <p:nvPr>
            <p:ph type="sldNum" sz="quarter" idx="12"/>
          </p:nvPr>
        </p:nvSpPr>
        <p:spPr/>
        <p:txBody>
          <a:bodyPr/>
          <a:lstStyle/>
          <a:p>
            <a:pPr>
              <a:defRPr/>
            </a:pPr>
            <a:fld id="{A0D757C6-00C2-42AE-98FE-2706175511EB}" type="slidenum">
              <a:rPr lang="en-GB" altLang="en-US" smtClean="0"/>
              <a:pPr>
                <a:defRPr/>
              </a:pPr>
              <a:t>‹#›</a:t>
            </a:fld>
            <a:endParaRPr lang="en-GB" altLang="en-US"/>
          </a:p>
        </p:txBody>
      </p:sp>
    </p:spTree>
    <p:extLst>
      <p:ext uri="{BB962C8B-B14F-4D97-AF65-F5344CB8AC3E}">
        <p14:creationId xmlns:p14="http://schemas.microsoft.com/office/powerpoint/2010/main" val="3368951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63C3-D563-4822-A058-8CE8093CBE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641144-7558-441E-BBED-2731FBA54B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644CF2-E1F0-46D3-869E-1A1E28CD0F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BEEA16-8B08-45C8-9F2A-550A16CF70F9}"/>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9F1F3121-F10A-423B-8EFB-0182A50043E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9A2C3FC8-6086-42AF-92CA-192B9A628A7B}"/>
              </a:ext>
            </a:extLst>
          </p:cNvPr>
          <p:cNvSpPr>
            <a:spLocks noGrp="1"/>
          </p:cNvSpPr>
          <p:nvPr>
            <p:ph type="sldNum" sz="quarter" idx="12"/>
          </p:nvPr>
        </p:nvSpPr>
        <p:spPr/>
        <p:txBody>
          <a:bodyPr/>
          <a:lstStyle/>
          <a:p>
            <a:pPr>
              <a:defRPr/>
            </a:pPr>
            <a:fld id="{56D54C6C-08BD-43A7-8C94-319BA3834B1A}" type="slidenum">
              <a:rPr lang="en-GB" altLang="en-US" smtClean="0"/>
              <a:pPr>
                <a:defRPr/>
              </a:pPr>
              <a:t>‹#›</a:t>
            </a:fld>
            <a:endParaRPr lang="en-GB" altLang="en-US"/>
          </a:p>
        </p:txBody>
      </p:sp>
    </p:spTree>
    <p:extLst>
      <p:ext uri="{BB962C8B-B14F-4D97-AF65-F5344CB8AC3E}">
        <p14:creationId xmlns:p14="http://schemas.microsoft.com/office/powerpoint/2010/main" val="1463842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C99EC-A267-462A-AC24-7B05AA393D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17AD01-6F25-4476-87BF-689D4F7CC8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9D5E70-8EDB-47CE-B9F0-599FA9D444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E69F7E-10C8-49ED-A2F4-740239B461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EDB853-1F0F-4D8D-8FAC-33D70F0047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989195-6D0D-4B57-8976-DB5D69FC425D}"/>
              </a:ext>
            </a:extLst>
          </p:cNvPr>
          <p:cNvSpPr>
            <a:spLocks noGrp="1"/>
          </p:cNvSpPr>
          <p:nvPr>
            <p:ph type="dt" sz="half" idx="10"/>
          </p:nvPr>
        </p:nvSpPr>
        <p:spPr/>
        <p:txBody>
          <a:bodyPr/>
          <a:lstStyle/>
          <a:p>
            <a:pPr>
              <a:defRPr/>
            </a:pPr>
            <a:endParaRPr lang="en-GB"/>
          </a:p>
        </p:txBody>
      </p:sp>
      <p:sp>
        <p:nvSpPr>
          <p:cNvPr id="8" name="Footer Placeholder 7">
            <a:extLst>
              <a:ext uri="{FF2B5EF4-FFF2-40B4-BE49-F238E27FC236}">
                <a16:creationId xmlns:a16="http://schemas.microsoft.com/office/drawing/2014/main" id="{2F3ABC7E-001B-4D00-A3B2-83F752A4A86F}"/>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893EE37-9AA8-4CCB-BB61-9E882424CFF8}"/>
              </a:ext>
            </a:extLst>
          </p:cNvPr>
          <p:cNvSpPr>
            <a:spLocks noGrp="1"/>
          </p:cNvSpPr>
          <p:nvPr>
            <p:ph type="sldNum" sz="quarter" idx="12"/>
          </p:nvPr>
        </p:nvSpPr>
        <p:spPr/>
        <p:txBody>
          <a:bodyPr/>
          <a:lstStyle/>
          <a:p>
            <a:pPr>
              <a:defRPr/>
            </a:pPr>
            <a:fld id="{74174474-7295-412D-80F5-8F3E9B8A4E95}" type="slidenum">
              <a:rPr lang="en-GB" altLang="en-US" smtClean="0"/>
              <a:pPr>
                <a:defRPr/>
              </a:pPr>
              <a:t>‹#›</a:t>
            </a:fld>
            <a:endParaRPr lang="en-GB" altLang="en-US"/>
          </a:p>
        </p:txBody>
      </p:sp>
    </p:spTree>
    <p:extLst>
      <p:ext uri="{BB962C8B-B14F-4D97-AF65-F5344CB8AC3E}">
        <p14:creationId xmlns:p14="http://schemas.microsoft.com/office/powerpoint/2010/main" val="10855652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3E064-4C3F-4DA9-87D5-3955093B9D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CBA557-2E5C-4E08-AA59-BD610E7782E6}"/>
              </a:ext>
            </a:extLst>
          </p:cNvPr>
          <p:cNvSpPr>
            <a:spLocks noGrp="1"/>
          </p:cNvSpPr>
          <p:nvPr>
            <p:ph type="dt" sz="half" idx="10"/>
          </p:nvPr>
        </p:nvSpPr>
        <p:spPr/>
        <p:txBody>
          <a:bodyPr/>
          <a:lstStyle/>
          <a:p>
            <a:pPr>
              <a:defRPr/>
            </a:pPr>
            <a:endParaRPr lang="en-GB"/>
          </a:p>
        </p:txBody>
      </p:sp>
      <p:sp>
        <p:nvSpPr>
          <p:cNvPr id="4" name="Footer Placeholder 3">
            <a:extLst>
              <a:ext uri="{FF2B5EF4-FFF2-40B4-BE49-F238E27FC236}">
                <a16:creationId xmlns:a16="http://schemas.microsoft.com/office/drawing/2014/main" id="{E3F3B239-5075-4097-9AC4-F7FDFEA74A2F}"/>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F1C8617-7E41-4339-8262-259B8278C13D}"/>
              </a:ext>
            </a:extLst>
          </p:cNvPr>
          <p:cNvSpPr>
            <a:spLocks noGrp="1"/>
          </p:cNvSpPr>
          <p:nvPr>
            <p:ph type="sldNum" sz="quarter" idx="12"/>
          </p:nvPr>
        </p:nvSpPr>
        <p:spPr/>
        <p:txBody>
          <a:bodyPr/>
          <a:lstStyle/>
          <a:p>
            <a:pPr>
              <a:defRPr/>
            </a:pPr>
            <a:fld id="{3996CAE8-FACD-46E9-A791-957E87634971}" type="slidenum">
              <a:rPr lang="en-GB" altLang="en-US" smtClean="0"/>
              <a:pPr>
                <a:defRPr/>
              </a:pPr>
              <a:t>‹#›</a:t>
            </a:fld>
            <a:endParaRPr lang="en-GB" altLang="en-US"/>
          </a:p>
        </p:txBody>
      </p:sp>
    </p:spTree>
    <p:extLst>
      <p:ext uri="{BB962C8B-B14F-4D97-AF65-F5344CB8AC3E}">
        <p14:creationId xmlns:p14="http://schemas.microsoft.com/office/powerpoint/2010/main" val="4160456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5422B1-7583-4603-B980-91D1B51FFCE9}"/>
              </a:ext>
            </a:extLst>
          </p:cNvPr>
          <p:cNvSpPr>
            <a:spLocks noGrp="1"/>
          </p:cNvSpPr>
          <p:nvPr>
            <p:ph type="dt" sz="half" idx="10"/>
          </p:nvPr>
        </p:nvSpPr>
        <p:spPr/>
        <p:txBody>
          <a:bodyPr/>
          <a:lstStyle/>
          <a:p>
            <a:pPr>
              <a:defRPr/>
            </a:pPr>
            <a:endParaRPr lang="en-GB"/>
          </a:p>
        </p:txBody>
      </p:sp>
      <p:sp>
        <p:nvSpPr>
          <p:cNvPr id="3" name="Footer Placeholder 2">
            <a:extLst>
              <a:ext uri="{FF2B5EF4-FFF2-40B4-BE49-F238E27FC236}">
                <a16:creationId xmlns:a16="http://schemas.microsoft.com/office/drawing/2014/main" id="{6C9E5E73-DE39-4B4F-9B87-DE0F6A2C41C1}"/>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9008A6F8-7F2D-46F7-9CA3-B5966D0889BE}"/>
              </a:ext>
            </a:extLst>
          </p:cNvPr>
          <p:cNvSpPr>
            <a:spLocks noGrp="1"/>
          </p:cNvSpPr>
          <p:nvPr>
            <p:ph type="sldNum" sz="quarter" idx="12"/>
          </p:nvPr>
        </p:nvSpPr>
        <p:spPr/>
        <p:txBody>
          <a:bodyPr/>
          <a:lstStyle/>
          <a:p>
            <a:pPr>
              <a:defRPr/>
            </a:pPr>
            <a:fld id="{1156F2D9-C41C-4DAD-9E61-202E65434565}" type="slidenum">
              <a:rPr lang="en-GB" altLang="en-US" smtClean="0"/>
              <a:pPr>
                <a:defRPr/>
              </a:pPr>
              <a:t>‹#›</a:t>
            </a:fld>
            <a:endParaRPr lang="en-GB" altLang="en-US"/>
          </a:p>
        </p:txBody>
      </p:sp>
    </p:spTree>
    <p:extLst>
      <p:ext uri="{BB962C8B-B14F-4D97-AF65-F5344CB8AC3E}">
        <p14:creationId xmlns:p14="http://schemas.microsoft.com/office/powerpoint/2010/main" val="33606106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7B16-9705-4D9F-8C6F-9638240AD8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3F617C-FC7D-4BC1-9B49-6985A62706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6C8EB6-3EA6-4FE3-A4BB-7C41F3F476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299036-7BF9-4C47-A9B7-B83BD4701238}"/>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6D896DB2-5D3D-45C1-8A3E-EFD49469FD6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D24A1DBD-61B3-47E0-AED7-8FB2E9FC802E}"/>
              </a:ext>
            </a:extLst>
          </p:cNvPr>
          <p:cNvSpPr>
            <a:spLocks noGrp="1"/>
          </p:cNvSpPr>
          <p:nvPr>
            <p:ph type="sldNum" sz="quarter" idx="12"/>
          </p:nvPr>
        </p:nvSpPr>
        <p:spPr/>
        <p:txBody>
          <a:bodyPr/>
          <a:lstStyle/>
          <a:p>
            <a:pPr>
              <a:defRPr/>
            </a:pPr>
            <a:fld id="{F36F4D44-141B-4C8D-BFEE-82E1FF408566}" type="slidenum">
              <a:rPr lang="en-GB" altLang="en-US" smtClean="0"/>
              <a:pPr>
                <a:defRPr/>
              </a:pPr>
              <a:t>‹#›</a:t>
            </a:fld>
            <a:endParaRPr lang="en-GB" altLang="en-US"/>
          </a:p>
        </p:txBody>
      </p:sp>
    </p:spTree>
    <p:extLst>
      <p:ext uri="{BB962C8B-B14F-4D97-AF65-F5344CB8AC3E}">
        <p14:creationId xmlns:p14="http://schemas.microsoft.com/office/powerpoint/2010/main" val="10733385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B6E4-C774-4523-A8F7-5CF7C2DF9E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055BD0-AC12-442F-BFCC-F6BE4BF11C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5C8F1-75AD-48C8-89F5-6081C8128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5DA943-5E2A-4D1E-BCC4-26963C2A230B}"/>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47C373B3-AF75-41BF-B877-5C062CF47A2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37B7D84A-7A41-417A-8CC0-802D6D9F440A}"/>
              </a:ext>
            </a:extLst>
          </p:cNvPr>
          <p:cNvSpPr>
            <a:spLocks noGrp="1"/>
          </p:cNvSpPr>
          <p:nvPr>
            <p:ph type="sldNum" sz="quarter" idx="12"/>
          </p:nvPr>
        </p:nvSpPr>
        <p:spPr/>
        <p:txBody>
          <a:bodyPr/>
          <a:lstStyle/>
          <a:p>
            <a:pPr>
              <a:defRPr/>
            </a:pPr>
            <a:fld id="{23B83902-EB0C-4442-8515-8FADE460C38A}" type="slidenum">
              <a:rPr lang="en-GB" altLang="en-US" smtClean="0"/>
              <a:pPr>
                <a:defRPr/>
              </a:pPr>
              <a:t>‹#›</a:t>
            </a:fld>
            <a:endParaRPr lang="en-GB" altLang="en-US"/>
          </a:p>
        </p:txBody>
      </p:sp>
    </p:spTree>
    <p:extLst>
      <p:ext uri="{BB962C8B-B14F-4D97-AF65-F5344CB8AC3E}">
        <p14:creationId xmlns:p14="http://schemas.microsoft.com/office/powerpoint/2010/main" val="42220862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C9E2-48FE-4D40-8D61-911BA2BDC3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4E019B-082B-439B-B2DB-597E7FC552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468341-491E-4D48-961D-7BE83216AB13}"/>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1BD9E8DD-F135-4287-A8E5-B52486569AD7}"/>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02B9ABB-7CD0-4F6C-AFCD-24AC0DF88948}"/>
              </a:ext>
            </a:extLst>
          </p:cNvPr>
          <p:cNvSpPr>
            <a:spLocks noGrp="1"/>
          </p:cNvSpPr>
          <p:nvPr>
            <p:ph type="sldNum" sz="quarter" idx="12"/>
          </p:nvPr>
        </p:nvSpPr>
        <p:spPr/>
        <p:txBody>
          <a:bodyPr/>
          <a:lstStyle/>
          <a:p>
            <a:pPr>
              <a:defRPr/>
            </a:pPr>
            <a:fld id="{12B6D3C4-444E-4DF1-81BD-3A911F2D5320}" type="slidenum">
              <a:rPr lang="en-GB" altLang="en-US" smtClean="0"/>
              <a:pPr>
                <a:defRPr/>
              </a:pPr>
              <a:t>‹#›</a:t>
            </a:fld>
            <a:endParaRPr lang="en-GB" altLang="en-US"/>
          </a:p>
        </p:txBody>
      </p:sp>
    </p:spTree>
    <p:extLst>
      <p:ext uri="{BB962C8B-B14F-4D97-AF65-F5344CB8AC3E}">
        <p14:creationId xmlns:p14="http://schemas.microsoft.com/office/powerpoint/2010/main" val="26103334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FD1E48-3AAA-4E07-84E0-C79A8D3043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195320-1F48-4608-9FD6-A3F936D894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10719-1956-4E09-8C2E-5D538D15FDFA}"/>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BCD68288-F8D8-4C70-9871-7FCEBF20397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66D4C0D5-93BE-489A-B3FE-8FB59208CAE4}"/>
              </a:ext>
            </a:extLst>
          </p:cNvPr>
          <p:cNvSpPr>
            <a:spLocks noGrp="1"/>
          </p:cNvSpPr>
          <p:nvPr>
            <p:ph type="sldNum" sz="quarter" idx="12"/>
          </p:nvPr>
        </p:nvSpPr>
        <p:spPr/>
        <p:txBody>
          <a:bodyPr/>
          <a:lstStyle/>
          <a:p>
            <a:pPr>
              <a:defRPr/>
            </a:pPr>
            <a:fld id="{E5FD07D0-6499-4C01-89AF-4FA235F7894B}" type="slidenum">
              <a:rPr lang="en-GB" altLang="en-US" smtClean="0"/>
              <a:pPr>
                <a:defRPr/>
              </a:pPr>
              <a:t>‹#›</a:t>
            </a:fld>
            <a:endParaRPr lang="en-GB" altLang="en-US"/>
          </a:p>
        </p:txBody>
      </p:sp>
    </p:spTree>
    <p:extLst>
      <p:ext uri="{BB962C8B-B14F-4D97-AF65-F5344CB8AC3E}">
        <p14:creationId xmlns:p14="http://schemas.microsoft.com/office/powerpoint/2010/main" val="4270244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rgbClr val="FFC000"/>
            </a:gs>
            <a:gs pos="100000">
              <a:srgbClr val="FFFFFF"/>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CBFA09-0EE8-49A2-B305-8854323DFD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83F574-E10E-47EB-8557-0C1F41FFC9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F80F6-67F5-4518-8717-238652A7AE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EAE572FD-C49A-4882-8230-BF981ECAE6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BC270A4B-032C-4BF3-8A95-BF26ECBF5E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4558616F-EBEF-4D3F-844F-B6FAE70716B2}" type="slidenum">
              <a:rPr lang="en-GB" altLang="en-US" smtClean="0"/>
              <a:pPr>
                <a:defRPr/>
              </a:pPr>
              <a:t>‹#›</a:t>
            </a:fld>
            <a:endParaRPr lang="en-GB" altLang="en-US"/>
          </a:p>
        </p:txBody>
      </p:sp>
    </p:spTree>
    <p:extLst>
      <p:ext uri="{BB962C8B-B14F-4D97-AF65-F5344CB8AC3E}">
        <p14:creationId xmlns:p14="http://schemas.microsoft.com/office/powerpoint/2010/main" val="158951613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p:cNvSpPr>
            <a:spLocks noGrp="1" noChangeArrowheads="1"/>
          </p:cNvSpPr>
          <p:nvPr>
            <p:ph type="title"/>
          </p:nvPr>
        </p:nvSpPr>
        <p:spPr>
          <a:xfrm>
            <a:off x="630936" y="640823"/>
            <a:ext cx="3419856" cy="5583148"/>
          </a:xfrm>
        </p:spPr>
        <p:txBody>
          <a:bodyPr anchor="ctr">
            <a:normAutofit/>
          </a:bodyPr>
          <a:lstStyle/>
          <a:p>
            <a:r>
              <a:rPr lang="en-GB" altLang="en-US" sz="4600">
                <a:latin typeface="Arial" panose="020B0604020202020204" pitchFamily="34" charset="0"/>
              </a:rPr>
              <a:t>Breaking the Puzzle down into Manageable Pieces </a:t>
            </a:r>
          </a:p>
        </p:txBody>
      </p:sp>
      <p:sp>
        <p:nvSpPr>
          <p:cNvPr id="13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22" name="Picture 2" descr="Image result for managing projec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746204"/>
            <a:ext cx="6894576" cy="3683095"/>
          </a:xfrm>
          <a:prstGeom prst="rect">
            <a:avLst/>
          </a:prstGeom>
          <a:noFill/>
          <a:extLst>
            <a:ext uri="{909E8E84-426E-40DD-AFC4-6F175D3DCCD1}">
              <a14:hiddenFill xmlns:a14="http://schemas.microsoft.com/office/drawing/2010/main">
                <a:solidFill>
                  <a:srgbClr val="FFFFFF"/>
                </a:solidFill>
              </a14:hiddenFill>
            </a:ext>
          </a:extLst>
        </p:spPr>
      </p:pic>
      <p:sp>
        <p:nvSpPr>
          <p:cNvPr id="30723" name="Rectangle 3"/>
          <p:cNvSpPr>
            <a:spLocks noGrp="1" noChangeArrowheads="1"/>
          </p:cNvSpPr>
          <p:nvPr>
            <p:ph idx="1"/>
          </p:nvPr>
        </p:nvSpPr>
        <p:spPr>
          <a:xfrm>
            <a:off x="4654296" y="4798577"/>
            <a:ext cx="6894576" cy="1428487"/>
          </a:xfrm>
        </p:spPr>
        <p:txBody>
          <a:bodyPr anchor="t">
            <a:normAutofit/>
          </a:bodyPr>
          <a:lstStyle/>
          <a:p>
            <a:pPr>
              <a:lnSpc>
                <a:spcPct val="90000"/>
              </a:lnSpc>
            </a:pPr>
            <a:endParaRPr lang="en-GB" altLang="en-US" sz="1900">
              <a:latin typeface="Arial" panose="020B0604020202020204" pitchFamily="34" charset="0"/>
            </a:endParaRPr>
          </a:p>
          <a:p>
            <a:pPr>
              <a:lnSpc>
                <a:spcPct val="90000"/>
              </a:lnSpc>
            </a:pPr>
            <a:r>
              <a:rPr lang="en-GB" altLang="en-US" sz="1900">
                <a:latin typeface="Arial" panose="020B0604020202020204" pitchFamily="34" charset="0"/>
              </a:rPr>
              <a:t>Called a ‘work breakdown’ structure</a:t>
            </a:r>
          </a:p>
          <a:p>
            <a:pPr>
              <a:lnSpc>
                <a:spcPct val="90000"/>
              </a:lnSpc>
            </a:pPr>
            <a:endParaRPr lang="en-GB" altLang="en-US" sz="1900">
              <a:latin typeface="Arial" panose="020B0604020202020204" pitchFamily="34" charset="0"/>
            </a:endParaRPr>
          </a:p>
          <a:p>
            <a:pPr>
              <a:lnSpc>
                <a:spcPct val="90000"/>
              </a:lnSpc>
            </a:pPr>
            <a:r>
              <a:rPr lang="en-GB" altLang="en-US" sz="1900">
                <a:latin typeface="Arial" panose="020B0604020202020204" pitchFamily="34" charset="0"/>
              </a:rPr>
              <a:t>There is a ‘bottom up approach’ and a ‘top down approach’</a:t>
            </a:r>
          </a:p>
        </p:txBody>
      </p:sp>
    </p:spTree>
    <p:extLst>
      <p:ext uri="{BB962C8B-B14F-4D97-AF65-F5344CB8AC3E}">
        <p14:creationId xmlns:p14="http://schemas.microsoft.com/office/powerpoint/2010/main" val="3184975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4927" y="548621"/>
            <a:ext cx="10765171" cy="5632311"/>
          </a:xfrm>
          <a:prstGeom prst="rect">
            <a:avLst/>
          </a:prstGeom>
        </p:spPr>
        <p:txBody>
          <a:bodyPr wrap="square">
            <a:spAutoFit/>
          </a:bodyPr>
          <a:lstStyle/>
          <a:p>
            <a:r>
              <a:rPr lang="en-GB" dirty="0">
                <a:solidFill>
                  <a:srgbClr val="FF0000"/>
                </a:solidFill>
                <a:latin typeface="Arial" panose="020B0604020202020204" pitchFamily="34" charset="0"/>
                <a:cs typeface="Arial" panose="020B0604020202020204" pitchFamily="34" charset="0"/>
              </a:rPr>
              <a:t>How to Create a Work Breakdown Structure: Use your Quad Chart information</a:t>
            </a:r>
          </a:p>
          <a:p>
            <a:endParaRPr lang="en-GB" dirty="0">
              <a:solidFill>
                <a:srgbClr val="FF0000"/>
              </a:solidFill>
              <a:latin typeface="Arial" panose="020B0604020202020204" pitchFamily="34" charset="0"/>
              <a:cs typeface="Arial" panose="020B0604020202020204" pitchFamily="34" charset="0"/>
            </a:endParaRPr>
          </a:p>
          <a:p>
            <a:endParaRPr lang="en-GB"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There are five steps to creating a work breakdown structure : a bird’s-eye view, which eventually gets down to the most basic level by looking at the main parts of what is needed to construct a thorough WBS.</a:t>
            </a:r>
          </a:p>
          <a:p>
            <a:endParaRPr lang="en-GB" dirty="0">
              <a:latin typeface="Arial" panose="020B0604020202020204" pitchFamily="34" charset="0"/>
              <a:cs typeface="Arial" panose="020B0604020202020204" pitchFamily="34" charset="0"/>
            </a:endParaRPr>
          </a:p>
          <a:p>
            <a:pPr marL="342900" indent="-342900">
              <a:buAutoNum type="arabicPeriod"/>
            </a:pPr>
            <a:r>
              <a:rPr lang="en-GB" dirty="0">
                <a:latin typeface="Arial" panose="020B0604020202020204" pitchFamily="34" charset="0"/>
                <a:cs typeface="Arial" panose="020B0604020202020204" pitchFamily="34" charset="0"/>
              </a:rPr>
              <a:t>Working with the project scope/ aim &amp; objectives— determine the key deliverables.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The next level down is the project phases: break the larger project statement of intent into a series of phases that will take it from conception to completion - Objectives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What are your deliverables? List them all and note what is necessary for those deliverables to be completed successfully- End desired results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4. Take your deliverables from above and break them down into every single task that is necessary to deliver them, and then list all those tasks.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5. With the tasks now laid out, assign them to the team and give each team member the tools, resources and authority they need to get the job done.</a:t>
            </a:r>
          </a:p>
        </p:txBody>
      </p:sp>
    </p:spTree>
    <p:extLst>
      <p:ext uri="{BB962C8B-B14F-4D97-AF65-F5344CB8AC3E}">
        <p14:creationId xmlns:p14="http://schemas.microsoft.com/office/powerpoint/2010/main" val="1494851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a:r>
              <a:rPr lang="en-GB" altLang="en-US" dirty="0">
                <a:latin typeface="Arial" panose="020B0604020202020204" pitchFamily="34" charset="0"/>
              </a:rPr>
              <a:t>For a New Project</a:t>
            </a:r>
          </a:p>
        </p:txBody>
      </p:sp>
      <p:sp>
        <p:nvSpPr>
          <p:cNvPr id="2" name="AutoShape 2" descr="Image result for managing projec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managing projec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2470" name="Picture 6"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 b="26769"/>
          <a:stretch/>
        </p:blipFill>
        <p:spPr bwMode="auto">
          <a:xfrm>
            <a:off x="8582523" y="781520"/>
            <a:ext cx="2967028" cy="11996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0375" y="1752600"/>
            <a:ext cx="9939130" cy="3970318"/>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A hierarchical (top down planning methodology)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Description of work that must be done to complete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Organisational chart of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Define the work as independent tasks and can be sequenced, assigned, scheduled- key deliverables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Combine tasks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Present sequence in a task format</a:t>
            </a:r>
          </a:p>
        </p:txBody>
      </p:sp>
    </p:spTree>
    <p:extLst>
      <p:ext uri="{BB962C8B-B14F-4D97-AF65-F5344CB8AC3E}">
        <p14:creationId xmlns:p14="http://schemas.microsoft.com/office/powerpoint/2010/main" val="110851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24741" y="620392"/>
            <a:ext cx="3808268" cy="5504688"/>
          </a:xfrm>
        </p:spPr>
        <p:txBody>
          <a:bodyPr>
            <a:normAutofit/>
          </a:bodyPr>
          <a:lstStyle/>
          <a:p>
            <a:pPr>
              <a:lnSpc>
                <a:spcPct val="90000"/>
              </a:lnSpc>
            </a:pPr>
            <a:r>
              <a:rPr lang="en-GB" altLang="en-US" sz="5600">
                <a:solidFill>
                  <a:schemeClr val="bg1"/>
                </a:solidFill>
                <a:latin typeface="Arial" panose="020B0604020202020204" pitchFamily="34" charset="0"/>
              </a:rPr>
              <a:t>Developing a Work</a:t>
            </a:r>
            <a:br>
              <a:rPr lang="en-GB" altLang="en-US" sz="5600">
                <a:solidFill>
                  <a:schemeClr val="bg1"/>
                </a:solidFill>
                <a:latin typeface="Arial" panose="020B0604020202020204" pitchFamily="34" charset="0"/>
              </a:rPr>
            </a:br>
            <a:r>
              <a:rPr lang="en-GB" altLang="en-US" sz="5600">
                <a:solidFill>
                  <a:schemeClr val="bg1"/>
                </a:solidFill>
                <a:latin typeface="Arial" panose="020B0604020202020204" pitchFamily="34" charset="0"/>
              </a:rPr>
              <a:t> Breakdown Structure (Top-down)</a:t>
            </a:r>
          </a:p>
        </p:txBody>
      </p:sp>
      <p:graphicFrame>
        <p:nvGraphicFramePr>
          <p:cNvPr id="36869" name="Rectangle 3">
            <a:extLst>
              <a:ext uri="{FF2B5EF4-FFF2-40B4-BE49-F238E27FC236}">
                <a16:creationId xmlns:a16="http://schemas.microsoft.com/office/drawing/2014/main" id="{68EE3F05-6FCF-85C3-A8D9-47E3103A80AC}"/>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0777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35000" y="640823"/>
            <a:ext cx="3418659" cy="5583148"/>
          </a:xfrm>
        </p:spPr>
        <p:txBody>
          <a:bodyPr anchor="ctr">
            <a:normAutofit/>
          </a:bodyPr>
          <a:lstStyle/>
          <a:p>
            <a:r>
              <a:rPr lang="en-GB" altLang="en-US" sz="5000">
                <a:latin typeface="Arial" panose="020B0604020202020204" pitchFamily="34" charset="0"/>
              </a:rPr>
              <a:t>Methods for Developing a Work Breakdown Structure II</a:t>
            </a:r>
          </a:p>
        </p:txBody>
      </p:sp>
      <p:graphicFrame>
        <p:nvGraphicFramePr>
          <p:cNvPr id="35845" name="Rectangle 3">
            <a:extLst>
              <a:ext uri="{FF2B5EF4-FFF2-40B4-BE49-F238E27FC236}">
                <a16:creationId xmlns:a16="http://schemas.microsoft.com/office/drawing/2014/main" id="{3F8711B2-F9C0-8127-19E5-0266C8D466BE}"/>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1629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p:cNvSpPr>
            <a:spLocks noGrp="1" noChangeArrowheads="1"/>
          </p:cNvSpPr>
          <p:nvPr>
            <p:ph type="title"/>
          </p:nvPr>
        </p:nvSpPr>
        <p:spPr>
          <a:xfrm>
            <a:off x="630936" y="640080"/>
            <a:ext cx="4818888" cy="1481328"/>
          </a:xfrm>
        </p:spPr>
        <p:txBody>
          <a:bodyPr anchor="b">
            <a:normAutofit/>
          </a:bodyPr>
          <a:lstStyle/>
          <a:p>
            <a:pPr>
              <a:lnSpc>
                <a:spcPct val="90000"/>
              </a:lnSpc>
            </a:pPr>
            <a:r>
              <a:rPr lang="en-GB" altLang="en-US" sz="3000">
                <a:latin typeface="Arial" panose="020B0604020202020204" pitchFamily="34" charset="0"/>
              </a:rPr>
              <a:t>Methods for Developing a Work Breakdown Structure</a:t>
            </a:r>
          </a:p>
        </p:txBody>
      </p:sp>
      <p:sp>
        <p:nvSpPr>
          <p:cNvPr id="7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p:cNvSpPr>
            <a:spLocks noGrp="1" noChangeArrowheads="1"/>
          </p:cNvSpPr>
          <p:nvPr>
            <p:ph idx="1"/>
          </p:nvPr>
        </p:nvSpPr>
        <p:spPr>
          <a:xfrm>
            <a:off x="630936" y="2660904"/>
            <a:ext cx="4818888" cy="3547872"/>
          </a:xfrm>
        </p:spPr>
        <p:txBody>
          <a:bodyPr anchor="t">
            <a:normAutofit/>
          </a:bodyPr>
          <a:lstStyle/>
          <a:p>
            <a:pPr>
              <a:lnSpc>
                <a:spcPct val="90000"/>
              </a:lnSpc>
            </a:pPr>
            <a:r>
              <a:rPr lang="en-GB" altLang="en-US" sz="2000" b="1">
                <a:latin typeface="Arial" panose="020B0604020202020204" pitchFamily="34" charset="0"/>
              </a:rPr>
              <a:t>Bottom-up approach (using Brainstorming)</a:t>
            </a:r>
          </a:p>
          <a:p>
            <a:pPr>
              <a:lnSpc>
                <a:spcPct val="90000"/>
              </a:lnSpc>
            </a:pPr>
            <a:r>
              <a:rPr lang="en-GB" altLang="en-US" sz="2000">
                <a:latin typeface="Arial" panose="020B0604020202020204" pitchFamily="34" charset="0"/>
              </a:rPr>
              <a:t>This is the most appropriate method for projects involving untested methods and approaches OR where team members have not performed similar projects before</a:t>
            </a:r>
          </a:p>
          <a:p>
            <a:pPr>
              <a:lnSpc>
                <a:spcPct val="90000"/>
              </a:lnSpc>
            </a:pPr>
            <a:r>
              <a:rPr lang="en-GB" altLang="en-US" sz="2000">
                <a:latin typeface="Arial" panose="020B0604020202020204" pitchFamily="34" charset="0"/>
              </a:rPr>
              <a:t>Brainstorm to generate all activities you can think of that will have to be done.</a:t>
            </a:r>
          </a:p>
          <a:p>
            <a:pPr>
              <a:lnSpc>
                <a:spcPct val="90000"/>
              </a:lnSpc>
            </a:pPr>
            <a:r>
              <a:rPr lang="en-GB" altLang="en-US" sz="2000">
                <a:latin typeface="Arial" panose="020B0604020202020204" pitchFamily="34" charset="0"/>
              </a:rPr>
              <a:t>Then group them into categories</a:t>
            </a:r>
          </a:p>
        </p:txBody>
      </p:sp>
      <p:pic>
        <p:nvPicPr>
          <p:cNvPr id="54274" name="Picture 2" descr="Image result for managing project"/>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099048" y="2064258"/>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4633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p:cNvSpPr>
            <a:spLocks noGrp="1" noChangeArrowheads="1"/>
          </p:cNvSpPr>
          <p:nvPr>
            <p:ph type="title"/>
          </p:nvPr>
        </p:nvSpPr>
        <p:spPr>
          <a:xfrm>
            <a:off x="640080" y="325369"/>
            <a:ext cx="4368602" cy="1956841"/>
          </a:xfrm>
        </p:spPr>
        <p:txBody>
          <a:bodyPr anchor="b">
            <a:normAutofit/>
          </a:bodyPr>
          <a:lstStyle/>
          <a:p>
            <a:pPr>
              <a:lnSpc>
                <a:spcPct val="90000"/>
              </a:lnSpc>
            </a:pPr>
            <a:r>
              <a:rPr lang="en-GB" altLang="en-US" sz="3800">
                <a:latin typeface="Arial" panose="020B0604020202020204" pitchFamily="34" charset="0"/>
              </a:rPr>
              <a:t>How to: Develope a Work Breakdown Structure</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p:cNvSpPr>
            <a:spLocks noGrp="1" noChangeArrowheads="1"/>
          </p:cNvSpPr>
          <p:nvPr>
            <p:ph idx="1"/>
          </p:nvPr>
        </p:nvSpPr>
        <p:spPr>
          <a:xfrm>
            <a:off x="640080" y="2872899"/>
            <a:ext cx="4243589" cy="3320668"/>
          </a:xfrm>
        </p:spPr>
        <p:txBody>
          <a:bodyPr>
            <a:normAutofit/>
          </a:bodyPr>
          <a:lstStyle/>
          <a:p>
            <a:pPr>
              <a:lnSpc>
                <a:spcPct val="90000"/>
              </a:lnSpc>
              <a:buFontTx/>
              <a:buNone/>
            </a:pPr>
            <a:r>
              <a:rPr lang="en-GB" altLang="en-US" sz="1700" b="1">
                <a:latin typeface="Arial" panose="020B0604020202020204" pitchFamily="34" charset="0"/>
              </a:rPr>
              <a:t>Bottom Up Approach</a:t>
            </a:r>
          </a:p>
          <a:p>
            <a:pPr>
              <a:lnSpc>
                <a:spcPct val="90000"/>
              </a:lnSpc>
              <a:buFontTx/>
              <a:buNone/>
            </a:pPr>
            <a:endParaRPr lang="en-GB" altLang="en-US" sz="1700" b="1">
              <a:latin typeface="Arial" panose="020B0604020202020204" pitchFamily="34" charset="0"/>
            </a:endParaRPr>
          </a:p>
          <a:p>
            <a:pPr>
              <a:lnSpc>
                <a:spcPct val="90000"/>
              </a:lnSpc>
            </a:pPr>
            <a:r>
              <a:rPr lang="en-GB" altLang="en-US" sz="1700" b="1">
                <a:latin typeface="Arial" panose="020B0604020202020204" pitchFamily="34" charset="0"/>
              </a:rPr>
              <a:t>Brainstorm</a:t>
            </a:r>
            <a:r>
              <a:rPr lang="en-GB" altLang="en-US" sz="1700">
                <a:latin typeface="Arial" panose="020B0604020202020204" pitchFamily="34" charset="0"/>
              </a:rPr>
              <a:t> and write any and all </a:t>
            </a:r>
            <a:r>
              <a:rPr lang="en-GB" altLang="en-US" sz="1700" b="1">
                <a:latin typeface="Arial" panose="020B0604020202020204" pitchFamily="34" charset="0"/>
              </a:rPr>
              <a:t>activities</a:t>
            </a:r>
            <a:r>
              <a:rPr lang="en-GB" altLang="en-US" sz="1700">
                <a:latin typeface="Arial" panose="020B0604020202020204" pitchFamily="34" charset="0"/>
              </a:rPr>
              <a:t> that you think need to be performed for your group project on post-it notes or small cards.</a:t>
            </a:r>
          </a:p>
          <a:p>
            <a:pPr>
              <a:lnSpc>
                <a:spcPct val="90000"/>
              </a:lnSpc>
              <a:buFontTx/>
              <a:buNone/>
            </a:pPr>
            <a:br>
              <a:rPr lang="en-GB" altLang="en-US" sz="1700">
                <a:latin typeface="Arial" panose="020B0604020202020204" pitchFamily="34" charset="0"/>
              </a:rPr>
            </a:br>
            <a:r>
              <a:rPr lang="en-GB" altLang="en-US" sz="1700">
                <a:latin typeface="Arial" panose="020B0604020202020204" pitchFamily="34" charset="0"/>
              </a:rPr>
              <a:t>Do not worry about overlap or level of detail at this stage.</a:t>
            </a:r>
          </a:p>
          <a:p>
            <a:pPr lvl="1">
              <a:lnSpc>
                <a:spcPct val="90000"/>
              </a:lnSpc>
            </a:pPr>
            <a:r>
              <a:rPr lang="en-GB" altLang="en-US" sz="1700">
                <a:latin typeface="Arial" panose="020B0604020202020204" pitchFamily="34" charset="0"/>
              </a:rPr>
              <a:t>Do not discuss task wording or details</a:t>
            </a:r>
          </a:p>
          <a:p>
            <a:pPr lvl="1">
              <a:lnSpc>
                <a:spcPct val="90000"/>
              </a:lnSpc>
            </a:pPr>
            <a:r>
              <a:rPr lang="en-GB" altLang="en-US" sz="1700">
                <a:latin typeface="Arial" panose="020B0604020202020204" pitchFamily="34" charset="0"/>
              </a:rPr>
              <a:t>Write everything down</a:t>
            </a:r>
          </a:p>
        </p:txBody>
      </p:sp>
      <p:pic>
        <p:nvPicPr>
          <p:cNvPr id="33797" name="Picture 33796" descr="Multi-coloured paper-craft art">
            <a:extLst>
              <a:ext uri="{FF2B5EF4-FFF2-40B4-BE49-F238E27FC236}">
                <a16:creationId xmlns:a16="http://schemas.microsoft.com/office/drawing/2014/main" id="{A4F2E420-9959-7C84-CC8D-5AC9E45C9B02}"/>
              </a:ext>
            </a:extLst>
          </p:cNvPr>
          <p:cNvPicPr>
            <a:picLocks noChangeAspect="1"/>
          </p:cNvPicPr>
          <p:nvPr/>
        </p:nvPicPr>
        <p:blipFill rotWithShape="1">
          <a:blip r:embed="rId3"/>
          <a:srcRect l="17642" r="154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79803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5" name="Rectangle 7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6" name="Rectangle 7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Rectangle 7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8" name="Rectangle 7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890" name="Rectangle 2"/>
          <p:cNvSpPr>
            <a:spLocks noGrp="1" noChangeArrowheads="1"/>
          </p:cNvSpPr>
          <p:nvPr>
            <p:ph type="title"/>
          </p:nvPr>
        </p:nvSpPr>
        <p:spPr>
          <a:xfrm>
            <a:off x="1383564" y="348865"/>
            <a:ext cx="9718111" cy="1576446"/>
          </a:xfrm>
        </p:spPr>
        <p:txBody>
          <a:bodyPr anchor="ctr">
            <a:normAutofit/>
          </a:bodyPr>
          <a:lstStyle/>
          <a:p>
            <a:r>
              <a:rPr lang="en-GB" altLang="en-US" sz="4000">
                <a:solidFill>
                  <a:srgbClr val="FFFFFF"/>
                </a:solidFill>
                <a:latin typeface="Arial" panose="020B0604020202020204" pitchFamily="34" charset="0"/>
              </a:rPr>
              <a:t>General Rule for Breaking Down your Work</a:t>
            </a:r>
          </a:p>
        </p:txBody>
      </p:sp>
      <p:graphicFrame>
        <p:nvGraphicFramePr>
          <p:cNvPr id="37899" name="Rectangle 3">
            <a:extLst>
              <a:ext uri="{FF2B5EF4-FFF2-40B4-BE49-F238E27FC236}">
                <a16:creationId xmlns:a16="http://schemas.microsoft.com/office/drawing/2014/main" id="{30261867-81F5-B801-9FC2-8B7FB64C10FE}"/>
              </a:ext>
            </a:extLst>
          </p:cNvPr>
          <p:cNvGraphicFramePr>
            <a:graphicFrameLocks noGrp="1"/>
          </p:cNvGraphicFramePr>
          <p:nvPr>
            <p:ph idx="1"/>
            <p:extLst>
              <p:ext uri="{D42A27DB-BD31-4B8C-83A1-F6EECF244321}">
                <p14:modId xmlns:p14="http://schemas.microsoft.com/office/powerpoint/2010/main" val="195970356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42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Rounded Corners 3">
            <a:extLst>
              <a:ext uri="{FF2B5EF4-FFF2-40B4-BE49-F238E27FC236}">
                <a16:creationId xmlns:a16="http://schemas.microsoft.com/office/drawing/2014/main" id="{13D89E9D-2FF0-4A8D-9F31-767C9EF23F3C}"/>
              </a:ext>
            </a:extLst>
          </p:cNvPr>
          <p:cNvSpPr/>
          <p:nvPr/>
        </p:nvSpPr>
        <p:spPr>
          <a:xfrm>
            <a:off x="838200" y="1825625"/>
            <a:ext cx="5558489" cy="4351338"/>
          </a:xfrm>
          <a:prstGeom prst="round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a:bodyPr>
          <a:lstStyle/>
          <a:p>
            <a:pPr>
              <a:lnSpc>
                <a:spcPct val="90000"/>
              </a:lnSpc>
              <a:spcAft>
                <a:spcPts val="600"/>
              </a:spcAft>
            </a:pPr>
            <a:r>
              <a:rPr lang="en-US" sz="2400" dirty="0">
                <a:solidFill>
                  <a:schemeClr val="tx1"/>
                </a:solidFill>
                <a:latin typeface="Arial" panose="020B0604020202020204" pitchFamily="34" charset="0"/>
                <a:cs typeface="Arial" panose="020B0604020202020204" pitchFamily="34" charset="0"/>
              </a:rPr>
              <a:t>Work on your project Work break down structure</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1</a:t>
            </a:r>
            <a:r>
              <a:rPr lang="en-US" sz="2400" baseline="30000" dirty="0">
                <a:solidFill>
                  <a:schemeClr val="tx1"/>
                </a:solidFill>
                <a:latin typeface="Arial" panose="020B0604020202020204" pitchFamily="34" charset="0"/>
                <a:cs typeface="Arial" panose="020B0604020202020204" pitchFamily="34" charset="0"/>
              </a:rPr>
              <a:t>st</a:t>
            </a:r>
            <a:r>
              <a:rPr lang="en-US" sz="2400" dirty="0">
                <a:solidFill>
                  <a:schemeClr val="tx1"/>
                </a:solidFill>
                <a:latin typeface="Arial" panose="020B0604020202020204" pitchFamily="34" charset="0"/>
                <a:cs typeface="Arial" panose="020B0604020202020204" pitchFamily="34" charset="0"/>
              </a:rPr>
              <a:t> phase- Project aim</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2</a:t>
            </a:r>
            <a:r>
              <a:rPr lang="en-US" sz="2400" baseline="30000" dirty="0">
                <a:solidFill>
                  <a:schemeClr val="tx1"/>
                </a:solidFill>
                <a:latin typeface="Arial" panose="020B0604020202020204" pitchFamily="34" charset="0"/>
                <a:cs typeface="Arial" panose="020B0604020202020204" pitchFamily="34" charset="0"/>
              </a:rPr>
              <a:t>nd</a:t>
            </a:r>
            <a:r>
              <a:rPr lang="en-US" sz="2400" dirty="0">
                <a:solidFill>
                  <a:schemeClr val="tx1"/>
                </a:solidFill>
                <a:latin typeface="Arial" panose="020B0604020202020204" pitchFamily="34" charset="0"/>
                <a:cs typeface="Arial" panose="020B0604020202020204" pitchFamily="34" charset="0"/>
              </a:rPr>
              <a:t> phase - Project objectives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3</a:t>
            </a:r>
            <a:r>
              <a:rPr lang="en-US" sz="2400" baseline="30000" dirty="0">
                <a:solidFill>
                  <a:schemeClr val="tx1"/>
                </a:solidFill>
                <a:latin typeface="Arial" panose="020B0604020202020204" pitchFamily="34" charset="0"/>
                <a:cs typeface="Arial" panose="020B0604020202020204" pitchFamily="34" charset="0"/>
              </a:rPr>
              <a:t>rd</a:t>
            </a:r>
            <a:r>
              <a:rPr lang="en-US" sz="2400" dirty="0">
                <a:solidFill>
                  <a:schemeClr val="tx1"/>
                </a:solidFill>
                <a:latin typeface="Arial" panose="020B0604020202020204" pitchFamily="34" charset="0"/>
                <a:cs typeface="Arial" panose="020B0604020202020204" pitchFamily="34" charset="0"/>
              </a:rPr>
              <a:t> phase - Project deliverables (desired end results)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4the phase - Break them into tasks to be completed</a:t>
            </a: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2465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C4E7B-E38B-45A7-A56E-6E5DD23198A6}"/>
              </a:ext>
            </a:extLst>
          </p:cNvPr>
          <p:cNvSpPr>
            <a:spLocks noGrp="1"/>
          </p:cNvSpPr>
          <p:nvPr>
            <p:ph type="title"/>
          </p:nvPr>
        </p:nvSpPr>
        <p:spPr>
          <a:xfrm>
            <a:off x="1136428" y="245009"/>
            <a:ext cx="7474172" cy="1325563"/>
          </a:xfrm>
        </p:spPr>
        <p:txBody>
          <a:bodyPr>
            <a:normAutofit/>
          </a:bodyPr>
          <a:lstStyle/>
          <a:p>
            <a:r>
              <a:rPr lang="en-GB" dirty="0">
                <a:latin typeface="Arial" panose="020B0604020202020204" pitchFamily="34" charset="0"/>
                <a:cs typeface="Arial" panose="020B0604020202020204" pitchFamily="34" charset="0"/>
              </a:rPr>
              <a:t>Benefits of WBS </a:t>
            </a:r>
          </a:p>
        </p:txBody>
      </p:sp>
      <p:sp>
        <p:nvSpPr>
          <p:cNvPr id="3" name="Content Placeholder 2">
            <a:extLst>
              <a:ext uri="{FF2B5EF4-FFF2-40B4-BE49-F238E27FC236}">
                <a16:creationId xmlns:a16="http://schemas.microsoft.com/office/drawing/2014/main" id="{E183F2B8-C82B-4600-834E-2975B0EFCFBB}"/>
              </a:ext>
            </a:extLst>
          </p:cNvPr>
          <p:cNvSpPr>
            <a:spLocks noGrp="1"/>
          </p:cNvSpPr>
          <p:nvPr>
            <p:ph idx="1"/>
          </p:nvPr>
        </p:nvSpPr>
        <p:spPr>
          <a:xfrm>
            <a:off x="111967" y="1978091"/>
            <a:ext cx="8498633" cy="3750696"/>
          </a:xfrm>
        </p:spPr>
        <p:txBody>
          <a:bodyPr anchor="ctr">
            <a:noAutofit/>
          </a:bodyPr>
          <a:lstStyle/>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organises the work required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facilitates the quick development of a schedule by allocating effort estimates to specific sections of the WBS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potential scope risks if it has a branch that is not well defined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entire scope</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communication points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impacts when deliverables are falling behind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show and assign accountabilities and responsibilities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show control points and milestones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way to estimates project costs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ensures no important deliverables are forgotten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assist with resource allocation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proven and repeatable approach to planning projects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tool for team brainstorming and collaboration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an opportunity to engage the team and make them feel invested in the planning</a:t>
            </a:r>
          </a:p>
          <a:p>
            <a:pPr>
              <a:lnSpc>
                <a:spcPct val="90000"/>
              </a:lnSpc>
            </a:pPr>
            <a:endParaRPr lang="en-GB" sz="18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02508475-0548-51AB-E60C-6AC381ECB8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4039881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5597176B-AE2A-4A2B-9922-B392A43FA928}"/>
              </a:ext>
            </a:extLst>
          </p:cNvPr>
          <p:cNvSpPr txBox="1"/>
          <p:nvPr/>
        </p:nvSpPr>
        <p:spPr>
          <a:xfrm>
            <a:off x="1029936" y="1323313"/>
            <a:ext cx="9833548" cy="3359358"/>
          </a:xfrm>
          <a:prstGeom prst="rect">
            <a:avLst/>
          </a:prstGeom>
        </p:spPr>
        <p:txBody>
          <a:bodyPr vert="horz" lIns="91440" tIns="45720" rIns="91440" bIns="45720" rtlCol="0">
            <a:noAutofit/>
          </a:bodyPr>
          <a:lstStyle/>
          <a:p>
            <a:pPr>
              <a:lnSpc>
                <a:spcPct val="90000"/>
              </a:lnSpc>
              <a:spcAft>
                <a:spcPts val="600"/>
              </a:spcAft>
            </a:pPr>
            <a:r>
              <a:rPr lang="en-US" sz="2000" b="1" i="0" dirty="0">
                <a:solidFill>
                  <a:schemeClr val="tx2"/>
                </a:solidFill>
                <a:effectLst/>
                <a:latin typeface="Arial" panose="020B0604020202020204" pitchFamily="34" charset="0"/>
                <a:cs typeface="Arial" panose="020B0604020202020204" pitchFamily="34" charset="0"/>
              </a:rPr>
              <a:t>WBS has disadvantages.</a:t>
            </a:r>
            <a:endParaRPr lang="en-US" sz="2000" b="0" i="0" dirty="0">
              <a:solidFill>
                <a:schemeClr val="tx2"/>
              </a:solidFill>
              <a:effectLst/>
              <a:latin typeface="Arial" panose="020B0604020202020204" pitchFamily="34" charset="0"/>
              <a:cs typeface="Arial" panose="020B0604020202020204" pitchFamily="34" charset="0"/>
            </a:endParaRPr>
          </a:p>
          <a:p>
            <a:pPr>
              <a:lnSpc>
                <a:spcPct val="90000"/>
              </a:lnSpc>
              <a:spcAft>
                <a:spcPts val="600"/>
              </a:spcAft>
            </a:pPr>
            <a:endParaRPr lang="en-US" sz="2000" b="0" i="0"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Requires active management of each task</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Increased work burdens on management and management functions like planning, organising, monitoring, and review </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Project managers must determine the precise amount of detail to be included in the WBS. Too little and the project lacks definition. Too much and the project becomes too bureaucratic.</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There’s no set way to determine the amount of information in the WBS. </a:t>
            </a: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79164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C0DB9C61-90E0-484F-8602-02F49EDC1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3F7ED563-E5DB-4937-BF78-7893C4D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28036"/>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73730" name="Rectangle 2"/>
          <p:cNvSpPr>
            <a:spLocks noGrp="1" noChangeArrowheads="1"/>
          </p:cNvSpPr>
          <p:nvPr>
            <p:ph type="title"/>
          </p:nvPr>
        </p:nvSpPr>
        <p:spPr>
          <a:xfrm>
            <a:off x="871220" y="860028"/>
            <a:ext cx="6006192" cy="1324907"/>
          </a:xfrm>
        </p:spPr>
        <p:txBody>
          <a:bodyPr>
            <a:normAutofit/>
          </a:bodyPr>
          <a:lstStyle/>
          <a:p>
            <a:pPr eaLnBrk="1" hangingPunct="1"/>
            <a:r>
              <a:rPr lang="en-GB" altLang="en-US" b="1">
                <a:solidFill>
                  <a:schemeClr val="accent1"/>
                </a:solidFill>
              </a:rPr>
              <a:t>What is Risk?</a:t>
            </a:r>
          </a:p>
        </p:txBody>
      </p:sp>
      <p:sp>
        <p:nvSpPr>
          <p:cNvPr id="73731" name="Rectangle 3"/>
          <p:cNvSpPr>
            <a:spLocks noGrp="1" noChangeArrowheads="1"/>
          </p:cNvSpPr>
          <p:nvPr>
            <p:ph idx="1"/>
          </p:nvPr>
        </p:nvSpPr>
        <p:spPr>
          <a:xfrm>
            <a:off x="871220" y="2248823"/>
            <a:ext cx="6006192" cy="3928139"/>
          </a:xfrm>
        </p:spPr>
        <p:txBody>
          <a:bodyPr>
            <a:normAutofit/>
          </a:bodyPr>
          <a:lstStyle/>
          <a:p>
            <a:pPr marL="0" indent="0" eaLnBrk="1" hangingPunct="1">
              <a:buNone/>
            </a:pPr>
            <a:r>
              <a:rPr lang="en-GB" altLang="en-US" sz="2400" dirty="0">
                <a:solidFill>
                  <a:schemeClr val="accent1"/>
                </a:solidFill>
              </a:rPr>
              <a:t>Risk is the possibility that you may not achieve:</a:t>
            </a:r>
          </a:p>
          <a:p>
            <a:pPr eaLnBrk="1" hangingPunct="1"/>
            <a:r>
              <a:rPr lang="en-GB" altLang="en-US" sz="2400" dirty="0">
                <a:solidFill>
                  <a:schemeClr val="accent1"/>
                </a:solidFill>
              </a:rPr>
              <a:t>Product/project specification – it doesn’t do what it was supposed to do</a:t>
            </a:r>
          </a:p>
          <a:p>
            <a:pPr eaLnBrk="1" hangingPunct="1"/>
            <a:r>
              <a:rPr lang="en-GB" altLang="en-US" sz="2400" dirty="0">
                <a:solidFill>
                  <a:schemeClr val="accent1"/>
                </a:solidFill>
              </a:rPr>
              <a:t>Schedule target  - the project is late</a:t>
            </a:r>
          </a:p>
          <a:p>
            <a:pPr eaLnBrk="1" hangingPunct="1"/>
            <a:r>
              <a:rPr lang="en-GB" altLang="en-US" sz="2400" dirty="0">
                <a:solidFill>
                  <a:schemeClr val="accent1"/>
                </a:solidFill>
              </a:rPr>
              <a:t>Resource target – the project costs too much or uses too much staff time </a:t>
            </a:r>
          </a:p>
          <a:p>
            <a:pPr eaLnBrk="1" hangingPunct="1"/>
            <a:endParaRPr lang="en-GB" altLang="en-US" sz="2400" dirty="0">
              <a:solidFill>
                <a:schemeClr val="accent1"/>
              </a:solidFill>
            </a:endParaRPr>
          </a:p>
        </p:txBody>
      </p:sp>
      <p:sp>
        <p:nvSpPr>
          <p:cNvPr id="139" name="Rectangle 138">
            <a:extLst>
              <a:ext uri="{FF2B5EF4-FFF2-40B4-BE49-F238E27FC236}">
                <a16:creationId xmlns:a16="http://schemas.microsoft.com/office/drawing/2014/main" id="{2306B647-FE95-4550-8350-3D2180C62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0466" y="699706"/>
            <a:ext cx="4114800" cy="5477256"/>
          </a:xfrm>
          <a:prstGeom prst="rect">
            <a:avLst/>
          </a:prstGeom>
          <a:solidFill>
            <a:srgbClr val="FFFFFF"/>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3666" name="Picture 2" descr="Image result for managing project risk"/>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14408" r="12051" b="-3"/>
          <a:stretch/>
        </p:blipFill>
        <p:spPr bwMode="auto">
          <a:xfrm>
            <a:off x="7523826" y="862763"/>
            <a:ext cx="3788081" cy="5151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799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4" name="Rectangle 2"/>
          <p:cNvSpPr>
            <a:spLocks noGrp="1" noChangeArrowheads="1"/>
          </p:cNvSpPr>
          <p:nvPr>
            <p:ph type="title"/>
          </p:nvPr>
        </p:nvSpPr>
        <p:spPr>
          <a:xfrm>
            <a:off x="640080" y="325369"/>
            <a:ext cx="4368602" cy="1956841"/>
          </a:xfrm>
        </p:spPr>
        <p:txBody>
          <a:bodyPr anchor="b">
            <a:normAutofit/>
          </a:bodyPr>
          <a:lstStyle/>
          <a:p>
            <a:pPr eaLnBrk="1" hangingPunct="1"/>
            <a:r>
              <a:rPr lang="en-GB" altLang="en-US" sz="5400"/>
              <a:t>Project Risk Increases</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5" name="Rectangle 3"/>
          <p:cNvSpPr>
            <a:spLocks noGrp="1" noChangeArrowheads="1"/>
          </p:cNvSpPr>
          <p:nvPr>
            <p:ph idx="1"/>
          </p:nvPr>
        </p:nvSpPr>
        <p:spPr>
          <a:xfrm>
            <a:off x="640080" y="2872899"/>
            <a:ext cx="4243589" cy="3320668"/>
          </a:xfrm>
        </p:spPr>
        <p:txBody>
          <a:bodyPr>
            <a:normAutofit/>
          </a:bodyPr>
          <a:lstStyle/>
          <a:p>
            <a:pPr eaLnBrk="1" hangingPunct="1"/>
            <a:r>
              <a:rPr lang="en-GB" altLang="en-US" sz="2000"/>
              <a:t>The  longer your project runs</a:t>
            </a:r>
          </a:p>
          <a:p>
            <a:pPr eaLnBrk="1" hangingPunct="1"/>
            <a:r>
              <a:rPr lang="en-GB" altLang="en-US" sz="2000"/>
              <a:t>The longer the time span between completion of the project schedule and actually starting work</a:t>
            </a:r>
          </a:p>
          <a:p>
            <a:pPr eaLnBrk="1" hangingPunct="1"/>
            <a:r>
              <a:rPr lang="en-GB" altLang="en-US" sz="2000"/>
              <a:t>The less experience you, your team, your  organisation has of carrying out similar projects</a:t>
            </a:r>
          </a:p>
          <a:p>
            <a:pPr eaLnBrk="1" hangingPunct="1"/>
            <a:r>
              <a:rPr lang="en-GB" altLang="en-US" sz="2000"/>
              <a:t>The newer the technology or work approach being used</a:t>
            </a:r>
          </a:p>
          <a:p>
            <a:pPr eaLnBrk="1" hangingPunct="1"/>
            <a:endParaRPr lang="en-GB" altLang="en-US" sz="2000"/>
          </a:p>
        </p:txBody>
      </p:sp>
      <p:pic>
        <p:nvPicPr>
          <p:cNvPr id="111618" name="Picture 2" descr="Image result for managing project risk"/>
          <p:cNvPicPr>
            <a:picLocks noChangeAspect="1" noChangeArrowheads="1"/>
          </p:cNvPicPr>
          <p:nvPr/>
        </p:nvPicPr>
        <p:blipFill rotWithShape="1">
          <a:blip r:embed="rId3">
            <a:extLst>
              <a:ext uri="{28A0092B-C50C-407E-A947-70E740481C1C}">
                <a14:useLocalDpi xmlns:a14="http://schemas.microsoft.com/office/drawing/2010/main" val="0"/>
              </a:ext>
            </a:extLst>
          </a:blip>
          <a:srcRect r="1"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730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778" name="Rectangle 2"/>
          <p:cNvSpPr>
            <a:spLocks noGrp="1" noChangeArrowheads="1"/>
          </p:cNvSpPr>
          <p:nvPr>
            <p:ph type="title"/>
          </p:nvPr>
        </p:nvSpPr>
        <p:spPr>
          <a:xfrm>
            <a:off x="572493" y="238539"/>
            <a:ext cx="11018520" cy="1434415"/>
          </a:xfrm>
        </p:spPr>
        <p:txBody>
          <a:bodyPr anchor="b">
            <a:normAutofit/>
          </a:bodyPr>
          <a:lstStyle/>
          <a:p>
            <a:pPr eaLnBrk="1" hangingPunct="1"/>
            <a:r>
              <a:rPr lang="en-GB" altLang="en-US" sz="4200"/>
              <a:t>Risk Management Tool &amp; Technique  are used to: </a:t>
            </a:r>
            <a:br>
              <a:rPr lang="en-GB" altLang="en-US" sz="4200"/>
            </a:br>
            <a:endParaRPr lang="en-GB" altLang="en-US" sz="4200"/>
          </a:p>
        </p:txBody>
      </p:sp>
      <p:sp>
        <p:nvSpPr>
          <p:cNvPr id="13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779" name="Rectangle 3"/>
          <p:cNvSpPr>
            <a:spLocks noGrp="1" noChangeArrowheads="1"/>
          </p:cNvSpPr>
          <p:nvPr>
            <p:ph idx="1"/>
          </p:nvPr>
        </p:nvSpPr>
        <p:spPr>
          <a:xfrm>
            <a:off x="572493" y="2071316"/>
            <a:ext cx="6713552" cy="4119172"/>
          </a:xfrm>
        </p:spPr>
        <p:txBody>
          <a:bodyPr anchor="t">
            <a:normAutofit/>
          </a:bodyPr>
          <a:lstStyle/>
          <a:p>
            <a:pPr eaLnBrk="1" hangingPunct="1"/>
            <a:r>
              <a:rPr lang="en-GB" altLang="en-US" sz="2200"/>
              <a:t>The process of identifying possible risks</a:t>
            </a:r>
          </a:p>
          <a:p>
            <a:pPr eaLnBrk="1" hangingPunct="1"/>
            <a:r>
              <a:rPr lang="en-GB" altLang="en-US" sz="2200"/>
              <a:t>Assessing their potential impact</a:t>
            </a:r>
          </a:p>
          <a:p>
            <a:pPr eaLnBrk="1" hangingPunct="1"/>
            <a:r>
              <a:rPr lang="en-GB" altLang="en-US" sz="2200"/>
              <a:t>Developing plans for minimising their negative effects</a:t>
            </a:r>
          </a:p>
          <a:p>
            <a:pPr eaLnBrk="1" hangingPunct="1"/>
            <a:r>
              <a:rPr lang="en-GB" altLang="en-US" sz="2200"/>
              <a:t>Reviewing them throughout the project</a:t>
            </a:r>
          </a:p>
          <a:p>
            <a:pPr eaLnBrk="1" hangingPunct="1"/>
            <a:r>
              <a:rPr lang="en-GB" altLang="en-US" sz="2200"/>
              <a:t>Risk management is effective anticipation in action</a:t>
            </a:r>
          </a:p>
          <a:p>
            <a:pPr eaLnBrk="1" hangingPunct="1"/>
            <a:endParaRPr lang="en-GB" altLang="en-US" sz="2200"/>
          </a:p>
        </p:txBody>
      </p:sp>
      <p:pic>
        <p:nvPicPr>
          <p:cNvPr id="10957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816" r="5787"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362315"/>
      </p:ext>
    </p:extLst>
  </p:cSld>
  <p:clrMapOvr>
    <a:masterClrMapping/>
  </p:clrMapOvr>
  <p:transition>
    <p:fade thruBlk="1"/>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996" name="Rectangle 4"/>
          <p:cNvSpPr>
            <a:spLocks noChangeArrowheads="1"/>
          </p:cNvSpPr>
          <p:nvPr/>
        </p:nvSpPr>
        <p:spPr bwMode="auto">
          <a:xfrm>
            <a:off x="646744" y="640080"/>
            <a:ext cx="4173905" cy="557781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eaLnBrk="1" fontAlgn="base" hangingPunct="1">
              <a:lnSpc>
                <a:spcPct val="90000"/>
              </a:lnSpc>
              <a:spcBef>
                <a:spcPct val="0"/>
              </a:spcBef>
              <a:spcAft>
                <a:spcPts val="600"/>
              </a:spcAft>
              <a:buClrTx/>
              <a:buSzTx/>
              <a:tabLst/>
              <a:defRPr/>
            </a:pPr>
            <a:r>
              <a:rPr kumimoji="0" lang="en-US" altLang="en-US" sz="5400" b="0" i="0" u="none" strike="noStrike" kern="1200" cap="none" spc="0" normalizeH="0" baseline="0" noProof="0">
                <a:ln>
                  <a:noFill/>
                </a:ln>
                <a:solidFill>
                  <a:srgbClr val="FFFFFF"/>
                </a:solidFill>
                <a:effectLst/>
                <a:uLnTx/>
                <a:uFillTx/>
                <a:latin typeface="+mj-lt"/>
                <a:ea typeface="+mj-ea"/>
                <a:cs typeface="+mj-cs"/>
              </a:rPr>
              <a:t>Internal / External Risks</a:t>
            </a:r>
          </a:p>
        </p:txBody>
      </p:sp>
      <p:cxnSp>
        <p:nvCxnSpPr>
          <p:cNvPr id="75" name="Straight Connector 74">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84994" name="Rectangle 2"/>
          <p:cNvSpPr>
            <a:spLocks noChangeArrowheads="1"/>
          </p:cNvSpPr>
          <p:nvPr/>
        </p:nvSpPr>
        <p:spPr bwMode="auto">
          <a:xfrm>
            <a:off x="6096000" y="639763"/>
            <a:ext cx="5459413" cy="3678238"/>
          </a:xfrm>
          <a:prstGeom prst="rect">
            <a:avLst/>
          </a:prstGeom>
          <a:solidFill>
            <a:srgbClr val="FFFF66"/>
          </a:solidFill>
          <a:ln w="38100">
            <a:solidFill>
              <a:schemeClr val="tx1"/>
            </a:solidFill>
            <a:miter lim="800000"/>
            <a:headEnd/>
            <a:tailEnd/>
          </a:ln>
        </p:spPr>
        <p:txBody>
          <a:bodyPr wrap="square" anchor="t">
            <a:norm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r>
              <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rPr>
              <a:t>External Environment</a:t>
            </a:r>
          </a:p>
          <a:p>
            <a:pPr marL="0" marR="0" lvl="0" indent="0" algn="l" defTabSz="914400" rtl="0" eaLnBrk="0" fontAlgn="base" latinLnBrk="0" hangingPunct="0">
              <a:spcBef>
                <a:spcPct val="0"/>
              </a:spcBef>
              <a:spcAft>
                <a:spcPts val="600"/>
              </a:spcAft>
              <a:buClrTx/>
              <a:buSzTx/>
              <a:buFontTx/>
              <a:buNone/>
              <a:tabLst/>
              <a:defRPr/>
            </a:pPr>
            <a:r>
              <a:rPr kumimoji="0" lang="en-GB" altLang="en-US" sz="2600" b="0" i="1" u="none" strike="noStrike" kern="1200" cap="none" spc="0" normalizeH="0" baseline="0" noProof="0">
                <a:ln>
                  <a:noFill/>
                </a:ln>
                <a:solidFill>
                  <a:srgbClr val="000000"/>
                </a:solidFill>
                <a:effectLst/>
                <a:uLnTx/>
                <a:uFillTx/>
                <a:latin typeface="Arial" panose="020B0604020202020204" pitchFamily="34" charset="0"/>
                <a:ea typeface="+mn-ea"/>
                <a:cs typeface="+mn-cs"/>
              </a:rPr>
              <a:t>Things outside of the projects direct control that may result in its failure, but can be identified and monitored via a watching brief, e.g. fire, flood, famine, pandemics and war!, global economic recession</a:t>
            </a: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84995" name="Rectangle 3"/>
          <p:cNvSpPr>
            <a:spLocks noChangeArrowheads="1"/>
          </p:cNvSpPr>
          <p:nvPr/>
        </p:nvSpPr>
        <p:spPr bwMode="auto">
          <a:xfrm>
            <a:off x="6096000" y="4386263"/>
            <a:ext cx="5459413" cy="1831975"/>
          </a:xfrm>
          <a:prstGeom prst="rect">
            <a:avLst/>
          </a:prstGeom>
          <a:solidFill>
            <a:srgbClr val="C5C000"/>
          </a:solidFill>
          <a:ln w="28575">
            <a:solidFill>
              <a:schemeClr val="tx2"/>
            </a:solidFill>
            <a:miter lim="800000"/>
            <a:headEnd/>
            <a:tailEnd/>
          </a:ln>
        </p:spPr>
        <p:txBody>
          <a:bodyPr wrap="square" anchor="t">
            <a:norm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defRPr/>
            </a:pPr>
            <a:r>
              <a:rPr kumimoji="0" lang="en-GB"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Internal Environment:</a:t>
            </a:r>
          </a:p>
          <a:p>
            <a:pPr marL="0" marR="0" lvl="0" indent="0" algn="l" defTabSz="914400" rtl="0" eaLnBrk="0" fontAlgn="base" latinLnBrk="0" hangingPunct="0">
              <a:lnSpc>
                <a:spcPct val="90000"/>
              </a:lnSpc>
              <a:spcBef>
                <a:spcPct val="0"/>
              </a:spcBef>
              <a:spcAft>
                <a:spcPts val="600"/>
              </a:spcAft>
              <a:buClrTx/>
              <a:buSzTx/>
              <a:buFontTx/>
              <a:buNone/>
              <a:tabLst/>
              <a:defRPr/>
            </a:pPr>
            <a:r>
              <a:rPr kumimoji="0" lang="en-GB" altLang="en-US" sz="2800" b="0" i="1" u="none" strike="noStrike" kern="1200" cap="none" spc="0" normalizeH="0" baseline="0" noProof="0">
                <a:ln>
                  <a:noFill/>
                </a:ln>
                <a:solidFill>
                  <a:srgbClr val="000000"/>
                </a:solidFill>
                <a:effectLst/>
                <a:uLnTx/>
                <a:uFillTx/>
                <a:latin typeface="Arial" panose="020B0604020202020204" pitchFamily="34" charset="0"/>
                <a:ea typeface="+mn-ea"/>
                <a:cs typeface="+mn-cs"/>
              </a:rPr>
              <a:t>Those that can occur as part of the project itself - something can usually be done about these</a:t>
            </a:r>
            <a:endParaRPr kumimoji="0" lang="en-GB"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90000"/>
              </a:lnSpc>
              <a:spcBef>
                <a:spcPct val="0"/>
              </a:spcBef>
              <a:spcAft>
                <a:spcPts val="600"/>
              </a:spcAft>
              <a:buClrTx/>
              <a:buSzTx/>
              <a:buFontTx/>
              <a:buNone/>
              <a:tabLst/>
              <a:defRPr/>
            </a:pPr>
            <a:endParaRPr kumimoji="0" lang="en-GB"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3313102"/>
      </p:ext>
    </p:extLst>
  </p:cSld>
  <p:clrMapOvr>
    <a:masterClrMapping/>
  </p:clrMapOvr>
  <p:transition>
    <p:fade thruBlk="1"/>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042" name="Rectangle 2"/>
          <p:cNvSpPr>
            <a:spLocks noGrp="1" noChangeArrowheads="1"/>
          </p:cNvSpPr>
          <p:nvPr>
            <p:ph type="title"/>
          </p:nvPr>
        </p:nvSpPr>
        <p:spPr>
          <a:xfrm>
            <a:off x="589560" y="856180"/>
            <a:ext cx="4560584" cy="1128068"/>
          </a:xfrm>
        </p:spPr>
        <p:txBody>
          <a:bodyPr anchor="ctr">
            <a:normAutofit/>
          </a:bodyPr>
          <a:lstStyle/>
          <a:p>
            <a:pPr eaLnBrk="1" hangingPunct="1"/>
            <a:r>
              <a:rPr lang="en-GB" altLang="en-US" sz="2200" b="1"/>
              <a:t>Influence and Control</a:t>
            </a:r>
            <a:br>
              <a:rPr lang="en-GB" altLang="en-US" sz="2200"/>
            </a:br>
            <a:r>
              <a:rPr lang="en-GB" altLang="en-US" sz="2200"/>
              <a:t>What is Under Your Control &amp; Influence for Your Project? Identify:</a:t>
            </a:r>
          </a:p>
        </p:txBody>
      </p:sp>
      <p:grpSp>
        <p:nvGrpSpPr>
          <p:cNvPr id="74" name="Group 7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5" name="Rectangle 7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043" name="Rectangle 3"/>
          <p:cNvSpPr>
            <a:spLocks noGrp="1" noChangeArrowheads="1"/>
          </p:cNvSpPr>
          <p:nvPr>
            <p:ph idx="1"/>
          </p:nvPr>
        </p:nvSpPr>
        <p:spPr>
          <a:xfrm>
            <a:off x="590719" y="2330505"/>
            <a:ext cx="4559425" cy="3979585"/>
          </a:xfrm>
        </p:spPr>
        <p:txBody>
          <a:bodyPr anchor="ctr">
            <a:normAutofit/>
          </a:bodyPr>
          <a:lstStyle/>
          <a:p>
            <a:pPr eaLnBrk="1" hangingPunct="1"/>
            <a:r>
              <a:rPr lang="en-GB" altLang="en-US" sz="2000" dirty="0"/>
              <a:t>What can you control ? (do something about)</a:t>
            </a:r>
          </a:p>
          <a:p>
            <a:pPr eaLnBrk="1" hangingPunct="1"/>
            <a:endParaRPr lang="en-GB" altLang="en-US" sz="2000" dirty="0"/>
          </a:p>
          <a:p>
            <a:pPr eaLnBrk="1" hangingPunct="1"/>
            <a:r>
              <a:rPr lang="en-GB" altLang="en-US" sz="2000" dirty="0"/>
              <a:t>What can you influence but not control?</a:t>
            </a:r>
          </a:p>
          <a:p>
            <a:pPr eaLnBrk="1" hangingPunct="1">
              <a:buFontTx/>
              <a:buNone/>
            </a:pPr>
            <a:endParaRPr lang="en-GB" altLang="en-US" sz="2000" dirty="0"/>
          </a:p>
          <a:p>
            <a:pPr eaLnBrk="1" hangingPunct="1"/>
            <a:r>
              <a:rPr lang="en-GB" altLang="en-US" sz="2000" dirty="0"/>
              <a:t>What is outside your control?</a:t>
            </a:r>
          </a:p>
        </p:txBody>
      </p:sp>
      <p:sp>
        <p:nvSpPr>
          <p:cNvPr id="80" name="Rectangle 7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artisticPlasticWrap/>
                    </a14:imgEffect>
                    <a14:imgEffect>
                      <a14:saturation sat="400000"/>
                    </a14:imgEffect>
                  </a14:imgLayer>
                </a14:imgProps>
              </a:ext>
            </a:extLst>
          </a:blip>
          <a:srcRect l="11749" r="15266"/>
          <a:stretch/>
        </p:blipFill>
        <p:spPr>
          <a:xfrm>
            <a:off x="5977788" y="799352"/>
            <a:ext cx="5425410" cy="5259296"/>
          </a:xfrm>
          <a:prstGeom prst="rect">
            <a:avLst/>
          </a:prstGeom>
        </p:spPr>
      </p:pic>
    </p:spTree>
    <p:extLst>
      <p:ext uri="{BB962C8B-B14F-4D97-AF65-F5344CB8AC3E}">
        <p14:creationId xmlns:p14="http://schemas.microsoft.com/office/powerpoint/2010/main" val="4260691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138" name="Rectangle 2"/>
          <p:cNvSpPr>
            <a:spLocks noGrp="1" noChangeArrowheads="1"/>
          </p:cNvSpPr>
          <p:nvPr>
            <p:ph type="title"/>
          </p:nvPr>
        </p:nvSpPr>
        <p:spPr>
          <a:xfrm>
            <a:off x="643467" y="321734"/>
            <a:ext cx="4970877" cy="1135737"/>
          </a:xfrm>
        </p:spPr>
        <p:txBody>
          <a:bodyPr>
            <a:normAutofit/>
          </a:bodyPr>
          <a:lstStyle/>
          <a:p>
            <a:pPr eaLnBrk="1" hangingPunct="1"/>
            <a:r>
              <a:rPr lang="en-GB" altLang="en-US" sz="3600"/>
              <a:t>Types of Constraint Risks</a:t>
            </a:r>
          </a:p>
        </p:txBody>
      </p:sp>
      <p:sp>
        <p:nvSpPr>
          <p:cNvPr id="133123" name="Rectangle 3"/>
          <p:cNvSpPr>
            <a:spLocks noGrp="1" noChangeArrowheads="1"/>
          </p:cNvSpPr>
          <p:nvPr>
            <p:ph idx="1"/>
          </p:nvPr>
        </p:nvSpPr>
        <p:spPr>
          <a:xfrm>
            <a:off x="643468" y="1782981"/>
            <a:ext cx="4970877" cy="4393982"/>
          </a:xfrm>
        </p:spPr>
        <p:txBody>
          <a:bodyPr>
            <a:normAutofit/>
          </a:bodyPr>
          <a:lstStyle/>
          <a:p>
            <a:pPr eaLnBrk="1" hangingPunct="1"/>
            <a:r>
              <a:rPr lang="en-GB" altLang="en-US" sz="2000" b="1"/>
              <a:t>Product Risk </a:t>
            </a:r>
          </a:p>
          <a:p>
            <a:pPr lvl="1" eaLnBrk="1" hangingPunct="1"/>
            <a:r>
              <a:rPr lang="en-GB" altLang="en-US" sz="2000"/>
              <a:t>A risk that prevents you from meeting the product/project specification</a:t>
            </a:r>
          </a:p>
          <a:p>
            <a:pPr lvl="1" eaLnBrk="1" hangingPunct="1"/>
            <a:endParaRPr lang="en-GB" altLang="en-US" sz="2000"/>
          </a:p>
          <a:p>
            <a:pPr eaLnBrk="1" hangingPunct="1"/>
            <a:r>
              <a:rPr lang="en-GB" altLang="en-US" sz="2000" b="1"/>
              <a:t>Schedule Risk</a:t>
            </a:r>
          </a:p>
          <a:p>
            <a:pPr lvl="1" eaLnBrk="1" hangingPunct="1"/>
            <a:r>
              <a:rPr lang="en-GB" altLang="en-US" sz="2000"/>
              <a:t>A risk that prevents project element from being completed on time</a:t>
            </a:r>
          </a:p>
          <a:p>
            <a:pPr lvl="1" eaLnBrk="1" hangingPunct="1"/>
            <a:endParaRPr lang="en-GB" altLang="en-US" sz="2000"/>
          </a:p>
          <a:p>
            <a:pPr eaLnBrk="1" hangingPunct="1"/>
            <a:r>
              <a:rPr lang="en-GB" altLang="en-US" sz="2000" b="1"/>
              <a:t>Resource Risk</a:t>
            </a:r>
          </a:p>
          <a:p>
            <a:pPr lvl="1" eaLnBrk="1" hangingPunct="1"/>
            <a:r>
              <a:rPr lang="en-GB" altLang="en-US" sz="2000"/>
              <a:t>A risk that prevents enough or appropriate resources from being available to complete a project element</a:t>
            </a:r>
          </a:p>
        </p:txBody>
      </p:sp>
      <p:sp>
        <p:nvSpPr>
          <p:cNvPr id="75" name="Isosceles Triangle 7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2500" b="95000" l="20455" r="79545"/>
                    </a14:imgEffect>
                  </a14:imgLayer>
                </a14:imgProps>
              </a:ext>
            </a:extLst>
          </a:blip>
          <a:stretch>
            <a:fillRect/>
          </a:stretch>
        </p:blipFill>
        <p:spPr>
          <a:xfrm>
            <a:off x="6257813" y="2423763"/>
            <a:ext cx="5290720" cy="2010473"/>
          </a:xfrm>
          <a:prstGeom prst="rect">
            <a:avLst/>
          </a:prstGeom>
        </p:spPr>
      </p:pic>
      <p:grpSp>
        <p:nvGrpSpPr>
          <p:cNvPr id="79" name="Group 78">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80" name="Isosceles Triangle 79">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33227549"/>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23">
                                            <p:txEl>
                                              <p:pRg st="0" end="0"/>
                                            </p:txEl>
                                          </p:spTgt>
                                        </p:tgtEl>
                                        <p:attrNameLst>
                                          <p:attrName>style.visibility</p:attrName>
                                        </p:attrNameLst>
                                      </p:cBhvr>
                                      <p:to>
                                        <p:strVal val="visible"/>
                                      </p:to>
                                    </p:set>
                                    <p:anim calcmode="lin" valueType="num">
                                      <p:cBhvr additive="base">
                                        <p:cTn id="7" dur="500" fill="hold"/>
                                        <p:tgtEl>
                                          <p:spTgt spid="133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2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3123">
                                            <p:txEl>
                                              <p:pRg st="1" end="1"/>
                                            </p:txEl>
                                          </p:spTgt>
                                        </p:tgtEl>
                                        <p:attrNameLst>
                                          <p:attrName>style.visibility</p:attrName>
                                        </p:attrNameLst>
                                      </p:cBhvr>
                                      <p:to>
                                        <p:strVal val="visible"/>
                                      </p:to>
                                    </p:set>
                                    <p:anim calcmode="lin" valueType="num">
                                      <p:cBhvr additive="base">
                                        <p:cTn id="11" dur="500" fill="hold"/>
                                        <p:tgtEl>
                                          <p:spTgt spid="13312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33123">
                                            <p:txEl>
                                              <p:pRg st="3" end="3"/>
                                            </p:txEl>
                                          </p:spTgt>
                                        </p:tgtEl>
                                        <p:attrNameLst>
                                          <p:attrName>style.visibility</p:attrName>
                                        </p:attrNameLst>
                                      </p:cBhvr>
                                      <p:to>
                                        <p:strVal val="visible"/>
                                      </p:to>
                                    </p:set>
                                    <p:anim calcmode="lin" valueType="num">
                                      <p:cBhvr additive="base">
                                        <p:cTn id="17" dur="500" fill="hold"/>
                                        <p:tgtEl>
                                          <p:spTgt spid="13312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2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3123">
                                            <p:txEl>
                                              <p:pRg st="4" end="4"/>
                                            </p:txEl>
                                          </p:spTgt>
                                        </p:tgtEl>
                                        <p:attrNameLst>
                                          <p:attrName>style.visibility</p:attrName>
                                        </p:attrNameLst>
                                      </p:cBhvr>
                                      <p:to>
                                        <p:strVal val="visible"/>
                                      </p:to>
                                    </p:set>
                                    <p:anim calcmode="lin" valueType="num">
                                      <p:cBhvr additive="base">
                                        <p:cTn id="21" dur="500" fill="hold"/>
                                        <p:tgtEl>
                                          <p:spTgt spid="13312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3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33123">
                                            <p:txEl>
                                              <p:pRg st="6" end="6"/>
                                            </p:txEl>
                                          </p:spTgt>
                                        </p:tgtEl>
                                        <p:attrNameLst>
                                          <p:attrName>style.visibility</p:attrName>
                                        </p:attrNameLst>
                                      </p:cBhvr>
                                      <p:to>
                                        <p:strVal val="visible"/>
                                      </p:to>
                                    </p:set>
                                    <p:anim calcmode="lin" valueType="num">
                                      <p:cBhvr additive="base">
                                        <p:cTn id="27" dur="500" fill="hold"/>
                                        <p:tgtEl>
                                          <p:spTgt spid="13312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2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33123">
                                            <p:txEl>
                                              <p:pRg st="7" end="7"/>
                                            </p:txEl>
                                          </p:spTgt>
                                        </p:tgtEl>
                                        <p:attrNameLst>
                                          <p:attrName>style.visibility</p:attrName>
                                        </p:attrNameLst>
                                      </p:cBhvr>
                                      <p:to>
                                        <p:strVal val="visible"/>
                                      </p:to>
                                    </p:set>
                                    <p:anim calcmode="lin" valueType="num">
                                      <p:cBhvr additive="base">
                                        <p:cTn id="31" dur="500" fill="hold"/>
                                        <p:tgtEl>
                                          <p:spTgt spid="13312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2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62" name="Rectangle 2"/>
          <p:cNvSpPr>
            <a:spLocks noGrp="1" noChangeArrowheads="1"/>
          </p:cNvSpPr>
          <p:nvPr>
            <p:ph type="title"/>
          </p:nvPr>
        </p:nvSpPr>
        <p:spPr>
          <a:xfrm>
            <a:off x="643467" y="321734"/>
            <a:ext cx="10905066" cy="1135737"/>
          </a:xfrm>
        </p:spPr>
        <p:txBody>
          <a:bodyPr>
            <a:normAutofit/>
          </a:bodyPr>
          <a:lstStyle/>
          <a:p>
            <a:pPr eaLnBrk="1" hangingPunct="1"/>
            <a:r>
              <a:rPr lang="en-GB" altLang="en-US" sz="3600"/>
              <a:t>Risk Likelihood / Impact</a:t>
            </a:r>
          </a:p>
        </p:txBody>
      </p:sp>
      <p:sp>
        <p:nvSpPr>
          <p:cNvPr id="75" name="Rectangle 7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2165" name="Rectangle 3">
            <a:extLst>
              <a:ext uri="{FF2B5EF4-FFF2-40B4-BE49-F238E27FC236}">
                <a16:creationId xmlns:a16="http://schemas.microsoft.com/office/drawing/2014/main" id="{ECA187F2-FD87-C848-A30F-6F65CC5C10BE}"/>
              </a:ext>
            </a:extLst>
          </p:cNvPr>
          <p:cNvGraphicFramePr>
            <a:graphicFrameLocks noGrp="1"/>
          </p:cNvGraphicFramePr>
          <p:nvPr>
            <p:ph idx="1"/>
            <p:extLst>
              <p:ext uri="{D42A27DB-BD31-4B8C-83A1-F6EECF244321}">
                <p14:modId xmlns:p14="http://schemas.microsoft.com/office/powerpoint/2010/main" val="36450459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6947544"/>
      </p:ext>
    </p:extLst>
  </p:cSld>
  <p:clrMapOvr>
    <a:masterClrMapping/>
  </p:clrMapOvr>
  <p:transition>
    <p:fade thruBlk="1"/>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6" name="Rectangle 2"/>
          <p:cNvSpPr>
            <a:spLocks noGrp="1" noChangeArrowheads="1"/>
          </p:cNvSpPr>
          <p:nvPr>
            <p:ph type="title"/>
          </p:nvPr>
        </p:nvSpPr>
        <p:spPr>
          <a:xfrm>
            <a:off x="645064" y="525982"/>
            <a:ext cx="4282983" cy="1200361"/>
          </a:xfrm>
        </p:spPr>
        <p:txBody>
          <a:bodyPr anchor="b">
            <a:normAutofit/>
          </a:bodyPr>
          <a:lstStyle/>
          <a:p>
            <a:pPr eaLnBrk="1" hangingPunct="1"/>
            <a:r>
              <a:rPr lang="en-GB" altLang="en-US" sz="3600"/>
              <a:t>What to do with Risk – Mitigating Action</a:t>
            </a:r>
          </a:p>
        </p:txBody>
      </p:sp>
      <p:sp>
        <p:nvSpPr>
          <p:cNvPr id="75" name="Rectangle 7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7" name="Rectangle 3"/>
          <p:cNvSpPr>
            <a:spLocks noGrp="1" noChangeArrowheads="1"/>
          </p:cNvSpPr>
          <p:nvPr>
            <p:ph idx="1"/>
          </p:nvPr>
        </p:nvSpPr>
        <p:spPr>
          <a:xfrm>
            <a:off x="645066" y="2031101"/>
            <a:ext cx="4282984" cy="3511943"/>
          </a:xfrm>
        </p:spPr>
        <p:txBody>
          <a:bodyPr anchor="ctr">
            <a:normAutofit/>
          </a:bodyPr>
          <a:lstStyle/>
          <a:p>
            <a:pPr eaLnBrk="1" hangingPunct="1"/>
            <a:r>
              <a:rPr lang="en-GB" altLang="en-US" sz="1800"/>
              <a:t>Actions needed - Try to reduce the chances of the ‘thing’ happening.</a:t>
            </a:r>
          </a:p>
          <a:p>
            <a:pPr eaLnBrk="1" hangingPunct="1"/>
            <a:endParaRPr lang="en-GB" altLang="en-US" sz="1800"/>
          </a:p>
          <a:p>
            <a:pPr eaLnBrk="1" hangingPunct="1"/>
            <a:r>
              <a:rPr lang="en-GB" altLang="en-US" sz="1800"/>
              <a:t>Actions needed - Try to reduce the impact/affect if the ‘thing’ happens.</a:t>
            </a:r>
          </a:p>
          <a:p>
            <a:pPr eaLnBrk="1" hangingPunct="1"/>
            <a:endParaRPr lang="en-GB" altLang="en-US" sz="1800"/>
          </a:p>
        </p:txBody>
      </p:sp>
      <p:sp>
        <p:nvSpPr>
          <p:cNvPr id="77" name="Rectangle 7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780" name="Picture 4" descr="Image result for managing project risk"/>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987738" y="1436559"/>
            <a:ext cx="5628018" cy="3752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770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BEECB-70F6-445E-A53D-B2C08E4B11C4}"/>
              </a:ext>
            </a:extLst>
          </p:cNvPr>
          <p:cNvSpPr>
            <a:spLocks noGrp="1"/>
          </p:cNvSpPr>
          <p:nvPr>
            <p:ph type="title"/>
          </p:nvPr>
        </p:nvSpPr>
        <p:spPr>
          <a:xfrm>
            <a:off x="841248" y="548640"/>
            <a:ext cx="3600860" cy="5431536"/>
          </a:xfrm>
        </p:spPr>
        <p:txBody>
          <a:bodyPr>
            <a:normAutofit/>
          </a:bodyPr>
          <a:lstStyle/>
          <a:p>
            <a:r>
              <a:rPr lang="en-GB" sz="5400" dirty="0"/>
              <a:t>Mitigating actions can involve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C7D53D3E-5081-4010-9A3D-04E936447B16}"/>
              </a:ext>
            </a:extLst>
          </p:cNvPr>
          <p:cNvSpPr>
            <a:spLocks noGrp="1"/>
          </p:cNvSpPr>
          <p:nvPr>
            <p:ph idx="1"/>
          </p:nvPr>
        </p:nvSpPr>
        <p:spPr>
          <a:xfrm>
            <a:off x="5126418" y="552091"/>
            <a:ext cx="6224335" cy="5431536"/>
          </a:xfrm>
        </p:spPr>
        <p:txBody>
          <a:bodyPr anchor="ctr">
            <a:normAutofit/>
          </a:bodyPr>
          <a:lstStyle/>
          <a:p>
            <a:r>
              <a:rPr lang="en-GB" sz="2200" dirty="0"/>
              <a:t>Using or building on PESTLE factors </a:t>
            </a:r>
          </a:p>
          <a:p>
            <a:r>
              <a:rPr lang="en-GB" sz="2200" dirty="0"/>
              <a:t>SWOT analysis of the organisation</a:t>
            </a:r>
          </a:p>
        </p:txBody>
      </p:sp>
    </p:spTree>
    <p:extLst>
      <p:ext uri="{BB962C8B-B14F-4D97-AF65-F5344CB8AC3E}">
        <p14:creationId xmlns:p14="http://schemas.microsoft.com/office/powerpoint/2010/main" val="2240947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9" name="Rectangle 1026"/>
          <p:cNvSpPr>
            <a:spLocks noGrp="1" noChangeArrowheads="1"/>
          </p:cNvSpPr>
          <p:nvPr>
            <p:ph type="title"/>
          </p:nvPr>
        </p:nvSpPr>
        <p:spPr>
          <a:xfrm>
            <a:off x="638881" y="457201"/>
            <a:ext cx="10909640" cy="1832654"/>
          </a:xfrm>
        </p:spPr>
        <p:txBody>
          <a:bodyPr vert="horz" lIns="91440" tIns="45720" rIns="91440" bIns="45720" rtlCol="0" anchor="b">
            <a:normAutofit/>
          </a:bodyPr>
          <a:lstStyle/>
          <a:p>
            <a:pPr algn="ctr"/>
            <a:r>
              <a:rPr lang="en-US" altLang="en-US" sz="6100" kern="1200">
                <a:solidFill>
                  <a:schemeClr val="tx1"/>
                </a:solidFill>
                <a:latin typeface="+mj-lt"/>
                <a:ea typeface="+mj-ea"/>
                <a:cs typeface="+mj-cs"/>
              </a:rPr>
              <a:t>Tool &amp; Technique </a:t>
            </a:r>
            <a:br>
              <a:rPr lang="en-US" altLang="en-US" sz="6100" kern="1200">
                <a:solidFill>
                  <a:schemeClr val="tx1"/>
                </a:solidFill>
                <a:latin typeface="+mj-lt"/>
                <a:ea typeface="+mj-ea"/>
                <a:cs typeface="+mj-cs"/>
              </a:rPr>
            </a:br>
            <a:r>
              <a:rPr lang="en-US" altLang="en-US" sz="6100" kern="1200">
                <a:solidFill>
                  <a:schemeClr val="tx1"/>
                </a:solidFill>
                <a:latin typeface="+mj-lt"/>
                <a:ea typeface="+mj-ea"/>
                <a:cs typeface="+mj-cs"/>
              </a:rPr>
              <a:t>Risk Assessment Risk Analysis Grid</a:t>
            </a:r>
          </a:p>
        </p:txBody>
      </p:sp>
      <p:sp>
        <p:nvSpPr>
          <p:cNvPr id="74"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p:cNvGraphicFramePr>
            <a:graphicFrameLocks noGrp="1"/>
          </p:cNvGraphicFramePr>
          <p:nvPr>
            <p:extLst>
              <p:ext uri="{D42A27DB-BD31-4B8C-83A1-F6EECF244321}">
                <p14:modId xmlns:p14="http://schemas.microsoft.com/office/powerpoint/2010/main" val="3498512781"/>
              </p:ext>
            </p:extLst>
          </p:nvPr>
        </p:nvGraphicFramePr>
        <p:xfrm>
          <a:off x="1353989" y="3217164"/>
          <a:ext cx="9480975" cy="2916936"/>
        </p:xfrm>
        <a:graphic>
          <a:graphicData uri="http://schemas.openxmlformats.org/drawingml/2006/table">
            <a:tbl>
              <a:tblPr firstRow="1" bandRow="1">
                <a:tableStyleId>{8799B23B-EC83-4686-B30A-512413B5E67A}</a:tableStyleId>
              </a:tblPr>
              <a:tblGrid>
                <a:gridCol w="1974427">
                  <a:extLst>
                    <a:ext uri="{9D8B030D-6E8A-4147-A177-3AD203B41FA5}">
                      <a16:colId xmlns:a16="http://schemas.microsoft.com/office/drawing/2014/main" val="346813269"/>
                    </a:ext>
                  </a:extLst>
                </a:gridCol>
                <a:gridCol w="2463377">
                  <a:extLst>
                    <a:ext uri="{9D8B030D-6E8A-4147-A177-3AD203B41FA5}">
                      <a16:colId xmlns:a16="http://schemas.microsoft.com/office/drawing/2014/main" val="3138221694"/>
                    </a:ext>
                  </a:extLst>
                </a:gridCol>
                <a:gridCol w="1392344">
                  <a:extLst>
                    <a:ext uri="{9D8B030D-6E8A-4147-A177-3AD203B41FA5}">
                      <a16:colId xmlns:a16="http://schemas.microsoft.com/office/drawing/2014/main" val="3825720663"/>
                    </a:ext>
                  </a:extLst>
                </a:gridCol>
                <a:gridCol w="3650827">
                  <a:extLst>
                    <a:ext uri="{9D8B030D-6E8A-4147-A177-3AD203B41FA5}">
                      <a16:colId xmlns:a16="http://schemas.microsoft.com/office/drawing/2014/main" val="86433115"/>
                    </a:ext>
                  </a:extLst>
                </a:gridCol>
              </a:tblGrid>
              <a:tr h="1240536">
                <a:tc>
                  <a:txBody>
                    <a:bodyPr/>
                    <a:lstStyle/>
                    <a:p>
                      <a:pPr algn="ctr"/>
                      <a:r>
                        <a:rPr lang="en-GB" sz="3300"/>
                        <a:t>Impact</a:t>
                      </a:r>
                    </a:p>
                    <a:p>
                      <a:pPr algn="ctr"/>
                      <a:r>
                        <a:rPr lang="en-GB" sz="3300"/>
                        <a:t>(H/M/L)</a:t>
                      </a:r>
                    </a:p>
                  </a:txBody>
                  <a:tcPr marL="167640" marR="167640" marT="83820" marB="83820"/>
                </a:tc>
                <a:tc>
                  <a:txBody>
                    <a:bodyPr/>
                    <a:lstStyle/>
                    <a:p>
                      <a:pPr algn="ctr"/>
                      <a:r>
                        <a:rPr lang="en-GB" sz="3300"/>
                        <a:t>Likelihood</a:t>
                      </a:r>
                    </a:p>
                    <a:p>
                      <a:pPr algn="ctr"/>
                      <a:r>
                        <a:rPr lang="en-GB" sz="3300"/>
                        <a:t>(H/M/L)</a:t>
                      </a:r>
                    </a:p>
                  </a:txBody>
                  <a:tcPr marL="167640" marR="167640" marT="83820" marB="83820"/>
                </a:tc>
                <a:tc>
                  <a:txBody>
                    <a:bodyPr/>
                    <a:lstStyle/>
                    <a:p>
                      <a:pPr algn="ctr"/>
                      <a:r>
                        <a:rPr lang="en-GB" sz="3300"/>
                        <a:t>Risk</a:t>
                      </a:r>
                    </a:p>
                  </a:txBody>
                  <a:tcPr marL="167640" marR="167640" marT="83820" marB="83820"/>
                </a:tc>
                <a:tc>
                  <a:txBody>
                    <a:bodyPr/>
                    <a:lstStyle/>
                    <a:p>
                      <a:pPr algn="ctr"/>
                      <a:r>
                        <a:rPr lang="en-GB" sz="3300"/>
                        <a:t>Mitigating Action</a:t>
                      </a:r>
                    </a:p>
                  </a:txBody>
                  <a:tcPr marL="167640" marR="167640" marT="83820" marB="83820"/>
                </a:tc>
                <a:extLst>
                  <a:ext uri="{0D108BD9-81ED-4DB2-BD59-A6C34878D82A}">
                    <a16:rowId xmlns:a16="http://schemas.microsoft.com/office/drawing/2014/main" val="2450730737"/>
                  </a:ext>
                </a:extLst>
              </a:tr>
              <a:tr h="838200">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extLst>
                  <a:ext uri="{0D108BD9-81ED-4DB2-BD59-A6C34878D82A}">
                    <a16:rowId xmlns:a16="http://schemas.microsoft.com/office/drawing/2014/main" val="2670898538"/>
                  </a:ext>
                </a:extLst>
              </a:tr>
              <a:tr h="838200">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extLst>
                  <a:ext uri="{0D108BD9-81ED-4DB2-BD59-A6C34878D82A}">
                    <a16:rowId xmlns:a16="http://schemas.microsoft.com/office/drawing/2014/main" val="2071362531"/>
                  </a:ext>
                </a:extLst>
              </a:tr>
            </a:tbl>
          </a:graphicData>
        </a:graphic>
      </p:graphicFrame>
    </p:spTree>
    <p:extLst>
      <p:ext uri="{BB962C8B-B14F-4D97-AF65-F5344CB8AC3E}">
        <p14:creationId xmlns:p14="http://schemas.microsoft.com/office/powerpoint/2010/main" val="2913559294"/>
      </p:ext>
    </p:extLst>
  </p:cSld>
  <p:clrMapOvr>
    <a:masterClrMapping/>
  </p:clrMapOvr>
  <p:transition>
    <p:fade thruBlk="1"/>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645064" y="525982"/>
            <a:ext cx="4282983" cy="1200361"/>
          </a:xfrm>
        </p:spPr>
        <p:txBody>
          <a:bodyPr anchor="b">
            <a:normAutofit fontScale="90000"/>
          </a:bodyPr>
          <a:lstStyle/>
          <a:p>
            <a:pPr eaLnBrk="1" hangingPunct="1"/>
            <a:r>
              <a:rPr lang="en-GB" altLang="en-US" sz="3100" dirty="0"/>
              <a:t>Activity</a:t>
            </a:r>
            <a:br>
              <a:rPr lang="en-GB" altLang="en-US" sz="3100" dirty="0"/>
            </a:br>
            <a:r>
              <a:rPr lang="en-GB" altLang="en-US" sz="3100" dirty="0"/>
              <a:t>Tool and Technique – The Influence and Control List</a:t>
            </a:r>
          </a:p>
        </p:txBody>
      </p:sp>
      <p:sp>
        <p:nvSpPr>
          <p:cNvPr id="88067" name="Rectangle 3"/>
          <p:cNvSpPr>
            <a:spLocks noGrp="1" noChangeArrowheads="1"/>
          </p:cNvSpPr>
          <p:nvPr>
            <p:ph idx="1"/>
          </p:nvPr>
        </p:nvSpPr>
        <p:spPr>
          <a:xfrm>
            <a:off x="645066" y="2031101"/>
            <a:ext cx="4282984" cy="3511943"/>
          </a:xfrm>
        </p:spPr>
        <p:txBody>
          <a:bodyPr anchor="ctr">
            <a:normAutofit/>
          </a:bodyPr>
          <a:lstStyle/>
          <a:p>
            <a:pPr marL="0" indent="0" eaLnBrk="1" hangingPunct="1">
              <a:buNone/>
            </a:pPr>
            <a:r>
              <a:rPr lang="en-GB" altLang="en-US" sz="1800" dirty="0"/>
              <a:t>Simply identify (perhaps brainstorm to do this?) and list under 3 categories. Product/project specification, Time Schedule issues, Resource issues.</a:t>
            </a:r>
          </a:p>
          <a:p>
            <a:pPr marL="0" indent="0" eaLnBrk="1" hangingPunct="1">
              <a:buNone/>
            </a:pPr>
            <a:r>
              <a:rPr lang="en-GB" altLang="en-US" sz="1800" dirty="0"/>
              <a:t>1. Things you can control ? </a:t>
            </a:r>
          </a:p>
          <a:p>
            <a:pPr eaLnBrk="1" hangingPunct="1"/>
            <a:endParaRPr lang="en-GB" altLang="en-US" sz="1800" dirty="0"/>
          </a:p>
          <a:p>
            <a:pPr marL="0" indent="0" eaLnBrk="1" hangingPunct="1">
              <a:buNone/>
            </a:pPr>
            <a:r>
              <a:rPr lang="en-GB" altLang="en-US" sz="1800" dirty="0"/>
              <a:t>2. Things you can influence but not control?</a:t>
            </a:r>
          </a:p>
          <a:p>
            <a:pPr eaLnBrk="1" hangingPunct="1">
              <a:buFontTx/>
              <a:buNone/>
            </a:pPr>
            <a:endParaRPr lang="en-GB" altLang="en-US" sz="1800" dirty="0"/>
          </a:p>
          <a:p>
            <a:pPr marL="0" indent="0" eaLnBrk="1" hangingPunct="1">
              <a:buNone/>
            </a:pPr>
            <a:r>
              <a:rPr lang="en-GB" altLang="en-US" sz="1800" dirty="0"/>
              <a:t>3. Things which you can neither influence nor control.</a:t>
            </a:r>
          </a:p>
          <a:p>
            <a:pPr eaLnBrk="1" hangingPunct="1"/>
            <a:endParaRPr lang="en-GB" altLang="en-US" sz="1800" dirty="0"/>
          </a:p>
          <a:p>
            <a:pPr eaLnBrk="1" hangingPunct="1"/>
            <a:endParaRPr lang="en-GB" altLang="en-US" sz="1800" dirty="0"/>
          </a:p>
        </p:txBody>
      </p:sp>
      <p:pic>
        <p:nvPicPr>
          <p:cNvPr id="2" name="Picture 1"/>
          <p:cNvPicPr>
            <a:picLocks noChangeAspect="1"/>
          </p:cNvPicPr>
          <p:nvPr/>
        </p:nvPicPr>
        <p:blipFill>
          <a:blip r:embed="rId3"/>
          <a:stretch>
            <a:fillRect/>
          </a:stretch>
        </p:blipFill>
        <p:spPr>
          <a:xfrm>
            <a:off x="5987738" y="1722650"/>
            <a:ext cx="5628018" cy="3179829"/>
          </a:xfrm>
          <a:prstGeom prst="rect">
            <a:avLst/>
          </a:prstGeom>
        </p:spPr>
      </p:pic>
    </p:spTree>
    <p:extLst>
      <p:ext uri="{BB962C8B-B14F-4D97-AF65-F5344CB8AC3E}">
        <p14:creationId xmlns:p14="http://schemas.microsoft.com/office/powerpoint/2010/main" val="1392204953"/>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945</TotalTime>
  <Words>1476</Words>
  <Application>Microsoft Office PowerPoint</Application>
  <PresentationFormat>Widescreen</PresentationFormat>
  <Paragraphs>178</Paragraphs>
  <Slides>22</Slides>
  <Notes>18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Arial</vt:lpstr>
      <vt:lpstr>Calibri</vt:lpstr>
      <vt:lpstr>Calibri Light</vt:lpstr>
      <vt:lpstr>Times New Roman</vt:lpstr>
      <vt:lpstr>Default Design</vt:lpstr>
      <vt:lpstr>Office Theme</vt:lpstr>
      <vt:lpstr>Breaking the Puzzle down into Manageable Pieces </vt:lpstr>
      <vt:lpstr>PowerPoint Presentation</vt:lpstr>
      <vt:lpstr>For a New Project</vt:lpstr>
      <vt:lpstr>Developing a Work  Breakdown Structure (Top-down)</vt:lpstr>
      <vt:lpstr>Methods for Developing a Work Breakdown Structure II</vt:lpstr>
      <vt:lpstr>Methods for Developing a Work Breakdown Structure</vt:lpstr>
      <vt:lpstr>How to: Develope a Work Breakdown Structure</vt:lpstr>
      <vt:lpstr>General Rule for Breaking Down your Work</vt:lpstr>
      <vt:lpstr>PowerPoint Presentation</vt:lpstr>
      <vt:lpstr>Benefits of WBS </vt:lpstr>
      <vt:lpstr>PowerPoint Presentation</vt:lpstr>
      <vt:lpstr>What is Risk?</vt:lpstr>
      <vt:lpstr>Project Risk Increases</vt:lpstr>
      <vt:lpstr>Risk Management Tool &amp; Technique  are used to:  </vt:lpstr>
      <vt:lpstr>PowerPoint Presentation</vt:lpstr>
      <vt:lpstr>Influence and Control What is Under Your Control &amp; Influence for Your Project? Identify:</vt:lpstr>
      <vt:lpstr>Types of Constraint Risks</vt:lpstr>
      <vt:lpstr>Risk Likelihood / Impact</vt:lpstr>
      <vt:lpstr>What to do with Risk – Mitigating Action</vt:lpstr>
      <vt:lpstr>Mitigating actions can involve </vt:lpstr>
      <vt:lpstr>Tool &amp; Technique  Risk Assessment Risk Analysis Grid</vt:lpstr>
      <vt:lpstr>Activity Tool and Technique – The Influence and Control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Maria Heffernan</cp:lastModifiedBy>
  <cp:revision>36</cp:revision>
  <cp:lastPrinted>2019-05-22T10:26:09Z</cp:lastPrinted>
  <dcterms:created xsi:type="dcterms:W3CDTF">2019-05-07T11:37:10Z</dcterms:created>
  <dcterms:modified xsi:type="dcterms:W3CDTF">2023-06-04T12:17:58Z</dcterms:modified>
</cp:coreProperties>
</file>