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7" r:id="rId1"/>
  </p:sldMasterIdLst>
  <p:sldIdLst>
    <p:sldId id="265" r:id="rId2"/>
    <p:sldId id="257" r:id="rId3"/>
    <p:sldId id="261" r:id="rId4"/>
    <p:sldId id="271" r:id="rId5"/>
    <p:sldId id="320" r:id="rId6"/>
    <p:sldId id="319" r:id="rId7"/>
    <p:sldId id="292" r:id="rId8"/>
    <p:sldId id="295" r:id="rId9"/>
    <p:sldId id="297" r:id="rId10"/>
    <p:sldId id="301" r:id="rId11"/>
    <p:sldId id="313" r:id="rId12"/>
    <p:sldId id="314" r:id="rId13"/>
    <p:sldId id="311" r:id="rId14"/>
    <p:sldId id="304" r:id="rId15"/>
    <p:sldId id="310" r:id="rId16"/>
    <p:sldId id="299" r:id="rId17"/>
    <p:sldId id="30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63123206-9E3B-48A4-B6D5-11E7499B8E51}">
          <p14:sldIdLst>
            <p14:sldId id="265"/>
            <p14:sldId id="257"/>
            <p14:sldId id="261"/>
            <p14:sldId id="271"/>
            <p14:sldId id="320"/>
            <p14:sldId id="319"/>
            <p14:sldId id="292"/>
            <p14:sldId id="295"/>
            <p14:sldId id="297"/>
            <p14:sldId id="301"/>
            <p14:sldId id="313"/>
            <p14:sldId id="314"/>
            <p14:sldId id="311"/>
            <p14:sldId id="304"/>
            <p14:sldId id="310"/>
            <p14:sldId id="299"/>
            <p14:sldId id="30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D52CA-9DFE-00AD-9C19-B20847B8B1EA}" v="1233" dt="2025-10-06T20:51:33.757"/>
    <p1510:client id="{30B56895-AF56-4694-F648-62ACB2F67A5B}" v="809" dt="2025-10-05T20:33:58.926"/>
    <p1510:client id="{3951EB79-FE40-3B92-4372-AF4DB7850617}" v="61" dt="2025-10-06T10:07:13.419"/>
    <p1510:client id="{6D547082-3F5B-606F-3630-1BF7023AC783}" v="155" dt="2025-10-06T20:46:58.425"/>
    <p1510:client id="{8E13675B-1196-A50A-7903-BAD457C189F6}" v="65" dt="2025-10-06T21:09:42.811"/>
    <p1510:client id="{B77CEB6D-BF2B-34AE-9933-35AAB497096C}" v="3" dt="2025-10-07T14:56:40.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Elizabeth Jenna Dayer (2419951)" userId="S::2419951@student.uwtsd.ac.uk::3535d3ca-e368-4ef5-bed2-8e0949dcff3c" providerId="AD" clId="Web-{384D4F26-754C-002E-4CEE-CC894935D86E}"/>
    <pc:docChg chg="modSld">
      <pc:chgData name="Sarah Elizabeth Jenna Dayer (2419951)" userId="S::2419951@student.uwtsd.ac.uk::3535d3ca-e368-4ef5-bed2-8e0949dcff3c" providerId="AD" clId="Web-{384D4F26-754C-002E-4CEE-CC894935D86E}" dt="2025-10-03T08:16:08.707" v="116" actId="20577"/>
      <pc:docMkLst>
        <pc:docMk/>
      </pc:docMkLst>
      <pc:sldChg chg="modSp">
        <pc:chgData name="Sarah Elizabeth Jenna Dayer (2419951)" userId="S::2419951@student.uwtsd.ac.uk::3535d3ca-e368-4ef5-bed2-8e0949dcff3c" providerId="AD" clId="Web-{384D4F26-754C-002E-4CEE-CC894935D86E}" dt="2025-10-03T08:16:08.707" v="116" actId="20577"/>
        <pc:sldMkLst>
          <pc:docMk/>
          <pc:sldMk cId="3007675558" sldId="303"/>
        </pc:sldMkLst>
      </pc:sldChg>
    </pc:docChg>
  </pc:docChgLst>
  <pc:docChgLst>
    <pc:chgData name="Sarah Elizabeth Jenna Dayer (2419951)" userId="S::2419951@student.uwtsd.ac.uk::3535d3ca-e368-4ef5-bed2-8e0949dcff3c" providerId="AD" clId="Web-{0620B571-FBFD-24EA-D715-900EFF7BA390}"/>
    <pc:docChg chg="addSld delSld modSld addSection modSection">
      <pc:chgData name="Sarah Elizabeth Jenna Dayer (2419951)" userId="S::2419951@student.uwtsd.ac.uk::3535d3ca-e368-4ef5-bed2-8e0949dcff3c" providerId="AD" clId="Web-{0620B571-FBFD-24EA-D715-900EFF7BA390}" dt="2025-09-15T15:18:23.986" v="137"/>
      <pc:docMkLst>
        <pc:docMk/>
      </pc:docMkLst>
      <pc:sldChg chg="modSp add del">
        <pc:chgData name="Sarah Elizabeth Jenna Dayer (2419951)" userId="S::2419951@student.uwtsd.ac.uk::3535d3ca-e368-4ef5-bed2-8e0949dcff3c" providerId="AD" clId="Web-{0620B571-FBFD-24EA-D715-900EFF7BA390}" dt="2025-09-15T15:14:47.352" v="127" actId="20577"/>
        <pc:sldMkLst>
          <pc:docMk/>
          <pc:sldMk cId="3403766465" sldId="257"/>
        </pc:sldMkLst>
        <pc:spChg chg="mod">
          <ac:chgData name="Sarah Elizabeth Jenna Dayer (2419951)" userId="S::2419951@student.uwtsd.ac.uk::3535d3ca-e368-4ef5-bed2-8e0949dcff3c" providerId="AD" clId="Web-{0620B571-FBFD-24EA-D715-900EFF7BA390}" dt="2025-09-15T15:14:47.352" v="127" actId="20577"/>
          <ac:spMkLst>
            <pc:docMk/>
            <pc:sldMk cId="3403766465" sldId="257"/>
            <ac:spMk id="2" creationId="{46ED56C4-A261-F3B5-65EF-454FE9464659}"/>
          </ac:spMkLst>
        </pc:spChg>
      </pc:sldChg>
      <pc:sldChg chg="addSp modSp new mod modClrScheme chgLayout">
        <pc:chgData name="Sarah Elizabeth Jenna Dayer (2419951)" userId="S::2419951@student.uwtsd.ac.uk::3535d3ca-e368-4ef5-bed2-8e0949dcff3c" providerId="AD" clId="Web-{0620B571-FBFD-24EA-D715-900EFF7BA390}" dt="2025-09-15T15:13:20.956" v="124" actId="20577"/>
        <pc:sldMkLst>
          <pc:docMk/>
          <pc:sldMk cId="1424176732" sldId="265"/>
        </pc:sldMkLst>
        <pc:spChg chg="add mod">
          <ac:chgData name="Sarah Elizabeth Jenna Dayer (2419951)" userId="S::2419951@student.uwtsd.ac.uk::3535d3ca-e368-4ef5-bed2-8e0949dcff3c" providerId="AD" clId="Web-{0620B571-FBFD-24EA-D715-900EFF7BA390}" dt="2025-09-15T15:13:20.956" v="124" actId="20577"/>
          <ac:spMkLst>
            <pc:docMk/>
            <pc:sldMk cId="1424176732" sldId="265"/>
            <ac:spMk id="2" creationId="{9B38C3B4-E099-EEB0-23FE-F09E0ADE545A}"/>
          </ac:spMkLst>
        </pc:spChg>
        <pc:spChg chg="add mod">
          <ac:chgData name="Sarah Elizabeth Jenna Dayer (2419951)" userId="S::2419951@student.uwtsd.ac.uk::3535d3ca-e368-4ef5-bed2-8e0949dcff3c" providerId="AD" clId="Web-{0620B571-FBFD-24EA-D715-900EFF7BA390}" dt="2025-09-15T15:04:19.468" v="7"/>
          <ac:spMkLst>
            <pc:docMk/>
            <pc:sldMk cId="1424176732" sldId="265"/>
            <ac:spMk id="3" creationId="{905DF995-A29E-3FC5-379E-F4F43FE3CF97}"/>
          </ac:spMkLst>
        </pc:spChg>
      </pc:sldChg>
    </pc:docChg>
  </pc:docChgLst>
  <pc:docChgLst>
    <pc:chgData name="Sarah Elizabeth Jenna Dayer (2419951)" userId="S::2419951@student.uwtsd.ac.uk::3535d3ca-e368-4ef5-bed2-8e0949dcff3c" providerId="AD" clId="Web-{69D10381-E37C-D295-AA1F-5AFF200CEDE5}"/>
    <pc:docChg chg="addSld delSld modSld sldOrd modSection">
      <pc:chgData name="Sarah Elizabeth Jenna Dayer (2419951)" userId="S::2419951@student.uwtsd.ac.uk::3535d3ca-e368-4ef5-bed2-8e0949dcff3c" providerId="AD" clId="Web-{69D10381-E37C-D295-AA1F-5AFF200CEDE5}" dt="2025-09-16T20:01:17.214" v="1269"/>
      <pc:docMkLst>
        <pc:docMk/>
      </pc:docMkLst>
      <pc:sldChg chg="modSp">
        <pc:chgData name="Sarah Elizabeth Jenna Dayer (2419951)" userId="S::2419951@student.uwtsd.ac.uk::3535d3ca-e368-4ef5-bed2-8e0949dcff3c" providerId="AD" clId="Web-{69D10381-E37C-D295-AA1F-5AFF200CEDE5}" dt="2025-09-16T19:56:12.739" v="1257" actId="20577"/>
        <pc:sldMkLst>
          <pc:docMk/>
          <pc:sldMk cId="2968123404" sldId="271"/>
        </pc:sldMkLst>
        <pc:spChg chg="mod">
          <ac:chgData name="Sarah Elizabeth Jenna Dayer (2419951)" userId="S::2419951@student.uwtsd.ac.uk::3535d3ca-e368-4ef5-bed2-8e0949dcff3c" providerId="AD" clId="Web-{69D10381-E37C-D295-AA1F-5AFF200CEDE5}" dt="2025-09-16T19:56:12.739" v="1257" actId="20577"/>
          <ac:spMkLst>
            <pc:docMk/>
            <pc:sldMk cId="2968123404" sldId="271"/>
            <ac:spMk id="2" creationId="{1890ECE3-4D31-E0DF-510D-8E2D4A2803CF}"/>
          </ac:spMkLst>
        </pc:spChg>
        <pc:spChg chg="mod">
          <ac:chgData name="Sarah Elizabeth Jenna Dayer (2419951)" userId="S::2419951@student.uwtsd.ac.uk::3535d3ca-e368-4ef5-bed2-8e0949dcff3c" providerId="AD" clId="Web-{69D10381-E37C-D295-AA1F-5AFF200CEDE5}" dt="2025-09-16T18:30:02.603" v="13" actId="20577"/>
          <ac:spMkLst>
            <pc:docMk/>
            <pc:sldMk cId="2968123404" sldId="271"/>
            <ac:spMk id="3" creationId="{4D1EBEE2-E28B-DE0E-362C-3DC19E387613}"/>
          </ac:spMkLst>
        </pc:spChg>
      </pc:sldChg>
    </pc:docChg>
  </pc:docChgLst>
  <pc:docChgLst>
    <pc:chgData name="Sarah Elizabeth Jenna Dayer (2419951)" userId="S::2419951@student.uwtsd.ac.uk::3535d3ca-e368-4ef5-bed2-8e0949dcff3c" providerId="AD" clId="Web-{5F53D209-4166-5F08-2751-33ECC69691E3}"/>
    <pc:docChg chg="modSld">
      <pc:chgData name="Sarah Elizabeth Jenna Dayer (2419951)" userId="S::2419951@student.uwtsd.ac.uk::3535d3ca-e368-4ef5-bed2-8e0949dcff3c" providerId="AD" clId="Web-{5F53D209-4166-5F08-2751-33ECC69691E3}" dt="2025-10-02T17:10:23.111" v="87" actId="20577"/>
      <pc:docMkLst>
        <pc:docMk/>
      </pc:docMkLst>
    </pc:docChg>
  </pc:docChgLst>
  <pc:docChgLst>
    <pc:chgData name="Sarah Elizabeth Jenna Dayer (2419951)" userId="S::2419951@student.uwtsd.ac.uk::3535d3ca-e368-4ef5-bed2-8e0949dcff3c" providerId="AD" clId="Web-{5CCEC0DE-3ABD-3DA7-F9E0-C9583E70A7CA}"/>
    <pc:docChg chg="addSld modSld modSection">
      <pc:chgData name="Sarah Elizabeth Jenna Dayer (2419951)" userId="S::2419951@student.uwtsd.ac.uk::3535d3ca-e368-4ef5-bed2-8e0949dcff3c" providerId="AD" clId="Web-{5CCEC0DE-3ABD-3DA7-F9E0-C9583E70A7CA}" dt="2025-09-15T16:00:02.189" v="85" actId="20577"/>
      <pc:docMkLst>
        <pc:docMk/>
      </pc:docMkLst>
    </pc:docChg>
  </pc:docChgLst>
  <pc:docChgLst>
    <pc:chgData name="Sarah Elizabeth Jenna Dayer (2419951)" userId="S::2419951@student.uwtsd.ac.uk::3535d3ca-e368-4ef5-bed2-8e0949dcff3c" providerId="AD" clId="Web-{6AE32B71-9190-713C-F849-5998F00E513D}"/>
    <pc:docChg chg="addSld delSld modSld modSection">
      <pc:chgData name="Sarah Elizabeth Jenna Dayer (2419951)" userId="S::2419951@student.uwtsd.ac.uk::3535d3ca-e368-4ef5-bed2-8e0949dcff3c" providerId="AD" clId="Web-{6AE32B71-9190-713C-F849-5998F00E513D}" dt="2025-10-02T20:36:22.938" v="1711"/>
      <pc:docMkLst>
        <pc:docMk/>
      </pc:docMkLst>
      <pc:sldChg chg="modSp">
        <pc:chgData name="Sarah Elizabeth Jenna Dayer (2419951)" userId="S::2419951@student.uwtsd.ac.uk::3535d3ca-e368-4ef5-bed2-8e0949dcff3c" providerId="AD" clId="Web-{6AE32B71-9190-713C-F849-5998F00E513D}" dt="2025-10-02T20:34:04.925" v="1694" actId="20577"/>
        <pc:sldMkLst>
          <pc:docMk/>
          <pc:sldMk cId="484154073" sldId="292"/>
        </pc:sldMkLst>
        <pc:spChg chg="mod">
          <ac:chgData name="Sarah Elizabeth Jenna Dayer (2419951)" userId="S::2419951@student.uwtsd.ac.uk::3535d3ca-e368-4ef5-bed2-8e0949dcff3c" providerId="AD" clId="Web-{6AE32B71-9190-713C-F849-5998F00E513D}" dt="2025-10-02T20:34:04.925" v="1694" actId="20577"/>
          <ac:spMkLst>
            <pc:docMk/>
            <pc:sldMk cId="484154073" sldId="292"/>
            <ac:spMk id="2" creationId="{00EB7E31-5571-FA50-442C-82EB05179D0D}"/>
          </ac:spMkLst>
        </pc:spChg>
      </pc:sldChg>
      <pc:sldChg chg="modSp">
        <pc:chgData name="Sarah Elizabeth Jenna Dayer (2419951)" userId="S::2419951@student.uwtsd.ac.uk::3535d3ca-e368-4ef5-bed2-8e0949dcff3c" providerId="AD" clId="Web-{6AE32B71-9190-713C-F849-5998F00E513D}" dt="2025-10-02T20:36:05.857" v="1708" actId="20577"/>
        <pc:sldMkLst>
          <pc:docMk/>
          <pc:sldMk cId="4194505647" sldId="299"/>
        </pc:sldMkLst>
        <pc:spChg chg="mod">
          <ac:chgData name="Sarah Elizabeth Jenna Dayer (2419951)" userId="S::2419951@student.uwtsd.ac.uk::3535d3ca-e368-4ef5-bed2-8e0949dcff3c" providerId="AD" clId="Web-{6AE32B71-9190-713C-F849-5998F00E513D}" dt="2025-10-02T20:36:05.857" v="1708" actId="20577"/>
          <ac:spMkLst>
            <pc:docMk/>
            <pc:sldMk cId="4194505647" sldId="299"/>
            <ac:spMk id="171" creationId="{84498A86-5C7A-53B2-500E-D5011D940A51}"/>
          </ac:spMkLst>
        </pc:spChg>
      </pc:sldChg>
      <pc:sldChg chg="modSp">
        <pc:chgData name="Sarah Elizabeth Jenna Dayer (2419951)" userId="S::2419951@student.uwtsd.ac.uk::3535d3ca-e368-4ef5-bed2-8e0949dcff3c" providerId="AD" clId="Web-{6AE32B71-9190-713C-F849-5998F00E513D}" dt="2025-10-02T18:59:45.376" v="740" actId="20577"/>
        <pc:sldMkLst>
          <pc:docMk/>
          <pc:sldMk cId="3725845124" sldId="301"/>
        </pc:sldMkLst>
        <pc:spChg chg="mod">
          <ac:chgData name="Sarah Elizabeth Jenna Dayer (2419951)" userId="S::2419951@student.uwtsd.ac.uk::3535d3ca-e368-4ef5-bed2-8e0949dcff3c" providerId="AD" clId="Web-{6AE32B71-9190-713C-F849-5998F00E513D}" dt="2025-10-02T18:59:45.376" v="740" actId="20577"/>
          <ac:spMkLst>
            <pc:docMk/>
            <pc:sldMk cId="3725845124" sldId="301"/>
            <ac:spMk id="2" creationId="{8CED9226-A65E-2F59-51DF-D6FF2FEAD290}"/>
          </ac:spMkLst>
        </pc:spChg>
      </pc:sldChg>
      <pc:sldChg chg="modSp">
        <pc:chgData name="Sarah Elizabeth Jenna Dayer (2419951)" userId="S::2419951@student.uwtsd.ac.uk::3535d3ca-e368-4ef5-bed2-8e0949dcff3c" providerId="AD" clId="Web-{6AE32B71-9190-713C-F849-5998F00E513D}" dt="2025-10-02T18:54:10.432" v="698" actId="20577"/>
        <pc:sldMkLst>
          <pc:docMk/>
          <pc:sldMk cId="4239406096" sldId="304"/>
        </pc:sldMkLst>
        <pc:spChg chg="mod">
          <ac:chgData name="Sarah Elizabeth Jenna Dayer (2419951)" userId="S::2419951@student.uwtsd.ac.uk::3535d3ca-e368-4ef5-bed2-8e0949dcff3c" providerId="AD" clId="Web-{6AE32B71-9190-713C-F849-5998F00E513D}" dt="2025-10-02T18:23:16.784" v="250" actId="20577"/>
          <ac:spMkLst>
            <pc:docMk/>
            <pc:sldMk cId="4239406096" sldId="304"/>
            <ac:spMk id="2" creationId="{BBA7AABA-3AEF-E64E-319A-DFD3191CED04}"/>
          </ac:spMkLst>
        </pc:spChg>
        <pc:spChg chg="mod">
          <ac:chgData name="Sarah Elizabeth Jenna Dayer (2419951)" userId="S::2419951@student.uwtsd.ac.uk::3535d3ca-e368-4ef5-bed2-8e0949dcff3c" providerId="AD" clId="Web-{6AE32B71-9190-713C-F849-5998F00E513D}" dt="2025-10-02T18:54:10.432" v="698" actId="20577"/>
          <ac:spMkLst>
            <pc:docMk/>
            <pc:sldMk cId="4239406096" sldId="304"/>
            <ac:spMk id="39" creationId="{E9FFD9BB-6147-6766-C0EE-DB5F9ABC23BB}"/>
          </ac:spMkLst>
        </pc:spChg>
      </pc:sldChg>
      <pc:sldChg chg="addSp modSp new mod setBg">
        <pc:chgData name="Sarah Elizabeth Jenna Dayer (2419951)" userId="S::2419951@student.uwtsd.ac.uk::3535d3ca-e368-4ef5-bed2-8e0949dcff3c" providerId="AD" clId="Web-{6AE32B71-9190-713C-F849-5998F00E513D}" dt="2025-10-02T18:49:20.617" v="689" actId="20577"/>
        <pc:sldMkLst>
          <pc:docMk/>
          <pc:sldMk cId="1676840519" sldId="310"/>
        </pc:sldMkLst>
        <pc:spChg chg="mod ord">
          <ac:chgData name="Sarah Elizabeth Jenna Dayer (2419951)" userId="S::2419951@student.uwtsd.ac.uk::3535d3ca-e368-4ef5-bed2-8e0949dcff3c" providerId="AD" clId="Web-{6AE32B71-9190-713C-F849-5998F00E513D}" dt="2025-10-02T18:28:57.976" v="355" actId="20577"/>
          <ac:spMkLst>
            <pc:docMk/>
            <pc:sldMk cId="1676840519" sldId="310"/>
            <ac:spMk id="2" creationId="{B2BC7FAC-1070-03F4-57E9-381F6A8F6A33}"/>
          </ac:spMkLst>
        </pc:spChg>
        <pc:spChg chg="mod">
          <ac:chgData name="Sarah Elizabeth Jenna Dayer (2419951)" userId="S::2419951@student.uwtsd.ac.uk::3535d3ca-e368-4ef5-bed2-8e0949dcff3c" providerId="AD" clId="Web-{6AE32B71-9190-713C-F849-5998F00E513D}" dt="2025-10-02T18:49:20.617" v="689" actId="20577"/>
          <ac:spMkLst>
            <pc:docMk/>
            <pc:sldMk cId="1676840519" sldId="310"/>
            <ac:spMk id="3" creationId="{53335771-740F-167A-C047-88FE025A98AD}"/>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8" creationId="{C52ED567-06B3-4107-9773-BBB6BD78673C}"/>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10" creationId="{AF551D8B-3775-4477-88B7-7B7C350D34E4}"/>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16" creationId="{BB934D2B-85E2-4375-94EE-B66C16BF7999}"/>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18" creationId="{9B445E02-D785-4565-B842-9567BBC09508}"/>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0" creationId="{2C153736-D102-4F57-9DE7-615AFC02B0AC}"/>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2" creationId="{BA407A52-66F4-4CDE-A726-FF79F3EC342D}"/>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4" creationId="{D28FFB34-4FC3-46F5-B900-D3B774FD0BE6}"/>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6" creationId="{205F7B13-ACB5-46BE-8070-0431266B183B}"/>
          </ac:spMkLst>
        </pc:spChg>
      </pc:sldChg>
      <pc:sldChg chg="add replId">
        <pc:chgData name="Sarah Elizabeth Jenna Dayer (2419951)" userId="S::2419951@student.uwtsd.ac.uk::3535d3ca-e368-4ef5-bed2-8e0949dcff3c" providerId="AD" clId="Web-{6AE32B71-9190-713C-F849-5998F00E513D}" dt="2025-10-02T18:55:37.648" v="699"/>
        <pc:sldMkLst>
          <pc:docMk/>
          <pc:sldMk cId="2345897711" sldId="311"/>
        </pc:sldMkLst>
      </pc:sldChg>
      <pc:sldChg chg="addSp modSp new mod setBg setClrOvrMap">
        <pc:chgData name="Sarah Elizabeth Jenna Dayer (2419951)" userId="S::2419951@student.uwtsd.ac.uk::3535d3ca-e368-4ef5-bed2-8e0949dcff3c" providerId="AD" clId="Web-{6AE32B71-9190-713C-F849-5998F00E513D}" dt="2025-10-02T19:44:40.609" v="1192" actId="20577"/>
        <pc:sldMkLst>
          <pc:docMk/>
          <pc:sldMk cId="1121991244" sldId="313"/>
        </pc:sldMkLst>
        <pc:spChg chg="mod">
          <ac:chgData name="Sarah Elizabeth Jenna Dayer (2419951)" userId="S::2419951@student.uwtsd.ac.uk::3535d3ca-e368-4ef5-bed2-8e0949dcff3c" providerId="AD" clId="Web-{6AE32B71-9190-713C-F849-5998F00E513D}" dt="2025-10-02T19:09:00.569" v="839"/>
          <ac:spMkLst>
            <pc:docMk/>
            <pc:sldMk cId="1121991244" sldId="313"/>
            <ac:spMk id="2" creationId="{9A960746-CAEF-A9B6-73C3-E88B941EE501}"/>
          </ac:spMkLst>
        </pc:spChg>
        <pc:spChg chg="mod">
          <ac:chgData name="Sarah Elizabeth Jenna Dayer (2419951)" userId="S::2419951@student.uwtsd.ac.uk::3535d3ca-e368-4ef5-bed2-8e0949dcff3c" providerId="AD" clId="Web-{6AE32B71-9190-713C-F849-5998F00E513D}" dt="2025-10-02T19:44:40.609" v="1192" actId="20577"/>
          <ac:spMkLst>
            <pc:docMk/>
            <pc:sldMk cId="1121991244" sldId="313"/>
            <ac:spMk id="3" creationId="{D2EBB6D8-EAAE-9645-447E-26491F62E2DD}"/>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8" creationId="{A65AC7D1-EAA9-48F5-B509-60A7F50BF703}"/>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10" creationId="{D6320AF9-619A-4175-865B-5663E1AEF4C5}"/>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16" creationId="{7E018740-5C2B-4A41-AC1A-7E68D1EC1954}"/>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18" creationId="{166F75A4-C475-4941-8EE2-B80A06A2C1BB}"/>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0" creationId="{A032553A-72E8-4B0D-8405-FF9771C9AF05}"/>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2" creationId="{765800AC-C3B9-498E-87BC-29FAE4C76B21}"/>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4" creationId="{1F9D6ACB-2FF4-49F9-978A-E0D5327FC635}"/>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6" creationId="{142BFA2A-77A0-4F60-A32A-685681C84889}"/>
          </ac:spMkLst>
        </pc:spChg>
      </pc:sldChg>
    </pc:docChg>
  </pc:docChgLst>
  <pc:docChgLst>
    <pc:chgData name="Sarah Elizabeth Jenna Dayer (2419951)" userId="S::2419951@student.uwtsd.ac.uk::3535d3ca-e368-4ef5-bed2-8e0949dcff3c" providerId="AD" clId="Web-{228CACDE-EFAE-24D7-39F2-B6D6C46D4394}"/>
    <pc:docChg chg="mod addSld delSld modSld addMainMaster delMainMaster modMainMaster setSldSz">
      <pc:chgData name="Sarah Elizabeth Jenna Dayer (2419951)" userId="S::2419951@student.uwtsd.ac.uk::3535d3ca-e368-4ef5-bed2-8e0949dcff3c" providerId="AD" clId="Web-{228CACDE-EFAE-24D7-39F2-B6D6C46D4394}" dt="2025-09-09T17:24:45.255" v="94" actId="14100"/>
      <pc:docMkLst>
        <pc:docMk/>
      </pc:docMkLst>
      <pc:sldChg chg="addSp delSp modSp mod setBg modClrScheme setClrOvrMap delDesignElem chgLayout">
        <pc:chgData name="Sarah Elizabeth Jenna Dayer (2419951)" userId="S::2419951@student.uwtsd.ac.uk::3535d3ca-e368-4ef5-bed2-8e0949dcff3c" providerId="AD" clId="Web-{228CACDE-EFAE-24D7-39F2-B6D6C46D4394}" dt="2025-09-09T17:18:46.552" v="87"/>
        <pc:sldMkLst>
          <pc:docMk/>
          <pc:sldMk cId="3403766465" sldId="257"/>
        </pc:sldMkLst>
        <pc:spChg chg="mod ord">
          <ac:chgData name="Sarah Elizabeth Jenna Dayer (2419951)" userId="S::2419951@student.uwtsd.ac.uk::3535d3ca-e368-4ef5-bed2-8e0949dcff3c" providerId="AD" clId="Web-{228CACDE-EFAE-24D7-39F2-B6D6C46D4394}" dt="2025-09-09T17:18:46.552" v="87"/>
          <ac:spMkLst>
            <pc:docMk/>
            <pc:sldMk cId="3403766465" sldId="257"/>
            <ac:spMk id="2" creationId="{46ED56C4-A261-F3B5-65EF-454FE9464659}"/>
          </ac:spMkLst>
        </pc:spChg>
        <pc:picChg chg="add mod ord">
          <ac:chgData name="Sarah Elizabeth Jenna Dayer (2419951)" userId="S::2419951@student.uwtsd.ac.uk::3535d3ca-e368-4ef5-bed2-8e0949dcff3c" providerId="AD" clId="Web-{228CACDE-EFAE-24D7-39F2-B6D6C46D4394}" dt="2025-09-09T17:18:46.552" v="87"/>
          <ac:picMkLst>
            <pc:docMk/>
            <pc:sldMk cId="3403766465" sldId="257"/>
            <ac:picMk id="4" creationId="{CAD6A555-646F-5871-D3E5-9F6C0344F67A}"/>
          </ac:picMkLst>
        </pc:picChg>
        <pc:picChg chg="add mod ord">
          <ac:chgData name="Sarah Elizabeth Jenna Dayer (2419951)" userId="S::2419951@student.uwtsd.ac.uk::3535d3ca-e368-4ef5-bed2-8e0949dcff3c" providerId="AD" clId="Web-{228CACDE-EFAE-24D7-39F2-B6D6C46D4394}" dt="2025-09-09T17:18:46.552" v="87"/>
          <ac:picMkLst>
            <pc:docMk/>
            <pc:sldMk cId="3403766465" sldId="257"/>
            <ac:picMk id="118" creationId="{D40A4962-E5DC-D3B5-83EF-D9FAA1EC493F}"/>
          </ac:picMkLst>
        </pc:picChg>
      </pc:sldChg>
    </pc:docChg>
  </pc:docChgLst>
  <pc:docChgLst>
    <pc:chgData name="Sarah Elizabeth Jenna Dayer (2419951)" userId="S::2419951@student.uwtsd.ac.uk::3535d3ca-e368-4ef5-bed2-8e0949dcff3c" providerId="AD" clId="Web-{A3A2BF7A-A04E-0569-D02D-7D76971731E7}"/>
    <pc:docChg chg="addSld modSld modSection">
      <pc:chgData name="Sarah Elizabeth Jenna Dayer (2419951)" userId="S::2419951@student.uwtsd.ac.uk::3535d3ca-e368-4ef5-bed2-8e0949dcff3c" providerId="AD" clId="Web-{A3A2BF7A-A04E-0569-D02D-7D76971731E7}" dt="2025-09-22T10:46:11.951" v="293" actId="20577"/>
      <pc:docMkLst>
        <pc:docMk/>
      </pc:docMkLst>
    </pc:docChg>
  </pc:docChgLst>
  <pc:docChgLst>
    <pc:chgData name="Sarah Elizabeth Jenna Dayer (2419951)" userId="S::2419951@student.uwtsd.ac.uk::3535d3ca-e368-4ef5-bed2-8e0949dcff3c" providerId="AD" clId="Web-{44A225F4-876A-0B3B-0464-4DD692DAD83D}"/>
    <pc:docChg chg="mod addSld modSld addMainMaster delMainMaster modMainMaster">
      <pc:chgData name="Sarah Elizabeth Jenna Dayer (2419951)" userId="S::2419951@student.uwtsd.ac.uk::3535d3ca-e368-4ef5-bed2-8e0949dcff3c" providerId="AD" clId="Web-{44A225F4-876A-0B3B-0464-4DD692DAD83D}" dt="2025-09-09T16:52:47.677" v="101"/>
      <pc:docMkLst>
        <pc:docMk/>
      </pc:docMkLst>
      <pc:sldChg chg="modSp new mod modClrScheme chgLayout">
        <pc:chgData name="Sarah Elizabeth Jenna Dayer (2419951)" userId="S::2419951@student.uwtsd.ac.uk::3535d3ca-e368-4ef5-bed2-8e0949dcff3c" providerId="AD" clId="Web-{44A225F4-876A-0B3B-0464-4DD692DAD83D}" dt="2025-09-09T16:52:47.677" v="101"/>
        <pc:sldMkLst>
          <pc:docMk/>
          <pc:sldMk cId="3403766465" sldId="257"/>
        </pc:sldMkLst>
        <pc:spChg chg="mod ord">
          <ac:chgData name="Sarah Elizabeth Jenna Dayer (2419951)" userId="S::2419951@student.uwtsd.ac.uk::3535d3ca-e368-4ef5-bed2-8e0949dcff3c" providerId="AD" clId="Web-{44A225F4-876A-0B3B-0464-4DD692DAD83D}" dt="2025-09-09T16:52:28.223" v="100"/>
          <ac:spMkLst>
            <pc:docMk/>
            <pc:sldMk cId="3403766465" sldId="257"/>
            <ac:spMk id="2" creationId="{46ED56C4-A261-F3B5-65EF-454FE9464659}"/>
          </ac:spMkLst>
        </pc:spChg>
      </pc:sldChg>
    </pc:docChg>
  </pc:docChgLst>
  <pc:docChgLst>
    <pc:chgData name="Sarah Elizabeth Jenna Dayer (2419951)" userId="S::2419951@student.uwtsd.ac.uk::3535d3ca-e368-4ef5-bed2-8e0949dcff3c" providerId="AD" clId="Web-{5FEA6FB7-51E9-0D2E-09BF-D4AB9C59A262}"/>
    <pc:docChg chg="modSld modMainMaster">
      <pc:chgData name="Sarah Elizabeth Jenna Dayer (2419951)" userId="S::2419951@student.uwtsd.ac.uk::3535d3ca-e368-4ef5-bed2-8e0949dcff3c" providerId="AD" clId="Web-{5FEA6FB7-51E9-0D2E-09BF-D4AB9C59A262}" dt="2025-09-12T09:30:32.918" v="17"/>
      <pc:docMkLst>
        <pc:docMk/>
      </pc:docMkLst>
      <pc:sldChg chg="modTransition">
        <pc:chgData name="Sarah Elizabeth Jenna Dayer (2419951)" userId="S::2419951@student.uwtsd.ac.uk::3535d3ca-e368-4ef5-bed2-8e0949dcff3c" providerId="AD" clId="Web-{5FEA6FB7-51E9-0D2E-09BF-D4AB9C59A262}" dt="2025-09-12T09:30:32.918" v="17"/>
        <pc:sldMkLst>
          <pc:docMk/>
          <pc:sldMk cId="3403766465" sldId="257"/>
        </pc:sldMkLst>
      </pc:sldChg>
      <pc:sldChg chg="mod modTransition modShow">
        <pc:chgData name="Sarah Elizabeth Jenna Dayer (2419951)" userId="S::2419951@student.uwtsd.ac.uk::3535d3ca-e368-4ef5-bed2-8e0949dcff3c" providerId="AD" clId="Web-{5FEA6FB7-51E9-0D2E-09BF-D4AB9C59A262}" dt="2025-09-12T09:30:32.918" v="17"/>
        <pc:sldMkLst>
          <pc:docMk/>
          <pc:sldMk cId="5451825" sldId="261"/>
        </pc:sldMkLst>
      </pc:sldChg>
    </pc:docChg>
  </pc:docChgLst>
  <pc:docChgLst>
    <pc:chgData name="Sarah Elizabeth Jenna Dayer (2419951)" userId="S::2419951@student.uwtsd.ac.uk::3535d3ca-e368-4ef5-bed2-8e0949dcff3c" providerId="AD" clId="Web-{1817F82D-2285-9000-6034-369485C78EF0}"/>
    <pc:docChg chg="delSld modSld modSection">
      <pc:chgData name="Sarah Elizabeth Jenna Dayer (2419951)" userId="S::2419951@student.uwtsd.ac.uk::3535d3ca-e368-4ef5-bed2-8e0949dcff3c" providerId="AD" clId="Web-{1817F82D-2285-9000-6034-369485C78EF0}" dt="2025-09-29T10:12:45.842" v="93"/>
      <pc:docMkLst>
        <pc:docMk/>
      </pc:docMkLst>
    </pc:docChg>
  </pc:docChgLst>
  <pc:docChgLst>
    <pc:chgData name="Sarah Elizabeth Jenna Dayer (2419951)" userId="S::2419951@student.uwtsd.ac.uk::3535d3ca-e368-4ef5-bed2-8e0949dcff3c" providerId="AD" clId="Web-{1CE3BDCE-FD07-0AD4-6C46-1828A592A5D1}"/>
    <pc:docChg chg="modSld">
      <pc:chgData name="Sarah Elizabeth Jenna Dayer (2419951)" userId="S::2419951@student.uwtsd.ac.uk::3535d3ca-e368-4ef5-bed2-8e0949dcff3c" providerId="AD" clId="Web-{1CE3BDCE-FD07-0AD4-6C46-1828A592A5D1}" dt="2025-09-09T17:30:02.420" v="13" actId="20577"/>
      <pc:docMkLst>
        <pc:docMk/>
      </pc:docMkLst>
    </pc:docChg>
  </pc:docChgLst>
  <pc:docChgLst>
    <pc:chgData name="Sarah Elizabeth Jenna Dayer (2419951)" userId="S::2419951@student.uwtsd.ac.uk::3535d3ca-e368-4ef5-bed2-8e0949dcff3c" providerId="AD" clId="Web-{4A98FE49-23BC-47AE-3607-D8A072F25CCC}"/>
    <pc:docChg chg="modSld">
      <pc:chgData name="Sarah Elizabeth Jenna Dayer (2419951)" userId="S::2419951@student.uwtsd.ac.uk::3535d3ca-e368-4ef5-bed2-8e0949dcff3c" providerId="AD" clId="Web-{4A98FE49-23BC-47AE-3607-D8A072F25CCC}" dt="2025-10-03T07:58:18.282" v="87" actId="20577"/>
      <pc:docMkLst>
        <pc:docMk/>
      </pc:docMkLst>
      <pc:sldChg chg="modSp">
        <pc:chgData name="Sarah Elizabeth Jenna Dayer (2419951)" userId="S::2419951@student.uwtsd.ac.uk::3535d3ca-e368-4ef5-bed2-8e0949dcff3c" providerId="AD" clId="Web-{4A98FE49-23BC-47AE-3607-D8A072F25CCC}" dt="2025-10-03T07:58:18.282" v="87" actId="20577"/>
        <pc:sldMkLst>
          <pc:docMk/>
          <pc:sldMk cId="3007675558" sldId="303"/>
        </pc:sldMkLst>
      </pc:sldChg>
    </pc:docChg>
  </pc:docChgLst>
  <pc:docChgLst>
    <pc:chgData name="Sarah Elizabeth Jenna Dayer (2419951)" userId="S::2419951@student.uwtsd.ac.uk::3535d3ca-e368-4ef5-bed2-8e0949dcff3c" providerId="AD" clId="Web-{0EBFD10E-C5EF-A2F2-45D3-CBE8C1F764AA}"/>
    <pc:docChg chg="mod addSld delSld modSld addMainMaster delMainMaster">
      <pc:chgData name="Sarah Elizabeth Jenna Dayer (2419951)" userId="S::2419951@student.uwtsd.ac.uk::3535d3ca-e368-4ef5-bed2-8e0949dcff3c" providerId="AD" clId="Web-{0EBFD10E-C5EF-A2F2-45D3-CBE8C1F764AA}" dt="2025-09-12T09:42:46.451" v="29"/>
      <pc:docMkLst>
        <pc:docMk/>
      </pc:docMkLst>
      <pc:sldChg chg="delSp modSp mod modClrScheme delDesignElem chgLayout">
        <pc:chgData name="Sarah Elizabeth Jenna Dayer (2419951)" userId="S::2419951@student.uwtsd.ac.uk::3535d3ca-e368-4ef5-bed2-8e0949dcff3c" providerId="AD" clId="Web-{0EBFD10E-C5EF-A2F2-45D3-CBE8C1F764AA}" dt="2025-09-12T09:42:46.451" v="29"/>
        <pc:sldMkLst>
          <pc:docMk/>
          <pc:sldMk cId="3403766465" sldId="257"/>
        </pc:sldMkLst>
        <pc:spChg chg="mod ord">
          <ac:chgData name="Sarah Elizabeth Jenna Dayer (2419951)" userId="S::2419951@student.uwtsd.ac.uk::3535d3ca-e368-4ef5-bed2-8e0949dcff3c" providerId="AD" clId="Web-{0EBFD10E-C5EF-A2F2-45D3-CBE8C1F764AA}" dt="2025-09-12T09:42:46.451" v="29"/>
          <ac:spMkLst>
            <pc:docMk/>
            <pc:sldMk cId="3403766465" sldId="257"/>
            <ac:spMk id="2" creationId="{46ED56C4-A261-F3B5-65EF-454FE9464659}"/>
          </ac:spMkLst>
        </pc:spChg>
      </pc:sldChg>
      <pc:sldChg chg="modSp mod modClrScheme chgLayout">
        <pc:chgData name="Sarah Elizabeth Jenna Dayer (2419951)" userId="S::2419951@student.uwtsd.ac.uk::3535d3ca-e368-4ef5-bed2-8e0949dcff3c" providerId="AD" clId="Web-{0EBFD10E-C5EF-A2F2-45D3-CBE8C1F764AA}" dt="2025-09-12T09:42:46.451" v="29"/>
        <pc:sldMkLst>
          <pc:docMk/>
          <pc:sldMk cId="5451825" sldId="261"/>
        </pc:sldMkLst>
        <pc:spChg chg="mod ord">
          <ac:chgData name="Sarah Elizabeth Jenna Dayer (2419951)" userId="S::2419951@student.uwtsd.ac.uk::3535d3ca-e368-4ef5-bed2-8e0949dcff3c" providerId="AD" clId="Web-{0EBFD10E-C5EF-A2F2-45D3-CBE8C1F764AA}" dt="2025-09-12T09:42:46.451" v="29"/>
          <ac:spMkLst>
            <pc:docMk/>
            <pc:sldMk cId="5451825" sldId="261"/>
            <ac:spMk id="3" creationId="{1060222F-8488-2062-4609-5D72C28ADBB6}"/>
          </ac:spMkLst>
        </pc:spChg>
        <pc:spChg chg="mod ord">
          <ac:chgData name="Sarah Elizabeth Jenna Dayer (2419951)" userId="S::2419951@student.uwtsd.ac.uk::3535d3ca-e368-4ef5-bed2-8e0949dcff3c" providerId="AD" clId="Web-{0EBFD10E-C5EF-A2F2-45D3-CBE8C1F764AA}" dt="2025-09-12T09:42:46.451" v="29"/>
          <ac:spMkLst>
            <pc:docMk/>
            <pc:sldMk cId="5451825" sldId="261"/>
            <ac:spMk id="5" creationId="{70163DF4-B18A-6B9A-5FE2-E18FC548FCC5}"/>
          </ac:spMkLst>
        </pc:spChg>
      </pc:sldChg>
      <pc:sldMasterChg chg="add addSldLayout modSldLayout">
        <pc:chgData name="Sarah Elizabeth Jenna Dayer (2419951)" userId="S::2419951@student.uwtsd.ac.uk::3535d3ca-e368-4ef5-bed2-8e0949dcff3c" providerId="AD" clId="Web-{0EBFD10E-C5EF-A2F2-45D3-CBE8C1F764AA}" dt="2025-09-12T09:42:46.451" v="29"/>
        <pc:sldMasterMkLst>
          <pc:docMk/>
          <pc:sldMasterMk cId="3794786147" sldId="2147484237"/>
        </pc:sldMasterMkLst>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357971630" sldId="2147484238"/>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2062456625" sldId="2147484239"/>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32448364" sldId="2147484240"/>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4278410241" sldId="2147484241"/>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718970084" sldId="2147484242"/>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2453341015" sldId="2147484243"/>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871248105" sldId="2147484244"/>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2690684688" sldId="2147484245"/>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480783573" sldId="2147484246"/>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3998318194" sldId="2147484247"/>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57767882" sldId="2147484248"/>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442313073" sldId="2147484249"/>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733782015" sldId="2147484250"/>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986175154" sldId="2147484251"/>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030839122" sldId="2147484252"/>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52573946" sldId="2147484253"/>
          </pc:sldLayoutMkLst>
        </pc:sldLayoutChg>
      </pc:sldMasterChg>
    </pc:docChg>
  </pc:docChgLst>
  <pc:docChgLst>
    <pc:chgData name="Sarah Elizabeth Jenna Dayer (2419951)" userId="S::2419951@student.uwtsd.ac.uk::3535d3ca-e368-4ef5-bed2-8e0949dcff3c" providerId="AD" clId="Web-{88B5DABD-2960-2449-181E-FBF8C9C8CA6D}"/>
    <pc:docChg chg="modSld">
      <pc:chgData name="Sarah Elizabeth Jenna Dayer (2419951)" userId="S::2419951@student.uwtsd.ac.uk::3535d3ca-e368-4ef5-bed2-8e0949dcff3c" providerId="AD" clId="Web-{88B5DABD-2960-2449-181E-FBF8C9C8CA6D}" dt="2025-10-03T17:29:16.364" v="138" actId="20577"/>
      <pc:docMkLst>
        <pc:docMk/>
      </pc:docMkLst>
      <pc:sldChg chg="modSp">
        <pc:chgData name="Sarah Elizabeth Jenna Dayer (2419951)" userId="S::2419951@student.uwtsd.ac.uk::3535d3ca-e368-4ef5-bed2-8e0949dcff3c" providerId="AD" clId="Web-{88B5DABD-2960-2449-181E-FBF8C9C8CA6D}" dt="2025-10-03T17:20:59.572" v="106" actId="20577"/>
        <pc:sldMkLst>
          <pc:docMk/>
          <pc:sldMk cId="5451825" sldId="261"/>
        </pc:sldMkLst>
        <pc:spChg chg="mod">
          <ac:chgData name="Sarah Elizabeth Jenna Dayer (2419951)" userId="S::2419951@student.uwtsd.ac.uk::3535d3ca-e368-4ef5-bed2-8e0949dcff3c" providerId="AD" clId="Web-{88B5DABD-2960-2449-181E-FBF8C9C8CA6D}" dt="2025-10-03T17:20:59.572" v="106" actId="20577"/>
          <ac:spMkLst>
            <pc:docMk/>
            <pc:sldMk cId="5451825" sldId="261"/>
            <ac:spMk id="3" creationId="{1060222F-8488-2062-4609-5D72C28ADBB6}"/>
          </ac:spMkLst>
        </pc:spChg>
      </pc:sldChg>
      <pc:sldChg chg="modSp">
        <pc:chgData name="Sarah Elizabeth Jenna Dayer (2419951)" userId="S::2419951@student.uwtsd.ac.uk::3535d3ca-e368-4ef5-bed2-8e0949dcff3c" providerId="AD" clId="Web-{88B5DABD-2960-2449-181E-FBF8C9C8CA6D}" dt="2025-10-03T17:19:41.992" v="102" actId="14100"/>
        <pc:sldMkLst>
          <pc:docMk/>
          <pc:sldMk cId="1424176732" sldId="265"/>
        </pc:sldMkLst>
        <pc:spChg chg="mod">
          <ac:chgData name="Sarah Elizabeth Jenna Dayer (2419951)" userId="S::2419951@student.uwtsd.ac.uk::3535d3ca-e368-4ef5-bed2-8e0949dcff3c" providerId="AD" clId="Web-{88B5DABD-2960-2449-181E-FBF8C9C8CA6D}" dt="2025-10-03T17:19:41.992" v="102" actId="14100"/>
          <ac:spMkLst>
            <pc:docMk/>
            <pc:sldMk cId="1424176732" sldId="265"/>
            <ac:spMk id="2" creationId="{9B38C3B4-E099-EEB0-23FE-F09E0ADE545A}"/>
          </ac:spMkLst>
        </pc:spChg>
      </pc:sldChg>
      <pc:sldChg chg="modSp">
        <pc:chgData name="Sarah Elizabeth Jenna Dayer (2419951)" userId="S::2419951@student.uwtsd.ac.uk::3535d3ca-e368-4ef5-bed2-8e0949dcff3c" providerId="AD" clId="Web-{88B5DABD-2960-2449-181E-FBF8C9C8CA6D}" dt="2025-10-03T17:22:04.963" v="113" actId="20577"/>
        <pc:sldMkLst>
          <pc:docMk/>
          <pc:sldMk cId="2968123404" sldId="271"/>
        </pc:sldMkLst>
        <pc:spChg chg="mod">
          <ac:chgData name="Sarah Elizabeth Jenna Dayer (2419951)" userId="S::2419951@student.uwtsd.ac.uk::3535d3ca-e368-4ef5-bed2-8e0949dcff3c" providerId="AD" clId="Web-{88B5DABD-2960-2449-181E-FBF8C9C8CA6D}" dt="2025-10-03T17:22:04.963" v="113" actId="20577"/>
          <ac:spMkLst>
            <pc:docMk/>
            <pc:sldMk cId="2968123404" sldId="271"/>
            <ac:spMk id="2" creationId="{1890ECE3-4D31-E0DF-510D-8E2D4A2803CF}"/>
          </ac:spMkLst>
        </pc:spChg>
      </pc:sldChg>
    </pc:docChg>
  </pc:docChgLst>
  <pc:docChgLst>
    <pc:chgData name="Sarah Elizabeth Jenna Dayer (2419951)" userId="S::2419951@student.uwtsd.ac.uk::3535d3ca-e368-4ef5-bed2-8e0949dcff3c" providerId="AD" clId="Web-{1318A6D8-93B2-A82D-B14C-B59BF8EDC545}"/>
    <pc:docChg chg="addSld modSld modSection">
      <pc:chgData name="Sarah Elizabeth Jenna Dayer (2419951)" userId="S::2419951@student.uwtsd.ac.uk::3535d3ca-e368-4ef5-bed2-8e0949dcff3c" providerId="AD" clId="Web-{1318A6D8-93B2-A82D-B14C-B59BF8EDC545}" dt="2025-09-15T18:25:55.384" v="7" actId="1076"/>
      <pc:docMkLst>
        <pc:docMk/>
      </pc:docMkLst>
    </pc:docChg>
  </pc:docChgLst>
  <pc:docChgLst>
    <pc:chgData name="Sarah Elizabeth Jenna Dayer (2419951)" userId="S::2419951@student.uwtsd.ac.uk::3535d3ca-e368-4ef5-bed2-8e0949dcff3c" providerId="AD" clId="Web-{6D547082-3F5B-606F-3630-1BF7023AC783}"/>
    <pc:docChg chg="modSld">
      <pc:chgData name="Sarah Elizabeth Jenna Dayer (2419951)" userId="S::2419951@student.uwtsd.ac.uk::3535d3ca-e368-4ef5-bed2-8e0949dcff3c" providerId="AD" clId="Web-{6D547082-3F5B-606F-3630-1BF7023AC783}" dt="2025-10-06T20:46:58.425" v="154" actId="20577"/>
      <pc:docMkLst>
        <pc:docMk/>
      </pc:docMkLst>
      <pc:sldChg chg="modSp">
        <pc:chgData name="Sarah Elizabeth Jenna Dayer (2419951)" userId="S::2419951@student.uwtsd.ac.uk::3535d3ca-e368-4ef5-bed2-8e0949dcff3c" providerId="AD" clId="Web-{6D547082-3F5B-606F-3630-1BF7023AC783}" dt="2025-10-06T20:46:58.425" v="154" actId="20577"/>
        <pc:sldMkLst>
          <pc:docMk/>
          <pc:sldMk cId="3007675558" sldId="303"/>
        </pc:sldMkLst>
        <pc:spChg chg="mod">
          <ac:chgData name="Sarah Elizabeth Jenna Dayer (2419951)" userId="S::2419951@student.uwtsd.ac.uk::3535d3ca-e368-4ef5-bed2-8e0949dcff3c" providerId="AD" clId="Web-{6D547082-3F5B-606F-3630-1BF7023AC783}" dt="2025-10-06T20:46:58.425" v="154" actId="20577"/>
          <ac:spMkLst>
            <pc:docMk/>
            <pc:sldMk cId="3007675558" sldId="303"/>
            <ac:spMk id="139" creationId="{5D1CE264-B6DD-C51B-CB6B-B44171A6CA53}"/>
          </ac:spMkLst>
        </pc:spChg>
      </pc:sldChg>
      <pc:sldChg chg="modSp">
        <pc:chgData name="Sarah Elizabeth Jenna Dayer (2419951)" userId="S::2419951@student.uwtsd.ac.uk::3535d3ca-e368-4ef5-bed2-8e0949dcff3c" providerId="AD" clId="Web-{6D547082-3F5B-606F-3630-1BF7023AC783}" dt="2025-10-06T20:43:45.156" v="46" actId="20577"/>
        <pc:sldMkLst>
          <pc:docMk/>
          <pc:sldMk cId="4239406096" sldId="304"/>
        </pc:sldMkLst>
        <pc:spChg chg="mod">
          <ac:chgData name="Sarah Elizabeth Jenna Dayer (2419951)" userId="S::2419951@student.uwtsd.ac.uk::3535d3ca-e368-4ef5-bed2-8e0949dcff3c" providerId="AD" clId="Web-{6D547082-3F5B-606F-3630-1BF7023AC783}" dt="2025-10-06T20:43:45.156" v="46" actId="20577"/>
          <ac:spMkLst>
            <pc:docMk/>
            <pc:sldMk cId="4239406096" sldId="304"/>
            <ac:spMk id="39" creationId="{E9FFD9BB-6147-6766-C0EE-DB5F9ABC23BB}"/>
          </ac:spMkLst>
        </pc:spChg>
      </pc:sldChg>
    </pc:docChg>
  </pc:docChgLst>
  <pc:docChgLst>
    <pc:chgData name="Sarah Elizabeth Jenna Dayer (2419951)" userId="S::2419951@student.uwtsd.ac.uk::3535d3ca-e368-4ef5-bed2-8e0949dcff3c" providerId="AD" clId="Web-{B77CEB6D-BF2B-34AE-9933-35AAB497096C}"/>
    <pc:docChg chg="modSld">
      <pc:chgData name="Sarah Elizabeth Jenna Dayer (2419951)" userId="S::2419951@student.uwtsd.ac.uk::3535d3ca-e368-4ef5-bed2-8e0949dcff3c" providerId="AD" clId="Web-{B77CEB6D-BF2B-34AE-9933-35AAB497096C}" dt="2025-10-07T14:56:40.881" v="2" actId="20577"/>
      <pc:docMkLst>
        <pc:docMk/>
      </pc:docMkLst>
      <pc:sldChg chg="modSp">
        <pc:chgData name="Sarah Elizabeth Jenna Dayer (2419951)" userId="S::2419951@student.uwtsd.ac.uk::3535d3ca-e368-4ef5-bed2-8e0949dcff3c" providerId="AD" clId="Web-{B77CEB6D-BF2B-34AE-9933-35AAB497096C}" dt="2025-10-07T14:56:40.881" v="2" actId="20577"/>
        <pc:sldMkLst>
          <pc:docMk/>
          <pc:sldMk cId="2247969396" sldId="314"/>
        </pc:sldMkLst>
        <pc:spChg chg="mod">
          <ac:chgData name="Sarah Elizabeth Jenna Dayer (2419951)" userId="S::2419951@student.uwtsd.ac.uk::3535d3ca-e368-4ef5-bed2-8e0949dcff3c" providerId="AD" clId="Web-{B77CEB6D-BF2B-34AE-9933-35AAB497096C}" dt="2025-10-07T14:56:40.881" v="2" actId="20577"/>
          <ac:spMkLst>
            <pc:docMk/>
            <pc:sldMk cId="2247969396" sldId="314"/>
            <ac:spMk id="3" creationId="{C346BF86-D1E9-EA0C-80C7-A1B339A7B882}"/>
          </ac:spMkLst>
        </pc:spChg>
      </pc:sldChg>
    </pc:docChg>
  </pc:docChgLst>
  <pc:docChgLst>
    <pc:chgData name="Sarah Elizabeth Jenna Dayer (2419951)" userId="S::2419951@student.uwtsd.ac.uk::3535d3ca-e368-4ef5-bed2-8e0949dcff3c" providerId="AD" clId="Web-{81113584-3667-6C15-B72C-A0AC1D29D31F}"/>
    <pc:docChg chg="addSld modSld modSection">
      <pc:chgData name="Sarah Elizabeth Jenna Dayer (2419951)" userId="S::2419951@student.uwtsd.ac.uk::3535d3ca-e368-4ef5-bed2-8e0949dcff3c" providerId="AD" clId="Web-{81113584-3667-6C15-B72C-A0AC1D29D31F}" dt="2025-09-30T17:50:33.740" v="379" actId="20577"/>
      <pc:docMkLst>
        <pc:docMk/>
      </pc:docMkLst>
      <pc:sldChg chg="modSp">
        <pc:chgData name="Sarah Elizabeth Jenna Dayer (2419951)" userId="S::2419951@student.uwtsd.ac.uk::3535d3ca-e368-4ef5-bed2-8e0949dcff3c" providerId="AD" clId="Web-{81113584-3667-6C15-B72C-A0AC1D29D31F}" dt="2025-09-30T17:20:30.105" v="273" actId="20577"/>
        <pc:sldMkLst>
          <pc:docMk/>
          <pc:sldMk cId="3403766465" sldId="257"/>
        </pc:sldMkLst>
        <pc:spChg chg="mod">
          <ac:chgData name="Sarah Elizabeth Jenna Dayer (2419951)" userId="S::2419951@student.uwtsd.ac.uk::3535d3ca-e368-4ef5-bed2-8e0949dcff3c" providerId="AD" clId="Web-{81113584-3667-6C15-B72C-A0AC1D29D31F}" dt="2025-09-30T17:20:30.105" v="273" actId="20577"/>
          <ac:spMkLst>
            <pc:docMk/>
            <pc:sldMk cId="3403766465" sldId="257"/>
            <ac:spMk id="2" creationId="{46ED56C4-A261-F3B5-65EF-454FE9464659}"/>
          </ac:spMkLst>
        </pc:spChg>
      </pc:sldChg>
      <pc:sldChg chg="addSp modSp">
        <pc:chgData name="Sarah Elizabeth Jenna Dayer (2419951)" userId="S::2419951@student.uwtsd.ac.uk::3535d3ca-e368-4ef5-bed2-8e0949dcff3c" providerId="AD" clId="Web-{81113584-3667-6C15-B72C-A0AC1D29D31F}" dt="2025-09-30T17:34:55.070" v="334" actId="14100"/>
        <pc:sldMkLst>
          <pc:docMk/>
          <pc:sldMk cId="5451825" sldId="261"/>
        </pc:sldMkLst>
        <pc:spChg chg="mod">
          <ac:chgData name="Sarah Elizabeth Jenna Dayer (2419951)" userId="S::2419951@student.uwtsd.ac.uk::3535d3ca-e368-4ef5-bed2-8e0949dcff3c" providerId="AD" clId="Web-{81113584-3667-6C15-B72C-A0AC1D29D31F}" dt="2025-09-30T17:20:53.762" v="276" actId="20577"/>
          <ac:spMkLst>
            <pc:docMk/>
            <pc:sldMk cId="5451825" sldId="261"/>
            <ac:spMk id="3" creationId="{1060222F-8488-2062-4609-5D72C28ADBB6}"/>
          </ac:spMkLst>
        </pc:spChg>
        <pc:picChg chg="add mod">
          <ac:chgData name="Sarah Elizabeth Jenna Dayer (2419951)" userId="S::2419951@student.uwtsd.ac.uk::3535d3ca-e368-4ef5-bed2-8e0949dcff3c" providerId="AD" clId="Web-{81113584-3667-6C15-B72C-A0AC1D29D31F}" dt="2025-09-30T17:34:55.070" v="334" actId="14100"/>
          <ac:picMkLst>
            <pc:docMk/>
            <pc:sldMk cId="5451825" sldId="261"/>
            <ac:picMk id="2" creationId="{E0B36EAA-1967-BF95-E81A-0508A8290EBF}"/>
          </ac:picMkLst>
        </pc:picChg>
      </pc:sldChg>
      <pc:sldChg chg="addSp delSp modSp mod setBg setClrOvrMap">
        <pc:chgData name="Sarah Elizabeth Jenna Dayer (2419951)" userId="S::2419951@student.uwtsd.ac.uk::3535d3ca-e368-4ef5-bed2-8e0949dcff3c" providerId="AD" clId="Web-{81113584-3667-6C15-B72C-A0AC1D29D31F}" dt="2025-09-30T17:35:33.260" v="335" actId="1076"/>
        <pc:sldMkLst>
          <pc:docMk/>
          <pc:sldMk cId="2968123404" sldId="271"/>
        </pc:sldMkLst>
        <pc:spChg chg="mod">
          <ac:chgData name="Sarah Elizabeth Jenna Dayer (2419951)" userId="S::2419951@student.uwtsd.ac.uk::3535d3ca-e368-4ef5-bed2-8e0949dcff3c" providerId="AD" clId="Web-{81113584-3667-6C15-B72C-A0AC1D29D31F}" dt="2025-09-30T17:21:53.186" v="280"/>
          <ac:spMkLst>
            <pc:docMk/>
            <pc:sldMk cId="2968123404" sldId="271"/>
            <ac:spMk id="2" creationId="{1890ECE3-4D31-E0DF-510D-8E2D4A2803CF}"/>
          </ac:spMkLst>
        </pc:spChg>
        <pc:spChg chg="mod">
          <ac:chgData name="Sarah Elizabeth Jenna Dayer (2419951)" userId="S::2419951@student.uwtsd.ac.uk::3535d3ca-e368-4ef5-bed2-8e0949dcff3c" providerId="AD" clId="Web-{81113584-3667-6C15-B72C-A0AC1D29D31F}" dt="2025-09-30T17:21:53.186" v="280"/>
          <ac:spMkLst>
            <pc:docMk/>
            <pc:sldMk cId="2968123404" sldId="271"/>
            <ac:spMk id="3" creationId="{4D1EBEE2-E28B-DE0E-362C-3DC19E387613}"/>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34" creationId="{A65AC7D1-EAA9-48F5-B509-60A7F50BF703}"/>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36" creationId="{D6320AF9-619A-4175-865B-5663E1AEF4C5}"/>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42" creationId="{7E018740-5C2B-4A41-AC1A-7E68D1EC1954}"/>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48" creationId="{765800AC-C3B9-498E-87BC-29FAE4C76B21}"/>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50" creationId="{1F9D6ACB-2FF4-49F9-978A-E0D5327FC635}"/>
          </ac:spMkLst>
        </pc:spChg>
        <pc:picChg chg="add mod ord modCrop">
          <ac:chgData name="Sarah Elizabeth Jenna Dayer (2419951)" userId="S::2419951@student.uwtsd.ac.uk::3535d3ca-e368-4ef5-bed2-8e0949dcff3c" providerId="AD" clId="Web-{81113584-3667-6C15-B72C-A0AC1D29D31F}" dt="2025-09-30T17:35:33.260" v="335" actId="1076"/>
          <ac:picMkLst>
            <pc:docMk/>
            <pc:sldMk cId="2968123404" sldId="271"/>
            <ac:picMk id="4" creationId="{B7CB687D-8A82-AFE4-BD29-A25CDBAB70CF}"/>
          </ac:picMkLst>
        </pc:picChg>
      </pc:sldChg>
    </pc:docChg>
  </pc:docChgLst>
  <pc:docChgLst>
    <pc:chgData name="Sarah Elizabeth Jenna Dayer (2419951)" userId="S::2419951@student.uwtsd.ac.uk::3535d3ca-e368-4ef5-bed2-8e0949dcff3c" providerId="AD" clId="Web-{D3F26AAB-2A60-AB8B-039F-18E40477C1FD}"/>
    <pc:docChg chg="addSld modSection">
      <pc:chgData name="Sarah Elizabeth Jenna Dayer (2419951)" userId="S::2419951@student.uwtsd.ac.uk::3535d3ca-e368-4ef5-bed2-8e0949dcff3c" providerId="AD" clId="Web-{D3F26AAB-2A60-AB8B-039F-18E40477C1FD}" dt="2025-09-16T21:04:50.896" v="0"/>
      <pc:docMkLst>
        <pc:docMk/>
      </pc:docMkLst>
    </pc:docChg>
  </pc:docChgLst>
  <pc:docChgLst>
    <pc:chgData name="Sarah Elizabeth Jenna Dayer (2419951)" userId="S::2419951@student.uwtsd.ac.uk::3535d3ca-e368-4ef5-bed2-8e0949dcff3c" providerId="AD" clId="Web-{8E13675B-1196-A50A-7903-BAD457C189F6}"/>
    <pc:docChg chg="modSld">
      <pc:chgData name="Sarah Elizabeth Jenna Dayer (2419951)" userId="S::2419951@student.uwtsd.ac.uk::3535d3ca-e368-4ef5-bed2-8e0949dcff3c" providerId="AD" clId="Web-{8E13675B-1196-A50A-7903-BAD457C189F6}" dt="2025-10-06T21:09:42.811" v="96" actId="20577"/>
      <pc:docMkLst>
        <pc:docMk/>
      </pc:docMkLst>
      <pc:sldChg chg="addSp delSp modSp mod setBg setClrOvrMap">
        <pc:chgData name="Sarah Elizabeth Jenna Dayer (2419951)" userId="S::2419951@student.uwtsd.ac.uk::3535d3ca-e368-4ef5-bed2-8e0949dcff3c" providerId="AD" clId="Web-{8E13675B-1196-A50A-7903-BAD457C189F6}" dt="2025-10-06T21:09:42.811" v="96" actId="20577"/>
        <pc:sldMkLst>
          <pc:docMk/>
          <pc:sldMk cId="484154073" sldId="292"/>
        </pc:sldMkLst>
        <pc:spChg chg="mod ord">
          <ac:chgData name="Sarah Elizabeth Jenna Dayer (2419951)" userId="S::2419951@student.uwtsd.ac.uk::3535d3ca-e368-4ef5-bed2-8e0949dcff3c" providerId="AD" clId="Web-{8E13675B-1196-A50A-7903-BAD457C189F6}" dt="2025-10-06T21:09:42.811" v="96" actId="20577"/>
          <ac:spMkLst>
            <pc:docMk/>
            <pc:sldMk cId="484154073" sldId="292"/>
            <ac:spMk id="2" creationId="{00EB7E31-5571-FA50-442C-82EB05179D0D}"/>
          </ac:spMkLst>
        </pc:spChg>
        <pc:spChg chg="mod ord">
          <ac:chgData name="Sarah Elizabeth Jenna Dayer (2419951)" userId="S::2419951@student.uwtsd.ac.uk::3535d3ca-e368-4ef5-bed2-8e0949dcff3c" providerId="AD" clId="Web-{8E13675B-1196-A50A-7903-BAD457C189F6}" dt="2025-10-06T21:08:24.357" v="90"/>
          <ac:spMkLst>
            <pc:docMk/>
            <pc:sldMk cId="484154073" sldId="292"/>
            <ac:spMk id="3" creationId="{240CA30B-97FA-6CEE-BF79-E7D99EB0691B}"/>
          </ac:spMkLst>
        </pc:spChg>
        <pc:spChg chg="del">
          <ac:chgData name="Sarah Elizabeth Jenna Dayer (2419951)" userId="S::2419951@student.uwtsd.ac.uk::3535d3ca-e368-4ef5-bed2-8e0949dcff3c" providerId="AD" clId="Web-{8E13675B-1196-A50A-7903-BAD457C189F6}" dt="2025-10-06T21:04:15.558" v="81"/>
          <ac:spMkLst>
            <pc:docMk/>
            <pc:sldMk cId="484154073" sldId="292"/>
            <ac:spMk id="34" creationId="{3526F152-41DA-33B9-BD1A-1B25C4C25E85}"/>
          </ac:spMkLst>
        </pc:spChg>
        <pc:spChg chg="del">
          <ac:chgData name="Sarah Elizabeth Jenna Dayer (2419951)" userId="S::2419951@student.uwtsd.ac.uk::3535d3ca-e368-4ef5-bed2-8e0949dcff3c" providerId="AD" clId="Web-{8E13675B-1196-A50A-7903-BAD457C189F6}" dt="2025-10-06T21:04:15.558" v="81"/>
          <ac:spMkLst>
            <pc:docMk/>
            <pc:sldMk cId="484154073" sldId="292"/>
            <ac:spMk id="35" creationId="{14316F36-0A4A-4FA3-F9F2-F583FC015CA0}"/>
          </ac:spMkLst>
        </pc:spChg>
        <pc:spChg chg="del">
          <ac:chgData name="Sarah Elizabeth Jenna Dayer (2419951)" userId="S::2419951@student.uwtsd.ac.uk::3535d3ca-e368-4ef5-bed2-8e0949dcff3c" providerId="AD" clId="Web-{8E13675B-1196-A50A-7903-BAD457C189F6}" dt="2025-10-06T21:04:15.558" v="81"/>
          <ac:spMkLst>
            <pc:docMk/>
            <pc:sldMk cId="484154073" sldId="292"/>
            <ac:spMk id="38" creationId="{2160B8D1-0093-65EB-F889-0528839EBB68}"/>
          </ac:spMkLst>
        </pc:spChg>
        <pc:spChg chg="del">
          <ac:chgData name="Sarah Elizabeth Jenna Dayer (2419951)" userId="S::2419951@student.uwtsd.ac.uk::3535d3ca-e368-4ef5-bed2-8e0949dcff3c" providerId="AD" clId="Web-{8E13675B-1196-A50A-7903-BAD457C189F6}" dt="2025-10-06T21:04:15.558" v="81"/>
          <ac:spMkLst>
            <pc:docMk/>
            <pc:sldMk cId="484154073" sldId="292"/>
            <ac:spMk id="40" creationId="{FB40EBAB-8F2B-44D4-9AEE-7A1CF4CC5C2E}"/>
          </ac:spMkLst>
        </pc:spChg>
        <pc:spChg chg="del">
          <ac:chgData name="Sarah Elizabeth Jenna Dayer (2419951)" userId="S::2419951@student.uwtsd.ac.uk::3535d3ca-e368-4ef5-bed2-8e0949dcff3c" providerId="AD" clId="Web-{8E13675B-1196-A50A-7903-BAD457C189F6}" dt="2025-10-06T21:04:15.558" v="81"/>
          <ac:spMkLst>
            <pc:docMk/>
            <pc:sldMk cId="484154073" sldId="292"/>
            <ac:spMk id="42" creationId="{D85418CB-A651-FAF1-29B7-03A470012FD1}"/>
          </ac:spMkLst>
        </pc:spChg>
        <pc:spChg chg="add del">
          <ac:chgData name="Sarah Elizabeth Jenna Dayer (2419951)" userId="S::2419951@student.uwtsd.ac.uk::3535d3ca-e368-4ef5-bed2-8e0949dcff3c" providerId="AD" clId="Web-{8E13675B-1196-A50A-7903-BAD457C189F6}" dt="2025-10-06T21:07:25.825" v="87"/>
          <ac:spMkLst>
            <pc:docMk/>
            <pc:sldMk cId="484154073" sldId="292"/>
            <ac:spMk id="48" creationId="{C52ED567-06B3-4107-9773-BBB6BD78673C}"/>
          </ac:spMkLst>
        </pc:spChg>
        <pc:spChg chg="del">
          <ac:chgData name="Sarah Elizabeth Jenna Dayer (2419951)" userId="S::2419951@student.uwtsd.ac.uk::3535d3ca-e368-4ef5-bed2-8e0949dcff3c" providerId="AD" clId="Web-{8E13675B-1196-A50A-7903-BAD457C189F6}" dt="2025-10-06T21:07:25.825" v="88"/>
          <ac:spMkLst>
            <pc:docMk/>
            <pc:sldMk cId="484154073" sldId="292"/>
            <ac:spMk id="50" creationId="{AF551D8B-3775-4477-88B7-7B7C350D34E4}"/>
          </ac:spMkLst>
        </pc:spChg>
        <pc:spChg chg="add del">
          <ac:chgData name="Sarah Elizabeth Jenna Dayer (2419951)" userId="S::2419951@student.uwtsd.ac.uk::3535d3ca-e368-4ef5-bed2-8e0949dcff3c" providerId="AD" clId="Web-{8E13675B-1196-A50A-7903-BAD457C189F6}" dt="2025-10-06T21:07:25.825" v="88"/>
          <ac:spMkLst>
            <pc:docMk/>
            <pc:sldMk cId="484154073" sldId="292"/>
            <ac:spMk id="56" creationId="{BB934D2B-85E2-4375-94EE-B66C16BF7999}"/>
          </ac:spMkLst>
        </pc:spChg>
        <pc:spChg chg="add del">
          <ac:chgData name="Sarah Elizabeth Jenna Dayer (2419951)" userId="S::2419951@student.uwtsd.ac.uk::3535d3ca-e368-4ef5-bed2-8e0949dcff3c" providerId="AD" clId="Web-{8E13675B-1196-A50A-7903-BAD457C189F6}" dt="2025-10-06T21:07:25.825" v="88"/>
          <ac:spMkLst>
            <pc:docMk/>
            <pc:sldMk cId="484154073" sldId="292"/>
            <ac:spMk id="58" creationId="{9B445E02-D785-4565-B842-9567BBC09508}"/>
          </ac:spMkLst>
        </pc:spChg>
        <pc:spChg chg="add del">
          <ac:chgData name="Sarah Elizabeth Jenna Dayer (2419951)" userId="S::2419951@student.uwtsd.ac.uk::3535d3ca-e368-4ef5-bed2-8e0949dcff3c" providerId="AD" clId="Web-{8E13675B-1196-A50A-7903-BAD457C189F6}" dt="2025-10-06T21:07:25.825" v="88"/>
          <ac:spMkLst>
            <pc:docMk/>
            <pc:sldMk cId="484154073" sldId="292"/>
            <ac:spMk id="60" creationId="{2C153736-D102-4F57-9DE7-615AFC02B0AC}"/>
          </ac:spMkLst>
        </pc:spChg>
        <pc:spChg chg="add del">
          <ac:chgData name="Sarah Elizabeth Jenna Dayer (2419951)" userId="S::2419951@student.uwtsd.ac.uk::3535d3ca-e368-4ef5-bed2-8e0949dcff3c" providerId="AD" clId="Web-{8E13675B-1196-A50A-7903-BAD457C189F6}" dt="2025-10-06T21:07:25.825" v="87"/>
          <ac:spMkLst>
            <pc:docMk/>
            <pc:sldMk cId="484154073" sldId="292"/>
            <ac:spMk id="62" creationId="{BA407A52-66F4-4CDE-A726-FF79F3EC342D}"/>
          </ac:spMkLst>
        </pc:spChg>
        <pc:spChg chg="del">
          <ac:chgData name="Sarah Elizabeth Jenna Dayer (2419951)" userId="S::2419951@student.uwtsd.ac.uk::3535d3ca-e368-4ef5-bed2-8e0949dcff3c" providerId="AD" clId="Web-{8E13675B-1196-A50A-7903-BAD457C189F6}" dt="2025-10-06T21:07:25.825" v="88"/>
          <ac:spMkLst>
            <pc:docMk/>
            <pc:sldMk cId="484154073" sldId="292"/>
            <ac:spMk id="64" creationId="{D28FFB34-4FC3-46F5-B900-D3B774FD0BE6}"/>
          </ac:spMkLst>
        </pc:spChg>
        <pc:spChg chg="add del">
          <ac:chgData name="Sarah Elizabeth Jenna Dayer (2419951)" userId="S::2419951@student.uwtsd.ac.uk::3535d3ca-e368-4ef5-bed2-8e0949dcff3c" providerId="AD" clId="Web-{8E13675B-1196-A50A-7903-BAD457C189F6}" dt="2025-10-06T21:07:25.825" v="88"/>
          <ac:spMkLst>
            <pc:docMk/>
            <pc:sldMk cId="484154073" sldId="292"/>
            <ac:spMk id="66" creationId="{205F7B13-ACB5-46BE-8070-0431266B183B}"/>
          </ac:spMkLst>
        </pc:spChg>
        <pc:spChg chg="del">
          <ac:chgData name="Sarah Elizabeth Jenna Dayer (2419951)" userId="S::2419951@student.uwtsd.ac.uk::3535d3ca-e368-4ef5-bed2-8e0949dcff3c" providerId="AD" clId="Web-{8E13675B-1196-A50A-7903-BAD457C189F6}" dt="2025-10-06T21:07:25.825" v="88"/>
          <ac:spMkLst>
            <pc:docMk/>
            <pc:sldMk cId="484154073" sldId="292"/>
            <ac:spMk id="68" creationId="{D52A0D23-45DD-4DF4-ADE6-A81F409BB9FB}"/>
          </ac:spMkLst>
        </pc:spChg>
        <pc:spChg chg="add del">
          <ac:chgData name="Sarah Elizabeth Jenna Dayer (2419951)" userId="S::2419951@student.uwtsd.ac.uk::3535d3ca-e368-4ef5-bed2-8e0949dcff3c" providerId="AD" clId="Web-{8E13675B-1196-A50A-7903-BAD457C189F6}" dt="2025-10-06T21:07:25.825" v="87"/>
          <ac:spMkLst>
            <pc:docMk/>
            <pc:sldMk cId="484154073" sldId="292"/>
            <ac:spMk id="81" creationId="{C4CFB339-0ED8-4FE2-9EF1-6D1375B8499B}"/>
          </ac:spMkLst>
        </pc:spChg>
        <pc:spChg chg="add del">
          <ac:chgData name="Sarah Elizabeth Jenna Dayer (2419951)" userId="S::2419951@student.uwtsd.ac.uk::3535d3ca-e368-4ef5-bed2-8e0949dcff3c" providerId="AD" clId="Web-{8E13675B-1196-A50A-7903-BAD457C189F6}" dt="2025-10-06T21:07:25.825" v="87"/>
          <ac:spMkLst>
            <pc:docMk/>
            <pc:sldMk cId="484154073" sldId="292"/>
            <ac:spMk id="83" creationId="{31896C80-2069-4431-9C19-83B913734490}"/>
          </ac:spMkLst>
        </pc:spChg>
        <pc:spChg chg="add del">
          <ac:chgData name="Sarah Elizabeth Jenna Dayer (2419951)" userId="S::2419951@student.uwtsd.ac.uk::3535d3ca-e368-4ef5-bed2-8e0949dcff3c" providerId="AD" clId="Web-{8E13675B-1196-A50A-7903-BAD457C189F6}" dt="2025-10-06T21:08:24.357" v="90"/>
          <ac:spMkLst>
            <pc:docMk/>
            <pc:sldMk cId="484154073" sldId="292"/>
            <ac:spMk id="91" creationId="{3BCB5F6A-9EB0-40B0-9D13-3023E9A20508}"/>
          </ac:spMkLst>
        </pc:spChg>
        <pc:picChg chg="add mod">
          <ac:chgData name="Sarah Elizabeth Jenna Dayer (2419951)" userId="S::2419951@student.uwtsd.ac.uk::3535d3ca-e368-4ef5-bed2-8e0949dcff3c" providerId="AD" clId="Web-{8E13675B-1196-A50A-7903-BAD457C189F6}" dt="2025-10-06T21:08:51.670" v="93" actId="14100"/>
          <ac:picMkLst>
            <pc:docMk/>
            <pc:sldMk cId="484154073" sldId="292"/>
            <ac:picMk id="4" creationId="{4AE6B663-8344-0FB9-169E-779B047ABB50}"/>
          </ac:picMkLst>
        </pc:picChg>
      </pc:sldChg>
      <pc:sldChg chg="addSp delSp modSp mod setBg setClrOvrMap">
        <pc:chgData name="Sarah Elizabeth Jenna Dayer (2419951)" userId="S::2419951@student.uwtsd.ac.uk::3535d3ca-e368-4ef5-bed2-8e0949dcff3c" providerId="AD" clId="Web-{8E13675B-1196-A50A-7903-BAD457C189F6}" dt="2025-10-06T20:59:09.834" v="63"/>
        <pc:sldMkLst>
          <pc:docMk/>
          <pc:sldMk cId="4194505647" sldId="299"/>
        </pc:sldMkLst>
        <pc:spChg chg="mod">
          <ac:chgData name="Sarah Elizabeth Jenna Dayer (2419951)" userId="S::2419951@student.uwtsd.ac.uk::3535d3ca-e368-4ef5-bed2-8e0949dcff3c" providerId="AD" clId="Web-{8E13675B-1196-A50A-7903-BAD457C189F6}" dt="2025-10-06T20:59:09.834" v="63"/>
          <ac:spMkLst>
            <pc:docMk/>
            <pc:sldMk cId="4194505647" sldId="299"/>
            <ac:spMk id="2" creationId="{0C027464-1FE5-3D88-BC81-C89CE4E014CE}"/>
          </ac:spMkLst>
        </pc:spChg>
        <pc:spChg chg="mod ord">
          <ac:chgData name="Sarah Elizabeth Jenna Dayer (2419951)" userId="S::2419951@student.uwtsd.ac.uk::3535d3ca-e368-4ef5-bed2-8e0949dcff3c" providerId="AD" clId="Web-{8E13675B-1196-A50A-7903-BAD457C189F6}" dt="2025-10-06T20:59:09.834" v="63"/>
          <ac:spMkLst>
            <pc:docMk/>
            <pc:sldMk cId="4194505647" sldId="299"/>
            <ac:spMk id="171" creationId="{84498A86-5C7A-53B2-500E-D5011D940A51}"/>
          </ac:spMkLst>
        </pc:spChg>
        <pc:spChg chg="add del">
          <ac:chgData name="Sarah Elizabeth Jenna Dayer (2419951)" userId="S::2419951@student.uwtsd.ac.uk::3535d3ca-e368-4ef5-bed2-8e0949dcff3c" providerId="AD" clId="Web-{8E13675B-1196-A50A-7903-BAD457C189F6}" dt="2025-10-06T20:59:09.834" v="63"/>
          <ac:spMkLst>
            <pc:docMk/>
            <pc:sldMk cId="4194505647" sldId="299"/>
            <ac:spMk id="172" creationId="{3BCB5F6A-9EB0-40B0-9D13-3023E9A20508}"/>
          </ac:spMkLst>
        </pc:spChg>
        <pc:spChg chg="add del">
          <ac:chgData name="Sarah Elizabeth Jenna Dayer (2419951)" userId="S::2419951@student.uwtsd.ac.uk::3535d3ca-e368-4ef5-bed2-8e0949dcff3c" providerId="AD" clId="Web-{8E13675B-1196-A50A-7903-BAD457C189F6}" dt="2025-10-06T20:58:31.880" v="56"/>
          <ac:spMkLst>
            <pc:docMk/>
            <pc:sldMk cId="4194505647" sldId="299"/>
            <ac:spMk id="174" creationId="{9F4444CE-BC8D-4D61-B303-4C05614E62AB}"/>
          </ac:spMkLst>
        </pc:spChg>
        <pc:spChg chg="add del">
          <ac:chgData name="Sarah Elizabeth Jenna Dayer (2419951)" userId="S::2419951@student.uwtsd.ac.uk::3535d3ca-e368-4ef5-bed2-8e0949dcff3c" providerId="AD" clId="Web-{8E13675B-1196-A50A-7903-BAD457C189F6}" dt="2025-10-06T20:58:31.880" v="56"/>
          <ac:spMkLst>
            <pc:docMk/>
            <pc:sldMk cId="4194505647" sldId="299"/>
            <ac:spMk id="175" creationId="{62423CA5-E2E1-4789-B759-9906C1C94063}"/>
          </ac:spMkLst>
        </pc:spChg>
        <pc:spChg chg="add del">
          <ac:chgData name="Sarah Elizabeth Jenna Dayer (2419951)" userId="S::2419951@student.uwtsd.ac.uk::3535d3ca-e368-4ef5-bed2-8e0949dcff3c" providerId="AD" clId="Web-{8E13675B-1196-A50A-7903-BAD457C189F6}" dt="2025-10-06T20:58:09.567" v="50"/>
          <ac:spMkLst>
            <pc:docMk/>
            <pc:sldMk cId="4194505647" sldId="299"/>
            <ac:spMk id="177" creationId="{3BCB5F6A-9EB0-40B0-9D13-3023E9A20508}"/>
          </ac:spMkLst>
        </pc:spChg>
        <pc:spChg chg="add del">
          <ac:chgData name="Sarah Elizabeth Jenna Dayer (2419951)" userId="S::2419951@student.uwtsd.ac.uk::3535d3ca-e368-4ef5-bed2-8e0949dcff3c" providerId="AD" clId="Web-{8E13675B-1196-A50A-7903-BAD457C189F6}" dt="2025-10-06T20:58:24.833" v="52"/>
          <ac:spMkLst>
            <pc:docMk/>
            <pc:sldMk cId="4194505647" sldId="299"/>
            <ac:spMk id="179" creationId="{051A3413-562D-435C-AAE4-56808F0CBC73}"/>
          </ac:spMkLst>
        </pc:spChg>
        <pc:spChg chg="add del">
          <ac:chgData name="Sarah Elizabeth Jenna Dayer (2419951)" userId="S::2419951@student.uwtsd.ac.uk::3535d3ca-e368-4ef5-bed2-8e0949dcff3c" providerId="AD" clId="Web-{8E13675B-1196-A50A-7903-BAD457C189F6}" dt="2025-10-06T20:58:24.833" v="52"/>
          <ac:spMkLst>
            <pc:docMk/>
            <pc:sldMk cId="4194505647" sldId="299"/>
            <ac:spMk id="180" creationId="{9F8803AC-EE0E-40C2-AD46-FD84FAD82220}"/>
          </ac:spMkLst>
        </pc:spChg>
        <pc:spChg chg="add del">
          <ac:chgData name="Sarah Elizabeth Jenna Dayer (2419951)" userId="S::2419951@student.uwtsd.ac.uk::3535d3ca-e368-4ef5-bed2-8e0949dcff3c" providerId="AD" clId="Web-{8E13675B-1196-A50A-7903-BAD457C189F6}" dt="2025-10-06T20:58:31.880" v="56"/>
          <ac:spMkLst>
            <pc:docMk/>
            <pc:sldMk cId="4194505647" sldId="299"/>
            <ac:spMk id="181" creationId="{73772B81-181F-48B7-8826-4D9686D15DF5}"/>
          </ac:spMkLst>
        </pc:spChg>
        <pc:spChg chg="add del">
          <ac:chgData name="Sarah Elizabeth Jenna Dayer (2419951)" userId="S::2419951@student.uwtsd.ac.uk::3535d3ca-e368-4ef5-bed2-8e0949dcff3c" providerId="AD" clId="Web-{8E13675B-1196-A50A-7903-BAD457C189F6}" dt="2025-10-06T20:58:31.880" v="56"/>
          <ac:spMkLst>
            <pc:docMk/>
            <pc:sldMk cId="4194505647" sldId="299"/>
            <ac:spMk id="183" creationId="{B2205F6E-03C6-4E92-877C-E2482F6599AA}"/>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85" creationId="{C4CFB339-0ED8-4FE2-9EF1-6D1375B8499B}"/>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87" creationId="{31896C80-2069-4431-9C19-83B913734490}"/>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89" creationId="{BF120A21-0841-4823-B0C4-28AEBCEF9B78}"/>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90" creationId="{3F088236-D655-4F88-B238-E16762358025}"/>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91" creationId="{DBB05BAE-BBD3-4289-899F-A6851503C6B0}"/>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92" creationId="{3DAC0C92-199E-475C-9390-119A9B027276}"/>
          </ac:spMkLst>
        </pc:spChg>
        <pc:spChg chg="add del">
          <ac:chgData name="Sarah Elizabeth Jenna Dayer (2419951)" userId="S::2419951@student.uwtsd.ac.uk::3535d3ca-e368-4ef5-bed2-8e0949dcff3c" providerId="AD" clId="Web-{8E13675B-1196-A50A-7903-BAD457C189F6}" dt="2025-10-06T20:58:49.162" v="58"/>
          <ac:spMkLst>
            <pc:docMk/>
            <pc:sldMk cId="4194505647" sldId="299"/>
            <ac:spMk id="193" creationId="{9874D11C-36F5-4BBE-A490-019A54E953B0}"/>
          </ac:spMkLst>
        </pc:spChg>
        <pc:spChg chg="add del">
          <ac:chgData name="Sarah Elizabeth Jenna Dayer (2419951)" userId="S::2419951@student.uwtsd.ac.uk::3535d3ca-e368-4ef5-bed2-8e0949dcff3c" providerId="AD" clId="Web-{8E13675B-1196-A50A-7903-BAD457C189F6}" dt="2025-10-06T20:58:59.615" v="60"/>
          <ac:spMkLst>
            <pc:docMk/>
            <pc:sldMk cId="4194505647" sldId="299"/>
            <ac:spMk id="195" creationId="{58CB4BA4-5207-43FB-9FA5-62223EF71578}"/>
          </ac:spMkLst>
        </pc:spChg>
        <pc:spChg chg="add del">
          <ac:chgData name="Sarah Elizabeth Jenna Dayer (2419951)" userId="S::2419951@student.uwtsd.ac.uk::3535d3ca-e368-4ef5-bed2-8e0949dcff3c" providerId="AD" clId="Web-{8E13675B-1196-A50A-7903-BAD457C189F6}" dt="2025-10-06T20:59:09.803" v="62"/>
          <ac:spMkLst>
            <pc:docMk/>
            <pc:sldMk cId="4194505647" sldId="299"/>
            <ac:spMk id="198" creationId="{1BA07DAC-0828-4E8A-89B0-C91571DA296F}"/>
          </ac:spMkLst>
        </pc:spChg>
        <pc:spChg chg="add del">
          <ac:chgData name="Sarah Elizabeth Jenna Dayer (2419951)" userId="S::2419951@student.uwtsd.ac.uk::3535d3ca-e368-4ef5-bed2-8e0949dcff3c" providerId="AD" clId="Web-{8E13675B-1196-A50A-7903-BAD457C189F6}" dt="2025-10-06T20:59:09.803" v="62"/>
          <ac:spMkLst>
            <pc:docMk/>
            <pc:sldMk cId="4194505647" sldId="299"/>
            <ac:spMk id="199" creationId="{69B6D7B3-8A73-4CE7-9D82-A9312B6DE735}"/>
          </ac:spMkLst>
        </pc:spChg>
        <pc:spChg chg="add del">
          <ac:chgData name="Sarah Elizabeth Jenna Dayer (2419951)" userId="S::2419951@student.uwtsd.ac.uk::3535d3ca-e368-4ef5-bed2-8e0949dcff3c" providerId="AD" clId="Web-{8E13675B-1196-A50A-7903-BAD457C189F6}" dt="2025-10-06T20:59:09.803" v="62"/>
          <ac:spMkLst>
            <pc:docMk/>
            <pc:sldMk cId="4194505647" sldId="299"/>
            <ac:spMk id="202" creationId="{7F9686A1-9C17-4B90-B38A-760DA1E3EF2B}"/>
          </ac:spMkLst>
        </pc:spChg>
        <pc:spChg chg="add del">
          <ac:chgData name="Sarah Elizabeth Jenna Dayer (2419951)" userId="S::2419951@student.uwtsd.ac.uk::3535d3ca-e368-4ef5-bed2-8e0949dcff3c" providerId="AD" clId="Web-{8E13675B-1196-A50A-7903-BAD457C189F6}" dt="2025-10-06T20:59:09.803" v="62"/>
          <ac:spMkLst>
            <pc:docMk/>
            <pc:sldMk cId="4194505647" sldId="299"/>
            <ac:spMk id="203" creationId="{811FEE30-B0B5-4736-99E3-4BC1F53F902E}"/>
          </ac:spMkLst>
        </pc:spChg>
        <pc:spChg chg="add del">
          <ac:chgData name="Sarah Elizabeth Jenna Dayer (2419951)" userId="S::2419951@student.uwtsd.ac.uk::3535d3ca-e368-4ef5-bed2-8e0949dcff3c" providerId="AD" clId="Web-{8E13675B-1196-A50A-7903-BAD457C189F6}" dt="2025-10-06T20:59:09.803" v="62"/>
          <ac:spMkLst>
            <pc:docMk/>
            <pc:sldMk cId="4194505647" sldId="299"/>
            <ac:spMk id="204" creationId="{7BA6B1FF-4902-4794-ABA5-0705822E28A2}"/>
          </ac:spMkLst>
        </pc:spChg>
        <pc:spChg chg="add">
          <ac:chgData name="Sarah Elizabeth Jenna Dayer (2419951)" userId="S::2419951@student.uwtsd.ac.uk::3535d3ca-e368-4ef5-bed2-8e0949dcff3c" providerId="AD" clId="Web-{8E13675B-1196-A50A-7903-BAD457C189F6}" dt="2025-10-06T20:58:59.662" v="61"/>
          <ac:spMkLst>
            <pc:docMk/>
            <pc:sldMk cId="4194505647" sldId="299"/>
            <ac:spMk id="205" creationId="{0290B932-76F5-4A94-874A-B0A4A013991A}"/>
          </ac:spMkLst>
        </pc:spChg>
        <pc:spChg chg="add del">
          <ac:chgData name="Sarah Elizabeth Jenna Dayer (2419951)" userId="S::2419951@student.uwtsd.ac.uk::3535d3ca-e368-4ef5-bed2-8e0949dcff3c" providerId="AD" clId="Web-{8E13675B-1196-A50A-7903-BAD457C189F6}" dt="2025-10-06T20:59:09.803" v="62"/>
          <ac:spMkLst>
            <pc:docMk/>
            <pc:sldMk cId="4194505647" sldId="299"/>
            <ac:spMk id="206" creationId="{ACCB8186-BD51-4014-9556-C8A664C1966D}"/>
          </ac:spMkLst>
        </pc:spChg>
        <pc:spChg chg="del">
          <ac:chgData name="Sarah Elizabeth Jenna Dayer (2419951)" userId="S::2419951@student.uwtsd.ac.uk::3535d3ca-e368-4ef5-bed2-8e0949dcff3c" providerId="AD" clId="Web-{8E13675B-1196-A50A-7903-BAD457C189F6}" dt="2025-10-06T20:59:09.803" v="62"/>
          <ac:spMkLst>
            <pc:docMk/>
            <pc:sldMk cId="4194505647" sldId="299"/>
            <ac:spMk id="207" creationId="{46DF8276-ED1E-46CA-8639-EAE565AEAA60}"/>
          </ac:spMkLst>
        </pc:spChg>
        <pc:spChg chg="add">
          <ac:chgData name="Sarah Elizabeth Jenna Dayer (2419951)" userId="S::2419951@student.uwtsd.ac.uk::3535d3ca-e368-4ef5-bed2-8e0949dcff3c" providerId="AD" clId="Web-{8E13675B-1196-A50A-7903-BAD457C189F6}" dt="2025-10-06T20:59:09.834" v="63"/>
          <ac:spMkLst>
            <pc:docMk/>
            <pc:sldMk cId="4194505647" sldId="299"/>
            <ac:spMk id="209" creationId="{58CB4BA4-5207-43FB-9FA5-62223EF71578}"/>
          </ac:spMkLst>
        </pc:spChg>
        <pc:picChg chg="mod">
          <ac:chgData name="Sarah Elizabeth Jenna Dayer (2419951)" userId="S::2419951@student.uwtsd.ac.uk::3535d3ca-e368-4ef5-bed2-8e0949dcff3c" providerId="AD" clId="Web-{8E13675B-1196-A50A-7903-BAD457C189F6}" dt="2025-10-06T20:59:09.834" v="63"/>
          <ac:picMkLst>
            <pc:docMk/>
            <pc:sldMk cId="4194505647" sldId="299"/>
            <ac:picMk id="110" creationId="{B3250881-5E78-2527-A0EF-522B4CB0E6DE}"/>
          </ac:picMkLst>
        </pc:picChg>
      </pc:sldChg>
      <pc:sldChg chg="addSp delSp modSp mod setBg setClrOvrMap">
        <pc:chgData name="Sarah Elizabeth Jenna Dayer (2419951)" userId="S::2419951@student.uwtsd.ac.uk::3535d3ca-e368-4ef5-bed2-8e0949dcff3c" providerId="AD" clId="Web-{8E13675B-1196-A50A-7903-BAD457C189F6}" dt="2025-10-06T21:00:34.133" v="74"/>
        <pc:sldMkLst>
          <pc:docMk/>
          <pc:sldMk cId="3007675558" sldId="303"/>
        </pc:sldMkLst>
        <pc:spChg chg="mod">
          <ac:chgData name="Sarah Elizabeth Jenna Dayer (2419951)" userId="S::2419951@student.uwtsd.ac.uk::3535d3ca-e368-4ef5-bed2-8e0949dcff3c" providerId="AD" clId="Web-{8E13675B-1196-A50A-7903-BAD457C189F6}" dt="2025-10-06T21:00:34.102" v="73"/>
          <ac:spMkLst>
            <pc:docMk/>
            <pc:sldMk cId="3007675558" sldId="303"/>
            <ac:spMk id="2" creationId="{09361D9F-C9BC-7FC9-D590-ACC98E257E32}"/>
          </ac:spMkLst>
        </pc:spChg>
        <pc:spChg chg="mod ord">
          <ac:chgData name="Sarah Elizabeth Jenna Dayer (2419951)" userId="S::2419951@student.uwtsd.ac.uk::3535d3ca-e368-4ef5-bed2-8e0949dcff3c" providerId="AD" clId="Web-{8E13675B-1196-A50A-7903-BAD457C189F6}" dt="2025-10-06T21:00:34.133" v="74"/>
          <ac:spMkLst>
            <pc:docMk/>
            <pc:sldMk cId="3007675558" sldId="303"/>
            <ac:spMk id="139" creationId="{5D1CE264-B6DD-C51B-CB6B-B44171A6CA53}"/>
          </ac:spMkLst>
        </pc:spChg>
        <pc:spChg chg="add del">
          <ac:chgData name="Sarah Elizabeth Jenna Dayer (2419951)" userId="S::2419951@student.uwtsd.ac.uk::3535d3ca-e368-4ef5-bed2-8e0949dcff3c" providerId="AD" clId="Web-{8E13675B-1196-A50A-7903-BAD457C189F6}" dt="2025-10-06T21:00:34.133" v="74"/>
          <ac:spMkLst>
            <pc:docMk/>
            <pc:sldMk cId="3007675558" sldId="303"/>
            <ac:spMk id="145" creationId="{C52ED567-06B3-4107-9773-BBB6BD78673C}"/>
          </ac:spMkLst>
        </pc:spChg>
        <pc:spChg chg="add del">
          <ac:chgData name="Sarah Elizabeth Jenna Dayer (2419951)" userId="S::2419951@student.uwtsd.ac.uk::3535d3ca-e368-4ef5-bed2-8e0949dcff3c" providerId="AD" clId="Web-{8E13675B-1196-A50A-7903-BAD457C189F6}" dt="2025-10-06T21:00:34.133" v="74"/>
          <ac:spMkLst>
            <pc:docMk/>
            <pc:sldMk cId="3007675558" sldId="303"/>
            <ac:spMk id="147" creationId="{AF551D8B-3775-4477-88B7-7B7C350D34E4}"/>
          </ac:spMkLst>
        </pc:spChg>
        <pc:spChg chg="add del">
          <ac:chgData name="Sarah Elizabeth Jenna Dayer (2419951)" userId="S::2419951@student.uwtsd.ac.uk::3535d3ca-e368-4ef5-bed2-8e0949dcff3c" providerId="AD" clId="Web-{8E13675B-1196-A50A-7903-BAD457C189F6}" dt="2025-10-06T21:00:34.133" v="74"/>
          <ac:spMkLst>
            <pc:docMk/>
            <pc:sldMk cId="3007675558" sldId="303"/>
            <ac:spMk id="153" creationId="{BB934D2B-85E2-4375-94EE-B66C16BF7999}"/>
          </ac:spMkLst>
        </pc:spChg>
        <pc:spChg chg="add del">
          <ac:chgData name="Sarah Elizabeth Jenna Dayer (2419951)" userId="S::2419951@student.uwtsd.ac.uk::3535d3ca-e368-4ef5-bed2-8e0949dcff3c" providerId="AD" clId="Web-{8E13675B-1196-A50A-7903-BAD457C189F6}" dt="2025-10-06T21:00:34.133" v="74"/>
          <ac:spMkLst>
            <pc:docMk/>
            <pc:sldMk cId="3007675558" sldId="303"/>
            <ac:spMk id="155" creationId="{9B445E02-D785-4565-B842-9567BBC09508}"/>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157" creationId="{2C153736-D102-4F57-9DE7-615AFC02B0AC}"/>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159" creationId="{BA407A52-66F4-4CDE-A726-FF79F3EC342D}"/>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161" creationId="{D28FFB34-4FC3-46F5-B900-D3B774FD0BE6}"/>
          </ac:spMkLst>
        </pc:spChg>
        <pc:spChg chg="add del">
          <ac:chgData name="Sarah Elizabeth Jenna Dayer (2419951)" userId="S::2419951@student.uwtsd.ac.uk::3535d3ca-e368-4ef5-bed2-8e0949dcff3c" providerId="AD" clId="Web-{8E13675B-1196-A50A-7903-BAD457C189F6}" dt="2025-10-06T21:00:34.133" v="74"/>
          <ac:spMkLst>
            <pc:docMk/>
            <pc:sldMk cId="3007675558" sldId="303"/>
            <ac:spMk id="163" creationId="{205F7B13-ACB5-46BE-8070-0431266B183B}"/>
          </ac:spMkLst>
        </pc:spChg>
        <pc:spChg chg="add del">
          <ac:chgData name="Sarah Elizabeth Jenna Dayer (2419951)" userId="S::2419951@student.uwtsd.ac.uk::3535d3ca-e368-4ef5-bed2-8e0949dcff3c" providerId="AD" clId="Web-{8E13675B-1196-A50A-7903-BAD457C189F6}" dt="2025-10-06T21:00:28.961" v="71"/>
          <ac:spMkLst>
            <pc:docMk/>
            <pc:sldMk cId="3007675558" sldId="303"/>
            <ac:spMk id="165" creationId="{D52A0D23-45DD-4DF4-ADE6-A81F409BB9FB}"/>
          </ac:spMkLst>
        </pc:spChg>
        <pc:spChg chg="add del">
          <ac:chgData name="Sarah Elizabeth Jenna Dayer (2419951)" userId="S::2419951@student.uwtsd.ac.uk::3535d3ca-e368-4ef5-bed2-8e0949dcff3c" providerId="AD" clId="Web-{8E13675B-1196-A50A-7903-BAD457C189F6}" dt="2025-10-06T21:00:09.726" v="65"/>
          <ac:spMkLst>
            <pc:docMk/>
            <pc:sldMk cId="3007675558" sldId="303"/>
            <ac:spMk id="170" creationId="{603AE127-802C-459A-A612-DB85B67F0DC0}"/>
          </ac:spMkLst>
        </pc:spChg>
        <pc:spChg chg="add del">
          <ac:chgData name="Sarah Elizabeth Jenna Dayer (2419951)" userId="S::2419951@student.uwtsd.ac.uk::3535d3ca-e368-4ef5-bed2-8e0949dcff3c" providerId="AD" clId="Web-{8E13675B-1196-A50A-7903-BAD457C189F6}" dt="2025-10-06T21:00:09.726" v="65"/>
          <ac:spMkLst>
            <pc:docMk/>
            <pc:sldMk cId="3007675558" sldId="303"/>
            <ac:spMk id="172" creationId="{9323D83D-50D6-4040-A58B-FCEA340F886A}"/>
          </ac:spMkLst>
        </pc:spChg>
        <pc:spChg chg="add del">
          <ac:chgData name="Sarah Elizabeth Jenna Dayer (2419951)" userId="S::2419951@student.uwtsd.ac.uk::3535d3ca-e368-4ef5-bed2-8e0949dcff3c" providerId="AD" clId="Web-{8E13675B-1196-A50A-7903-BAD457C189F6}" dt="2025-10-06T21:00:09.726" v="65"/>
          <ac:spMkLst>
            <pc:docMk/>
            <pc:sldMk cId="3007675558" sldId="303"/>
            <ac:spMk id="176" creationId="{F10FD715-4DCE-4779-B634-EC78315EA213}"/>
          </ac:spMkLst>
        </pc:spChg>
        <pc:spChg chg="add del">
          <ac:chgData name="Sarah Elizabeth Jenna Dayer (2419951)" userId="S::2419951@student.uwtsd.ac.uk::3535d3ca-e368-4ef5-bed2-8e0949dcff3c" providerId="AD" clId="Web-{8E13675B-1196-A50A-7903-BAD457C189F6}" dt="2025-10-06T21:00:13.382" v="67"/>
          <ac:spMkLst>
            <pc:docMk/>
            <pc:sldMk cId="3007675558" sldId="303"/>
            <ac:spMk id="178" creationId="{BB934D2B-85E2-4375-94EE-B66C16BF7999}"/>
          </ac:spMkLst>
        </pc:spChg>
        <pc:spChg chg="add del">
          <ac:chgData name="Sarah Elizabeth Jenna Dayer (2419951)" userId="S::2419951@student.uwtsd.ac.uk::3535d3ca-e368-4ef5-bed2-8e0949dcff3c" providerId="AD" clId="Web-{8E13675B-1196-A50A-7903-BAD457C189F6}" dt="2025-10-06T21:00:13.382" v="67"/>
          <ac:spMkLst>
            <pc:docMk/>
            <pc:sldMk cId="3007675558" sldId="303"/>
            <ac:spMk id="179" creationId="{C52ED567-06B3-4107-9773-BBB6BD78673C}"/>
          </ac:spMkLst>
        </pc:spChg>
        <pc:spChg chg="add del">
          <ac:chgData name="Sarah Elizabeth Jenna Dayer (2419951)" userId="S::2419951@student.uwtsd.ac.uk::3535d3ca-e368-4ef5-bed2-8e0949dcff3c" providerId="AD" clId="Web-{8E13675B-1196-A50A-7903-BAD457C189F6}" dt="2025-10-06T21:00:13.382" v="67"/>
          <ac:spMkLst>
            <pc:docMk/>
            <pc:sldMk cId="3007675558" sldId="303"/>
            <ac:spMk id="180" creationId="{9B445E02-D785-4565-B842-9567BBC09508}"/>
          </ac:spMkLst>
        </pc:spChg>
        <pc:spChg chg="add del">
          <ac:chgData name="Sarah Elizabeth Jenna Dayer (2419951)" userId="S::2419951@student.uwtsd.ac.uk::3535d3ca-e368-4ef5-bed2-8e0949dcff3c" providerId="AD" clId="Web-{8E13675B-1196-A50A-7903-BAD457C189F6}" dt="2025-10-06T21:00:13.382" v="67"/>
          <ac:spMkLst>
            <pc:docMk/>
            <pc:sldMk cId="3007675558" sldId="303"/>
            <ac:spMk id="181" creationId="{AF551D8B-3775-4477-88B7-7B7C350D34E4}"/>
          </ac:spMkLst>
        </pc:spChg>
        <pc:spChg chg="del">
          <ac:chgData name="Sarah Elizabeth Jenna Dayer (2419951)" userId="S::2419951@student.uwtsd.ac.uk::3535d3ca-e368-4ef5-bed2-8e0949dcff3c" providerId="AD" clId="Web-{8E13675B-1196-A50A-7903-BAD457C189F6}" dt="2025-10-06T21:00:13.382" v="67"/>
          <ac:spMkLst>
            <pc:docMk/>
            <pc:sldMk cId="3007675558" sldId="303"/>
            <ac:spMk id="186" creationId="{D28FFB34-4FC3-46F5-B900-D3B774FD0BE6}"/>
          </ac:spMkLst>
        </pc:spChg>
        <pc:spChg chg="add del">
          <ac:chgData name="Sarah Elizabeth Jenna Dayer (2419951)" userId="S::2419951@student.uwtsd.ac.uk::3535d3ca-e368-4ef5-bed2-8e0949dcff3c" providerId="AD" clId="Web-{8E13675B-1196-A50A-7903-BAD457C189F6}" dt="2025-10-06T21:00:13.382" v="67"/>
          <ac:spMkLst>
            <pc:docMk/>
            <pc:sldMk cId="3007675558" sldId="303"/>
            <ac:spMk id="190" creationId="{D52A0D23-45DD-4DF4-ADE6-A81F409BB9FB}"/>
          </ac:spMkLst>
        </pc:spChg>
        <pc:spChg chg="del">
          <ac:chgData name="Sarah Elizabeth Jenna Dayer (2419951)" userId="S::2419951@student.uwtsd.ac.uk::3535d3ca-e368-4ef5-bed2-8e0949dcff3c" providerId="AD" clId="Web-{8E13675B-1196-A50A-7903-BAD457C189F6}" dt="2025-10-06T21:00:18.289" v="69"/>
          <ac:spMkLst>
            <pc:docMk/>
            <pc:sldMk cId="3007675558" sldId="303"/>
            <ac:spMk id="192" creationId="{A65AC7D1-EAA9-48F5-B509-60A7F50BF703}"/>
          </ac:spMkLst>
        </pc:spChg>
        <pc:spChg chg="add del">
          <ac:chgData name="Sarah Elizabeth Jenna Dayer (2419951)" userId="S::2419951@student.uwtsd.ac.uk::3535d3ca-e368-4ef5-bed2-8e0949dcff3c" providerId="AD" clId="Web-{8E13675B-1196-A50A-7903-BAD457C189F6}" dt="2025-10-06T21:00:18.289" v="69"/>
          <ac:spMkLst>
            <pc:docMk/>
            <pc:sldMk cId="3007675558" sldId="303"/>
            <ac:spMk id="193" creationId="{D6320AF9-619A-4175-865B-5663E1AEF4C5}"/>
          </ac:spMkLst>
        </pc:spChg>
        <pc:spChg chg="add">
          <ac:chgData name="Sarah Elizabeth Jenna Dayer (2419951)" userId="S::2419951@student.uwtsd.ac.uk::3535d3ca-e368-4ef5-bed2-8e0949dcff3c" providerId="AD" clId="Web-{8E13675B-1196-A50A-7903-BAD457C189F6}" dt="2025-10-06T21:00:13.398" v="68"/>
          <ac:spMkLst>
            <pc:docMk/>
            <pc:sldMk cId="3007675558" sldId="303"/>
            <ac:spMk id="196" creationId="{7E018740-5C2B-4A41-AC1A-7E68D1EC1954}"/>
          </ac:spMkLst>
        </pc:spChg>
        <pc:spChg chg="add">
          <ac:chgData name="Sarah Elizabeth Jenna Dayer (2419951)" userId="S::2419951@student.uwtsd.ac.uk::3535d3ca-e368-4ef5-bed2-8e0949dcff3c" providerId="AD" clId="Web-{8E13675B-1196-A50A-7903-BAD457C189F6}" dt="2025-10-06T21:00:13.398" v="68"/>
          <ac:spMkLst>
            <pc:docMk/>
            <pc:sldMk cId="3007675558" sldId="303"/>
            <ac:spMk id="197" creationId="{166F75A4-C475-4941-8EE2-B80A06A2C1BB}"/>
          </ac:spMkLst>
        </pc:spChg>
        <pc:spChg chg="add">
          <ac:chgData name="Sarah Elizabeth Jenna Dayer (2419951)" userId="S::2419951@student.uwtsd.ac.uk::3535d3ca-e368-4ef5-bed2-8e0949dcff3c" providerId="AD" clId="Web-{8E13675B-1196-A50A-7903-BAD457C189F6}" dt="2025-10-06T21:00:13.398" v="68"/>
          <ac:spMkLst>
            <pc:docMk/>
            <pc:sldMk cId="3007675558" sldId="303"/>
            <ac:spMk id="198" creationId="{A032553A-72E8-4B0D-8405-FF9771C9AF05}"/>
          </ac:spMkLst>
        </pc:spChg>
        <pc:spChg chg="del">
          <ac:chgData name="Sarah Elizabeth Jenna Dayer (2419951)" userId="S::2419951@student.uwtsd.ac.uk::3535d3ca-e368-4ef5-bed2-8e0949dcff3c" providerId="AD" clId="Web-{8E13675B-1196-A50A-7903-BAD457C189F6}" dt="2025-10-06T21:00:18.289" v="69"/>
          <ac:spMkLst>
            <pc:docMk/>
            <pc:sldMk cId="3007675558" sldId="303"/>
            <ac:spMk id="199" creationId="{765800AC-C3B9-498E-87BC-29FAE4C76B21}"/>
          </ac:spMkLst>
        </pc:spChg>
        <pc:spChg chg="del">
          <ac:chgData name="Sarah Elizabeth Jenna Dayer (2419951)" userId="S::2419951@student.uwtsd.ac.uk::3535d3ca-e368-4ef5-bed2-8e0949dcff3c" providerId="AD" clId="Web-{8E13675B-1196-A50A-7903-BAD457C189F6}" dt="2025-10-06T21:00:18.289" v="69"/>
          <ac:spMkLst>
            <pc:docMk/>
            <pc:sldMk cId="3007675558" sldId="303"/>
            <ac:spMk id="200" creationId="{1F9D6ACB-2FF4-49F9-978A-E0D5327FC635}"/>
          </ac:spMkLst>
        </pc:spChg>
        <pc:spChg chg="add">
          <ac:chgData name="Sarah Elizabeth Jenna Dayer (2419951)" userId="S::2419951@student.uwtsd.ac.uk::3535d3ca-e368-4ef5-bed2-8e0949dcff3c" providerId="AD" clId="Web-{8E13675B-1196-A50A-7903-BAD457C189F6}" dt="2025-10-06T21:00:13.398" v="68"/>
          <ac:spMkLst>
            <pc:docMk/>
            <pc:sldMk cId="3007675558" sldId="303"/>
            <ac:spMk id="201" creationId="{142BFA2A-77A0-4F60-A32A-685681C84889}"/>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205" creationId="{A65AC7D1-EAA9-48F5-B509-60A7F50BF703}"/>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206" creationId="{D6320AF9-619A-4175-865B-5663E1AEF4C5}"/>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209" creationId="{7E018740-5C2B-4A41-AC1A-7E68D1EC1954}"/>
          </ac:spMkLst>
        </pc:spChg>
        <pc:spChg chg="add del">
          <ac:chgData name="Sarah Elizabeth Jenna Dayer (2419951)" userId="S::2419951@student.uwtsd.ac.uk::3535d3ca-e368-4ef5-bed2-8e0949dcff3c" providerId="AD" clId="Web-{8E13675B-1196-A50A-7903-BAD457C189F6}" dt="2025-10-06T21:00:34.102" v="73"/>
          <ac:spMkLst>
            <pc:docMk/>
            <pc:sldMk cId="3007675558" sldId="303"/>
            <ac:spMk id="213" creationId="{1F9D6ACB-2FF4-49F9-978A-E0D5327FC635}"/>
          </ac:spMkLst>
        </pc:spChg>
        <pc:spChg chg="add">
          <ac:chgData name="Sarah Elizabeth Jenna Dayer (2419951)" userId="S::2419951@student.uwtsd.ac.uk::3535d3ca-e368-4ef5-bed2-8e0949dcff3c" providerId="AD" clId="Web-{8E13675B-1196-A50A-7903-BAD457C189F6}" dt="2025-10-06T21:00:34.133" v="74"/>
          <ac:spMkLst>
            <pc:docMk/>
            <pc:sldMk cId="3007675558" sldId="303"/>
            <ac:spMk id="220" creationId="{BB934D2B-85E2-4375-94EE-B66C16BF7999}"/>
          </ac:spMkLst>
        </pc:spChg>
        <pc:spChg chg="add">
          <ac:chgData name="Sarah Elizabeth Jenna Dayer (2419951)" userId="S::2419951@student.uwtsd.ac.uk::3535d3ca-e368-4ef5-bed2-8e0949dcff3c" providerId="AD" clId="Web-{8E13675B-1196-A50A-7903-BAD457C189F6}" dt="2025-10-06T21:00:34.133" v="74"/>
          <ac:spMkLst>
            <pc:docMk/>
            <pc:sldMk cId="3007675558" sldId="303"/>
            <ac:spMk id="222" creationId="{2C153736-D102-4F57-9DE7-615AFC02B0AC}"/>
          </ac:spMkLst>
        </pc:spChg>
        <pc:spChg chg="add">
          <ac:chgData name="Sarah Elizabeth Jenna Dayer (2419951)" userId="S::2419951@student.uwtsd.ac.uk::3535d3ca-e368-4ef5-bed2-8e0949dcff3c" providerId="AD" clId="Web-{8E13675B-1196-A50A-7903-BAD457C189F6}" dt="2025-10-06T21:00:34.133" v="74"/>
          <ac:spMkLst>
            <pc:docMk/>
            <pc:sldMk cId="3007675558" sldId="303"/>
            <ac:spMk id="223" creationId="{BA407A52-66F4-4CDE-A726-FF79F3EC342D}"/>
          </ac:spMkLst>
        </pc:spChg>
        <pc:spChg chg="add">
          <ac:chgData name="Sarah Elizabeth Jenna Dayer (2419951)" userId="S::2419951@student.uwtsd.ac.uk::3535d3ca-e368-4ef5-bed2-8e0949dcff3c" providerId="AD" clId="Web-{8E13675B-1196-A50A-7903-BAD457C189F6}" dt="2025-10-06T21:00:34.133" v="74"/>
          <ac:spMkLst>
            <pc:docMk/>
            <pc:sldMk cId="3007675558" sldId="303"/>
            <ac:spMk id="225" creationId="{205F7B13-ACB5-46BE-8070-0431266B183B}"/>
          </ac:spMkLst>
        </pc:spChg>
      </pc:sldChg>
      <pc:sldChg chg="addSp delSp modSp">
        <pc:chgData name="Sarah Elizabeth Jenna Dayer (2419951)" userId="S::2419951@student.uwtsd.ac.uk::3535d3ca-e368-4ef5-bed2-8e0949dcff3c" providerId="AD" clId="Web-{8E13675B-1196-A50A-7903-BAD457C189F6}" dt="2025-10-06T21:02:38.932" v="77"/>
        <pc:sldMkLst>
          <pc:docMk/>
          <pc:sldMk cId="2247969396" sldId="314"/>
        </pc:sldMkLst>
        <pc:spChg chg="mod">
          <ac:chgData name="Sarah Elizabeth Jenna Dayer (2419951)" userId="S::2419951@student.uwtsd.ac.uk::3535d3ca-e368-4ef5-bed2-8e0949dcff3c" providerId="AD" clId="Web-{8E13675B-1196-A50A-7903-BAD457C189F6}" dt="2025-10-06T21:02:38.932" v="77"/>
          <ac:spMkLst>
            <pc:docMk/>
            <pc:sldMk cId="2247969396" sldId="314"/>
            <ac:spMk id="2" creationId="{AD2410BE-24D8-8F58-DCD3-482C432D6C79}"/>
          </ac:spMkLst>
        </pc:spChg>
        <pc:spChg chg="mod ord">
          <ac:chgData name="Sarah Elizabeth Jenna Dayer (2419951)" userId="S::2419951@student.uwtsd.ac.uk::3535d3ca-e368-4ef5-bed2-8e0949dcff3c" providerId="AD" clId="Web-{8E13675B-1196-A50A-7903-BAD457C189F6}" dt="2025-10-06T21:02:38.932" v="77"/>
          <ac:spMkLst>
            <pc:docMk/>
            <pc:sldMk cId="2247969396" sldId="314"/>
            <ac:spMk id="3" creationId="{C346BF86-D1E9-EA0C-80C7-A1B339A7B882}"/>
          </ac:spMkLst>
        </pc:spChg>
        <pc:spChg chg="add del">
          <ac:chgData name="Sarah Elizabeth Jenna Dayer (2419951)" userId="S::2419951@student.uwtsd.ac.uk::3535d3ca-e368-4ef5-bed2-8e0949dcff3c" providerId="AD" clId="Web-{8E13675B-1196-A50A-7903-BAD457C189F6}" dt="2025-10-06T21:02:38.932" v="77"/>
          <ac:spMkLst>
            <pc:docMk/>
            <pc:sldMk cId="2247969396" sldId="314"/>
            <ac:spMk id="21" creationId="{28EC6EDD-78EB-4A50-85CB-7C3CE363AF38}"/>
          </ac:spMkLst>
        </pc:spChg>
        <pc:spChg chg="add del">
          <ac:chgData name="Sarah Elizabeth Jenna Dayer (2419951)" userId="S::2419951@student.uwtsd.ac.uk::3535d3ca-e368-4ef5-bed2-8e0949dcff3c" providerId="AD" clId="Web-{8E13675B-1196-A50A-7903-BAD457C189F6}" dt="2025-10-06T21:02:38.932" v="77"/>
          <ac:spMkLst>
            <pc:docMk/>
            <pc:sldMk cId="2247969396" sldId="314"/>
            <ac:spMk id="30" creationId="{82D1CBBC-6E9F-4212-9806-7A638C828B49}"/>
          </ac:spMkLst>
        </pc:spChg>
        <pc:spChg chg="add del">
          <ac:chgData name="Sarah Elizabeth Jenna Dayer (2419951)" userId="S::2419951@student.uwtsd.ac.uk::3535d3ca-e368-4ef5-bed2-8e0949dcff3c" providerId="AD" clId="Web-{8E13675B-1196-A50A-7903-BAD457C189F6}" dt="2025-10-06T21:02:38.916" v="76"/>
          <ac:spMkLst>
            <pc:docMk/>
            <pc:sldMk cId="2247969396" sldId="314"/>
            <ac:spMk id="41" creationId="{58CB4BA4-5207-43FB-9FA5-62223EF71578}"/>
          </ac:spMkLst>
        </pc:spChg>
        <pc:spChg chg="add">
          <ac:chgData name="Sarah Elizabeth Jenna Dayer (2419951)" userId="S::2419951@student.uwtsd.ac.uk::3535d3ca-e368-4ef5-bed2-8e0949dcff3c" providerId="AD" clId="Web-{8E13675B-1196-A50A-7903-BAD457C189F6}" dt="2025-10-06T21:02:38.932" v="77"/>
          <ac:spMkLst>
            <pc:docMk/>
            <pc:sldMk cId="2247969396" sldId="314"/>
            <ac:spMk id="43" creationId="{051A3413-562D-435C-AAE4-56808F0CBC73}"/>
          </ac:spMkLst>
        </pc:spChg>
        <pc:spChg chg="add">
          <ac:chgData name="Sarah Elizabeth Jenna Dayer (2419951)" userId="S::2419951@student.uwtsd.ac.uk::3535d3ca-e368-4ef5-bed2-8e0949dcff3c" providerId="AD" clId="Web-{8E13675B-1196-A50A-7903-BAD457C189F6}" dt="2025-10-06T21:02:38.932" v="77"/>
          <ac:spMkLst>
            <pc:docMk/>
            <pc:sldMk cId="2247969396" sldId="314"/>
            <ac:spMk id="44" creationId="{9F8803AC-EE0E-40C2-AD46-FD84FAD82220}"/>
          </ac:spMkLst>
        </pc:spChg>
        <pc:grpChg chg="add del">
          <ac:chgData name="Sarah Elizabeth Jenna Dayer (2419951)" userId="S::2419951@student.uwtsd.ac.uk::3535d3ca-e368-4ef5-bed2-8e0949dcff3c" providerId="AD" clId="Web-{8E13675B-1196-A50A-7903-BAD457C189F6}" dt="2025-10-06T21:02:38.932" v="77"/>
          <ac:grpSpMkLst>
            <pc:docMk/>
            <pc:sldMk cId="2247969396" sldId="314"/>
            <ac:grpSpMk id="31" creationId="{8EC26330-6D02-4C84-B89F-C5A8CF2B5673}"/>
          </ac:grpSpMkLst>
        </pc:grpChg>
        <pc:picChg chg="add del">
          <ac:chgData name="Sarah Elizabeth Jenna Dayer (2419951)" userId="S::2419951@student.uwtsd.ac.uk::3535d3ca-e368-4ef5-bed2-8e0949dcff3c" providerId="AD" clId="Web-{8E13675B-1196-A50A-7903-BAD457C189F6}" dt="2025-10-06T21:02:38.916" v="76"/>
          <ac:picMkLst>
            <pc:docMk/>
            <pc:sldMk cId="2247969396" sldId="314"/>
            <ac:picMk id="37" creationId="{36CAC216-4AE3-52EB-CA4F-0900CDA913E0}"/>
          </ac:picMkLst>
        </pc:picChg>
        <pc:picChg chg="add">
          <ac:chgData name="Sarah Elizabeth Jenna Dayer (2419951)" userId="S::2419951@student.uwtsd.ac.uk::3535d3ca-e368-4ef5-bed2-8e0949dcff3c" providerId="AD" clId="Web-{8E13675B-1196-A50A-7903-BAD457C189F6}" dt="2025-10-06T21:02:38.932" v="77"/>
          <ac:picMkLst>
            <pc:docMk/>
            <pc:sldMk cId="2247969396" sldId="314"/>
            <ac:picMk id="45" creationId="{B55C3228-CC4B-DA1D-9750-AEC3596AB2FF}"/>
          </ac:picMkLst>
        </pc:picChg>
      </pc:sldChg>
    </pc:docChg>
  </pc:docChgLst>
  <pc:docChgLst>
    <pc:chgData name="Sarah Elizabeth Jenna Dayer (2419951)" userId="S::2419951@student.uwtsd.ac.uk::3535d3ca-e368-4ef5-bed2-8e0949dcff3c" providerId="AD" clId="Web-{AB153847-E172-830A-131F-1012019FBDD4}"/>
    <pc:docChg chg="modSld">
      <pc:chgData name="Sarah Elizabeth Jenna Dayer (2419951)" userId="S::2419951@student.uwtsd.ac.uk::3535d3ca-e368-4ef5-bed2-8e0949dcff3c" providerId="AD" clId="Web-{AB153847-E172-830A-131F-1012019FBDD4}" dt="2025-09-23T18:31:43.109" v="521" actId="20577"/>
      <pc:docMkLst>
        <pc:docMk/>
      </pc:docMkLst>
    </pc:docChg>
  </pc:docChgLst>
  <pc:docChgLst>
    <pc:chgData name="Sarah Elizabeth Jenna Dayer (2419951)" userId="S::2419951@student.uwtsd.ac.uk::3535d3ca-e368-4ef5-bed2-8e0949dcff3c" providerId="AD" clId="Web-{03E08436-6243-ABED-CB11-27B1F47BF30F}"/>
    <pc:docChg chg="addSld modSld modSection">
      <pc:chgData name="Sarah Elizabeth Jenna Dayer (2419951)" userId="S::2419951@student.uwtsd.ac.uk::3535d3ca-e368-4ef5-bed2-8e0949dcff3c" providerId="AD" clId="Web-{03E08436-6243-ABED-CB11-27B1F47BF30F}" dt="2025-09-23T17:40:13.742" v="119" actId="20577"/>
      <pc:docMkLst>
        <pc:docMk/>
      </pc:docMkLst>
    </pc:docChg>
  </pc:docChgLst>
  <pc:docChgLst>
    <pc:chgData name="Sarah Elizabeth Jenna Dayer (2419951)" userId="S::2419951@student.uwtsd.ac.uk::3535d3ca-e368-4ef5-bed2-8e0949dcff3c" providerId="AD" clId="Web-{96217684-9B53-D7F4-B32F-353F62C43190}"/>
    <pc:docChg chg="addSld delSld modSld sldOrd modSection">
      <pc:chgData name="Sarah Elizabeth Jenna Dayer (2419951)" userId="S::2419951@student.uwtsd.ac.uk::3535d3ca-e368-4ef5-bed2-8e0949dcff3c" providerId="AD" clId="Web-{96217684-9B53-D7F4-B32F-353F62C43190}" dt="2025-09-29T18:09:36.300" v="1281"/>
      <pc:docMkLst>
        <pc:docMk/>
      </pc:docMkLst>
      <pc:sldChg chg="modSp">
        <pc:chgData name="Sarah Elizabeth Jenna Dayer (2419951)" userId="S::2419951@student.uwtsd.ac.uk::3535d3ca-e368-4ef5-bed2-8e0949dcff3c" providerId="AD" clId="Web-{96217684-9B53-D7F4-B32F-353F62C43190}" dt="2025-09-29T14:36:21.893" v="125" actId="20577"/>
        <pc:sldMkLst>
          <pc:docMk/>
          <pc:sldMk cId="5451825" sldId="261"/>
        </pc:sldMkLst>
        <pc:spChg chg="mod">
          <ac:chgData name="Sarah Elizabeth Jenna Dayer (2419951)" userId="S::2419951@student.uwtsd.ac.uk::3535d3ca-e368-4ef5-bed2-8e0949dcff3c" providerId="AD" clId="Web-{96217684-9B53-D7F4-B32F-353F62C43190}" dt="2025-09-29T14:36:21.893" v="125" actId="20577"/>
          <ac:spMkLst>
            <pc:docMk/>
            <pc:sldMk cId="5451825" sldId="261"/>
            <ac:spMk id="3" creationId="{1060222F-8488-2062-4609-5D72C28ADBB6}"/>
          </ac:spMkLst>
        </pc:spChg>
      </pc:sldChg>
      <pc:sldChg chg="modSp">
        <pc:chgData name="Sarah Elizabeth Jenna Dayer (2419951)" userId="S::2419951@student.uwtsd.ac.uk::3535d3ca-e368-4ef5-bed2-8e0949dcff3c" providerId="AD" clId="Web-{96217684-9B53-D7F4-B32F-353F62C43190}" dt="2025-09-29T17:44:08.610" v="1199" actId="20577"/>
        <pc:sldMkLst>
          <pc:docMk/>
          <pc:sldMk cId="1424176732" sldId="265"/>
        </pc:sldMkLst>
        <pc:spChg chg="mod">
          <ac:chgData name="Sarah Elizabeth Jenna Dayer (2419951)" userId="S::2419951@student.uwtsd.ac.uk::3535d3ca-e368-4ef5-bed2-8e0949dcff3c" providerId="AD" clId="Web-{96217684-9B53-D7F4-B32F-353F62C43190}" dt="2025-09-29T14:15:02.069" v="12" actId="20577"/>
          <ac:spMkLst>
            <pc:docMk/>
            <pc:sldMk cId="1424176732" sldId="265"/>
            <ac:spMk id="2" creationId="{9B38C3B4-E099-EEB0-23FE-F09E0ADE545A}"/>
          </ac:spMkLst>
        </pc:spChg>
        <pc:spChg chg="mod">
          <ac:chgData name="Sarah Elizabeth Jenna Dayer (2419951)" userId="S::2419951@student.uwtsd.ac.uk::3535d3ca-e368-4ef5-bed2-8e0949dcff3c" providerId="AD" clId="Web-{96217684-9B53-D7F4-B32F-353F62C43190}" dt="2025-09-29T17:44:08.610" v="1199" actId="20577"/>
          <ac:spMkLst>
            <pc:docMk/>
            <pc:sldMk cId="1424176732" sldId="265"/>
            <ac:spMk id="3" creationId="{905DF995-A29E-3FC5-379E-F4F43FE3CF97}"/>
          </ac:spMkLst>
        </pc:spChg>
      </pc:sldChg>
      <pc:sldChg chg="modSp">
        <pc:chgData name="Sarah Elizabeth Jenna Dayer (2419951)" userId="S::2419951@student.uwtsd.ac.uk::3535d3ca-e368-4ef5-bed2-8e0949dcff3c" providerId="AD" clId="Web-{96217684-9B53-D7F4-B32F-353F62C43190}" dt="2025-09-29T15:14:31.654" v="357" actId="20577"/>
        <pc:sldMkLst>
          <pc:docMk/>
          <pc:sldMk cId="2968123404" sldId="271"/>
        </pc:sldMkLst>
        <pc:spChg chg="mod">
          <ac:chgData name="Sarah Elizabeth Jenna Dayer (2419951)" userId="S::2419951@student.uwtsd.ac.uk::3535d3ca-e368-4ef5-bed2-8e0949dcff3c" providerId="AD" clId="Web-{96217684-9B53-D7F4-B32F-353F62C43190}" dt="2025-09-29T15:14:31.654" v="357" actId="20577"/>
          <ac:spMkLst>
            <pc:docMk/>
            <pc:sldMk cId="2968123404" sldId="271"/>
            <ac:spMk id="2" creationId="{1890ECE3-4D31-E0DF-510D-8E2D4A2803CF}"/>
          </ac:spMkLst>
        </pc:spChg>
      </pc:sldChg>
      <pc:sldChg chg="modSp add replId">
        <pc:chgData name="Sarah Elizabeth Jenna Dayer (2419951)" userId="S::2419951@student.uwtsd.ac.uk::3535d3ca-e368-4ef5-bed2-8e0949dcff3c" providerId="AD" clId="Web-{96217684-9B53-D7F4-B32F-353F62C43190}" dt="2025-09-29T17:56:04.397" v="1224" actId="20577"/>
        <pc:sldMkLst>
          <pc:docMk/>
          <pc:sldMk cId="484154073" sldId="292"/>
        </pc:sldMkLst>
        <pc:spChg chg="mod">
          <ac:chgData name="Sarah Elizabeth Jenna Dayer (2419951)" userId="S::2419951@student.uwtsd.ac.uk::3535d3ca-e368-4ef5-bed2-8e0949dcff3c" providerId="AD" clId="Web-{96217684-9B53-D7F4-B32F-353F62C43190}" dt="2025-09-29T17:56:04.397" v="1224" actId="20577"/>
          <ac:spMkLst>
            <pc:docMk/>
            <pc:sldMk cId="484154073" sldId="292"/>
            <ac:spMk id="2" creationId="{00EB7E31-5571-FA50-442C-82EB05179D0D}"/>
          </ac:spMkLst>
        </pc:spChg>
      </pc:sldChg>
      <pc:sldChg chg="add replId">
        <pc:chgData name="Sarah Elizabeth Jenna Dayer (2419951)" userId="S::2419951@student.uwtsd.ac.uk::3535d3ca-e368-4ef5-bed2-8e0949dcff3c" providerId="AD" clId="Web-{96217684-9B53-D7F4-B32F-353F62C43190}" dt="2025-09-29T16:24:17.411" v="510"/>
        <pc:sldMkLst>
          <pc:docMk/>
          <pc:sldMk cId="2478108692" sldId="295"/>
        </pc:sldMkLst>
      </pc:sldChg>
      <pc:sldChg chg="addSp modSp add replId">
        <pc:chgData name="Sarah Elizabeth Jenna Dayer (2419951)" userId="S::2419951@student.uwtsd.ac.uk::3535d3ca-e368-4ef5-bed2-8e0949dcff3c" providerId="AD" clId="Web-{96217684-9B53-D7F4-B32F-353F62C43190}" dt="2025-09-29T17:27:32.494" v="1066" actId="20577"/>
        <pc:sldMkLst>
          <pc:docMk/>
          <pc:sldMk cId="770806946" sldId="297"/>
        </pc:sldMkLst>
        <pc:spChg chg="mod">
          <ac:chgData name="Sarah Elizabeth Jenna Dayer (2419951)" userId="S::2419951@student.uwtsd.ac.uk::3535d3ca-e368-4ef5-bed2-8e0949dcff3c" providerId="AD" clId="Web-{96217684-9B53-D7F4-B32F-353F62C43190}" dt="2025-09-29T17:27:32.494" v="1066" actId="20577"/>
          <ac:spMkLst>
            <pc:docMk/>
            <pc:sldMk cId="770806946" sldId="297"/>
            <ac:spMk id="3" creationId="{E9F544C7-4C28-2359-71A5-AF0E5A0EE7BE}"/>
          </ac:spMkLst>
        </pc:spChg>
        <pc:picChg chg="add mod">
          <ac:chgData name="Sarah Elizabeth Jenna Dayer (2419951)" userId="S::2419951@student.uwtsd.ac.uk::3535d3ca-e368-4ef5-bed2-8e0949dcff3c" providerId="AD" clId="Web-{96217684-9B53-D7F4-B32F-353F62C43190}" dt="2025-09-29T17:18:02.981" v="993" actId="1076"/>
          <ac:picMkLst>
            <pc:docMk/>
            <pc:sldMk cId="770806946" sldId="297"/>
            <ac:picMk id="4" creationId="{40A2A5D5-5918-51AA-B79D-5E90E8E62DCE}"/>
          </ac:picMkLst>
        </pc:picChg>
      </pc:sldChg>
      <pc:sldChg chg="addSp delSp modSp new mod setBg setClrOvrMap">
        <pc:chgData name="Sarah Elizabeth Jenna Dayer (2419951)" userId="S::2419951@student.uwtsd.ac.uk::3535d3ca-e368-4ef5-bed2-8e0949dcff3c" providerId="AD" clId="Web-{96217684-9B53-D7F4-B32F-353F62C43190}" dt="2025-09-29T18:04:47.571" v="1245"/>
        <pc:sldMkLst>
          <pc:docMk/>
          <pc:sldMk cId="4194505647" sldId="299"/>
        </pc:sldMkLst>
        <pc:spChg chg="mod">
          <ac:chgData name="Sarah Elizabeth Jenna Dayer (2419951)" userId="S::2419951@student.uwtsd.ac.uk::3535d3ca-e368-4ef5-bed2-8e0949dcff3c" providerId="AD" clId="Web-{96217684-9B53-D7F4-B32F-353F62C43190}" dt="2025-09-29T18:04:47.571" v="1245"/>
          <ac:spMkLst>
            <pc:docMk/>
            <pc:sldMk cId="4194505647" sldId="299"/>
            <ac:spMk id="2" creationId="{0C027464-1FE5-3D88-BC81-C89CE4E014CE}"/>
          </ac:spMkLst>
        </pc:spChg>
        <pc:spChg chg="add">
          <ac:chgData name="Sarah Elizabeth Jenna Dayer (2419951)" userId="S::2419951@student.uwtsd.ac.uk::3535d3ca-e368-4ef5-bed2-8e0949dcff3c" providerId="AD" clId="Web-{96217684-9B53-D7F4-B32F-353F62C43190}" dt="2025-09-29T18:04:47.571" v="1245"/>
          <ac:spMkLst>
            <pc:docMk/>
            <pc:sldMk cId="4194505647" sldId="299"/>
            <ac:spMk id="171" creationId="{84498A86-5C7A-53B2-500E-D5011D940A51}"/>
          </ac:spMkLst>
        </pc:spChg>
        <pc:picChg chg="mod ord">
          <ac:chgData name="Sarah Elizabeth Jenna Dayer (2419951)" userId="S::2419951@student.uwtsd.ac.uk::3535d3ca-e368-4ef5-bed2-8e0949dcff3c" providerId="AD" clId="Web-{96217684-9B53-D7F4-B32F-353F62C43190}" dt="2025-09-29T18:04:47.571" v="1245"/>
          <ac:picMkLst>
            <pc:docMk/>
            <pc:sldMk cId="4194505647" sldId="299"/>
            <ac:picMk id="110" creationId="{B3250881-5E78-2527-A0EF-522B4CB0E6DE}"/>
          </ac:picMkLst>
        </pc:picChg>
      </pc:sldChg>
      <pc:sldChg chg="addSp delSp modSp add mod replId setBg setClrOvrMap">
        <pc:chgData name="Sarah Elizabeth Jenna Dayer (2419951)" userId="S::2419951@student.uwtsd.ac.uk::3535d3ca-e368-4ef5-bed2-8e0949dcff3c" providerId="AD" clId="Web-{96217684-9B53-D7F4-B32F-353F62C43190}" dt="2025-09-29T18:02:08.946" v="1230"/>
        <pc:sldMkLst>
          <pc:docMk/>
          <pc:sldMk cId="3725845124" sldId="301"/>
        </pc:sldMkLst>
        <pc:spChg chg="mod">
          <ac:chgData name="Sarah Elizabeth Jenna Dayer (2419951)" userId="S::2419951@student.uwtsd.ac.uk::3535d3ca-e368-4ef5-bed2-8e0949dcff3c" providerId="AD" clId="Web-{96217684-9B53-D7F4-B32F-353F62C43190}" dt="2025-09-29T18:00:07.926" v="1229"/>
          <ac:spMkLst>
            <pc:docMk/>
            <pc:sldMk cId="3725845124" sldId="301"/>
            <ac:spMk id="2" creationId="{8CED9226-A65E-2F59-51DF-D6FF2FEAD290}"/>
          </ac:spMkLst>
        </pc:spChg>
        <pc:spChg chg="mod">
          <ac:chgData name="Sarah Elizabeth Jenna Dayer (2419951)" userId="S::2419951@student.uwtsd.ac.uk::3535d3ca-e368-4ef5-bed2-8e0949dcff3c" providerId="AD" clId="Web-{96217684-9B53-D7F4-B32F-353F62C43190}" dt="2025-09-29T18:00:07.926" v="1229"/>
          <ac:spMkLst>
            <pc:docMk/>
            <pc:sldMk cId="3725845124" sldId="301"/>
            <ac:spMk id="3" creationId="{FAE59F2A-ABFE-1278-D0CD-1F3DCAEDF5C9}"/>
          </ac:spMkLst>
        </pc:spChg>
        <pc:spChg chg="add">
          <ac:chgData name="Sarah Elizabeth Jenna Dayer (2419951)" userId="S::2419951@student.uwtsd.ac.uk::3535d3ca-e368-4ef5-bed2-8e0949dcff3c" providerId="AD" clId="Web-{96217684-9B53-D7F4-B32F-353F62C43190}" dt="2025-09-29T18:02:08.946" v="1230"/>
          <ac:spMkLst>
            <pc:docMk/>
            <pc:sldMk cId="3725845124" sldId="301"/>
            <ac:spMk id="31" creationId="{3BCB5F6A-9EB0-40B0-9D13-3023E9A20508}"/>
          </ac:spMkLst>
        </pc:spChg>
        <pc:picChg chg="add mod">
          <ac:chgData name="Sarah Elizabeth Jenna Dayer (2419951)" userId="S::2419951@student.uwtsd.ac.uk::3535d3ca-e368-4ef5-bed2-8e0949dcff3c" providerId="AD" clId="Web-{96217684-9B53-D7F4-B32F-353F62C43190}" dt="2025-09-29T18:02:08.946" v="1230"/>
          <ac:picMkLst>
            <pc:docMk/>
            <pc:sldMk cId="3725845124" sldId="301"/>
            <ac:picMk id="22" creationId="{FBD6E132-EC32-ED3B-0B0C-CF22AEAA6446}"/>
          </ac:picMkLst>
        </pc:picChg>
      </pc:sldChg>
      <pc:sldChg chg="addSp delSp modSp add mod replId setBg setClrOvrMap">
        <pc:chgData name="Sarah Elizabeth Jenna Dayer (2419951)" userId="S::2419951@student.uwtsd.ac.uk::3535d3ca-e368-4ef5-bed2-8e0949dcff3c" providerId="AD" clId="Web-{96217684-9B53-D7F4-B32F-353F62C43190}" dt="2025-09-29T18:09:36.300" v="1281"/>
        <pc:sldMkLst>
          <pc:docMk/>
          <pc:sldMk cId="3007675558" sldId="303"/>
        </pc:sldMkLst>
        <pc:spChg chg="mod">
          <ac:chgData name="Sarah Elizabeth Jenna Dayer (2419951)" userId="S::2419951@student.uwtsd.ac.uk::3535d3ca-e368-4ef5-bed2-8e0949dcff3c" providerId="AD" clId="Web-{96217684-9B53-D7F4-B32F-353F62C43190}" dt="2025-09-29T18:09:36.300" v="1281"/>
          <ac:spMkLst>
            <pc:docMk/>
            <pc:sldMk cId="3007675558" sldId="303"/>
            <ac:spMk id="2" creationId="{09361D9F-C9BC-7FC9-D590-ACC98E257E32}"/>
          </ac:spMkLst>
        </pc:spChg>
      </pc:sldChg>
      <pc:sldChg chg="addSp delSp modSp new mod setBg">
        <pc:chgData name="Sarah Elizabeth Jenna Dayer (2419951)" userId="S::2419951@student.uwtsd.ac.uk::3535d3ca-e368-4ef5-bed2-8e0949dcff3c" providerId="AD" clId="Web-{96217684-9B53-D7F4-B32F-353F62C43190}" dt="2025-09-29T18:07:25.658" v="1277"/>
        <pc:sldMkLst>
          <pc:docMk/>
          <pc:sldMk cId="4239406096" sldId="304"/>
        </pc:sldMkLst>
        <pc:spChg chg="mod">
          <ac:chgData name="Sarah Elizabeth Jenna Dayer (2419951)" userId="S::2419951@student.uwtsd.ac.uk::3535d3ca-e368-4ef5-bed2-8e0949dcff3c" providerId="AD" clId="Web-{96217684-9B53-D7F4-B32F-353F62C43190}" dt="2025-09-29T18:07:25.658" v="1277"/>
          <ac:spMkLst>
            <pc:docMk/>
            <pc:sldMk cId="4239406096" sldId="304"/>
            <ac:spMk id="2" creationId="{BBA7AABA-3AEF-E64E-319A-DFD3191CED04}"/>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8" creationId="{C52ED567-06B3-4107-9773-BBB6BD78673C}"/>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10" creationId="{AF551D8B-3775-4477-88B7-7B7C350D34E4}"/>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16" creationId="{BB934D2B-85E2-4375-94EE-B66C16BF7999}"/>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18" creationId="{9B445E02-D785-4565-B842-9567BBC09508}"/>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20" creationId="{2C153736-D102-4F57-9DE7-615AFC02B0AC}"/>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22" creationId="{BA407A52-66F4-4CDE-A726-FF79F3EC342D}"/>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26" creationId="{205F7B13-ACB5-46BE-8070-0431266B183B}"/>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39" creationId="{E9FFD9BB-6147-6766-C0EE-DB5F9ABC23BB}"/>
          </ac:spMkLst>
        </pc:spChg>
      </pc:sldChg>
    </pc:docChg>
  </pc:docChgLst>
  <pc:docChgLst>
    <pc:chgData name="Sarah Elizabeth Jenna Dayer (2419951)" userId="S::2419951@student.uwtsd.ac.uk::3535d3ca-e368-4ef5-bed2-8e0949dcff3c" providerId="AD" clId="Web-{F65C620F-A4E4-D9E2-7DFB-3A8F96DDB342}"/>
    <pc:docChg chg="modSld">
      <pc:chgData name="Sarah Elizabeth Jenna Dayer (2419951)" userId="S::2419951@student.uwtsd.ac.uk::3535d3ca-e368-4ef5-bed2-8e0949dcff3c" providerId="AD" clId="Web-{F65C620F-A4E4-D9E2-7DFB-3A8F96DDB342}" dt="2025-10-05T14:34:22.598" v="151" actId="20577"/>
      <pc:docMkLst>
        <pc:docMk/>
      </pc:docMkLst>
      <pc:sldChg chg="modSp">
        <pc:chgData name="Sarah Elizabeth Jenna Dayer (2419951)" userId="S::2419951@student.uwtsd.ac.uk::3535d3ca-e368-4ef5-bed2-8e0949dcff3c" providerId="AD" clId="Web-{F65C620F-A4E4-D9E2-7DFB-3A8F96DDB342}" dt="2025-10-05T14:19:44.279" v="7" actId="1076"/>
        <pc:sldMkLst>
          <pc:docMk/>
          <pc:sldMk cId="3725845124" sldId="301"/>
        </pc:sldMkLst>
        <pc:spChg chg="mod">
          <ac:chgData name="Sarah Elizabeth Jenna Dayer (2419951)" userId="S::2419951@student.uwtsd.ac.uk::3535d3ca-e368-4ef5-bed2-8e0949dcff3c" providerId="AD" clId="Web-{F65C620F-A4E4-D9E2-7DFB-3A8F96DDB342}" dt="2025-10-05T14:19:34.903" v="5" actId="20577"/>
          <ac:spMkLst>
            <pc:docMk/>
            <pc:sldMk cId="3725845124" sldId="301"/>
            <ac:spMk id="3" creationId="{FAE59F2A-ABFE-1278-D0CD-1F3DCAEDF5C9}"/>
          </ac:spMkLst>
        </pc:spChg>
        <pc:picChg chg="mod">
          <ac:chgData name="Sarah Elizabeth Jenna Dayer (2419951)" userId="S::2419951@student.uwtsd.ac.uk::3535d3ca-e368-4ef5-bed2-8e0949dcff3c" providerId="AD" clId="Web-{F65C620F-A4E4-D9E2-7DFB-3A8F96DDB342}" dt="2025-10-05T14:19:44.279" v="7" actId="1076"/>
          <ac:picMkLst>
            <pc:docMk/>
            <pc:sldMk cId="3725845124" sldId="301"/>
            <ac:picMk id="22" creationId="{FBD6E132-EC32-ED3B-0B0C-CF22AEAA6446}"/>
          </ac:picMkLst>
        </pc:picChg>
      </pc:sldChg>
      <pc:sldChg chg="modSp">
        <pc:chgData name="Sarah Elizabeth Jenna Dayer (2419951)" userId="S::2419951@student.uwtsd.ac.uk::3535d3ca-e368-4ef5-bed2-8e0949dcff3c" providerId="AD" clId="Web-{F65C620F-A4E4-D9E2-7DFB-3A8F96DDB342}" dt="2025-10-05T14:25:35.085" v="70" actId="20577"/>
        <pc:sldMkLst>
          <pc:docMk/>
          <pc:sldMk cId="3007675558" sldId="303"/>
        </pc:sldMkLst>
      </pc:sldChg>
      <pc:sldChg chg="modSp">
        <pc:chgData name="Sarah Elizabeth Jenna Dayer (2419951)" userId="S::2419951@student.uwtsd.ac.uk::3535d3ca-e368-4ef5-bed2-8e0949dcff3c" providerId="AD" clId="Web-{F65C620F-A4E4-D9E2-7DFB-3A8F96DDB342}" dt="2025-10-05T14:21:00.490" v="19" actId="20577"/>
        <pc:sldMkLst>
          <pc:docMk/>
          <pc:sldMk cId="4239406096" sldId="304"/>
        </pc:sldMkLst>
        <pc:spChg chg="mod">
          <ac:chgData name="Sarah Elizabeth Jenna Dayer (2419951)" userId="S::2419951@student.uwtsd.ac.uk::3535d3ca-e368-4ef5-bed2-8e0949dcff3c" providerId="AD" clId="Web-{F65C620F-A4E4-D9E2-7DFB-3A8F96DDB342}" dt="2025-10-05T14:21:00.490" v="19" actId="20577"/>
          <ac:spMkLst>
            <pc:docMk/>
            <pc:sldMk cId="4239406096" sldId="304"/>
            <ac:spMk id="39" creationId="{E9FFD9BB-6147-6766-C0EE-DB5F9ABC23BB}"/>
          </ac:spMkLst>
        </pc:spChg>
      </pc:sldChg>
      <pc:sldChg chg="modSp">
        <pc:chgData name="Sarah Elizabeth Jenna Dayer (2419951)" userId="S::2419951@student.uwtsd.ac.uk::3535d3ca-e368-4ef5-bed2-8e0949dcff3c" providerId="AD" clId="Web-{F65C620F-A4E4-D9E2-7DFB-3A8F96DDB342}" dt="2025-10-05T14:21:26.586" v="25" actId="20577"/>
        <pc:sldMkLst>
          <pc:docMk/>
          <pc:sldMk cId="1676840519" sldId="310"/>
        </pc:sldMkLst>
        <pc:spChg chg="mod">
          <ac:chgData name="Sarah Elizabeth Jenna Dayer (2419951)" userId="S::2419951@student.uwtsd.ac.uk::3535d3ca-e368-4ef5-bed2-8e0949dcff3c" providerId="AD" clId="Web-{F65C620F-A4E4-D9E2-7DFB-3A8F96DDB342}" dt="2025-10-05T14:21:26.586" v="25" actId="20577"/>
          <ac:spMkLst>
            <pc:docMk/>
            <pc:sldMk cId="1676840519" sldId="310"/>
            <ac:spMk id="3" creationId="{53335771-740F-167A-C047-88FE025A98AD}"/>
          </ac:spMkLst>
        </pc:spChg>
      </pc:sldChg>
      <pc:sldChg chg="modSp">
        <pc:chgData name="Sarah Elizabeth Jenna Dayer (2419951)" userId="S::2419951@student.uwtsd.ac.uk::3535d3ca-e368-4ef5-bed2-8e0949dcff3c" providerId="AD" clId="Web-{F65C620F-A4E4-D9E2-7DFB-3A8F96DDB342}" dt="2025-10-05T14:20:41.394" v="15" actId="20577"/>
        <pc:sldMkLst>
          <pc:docMk/>
          <pc:sldMk cId="2345897711" sldId="311"/>
        </pc:sldMkLst>
        <pc:spChg chg="mod">
          <ac:chgData name="Sarah Elizabeth Jenna Dayer (2419951)" userId="S::2419951@student.uwtsd.ac.uk::3535d3ca-e368-4ef5-bed2-8e0949dcff3c" providerId="AD" clId="Web-{F65C620F-A4E4-D9E2-7DFB-3A8F96DDB342}" dt="2025-10-05T14:20:41.394" v="15" actId="20577"/>
          <ac:spMkLst>
            <pc:docMk/>
            <pc:sldMk cId="2345897711" sldId="311"/>
            <ac:spMk id="3" creationId="{93D7F0A4-7008-1FF5-85B7-A2AC4481791D}"/>
          </ac:spMkLst>
        </pc:spChg>
      </pc:sldChg>
      <pc:sldChg chg="modSp">
        <pc:chgData name="Sarah Elizabeth Jenna Dayer (2419951)" userId="S::2419951@student.uwtsd.ac.uk::3535d3ca-e368-4ef5-bed2-8e0949dcff3c" providerId="AD" clId="Web-{F65C620F-A4E4-D9E2-7DFB-3A8F96DDB342}" dt="2025-10-05T14:20:12.017" v="11" actId="20577"/>
        <pc:sldMkLst>
          <pc:docMk/>
          <pc:sldMk cId="1121991244" sldId="313"/>
        </pc:sldMkLst>
        <pc:spChg chg="mod">
          <ac:chgData name="Sarah Elizabeth Jenna Dayer (2419951)" userId="S::2419951@student.uwtsd.ac.uk::3535d3ca-e368-4ef5-bed2-8e0949dcff3c" providerId="AD" clId="Web-{F65C620F-A4E4-D9E2-7DFB-3A8F96DDB342}" dt="2025-10-05T14:20:12.017" v="11" actId="20577"/>
          <ac:spMkLst>
            <pc:docMk/>
            <pc:sldMk cId="1121991244" sldId="313"/>
            <ac:spMk id="3" creationId="{D2EBB6D8-EAAE-9645-447E-26491F62E2DD}"/>
          </ac:spMkLst>
        </pc:spChg>
      </pc:sldChg>
    </pc:docChg>
  </pc:docChgLst>
  <pc:docChgLst>
    <pc:chgData name="Sarah Elizabeth Jenna Dayer (2419951)" userId="S::2419951@student.uwtsd.ac.uk::3535d3ca-e368-4ef5-bed2-8e0949dcff3c" providerId="AD" clId="Web-{88BD80FE-6BD0-C344-D16C-8DA836F3285D}"/>
    <pc:docChg chg="modSld">
      <pc:chgData name="Sarah Elizabeth Jenna Dayer (2419951)" userId="S::2419951@student.uwtsd.ac.uk::3535d3ca-e368-4ef5-bed2-8e0949dcff3c" providerId="AD" clId="Web-{88BD80FE-6BD0-C344-D16C-8DA836F3285D}" dt="2025-09-19T11:40:56.651" v="39"/>
      <pc:docMkLst>
        <pc:docMk/>
      </pc:docMkLst>
    </pc:docChg>
  </pc:docChgLst>
  <pc:docChgLst>
    <pc:chgData name="Sarah Elizabeth Jenna Dayer (2419951)" userId="S::2419951@student.uwtsd.ac.uk::3535d3ca-e368-4ef5-bed2-8e0949dcff3c" providerId="AD" clId="Web-{30B56895-AF56-4694-F648-62ACB2F67A5B}"/>
    <pc:docChg chg="delSld modSld modSection">
      <pc:chgData name="Sarah Elizabeth Jenna Dayer (2419951)" userId="S::2419951@student.uwtsd.ac.uk::3535d3ca-e368-4ef5-bed2-8e0949dcff3c" providerId="AD" clId="Web-{30B56895-AF56-4694-F648-62ACB2F67A5B}" dt="2025-10-05T20:33:58.926" v="842" actId="20577"/>
      <pc:docMkLst>
        <pc:docMk/>
      </pc:docMkLst>
      <pc:sldChg chg="delSp modSp">
        <pc:chgData name="Sarah Elizabeth Jenna Dayer (2419951)" userId="S::2419951@student.uwtsd.ac.uk::3535d3ca-e368-4ef5-bed2-8e0949dcff3c" providerId="AD" clId="Web-{30B56895-AF56-4694-F648-62ACB2F67A5B}" dt="2025-10-05T20:08:05.447" v="627"/>
        <pc:sldMkLst>
          <pc:docMk/>
          <pc:sldMk cId="1424176732" sldId="265"/>
        </pc:sldMkLst>
        <pc:spChg chg="mod">
          <ac:chgData name="Sarah Elizabeth Jenna Dayer (2419951)" userId="S::2419951@student.uwtsd.ac.uk::3535d3ca-e368-4ef5-bed2-8e0949dcff3c" providerId="AD" clId="Web-{30B56895-AF56-4694-F648-62ACB2F67A5B}" dt="2025-10-05T20:07:08.224" v="624" actId="14100"/>
          <ac:spMkLst>
            <pc:docMk/>
            <pc:sldMk cId="1424176732" sldId="265"/>
            <ac:spMk id="2" creationId="{9B38C3B4-E099-EEB0-23FE-F09E0ADE545A}"/>
          </ac:spMkLst>
        </pc:spChg>
        <pc:spChg chg="mod">
          <ac:chgData name="Sarah Elizabeth Jenna Dayer (2419951)" userId="S::2419951@student.uwtsd.ac.uk::3535d3ca-e368-4ef5-bed2-8e0949dcff3c" providerId="AD" clId="Web-{30B56895-AF56-4694-F648-62ACB2F67A5B}" dt="2025-10-05T20:07:28.100" v="626" actId="20577"/>
          <ac:spMkLst>
            <pc:docMk/>
            <pc:sldMk cId="1424176732" sldId="265"/>
            <ac:spMk id="3" creationId="{905DF995-A29E-3FC5-379E-F4F43FE3CF97}"/>
          </ac:spMkLst>
        </pc:spChg>
      </pc:sldChg>
      <pc:sldChg chg="modSp">
        <pc:chgData name="Sarah Elizabeth Jenna Dayer (2419951)" userId="S::2419951@student.uwtsd.ac.uk::3535d3ca-e368-4ef5-bed2-8e0949dcff3c" providerId="AD" clId="Web-{30B56895-AF56-4694-F648-62ACB2F67A5B}" dt="2025-10-05T19:53:44.586" v="518" actId="1076"/>
        <pc:sldMkLst>
          <pc:docMk/>
          <pc:sldMk cId="2968123404" sldId="271"/>
        </pc:sldMkLst>
        <pc:spChg chg="mod">
          <ac:chgData name="Sarah Elizabeth Jenna Dayer (2419951)" userId="S::2419951@student.uwtsd.ac.uk::3535d3ca-e368-4ef5-bed2-8e0949dcff3c" providerId="AD" clId="Web-{30B56895-AF56-4694-F648-62ACB2F67A5B}" dt="2025-10-05T15:07:00.655" v="121" actId="20577"/>
          <ac:spMkLst>
            <pc:docMk/>
            <pc:sldMk cId="2968123404" sldId="271"/>
            <ac:spMk id="2" creationId="{1890ECE3-4D31-E0DF-510D-8E2D4A2803CF}"/>
          </ac:spMkLst>
        </pc:spChg>
        <pc:picChg chg="mod">
          <ac:chgData name="Sarah Elizabeth Jenna Dayer (2419951)" userId="S::2419951@student.uwtsd.ac.uk::3535d3ca-e368-4ef5-bed2-8e0949dcff3c" providerId="AD" clId="Web-{30B56895-AF56-4694-F648-62ACB2F67A5B}" dt="2025-10-05T19:53:44.586" v="518" actId="1076"/>
          <ac:picMkLst>
            <pc:docMk/>
            <pc:sldMk cId="2968123404" sldId="271"/>
            <ac:picMk id="4" creationId="{B7CB687D-8A82-AFE4-BD29-A25CDBAB70CF}"/>
          </ac:picMkLst>
        </pc:picChg>
      </pc:sldChg>
      <pc:sldChg chg="modSp">
        <pc:chgData name="Sarah Elizabeth Jenna Dayer (2419951)" userId="S::2419951@student.uwtsd.ac.uk::3535d3ca-e368-4ef5-bed2-8e0949dcff3c" providerId="AD" clId="Web-{30B56895-AF56-4694-F648-62ACB2F67A5B}" dt="2025-10-05T20:11:44.942" v="667" actId="20577"/>
        <pc:sldMkLst>
          <pc:docMk/>
          <pc:sldMk cId="484154073" sldId="292"/>
        </pc:sldMkLst>
        <pc:spChg chg="mod">
          <ac:chgData name="Sarah Elizabeth Jenna Dayer (2419951)" userId="S::2419951@student.uwtsd.ac.uk::3535d3ca-e368-4ef5-bed2-8e0949dcff3c" providerId="AD" clId="Web-{30B56895-AF56-4694-F648-62ACB2F67A5B}" dt="2025-10-05T20:11:44.942" v="667" actId="20577"/>
          <ac:spMkLst>
            <pc:docMk/>
            <pc:sldMk cId="484154073" sldId="292"/>
            <ac:spMk id="2" creationId="{00EB7E31-5571-FA50-442C-82EB05179D0D}"/>
          </ac:spMkLst>
        </pc:spChg>
      </pc:sldChg>
      <pc:sldChg chg="modSp">
        <pc:chgData name="Sarah Elizabeth Jenna Dayer (2419951)" userId="S::2419951@student.uwtsd.ac.uk::3535d3ca-e368-4ef5-bed2-8e0949dcff3c" providerId="AD" clId="Web-{30B56895-AF56-4694-F648-62ACB2F67A5B}" dt="2025-10-05T19:04:27.032" v="322" actId="20577"/>
        <pc:sldMkLst>
          <pc:docMk/>
          <pc:sldMk cId="770806946" sldId="297"/>
        </pc:sldMkLst>
        <pc:spChg chg="mod">
          <ac:chgData name="Sarah Elizabeth Jenna Dayer (2419951)" userId="S::2419951@student.uwtsd.ac.uk::3535d3ca-e368-4ef5-bed2-8e0949dcff3c" providerId="AD" clId="Web-{30B56895-AF56-4694-F648-62ACB2F67A5B}" dt="2025-10-05T19:04:27.032" v="322" actId="20577"/>
          <ac:spMkLst>
            <pc:docMk/>
            <pc:sldMk cId="770806946" sldId="297"/>
            <ac:spMk id="3" creationId="{E9F544C7-4C28-2359-71A5-AF0E5A0EE7BE}"/>
          </ac:spMkLst>
        </pc:spChg>
      </pc:sldChg>
      <pc:sldChg chg="modSp">
        <pc:chgData name="Sarah Elizabeth Jenna Dayer (2419951)" userId="S::2419951@student.uwtsd.ac.uk::3535d3ca-e368-4ef5-bed2-8e0949dcff3c" providerId="AD" clId="Web-{30B56895-AF56-4694-F648-62ACB2F67A5B}" dt="2025-10-05T20:33:58.926" v="842" actId="20577"/>
        <pc:sldMkLst>
          <pc:docMk/>
          <pc:sldMk cId="4194505647" sldId="299"/>
        </pc:sldMkLst>
        <pc:spChg chg="mod">
          <ac:chgData name="Sarah Elizabeth Jenna Dayer (2419951)" userId="S::2419951@student.uwtsd.ac.uk::3535d3ca-e368-4ef5-bed2-8e0949dcff3c" providerId="AD" clId="Web-{30B56895-AF56-4694-F648-62ACB2F67A5B}" dt="2025-10-05T20:33:58.926" v="842" actId="20577"/>
          <ac:spMkLst>
            <pc:docMk/>
            <pc:sldMk cId="4194505647" sldId="299"/>
            <ac:spMk id="171" creationId="{84498A86-5C7A-53B2-500E-D5011D940A51}"/>
          </ac:spMkLst>
        </pc:spChg>
      </pc:sldChg>
      <pc:sldChg chg="addSp delSp modSp mod setBg setClrOvrMap">
        <pc:chgData name="Sarah Elizabeth Jenna Dayer (2419951)" userId="S::2419951@student.uwtsd.ac.uk::3535d3ca-e368-4ef5-bed2-8e0949dcff3c" providerId="AD" clId="Web-{30B56895-AF56-4694-F648-62ACB2F67A5B}" dt="2025-10-05T19:43:23.918" v="517" actId="20577"/>
        <pc:sldMkLst>
          <pc:docMk/>
          <pc:sldMk cId="3007675558" sldId="303"/>
        </pc:sldMkLst>
        <pc:spChg chg="mod ord">
          <ac:chgData name="Sarah Elizabeth Jenna Dayer (2419951)" userId="S::2419951@student.uwtsd.ac.uk::3535d3ca-e368-4ef5-bed2-8e0949dcff3c" providerId="AD" clId="Web-{30B56895-AF56-4694-F648-62ACB2F67A5B}" dt="2025-10-05T19:36:53.155" v="413"/>
          <ac:spMkLst>
            <pc:docMk/>
            <pc:sldMk cId="3007675558" sldId="303"/>
            <ac:spMk id="2" creationId="{09361D9F-C9BC-7FC9-D590-ACC98E257E32}"/>
          </ac:spMkLst>
        </pc:spChg>
        <pc:spChg chg="add mod">
          <ac:chgData name="Sarah Elizabeth Jenna Dayer (2419951)" userId="S::2419951@student.uwtsd.ac.uk::3535d3ca-e368-4ef5-bed2-8e0949dcff3c" providerId="AD" clId="Web-{30B56895-AF56-4694-F648-62ACB2F67A5B}" dt="2025-10-05T19:43:23.918" v="517" actId="20577"/>
          <ac:spMkLst>
            <pc:docMk/>
            <pc:sldMk cId="3007675558" sldId="303"/>
            <ac:spMk id="139" creationId="{5D1CE264-B6DD-C51B-CB6B-B44171A6CA53}"/>
          </ac:spMkLst>
        </pc:spChg>
      </pc:sldChg>
    </pc:docChg>
  </pc:docChgLst>
  <pc:docChgLst>
    <pc:chgData name="Sarah Elizabeth Jenna Dayer (2419951)" userId="S::2419951@student.uwtsd.ac.uk::3535d3ca-e368-4ef5-bed2-8e0949dcff3c" providerId="AD" clId="Web-{460A4994-666D-0FA9-5F1A-D046934576A6}"/>
    <pc:docChg chg="modSld">
      <pc:chgData name="Sarah Elizabeth Jenna Dayer (2419951)" userId="S::2419951@student.uwtsd.ac.uk::3535d3ca-e368-4ef5-bed2-8e0949dcff3c" providerId="AD" clId="Web-{460A4994-666D-0FA9-5F1A-D046934576A6}" dt="2025-09-15T10:06:45.320" v="5" actId="14100"/>
      <pc:docMkLst>
        <pc:docMk/>
      </pc:docMkLst>
    </pc:docChg>
  </pc:docChgLst>
  <pc:docChgLst>
    <pc:chgData name="Sarah Elizabeth Jenna Dayer (2419951)" userId="S::2419951@student.uwtsd.ac.uk::3535d3ca-e368-4ef5-bed2-8e0949dcff3c" providerId="AD" clId="Web-{09BD52CA-9DFE-00AD-9C19-B20847B8B1EA}"/>
    <pc:docChg chg="addSld delSld modSld sldOrd modSection">
      <pc:chgData name="Sarah Elizabeth Jenna Dayer (2419951)" userId="S::2419951@student.uwtsd.ac.uk::3535d3ca-e368-4ef5-bed2-8e0949dcff3c" providerId="AD" clId="Web-{09BD52CA-9DFE-00AD-9C19-B20847B8B1EA}" dt="2025-10-06T20:51:33.757" v="1248" actId="14100"/>
      <pc:docMkLst>
        <pc:docMk/>
      </pc:docMkLst>
      <pc:sldChg chg="modSp">
        <pc:chgData name="Sarah Elizabeth Jenna Dayer (2419951)" userId="S::2419951@student.uwtsd.ac.uk::3535d3ca-e368-4ef5-bed2-8e0949dcff3c" providerId="AD" clId="Web-{09BD52CA-9DFE-00AD-9C19-B20847B8B1EA}" dt="2025-10-06T18:39:01.524" v="1021" actId="20577"/>
        <pc:sldMkLst>
          <pc:docMk/>
          <pc:sldMk cId="3403766465" sldId="257"/>
        </pc:sldMkLst>
        <pc:spChg chg="mod">
          <ac:chgData name="Sarah Elizabeth Jenna Dayer (2419951)" userId="S::2419951@student.uwtsd.ac.uk::3535d3ca-e368-4ef5-bed2-8e0949dcff3c" providerId="AD" clId="Web-{09BD52CA-9DFE-00AD-9C19-B20847B8B1EA}" dt="2025-10-06T18:39:01.524" v="1021" actId="20577"/>
          <ac:spMkLst>
            <pc:docMk/>
            <pc:sldMk cId="3403766465" sldId="257"/>
            <ac:spMk id="2" creationId="{46ED56C4-A261-F3B5-65EF-454FE9464659}"/>
          </ac:spMkLst>
        </pc:spChg>
      </pc:sldChg>
      <pc:sldChg chg="modSp">
        <pc:chgData name="Sarah Elizabeth Jenna Dayer (2419951)" userId="S::2419951@student.uwtsd.ac.uk::3535d3ca-e368-4ef5-bed2-8e0949dcff3c" providerId="AD" clId="Web-{09BD52CA-9DFE-00AD-9C19-B20847B8B1EA}" dt="2025-10-06T18:39:21.227" v="1028" actId="20577"/>
        <pc:sldMkLst>
          <pc:docMk/>
          <pc:sldMk cId="5451825" sldId="261"/>
        </pc:sldMkLst>
        <pc:spChg chg="mod">
          <ac:chgData name="Sarah Elizabeth Jenna Dayer (2419951)" userId="S::2419951@student.uwtsd.ac.uk::3535d3ca-e368-4ef5-bed2-8e0949dcff3c" providerId="AD" clId="Web-{09BD52CA-9DFE-00AD-9C19-B20847B8B1EA}" dt="2025-10-06T18:39:21.227" v="1028" actId="20577"/>
          <ac:spMkLst>
            <pc:docMk/>
            <pc:sldMk cId="5451825" sldId="261"/>
            <ac:spMk id="3" creationId="{1060222F-8488-2062-4609-5D72C28ADBB6}"/>
          </ac:spMkLst>
        </pc:spChg>
      </pc:sldChg>
      <pc:sldChg chg="del">
        <pc:chgData name="Sarah Elizabeth Jenna Dayer (2419951)" userId="S::2419951@student.uwtsd.ac.uk::3535d3ca-e368-4ef5-bed2-8e0949dcff3c" providerId="AD" clId="Web-{09BD52CA-9DFE-00AD-9C19-B20847B8B1EA}" dt="2025-10-06T18:28:12.913" v="947"/>
        <pc:sldMkLst>
          <pc:docMk/>
          <pc:sldMk cId="3104044860" sldId="266"/>
        </pc:sldMkLst>
      </pc:sldChg>
      <pc:sldChg chg="modSp">
        <pc:chgData name="Sarah Elizabeth Jenna Dayer (2419951)" userId="S::2419951@student.uwtsd.ac.uk::3535d3ca-e368-4ef5-bed2-8e0949dcff3c" providerId="AD" clId="Web-{09BD52CA-9DFE-00AD-9C19-B20847B8B1EA}" dt="2025-10-06T18:33:40.749" v="996" actId="20577"/>
        <pc:sldMkLst>
          <pc:docMk/>
          <pc:sldMk cId="2968123404" sldId="271"/>
        </pc:sldMkLst>
        <pc:spChg chg="mod">
          <ac:chgData name="Sarah Elizabeth Jenna Dayer (2419951)" userId="S::2419951@student.uwtsd.ac.uk::3535d3ca-e368-4ef5-bed2-8e0949dcff3c" providerId="AD" clId="Web-{09BD52CA-9DFE-00AD-9C19-B20847B8B1EA}" dt="2025-10-06T18:33:40.749" v="996" actId="20577"/>
          <ac:spMkLst>
            <pc:docMk/>
            <pc:sldMk cId="2968123404" sldId="271"/>
            <ac:spMk id="2" creationId="{1890ECE3-4D31-E0DF-510D-8E2D4A2803CF}"/>
          </ac:spMkLst>
        </pc:spChg>
      </pc:sldChg>
      <pc:sldChg chg="del">
        <pc:chgData name="Sarah Elizabeth Jenna Dayer (2419951)" userId="S::2419951@student.uwtsd.ac.uk::3535d3ca-e368-4ef5-bed2-8e0949dcff3c" providerId="AD" clId="Web-{09BD52CA-9DFE-00AD-9C19-B20847B8B1EA}" dt="2025-10-06T18:18:52.901" v="935"/>
        <pc:sldMkLst>
          <pc:docMk/>
          <pc:sldMk cId="3586161076" sldId="272"/>
        </pc:sldMkLst>
      </pc:sldChg>
      <pc:sldChg chg="del">
        <pc:chgData name="Sarah Elizabeth Jenna Dayer (2419951)" userId="S::2419951@student.uwtsd.ac.uk::3535d3ca-e368-4ef5-bed2-8e0949dcff3c" providerId="AD" clId="Web-{09BD52CA-9DFE-00AD-9C19-B20847B8B1EA}" dt="2025-10-06T18:18:58.511" v="936"/>
        <pc:sldMkLst>
          <pc:docMk/>
          <pc:sldMk cId="638159445" sldId="273"/>
        </pc:sldMkLst>
      </pc:sldChg>
      <pc:sldChg chg="modSp del">
        <pc:chgData name="Sarah Elizabeth Jenna Dayer (2419951)" userId="S::2419951@student.uwtsd.ac.uk::3535d3ca-e368-4ef5-bed2-8e0949dcff3c" providerId="AD" clId="Web-{09BD52CA-9DFE-00AD-9C19-B20847B8B1EA}" dt="2025-10-06T19:14:32.947" v="1187"/>
        <pc:sldMkLst>
          <pc:docMk/>
          <pc:sldMk cId="2663774614" sldId="275"/>
        </pc:sldMkLst>
        <pc:spChg chg="mod">
          <ac:chgData name="Sarah Elizabeth Jenna Dayer (2419951)" userId="S::2419951@student.uwtsd.ac.uk::3535d3ca-e368-4ef5-bed2-8e0949dcff3c" providerId="AD" clId="Web-{09BD52CA-9DFE-00AD-9C19-B20847B8B1EA}" dt="2025-10-06T18:41:19.777" v="1043" actId="20577"/>
          <ac:spMkLst>
            <pc:docMk/>
            <pc:sldMk cId="2663774614" sldId="275"/>
            <ac:spMk id="2" creationId="{23620D67-9232-9CAE-775F-5AEC76180FF8}"/>
          </ac:spMkLst>
        </pc:spChg>
      </pc:sldChg>
      <pc:sldChg chg="del">
        <pc:chgData name="Sarah Elizabeth Jenna Dayer (2419951)" userId="S::2419951@student.uwtsd.ac.uk::3535d3ca-e368-4ef5-bed2-8e0949dcff3c" providerId="AD" clId="Web-{09BD52CA-9DFE-00AD-9C19-B20847B8B1EA}" dt="2025-10-06T18:20:20.325" v="937"/>
        <pc:sldMkLst>
          <pc:docMk/>
          <pc:sldMk cId="2180322891" sldId="277"/>
        </pc:sldMkLst>
      </pc:sldChg>
      <pc:sldChg chg="del">
        <pc:chgData name="Sarah Elizabeth Jenna Dayer (2419951)" userId="S::2419951@student.uwtsd.ac.uk::3535d3ca-e368-4ef5-bed2-8e0949dcff3c" providerId="AD" clId="Web-{09BD52CA-9DFE-00AD-9C19-B20847B8B1EA}" dt="2025-10-06T18:20:41.013" v="938"/>
        <pc:sldMkLst>
          <pc:docMk/>
          <pc:sldMk cId="4135131567" sldId="279"/>
        </pc:sldMkLst>
      </pc:sldChg>
      <pc:sldChg chg="del">
        <pc:chgData name="Sarah Elizabeth Jenna Dayer (2419951)" userId="S::2419951@student.uwtsd.ac.uk::3535d3ca-e368-4ef5-bed2-8e0949dcff3c" providerId="AD" clId="Web-{09BD52CA-9DFE-00AD-9C19-B20847B8B1EA}" dt="2025-10-06T18:20:47.139" v="939"/>
        <pc:sldMkLst>
          <pc:docMk/>
          <pc:sldMk cId="127575759" sldId="280"/>
        </pc:sldMkLst>
      </pc:sldChg>
      <pc:sldChg chg="del">
        <pc:chgData name="Sarah Elizabeth Jenna Dayer (2419951)" userId="S::2419951@student.uwtsd.ac.uk::3535d3ca-e368-4ef5-bed2-8e0949dcff3c" providerId="AD" clId="Web-{09BD52CA-9DFE-00AD-9C19-B20847B8B1EA}" dt="2025-10-06T18:20:55.795" v="940"/>
        <pc:sldMkLst>
          <pc:docMk/>
          <pc:sldMk cId="2523564543" sldId="281"/>
        </pc:sldMkLst>
      </pc:sldChg>
      <pc:sldChg chg="del">
        <pc:chgData name="Sarah Elizabeth Jenna Dayer (2419951)" userId="S::2419951@student.uwtsd.ac.uk::3535d3ca-e368-4ef5-bed2-8e0949dcff3c" providerId="AD" clId="Web-{09BD52CA-9DFE-00AD-9C19-B20847B8B1EA}" dt="2025-10-06T18:21:02.514" v="941"/>
        <pc:sldMkLst>
          <pc:docMk/>
          <pc:sldMk cId="1342314049" sldId="282"/>
        </pc:sldMkLst>
      </pc:sldChg>
      <pc:sldChg chg="modSp">
        <pc:chgData name="Sarah Elizabeth Jenna Dayer (2419951)" userId="S::2419951@student.uwtsd.ac.uk::3535d3ca-e368-4ef5-bed2-8e0949dcff3c" providerId="AD" clId="Web-{09BD52CA-9DFE-00AD-9C19-B20847B8B1EA}" dt="2025-10-06T19:04:33.002" v="1186" actId="20577"/>
        <pc:sldMkLst>
          <pc:docMk/>
          <pc:sldMk cId="484154073" sldId="292"/>
        </pc:sldMkLst>
        <pc:spChg chg="mod">
          <ac:chgData name="Sarah Elizabeth Jenna Dayer (2419951)" userId="S::2419951@student.uwtsd.ac.uk::3535d3ca-e368-4ef5-bed2-8e0949dcff3c" providerId="AD" clId="Web-{09BD52CA-9DFE-00AD-9C19-B20847B8B1EA}" dt="2025-10-06T19:04:33.002" v="1186" actId="20577"/>
          <ac:spMkLst>
            <pc:docMk/>
            <pc:sldMk cId="484154073" sldId="292"/>
            <ac:spMk id="2" creationId="{00EB7E31-5571-FA50-442C-82EB05179D0D}"/>
          </ac:spMkLst>
        </pc:spChg>
      </pc:sldChg>
      <pc:sldChg chg="del">
        <pc:chgData name="Sarah Elizabeth Jenna Dayer (2419951)" userId="S::2419951@student.uwtsd.ac.uk::3535d3ca-e368-4ef5-bed2-8e0949dcff3c" providerId="AD" clId="Web-{09BD52CA-9DFE-00AD-9C19-B20847B8B1EA}" dt="2025-10-06T18:35:20.487" v="999"/>
        <pc:sldMkLst>
          <pc:docMk/>
          <pc:sldMk cId="1367369946" sldId="293"/>
        </pc:sldMkLst>
      </pc:sldChg>
      <pc:sldChg chg="modSp">
        <pc:chgData name="Sarah Elizabeth Jenna Dayer (2419951)" userId="S::2419951@student.uwtsd.ac.uk::3535d3ca-e368-4ef5-bed2-8e0949dcff3c" providerId="AD" clId="Web-{09BD52CA-9DFE-00AD-9C19-B20847B8B1EA}" dt="2025-10-06T20:32:02.666" v="1233" actId="20577"/>
        <pc:sldMkLst>
          <pc:docMk/>
          <pc:sldMk cId="770806946" sldId="297"/>
        </pc:sldMkLst>
        <pc:spChg chg="mod">
          <ac:chgData name="Sarah Elizabeth Jenna Dayer (2419951)" userId="S::2419951@student.uwtsd.ac.uk::3535d3ca-e368-4ef5-bed2-8e0949dcff3c" providerId="AD" clId="Web-{09BD52CA-9DFE-00AD-9C19-B20847B8B1EA}" dt="2025-10-06T20:32:02.666" v="1233" actId="20577"/>
          <ac:spMkLst>
            <pc:docMk/>
            <pc:sldMk cId="770806946" sldId="297"/>
            <ac:spMk id="3" creationId="{E9F544C7-4C28-2359-71A5-AF0E5A0EE7BE}"/>
          </ac:spMkLst>
        </pc:spChg>
      </pc:sldChg>
      <pc:sldChg chg="modSp ord">
        <pc:chgData name="Sarah Elizabeth Jenna Dayer (2419951)" userId="S::2419951@student.uwtsd.ac.uk::3535d3ca-e368-4ef5-bed2-8e0949dcff3c" providerId="AD" clId="Web-{09BD52CA-9DFE-00AD-9C19-B20847B8B1EA}" dt="2025-10-06T20:51:33.757" v="1248" actId="14100"/>
        <pc:sldMkLst>
          <pc:docMk/>
          <pc:sldMk cId="4194505647" sldId="299"/>
        </pc:sldMkLst>
        <pc:spChg chg="mod">
          <ac:chgData name="Sarah Elizabeth Jenna Dayer (2419951)" userId="S::2419951@student.uwtsd.ac.uk::3535d3ca-e368-4ef5-bed2-8e0949dcff3c" providerId="AD" clId="Web-{09BD52CA-9DFE-00AD-9C19-B20847B8B1EA}" dt="2025-10-06T20:29:45.739" v="1226" actId="20577"/>
          <ac:spMkLst>
            <pc:docMk/>
            <pc:sldMk cId="4194505647" sldId="299"/>
            <ac:spMk id="171" creationId="{84498A86-5C7A-53B2-500E-D5011D940A51}"/>
          </ac:spMkLst>
        </pc:spChg>
        <pc:picChg chg="mod">
          <ac:chgData name="Sarah Elizabeth Jenna Dayer (2419951)" userId="S::2419951@student.uwtsd.ac.uk::3535d3ca-e368-4ef5-bed2-8e0949dcff3c" providerId="AD" clId="Web-{09BD52CA-9DFE-00AD-9C19-B20847B8B1EA}" dt="2025-10-06T20:51:33.757" v="1248" actId="14100"/>
          <ac:picMkLst>
            <pc:docMk/>
            <pc:sldMk cId="4194505647" sldId="299"/>
            <ac:picMk id="110" creationId="{B3250881-5E78-2527-A0EF-522B4CB0E6DE}"/>
          </ac:picMkLst>
        </pc:picChg>
      </pc:sldChg>
      <pc:sldChg chg="modSp">
        <pc:chgData name="Sarah Elizabeth Jenna Dayer (2419951)" userId="S::2419951@student.uwtsd.ac.uk::3535d3ca-e368-4ef5-bed2-8e0949dcff3c" providerId="AD" clId="Web-{09BD52CA-9DFE-00AD-9C19-B20847B8B1EA}" dt="2025-10-06T17:28:44.660" v="796" actId="20577"/>
        <pc:sldMkLst>
          <pc:docMk/>
          <pc:sldMk cId="3007675558" sldId="303"/>
        </pc:sldMkLst>
        <pc:spChg chg="mod">
          <ac:chgData name="Sarah Elizabeth Jenna Dayer (2419951)" userId="S::2419951@student.uwtsd.ac.uk::3535d3ca-e368-4ef5-bed2-8e0949dcff3c" providerId="AD" clId="Web-{09BD52CA-9DFE-00AD-9C19-B20847B8B1EA}" dt="2025-10-06T17:28:44.660" v="796" actId="20577"/>
          <ac:spMkLst>
            <pc:docMk/>
            <pc:sldMk cId="3007675558" sldId="303"/>
            <ac:spMk id="139" creationId="{5D1CE264-B6DD-C51B-CB6B-B44171A6CA53}"/>
          </ac:spMkLst>
        </pc:spChg>
      </pc:sldChg>
      <pc:sldChg chg="modSp">
        <pc:chgData name="Sarah Elizabeth Jenna Dayer (2419951)" userId="S::2419951@student.uwtsd.ac.uk::3535d3ca-e368-4ef5-bed2-8e0949dcff3c" providerId="AD" clId="Web-{09BD52CA-9DFE-00AD-9C19-B20847B8B1EA}" dt="2025-10-06T20:31:23.196" v="1231" actId="20577"/>
        <pc:sldMkLst>
          <pc:docMk/>
          <pc:sldMk cId="4239406096" sldId="304"/>
        </pc:sldMkLst>
        <pc:spChg chg="mod">
          <ac:chgData name="Sarah Elizabeth Jenna Dayer (2419951)" userId="S::2419951@student.uwtsd.ac.uk::3535d3ca-e368-4ef5-bed2-8e0949dcff3c" providerId="AD" clId="Web-{09BD52CA-9DFE-00AD-9C19-B20847B8B1EA}" dt="2025-10-06T20:31:23.196" v="1231" actId="20577"/>
          <ac:spMkLst>
            <pc:docMk/>
            <pc:sldMk cId="4239406096" sldId="304"/>
            <ac:spMk id="39" creationId="{E9FFD9BB-6147-6766-C0EE-DB5F9ABC23BB}"/>
          </ac:spMkLst>
        </pc:spChg>
      </pc:sldChg>
      <pc:sldChg chg="modSp">
        <pc:chgData name="Sarah Elizabeth Jenna Dayer (2419951)" userId="S::2419951@student.uwtsd.ac.uk::3535d3ca-e368-4ef5-bed2-8e0949dcff3c" providerId="AD" clId="Web-{09BD52CA-9DFE-00AD-9C19-B20847B8B1EA}" dt="2025-10-06T20:28:47.078" v="1222" actId="20577"/>
        <pc:sldMkLst>
          <pc:docMk/>
          <pc:sldMk cId="1676840519" sldId="310"/>
        </pc:sldMkLst>
        <pc:spChg chg="mod">
          <ac:chgData name="Sarah Elizabeth Jenna Dayer (2419951)" userId="S::2419951@student.uwtsd.ac.uk::3535d3ca-e368-4ef5-bed2-8e0949dcff3c" providerId="AD" clId="Web-{09BD52CA-9DFE-00AD-9C19-B20847B8B1EA}" dt="2025-10-06T20:28:47.078" v="1222" actId="20577"/>
          <ac:spMkLst>
            <pc:docMk/>
            <pc:sldMk cId="1676840519" sldId="310"/>
            <ac:spMk id="3" creationId="{53335771-740F-167A-C047-88FE025A98AD}"/>
          </ac:spMkLst>
        </pc:spChg>
      </pc:sldChg>
      <pc:sldChg chg="modSp">
        <pc:chgData name="Sarah Elizabeth Jenna Dayer (2419951)" userId="S::2419951@student.uwtsd.ac.uk::3535d3ca-e368-4ef5-bed2-8e0949dcff3c" providerId="AD" clId="Web-{09BD52CA-9DFE-00AD-9C19-B20847B8B1EA}" dt="2025-10-06T20:31:05.555" v="1229" actId="20577"/>
        <pc:sldMkLst>
          <pc:docMk/>
          <pc:sldMk cId="2345897711" sldId="311"/>
        </pc:sldMkLst>
        <pc:spChg chg="mod">
          <ac:chgData name="Sarah Elizabeth Jenna Dayer (2419951)" userId="S::2419951@student.uwtsd.ac.uk::3535d3ca-e368-4ef5-bed2-8e0949dcff3c" providerId="AD" clId="Web-{09BD52CA-9DFE-00AD-9C19-B20847B8B1EA}" dt="2025-10-06T20:31:05.555" v="1229" actId="20577"/>
          <ac:spMkLst>
            <pc:docMk/>
            <pc:sldMk cId="2345897711" sldId="311"/>
            <ac:spMk id="3" creationId="{93D7F0A4-7008-1FF5-85B7-A2AC4481791D}"/>
          </ac:spMkLst>
        </pc:spChg>
      </pc:sldChg>
      <pc:sldChg chg="modSp">
        <pc:chgData name="Sarah Elizabeth Jenna Dayer (2419951)" userId="S::2419951@student.uwtsd.ac.uk::3535d3ca-e368-4ef5-bed2-8e0949dcff3c" providerId="AD" clId="Web-{09BD52CA-9DFE-00AD-9C19-B20847B8B1EA}" dt="2025-10-06T18:05:22.704" v="888" actId="20577"/>
        <pc:sldMkLst>
          <pc:docMk/>
          <pc:sldMk cId="1121991244" sldId="313"/>
        </pc:sldMkLst>
        <pc:spChg chg="mod">
          <ac:chgData name="Sarah Elizabeth Jenna Dayer (2419951)" userId="S::2419951@student.uwtsd.ac.uk::3535d3ca-e368-4ef5-bed2-8e0949dcff3c" providerId="AD" clId="Web-{09BD52CA-9DFE-00AD-9C19-B20847B8B1EA}" dt="2025-10-06T18:05:22.704" v="888" actId="20577"/>
          <ac:spMkLst>
            <pc:docMk/>
            <pc:sldMk cId="1121991244" sldId="313"/>
            <ac:spMk id="3" creationId="{D2EBB6D8-EAAE-9645-447E-26491F62E2DD}"/>
          </ac:spMkLst>
        </pc:spChg>
      </pc:sldChg>
      <pc:sldChg chg="modSp">
        <pc:chgData name="Sarah Elizabeth Jenna Dayer (2419951)" userId="S::2419951@student.uwtsd.ac.uk::3535d3ca-e368-4ef5-bed2-8e0949dcff3c" providerId="AD" clId="Web-{09BD52CA-9DFE-00AD-9C19-B20847B8B1EA}" dt="2025-10-06T20:30:32.210" v="1227" actId="20577"/>
        <pc:sldMkLst>
          <pc:docMk/>
          <pc:sldMk cId="2247969396" sldId="314"/>
        </pc:sldMkLst>
        <pc:spChg chg="mod">
          <ac:chgData name="Sarah Elizabeth Jenna Dayer (2419951)" userId="S::2419951@student.uwtsd.ac.uk::3535d3ca-e368-4ef5-bed2-8e0949dcff3c" providerId="AD" clId="Web-{09BD52CA-9DFE-00AD-9C19-B20847B8B1EA}" dt="2025-10-06T20:30:32.210" v="1227" actId="20577"/>
          <ac:spMkLst>
            <pc:docMk/>
            <pc:sldMk cId="2247969396" sldId="314"/>
            <ac:spMk id="3" creationId="{C346BF86-D1E9-EA0C-80C7-A1B339A7B882}"/>
          </ac:spMkLst>
        </pc:spChg>
      </pc:sldChg>
      <pc:sldChg chg="add del replId">
        <pc:chgData name="Sarah Elizabeth Jenna Dayer (2419951)" userId="S::2419951@student.uwtsd.ac.uk::3535d3ca-e368-4ef5-bed2-8e0949dcff3c" providerId="AD" clId="Web-{09BD52CA-9DFE-00AD-9C19-B20847B8B1EA}" dt="2025-10-06T18:42:55.453" v="1055"/>
        <pc:sldMkLst>
          <pc:docMk/>
          <pc:sldMk cId="706474935" sldId="315"/>
        </pc:sldMkLst>
      </pc:sldChg>
      <pc:sldChg chg="add del replId">
        <pc:chgData name="Sarah Elizabeth Jenna Dayer (2419951)" userId="S::2419951@student.uwtsd.ac.uk::3535d3ca-e368-4ef5-bed2-8e0949dcff3c" providerId="AD" clId="Web-{09BD52CA-9DFE-00AD-9C19-B20847B8B1EA}" dt="2025-10-06T18:34:44.361" v="998"/>
        <pc:sldMkLst>
          <pc:docMk/>
          <pc:sldMk cId="1108626550" sldId="316"/>
        </pc:sldMkLst>
      </pc:sldChg>
      <pc:sldChg chg="add del replId">
        <pc:chgData name="Sarah Elizabeth Jenna Dayer (2419951)" userId="S::2419951@student.uwtsd.ac.uk::3535d3ca-e368-4ef5-bed2-8e0949dcff3c" providerId="AD" clId="Web-{09BD52CA-9DFE-00AD-9C19-B20847B8B1EA}" dt="2025-10-06T18:35:30.206" v="1000"/>
        <pc:sldMkLst>
          <pc:docMk/>
          <pc:sldMk cId="2067237805" sldId="317"/>
        </pc:sldMkLst>
      </pc:sldChg>
      <pc:sldChg chg="add del replId">
        <pc:chgData name="Sarah Elizabeth Jenna Dayer (2419951)" userId="S::2419951@student.uwtsd.ac.uk::3535d3ca-e368-4ef5-bed2-8e0949dcff3c" providerId="AD" clId="Web-{09BD52CA-9DFE-00AD-9C19-B20847B8B1EA}" dt="2025-10-06T18:34:09.891" v="997"/>
        <pc:sldMkLst>
          <pc:docMk/>
          <pc:sldMk cId="931499764" sldId="318"/>
        </pc:sldMkLst>
      </pc:sldChg>
      <pc:sldChg chg="modSp add replId">
        <pc:chgData name="Sarah Elizabeth Jenna Dayer (2419951)" userId="S::2419951@student.uwtsd.ac.uk::3535d3ca-e368-4ef5-bed2-8e0949dcff3c" providerId="AD" clId="Web-{09BD52CA-9DFE-00AD-9C19-B20847B8B1EA}" dt="2025-10-06T20:33:55.107" v="1239" actId="1076"/>
        <pc:sldMkLst>
          <pc:docMk/>
          <pc:sldMk cId="323131164" sldId="319"/>
        </pc:sldMkLst>
        <pc:picChg chg="mod">
          <ac:chgData name="Sarah Elizabeth Jenna Dayer (2419951)" userId="S::2419951@student.uwtsd.ac.uk::3535d3ca-e368-4ef5-bed2-8e0949dcff3c" providerId="AD" clId="Web-{09BD52CA-9DFE-00AD-9C19-B20847B8B1EA}" dt="2025-10-06T20:33:55.107" v="1239" actId="1076"/>
          <ac:picMkLst>
            <pc:docMk/>
            <pc:sldMk cId="323131164" sldId="319"/>
            <ac:picMk id="4" creationId="{D87B62E2-6279-6DBC-1A2A-A2246035B27A}"/>
          </ac:picMkLst>
        </pc:picChg>
      </pc:sldChg>
      <pc:sldChg chg="modSp add replId">
        <pc:chgData name="Sarah Elizabeth Jenna Dayer (2419951)" userId="S::2419951@student.uwtsd.ac.uk::3535d3ca-e368-4ef5-bed2-8e0949dcff3c" providerId="AD" clId="Web-{09BD52CA-9DFE-00AD-9C19-B20847B8B1EA}" dt="2025-10-06T18:30:14.540" v="974" actId="20577"/>
        <pc:sldMkLst>
          <pc:docMk/>
          <pc:sldMk cId="2570101741" sldId="320"/>
        </pc:sldMkLst>
        <pc:graphicFrameChg chg="modGraphic">
          <ac:chgData name="Sarah Elizabeth Jenna Dayer (2419951)" userId="S::2419951@student.uwtsd.ac.uk::3535d3ca-e368-4ef5-bed2-8e0949dcff3c" providerId="AD" clId="Web-{09BD52CA-9DFE-00AD-9C19-B20847B8B1EA}" dt="2025-10-06T18:30:14.540" v="974" actId="20577"/>
          <ac:graphicFrameMkLst>
            <pc:docMk/>
            <pc:sldMk cId="2570101741" sldId="320"/>
            <ac:graphicFrameMk id="86" creationId="{6217C7E6-8EB8-480C-8AA0-19FA4A9FD8E3}"/>
          </ac:graphicFrameMkLst>
        </pc:graphicFrameChg>
      </pc:sldChg>
    </pc:docChg>
  </pc:docChgLst>
  <pc:docChgLst>
    <pc:chgData name="Sarah Elizabeth Jenna Dayer (2419951)" userId="S::2419951@student.uwtsd.ac.uk::3535d3ca-e368-4ef5-bed2-8e0949dcff3c" providerId="AD" clId="Web-{2A101EBB-BAC2-0F6B-DCAF-F3AB45C284BE}"/>
    <pc:docChg chg="addSld delSld modSld modSection">
      <pc:chgData name="Sarah Elizabeth Jenna Dayer (2419951)" userId="S::2419951@student.uwtsd.ac.uk::3535d3ca-e368-4ef5-bed2-8e0949dcff3c" providerId="AD" clId="Web-{2A101EBB-BAC2-0F6B-DCAF-F3AB45C284BE}" dt="2025-09-16T21:02:39.911" v="25"/>
      <pc:docMkLst>
        <pc:docMk/>
      </pc:docMkLst>
    </pc:docChg>
  </pc:docChgLst>
  <pc:docChgLst>
    <pc:chgData name="Sarah Elizabeth Jenna Dayer (2419951)" userId="S::2419951@student.uwtsd.ac.uk::3535d3ca-e368-4ef5-bed2-8e0949dcff3c" providerId="AD" clId="Web-{3951EB79-FE40-3B92-4372-AF4DB7850617}"/>
    <pc:docChg chg="addSld modSld modSection">
      <pc:chgData name="Sarah Elizabeth Jenna Dayer (2419951)" userId="S::2419951@student.uwtsd.ac.uk::3535d3ca-e368-4ef5-bed2-8e0949dcff3c" providerId="AD" clId="Web-{3951EB79-FE40-3B92-4372-AF4DB7850617}" dt="2025-10-06T10:07:13.419" v="56" actId="20577"/>
      <pc:docMkLst>
        <pc:docMk/>
      </pc:docMkLst>
      <pc:sldChg chg="modSp">
        <pc:chgData name="Sarah Elizabeth Jenna Dayer (2419951)" userId="S::2419951@student.uwtsd.ac.uk::3535d3ca-e368-4ef5-bed2-8e0949dcff3c" providerId="AD" clId="Web-{3951EB79-FE40-3B92-4372-AF4DB7850617}" dt="2025-10-06T09:48:30.294" v="6" actId="20577"/>
        <pc:sldMkLst>
          <pc:docMk/>
          <pc:sldMk cId="5451825" sldId="261"/>
        </pc:sldMkLst>
        <pc:spChg chg="mod">
          <ac:chgData name="Sarah Elizabeth Jenna Dayer (2419951)" userId="S::2419951@student.uwtsd.ac.uk::3535d3ca-e368-4ef5-bed2-8e0949dcff3c" providerId="AD" clId="Web-{3951EB79-FE40-3B92-4372-AF4DB7850617}" dt="2025-10-06T09:48:30.294" v="6" actId="20577"/>
          <ac:spMkLst>
            <pc:docMk/>
            <pc:sldMk cId="5451825" sldId="261"/>
            <ac:spMk id="3" creationId="{1060222F-8488-2062-4609-5D72C28ADBB6}"/>
          </ac:spMkLst>
        </pc:spChg>
      </pc:sldChg>
      <pc:sldChg chg="modSp">
        <pc:chgData name="Sarah Elizabeth Jenna Dayer (2419951)" userId="S::2419951@student.uwtsd.ac.uk::3535d3ca-e368-4ef5-bed2-8e0949dcff3c" providerId="AD" clId="Web-{3951EB79-FE40-3B92-4372-AF4DB7850617}" dt="2025-10-06T09:49:41.817" v="12" actId="20577"/>
        <pc:sldMkLst>
          <pc:docMk/>
          <pc:sldMk cId="2968123404" sldId="271"/>
        </pc:sldMkLst>
        <pc:spChg chg="mod">
          <ac:chgData name="Sarah Elizabeth Jenna Dayer (2419951)" userId="S::2419951@student.uwtsd.ac.uk::3535d3ca-e368-4ef5-bed2-8e0949dcff3c" providerId="AD" clId="Web-{3951EB79-FE40-3B92-4372-AF4DB7850617}" dt="2025-10-06T09:49:41.817" v="12" actId="20577"/>
          <ac:spMkLst>
            <pc:docMk/>
            <pc:sldMk cId="2968123404" sldId="271"/>
            <ac:spMk id="2" creationId="{1890ECE3-4D31-E0DF-510D-8E2D4A2803CF}"/>
          </ac:spMkLst>
        </pc:spChg>
      </pc:sldChg>
      <pc:sldChg chg="modSp">
        <pc:chgData name="Sarah Elizabeth Jenna Dayer (2419951)" userId="S::2419951@student.uwtsd.ac.uk::3535d3ca-e368-4ef5-bed2-8e0949dcff3c" providerId="AD" clId="Web-{3951EB79-FE40-3B92-4372-AF4DB7850617}" dt="2025-10-06T09:51:39.482" v="19" actId="20577"/>
        <pc:sldMkLst>
          <pc:docMk/>
          <pc:sldMk cId="484154073" sldId="292"/>
        </pc:sldMkLst>
        <pc:spChg chg="mod">
          <ac:chgData name="Sarah Elizabeth Jenna Dayer (2419951)" userId="S::2419951@student.uwtsd.ac.uk::3535d3ca-e368-4ef5-bed2-8e0949dcff3c" providerId="AD" clId="Web-{3951EB79-FE40-3B92-4372-AF4DB7850617}" dt="2025-10-06T09:51:39.482" v="19" actId="20577"/>
          <ac:spMkLst>
            <pc:docMk/>
            <pc:sldMk cId="484154073" sldId="292"/>
            <ac:spMk id="2" creationId="{00EB7E31-5571-FA50-442C-82EB05179D0D}"/>
          </ac:spMkLst>
        </pc:spChg>
      </pc:sldChg>
      <pc:sldChg chg="modSp">
        <pc:chgData name="Sarah Elizabeth Jenna Dayer (2419951)" userId="S::2419951@student.uwtsd.ac.uk::3535d3ca-e368-4ef5-bed2-8e0949dcff3c" providerId="AD" clId="Web-{3951EB79-FE40-3B92-4372-AF4DB7850617}" dt="2025-10-06T09:54:18.427" v="27" actId="20577"/>
        <pc:sldMkLst>
          <pc:docMk/>
          <pc:sldMk cId="770806946" sldId="297"/>
        </pc:sldMkLst>
        <pc:spChg chg="mod">
          <ac:chgData name="Sarah Elizabeth Jenna Dayer (2419951)" userId="S::2419951@student.uwtsd.ac.uk::3535d3ca-e368-4ef5-bed2-8e0949dcff3c" providerId="AD" clId="Web-{3951EB79-FE40-3B92-4372-AF4DB7850617}" dt="2025-10-06T09:54:18.427" v="27" actId="20577"/>
          <ac:spMkLst>
            <pc:docMk/>
            <pc:sldMk cId="770806946" sldId="297"/>
            <ac:spMk id="3" creationId="{E9F544C7-4C28-2359-71A5-AF0E5A0EE7BE}"/>
          </ac:spMkLst>
        </pc:spChg>
      </pc:sldChg>
      <pc:sldChg chg="modSp">
        <pc:chgData name="Sarah Elizabeth Jenna Dayer (2419951)" userId="S::2419951@student.uwtsd.ac.uk::3535d3ca-e368-4ef5-bed2-8e0949dcff3c" providerId="AD" clId="Web-{3951EB79-FE40-3B92-4372-AF4DB7850617}" dt="2025-10-06T10:07:13.419" v="56" actId="20577"/>
        <pc:sldMkLst>
          <pc:docMk/>
          <pc:sldMk cId="4194505647" sldId="299"/>
        </pc:sldMkLst>
        <pc:spChg chg="mod">
          <ac:chgData name="Sarah Elizabeth Jenna Dayer (2419951)" userId="S::2419951@student.uwtsd.ac.uk::3535d3ca-e368-4ef5-bed2-8e0949dcff3c" providerId="AD" clId="Web-{3951EB79-FE40-3B92-4372-AF4DB7850617}" dt="2025-10-06T10:07:13.419" v="56" actId="20577"/>
          <ac:spMkLst>
            <pc:docMk/>
            <pc:sldMk cId="4194505647" sldId="299"/>
            <ac:spMk id="171" creationId="{84498A86-5C7A-53B2-500E-D5011D940A51}"/>
          </ac:spMkLst>
        </pc:spChg>
      </pc:sldChg>
      <pc:sldChg chg="modSp">
        <pc:chgData name="Sarah Elizabeth Jenna Dayer (2419951)" userId="S::2419951@student.uwtsd.ac.uk::3535d3ca-e368-4ef5-bed2-8e0949dcff3c" providerId="AD" clId="Web-{3951EB79-FE40-3B92-4372-AF4DB7850617}" dt="2025-10-06T09:59:54.279" v="29" actId="20577"/>
        <pc:sldMkLst>
          <pc:docMk/>
          <pc:sldMk cId="1676840519" sldId="310"/>
        </pc:sldMkLst>
        <pc:spChg chg="mod">
          <ac:chgData name="Sarah Elizabeth Jenna Dayer (2419951)" userId="S::2419951@student.uwtsd.ac.uk::3535d3ca-e368-4ef5-bed2-8e0949dcff3c" providerId="AD" clId="Web-{3951EB79-FE40-3B92-4372-AF4DB7850617}" dt="2025-10-06T09:59:54.279" v="29" actId="20577"/>
          <ac:spMkLst>
            <pc:docMk/>
            <pc:sldMk cId="1676840519" sldId="310"/>
            <ac:spMk id="3" creationId="{53335771-740F-167A-C047-88FE025A98AD}"/>
          </ac:spMkLst>
        </pc:spChg>
      </pc:sldChg>
      <pc:sldChg chg="addSp delSp modSp new mod setBg">
        <pc:chgData name="Sarah Elizabeth Jenna Dayer (2419951)" userId="S::2419951@student.uwtsd.ac.uk::3535d3ca-e368-4ef5-bed2-8e0949dcff3c" providerId="AD" clId="Web-{3951EB79-FE40-3B92-4372-AF4DB7850617}" dt="2025-10-06T10:02:28.359" v="52"/>
        <pc:sldMkLst>
          <pc:docMk/>
          <pc:sldMk cId="2247969396" sldId="314"/>
        </pc:sldMkLst>
        <pc:spChg chg="mod ord">
          <ac:chgData name="Sarah Elizabeth Jenna Dayer (2419951)" userId="S::2419951@student.uwtsd.ac.uk::3535d3ca-e368-4ef5-bed2-8e0949dcff3c" providerId="AD" clId="Web-{3951EB79-FE40-3B92-4372-AF4DB7850617}" dt="2025-10-06T10:02:28.359" v="52"/>
          <ac:spMkLst>
            <pc:docMk/>
            <pc:sldMk cId="2247969396" sldId="314"/>
            <ac:spMk id="2" creationId="{AD2410BE-24D8-8F58-DCD3-482C432D6C79}"/>
          </ac:spMkLst>
        </pc:spChg>
        <pc:spChg chg="mod">
          <ac:chgData name="Sarah Elizabeth Jenna Dayer (2419951)" userId="S::2419951@student.uwtsd.ac.uk::3535d3ca-e368-4ef5-bed2-8e0949dcff3c" providerId="AD" clId="Web-{3951EB79-FE40-3B92-4372-AF4DB7850617}" dt="2025-10-06T10:02:28.359" v="52"/>
          <ac:spMkLst>
            <pc:docMk/>
            <pc:sldMk cId="2247969396" sldId="314"/>
            <ac:spMk id="3" creationId="{C346BF86-D1E9-EA0C-80C7-A1B339A7B882}"/>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8" creationId="{C52ED567-06B3-4107-9773-BBB6BD78673C}"/>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16" creationId="{BB934D2B-85E2-4375-94EE-B66C16BF7999}"/>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18" creationId="{9B445E02-D785-4565-B842-9567BBC09508}"/>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20" creationId="{2C153736-D102-4F57-9DE7-615AFC02B0AC}"/>
          </ac:spMkLst>
        </pc:spChg>
        <pc:spChg chg="add">
          <ac:chgData name="Sarah Elizabeth Jenna Dayer (2419951)" userId="S::2419951@student.uwtsd.ac.uk::3535d3ca-e368-4ef5-bed2-8e0949dcff3c" providerId="AD" clId="Web-{3951EB79-FE40-3B92-4372-AF4DB7850617}" dt="2025-10-06T10:02:28.359" v="52"/>
          <ac:spMkLst>
            <pc:docMk/>
            <pc:sldMk cId="2247969396" sldId="314"/>
            <ac:spMk id="21" creationId="{28EC6EDD-78EB-4A50-85CB-7C3CE363AF38}"/>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22" creationId="{BA407A52-66F4-4CDE-A726-FF79F3EC342D}"/>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24" creationId="{D28FFB34-4FC3-46F5-B900-D3B774FD0BE6}"/>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26" creationId="{205F7B13-ACB5-46BE-8070-0431266B183B}"/>
          </ac:spMkLst>
        </pc:spChg>
        <pc:spChg chg="add del">
          <ac:chgData name="Sarah Elizabeth Jenna Dayer (2419951)" userId="S::2419951@student.uwtsd.ac.uk::3535d3ca-e368-4ef5-bed2-8e0949dcff3c" providerId="AD" clId="Web-{3951EB79-FE40-3B92-4372-AF4DB7850617}" dt="2025-10-06T10:02:28.359" v="51"/>
          <ac:spMkLst>
            <pc:docMk/>
            <pc:sldMk cId="2247969396" sldId="314"/>
            <ac:spMk id="28" creationId="{D52A0D23-45DD-4DF4-ADE6-A81F409BB9FB}"/>
          </ac:spMkLst>
        </pc:spChg>
        <pc:spChg chg="add">
          <ac:chgData name="Sarah Elizabeth Jenna Dayer (2419951)" userId="S::2419951@student.uwtsd.ac.uk::3535d3ca-e368-4ef5-bed2-8e0949dcff3c" providerId="AD" clId="Web-{3951EB79-FE40-3B92-4372-AF4DB7850617}" dt="2025-10-06T10:02:28.359" v="52"/>
          <ac:spMkLst>
            <pc:docMk/>
            <pc:sldMk cId="2247969396" sldId="314"/>
            <ac:spMk id="30" creationId="{82D1CBBC-6E9F-4212-9806-7A638C828B49}"/>
          </ac:spMkLst>
        </pc:spChg>
        <pc:grpChg chg="add">
          <ac:chgData name="Sarah Elizabeth Jenna Dayer (2419951)" userId="S::2419951@student.uwtsd.ac.uk::3535d3ca-e368-4ef5-bed2-8e0949dcff3c" providerId="AD" clId="Web-{3951EB79-FE40-3B92-4372-AF4DB7850617}" dt="2025-10-06T10:02:28.359" v="52"/>
          <ac:grpSpMkLst>
            <pc:docMk/>
            <pc:sldMk cId="2247969396" sldId="314"/>
            <ac:grpSpMk id="31" creationId="{8EC26330-6D02-4C84-B89F-C5A8CF2B5673}"/>
          </ac:grpSpMkLst>
        </pc:grpChg>
      </pc:sldChg>
    </pc:docChg>
  </pc:docChgLst>
  <pc:docChgLst>
    <pc:chgData name="Sarah Elizabeth Jenna Dayer (2419951)" userId="S::2419951@student.uwtsd.ac.uk::3535d3ca-e368-4ef5-bed2-8e0949dcff3c" providerId="AD" clId="Web-{3D12FDC9-82B3-DB80-48B6-B2733B55A89F}"/>
    <pc:docChg chg="modSld">
      <pc:chgData name="Sarah Elizabeth Jenna Dayer (2419951)" userId="S::2419951@student.uwtsd.ac.uk::3535d3ca-e368-4ef5-bed2-8e0949dcff3c" providerId="AD" clId="Web-{3D12FDC9-82B3-DB80-48B6-B2733B55A89F}" dt="2025-09-19T09:56:16.897" v="105"/>
      <pc:docMkLst>
        <pc:docMk/>
      </pc:docMkLst>
      <pc:sldChg chg="addSp delSp modSp">
        <pc:chgData name="Sarah Elizabeth Jenna Dayer (2419951)" userId="S::2419951@student.uwtsd.ac.uk::3535d3ca-e368-4ef5-bed2-8e0949dcff3c" providerId="AD" clId="Web-{3D12FDC9-82B3-DB80-48B6-B2733B55A89F}" dt="2025-09-19T09:54:30.782" v="80"/>
        <pc:sldMkLst>
          <pc:docMk/>
          <pc:sldMk cId="3403766465" sldId="257"/>
        </pc:sldMkLst>
        <pc:spChg chg="mod">
          <ac:chgData name="Sarah Elizabeth Jenna Dayer (2419951)" userId="S::2419951@student.uwtsd.ac.uk::3535d3ca-e368-4ef5-bed2-8e0949dcff3c" providerId="AD" clId="Web-{3D12FDC9-82B3-DB80-48B6-B2733B55A89F}" dt="2025-09-19T09:54:30.782" v="80"/>
          <ac:spMkLst>
            <pc:docMk/>
            <pc:sldMk cId="3403766465" sldId="257"/>
            <ac:spMk id="2" creationId="{46ED56C4-A261-F3B5-65EF-454FE9464659}"/>
          </ac:spMkLst>
        </pc:spChg>
        <pc:grpChg chg="add">
          <ac:chgData name="Sarah Elizabeth Jenna Dayer (2419951)" userId="S::2419951@student.uwtsd.ac.uk::3535d3ca-e368-4ef5-bed2-8e0949dcff3c" providerId="AD" clId="Web-{3D12FDC9-82B3-DB80-48B6-B2733B55A89F}" dt="2025-09-19T09:54:30.782" v="80"/>
          <ac:grpSpMkLst>
            <pc:docMk/>
            <pc:sldMk cId="3403766465" sldId="257"/>
            <ac:grpSpMk id="141" creationId="{AB62393A-6733-498D-A2AC-7FB7B8FDB314}"/>
          </ac:grpSpMkLst>
        </pc:grpChg>
        <pc:picChg chg="mod">
          <ac:chgData name="Sarah Elizabeth Jenna Dayer (2419951)" userId="S::2419951@student.uwtsd.ac.uk::3535d3ca-e368-4ef5-bed2-8e0949dcff3c" providerId="AD" clId="Web-{3D12FDC9-82B3-DB80-48B6-B2733B55A89F}" dt="2025-09-19T09:54:30.782" v="80"/>
          <ac:picMkLst>
            <pc:docMk/>
            <pc:sldMk cId="3403766465" sldId="257"/>
            <ac:picMk id="4" creationId="{CAD6A555-646F-5871-D3E5-9F6C0344F67A}"/>
          </ac:picMkLst>
        </pc:picChg>
        <pc:picChg chg="mod ord">
          <ac:chgData name="Sarah Elizabeth Jenna Dayer (2419951)" userId="S::2419951@student.uwtsd.ac.uk::3535d3ca-e368-4ef5-bed2-8e0949dcff3c" providerId="AD" clId="Web-{3D12FDC9-82B3-DB80-48B6-B2733B55A89F}" dt="2025-09-19T09:54:30.782" v="80"/>
          <ac:picMkLst>
            <pc:docMk/>
            <pc:sldMk cId="3403766465" sldId="257"/>
            <ac:picMk id="118" creationId="{D40A4962-E5DC-D3B5-83EF-D9FAA1EC493F}"/>
          </ac:picMkLst>
        </pc:picChg>
      </pc:sldChg>
      <pc:sldChg chg="addSp modSp mod setBg setClrOvrMap">
        <pc:chgData name="Sarah Elizabeth Jenna Dayer (2419951)" userId="S::2419951@student.uwtsd.ac.uk::3535d3ca-e368-4ef5-bed2-8e0949dcff3c" providerId="AD" clId="Web-{3D12FDC9-82B3-DB80-48B6-B2733B55A89F}" dt="2025-09-19T09:54:41.532" v="81"/>
        <pc:sldMkLst>
          <pc:docMk/>
          <pc:sldMk cId="5451825" sldId="261"/>
        </pc:sldMkLst>
        <pc:spChg chg="mod">
          <ac:chgData name="Sarah Elizabeth Jenna Dayer (2419951)" userId="S::2419951@student.uwtsd.ac.uk::3535d3ca-e368-4ef5-bed2-8e0949dcff3c" providerId="AD" clId="Web-{3D12FDC9-82B3-DB80-48B6-B2733B55A89F}" dt="2025-09-19T09:54:41.532" v="81"/>
          <ac:spMkLst>
            <pc:docMk/>
            <pc:sldMk cId="5451825" sldId="261"/>
            <ac:spMk id="3" creationId="{1060222F-8488-2062-4609-5D72C28ADBB6}"/>
          </ac:spMkLst>
        </pc:spChg>
        <pc:spChg chg="mod">
          <ac:chgData name="Sarah Elizabeth Jenna Dayer (2419951)" userId="S::2419951@student.uwtsd.ac.uk::3535d3ca-e368-4ef5-bed2-8e0949dcff3c" providerId="AD" clId="Web-{3D12FDC9-82B3-DB80-48B6-B2733B55A89F}" dt="2025-09-19T09:54:41.532" v="81"/>
          <ac:spMkLst>
            <pc:docMk/>
            <pc:sldMk cId="5451825" sldId="261"/>
            <ac:spMk id="5" creationId="{70163DF4-B18A-6B9A-5FE2-E18FC548FCC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10" creationId="{A65AC7D1-EAA9-48F5-B509-60A7F50BF703}"/>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12" creationId="{D6320AF9-619A-4175-865B-5663E1AEF4C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18" creationId="{7E018740-5C2B-4A41-AC1A-7E68D1EC1954}"/>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0" creationId="{166F75A4-C475-4941-8EE2-B80A06A2C1BB}"/>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2" creationId="{A032553A-72E8-4B0D-8405-FF9771C9AF0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4" creationId="{765800AC-C3B9-498E-87BC-29FAE4C76B21}"/>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6" creationId="{1F9D6ACB-2FF4-49F9-978A-E0D5327FC63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8" creationId="{142BFA2A-77A0-4F60-A32A-685681C84889}"/>
          </ac:spMkLst>
        </pc:spChg>
      </pc:sldChg>
      <pc:sldChg chg="addSp modSp mod setBg setClrOvrMap">
        <pc:chgData name="Sarah Elizabeth Jenna Dayer (2419951)" userId="S::2419951@student.uwtsd.ac.uk::3535d3ca-e368-4ef5-bed2-8e0949dcff3c" providerId="AD" clId="Web-{3D12FDC9-82B3-DB80-48B6-B2733B55A89F}" dt="2025-09-19T09:53:26.407" v="71"/>
        <pc:sldMkLst>
          <pc:docMk/>
          <pc:sldMk cId="1424176732" sldId="265"/>
        </pc:sldMkLst>
        <pc:spChg chg="mod">
          <ac:chgData name="Sarah Elizabeth Jenna Dayer (2419951)" userId="S::2419951@student.uwtsd.ac.uk::3535d3ca-e368-4ef5-bed2-8e0949dcff3c" providerId="AD" clId="Web-{3D12FDC9-82B3-DB80-48B6-B2733B55A89F}" dt="2025-09-19T09:53:26.407" v="71"/>
          <ac:spMkLst>
            <pc:docMk/>
            <pc:sldMk cId="1424176732" sldId="265"/>
            <ac:spMk id="2" creationId="{9B38C3B4-E099-EEB0-23FE-F09E0ADE545A}"/>
          </ac:spMkLst>
        </pc:spChg>
        <pc:spChg chg="mod">
          <ac:chgData name="Sarah Elizabeth Jenna Dayer (2419951)" userId="S::2419951@student.uwtsd.ac.uk::3535d3ca-e368-4ef5-bed2-8e0949dcff3c" providerId="AD" clId="Web-{3D12FDC9-82B3-DB80-48B6-B2733B55A89F}" dt="2025-09-19T09:53:26.407" v="71"/>
          <ac:spMkLst>
            <pc:docMk/>
            <pc:sldMk cId="1424176732" sldId="265"/>
            <ac:spMk id="3" creationId="{905DF995-A29E-3FC5-379E-F4F43FE3CF97}"/>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8" creationId="{9179DE42-5613-4B35-A1E6-6CCBAA13C743}"/>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14" creationId="{52FB45E9-914E-4471-AC87-E475CD51767D}"/>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16" creationId="{C310626D-5743-49D4-8F7D-88C4F8F05774}"/>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18" creationId="{3C195FC1-B568-4C72-9902-34CB35DDD7A1}"/>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20" creationId="{EF2BDF77-362C-43F0-8CBB-A969EC2AE0C4}"/>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22" creationId="{4BE96B01-3929-432D-B8C2-ADBCB74C2EF4}"/>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24" creationId="{2A6FCDE6-CDE2-4C51-B18E-A95CFB679714}"/>
          </ac:spMkLst>
        </pc:spChg>
      </pc:sldChg>
      <pc:sldChg chg="addSp modSp mod setBg setClrOvrMap">
        <pc:chgData name="Sarah Elizabeth Jenna Dayer (2419951)" userId="S::2419951@student.uwtsd.ac.uk::3535d3ca-e368-4ef5-bed2-8e0949dcff3c" providerId="AD" clId="Web-{3D12FDC9-82B3-DB80-48B6-B2733B55A89F}" dt="2025-09-19T09:56:16.897" v="105"/>
        <pc:sldMkLst>
          <pc:docMk/>
          <pc:sldMk cId="2968123404" sldId="271"/>
        </pc:sldMkLst>
        <pc:spChg chg="mod">
          <ac:chgData name="Sarah Elizabeth Jenna Dayer (2419951)" userId="S::2419951@student.uwtsd.ac.uk::3535d3ca-e368-4ef5-bed2-8e0949dcff3c" providerId="AD" clId="Web-{3D12FDC9-82B3-DB80-48B6-B2733B55A89F}" dt="2025-09-19T09:56:16.897" v="105"/>
          <ac:spMkLst>
            <pc:docMk/>
            <pc:sldMk cId="2968123404" sldId="271"/>
            <ac:spMk id="2" creationId="{1890ECE3-4D31-E0DF-510D-8E2D4A2803CF}"/>
          </ac:spMkLst>
        </pc:spChg>
        <pc:spChg chg="mod">
          <ac:chgData name="Sarah Elizabeth Jenna Dayer (2419951)" userId="S::2419951@student.uwtsd.ac.uk::3535d3ca-e368-4ef5-bed2-8e0949dcff3c" providerId="AD" clId="Web-{3D12FDC9-82B3-DB80-48B6-B2733B55A89F}" dt="2025-09-19T09:56:16.897" v="105"/>
          <ac:spMkLst>
            <pc:docMk/>
            <pc:sldMk cId="2968123404" sldId="271"/>
            <ac:spMk id="3" creationId="{4D1EBEE2-E28B-DE0E-362C-3DC19E387613}"/>
          </ac:spMkLst>
        </pc:spChg>
      </pc:sldChg>
    </pc:docChg>
  </pc:docChgLst>
  <pc:docChgLst>
    <pc:chgData name="Sarah Elizabeth Jenna Dayer (2419951)" userId="S::2419951@student.uwtsd.ac.uk::3535d3ca-e368-4ef5-bed2-8e0949dcff3c" providerId="AD" clId="Web-{84F83C44-75B4-4BAC-C970-A09C475B17FA}"/>
    <pc:docChg chg="addSld delSld modSld modSection">
      <pc:chgData name="Sarah Elizabeth Jenna Dayer (2419951)" userId="S::2419951@student.uwtsd.ac.uk::3535d3ca-e368-4ef5-bed2-8e0949dcff3c" providerId="AD" clId="Web-{84F83C44-75B4-4BAC-C970-A09C475B17FA}" dt="2025-09-15T15:47:08.960" v="290" actId="20577"/>
      <pc:docMkLst>
        <pc:docMk/>
      </pc:docMkLst>
      <pc:sldChg chg="modSp add replId">
        <pc:chgData name="Sarah Elizabeth Jenna Dayer (2419951)" userId="S::2419951@student.uwtsd.ac.uk::3535d3ca-e368-4ef5-bed2-8e0949dcff3c" providerId="AD" clId="Web-{84F83C44-75B4-4BAC-C970-A09C475B17FA}" dt="2025-09-15T15:44:07.842" v="246" actId="1076"/>
        <pc:sldMkLst>
          <pc:docMk/>
          <pc:sldMk cId="2968123404" sldId="271"/>
        </pc:sldMkLst>
        <pc:spChg chg="mod">
          <ac:chgData name="Sarah Elizabeth Jenna Dayer (2419951)" userId="S::2419951@student.uwtsd.ac.uk::3535d3ca-e368-4ef5-bed2-8e0949dcff3c" providerId="AD" clId="Web-{84F83C44-75B4-4BAC-C970-A09C475B17FA}" dt="2025-09-15T15:44:07.842" v="246" actId="1076"/>
          <ac:spMkLst>
            <pc:docMk/>
            <pc:sldMk cId="2968123404" sldId="271"/>
            <ac:spMk id="3" creationId="{4D1EBEE2-E28B-DE0E-362C-3DC19E387613}"/>
          </ac:spMkLst>
        </pc:spChg>
      </pc:sldChg>
    </pc:docChg>
  </pc:docChgLst>
  <pc:docChgLst>
    <pc:chgData name="Sarah Elizabeth Jenna Dayer (2419951)" userId="S::2419951@student.uwtsd.ac.uk::3535d3ca-e368-4ef5-bed2-8e0949dcff3c" providerId="AD" clId="Web-{1B3ABA68-6EB8-EB04-D6DC-D073778F375A}"/>
    <pc:docChg chg="addSld modSld modSection">
      <pc:chgData name="Sarah Elizabeth Jenna Dayer (2419951)" userId="S::2419951@student.uwtsd.ac.uk::3535d3ca-e368-4ef5-bed2-8e0949dcff3c" providerId="AD" clId="Web-{1B3ABA68-6EB8-EB04-D6DC-D073778F375A}" dt="2025-09-16T20:52:51.125" v="1120"/>
      <pc:docMkLst>
        <pc:docMk/>
      </pc:docMkLst>
    </pc:docChg>
  </pc:docChgLst>
  <pc:docChgLst>
    <pc:chgData name="Sarah Elizabeth Jenna Dayer (2419951)" userId="S::2419951@student.uwtsd.ac.uk::3535d3ca-e368-4ef5-bed2-8e0949dcff3c" providerId="AD" clId="Web-{67C44F12-34F0-951B-DB82-1757716CBD45}"/>
    <pc:docChg chg="modSld">
      <pc:chgData name="Sarah Elizabeth Jenna Dayer (2419951)" userId="S::2419951@student.uwtsd.ac.uk::3535d3ca-e368-4ef5-bed2-8e0949dcff3c" providerId="AD" clId="Web-{67C44F12-34F0-951B-DB82-1757716CBD45}" dt="2025-10-02T17:32:19.931" v="220" actId="20577"/>
      <pc:docMkLst>
        <pc:docMk/>
      </pc:docMkLst>
      <pc:sldChg chg="modSp">
        <pc:chgData name="Sarah Elizabeth Jenna Dayer (2419951)" userId="S::2419951@student.uwtsd.ac.uk::3535d3ca-e368-4ef5-bed2-8e0949dcff3c" providerId="AD" clId="Web-{67C44F12-34F0-951B-DB82-1757716CBD45}" dt="2025-10-02T17:32:19.931" v="220" actId="20577"/>
        <pc:sldMkLst>
          <pc:docMk/>
          <pc:sldMk cId="3725845124" sldId="301"/>
        </pc:sldMkLst>
        <pc:spChg chg="mod">
          <ac:chgData name="Sarah Elizabeth Jenna Dayer (2419951)" userId="S::2419951@student.uwtsd.ac.uk::3535d3ca-e368-4ef5-bed2-8e0949dcff3c" providerId="AD" clId="Web-{67C44F12-34F0-951B-DB82-1757716CBD45}" dt="2025-10-02T17:32:19.931" v="220" actId="20577"/>
          <ac:spMkLst>
            <pc:docMk/>
            <pc:sldMk cId="3725845124" sldId="301"/>
            <ac:spMk id="3" creationId="{FAE59F2A-ABFE-1278-D0CD-1F3DCAEDF5C9}"/>
          </ac:spMkLst>
        </pc:spChg>
      </pc:sldChg>
    </pc:docChg>
  </pc:docChgLst>
  <pc:docChgLst>
    <pc:chgData name="Sarah Elizabeth Jenna Dayer (2419951)" userId="S::2419951@student.uwtsd.ac.uk::3535d3ca-e368-4ef5-bed2-8e0949dcff3c" providerId="AD" clId="Web-{1FCE07D1-69DC-E4B3-E656-B28F064E8872}"/>
    <pc:docChg chg="addSld modSld">
      <pc:chgData name="Sarah Elizabeth Jenna Dayer (2419951)" userId="S::2419951@student.uwtsd.ac.uk::3535d3ca-e368-4ef5-bed2-8e0949dcff3c" providerId="AD" clId="Web-{1FCE07D1-69DC-E4B3-E656-B28F064E8872}" dt="2025-09-09T19:09:25.709" v="775" actId="14100"/>
      <pc:docMkLst>
        <pc:docMk/>
      </pc:docMkLst>
      <pc:sldChg chg="addSp delSp modSp new">
        <pc:chgData name="Sarah Elizabeth Jenna Dayer (2419951)" userId="S::2419951@student.uwtsd.ac.uk::3535d3ca-e368-4ef5-bed2-8e0949dcff3c" providerId="AD" clId="Web-{1FCE07D1-69DC-E4B3-E656-B28F064E8872}" dt="2025-09-09T19:09:25.709" v="775" actId="14100"/>
        <pc:sldMkLst>
          <pc:docMk/>
          <pc:sldMk cId="5451825" sldId="261"/>
        </pc:sldMkLst>
        <pc:spChg chg="mod">
          <ac:chgData name="Sarah Elizabeth Jenna Dayer (2419951)" userId="S::2419951@student.uwtsd.ac.uk::3535d3ca-e368-4ef5-bed2-8e0949dcff3c" providerId="AD" clId="Web-{1FCE07D1-69DC-E4B3-E656-B28F064E8872}" dt="2025-09-09T19:09:25.709" v="775" actId="14100"/>
          <ac:spMkLst>
            <pc:docMk/>
            <pc:sldMk cId="5451825" sldId="261"/>
            <ac:spMk id="3" creationId="{1060222F-8488-2062-4609-5D72C28ADBB6}"/>
          </ac:spMkLst>
        </pc:spChg>
        <pc:spChg chg="add mod">
          <ac:chgData name="Sarah Elizabeth Jenna Dayer (2419951)" userId="S::2419951@student.uwtsd.ac.uk::3535d3ca-e368-4ef5-bed2-8e0949dcff3c" providerId="AD" clId="Web-{1FCE07D1-69DC-E4B3-E656-B28F064E8872}" dt="2025-09-09T18:31:03.802" v="665" actId="20577"/>
          <ac:spMkLst>
            <pc:docMk/>
            <pc:sldMk cId="5451825" sldId="261"/>
            <ac:spMk id="5" creationId="{70163DF4-B18A-6B9A-5FE2-E18FC548FCC5}"/>
          </ac:spMkLst>
        </pc:spChg>
      </pc:sldChg>
    </pc:docChg>
  </pc:docChgLst>
  <pc:docChgLst>
    <pc:chgData name="Sarah Elizabeth Jenna Dayer (2419951)" userId="S::2419951@student.uwtsd.ac.uk::3535d3ca-e368-4ef5-bed2-8e0949dcff3c" providerId="AD" clId="Web-{97D34AB2-D0B8-5D74-5453-9A6A5BA2B575}"/>
    <pc:docChg chg="addSld delSld modSld">
      <pc:chgData name="Sarah Elizabeth Jenna Dayer (2419951)" userId="S::2419951@student.uwtsd.ac.uk::3535d3ca-e368-4ef5-bed2-8e0949dcff3c" providerId="AD" clId="Web-{97D34AB2-D0B8-5D74-5453-9A6A5BA2B575}" dt="2025-09-15T09:57:04.043" v="4"/>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278CDF-AA91-430B-AF2E-49595402975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38480B9F-81CE-4225-8590-FD514B102170}">
      <dgm:prSet/>
      <dgm:spPr/>
      <dgm:t>
        <a:bodyPr/>
        <a:lstStyle/>
        <a:p>
          <a:pPr rtl="0"/>
          <a:r>
            <a:rPr lang="en-GB" b="1"/>
            <a:t> SUPPORT PLAN</a:t>
          </a:r>
          <a:r>
            <a:rPr lang="en-GB" b="1">
              <a:latin typeface="Trebuchet MS" panose="020B0603020202020204"/>
            </a:rPr>
            <a:t> FOR AMIRA</a:t>
          </a:r>
          <a:endParaRPr lang="en-US"/>
        </a:p>
      </dgm:t>
    </dgm:pt>
    <dgm:pt modelId="{B16FC4A8-E15E-40A2-97DE-82F8816E6195}" type="parTrans" cxnId="{1AEAC91F-91D6-4034-A1B0-84CAF72840EB}">
      <dgm:prSet/>
      <dgm:spPr/>
      <dgm:t>
        <a:bodyPr/>
        <a:lstStyle/>
        <a:p>
          <a:endParaRPr lang="en-US"/>
        </a:p>
      </dgm:t>
    </dgm:pt>
    <dgm:pt modelId="{4F5FB198-8C1C-4614-A102-54F6C7067A8F}" type="sibTrans" cxnId="{1AEAC91F-91D6-4034-A1B0-84CAF72840EB}">
      <dgm:prSet/>
      <dgm:spPr/>
      <dgm:t>
        <a:bodyPr/>
        <a:lstStyle/>
        <a:p>
          <a:endParaRPr lang="en-US"/>
        </a:p>
      </dgm:t>
    </dgm:pt>
    <dgm:pt modelId="{6D8C17F4-2A2E-408C-8068-A7C1CAEF76D0}">
      <dgm:prSet/>
      <dgm:spPr/>
      <dgm:t>
        <a:bodyPr/>
        <a:lstStyle/>
        <a:p>
          <a:pPr rtl="0"/>
          <a:r>
            <a:rPr lang="en-GB"/>
            <a:t>Amira is a </a:t>
          </a:r>
          <a:r>
            <a:rPr lang="en-GB">
              <a:latin typeface="Trebuchet MS" panose="020B0603020202020204"/>
            </a:rPr>
            <a:t>3-year-old</a:t>
          </a:r>
          <a:r>
            <a:rPr lang="en-GB"/>
            <a:t> girl who joined our nursery last month. Since she arrived at the nursery, she has shown signs of anxiety and is withdrawn from engaging with other children, also she is quite upset when her mother has left her at the nursery leaving her on her own</a:t>
          </a:r>
          <a:r>
            <a:rPr lang="en-GB">
              <a:latin typeface="Trebuchet MS" panose="020B0603020202020204"/>
            </a:rPr>
            <a:t>, also her verbal communication is limited.</a:t>
          </a:r>
          <a:r>
            <a:rPr lang="en-GB"/>
            <a:t> I have raised these concerns with my colleagues and we are now putting a support plan in place to help Amira cope with the change and adapt to her new surroundings.</a:t>
          </a:r>
          <a:endParaRPr lang="en-US"/>
        </a:p>
      </dgm:t>
    </dgm:pt>
    <dgm:pt modelId="{82BCEDC3-E3C7-4230-8419-AD1FAAB73AA7}" type="parTrans" cxnId="{41707194-8D2E-4764-AD56-70DAC19BDFEF}">
      <dgm:prSet/>
      <dgm:spPr/>
      <dgm:t>
        <a:bodyPr/>
        <a:lstStyle/>
        <a:p>
          <a:endParaRPr lang="en-US"/>
        </a:p>
      </dgm:t>
    </dgm:pt>
    <dgm:pt modelId="{2E3E4C6B-85AF-4CBD-A209-EBE92B75B635}" type="sibTrans" cxnId="{41707194-8D2E-4764-AD56-70DAC19BDFEF}">
      <dgm:prSet/>
      <dgm:spPr/>
      <dgm:t>
        <a:bodyPr/>
        <a:lstStyle/>
        <a:p>
          <a:endParaRPr lang="en-US"/>
        </a:p>
      </dgm:t>
    </dgm:pt>
    <dgm:pt modelId="{6E261FD3-01B8-4051-94EB-D17BE0813564}" type="pres">
      <dgm:prSet presAssocID="{B0278CDF-AA91-430B-AF2E-49595402975A}" presName="Name0" presStyleCnt="0">
        <dgm:presLayoutVars>
          <dgm:dir/>
          <dgm:animLvl val="lvl"/>
          <dgm:resizeHandles val="exact"/>
        </dgm:presLayoutVars>
      </dgm:prSet>
      <dgm:spPr/>
    </dgm:pt>
    <dgm:pt modelId="{F4421703-2C71-4FB2-AB80-88D29BAF8C49}" type="pres">
      <dgm:prSet presAssocID="{6D8C17F4-2A2E-408C-8068-A7C1CAEF76D0}" presName="boxAndChildren" presStyleCnt="0"/>
      <dgm:spPr/>
    </dgm:pt>
    <dgm:pt modelId="{E48846CC-F7D5-4DAE-856C-5CEE79A98BB4}" type="pres">
      <dgm:prSet presAssocID="{6D8C17F4-2A2E-408C-8068-A7C1CAEF76D0}" presName="parentTextBox" presStyleLbl="node1" presStyleIdx="0" presStyleCnt="2"/>
      <dgm:spPr/>
    </dgm:pt>
    <dgm:pt modelId="{59C6539F-49A7-4CB4-8A89-FD4243011198}" type="pres">
      <dgm:prSet presAssocID="{4F5FB198-8C1C-4614-A102-54F6C7067A8F}" presName="sp" presStyleCnt="0"/>
      <dgm:spPr/>
    </dgm:pt>
    <dgm:pt modelId="{B7916691-5075-4D6B-A309-72D02D5B8859}" type="pres">
      <dgm:prSet presAssocID="{38480B9F-81CE-4225-8590-FD514B102170}" presName="arrowAndChildren" presStyleCnt="0"/>
      <dgm:spPr/>
    </dgm:pt>
    <dgm:pt modelId="{278316BF-2ACF-4CCF-88F8-DBC35E0B56F6}" type="pres">
      <dgm:prSet presAssocID="{38480B9F-81CE-4225-8590-FD514B102170}" presName="parentTextArrow" presStyleLbl="node1" presStyleIdx="1" presStyleCnt="2"/>
      <dgm:spPr/>
    </dgm:pt>
  </dgm:ptLst>
  <dgm:cxnLst>
    <dgm:cxn modelId="{EDBC111E-276B-4844-B760-7E6EBA25BC3D}" type="presOf" srcId="{B0278CDF-AA91-430B-AF2E-49595402975A}" destId="{6E261FD3-01B8-4051-94EB-D17BE0813564}" srcOrd="0" destOrd="0" presId="urn:microsoft.com/office/officeart/2005/8/layout/process4"/>
    <dgm:cxn modelId="{1AEAC91F-91D6-4034-A1B0-84CAF72840EB}" srcId="{B0278CDF-AA91-430B-AF2E-49595402975A}" destId="{38480B9F-81CE-4225-8590-FD514B102170}" srcOrd="0" destOrd="0" parTransId="{B16FC4A8-E15E-40A2-97DE-82F8816E6195}" sibTransId="{4F5FB198-8C1C-4614-A102-54F6C7067A8F}"/>
    <dgm:cxn modelId="{A1355448-137A-43B6-9341-61126DDFC903}" type="presOf" srcId="{6D8C17F4-2A2E-408C-8068-A7C1CAEF76D0}" destId="{E48846CC-F7D5-4DAE-856C-5CEE79A98BB4}" srcOrd="0" destOrd="0" presId="urn:microsoft.com/office/officeart/2005/8/layout/process4"/>
    <dgm:cxn modelId="{2D40F178-F1DF-4635-AE8D-F88D4B64C801}" type="presOf" srcId="{38480B9F-81CE-4225-8590-FD514B102170}" destId="{278316BF-2ACF-4CCF-88F8-DBC35E0B56F6}" srcOrd="0" destOrd="0" presId="urn:microsoft.com/office/officeart/2005/8/layout/process4"/>
    <dgm:cxn modelId="{41707194-8D2E-4764-AD56-70DAC19BDFEF}" srcId="{B0278CDF-AA91-430B-AF2E-49595402975A}" destId="{6D8C17F4-2A2E-408C-8068-A7C1CAEF76D0}" srcOrd="1" destOrd="0" parTransId="{82BCEDC3-E3C7-4230-8419-AD1FAAB73AA7}" sibTransId="{2E3E4C6B-85AF-4CBD-A209-EBE92B75B635}"/>
    <dgm:cxn modelId="{4E57A884-A2B9-458B-A90F-2C1C352D7D38}" type="presParOf" srcId="{6E261FD3-01B8-4051-94EB-D17BE0813564}" destId="{F4421703-2C71-4FB2-AB80-88D29BAF8C49}" srcOrd="0" destOrd="0" presId="urn:microsoft.com/office/officeart/2005/8/layout/process4"/>
    <dgm:cxn modelId="{22BC41EB-E266-4478-8990-1149C8AF7341}" type="presParOf" srcId="{F4421703-2C71-4FB2-AB80-88D29BAF8C49}" destId="{E48846CC-F7D5-4DAE-856C-5CEE79A98BB4}" srcOrd="0" destOrd="0" presId="urn:microsoft.com/office/officeart/2005/8/layout/process4"/>
    <dgm:cxn modelId="{12D3DE8C-7722-41FB-BCDE-307A20473481}" type="presParOf" srcId="{6E261FD3-01B8-4051-94EB-D17BE0813564}" destId="{59C6539F-49A7-4CB4-8A89-FD4243011198}" srcOrd="1" destOrd="0" presId="urn:microsoft.com/office/officeart/2005/8/layout/process4"/>
    <dgm:cxn modelId="{E1E3CE2E-F96D-4CCB-ABDC-75B17138951F}" type="presParOf" srcId="{6E261FD3-01B8-4051-94EB-D17BE0813564}" destId="{B7916691-5075-4D6B-A309-72D02D5B8859}" srcOrd="2" destOrd="0" presId="urn:microsoft.com/office/officeart/2005/8/layout/process4"/>
    <dgm:cxn modelId="{7B7736CC-9AB2-4048-8053-D83230D2E538}" type="presParOf" srcId="{B7916691-5075-4D6B-A309-72D02D5B8859}" destId="{278316BF-2ACF-4CCF-88F8-DBC35E0B56F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846CC-F7D5-4DAE-856C-5CEE79A98BB4}">
      <dsp:nvSpPr>
        <dsp:cNvPr id="0" name=""/>
        <dsp:cNvSpPr/>
      </dsp:nvSpPr>
      <dsp:spPr>
        <a:xfrm>
          <a:off x="0" y="3543237"/>
          <a:ext cx="7394700" cy="232474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t>Amira is a </a:t>
          </a:r>
          <a:r>
            <a:rPr lang="en-GB" sz="1900" kern="1200">
              <a:latin typeface="Trebuchet MS" panose="020B0603020202020204"/>
            </a:rPr>
            <a:t>3-year-old</a:t>
          </a:r>
          <a:r>
            <a:rPr lang="en-GB" sz="1900" kern="1200"/>
            <a:t> girl who joined our nursery last month. Since she arrived at the nursery, she has shown signs of anxiety and is withdrawn from engaging with other children, also she is quite upset when her mother has left her at the nursery leaving her on her own</a:t>
          </a:r>
          <a:r>
            <a:rPr lang="en-GB" sz="1900" kern="1200">
              <a:latin typeface="Trebuchet MS" panose="020B0603020202020204"/>
            </a:rPr>
            <a:t>, also her verbal communication is limited.</a:t>
          </a:r>
          <a:r>
            <a:rPr lang="en-GB" sz="1900" kern="1200"/>
            <a:t> I have raised these concerns with my colleagues and we are now putting a support plan in place to help Amira cope with the change and adapt to her new surroundings.</a:t>
          </a:r>
          <a:endParaRPr lang="en-US" sz="1900" kern="1200"/>
        </a:p>
      </dsp:txBody>
      <dsp:txXfrm>
        <a:off x="0" y="3543237"/>
        <a:ext cx="7394700" cy="2324747"/>
      </dsp:txXfrm>
    </dsp:sp>
    <dsp:sp modelId="{278316BF-2ACF-4CCF-88F8-DBC35E0B56F6}">
      <dsp:nvSpPr>
        <dsp:cNvPr id="0" name=""/>
        <dsp:cNvSpPr/>
      </dsp:nvSpPr>
      <dsp:spPr>
        <a:xfrm rot="10800000">
          <a:off x="0" y="2647"/>
          <a:ext cx="7394700" cy="3575461"/>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b="1" kern="1200"/>
            <a:t> SUPPORT PLAN</a:t>
          </a:r>
          <a:r>
            <a:rPr lang="en-GB" sz="1900" b="1" kern="1200">
              <a:latin typeface="Trebuchet MS" panose="020B0603020202020204"/>
            </a:rPr>
            <a:t> FOR AMIRA</a:t>
          </a:r>
          <a:endParaRPr lang="en-US" sz="1900" kern="1200"/>
        </a:p>
      </dsp:txBody>
      <dsp:txXfrm rot="10800000">
        <a:off x="0" y="2647"/>
        <a:ext cx="7394700" cy="232322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97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2456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448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78410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8970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53341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1248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690684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078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8318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7767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2313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733782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61751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030839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573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10/7/2025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94786147"/>
      </p:ext>
    </p:extLst>
  </p:cSld>
  <p:clrMap bg1="lt1" tx1="dk1" bg2="lt2" tx2="dk2" accent1="accent1" accent2="accent2" accent3="accent3" accent4="accent4" accent5="accent5" accent6="accent6" hlink="hlink" folHlink="folHlink"/>
  <p:sldLayoutIdLst>
    <p:sldLayoutId id="2147484238" r:id="rId1"/>
    <p:sldLayoutId id="2147484239" r:id="rId2"/>
    <p:sldLayoutId id="2147484240" r:id="rId3"/>
    <p:sldLayoutId id="2147484241" r:id="rId4"/>
    <p:sldLayoutId id="2147484242" r:id="rId5"/>
    <p:sldLayoutId id="2147484243" r:id="rId6"/>
    <p:sldLayoutId id="2147484244" r:id="rId7"/>
    <p:sldLayoutId id="2147484245" r:id="rId8"/>
    <p:sldLayoutId id="2147484246" r:id="rId9"/>
    <p:sldLayoutId id="2147484247" r:id="rId10"/>
    <p:sldLayoutId id="2147484248" r:id="rId11"/>
    <p:sldLayoutId id="2147484249" r:id="rId12"/>
    <p:sldLayoutId id="2147484250" r:id="rId13"/>
    <p:sldLayoutId id="2147484251" r:id="rId14"/>
    <p:sldLayoutId id="2147484252" r:id="rId15"/>
    <p:sldLayoutId id="214748425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urses.co.uk/blog/the-importance-of-cultural-competence-in-nursing/" TargetMode="External"/><Relationship Id="rId3" Type="http://schemas.openxmlformats.org/officeDocument/2006/relationships/hyperlink" Target="https://babycollege.co.uk/nature-vs-nurture/" TargetMode="External"/><Relationship Id="rId7" Type="http://schemas.openxmlformats.org/officeDocument/2006/relationships/hyperlink" Target="https://www.nhs.uk/mental-health/children-and-young-adults/advice-for-parents/anxiety-in-children/" TargetMode="External"/><Relationship Id="rId2" Type="http://schemas.openxmlformats.org/officeDocument/2006/relationships/hyperlink" Target="https://books.google.co.uk/books/about/Lifespan_Development_Global_Edition.html?id=iDf9xAEACAAJ&amp;redir_esc=y" TargetMode="External"/><Relationship Id="rId1" Type="http://schemas.openxmlformats.org/officeDocument/2006/relationships/slideLayout" Target="../slideLayouts/slideLayout2.xml"/><Relationship Id="rId6" Type="http://schemas.openxmlformats.org/officeDocument/2006/relationships/hyperlink" Target="https://engagetherapy.com/what-are-the-8-biological-factors-that-influence-child-development/" TargetMode="External"/><Relationship Id="rId11" Type="http://schemas.openxmlformats.org/officeDocument/2006/relationships/hyperlink" Target="https://www.theknowledgeacademy.com/blog/psychological-theories/" TargetMode="External"/><Relationship Id="rId5" Type="http://schemas.openxmlformats.org/officeDocument/2006/relationships/hyperlink" Target="https://www.zerotothree.org/resource/24-36-months-social-emotional-development/" TargetMode="External"/><Relationship Id="rId10" Type="http://schemas.openxmlformats.org/officeDocument/2006/relationships/hyperlink" Target="https://positivepsychology.com/erikson-stages/" TargetMode="External"/><Relationship Id="rId4" Type="http://schemas.openxmlformats.org/officeDocument/2006/relationships/hyperlink" Target="https://cpdonline.co.uk/knowledge-base/care/child-growth-and-development/" TargetMode="External"/><Relationship Id="rId9" Type="http://schemas.openxmlformats.org/officeDocument/2006/relationships/hyperlink" Target="https://www.structural-learning.com/post/bowlbys-attach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38C3B4-E099-EEB0-23FE-F09E0ADE545A}"/>
              </a:ext>
            </a:extLst>
          </p:cNvPr>
          <p:cNvSpPr>
            <a:spLocks noGrp="1"/>
          </p:cNvSpPr>
          <p:nvPr>
            <p:ph type="ctrTitle"/>
          </p:nvPr>
        </p:nvSpPr>
        <p:spPr>
          <a:xfrm>
            <a:off x="3965004" y="-1112728"/>
            <a:ext cx="8231317" cy="7280154"/>
          </a:xfrm>
        </p:spPr>
        <p:txBody>
          <a:bodyPr>
            <a:normAutofit/>
          </a:bodyPr>
          <a:lstStyle/>
          <a:p>
            <a:pPr algn="l">
              <a:lnSpc>
                <a:spcPct val="90000"/>
              </a:lnSpc>
            </a:pPr>
            <a:r>
              <a:rPr lang="en-GB" sz="2400">
                <a:solidFill>
                  <a:srgbClr val="FFFFFF"/>
                </a:solidFill>
                <a:latin typeface="Arial Nova"/>
              </a:rPr>
              <a:t>STUDENT NAME: SARAH DAYER</a:t>
            </a:r>
            <a:br>
              <a:rPr lang="en-GB" sz="2400">
                <a:solidFill>
                  <a:srgbClr val="FFFFFF"/>
                </a:solidFill>
                <a:latin typeface="Arial Nova"/>
              </a:rPr>
            </a:br>
            <a:br>
              <a:rPr lang="en-GB" sz="2400">
                <a:latin typeface="Arial Nova"/>
              </a:rPr>
            </a:br>
            <a:r>
              <a:rPr lang="en-GB" sz="2400">
                <a:solidFill>
                  <a:srgbClr val="FFFFFF"/>
                </a:solidFill>
                <a:latin typeface="Arial Nova"/>
              </a:rPr>
              <a:t>STUDENT NUMBER: 2419951 </a:t>
            </a:r>
            <a:br>
              <a:rPr lang="en-GB" sz="2400">
                <a:solidFill>
                  <a:srgbClr val="FFFFFF"/>
                </a:solidFill>
                <a:latin typeface="Arial Nova"/>
              </a:rPr>
            </a:br>
            <a:br>
              <a:rPr lang="en-GB" sz="2400">
                <a:latin typeface="Arial Nova"/>
              </a:rPr>
            </a:br>
            <a:r>
              <a:rPr lang="en-GB" sz="2400">
                <a:solidFill>
                  <a:srgbClr val="FFFFFF"/>
                </a:solidFill>
                <a:latin typeface="Arial Nova"/>
              </a:rPr>
              <a:t>PROGRAMME: CERTIFICATE OF HIGHER EDUCATION IN HEALTH AND SOCIAL CARE</a:t>
            </a:r>
            <a:br>
              <a:rPr lang="en-GB" sz="2400">
                <a:solidFill>
                  <a:srgbClr val="FFFFFF"/>
                </a:solidFill>
                <a:latin typeface="Arial Nova"/>
              </a:rPr>
            </a:br>
            <a:br>
              <a:rPr lang="en-GB" sz="2400">
                <a:latin typeface="Arial Nova"/>
              </a:rPr>
            </a:br>
            <a:r>
              <a:rPr lang="en-GB" sz="2400">
                <a:solidFill>
                  <a:srgbClr val="FFFFFF"/>
                </a:solidFill>
                <a:latin typeface="Arial Nova"/>
              </a:rPr>
              <a:t>MODULE: PSYCHOLOGY IN HEALTH AND SOCIAL CARE</a:t>
            </a:r>
            <a:br>
              <a:rPr lang="en-GB" sz="2400">
                <a:solidFill>
                  <a:srgbClr val="FFFFFF"/>
                </a:solidFill>
                <a:latin typeface="Arial Nova"/>
              </a:rPr>
            </a:br>
            <a:br>
              <a:rPr lang="en-GB" sz="2400">
                <a:latin typeface="Arial Nova"/>
              </a:rPr>
            </a:br>
            <a:r>
              <a:rPr lang="en-GB" sz="2400">
                <a:solidFill>
                  <a:srgbClr val="FFFFFF"/>
                </a:solidFill>
                <a:latin typeface="Arial Nova"/>
              </a:rPr>
              <a:t>MODULE CODE: (LCHS4010_BIRM) </a:t>
            </a:r>
            <a:br>
              <a:rPr lang="en-GB" sz="2400">
                <a:solidFill>
                  <a:srgbClr val="FFFFFF"/>
                </a:solidFill>
                <a:latin typeface="Arial Nova"/>
              </a:rPr>
            </a:br>
            <a:br>
              <a:rPr lang="en-GB" sz="2400">
                <a:solidFill>
                  <a:srgbClr val="FFFFFF"/>
                </a:solidFill>
                <a:latin typeface="Arial Nova"/>
              </a:rPr>
            </a:br>
            <a:r>
              <a:rPr lang="en-GB" sz="2400">
                <a:solidFill>
                  <a:srgbClr val="FFFFFF"/>
                </a:solidFill>
                <a:latin typeface="Arial Nova"/>
              </a:rPr>
              <a:t>ASSIGNMENT TITLE: INDIVIDUAL PRESENTATION</a:t>
            </a:r>
            <a:br>
              <a:rPr lang="en-GB" sz="2400">
                <a:latin typeface="Arial Nova"/>
              </a:rPr>
            </a:br>
            <a:br>
              <a:rPr lang="en-GB" sz="2400">
                <a:latin typeface="Arial Nova"/>
              </a:rPr>
            </a:br>
            <a:r>
              <a:rPr lang="en-GB" sz="2400">
                <a:solidFill>
                  <a:srgbClr val="FFFFFF"/>
                </a:solidFill>
                <a:latin typeface="Arial Nova"/>
              </a:rPr>
              <a:t>LECTURER: HELEN PARSONS</a:t>
            </a:r>
            <a:br>
              <a:rPr lang="en-GB" sz="2400">
                <a:solidFill>
                  <a:srgbClr val="FFFFFF"/>
                </a:solidFill>
                <a:latin typeface="Arial Nova"/>
              </a:rPr>
            </a:br>
            <a:br>
              <a:rPr lang="en-GB" sz="2400">
                <a:latin typeface="Arial Nova"/>
              </a:rPr>
            </a:br>
            <a:r>
              <a:rPr lang="en-GB" sz="2400">
                <a:solidFill>
                  <a:srgbClr val="FFFFFF"/>
                </a:solidFill>
                <a:latin typeface="Arial Nova"/>
              </a:rPr>
              <a:t>MODULE LEAD: NEALE HADDON</a:t>
            </a:r>
          </a:p>
        </p:txBody>
      </p:sp>
      <p:sp>
        <p:nvSpPr>
          <p:cNvPr id="3" name="Subtitle 2">
            <a:extLst>
              <a:ext uri="{FF2B5EF4-FFF2-40B4-BE49-F238E27FC236}">
                <a16:creationId xmlns:a16="http://schemas.microsoft.com/office/drawing/2014/main" id="{905DF995-A29E-3FC5-379E-F4F43FE3CF97}"/>
              </a:ext>
            </a:extLst>
          </p:cNvPr>
          <p:cNvSpPr>
            <a:spLocks noGrp="1"/>
          </p:cNvSpPr>
          <p:nvPr>
            <p:ph type="subTitle" idx="1"/>
          </p:nvPr>
        </p:nvSpPr>
        <p:spPr>
          <a:xfrm>
            <a:off x="2470894" y="989217"/>
            <a:ext cx="9337653" cy="4234104"/>
          </a:xfrm>
        </p:spPr>
        <p:txBody>
          <a:bodyPr>
            <a:normAutofit/>
          </a:bodyPr>
          <a:lstStyle/>
          <a:p>
            <a:pPr algn="l"/>
            <a:endParaRPr lang="en-GB">
              <a:solidFill>
                <a:srgbClr val="FFFFFF">
                  <a:alpha val="70000"/>
                </a:srgbClr>
              </a:solidFill>
            </a:endParaRPr>
          </a:p>
          <a:p>
            <a:pPr algn="l"/>
            <a:r>
              <a:rPr lang="en-GB">
                <a:solidFill>
                  <a:srgbClr val="FFFFFF">
                    <a:alpha val="70000"/>
                  </a:srgbClr>
                </a:solidFill>
              </a:rPr>
              <a:t>                                      </a:t>
            </a:r>
            <a:endParaRPr lang="en-GB" sz="2400">
              <a:solidFill>
                <a:srgbClr val="FFFFFF">
                  <a:alpha val="70000"/>
                </a:srgbClr>
              </a:solidFill>
            </a:endParaRPr>
          </a:p>
        </p:txBody>
      </p:sp>
    </p:spTree>
    <p:extLst>
      <p:ext uri="{BB962C8B-B14F-4D97-AF65-F5344CB8AC3E}">
        <p14:creationId xmlns:p14="http://schemas.microsoft.com/office/powerpoint/2010/main" val="14241767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1" name="Group 140">
            <a:extLst>
              <a:ext uri="{FF2B5EF4-FFF2-40B4-BE49-F238E27FC236}">
                <a16:creationId xmlns:a16="http://schemas.microsoft.com/office/drawing/2014/main" id="{AB62393A-6733-498D-A2AC-7FB7B8FDB3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4" name="Straight Connector 123">
              <a:extLst>
                <a:ext uri="{FF2B5EF4-FFF2-40B4-BE49-F238E27FC236}">
                  <a16:creationId xmlns:a16="http://schemas.microsoft.com/office/drawing/2014/main" id="{BE39D66C-6EF0-4D11-AA3E-F51153412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F62364A7-DF82-4BC5-932A-2D8405CDF0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6" name="Rectangle 23">
              <a:extLst>
                <a:ext uri="{FF2B5EF4-FFF2-40B4-BE49-F238E27FC236}">
                  <a16:creationId xmlns:a16="http://schemas.microsoft.com/office/drawing/2014/main" id="{8A6951FD-79F3-45CF-BE2F-A5C2D6D9F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7" name="Rectangle 25">
              <a:extLst>
                <a:ext uri="{FF2B5EF4-FFF2-40B4-BE49-F238E27FC236}">
                  <a16:creationId xmlns:a16="http://schemas.microsoft.com/office/drawing/2014/main" id="{5EAB1AEE-C668-4926-970F-19315308E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8" name="Isosceles Triangle 127">
              <a:extLst>
                <a:ext uri="{FF2B5EF4-FFF2-40B4-BE49-F238E27FC236}">
                  <a16:creationId xmlns:a16="http://schemas.microsoft.com/office/drawing/2014/main" id="{61457E3D-775A-40C1-931E-DB2132F397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9" name="Rectangle 27">
              <a:extLst>
                <a:ext uri="{FF2B5EF4-FFF2-40B4-BE49-F238E27FC236}">
                  <a16:creationId xmlns:a16="http://schemas.microsoft.com/office/drawing/2014/main" id="{3ED67183-8EAB-4574-BE38-C65A428B5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0" name="Rectangle 28">
              <a:extLst>
                <a:ext uri="{FF2B5EF4-FFF2-40B4-BE49-F238E27FC236}">
                  <a16:creationId xmlns:a16="http://schemas.microsoft.com/office/drawing/2014/main" id="{A61F9A32-DBA1-426F-9A89-2585442C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1" name="Rectangle 29">
              <a:extLst>
                <a:ext uri="{FF2B5EF4-FFF2-40B4-BE49-F238E27FC236}">
                  <a16:creationId xmlns:a16="http://schemas.microsoft.com/office/drawing/2014/main" id="{F267F890-CA42-46C6-9AF6-971EABEA1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2" name="Isosceles Triangle 131">
              <a:extLst>
                <a:ext uri="{FF2B5EF4-FFF2-40B4-BE49-F238E27FC236}">
                  <a16:creationId xmlns:a16="http://schemas.microsoft.com/office/drawing/2014/main" id="{82CA700D-FF17-4151-B0BF-601FCB733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3" name="Isosceles Triangle 132">
              <a:extLst>
                <a:ext uri="{FF2B5EF4-FFF2-40B4-BE49-F238E27FC236}">
                  <a16:creationId xmlns:a16="http://schemas.microsoft.com/office/drawing/2014/main" id="{209DA7CD-C741-462A-AA30-660EFA4B2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6ED56C4-A261-F3B5-65EF-454FE9464659}"/>
              </a:ext>
            </a:extLst>
          </p:cNvPr>
          <p:cNvSpPr>
            <a:spLocks noGrp="1"/>
          </p:cNvSpPr>
          <p:nvPr>
            <p:ph type="title" idx="4294967295"/>
          </p:nvPr>
        </p:nvSpPr>
        <p:spPr>
          <a:xfrm>
            <a:off x="4863283" y="1722427"/>
            <a:ext cx="4410720" cy="2328409"/>
          </a:xfrm>
        </p:spPr>
        <p:txBody>
          <a:bodyPr vert="horz" lIns="91440" tIns="45720" rIns="91440" bIns="45720" rtlCol="0" anchor="b">
            <a:normAutofit/>
          </a:bodyPr>
          <a:lstStyle/>
          <a:p>
            <a:pPr algn="r">
              <a:lnSpc>
                <a:spcPct val="90000"/>
              </a:lnSpc>
            </a:pPr>
            <a:r>
              <a:rPr lang="en-US" sz="5400"/>
              <a:t>SUNSHINE SMILES NURSERY</a:t>
            </a:r>
          </a:p>
        </p:txBody>
      </p:sp>
      <p:pic>
        <p:nvPicPr>
          <p:cNvPr id="118" name="Content Placeholder 117" descr="Puzzle pieces with solid fill">
            <a:extLst>
              <a:ext uri="{FF2B5EF4-FFF2-40B4-BE49-F238E27FC236}">
                <a16:creationId xmlns:a16="http://schemas.microsoft.com/office/drawing/2014/main" id="{D40A4962-E5DC-D3B5-83EF-D9FAA1EC49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6281" y="835015"/>
            <a:ext cx="2488873" cy="2488873"/>
          </a:xfrm>
          <a:prstGeom prst="rect">
            <a:avLst/>
          </a:prstGeom>
        </p:spPr>
      </p:pic>
      <p:pic>
        <p:nvPicPr>
          <p:cNvPr id="4" name="Content Placeholder 3" descr="A baby lying on a blanket&#10;&#10;AI-generated content may be incorrect.">
            <a:extLst>
              <a:ext uri="{FF2B5EF4-FFF2-40B4-BE49-F238E27FC236}">
                <a16:creationId xmlns:a16="http://schemas.microsoft.com/office/drawing/2014/main" id="{CAD6A555-646F-5871-D3E5-9F6C0344F67A}"/>
              </a:ext>
            </a:extLst>
          </p:cNvPr>
          <p:cNvPicPr>
            <a:picLocks noChangeAspect="1"/>
          </p:cNvPicPr>
          <p:nvPr/>
        </p:nvPicPr>
        <p:blipFill>
          <a:blip r:embed="rId4"/>
          <a:stretch>
            <a:fillRect/>
          </a:stretch>
        </p:blipFill>
        <p:spPr>
          <a:xfrm>
            <a:off x="907126" y="3552488"/>
            <a:ext cx="3728648" cy="2488873"/>
          </a:xfrm>
          <a:prstGeom prst="rect">
            <a:avLst/>
          </a:prstGeom>
        </p:spPr>
      </p:pic>
    </p:spTree>
    <p:extLst>
      <p:ext uri="{BB962C8B-B14F-4D97-AF65-F5344CB8AC3E}">
        <p14:creationId xmlns:p14="http://schemas.microsoft.com/office/powerpoint/2010/main" val="340376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70163DF4-B18A-6B9A-5FE2-E18FC548FCC5}"/>
              </a:ext>
            </a:extLst>
          </p:cNvPr>
          <p:cNvSpPr>
            <a:spLocks noGrp="1"/>
          </p:cNvSpPr>
          <p:nvPr>
            <p:ph type="title"/>
          </p:nvPr>
        </p:nvSpPr>
        <p:spPr>
          <a:xfrm>
            <a:off x="677334" y="609599"/>
            <a:ext cx="3843375" cy="5545667"/>
          </a:xfrm>
        </p:spPr>
        <p:txBody>
          <a:bodyPr anchor="ctr">
            <a:normAutofit/>
          </a:bodyPr>
          <a:lstStyle/>
          <a:p>
            <a:br>
              <a:rPr lang="en-GB">
                <a:solidFill>
                  <a:schemeClr val="tx1">
                    <a:lumMod val="85000"/>
                    <a:lumOff val="15000"/>
                  </a:schemeClr>
                </a:solidFill>
                <a:latin typeface="Arial Nova"/>
              </a:rPr>
            </a:br>
            <a:br>
              <a:rPr lang="en-GB">
                <a:solidFill>
                  <a:schemeClr val="tx1">
                    <a:lumMod val="85000"/>
                    <a:lumOff val="15000"/>
                  </a:schemeClr>
                </a:solidFill>
                <a:latin typeface="Arial Nova"/>
              </a:rPr>
            </a:br>
            <a:br>
              <a:rPr lang="en-GB">
                <a:solidFill>
                  <a:schemeClr val="tx1">
                    <a:lumMod val="85000"/>
                    <a:lumOff val="15000"/>
                  </a:schemeClr>
                </a:solidFill>
                <a:latin typeface="Arial Nova"/>
              </a:rPr>
            </a:br>
            <a:br>
              <a:rPr lang="en-GB">
                <a:solidFill>
                  <a:schemeClr val="tx1">
                    <a:lumMod val="85000"/>
                    <a:lumOff val="15000"/>
                  </a:schemeClr>
                </a:solidFill>
                <a:latin typeface="Arial Nova"/>
              </a:rPr>
            </a:br>
            <a:r>
              <a:rPr lang="en-GB">
                <a:solidFill>
                  <a:schemeClr val="tx1">
                    <a:lumMod val="85000"/>
                    <a:lumOff val="15000"/>
                  </a:schemeClr>
                </a:solidFill>
                <a:latin typeface="Arial Nova"/>
              </a:rPr>
              <a:t> </a:t>
            </a:r>
            <a:br>
              <a:rPr lang="en-GB">
                <a:solidFill>
                  <a:schemeClr val="tx1">
                    <a:lumMod val="85000"/>
                    <a:lumOff val="15000"/>
                  </a:schemeClr>
                </a:solidFill>
                <a:latin typeface="Arial Nova"/>
              </a:rPr>
            </a:br>
            <a:r>
              <a:rPr lang="en-GB">
                <a:solidFill>
                  <a:schemeClr val="tx1">
                    <a:lumMod val="85000"/>
                    <a:lumOff val="15000"/>
                  </a:schemeClr>
                </a:solidFill>
                <a:latin typeface="Arial Nova"/>
              </a:rPr>
              <a:t>    </a:t>
            </a:r>
            <a:br>
              <a:rPr lang="en-GB">
                <a:solidFill>
                  <a:schemeClr val="tx1">
                    <a:lumMod val="85000"/>
                    <a:lumOff val="15000"/>
                  </a:schemeClr>
                </a:solidFill>
                <a:latin typeface="Arial Nova"/>
              </a:rPr>
            </a:br>
            <a:endParaRPr lang="en-GB">
              <a:solidFill>
                <a:schemeClr val="tx1">
                  <a:lumMod val="85000"/>
                  <a:lumOff val="15000"/>
                </a:schemeClr>
              </a:solidFill>
              <a:latin typeface="Arial Nova"/>
            </a:endParaRPr>
          </a:p>
        </p:txBody>
      </p:sp>
      <p:sp>
        <p:nvSpPr>
          <p:cNvPr id="3" name="Content Placeholder 2">
            <a:extLst>
              <a:ext uri="{FF2B5EF4-FFF2-40B4-BE49-F238E27FC236}">
                <a16:creationId xmlns:a16="http://schemas.microsoft.com/office/drawing/2014/main" id="{1060222F-8488-2062-4609-5D72C28ADBB6}"/>
              </a:ext>
            </a:extLst>
          </p:cNvPr>
          <p:cNvSpPr>
            <a:spLocks noGrp="1"/>
          </p:cNvSpPr>
          <p:nvPr>
            <p:ph idx="1"/>
          </p:nvPr>
        </p:nvSpPr>
        <p:spPr>
          <a:xfrm>
            <a:off x="6203170" y="500743"/>
            <a:ext cx="5511296" cy="5545667"/>
          </a:xfrm>
        </p:spPr>
        <p:txBody>
          <a:bodyPr vert="horz" lIns="91440" tIns="45720" rIns="91440" bIns="45720" rtlCol="0" anchor="ctr">
            <a:normAutofit/>
          </a:bodyPr>
          <a:lstStyle/>
          <a:p>
            <a:pPr marL="0" indent="0">
              <a:buNone/>
            </a:pPr>
            <a:r>
              <a:rPr lang="en-GB">
                <a:solidFill>
                  <a:srgbClr val="FFFFFF"/>
                </a:solidFill>
                <a:latin typeface="Arial Nova"/>
              </a:rPr>
              <a:t>As an early year teacher currently working at Sunshine Smiles Nursery, I am working with colleagues within a team to create a safe, secure, and positive learning environment that supports children's emotional, social, and physical development, building a foundation for their future learning. I am putting a support plan in place for a child named Amira, looking at theories that will develop her early year development which outlines care from birth.</a:t>
            </a:r>
          </a:p>
        </p:txBody>
      </p:sp>
      <p:pic>
        <p:nvPicPr>
          <p:cNvPr id="2" name="Picture 1" descr="A child making a cat craft&#10;&#10;AI-generated content may be incorrect.">
            <a:extLst>
              <a:ext uri="{FF2B5EF4-FFF2-40B4-BE49-F238E27FC236}">
                <a16:creationId xmlns:a16="http://schemas.microsoft.com/office/drawing/2014/main" id="{E0B36EAA-1967-BF95-E81A-0508A8290EBF}"/>
              </a:ext>
            </a:extLst>
          </p:cNvPr>
          <p:cNvPicPr>
            <a:picLocks noChangeAspect="1"/>
          </p:cNvPicPr>
          <p:nvPr/>
        </p:nvPicPr>
        <p:blipFill>
          <a:blip r:embed="rId2"/>
          <a:stretch>
            <a:fillRect/>
          </a:stretch>
        </p:blipFill>
        <p:spPr>
          <a:xfrm>
            <a:off x="307649" y="1711740"/>
            <a:ext cx="4773922" cy="3489736"/>
          </a:xfrm>
          <a:prstGeom prst="rect">
            <a:avLst/>
          </a:prstGeom>
        </p:spPr>
      </p:pic>
    </p:spTree>
    <p:extLst>
      <p:ext uri="{BB962C8B-B14F-4D97-AF65-F5344CB8AC3E}">
        <p14:creationId xmlns:p14="http://schemas.microsoft.com/office/powerpoint/2010/main" val="545182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4CC72B7-6B29-315C-B4F7-9861867E97B4}"/>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Shape 4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90ECE3-4D31-E0DF-510D-8E2D4A2803CF}"/>
              </a:ext>
            </a:extLst>
          </p:cNvPr>
          <p:cNvSpPr>
            <a:spLocks noGrp="1"/>
          </p:cNvSpPr>
          <p:nvPr>
            <p:ph type="title"/>
          </p:nvPr>
        </p:nvSpPr>
        <p:spPr>
          <a:xfrm>
            <a:off x="548349" y="615145"/>
            <a:ext cx="4015903" cy="5746950"/>
          </a:xfrm>
        </p:spPr>
        <p:txBody>
          <a:bodyPr vert="horz" lIns="91440" tIns="45720" rIns="91440" bIns="45720" rtlCol="0" anchor="ctr">
            <a:noAutofit/>
          </a:bodyPr>
          <a:lstStyle/>
          <a:p>
            <a:pPr>
              <a:lnSpc>
                <a:spcPct val="90000"/>
              </a:lnSpc>
            </a:pPr>
            <a:r>
              <a:rPr lang="en-GB" sz="1800">
                <a:solidFill>
                  <a:schemeClr val="tx1">
                    <a:lumMod val="85000"/>
                    <a:lumOff val="15000"/>
                  </a:schemeClr>
                </a:solidFill>
                <a:latin typeface="Arial Nova"/>
              </a:rPr>
              <a:t>PSYCHOLOGY THEORIES </a:t>
            </a:r>
            <a:br>
              <a:rPr lang="en-GB" sz="1800">
                <a:solidFill>
                  <a:schemeClr val="tx1">
                    <a:lumMod val="85000"/>
                    <a:lumOff val="15000"/>
                  </a:schemeClr>
                </a:solidFill>
                <a:latin typeface="Arial Nova"/>
              </a:rPr>
            </a:br>
            <a:br>
              <a:rPr lang="en-GB" sz="1800">
                <a:latin typeface="Arial Nova"/>
              </a:rPr>
            </a:br>
            <a:r>
              <a:rPr lang="en-GB" sz="1800">
                <a:solidFill>
                  <a:schemeClr val="tx1">
                    <a:lumMod val="85000"/>
                    <a:lumOff val="15000"/>
                  </a:schemeClr>
                </a:solidFill>
                <a:latin typeface="Arial Nova"/>
              </a:rPr>
              <a:t>Psychology lifespan development theories are critical for the development of children, as they can show attitudes and patterns of change during early years. Lifespan theories refer to biological and physical growth of people throughout their lives and the cognitive and social aspects associated with the developments, the one I am using today is the Erikson theory. Erik Erikson has had one of the greatest influences in the scientific study of development, resulting from the interaction between internal drives and cultural demands, his theories refer to psychology stages continuing through the entire lifespan (Boyd, D, &amp; Bee, H 2019).</a:t>
            </a:r>
          </a:p>
        </p:txBody>
      </p:sp>
      <p:pic>
        <p:nvPicPr>
          <p:cNvPr id="4" name="Picture 3" descr="Child playing with toys">
            <a:extLst>
              <a:ext uri="{FF2B5EF4-FFF2-40B4-BE49-F238E27FC236}">
                <a16:creationId xmlns:a16="http://schemas.microsoft.com/office/drawing/2014/main" id="{B7CB687D-8A82-AFE4-BD29-A25CDBAB70CF}"/>
              </a:ext>
            </a:extLst>
          </p:cNvPr>
          <p:cNvPicPr>
            <a:picLocks noChangeAspect="1"/>
          </p:cNvPicPr>
          <p:nvPr/>
        </p:nvPicPr>
        <p:blipFill>
          <a:blip r:embed="rId2"/>
          <a:srcRect t="11354" b="11354"/>
          <a:stretch>
            <a:fillRect/>
          </a:stretch>
        </p:blipFill>
        <p:spPr>
          <a:xfrm>
            <a:off x="5761328" y="965963"/>
            <a:ext cx="6037043" cy="3125316"/>
          </a:xfrm>
          <a:prstGeom prst="rect">
            <a:avLst/>
          </a:prstGeom>
        </p:spPr>
      </p:pic>
      <p:sp>
        <p:nvSpPr>
          <p:cNvPr id="3" name="Content Placeholder 2">
            <a:extLst>
              <a:ext uri="{FF2B5EF4-FFF2-40B4-BE49-F238E27FC236}">
                <a16:creationId xmlns:a16="http://schemas.microsoft.com/office/drawing/2014/main" id="{4D1EBEE2-E28B-DE0E-362C-3DC19E387613}"/>
              </a:ext>
            </a:extLst>
          </p:cNvPr>
          <p:cNvSpPr>
            <a:spLocks noGrp="1"/>
          </p:cNvSpPr>
          <p:nvPr>
            <p:ph idx="1"/>
          </p:nvPr>
        </p:nvSpPr>
        <p:spPr>
          <a:xfrm>
            <a:off x="6116084" y="609600"/>
            <a:ext cx="5511296" cy="5545667"/>
          </a:xfrm>
        </p:spPr>
        <p:txBody>
          <a:bodyPr vert="horz" lIns="91440" tIns="45720" rIns="91440" bIns="45720" rtlCol="0" anchor="ctr">
            <a:normAutofit/>
          </a:bodyPr>
          <a:lstStyle/>
          <a:p>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latin typeface="Arial Nova"/>
            </a:endParaRPr>
          </a:p>
        </p:txBody>
      </p:sp>
    </p:spTree>
    <p:extLst>
      <p:ext uri="{BB962C8B-B14F-4D97-AF65-F5344CB8AC3E}">
        <p14:creationId xmlns:p14="http://schemas.microsoft.com/office/powerpoint/2010/main" val="296812340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AD87F9-D376-F54F-3BF0-DF1E64A901CB}"/>
            </a:ext>
          </a:extLst>
        </p:cNvPr>
        <p:cNvGrpSpPr/>
        <p:nvPr/>
      </p:nvGrpSpPr>
      <p:grpSpPr>
        <a:xfrm>
          <a:off x="0" y="0"/>
          <a:ext cx="0" cy="0"/>
          <a:chOff x="0" y="0"/>
          <a:chExt cx="0" cy="0"/>
        </a:xfrm>
      </p:grpSpPr>
      <p:sp>
        <p:nvSpPr>
          <p:cNvPr id="140" name="Rectangle 139">
            <a:extLst>
              <a:ext uri="{FF2B5EF4-FFF2-40B4-BE49-F238E27FC236}">
                <a16:creationId xmlns:a16="http://schemas.microsoft.com/office/drawing/2014/main" id="{1856D131-0C8B-8F9E-EF85-DF53A46D3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78C9380B-C532-674B-0D3F-90C3E8F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6" name="TextBox 2">
            <a:extLst>
              <a:ext uri="{FF2B5EF4-FFF2-40B4-BE49-F238E27FC236}">
                <a16:creationId xmlns:a16="http://schemas.microsoft.com/office/drawing/2014/main" id="{6217C7E6-8EB8-480C-8AA0-19FA4A9FD8E3}"/>
              </a:ext>
            </a:extLst>
          </p:cNvPr>
          <p:cNvGraphicFramePr/>
          <p:nvPr/>
        </p:nvGraphicFramePr>
        <p:xfrm>
          <a:off x="2395827" y="490497"/>
          <a:ext cx="7394700" cy="58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0101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8AD10-49C0-9760-0CA7-390CC70ED56B}"/>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67C65263-A7A9-1FF7-C272-105C33082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67A75309-C389-3875-123B-748E50A564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4DBA9D2-C655-D931-3912-7D647229E1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57E610F-6F34-47BA-42A9-D7DE4C330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E9AB00F6-067B-CB36-6F39-8879AD1D3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76730E6-90F0-3099-C7E2-FFEBA7C05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1CC22A7B-7972-624C-84CF-B8DB85C6E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7D171237-4FE8-D010-C655-8905856D0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C201756-E358-819A-815E-37E0A7EF9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045507F-7BAF-FBEB-26B3-0CE7FB759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38E0934-F7BE-6964-5D04-7F48CE5D84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95C0C0A1-D6CA-8C6E-A98E-12D98070F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E9BF88B-6B5C-7D85-3196-D96935E34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a mustache and a list of information&#10;&#10;AI-generated content may be incorrect.">
            <a:extLst>
              <a:ext uri="{FF2B5EF4-FFF2-40B4-BE49-F238E27FC236}">
                <a16:creationId xmlns:a16="http://schemas.microsoft.com/office/drawing/2014/main" id="{D87B62E2-6279-6DBC-1A2A-A2246035B27A}"/>
              </a:ext>
            </a:extLst>
          </p:cNvPr>
          <p:cNvPicPr>
            <a:picLocks noGrp="1" noChangeAspect="1"/>
          </p:cNvPicPr>
          <p:nvPr>
            <p:ph idx="1"/>
          </p:nvPr>
        </p:nvPicPr>
        <p:blipFill>
          <a:blip r:embed="rId2"/>
          <a:srcRect r="1" b="10375"/>
          <a:stretch>
            <a:fillRect/>
          </a:stretch>
        </p:blipFill>
        <p:spPr>
          <a:xfrm>
            <a:off x="643467" y="643467"/>
            <a:ext cx="10905066" cy="5571066"/>
          </a:xfrm>
          <a:prstGeom prst="rect">
            <a:avLst/>
          </a:prstGeom>
        </p:spPr>
      </p:pic>
    </p:spTree>
    <p:extLst>
      <p:ext uri="{BB962C8B-B14F-4D97-AF65-F5344CB8AC3E}">
        <p14:creationId xmlns:p14="http://schemas.microsoft.com/office/powerpoint/2010/main" val="323131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12F49F-EF35-27CD-8404-68F1286003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EB7E31-5571-FA50-442C-82EB05179D0D}"/>
              </a:ext>
            </a:extLst>
          </p:cNvPr>
          <p:cNvSpPr>
            <a:spLocks noGrp="1"/>
          </p:cNvSpPr>
          <p:nvPr>
            <p:ph type="title"/>
          </p:nvPr>
        </p:nvSpPr>
        <p:spPr>
          <a:xfrm>
            <a:off x="677334" y="609600"/>
            <a:ext cx="2938468" cy="5431762"/>
          </a:xfrm>
        </p:spPr>
        <p:txBody>
          <a:bodyPr vert="horz" lIns="91440" tIns="45720" rIns="91440" bIns="45720" rtlCol="0" anchor="ctr">
            <a:noAutofit/>
          </a:bodyPr>
          <a:lstStyle/>
          <a:p>
            <a:pPr>
              <a:lnSpc>
                <a:spcPct val="90000"/>
              </a:lnSpc>
            </a:pPr>
            <a:r>
              <a:rPr lang="en-GB" sz="1800">
                <a:latin typeface="Arial Nova"/>
              </a:rPr>
              <a:t>Amira is going through stage 3 pre-school of the Eriksons theory and she now needs to learn to assert herself through social interactions and develop a greater sense of self-control, which will help her communication with her support teachers and the other children in the nursery. Looking at the Erikson theory I feel it is lacking the importance of attachment so I have looked at the Bowlby attachment theory to help with Amiras issue of being apart from her mother when she has left the nursery (Sutton, 2025).</a:t>
            </a:r>
            <a:br>
              <a:rPr lang="en-GB" sz="1800">
                <a:latin typeface="Arial Nova"/>
              </a:rPr>
            </a:br>
            <a:endParaRPr lang="en-GB" sz="1800">
              <a:latin typeface="Arial Nova"/>
            </a:endParaRPr>
          </a:p>
        </p:txBody>
      </p:sp>
      <p:sp>
        <p:nvSpPr>
          <p:cNvPr id="3" name="Content Placeholder 2">
            <a:extLst>
              <a:ext uri="{FF2B5EF4-FFF2-40B4-BE49-F238E27FC236}">
                <a16:creationId xmlns:a16="http://schemas.microsoft.com/office/drawing/2014/main" id="{240CA30B-97FA-6CEE-BF79-E7D99EB0691B}"/>
              </a:ext>
            </a:extLst>
          </p:cNvPr>
          <p:cNvSpPr>
            <a:spLocks noGrp="1"/>
          </p:cNvSpPr>
          <p:nvPr>
            <p:ph idx="1"/>
          </p:nvPr>
        </p:nvSpPr>
        <p:spPr>
          <a:xfrm>
            <a:off x="3846889" y="609602"/>
            <a:ext cx="5424112" cy="3208334"/>
          </a:xfrm>
        </p:spPr>
        <p:txBody>
          <a:bodyPr vert="horz" lIns="91440" tIns="45720" rIns="91440" bIns="45720" rtlCol="0">
            <a:normAutofit/>
          </a:bodyPr>
          <a:lstStyle/>
          <a:p>
            <a:pPr marL="0" indent="0">
              <a:buNone/>
            </a:pPr>
            <a:endParaRPr lang="en-GB">
              <a:latin typeface="Arial Nova"/>
              <a:ea typeface="Calibri"/>
              <a:cs typeface="Calibri"/>
            </a:endParaRPr>
          </a:p>
          <a:p>
            <a:pPr marL="0" indent="0">
              <a:buNone/>
            </a:pPr>
            <a:endParaRPr lang="en-GB">
              <a:latin typeface="Arial Nova"/>
              <a:ea typeface="Calibri"/>
              <a:cs typeface="Calibri"/>
            </a:endParaRPr>
          </a:p>
        </p:txBody>
      </p:sp>
      <p:pic>
        <p:nvPicPr>
          <p:cNvPr id="4" name="Picture 3" descr="A child wearing yellow boots and jumping in a puddle&#10;&#10;AI-generated content may be incorrect.">
            <a:extLst>
              <a:ext uri="{FF2B5EF4-FFF2-40B4-BE49-F238E27FC236}">
                <a16:creationId xmlns:a16="http://schemas.microsoft.com/office/drawing/2014/main" id="{4AE6B663-8344-0FB9-169E-779B047ABB50}"/>
              </a:ext>
            </a:extLst>
          </p:cNvPr>
          <p:cNvPicPr>
            <a:picLocks noChangeAspect="1"/>
          </p:cNvPicPr>
          <p:nvPr/>
        </p:nvPicPr>
        <p:blipFill>
          <a:blip r:embed="rId2"/>
          <a:srcRect l="44846" r="15821"/>
          <a:stretch>
            <a:fillRect/>
          </a:stretch>
        </p:blipFill>
        <p:spPr>
          <a:xfrm>
            <a:off x="4518912" y="309475"/>
            <a:ext cx="4333152" cy="5449665"/>
          </a:xfrm>
          <a:prstGeom prst="rect">
            <a:avLst/>
          </a:prstGeom>
        </p:spPr>
      </p:pic>
    </p:spTree>
    <p:extLst>
      <p:ext uri="{BB962C8B-B14F-4D97-AF65-F5344CB8AC3E}">
        <p14:creationId xmlns:p14="http://schemas.microsoft.com/office/powerpoint/2010/main" val="484154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CC3498-B238-3839-16A7-CDAD44D786C1}"/>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F97B9E3D-56B6-506F-C8BD-A4B5DBA165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143AE2B-9415-FFB7-492D-5B46702630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9BCD2C3-3F3F-DBE2-F9C3-7055CC9B24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40D42FC9-8693-65AC-0977-6EEE50A71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4959DB39-C435-0078-B75D-9A704369B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FF0FF7F-E1FB-1DE9-92DC-1A0EB0A48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4EEFD0DA-DA50-21FE-77B3-C7ACD80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1653D6F-4B36-7D22-6BFC-4ED54D04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955B9666-4F35-00A6-921A-FF103E55E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E62BB38-56D3-ECB0-CA6F-67D708C25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6D8323-A43E-EB3E-EA8E-F0A8F6F60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C34C99A2-E973-9EC8-B162-943880A4F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5092153-0F03-E842-0951-CFBA9C12F9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4721E0A-1F90-8459-CA67-C5EB625FEB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C1ACFD29-14DA-E0BF-5108-B61C54727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A706034-902D-D60E-90B1-9A5B2B86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7DC8A90C-8D3E-CE32-7B21-70094C4B6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122F3C81-6971-BB62-9C2D-5875525FE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6089E3E4-8489-BBAD-43DE-A3809130E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22633353-960E-72CC-D810-5B261B7E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DF462307-DE31-2DC3-8988-471EE73FE3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2930EA9-CC2E-F9F9-404B-07D08AA1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A771D2D1-9295-592B-69F1-3BE886AC6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two people holding a baby&#10;&#10;AI-generated content may be incorrect.">
            <a:extLst>
              <a:ext uri="{FF2B5EF4-FFF2-40B4-BE49-F238E27FC236}">
                <a16:creationId xmlns:a16="http://schemas.microsoft.com/office/drawing/2014/main" id="{A145C98C-FEBE-FBDC-9F7A-EB70E7BA38FE}"/>
              </a:ext>
            </a:extLst>
          </p:cNvPr>
          <p:cNvPicPr>
            <a:picLocks noGrp="1" noChangeAspect="1"/>
          </p:cNvPicPr>
          <p:nvPr>
            <p:ph idx="1"/>
          </p:nvPr>
        </p:nvPicPr>
        <p:blipFill>
          <a:blip r:embed="rId2"/>
          <a:stretch>
            <a:fillRect/>
          </a:stretch>
        </p:blipFill>
        <p:spPr>
          <a:xfrm>
            <a:off x="2645521" y="1131994"/>
            <a:ext cx="6902835" cy="4590386"/>
          </a:xfrm>
          <a:prstGeom prst="rect">
            <a:avLst/>
          </a:prstGeom>
        </p:spPr>
      </p:pic>
    </p:spTree>
    <p:extLst>
      <p:ext uri="{BB962C8B-B14F-4D97-AF65-F5344CB8AC3E}">
        <p14:creationId xmlns:p14="http://schemas.microsoft.com/office/powerpoint/2010/main" val="2478108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A0593F6-91E6-BEA3-8C0C-27A5814D9E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EEBA7B-73B1-9BA8-560D-60E29110E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C6AF8D6-B7B6-D3AB-EC6D-C6E5EC81C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BE15B1C-8429-3D2E-4D46-3B947BF00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08D4B94-CF9D-6E9E-C010-C4280FF299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14800F29-1C37-5E87-B741-4D00C9781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99D7B1F-D23B-A85D-98D8-0DDA93E3D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607770D-3BB9-E56B-395C-86C176EAB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1CCCB0CB-8D01-CF67-C3C8-CC1240045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95CCD99-D5E0-60DD-E597-CACB620F61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01398A9-5537-5CBB-0904-1A0EA4DC7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A39761A5-A4A2-A1E1-0801-08B870547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DC322B1-8741-C53C-5E6B-4DDC1D0FB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E2AEDAF-CD02-B206-5A27-B96C91CEFCBB}"/>
              </a:ext>
            </a:extLst>
          </p:cNvPr>
          <p:cNvSpPr>
            <a:spLocks noGrp="1"/>
          </p:cNvSpPr>
          <p:nvPr>
            <p:ph type="title"/>
          </p:nvPr>
        </p:nvSpPr>
        <p:spPr>
          <a:xfrm>
            <a:off x="677334" y="609600"/>
            <a:ext cx="8596668" cy="1320800"/>
          </a:xfrm>
        </p:spPr>
        <p:txBody>
          <a:bodyPr>
            <a:normAutofit/>
          </a:bodyPr>
          <a:lstStyle/>
          <a:p>
            <a:endParaRPr lang="en-GB"/>
          </a:p>
        </p:txBody>
      </p:sp>
      <p:sp>
        <p:nvSpPr>
          <p:cNvPr id="3" name="Content Placeholder 2">
            <a:extLst>
              <a:ext uri="{FF2B5EF4-FFF2-40B4-BE49-F238E27FC236}">
                <a16:creationId xmlns:a16="http://schemas.microsoft.com/office/drawing/2014/main" id="{E9F544C7-4C28-2359-71A5-AF0E5A0EE7BE}"/>
              </a:ext>
            </a:extLst>
          </p:cNvPr>
          <p:cNvSpPr>
            <a:spLocks noGrp="1"/>
          </p:cNvSpPr>
          <p:nvPr>
            <p:ph idx="1"/>
          </p:nvPr>
        </p:nvSpPr>
        <p:spPr>
          <a:xfrm>
            <a:off x="677334" y="2160589"/>
            <a:ext cx="8596668" cy="3880773"/>
          </a:xfrm>
        </p:spPr>
        <p:txBody>
          <a:bodyPr vert="horz" lIns="91440" tIns="45720" rIns="91440" bIns="45720" rtlCol="0" anchor="t">
            <a:normAutofit lnSpcReduction="10000"/>
          </a:bodyPr>
          <a:lstStyle/>
          <a:p>
            <a:pPr marL="0" indent="0">
              <a:buNone/>
            </a:pPr>
            <a:r>
              <a:rPr lang="en-GB"/>
              <a:t>Bowlby identifies four types of attachment styles</a:t>
            </a:r>
            <a:endParaRPr lang="en-US"/>
          </a:p>
          <a:p>
            <a:pPr>
              <a:buClr>
                <a:srgbClr val="EB3D9F"/>
              </a:buClr>
              <a:buFont typeface="Wingdings" charset="2"/>
              <a:buChar char="v"/>
            </a:pPr>
            <a:r>
              <a:rPr lang="en-GB"/>
              <a:t>SECURE</a:t>
            </a:r>
          </a:p>
          <a:p>
            <a:pPr>
              <a:buClr>
                <a:srgbClr val="EB3D9F"/>
              </a:buClr>
              <a:buFont typeface="Wingdings" charset="2"/>
              <a:buChar char="v"/>
            </a:pPr>
            <a:r>
              <a:rPr lang="en-GB"/>
              <a:t>ANXIOUS</a:t>
            </a:r>
          </a:p>
          <a:p>
            <a:pPr>
              <a:buClr>
                <a:srgbClr val="EB3D9F"/>
              </a:buClr>
              <a:buFont typeface="Wingdings" charset="2"/>
              <a:buChar char="v"/>
            </a:pPr>
            <a:r>
              <a:rPr lang="en-GB"/>
              <a:t>DISORGANISED</a:t>
            </a:r>
          </a:p>
          <a:p>
            <a:pPr>
              <a:buClr>
                <a:srgbClr val="EB3D9F"/>
              </a:buClr>
              <a:buFont typeface="Wingdings" charset="2"/>
              <a:buChar char="v"/>
            </a:pPr>
            <a:r>
              <a:rPr lang="en-GB"/>
              <a:t>AVOIDENT</a:t>
            </a:r>
          </a:p>
          <a:p>
            <a:pPr marL="0" indent="0">
              <a:buClr>
                <a:srgbClr val="EB3D9F"/>
              </a:buClr>
              <a:buNone/>
            </a:pPr>
            <a:endParaRPr lang="en-GB"/>
          </a:p>
          <a:p>
            <a:pPr marL="0" indent="0">
              <a:buNone/>
            </a:pPr>
            <a:r>
              <a:rPr lang="en-GB"/>
              <a:t>Bowlby suggests that humans are biologically programmed to form strong </a:t>
            </a:r>
            <a:r>
              <a:rPr lang="en-GB">
                <a:latin typeface="Arial Nova"/>
              </a:rPr>
              <a:t>emotional</a:t>
            </a:r>
            <a:r>
              <a:rPr lang="en-GB"/>
              <a:t> attachments with their caregivers that influence future relationships providing a secure base, Amira has become anxious when </a:t>
            </a:r>
            <a:r>
              <a:rPr lang="en-GB" err="1"/>
              <a:t>seperated</a:t>
            </a:r>
            <a:r>
              <a:rPr lang="en-GB"/>
              <a:t> from her mother showing signs of secure attachment, so we need to show Amira how to trust her new caregivers at the nursery and help her interact with the other children in the class. (Structural Learning 2023).</a:t>
            </a:r>
          </a:p>
          <a:p>
            <a:pPr marL="0" indent="0">
              <a:buNone/>
            </a:pPr>
            <a:endParaRPr lang="en-GB"/>
          </a:p>
          <a:p>
            <a:pPr marL="0" indent="0">
              <a:buNone/>
            </a:pPr>
            <a:endParaRPr lang="en-GB"/>
          </a:p>
          <a:p>
            <a:pPr>
              <a:buClr>
                <a:srgbClr val="EB3D9F"/>
              </a:buClr>
              <a:buFont typeface="Wingdings" charset="2"/>
              <a:buChar char="v"/>
            </a:pPr>
            <a:endParaRPr lang="en-GB"/>
          </a:p>
        </p:txBody>
      </p:sp>
      <p:pic>
        <p:nvPicPr>
          <p:cNvPr id="4" name="Graphic 3" descr="Back with solid fill">
            <a:extLst>
              <a:ext uri="{FF2B5EF4-FFF2-40B4-BE49-F238E27FC236}">
                <a16:creationId xmlns:a16="http://schemas.microsoft.com/office/drawing/2014/main" id="{40A2A5D5-5918-51AA-B79D-5E90E8E62D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204371" y="3189514"/>
            <a:ext cx="914400" cy="914400"/>
          </a:xfrm>
          <a:prstGeom prst="rect">
            <a:avLst/>
          </a:prstGeom>
        </p:spPr>
      </p:pic>
    </p:spTree>
    <p:extLst>
      <p:ext uri="{BB962C8B-B14F-4D97-AF65-F5344CB8AC3E}">
        <p14:creationId xmlns:p14="http://schemas.microsoft.com/office/powerpoint/2010/main" val="77080694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3DF701C-8ACC-14D8-170C-DE253395A6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ED9226-A65E-2F59-51DF-D6FF2FEAD290}"/>
              </a:ext>
            </a:extLst>
          </p:cNvPr>
          <p:cNvSpPr>
            <a:spLocks noGrp="1"/>
          </p:cNvSpPr>
          <p:nvPr>
            <p:ph type="title"/>
          </p:nvPr>
        </p:nvSpPr>
        <p:spPr>
          <a:xfrm>
            <a:off x="5536734" y="609600"/>
            <a:ext cx="3737268" cy="1320800"/>
          </a:xfrm>
        </p:spPr>
        <p:txBody>
          <a:bodyPr>
            <a:normAutofit/>
          </a:bodyPr>
          <a:lstStyle/>
          <a:p>
            <a:pPr>
              <a:lnSpc>
                <a:spcPct val="90000"/>
              </a:lnSpc>
            </a:pPr>
            <a:r>
              <a:rPr lang="en-GB" sz="3100" err="1"/>
              <a:t>Seperation</a:t>
            </a:r>
            <a:r>
              <a:rPr lang="en-GB" sz="3100"/>
              <a:t> Anxiety</a:t>
            </a:r>
          </a:p>
        </p:txBody>
      </p:sp>
      <p:sp>
        <p:nvSpPr>
          <p:cNvPr id="3" name="Content Placeholder 2">
            <a:extLst>
              <a:ext uri="{FF2B5EF4-FFF2-40B4-BE49-F238E27FC236}">
                <a16:creationId xmlns:a16="http://schemas.microsoft.com/office/drawing/2014/main" id="{FAE59F2A-ABFE-1278-D0CD-1F3DCAEDF5C9}"/>
              </a:ext>
            </a:extLst>
          </p:cNvPr>
          <p:cNvSpPr>
            <a:spLocks noGrp="1"/>
          </p:cNvSpPr>
          <p:nvPr>
            <p:ph idx="1"/>
          </p:nvPr>
        </p:nvSpPr>
        <p:spPr>
          <a:xfrm>
            <a:off x="5209563" y="2160589"/>
            <a:ext cx="4064439" cy="3880773"/>
          </a:xfrm>
        </p:spPr>
        <p:txBody>
          <a:bodyPr vert="horz" lIns="91440" tIns="45720" rIns="91440" bIns="45720" rtlCol="0" anchor="t">
            <a:normAutofit/>
          </a:bodyPr>
          <a:lstStyle/>
          <a:p>
            <a:pPr marL="0" indent="0">
              <a:buNone/>
            </a:pPr>
            <a:r>
              <a:rPr lang="en-GB"/>
              <a:t>Separation anxiety is very common in young children at this age, Amira seems quite shy so by talking and listening to her we can find out what is making her feel anxious. We can practise some simple relaxation techniques to help her relax and ask her mother to try and distract Amira with some game play before coming to the nursery (NHS, 2021).</a:t>
            </a:r>
          </a:p>
        </p:txBody>
      </p:sp>
      <p:pic>
        <p:nvPicPr>
          <p:cNvPr id="22" name="Picture 21" descr="Wood human figure">
            <a:extLst>
              <a:ext uri="{FF2B5EF4-FFF2-40B4-BE49-F238E27FC236}">
                <a16:creationId xmlns:a16="http://schemas.microsoft.com/office/drawing/2014/main" id="{FBD6E132-EC32-ED3B-0B0C-CF22AEAA6446}"/>
              </a:ext>
            </a:extLst>
          </p:cNvPr>
          <p:cNvPicPr>
            <a:picLocks noChangeAspect="1"/>
          </p:cNvPicPr>
          <p:nvPr/>
        </p:nvPicPr>
        <p:blipFill>
          <a:blip r:embed="rId2"/>
          <a:srcRect r="47489" b="-2"/>
          <a:stretch>
            <a:fillRect/>
          </a:stretch>
        </p:blipFill>
        <p:spPr>
          <a:xfrm>
            <a:off x="20" y="21463"/>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2584512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960746-CAEF-A9B6-73C3-E88B941EE501}"/>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Practical Strategies and Interventions</a:t>
            </a:r>
          </a:p>
        </p:txBody>
      </p:sp>
      <p:sp>
        <p:nvSpPr>
          <p:cNvPr id="3" name="Content Placeholder 2">
            <a:extLst>
              <a:ext uri="{FF2B5EF4-FFF2-40B4-BE49-F238E27FC236}">
                <a16:creationId xmlns:a16="http://schemas.microsoft.com/office/drawing/2014/main" id="{D2EBB6D8-EAAE-9645-447E-26491F62E2DD}"/>
              </a:ext>
            </a:extLst>
          </p:cNvPr>
          <p:cNvSpPr>
            <a:spLocks noGrp="1"/>
          </p:cNvSpPr>
          <p:nvPr>
            <p:ph idx="1"/>
          </p:nvPr>
        </p:nvSpPr>
        <p:spPr>
          <a:xfrm>
            <a:off x="6116084" y="609600"/>
            <a:ext cx="5511296" cy="5545667"/>
          </a:xfrm>
        </p:spPr>
        <p:txBody>
          <a:bodyPr vert="horz" lIns="91440" tIns="45720" rIns="91440" bIns="45720" rtlCol="0" anchor="ctr">
            <a:normAutofit/>
          </a:bodyPr>
          <a:lstStyle/>
          <a:p>
            <a:r>
              <a:rPr lang="en-GB">
                <a:solidFill>
                  <a:srgbClr val="FFFFFF"/>
                </a:solidFill>
              </a:rPr>
              <a:t>To promote Amiras well-being we can teach her to read stories about feelings and show her pictures to see different emotions, encourage her to play with others to develop friendship and resolve conflicts, engage in </a:t>
            </a:r>
            <a:r>
              <a:rPr lang="en-GB" err="1">
                <a:solidFill>
                  <a:srgbClr val="FFFFFF"/>
                </a:solidFill>
              </a:rPr>
              <a:t>interative</a:t>
            </a:r>
            <a:r>
              <a:rPr lang="en-GB">
                <a:solidFill>
                  <a:srgbClr val="FFFFFF"/>
                </a:solidFill>
              </a:rPr>
              <a:t> games and problem solving that require physical and </a:t>
            </a:r>
            <a:r>
              <a:rPr lang="en-GB" err="1">
                <a:solidFill>
                  <a:srgbClr val="FFFFFF"/>
                </a:solidFill>
              </a:rPr>
              <a:t>emotioal</a:t>
            </a:r>
            <a:r>
              <a:rPr lang="en-GB">
                <a:solidFill>
                  <a:srgbClr val="FFFFFF"/>
                </a:solidFill>
              </a:rPr>
              <a:t> self-control and </a:t>
            </a:r>
            <a:r>
              <a:rPr lang="en-GB" err="1">
                <a:solidFill>
                  <a:srgbClr val="FFFFFF"/>
                </a:solidFill>
              </a:rPr>
              <a:t>priotize</a:t>
            </a:r>
            <a:r>
              <a:rPr lang="en-GB">
                <a:solidFill>
                  <a:srgbClr val="FFFFFF"/>
                </a:solidFill>
              </a:rPr>
              <a:t> active play and outdoor activities by providing daily routines so Amira can feel safe in her surroundings and have a sense of security (Zero to Three, 2025).</a:t>
            </a:r>
          </a:p>
        </p:txBody>
      </p:sp>
    </p:spTree>
    <p:extLst>
      <p:ext uri="{BB962C8B-B14F-4D97-AF65-F5344CB8AC3E}">
        <p14:creationId xmlns:p14="http://schemas.microsoft.com/office/powerpoint/2010/main" val="112199124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410BE-24D8-8F58-DCD3-482C432D6C79}"/>
              </a:ext>
            </a:extLst>
          </p:cNvPr>
          <p:cNvSpPr>
            <a:spLocks noGrp="1"/>
          </p:cNvSpPr>
          <p:nvPr>
            <p:ph type="title"/>
          </p:nvPr>
        </p:nvSpPr>
        <p:spPr>
          <a:xfrm>
            <a:off x="2849562" y="609600"/>
            <a:ext cx="6424440" cy="1320800"/>
          </a:xfrm>
        </p:spPr>
        <p:txBody>
          <a:bodyPr>
            <a:normAutofit/>
          </a:bodyPr>
          <a:lstStyle/>
          <a:p>
            <a:r>
              <a:rPr lang="en-GB"/>
              <a:t>Cultural Competence</a:t>
            </a:r>
          </a:p>
        </p:txBody>
      </p:sp>
      <p:sp>
        <p:nvSpPr>
          <p:cNvPr id="44" name="Isosceles Triangle 43">
            <a:extLst>
              <a:ext uri="{FF2B5EF4-FFF2-40B4-BE49-F238E27FC236}">
                <a16:creationId xmlns:a16="http://schemas.microsoft.com/office/drawing/2014/main" id="{9F8803AC-EE0E-40C2-AD46-FD84FAD8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916" y="3822970"/>
            <a:ext cx="496112" cy="2918298"/>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5" name="Picture 44" descr="One in a crowd">
            <a:extLst>
              <a:ext uri="{FF2B5EF4-FFF2-40B4-BE49-F238E27FC236}">
                <a16:creationId xmlns:a16="http://schemas.microsoft.com/office/drawing/2014/main" id="{B55C3228-CC4B-DA1D-9750-AEC3596AB2FF}"/>
              </a:ext>
            </a:extLst>
          </p:cNvPr>
          <p:cNvPicPr>
            <a:picLocks noChangeAspect="1"/>
          </p:cNvPicPr>
          <p:nvPr/>
        </p:nvPicPr>
        <p:blipFill>
          <a:blip r:embed="rId2"/>
          <a:srcRect l="43597" r="29114" b="8732"/>
          <a:stretch>
            <a:fillRect/>
          </a:stretch>
        </p:blipFill>
        <p:spPr>
          <a:xfrm>
            <a:off x="20" y="1"/>
            <a:ext cx="2734036" cy="6858000"/>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3" name="Isosceles Triangle 42">
            <a:extLst>
              <a:ext uri="{FF2B5EF4-FFF2-40B4-BE49-F238E27FC236}">
                <a16:creationId xmlns:a16="http://schemas.microsoft.com/office/drawing/2014/main" id="{051A3413-562D-435C-AAE4-56808F0CB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346BF86-D1E9-EA0C-80C7-A1B339A7B882}"/>
              </a:ext>
            </a:extLst>
          </p:cNvPr>
          <p:cNvSpPr>
            <a:spLocks noGrp="1"/>
          </p:cNvSpPr>
          <p:nvPr>
            <p:ph idx="1"/>
          </p:nvPr>
        </p:nvSpPr>
        <p:spPr>
          <a:xfrm>
            <a:off x="2849562" y="2160589"/>
            <a:ext cx="6424440" cy="3880773"/>
          </a:xfrm>
        </p:spPr>
        <p:txBody>
          <a:bodyPr vert="horz" lIns="91440" tIns="45720" rIns="91440" bIns="45720" rtlCol="0" anchor="t">
            <a:normAutofit/>
          </a:bodyPr>
          <a:lstStyle/>
          <a:p>
            <a:r>
              <a:rPr lang="en-GB" dirty="0">
                <a:latin typeface="Arial Nova"/>
              </a:rPr>
              <a:t>A Cultural Competence Model is a system of care including both collective and individual effort. Cultural awareness, knowledge and sensitivity are ongoing processes that healthcare practitioners need to continuous reflect on through past interactions, to learn what has worked well and what could be done differently. Understanding you own cultural background will influence how you interact with others, and adapting your behaviour to effectively engage with people from diverse cultural backgrounds will help you understand individual's perspectives and make informed decisions about their care, these key concepts help us understand personal development at the nursery (Nurses, 2023).</a:t>
            </a:r>
          </a:p>
        </p:txBody>
      </p:sp>
    </p:spTree>
    <p:extLst>
      <p:ext uri="{BB962C8B-B14F-4D97-AF65-F5344CB8AC3E}">
        <p14:creationId xmlns:p14="http://schemas.microsoft.com/office/powerpoint/2010/main" val="2247969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B569A6E-0B23-43D7-E46C-7CAF86020A0B}"/>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5850C3D1-4A58-1108-A6A8-6947DD019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F6FCB771-C8E1-9732-6D74-744D76995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5" name="Straight Connector 54">
            <a:extLst>
              <a:ext uri="{FF2B5EF4-FFF2-40B4-BE49-F238E27FC236}">
                <a16:creationId xmlns:a16="http://schemas.microsoft.com/office/drawing/2014/main" id="{D2BC33E0-4625-6CC0-5F69-29E6AFB22D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CDD929C9-98A6-6438-5760-3DE2883655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0212852F-EE4E-5AE0-A428-7200D12E7E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5">
            <a:extLst>
              <a:ext uri="{FF2B5EF4-FFF2-40B4-BE49-F238E27FC236}">
                <a16:creationId xmlns:a16="http://schemas.microsoft.com/office/drawing/2014/main" id="{B6175EF4-F84C-A279-91F2-7BD09C3F1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58">
            <a:extLst>
              <a:ext uri="{FF2B5EF4-FFF2-40B4-BE49-F238E27FC236}">
                <a16:creationId xmlns:a16="http://schemas.microsoft.com/office/drawing/2014/main" id="{568A3824-01D1-4005-92E8-114694600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7">
            <a:extLst>
              <a:ext uri="{FF2B5EF4-FFF2-40B4-BE49-F238E27FC236}">
                <a16:creationId xmlns:a16="http://schemas.microsoft.com/office/drawing/2014/main" id="{E3B9C775-6C1E-29E9-96FA-D7873D7F1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B203546-16CA-9E8A-8CC9-71B2CAA6F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Shape 48">
            <a:extLst>
              <a:ext uri="{FF2B5EF4-FFF2-40B4-BE49-F238E27FC236}">
                <a16:creationId xmlns:a16="http://schemas.microsoft.com/office/drawing/2014/main" id="{3B89ABFF-BC31-69DE-753C-213EC819E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F3937C-CADB-7C1A-7BF3-3D044FBC633A}"/>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NATURE OR NURTUE</a:t>
            </a:r>
          </a:p>
        </p:txBody>
      </p:sp>
      <p:sp>
        <p:nvSpPr>
          <p:cNvPr id="3" name="Content Placeholder 2">
            <a:extLst>
              <a:ext uri="{FF2B5EF4-FFF2-40B4-BE49-F238E27FC236}">
                <a16:creationId xmlns:a16="http://schemas.microsoft.com/office/drawing/2014/main" id="{93D7F0A4-7008-1FF5-85B7-A2AC4481791D}"/>
              </a:ext>
            </a:extLst>
          </p:cNvPr>
          <p:cNvSpPr>
            <a:spLocks noGrp="1"/>
          </p:cNvSpPr>
          <p:nvPr>
            <p:ph idx="1"/>
          </p:nvPr>
        </p:nvSpPr>
        <p:spPr>
          <a:xfrm>
            <a:off x="6116084" y="609600"/>
            <a:ext cx="5511296" cy="5545667"/>
          </a:xfrm>
        </p:spPr>
        <p:txBody>
          <a:bodyPr vert="horz" lIns="91440" tIns="45720" rIns="91440" bIns="45720" rtlCol="0" anchor="ctr">
            <a:normAutofit/>
          </a:bodyPr>
          <a:lstStyle/>
          <a:p>
            <a:r>
              <a:rPr lang="en-GB">
                <a:solidFill>
                  <a:srgbClr val="FFFFFF"/>
                </a:solidFill>
                <a:latin typeface="Arial Nova"/>
              </a:rPr>
              <a:t>At the Sunshine Smiles Nursery we bring together the science of nature and </a:t>
            </a:r>
            <a:r>
              <a:rPr lang="en-GB" err="1">
                <a:solidFill>
                  <a:srgbClr val="FFFFFF"/>
                </a:solidFill>
                <a:latin typeface="Arial Nova"/>
              </a:rPr>
              <a:t>nurtue</a:t>
            </a:r>
            <a:r>
              <a:rPr lang="en-GB">
                <a:solidFill>
                  <a:srgbClr val="FFFFFF"/>
                </a:solidFill>
                <a:latin typeface="Arial Nova"/>
              </a:rPr>
              <a:t> to support parents during these important early years. Science shows us that experiences in the early years shape brain development supporting emotion regulation, learning, memory, language and social understanding (Baby College, 2023).</a:t>
            </a:r>
          </a:p>
        </p:txBody>
      </p:sp>
    </p:spTree>
    <p:extLst>
      <p:ext uri="{BB962C8B-B14F-4D97-AF65-F5344CB8AC3E}">
        <p14:creationId xmlns:p14="http://schemas.microsoft.com/office/powerpoint/2010/main" val="234589771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ontent Placeholder 2">
            <a:extLst>
              <a:ext uri="{FF2B5EF4-FFF2-40B4-BE49-F238E27FC236}">
                <a16:creationId xmlns:a16="http://schemas.microsoft.com/office/drawing/2014/main" id="{E9FFD9BB-6147-6766-C0EE-DB5F9ABC23BB}"/>
              </a:ext>
            </a:extLst>
          </p:cNvPr>
          <p:cNvSpPr>
            <a:spLocks noGrp="1"/>
          </p:cNvSpPr>
          <p:nvPr>
            <p:ph idx="1"/>
          </p:nvPr>
        </p:nvSpPr>
        <p:spPr>
          <a:xfrm>
            <a:off x="677334" y="1253067"/>
            <a:ext cx="6155266" cy="4351866"/>
          </a:xfrm>
        </p:spPr>
        <p:txBody>
          <a:bodyPr anchor="ctr">
            <a:normAutofit/>
          </a:bodyPr>
          <a:lstStyle/>
          <a:p>
            <a:pPr marL="0" indent="0">
              <a:buNone/>
            </a:pPr>
            <a:r>
              <a:rPr lang="en-GB">
                <a:latin typeface="Arial Nova"/>
              </a:rPr>
              <a:t>BIOLOGICAL FACTORS are the "nature" aspects which include:</a:t>
            </a:r>
            <a:endParaRPr lang="en-US">
              <a:latin typeface="Arial Nova"/>
            </a:endParaRPr>
          </a:p>
          <a:p>
            <a:pPr>
              <a:buClr>
                <a:srgbClr val="EB3D9F"/>
              </a:buClr>
              <a:buFont typeface="Wingdings" charset="2"/>
              <a:buChar char="v"/>
            </a:pPr>
            <a:r>
              <a:rPr lang="en-GB">
                <a:latin typeface="Arial Nova"/>
              </a:rPr>
              <a:t>Genetics – Like the colour of your eyes</a:t>
            </a:r>
          </a:p>
          <a:p>
            <a:pPr>
              <a:buClr>
                <a:srgbClr val="EB3D9F"/>
              </a:buClr>
              <a:buFont typeface="Wingdings" charset="2"/>
              <a:buChar char="v"/>
            </a:pPr>
            <a:r>
              <a:rPr lang="en-GB">
                <a:latin typeface="Arial Nova"/>
              </a:rPr>
              <a:t>Prenatal Conditions – Mothers diet and health conditions</a:t>
            </a:r>
          </a:p>
          <a:p>
            <a:pPr>
              <a:buClr>
                <a:srgbClr val="EB3D9F"/>
              </a:buClr>
              <a:buFont typeface="Wingdings" charset="2"/>
              <a:buChar char="v"/>
            </a:pPr>
            <a:r>
              <a:rPr lang="en-GB">
                <a:latin typeface="Arial Nova"/>
              </a:rPr>
              <a:t>Hormones – Chemical messages like cortisol and insulin for growth and development</a:t>
            </a:r>
          </a:p>
          <a:p>
            <a:pPr>
              <a:buClr>
                <a:srgbClr val="EB3D9F"/>
              </a:buClr>
              <a:buFont typeface="Wingdings" charset="2"/>
              <a:buChar char="v"/>
            </a:pPr>
            <a:r>
              <a:rPr lang="en-GB">
                <a:latin typeface="Arial Nova"/>
              </a:rPr>
              <a:t>Brain Chemistry – The development of brain functions for a child's mind and body</a:t>
            </a:r>
          </a:p>
          <a:p>
            <a:pPr>
              <a:buClr>
                <a:srgbClr val="EB3D9F"/>
              </a:buClr>
              <a:buFont typeface="Wingdings" charset="2"/>
              <a:buChar char="v"/>
            </a:pPr>
            <a:r>
              <a:rPr lang="en-GB">
                <a:latin typeface="Arial Nova"/>
              </a:rPr>
              <a:t>Physical Health – Overall health impacts development</a:t>
            </a:r>
          </a:p>
          <a:p>
            <a:pPr marL="0" indent="0">
              <a:buClr>
                <a:srgbClr val="EB3D9F"/>
              </a:buClr>
              <a:buNone/>
            </a:pPr>
            <a:r>
              <a:rPr lang="en-GB">
                <a:latin typeface="Arial Nova"/>
              </a:rPr>
              <a:t>(Engage Treatment Program, 2022).</a:t>
            </a:r>
          </a:p>
          <a:p>
            <a:pPr>
              <a:buClr>
                <a:srgbClr val="EB3D9F"/>
              </a:buClr>
              <a:buFont typeface="Wingdings" charset="2"/>
              <a:buChar char="v"/>
            </a:pPr>
            <a:endParaRPr lang="en-GB"/>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A7AABA-3AEF-E64E-319A-DFD3191CED04}"/>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Biological Influences</a:t>
            </a:r>
          </a:p>
        </p:txBody>
      </p:sp>
    </p:spTree>
    <p:extLst>
      <p:ext uri="{BB962C8B-B14F-4D97-AF65-F5344CB8AC3E}">
        <p14:creationId xmlns:p14="http://schemas.microsoft.com/office/powerpoint/2010/main" val="4239406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35771-740F-167A-C047-88FE025A98AD}"/>
              </a:ext>
            </a:extLst>
          </p:cNvPr>
          <p:cNvSpPr>
            <a:spLocks noGrp="1"/>
          </p:cNvSpPr>
          <p:nvPr>
            <p:ph idx="1"/>
          </p:nvPr>
        </p:nvSpPr>
        <p:spPr>
          <a:xfrm>
            <a:off x="677334" y="1253067"/>
            <a:ext cx="6155266" cy="4351866"/>
          </a:xfrm>
        </p:spPr>
        <p:txBody>
          <a:bodyPr anchor="ctr">
            <a:normAutofit/>
          </a:bodyPr>
          <a:lstStyle/>
          <a:p>
            <a:pPr marL="0" indent="0">
              <a:buNone/>
            </a:pPr>
            <a:r>
              <a:rPr lang="en-GB">
                <a:latin typeface="Arial Nova"/>
              </a:rPr>
              <a:t>ENVIROMENTAL FACTORS are the "</a:t>
            </a:r>
            <a:r>
              <a:rPr lang="en-GB" err="1">
                <a:latin typeface="Arial Nova"/>
              </a:rPr>
              <a:t>nuture</a:t>
            </a:r>
            <a:r>
              <a:rPr lang="en-GB">
                <a:latin typeface="Arial Nova"/>
              </a:rPr>
              <a:t>" aspects which include:</a:t>
            </a:r>
            <a:endParaRPr lang="en-US">
              <a:latin typeface="Arial Nova"/>
            </a:endParaRPr>
          </a:p>
          <a:p>
            <a:pPr>
              <a:buClr>
                <a:srgbClr val="EB3D9F"/>
              </a:buClr>
              <a:buFont typeface="Wingdings" charset="2"/>
              <a:buChar char="v"/>
            </a:pPr>
            <a:r>
              <a:rPr lang="en-GB">
                <a:latin typeface="Arial Nova"/>
              </a:rPr>
              <a:t>Nutrition and Diet – Essential for physical and cognitive growth</a:t>
            </a:r>
          </a:p>
          <a:p>
            <a:pPr>
              <a:buClr>
                <a:srgbClr val="EB3D9F"/>
              </a:buClr>
              <a:buFont typeface="Wingdings" charset="2"/>
              <a:buChar char="v"/>
            </a:pPr>
            <a:r>
              <a:rPr lang="en-GB">
                <a:latin typeface="Arial Nova"/>
              </a:rPr>
              <a:t>Social Environment – Interactions with friends and community members</a:t>
            </a:r>
          </a:p>
          <a:p>
            <a:pPr>
              <a:buClr>
                <a:srgbClr val="EB3D9F"/>
              </a:buClr>
              <a:buFont typeface="Wingdings" charset="2"/>
              <a:buChar char="v"/>
            </a:pPr>
            <a:r>
              <a:rPr lang="en-GB">
                <a:latin typeface="Arial Nova"/>
              </a:rPr>
              <a:t>Cultural and Society – Broader norms to contribute a child's overall well being</a:t>
            </a:r>
          </a:p>
          <a:p>
            <a:pPr>
              <a:buClr>
                <a:srgbClr val="EB3D9F"/>
              </a:buClr>
              <a:buFont typeface="Wingdings" charset="2"/>
              <a:buChar char="v"/>
            </a:pPr>
            <a:r>
              <a:rPr lang="en-GB">
                <a:latin typeface="Arial Nova"/>
              </a:rPr>
              <a:t>Physical Environment – Housing conditions and general climate affect a child's health</a:t>
            </a:r>
          </a:p>
          <a:p>
            <a:pPr marL="0" indent="0">
              <a:buClr>
                <a:srgbClr val="EB3D9F"/>
              </a:buClr>
              <a:buNone/>
            </a:pPr>
            <a:endParaRPr lang="en-GB">
              <a:latin typeface="Arial Nova"/>
            </a:endParaRPr>
          </a:p>
          <a:p>
            <a:pPr marL="0" indent="0">
              <a:buClr>
                <a:srgbClr val="EB3D9F"/>
              </a:buClr>
              <a:buNone/>
            </a:pPr>
            <a:r>
              <a:rPr lang="en-GB">
                <a:latin typeface="Arial Nova"/>
              </a:rPr>
              <a:t>(CPD Online College, 2024)</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2BC7FAC-1070-03F4-57E9-381F6A8F6A33}"/>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Enviromental Influences</a:t>
            </a:r>
          </a:p>
        </p:txBody>
      </p:sp>
    </p:spTree>
    <p:extLst>
      <p:ext uri="{BB962C8B-B14F-4D97-AF65-F5344CB8AC3E}">
        <p14:creationId xmlns:p14="http://schemas.microsoft.com/office/powerpoint/2010/main" val="1676840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27464-1FE5-3D88-BC81-C89CE4E014CE}"/>
              </a:ext>
            </a:extLst>
          </p:cNvPr>
          <p:cNvSpPr>
            <a:spLocks noGrp="1"/>
          </p:cNvSpPr>
          <p:nvPr>
            <p:ph type="title"/>
          </p:nvPr>
        </p:nvSpPr>
        <p:spPr>
          <a:xfrm>
            <a:off x="2786047" y="609600"/>
            <a:ext cx="6487955" cy="1320800"/>
          </a:xfrm>
        </p:spPr>
        <p:txBody>
          <a:bodyPr>
            <a:normAutofit/>
          </a:bodyPr>
          <a:lstStyle/>
          <a:p>
            <a:r>
              <a:rPr lang="en-GB"/>
              <a:t>Usefulness and Limitations of the Theory</a:t>
            </a:r>
          </a:p>
        </p:txBody>
      </p:sp>
      <p:pic>
        <p:nvPicPr>
          <p:cNvPr id="110" name="Picture 109" descr="Complex maths formulae on a blackboard">
            <a:extLst>
              <a:ext uri="{FF2B5EF4-FFF2-40B4-BE49-F238E27FC236}">
                <a16:creationId xmlns:a16="http://schemas.microsoft.com/office/drawing/2014/main" id="{B3250881-5E78-2527-A0EF-522B4CB0E6DE}"/>
              </a:ext>
            </a:extLst>
          </p:cNvPr>
          <p:cNvPicPr>
            <a:picLocks noChangeAspect="1"/>
          </p:cNvPicPr>
          <p:nvPr/>
        </p:nvPicPr>
        <p:blipFill>
          <a:blip r:embed="rId2">
            <a:duotone>
              <a:prstClr val="black"/>
              <a:schemeClr val="tx2">
                <a:tint val="45000"/>
                <a:satMod val="400000"/>
              </a:schemeClr>
            </a:duotone>
          </a:blip>
          <a:srcRect l="41987" r="29123" b="465"/>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209" name="Isosceles Triangle 208">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1" name="Content Placeholder 2">
            <a:extLst>
              <a:ext uri="{FF2B5EF4-FFF2-40B4-BE49-F238E27FC236}">
                <a16:creationId xmlns:a16="http://schemas.microsoft.com/office/drawing/2014/main" id="{84498A86-5C7A-53B2-500E-D5011D940A51}"/>
              </a:ext>
            </a:extLst>
          </p:cNvPr>
          <p:cNvSpPr>
            <a:spLocks noGrp="1"/>
          </p:cNvSpPr>
          <p:nvPr>
            <p:ph idx="1"/>
          </p:nvPr>
        </p:nvSpPr>
        <p:spPr>
          <a:xfrm>
            <a:off x="2786047" y="2160589"/>
            <a:ext cx="6487955" cy="3880773"/>
          </a:xfrm>
        </p:spPr>
        <p:txBody>
          <a:bodyPr vert="horz" lIns="91440" tIns="45720" rIns="91440" bIns="45720" rtlCol="0">
            <a:normAutofit/>
          </a:bodyPr>
          <a:lstStyle/>
          <a:p>
            <a:pPr>
              <a:lnSpc>
                <a:spcPct val="90000"/>
              </a:lnSpc>
            </a:pPr>
            <a:r>
              <a:rPr lang="en-GB" sz="1500">
                <a:latin typeface="Arial Nova"/>
              </a:rPr>
              <a:t>I found the Erikson theory useful in explaining and providing a framework for a Lifespan perspective on development showing an ongoing process on identity and personality, however it lacks clear transitions in the stages and potential cultural biases focusing on men rather than women, also it does not address the influence of modern social structures like single-parent families. There are many theory plans that can explain human thoughts, emotions and behaviours to provide personal development, offering essential frameworks for understanding human development (The Knowledge Academy, 2025).</a:t>
            </a:r>
          </a:p>
          <a:p>
            <a:pPr>
              <a:lnSpc>
                <a:spcPct val="90000"/>
              </a:lnSpc>
              <a:buClr>
                <a:srgbClr val="EB3D9F"/>
              </a:buClr>
            </a:pPr>
            <a:r>
              <a:rPr lang="en-GB" sz="1500">
                <a:latin typeface="Arial Nova"/>
              </a:rPr>
              <a:t>Amira support plan has been in place for two weeks and we are now seeing positive engagement with her playing with the other children, and she is feeling happier when she arrives at the nursery, and her communication has improved more with her support teachers, so the support plan is achieving its intended goals.</a:t>
            </a:r>
          </a:p>
        </p:txBody>
      </p:sp>
    </p:spTree>
    <p:extLst>
      <p:ext uri="{BB962C8B-B14F-4D97-AF65-F5344CB8AC3E}">
        <p14:creationId xmlns:p14="http://schemas.microsoft.com/office/powerpoint/2010/main" val="4194505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F95BD0-0E12-403D-A008-0010AB3DA0D5}"/>
            </a:ext>
          </a:extLst>
        </p:cNvPr>
        <p:cNvGrpSpPr/>
        <p:nvPr/>
      </p:nvGrpSpPr>
      <p:grpSpPr>
        <a:xfrm>
          <a:off x="0" y="0"/>
          <a:ext cx="0" cy="0"/>
          <a:chOff x="0" y="0"/>
          <a:chExt cx="0" cy="0"/>
        </a:xfrm>
      </p:grpSpPr>
      <p:sp useBgFill="1">
        <p:nvSpPr>
          <p:cNvPr id="216" name="Rectangle 215">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Content Placeholder 2">
            <a:extLst>
              <a:ext uri="{FF2B5EF4-FFF2-40B4-BE49-F238E27FC236}">
                <a16:creationId xmlns:a16="http://schemas.microsoft.com/office/drawing/2014/main" id="{5D1CE264-B6DD-C51B-CB6B-B44171A6CA53}"/>
              </a:ext>
            </a:extLst>
          </p:cNvPr>
          <p:cNvSpPr>
            <a:spLocks noGrp="1"/>
          </p:cNvSpPr>
          <p:nvPr>
            <p:ph idx="1"/>
          </p:nvPr>
        </p:nvSpPr>
        <p:spPr>
          <a:xfrm>
            <a:off x="677334" y="1253067"/>
            <a:ext cx="6155266" cy="4351866"/>
          </a:xfrm>
        </p:spPr>
        <p:txBody>
          <a:bodyPr vert="horz" lIns="91440" tIns="45720" rIns="91440" bIns="45720" rtlCol="0" anchor="ctr">
            <a:normAutofit/>
          </a:bodyPr>
          <a:lstStyle/>
          <a:p>
            <a:pPr>
              <a:lnSpc>
                <a:spcPct val="90000"/>
              </a:lnSpc>
            </a:pPr>
            <a:endParaRPr lang="en-GB" sz="700">
              <a:latin typeface="Arial Nova"/>
              <a:ea typeface="Roboto"/>
              <a:cs typeface="Roboto"/>
            </a:endParaRPr>
          </a:p>
          <a:p>
            <a:pPr>
              <a:lnSpc>
                <a:spcPct val="90000"/>
              </a:lnSpc>
              <a:buClr>
                <a:srgbClr val="EB3D9F"/>
              </a:buClr>
            </a:pPr>
            <a:endParaRPr lang="en-GB" sz="700">
              <a:latin typeface="Arial Nova"/>
              <a:ea typeface="Roboto"/>
              <a:cs typeface="Roboto"/>
            </a:endParaRPr>
          </a:p>
          <a:p>
            <a:pPr>
              <a:lnSpc>
                <a:spcPct val="90000"/>
              </a:lnSpc>
              <a:buClr>
                <a:srgbClr val="EB3D9F"/>
              </a:buClr>
            </a:pPr>
            <a:endParaRPr lang="en-GB" sz="700">
              <a:latin typeface="Arial Nova"/>
              <a:ea typeface="Roboto"/>
              <a:cs typeface="Roboto"/>
            </a:endParaRPr>
          </a:p>
          <a:p>
            <a:pPr>
              <a:lnSpc>
                <a:spcPct val="90000"/>
              </a:lnSpc>
              <a:buClr>
                <a:srgbClr val="EB3D9F"/>
              </a:buClr>
            </a:pPr>
            <a:r>
              <a:rPr lang="en-GB" sz="700">
                <a:latin typeface="Arial Nova"/>
                <a:ea typeface="Roboto"/>
                <a:cs typeface="Roboto"/>
              </a:rPr>
              <a:t>Boyd, D.R. and Bee, H.L. (2019). </a:t>
            </a:r>
            <a:r>
              <a:rPr lang="en-GB" sz="700" i="1">
                <a:latin typeface="Arial Nova"/>
                <a:ea typeface="Roboto"/>
                <a:cs typeface="Roboto"/>
              </a:rPr>
              <a:t>Lifespan Development, Global Edition</a:t>
            </a:r>
            <a:r>
              <a:rPr lang="en-GB" sz="700">
                <a:latin typeface="Arial Nova"/>
                <a:ea typeface="Roboto"/>
                <a:cs typeface="Roboto"/>
              </a:rPr>
              <a:t>. [online] </a:t>
            </a:r>
            <a:r>
              <a:rPr lang="en-GB" sz="700" i="1">
                <a:latin typeface="Arial Nova"/>
                <a:ea typeface="Roboto"/>
                <a:cs typeface="Roboto"/>
              </a:rPr>
              <a:t>Google Books</a:t>
            </a:r>
            <a:r>
              <a:rPr lang="en-GB" sz="700">
                <a:latin typeface="Arial Nova"/>
                <a:ea typeface="Roboto"/>
                <a:cs typeface="Roboto"/>
              </a:rPr>
              <a:t>. Pearson. Available at: </a:t>
            </a:r>
            <a:r>
              <a:rPr lang="en-GB" sz="700">
                <a:latin typeface="Arial Nova"/>
                <a:ea typeface="Roboto"/>
                <a:cs typeface="Roboto"/>
                <a:hlinkClick r:id="rId2"/>
              </a:rPr>
              <a:t>https://books.google.co.uk/books/about/Lifespan_Development_Global_Edition.html?id=iDf9xAEACAAJ&amp;redir_esc=y</a:t>
            </a:r>
            <a:r>
              <a:rPr lang="en-GB" sz="700">
                <a:latin typeface="Arial Nova"/>
                <a:ea typeface="Roboto"/>
                <a:cs typeface="Roboto"/>
              </a:rPr>
              <a:t>. (Accessed 28 Sept. 2025).</a:t>
            </a:r>
          </a:p>
          <a:p>
            <a:pPr>
              <a:lnSpc>
                <a:spcPct val="90000"/>
              </a:lnSpc>
              <a:buClr>
                <a:srgbClr val="EB3D9F"/>
              </a:buClr>
            </a:pPr>
            <a:r>
              <a:rPr lang="en-GB" sz="700">
                <a:latin typeface="Arial Nova"/>
                <a:ea typeface="Roboto"/>
                <a:cs typeface="Roboto"/>
              </a:rPr>
              <a:t>BCHQ (2023). </a:t>
            </a:r>
            <a:r>
              <a:rPr lang="en-GB" sz="700" i="1">
                <a:latin typeface="Arial Nova"/>
                <a:ea typeface="Roboto"/>
                <a:cs typeface="Roboto"/>
              </a:rPr>
              <a:t>Nature vs Nurture - Baby College</a:t>
            </a:r>
            <a:r>
              <a:rPr lang="en-GB" sz="700">
                <a:latin typeface="Arial Nova"/>
                <a:ea typeface="Roboto"/>
                <a:cs typeface="Roboto"/>
              </a:rPr>
              <a:t>. [online] Baby College. Available at: </a:t>
            </a:r>
            <a:r>
              <a:rPr lang="en-GB" sz="700">
                <a:latin typeface="Arial Nova"/>
                <a:ea typeface="Roboto"/>
                <a:cs typeface="Roboto"/>
                <a:hlinkClick r:id="rId3"/>
              </a:rPr>
              <a:t>https://babycollege.co.uk/nature-vs-nurture/</a:t>
            </a:r>
            <a:r>
              <a:rPr lang="en-GB" sz="700">
                <a:latin typeface="Arial Nova"/>
                <a:ea typeface="Roboto"/>
                <a:cs typeface="Roboto"/>
              </a:rPr>
              <a:t> [Accessed 29 Sep. 2025].</a:t>
            </a:r>
            <a:endParaRPr lang="en-GB" sz="700">
              <a:latin typeface="Arial Nova"/>
            </a:endParaRPr>
          </a:p>
          <a:p>
            <a:pPr>
              <a:lnSpc>
                <a:spcPct val="90000"/>
              </a:lnSpc>
              <a:buClr>
                <a:srgbClr val="EB3D9F"/>
              </a:buClr>
            </a:pPr>
            <a:r>
              <a:rPr lang="en-GB" sz="700">
                <a:latin typeface="Arial Nova"/>
                <a:ea typeface="Roboto"/>
                <a:cs typeface="Roboto"/>
              </a:rPr>
              <a:t>CPD Online (2024)  Wright, L. (2024). </a:t>
            </a:r>
            <a:r>
              <a:rPr lang="en-GB" sz="700" i="1">
                <a:latin typeface="Arial Nova"/>
                <a:ea typeface="Roboto"/>
                <a:cs typeface="Roboto"/>
              </a:rPr>
              <a:t>How Environmental Factors Influence Child Growth and Development</a:t>
            </a:r>
            <a:r>
              <a:rPr lang="en-GB" sz="700">
                <a:latin typeface="Arial Nova"/>
                <a:ea typeface="Roboto"/>
                <a:cs typeface="Roboto"/>
              </a:rPr>
              <a:t>. [online] CPD Online College. Available at: </a:t>
            </a:r>
            <a:r>
              <a:rPr lang="en-GB" sz="700">
                <a:latin typeface="Arial Nova"/>
                <a:ea typeface="Roboto"/>
                <a:cs typeface="Roboto"/>
                <a:hlinkClick r:id="rId4"/>
              </a:rPr>
              <a:t>https://cpdonline.co.uk/knowledge-base/care/child-growth-and-development/</a:t>
            </a:r>
            <a:r>
              <a:rPr lang="en-GB" sz="700">
                <a:latin typeface="Arial Nova"/>
                <a:ea typeface="Roboto"/>
                <a:cs typeface="Roboto"/>
              </a:rPr>
              <a:t>.  (Accessed 02 Oct.2025).  </a:t>
            </a:r>
            <a:endParaRPr lang="en-GB" sz="700">
              <a:latin typeface="Arial Nova"/>
            </a:endParaRPr>
          </a:p>
          <a:p>
            <a:pPr>
              <a:lnSpc>
                <a:spcPct val="90000"/>
              </a:lnSpc>
              <a:buClr>
                <a:srgbClr val="EB3D9F"/>
              </a:buClr>
            </a:pPr>
            <a:r>
              <a:rPr lang="en-GB" sz="700">
                <a:latin typeface="Arial Nova"/>
                <a:ea typeface="Roboto"/>
                <a:cs typeface="Roboto"/>
              </a:rPr>
              <a:t>Donovan, L. (2010). </a:t>
            </a:r>
            <a:r>
              <a:rPr lang="en-GB" sz="700" i="1">
                <a:latin typeface="Arial Nova"/>
                <a:ea typeface="Roboto"/>
                <a:cs typeface="Roboto"/>
              </a:rPr>
              <a:t>24–36 Months: Social-Emotional Development</a:t>
            </a:r>
            <a:r>
              <a:rPr lang="en-GB" sz="700">
                <a:latin typeface="Arial Nova"/>
                <a:ea typeface="Roboto"/>
                <a:cs typeface="Roboto"/>
              </a:rPr>
              <a:t>. [online] ZERO TO THREE. Available at: </a:t>
            </a:r>
            <a:r>
              <a:rPr lang="en-GB" sz="700">
                <a:latin typeface="Arial Nova"/>
                <a:ea typeface="Roboto"/>
                <a:cs typeface="Roboto"/>
                <a:hlinkClick r:id="rId5"/>
              </a:rPr>
              <a:t>https://www.zerotothree.org/resource/24-36-months-social-emotional-development/</a:t>
            </a:r>
            <a:r>
              <a:rPr lang="en-GB" sz="700">
                <a:latin typeface="Arial Nova"/>
                <a:ea typeface="Roboto"/>
                <a:cs typeface="Roboto"/>
              </a:rPr>
              <a:t>. (Accessed 30 Sept. 2025).</a:t>
            </a:r>
          </a:p>
          <a:p>
            <a:pPr>
              <a:lnSpc>
                <a:spcPct val="90000"/>
              </a:lnSpc>
              <a:buClr>
                <a:srgbClr val="EB3D9F"/>
              </a:buClr>
            </a:pPr>
            <a:r>
              <a:rPr lang="en-GB" sz="700">
                <a:latin typeface="Roboto"/>
                <a:ea typeface="Roboto"/>
                <a:cs typeface="Roboto"/>
              </a:rPr>
              <a:t>Engage Therapy (2022). </a:t>
            </a:r>
            <a:r>
              <a:rPr lang="en-GB" sz="700" i="1">
                <a:latin typeface="Roboto"/>
                <a:ea typeface="Roboto"/>
                <a:cs typeface="Roboto"/>
              </a:rPr>
              <a:t>What Are The 8 Biological Factors That Influence Child Development?</a:t>
            </a:r>
            <a:r>
              <a:rPr lang="en-GB" sz="700">
                <a:latin typeface="Roboto"/>
                <a:ea typeface="Roboto"/>
                <a:cs typeface="Roboto"/>
              </a:rPr>
              <a:t> [online] Engage Treatment Program, Inc. Available at: </a:t>
            </a:r>
            <a:r>
              <a:rPr lang="en-GB" sz="700">
                <a:latin typeface="Roboto"/>
                <a:ea typeface="Roboto"/>
                <a:cs typeface="Roboto"/>
                <a:hlinkClick r:id="rId6"/>
              </a:rPr>
              <a:t>https://engagetherapy.com/what-are-the-8-biological-factors-that-influence-child-development/</a:t>
            </a:r>
            <a:r>
              <a:rPr lang="en-GB" sz="700">
                <a:latin typeface="Roboto"/>
                <a:ea typeface="Roboto"/>
                <a:cs typeface="Roboto"/>
              </a:rPr>
              <a:t>. (Accessed 30 Sept. 2025).</a:t>
            </a:r>
            <a:r>
              <a:rPr lang="en-GB" sz="700">
                <a:latin typeface="Arial Nova"/>
                <a:ea typeface="Roboto"/>
                <a:cs typeface="Roboto"/>
              </a:rPr>
              <a:t>  </a:t>
            </a:r>
            <a:endParaRPr lang="en-GB" sz="700">
              <a:latin typeface="Arial Nova"/>
            </a:endParaRPr>
          </a:p>
          <a:p>
            <a:pPr>
              <a:lnSpc>
                <a:spcPct val="90000"/>
              </a:lnSpc>
              <a:buClr>
                <a:srgbClr val="EB3D9F"/>
              </a:buClr>
            </a:pPr>
            <a:r>
              <a:rPr lang="en-GB" sz="700">
                <a:latin typeface="Arial Nova"/>
                <a:ea typeface="Roboto"/>
                <a:cs typeface="Roboto"/>
              </a:rPr>
              <a:t>NHS (2021). </a:t>
            </a:r>
            <a:r>
              <a:rPr lang="en-GB" sz="700" i="1">
                <a:latin typeface="Arial Nova"/>
                <a:ea typeface="Roboto"/>
                <a:cs typeface="Roboto"/>
              </a:rPr>
              <a:t>Anxiety in children</a:t>
            </a:r>
            <a:r>
              <a:rPr lang="en-GB" sz="700">
                <a:latin typeface="Arial Nova"/>
                <a:ea typeface="Roboto"/>
                <a:cs typeface="Roboto"/>
              </a:rPr>
              <a:t>. [online] nhs.uk. Available at: </a:t>
            </a:r>
            <a:r>
              <a:rPr lang="en-GB" sz="700">
                <a:latin typeface="Arial Nova"/>
                <a:ea typeface="Roboto"/>
                <a:cs typeface="Roboto"/>
                <a:hlinkClick r:id="rId7"/>
              </a:rPr>
              <a:t>https://www.nhs.uk/mental-health/children-and-young-adults/advice-for-parents/anxiety-in-children/</a:t>
            </a:r>
            <a:r>
              <a:rPr lang="en-GB" sz="700">
                <a:latin typeface="Arial Nova"/>
                <a:ea typeface="Roboto"/>
                <a:cs typeface="Roboto"/>
              </a:rPr>
              <a:t> [Accessed 29 Sept. 2025].</a:t>
            </a:r>
          </a:p>
          <a:p>
            <a:pPr>
              <a:lnSpc>
                <a:spcPct val="90000"/>
              </a:lnSpc>
              <a:buClr>
                <a:srgbClr val="EB3D9F"/>
              </a:buClr>
            </a:pPr>
            <a:r>
              <a:rPr lang="en-GB" sz="700">
                <a:latin typeface="Arial Nova"/>
                <a:ea typeface="Roboto"/>
                <a:cs typeface="Roboto"/>
              </a:rPr>
              <a:t>Begum, A. (2023). </a:t>
            </a:r>
            <a:r>
              <a:rPr lang="en-GB" sz="700" i="1">
                <a:latin typeface="Arial Nova"/>
                <a:ea typeface="Roboto"/>
                <a:cs typeface="Roboto"/>
              </a:rPr>
              <a:t>The Importance Of Cultural Competence In Nursing</a:t>
            </a:r>
            <a:r>
              <a:rPr lang="en-GB" sz="700">
                <a:latin typeface="Arial Nova"/>
                <a:ea typeface="Roboto"/>
                <a:cs typeface="Roboto"/>
              </a:rPr>
              <a:t>. [online] www.nurses.co.uk. Available at: </a:t>
            </a:r>
            <a:r>
              <a:rPr lang="en-GB" sz="700">
                <a:latin typeface="Arial Nova"/>
                <a:ea typeface="Roboto"/>
                <a:cs typeface="Roboto"/>
                <a:hlinkClick r:id="rId8"/>
              </a:rPr>
              <a:t>https://www.nurses.co.uk/blog/the-importance-of-cultural-competence-in-nursing/</a:t>
            </a:r>
            <a:r>
              <a:rPr lang="en-GB" sz="700">
                <a:latin typeface="Arial Nova"/>
                <a:ea typeface="Roboto"/>
                <a:cs typeface="Roboto"/>
              </a:rPr>
              <a:t>. (Accessed 06Oct 2025).</a:t>
            </a:r>
          </a:p>
          <a:p>
            <a:pPr>
              <a:lnSpc>
                <a:spcPct val="90000"/>
              </a:lnSpc>
              <a:buClr>
                <a:srgbClr val="EB3D9F"/>
              </a:buClr>
            </a:pPr>
            <a:r>
              <a:rPr lang="en-GB" sz="700">
                <a:latin typeface="Arial Nova"/>
                <a:ea typeface="Roboto"/>
                <a:cs typeface="Roboto"/>
              </a:rPr>
              <a:t>Main, P. (2023). </a:t>
            </a:r>
            <a:r>
              <a:rPr lang="en-GB" sz="700" i="1">
                <a:latin typeface="Arial Nova"/>
                <a:ea typeface="Roboto"/>
                <a:cs typeface="Roboto"/>
              </a:rPr>
              <a:t>Bowlby’s Attachment Theory</a:t>
            </a:r>
            <a:r>
              <a:rPr lang="en-GB" sz="700">
                <a:latin typeface="Arial Nova"/>
                <a:ea typeface="Roboto"/>
                <a:cs typeface="Roboto"/>
              </a:rPr>
              <a:t>. [online] www.structural-learning.com. Available at: </a:t>
            </a:r>
            <a:r>
              <a:rPr lang="en-GB" sz="700">
                <a:latin typeface="Arial Nova"/>
                <a:ea typeface="Roboto"/>
                <a:cs typeface="Roboto"/>
                <a:hlinkClick r:id="rId9"/>
              </a:rPr>
              <a:t>https://www.structural-learning.com/post/bowlbys-attachment-theory</a:t>
            </a:r>
            <a:r>
              <a:rPr lang="en-GB" sz="700">
                <a:latin typeface="Arial Nova"/>
                <a:ea typeface="Roboto"/>
                <a:cs typeface="Roboto"/>
              </a:rPr>
              <a:t>. (Accessed 28 Sept. 2025).</a:t>
            </a:r>
            <a:endParaRPr lang="en-GB" sz="700">
              <a:latin typeface="Arial Nova"/>
            </a:endParaRPr>
          </a:p>
          <a:p>
            <a:pPr>
              <a:lnSpc>
                <a:spcPct val="90000"/>
              </a:lnSpc>
              <a:buClr>
                <a:srgbClr val="EB3D9F"/>
              </a:buClr>
            </a:pPr>
            <a:r>
              <a:rPr lang="en-GB" sz="700">
                <a:latin typeface="Arial Nova"/>
                <a:ea typeface="Roboto"/>
                <a:cs typeface="Roboto"/>
              </a:rPr>
              <a:t>Sutton, J. (2020). </a:t>
            </a:r>
            <a:r>
              <a:rPr lang="en-GB" sz="700" i="1">
                <a:latin typeface="Arial Nova"/>
                <a:ea typeface="Roboto"/>
                <a:cs typeface="Roboto"/>
              </a:rPr>
              <a:t>Erik </a:t>
            </a:r>
            <a:r>
              <a:rPr lang="en-GB" sz="700" i="1" err="1">
                <a:latin typeface="Arial Nova"/>
                <a:ea typeface="Roboto"/>
                <a:cs typeface="Roboto"/>
              </a:rPr>
              <a:t>erikson’s</a:t>
            </a:r>
            <a:r>
              <a:rPr lang="en-GB" sz="700" i="1">
                <a:latin typeface="Arial Nova"/>
                <a:ea typeface="Roboto"/>
                <a:cs typeface="Roboto"/>
              </a:rPr>
              <a:t> stages of psychosocial development explained</a:t>
            </a:r>
            <a:r>
              <a:rPr lang="en-GB" sz="700">
                <a:latin typeface="Arial Nova"/>
                <a:ea typeface="Roboto"/>
                <a:cs typeface="Roboto"/>
              </a:rPr>
              <a:t>. [online] Positive Psychology. Available at: </a:t>
            </a:r>
            <a:r>
              <a:rPr lang="en-GB" sz="700">
                <a:latin typeface="Arial Nova"/>
                <a:ea typeface="Roboto"/>
                <a:cs typeface="Roboto"/>
                <a:hlinkClick r:id="rId10"/>
              </a:rPr>
              <a:t>https://positivepsychology.com/erikson-</a:t>
            </a:r>
            <a:r>
              <a:rPr lang="en-GB" sz="700">
                <a:latin typeface="Arial Nova"/>
                <a:ea typeface="Roboto"/>
                <a:cs typeface="Roboto"/>
              </a:rPr>
              <a:t>How Enviromental factors Influence child g=Growth and Development. </a:t>
            </a:r>
            <a:r>
              <a:rPr lang="en-GB" sz="700">
                <a:latin typeface="Arial Nova"/>
                <a:ea typeface="Roboto"/>
                <a:cs typeface="Roboto"/>
                <a:hlinkClick r:id="rId10"/>
              </a:rPr>
              <a:t>stages/</a:t>
            </a:r>
            <a:r>
              <a:rPr lang="en-GB" sz="700">
                <a:latin typeface="Arial Nova"/>
                <a:ea typeface="Roboto"/>
                <a:cs typeface="Roboto"/>
              </a:rPr>
              <a:t> [Accessed 28 Sept. 2025].</a:t>
            </a:r>
          </a:p>
          <a:p>
            <a:pPr>
              <a:lnSpc>
                <a:spcPct val="90000"/>
              </a:lnSpc>
              <a:buClr>
                <a:srgbClr val="EB3D9F"/>
              </a:buClr>
            </a:pPr>
            <a:r>
              <a:rPr lang="en-GB" sz="700">
                <a:latin typeface="Arial Nova"/>
                <a:ea typeface="Roboto"/>
                <a:cs typeface="Roboto"/>
              </a:rPr>
              <a:t>The Knowledge Academy (2023). </a:t>
            </a:r>
            <a:r>
              <a:rPr lang="en-GB" sz="700" i="1">
                <a:latin typeface="Arial Nova"/>
                <a:ea typeface="Roboto"/>
                <a:cs typeface="Roboto"/>
              </a:rPr>
              <a:t>What Are Psychological Theories? Explained with examples</a:t>
            </a:r>
            <a:r>
              <a:rPr lang="en-GB" sz="700">
                <a:latin typeface="Arial Nova"/>
                <a:ea typeface="Roboto"/>
                <a:cs typeface="Roboto"/>
              </a:rPr>
              <a:t>. [online] www.theknowledgeacademy.com. Available at: </a:t>
            </a:r>
            <a:r>
              <a:rPr lang="en-GB" sz="700">
                <a:latin typeface="Arial Nova"/>
                <a:ea typeface="Roboto"/>
                <a:cs typeface="Roboto"/>
                <a:hlinkClick r:id="rId11"/>
              </a:rPr>
              <a:t>https://www.theknowledgeacademy.com/blog/psychological-theories/</a:t>
            </a:r>
            <a:r>
              <a:rPr lang="en-GB" sz="700">
                <a:latin typeface="Arial Nova"/>
                <a:ea typeface="Roboto"/>
                <a:cs typeface="Roboto"/>
              </a:rPr>
              <a:t>. (Accessed 04 Oct. 2025).</a:t>
            </a:r>
          </a:p>
          <a:p>
            <a:pPr>
              <a:lnSpc>
                <a:spcPct val="90000"/>
              </a:lnSpc>
              <a:buClr>
                <a:srgbClr val="EB3D9F"/>
              </a:buClr>
            </a:pPr>
            <a:endParaRPr lang="en-GB" sz="700">
              <a:latin typeface="Arial Nova"/>
              <a:ea typeface="Roboto"/>
              <a:cs typeface="Roboto"/>
            </a:endParaRPr>
          </a:p>
          <a:p>
            <a:pPr marL="0" indent="0">
              <a:lnSpc>
                <a:spcPct val="90000"/>
              </a:lnSpc>
              <a:buNone/>
            </a:pPr>
            <a:endParaRPr lang="en-GB" sz="700">
              <a:latin typeface="Arial Nova"/>
              <a:ea typeface="Roboto"/>
              <a:cs typeface="Roboto"/>
            </a:endParaRPr>
          </a:p>
        </p:txBody>
      </p:sp>
      <p:sp>
        <p:nvSpPr>
          <p:cNvPr id="217" name="Rectangle 21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18" name="Straight Connector 217">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19" name="Straight Connector 218">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2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1"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2" name="Isosceles Triangle 221">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5"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6" name="Isosceles Triangle 225">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9361D9F-C9BC-7FC9-D590-ACC98E257E32}"/>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References</a:t>
            </a:r>
          </a:p>
        </p:txBody>
      </p:sp>
    </p:spTree>
    <p:extLst>
      <p:ext uri="{BB962C8B-B14F-4D97-AF65-F5344CB8AC3E}">
        <p14:creationId xmlns:p14="http://schemas.microsoft.com/office/powerpoint/2010/main" val="30076755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STUDENT NAME: SARAH DAYER  STUDENT NUMBER: 2419951   PROGRAMME: CERTIFICATE OF HIGHER EDUCATION IN HEALTH AND SOCIAL CARE  MODULE: PSYCHOLOGY IN HEALTH AND SOCIAL CARE  MODULE CODE: (LCHS4010_BIRM)   ASSIGNMENT TITLE: INDIVIDUAL PRESENTATION  LECTURER: HELEN PARSONS  MODULE LEAD: NEALE HADDON</vt:lpstr>
      <vt:lpstr>SUNSHINE SMILES NURSERY</vt:lpstr>
      <vt:lpstr>           </vt:lpstr>
      <vt:lpstr>PSYCHOLOGY THEORIES   Psychology lifespan development theories are critical for the development of children, as they can show attitudes and patterns of change during early years. Lifespan theories refer to biological and physical growth of people throughout their lives and the cognitive and social aspects associated with the developments, the one I am using today is the Erikson theory. Erik Erikson has had one of the greatest influences in the scientific study of development, resulting from the interaction between internal drives and cultural demands, his theories refer to psychology stages continuing through the entire lifespan (Boyd, D, &amp; Bee, H 2019).</vt:lpstr>
      <vt:lpstr>PowerPoint Presentation</vt:lpstr>
      <vt:lpstr>PowerPoint Presentation</vt:lpstr>
      <vt:lpstr>Amira is going through stage 3 pre-school of the Eriksons theory and she now needs to learn to assert herself through social interactions and develop a greater sense of self-control, which will help her communication with her support teachers and the other children in the nursery. Looking at the Erikson theory I feel it is lacking the importance of attachment so I have looked at the Bowlby attachment theory to help with Amiras issue of being apart from her mother when she has left the nursery (Sutton, 2025). </vt:lpstr>
      <vt:lpstr>PowerPoint Presentation</vt:lpstr>
      <vt:lpstr>PowerPoint Presentation</vt:lpstr>
      <vt:lpstr>Seperation Anxiety</vt:lpstr>
      <vt:lpstr>Practical Strategies and Interventions</vt:lpstr>
      <vt:lpstr>Cultural Competence</vt:lpstr>
      <vt:lpstr>NATURE OR NURTUE</vt:lpstr>
      <vt:lpstr>Biological Influences</vt:lpstr>
      <vt:lpstr>Enviromental Influences</vt:lpstr>
      <vt:lpstr>Usefulness and Limitations of the Theory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2025-09-09T16:21:42Z</dcterms:created>
  <dcterms:modified xsi:type="dcterms:W3CDTF">2025-10-07T14:56:43Z</dcterms:modified>
</cp:coreProperties>
</file>