
<file path=[Content_Types].xml><?xml version="1.0" encoding="utf-8"?>
<Types xmlns="http://schemas.openxmlformats.org/package/2006/content-types">
  <Default Extension="bin" ContentType="image/unknown"/>
  <Default Extension="jfif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407" r:id="rId3"/>
    <p:sldId id="273" r:id="rId4"/>
    <p:sldId id="265" r:id="rId5"/>
    <p:sldId id="279" r:id="rId6"/>
    <p:sldId id="267" r:id="rId7"/>
    <p:sldId id="398" r:id="rId8"/>
    <p:sldId id="276" r:id="rId9"/>
    <p:sldId id="392" r:id="rId10"/>
    <p:sldId id="396" r:id="rId11"/>
    <p:sldId id="408" r:id="rId12"/>
    <p:sldId id="394" r:id="rId13"/>
    <p:sldId id="395" r:id="rId14"/>
    <p:sldId id="397" r:id="rId15"/>
    <p:sldId id="268" r:id="rId16"/>
    <p:sldId id="413" r:id="rId17"/>
    <p:sldId id="399" r:id="rId18"/>
    <p:sldId id="400" r:id="rId19"/>
    <p:sldId id="270" r:id="rId20"/>
    <p:sldId id="410" r:id="rId21"/>
    <p:sldId id="274" r:id="rId22"/>
    <p:sldId id="409" r:id="rId23"/>
    <p:sldId id="393" r:id="rId24"/>
    <p:sldId id="412" r:id="rId25"/>
    <p:sldId id="269" r:id="rId26"/>
    <p:sldId id="275" r:id="rId27"/>
    <p:sldId id="281" r:id="rId28"/>
    <p:sldId id="401" r:id="rId29"/>
    <p:sldId id="266" r:id="rId30"/>
    <p:sldId id="402" r:id="rId31"/>
    <p:sldId id="404" r:id="rId32"/>
    <p:sldId id="280" r:id="rId33"/>
    <p:sldId id="277" r:id="rId34"/>
    <p:sldId id="406" r:id="rId35"/>
    <p:sldId id="405" r:id="rId36"/>
    <p:sldId id="411" r:id="rId3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97" autoAdjust="0"/>
    <p:restoredTop sz="94660"/>
  </p:normalViewPr>
  <p:slideViewPr>
    <p:cSldViewPr snapToGrid="0">
      <p:cViewPr varScale="1">
        <p:scale>
          <a:sx n="64" d="100"/>
          <a:sy n="64" d="100"/>
        </p:scale>
        <p:origin x="396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microsoft.com/office/2016/11/relationships/changesInfo" Target="changesInfos/changesInfo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ohn Harris" userId="ac199a4c-ad19-40c2-90c5-6743bba5a0d2" providerId="ADAL" clId="{361F9B8F-8BB2-4DE1-9C6E-45AD97DB6609}"/>
    <pc:docChg chg="custSel addSld modSld sldOrd">
      <pc:chgData name="John Harris" userId="ac199a4c-ad19-40c2-90c5-6743bba5a0d2" providerId="ADAL" clId="{361F9B8F-8BB2-4DE1-9C6E-45AD97DB6609}" dt="2026-07-12T13:31:22.692" v="11"/>
      <pc:docMkLst>
        <pc:docMk/>
      </pc:docMkLst>
      <pc:sldChg chg="ord">
        <pc:chgData name="John Harris" userId="ac199a4c-ad19-40c2-90c5-6743bba5a0d2" providerId="ADAL" clId="{361F9B8F-8BB2-4DE1-9C6E-45AD97DB6609}" dt="2026-07-12T13:31:22.692" v="11"/>
        <pc:sldMkLst>
          <pc:docMk/>
          <pc:sldMk cId="1968592730" sldId="399"/>
        </pc:sldMkLst>
      </pc:sldChg>
      <pc:sldChg chg="addSp delSp modSp new mod">
        <pc:chgData name="John Harris" userId="ac199a4c-ad19-40c2-90c5-6743bba5a0d2" providerId="ADAL" clId="{361F9B8F-8BB2-4DE1-9C6E-45AD97DB6609}" dt="2026-07-12T13:27:20.172" v="4" actId="1076"/>
        <pc:sldMkLst>
          <pc:docMk/>
          <pc:sldMk cId="2012243732" sldId="412"/>
        </pc:sldMkLst>
        <pc:spChg chg="del">
          <ac:chgData name="John Harris" userId="ac199a4c-ad19-40c2-90c5-6743bba5a0d2" providerId="ADAL" clId="{361F9B8F-8BB2-4DE1-9C6E-45AD97DB6609}" dt="2026-07-12T13:27:16.027" v="3" actId="478"/>
          <ac:spMkLst>
            <pc:docMk/>
            <pc:sldMk cId="2012243732" sldId="412"/>
            <ac:spMk id="2" creationId="{7C9BD675-9AFD-044B-E01B-814CAC59B1A7}"/>
          </ac:spMkLst>
        </pc:spChg>
        <pc:spChg chg="del">
          <ac:chgData name="John Harris" userId="ac199a4c-ad19-40c2-90c5-6743bba5a0d2" providerId="ADAL" clId="{361F9B8F-8BB2-4DE1-9C6E-45AD97DB6609}" dt="2026-07-12T13:27:03.433" v="2"/>
          <ac:spMkLst>
            <pc:docMk/>
            <pc:sldMk cId="2012243732" sldId="412"/>
            <ac:spMk id="3" creationId="{C03C0334-D78D-27B3-7A86-5038D01721C1}"/>
          </ac:spMkLst>
        </pc:spChg>
        <pc:picChg chg="add mod ord">
          <ac:chgData name="John Harris" userId="ac199a4c-ad19-40c2-90c5-6743bba5a0d2" providerId="ADAL" clId="{361F9B8F-8BB2-4DE1-9C6E-45AD97DB6609}" dt="2026-07-12T13:27:20.172" v="4" actId="1076"/>
          <ac:picMkLst>
            <pc:docMk/>
            <pc:sldMk cId="2012243732" sldId="412"/>
            <ac:picMk id="5" creationId="{7728075F-7266-1769-ABEB-4F8735A07780}"/>
          </ac:picMkLst>
        </pc:picChg>
      </pc:sldChg>
      <pc:sldChg chg="addSp delSp modSp new mod">
        <pc:chgData name="John Harris" userId="ac199a4c-ad19-40c2-90c5-6743bba5a0d2" providerId="ADAL" clId="{361F9B8F-8BB2-4DE1-9C6E-45AD97DB6609}" dt="2026-07-12T13:28:37.533" v="9" actId="1076"/>
        <pc:sldMkLst>
          <pc:docMk/>
          <pc:sldMk cId="3218130642" sldId="413"/>
        </pc:sldMkLst>
        <pc:spChg chg="del">
          <ac:chgData name="John Harris" userId="ac199a4c-ad19-40c2-90c5-6743bba5a0d2" providerId="ADAL" clId="{361F9B8F-8BB2-4DE1-9C6E-45AD97DB6609}" dt="2026-07-12T13:28:34.122" v="8" actId="478"/>
          <ac:spMkLst>
            <pc:docMk/>
            <pc:sldMk cId="3218130642" sldId="413"/>
            <ac:spMk id="2" creationId="{BD700DAF-0C37-9D36-CD8F-46E3A10DAE31}"/>
          </ac:spMkLst>
        </pc:spChg>
        <pc:spChg chg="del">
          <ac:chgData name="John Harris" userId="ac199a4c-ad19-40c2-90c5-6743bba5a0d2" providerId="ADAL" clId="{361F9B8F-8BB2-4DE1-9C6E-45AD97DB6609}" dt="2026-07-12T13:28:26.115" v="7"/>
          <ac:spMkLst>
            <pc:docMk/>
            <pc:sldMk cId="3218130642" sldId="413"/>
            <ac:spMk id="3" creationId="{1F6A986B-A9FA-EDAC-71F8-1B6DD39F8A49}"/>
          </ac:spMkLst>
        </pc:spChg>
        <pc:picChg chg="add mod ord">
          <ac:chgData name="John Harris" userId="ac199a4c-ad19-40c2-90c5-6743bba5a0d2" providerId="ADAL" clId="{361F9B8F-8BB2-4DE1-9C6E-45AD97DB6609}" dt="2026-07-12T13:28:37.533" v="9" actId="1076"/>
          <ac:picMkLst>
            <pc:docMk/>
            <pc:sldMk cId="3218130642" sldId="413"/>
            <ac:picMk id="5" creationId="{340C8388-832A-3DA9-E478-580EA5356FCE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44C7AF-AADD-7694-07D0-D75E536B3A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D019F24-98C9-DB10-E65A-8C42E829B53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AA24D-ED59-DD11-F081-7F1AAA1252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FA32A6-0D4C-4463-BFAF-B69A4563C60B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1CC57B-B8BC-2314-4DC7-F387F1C916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20B977-F0C8-99A3-16EC-3D974314B5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589E5C-6D32-4AD8-A567-A44ED2A175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42195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6CC2CB-4A5E-BFED-F884-C87D2F907B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602A25-08B2-289D-D990-3B5A78EDA1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B055CE-0323-CC55-AFAF-355D0E035D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FA32A6-0D4C-4463-BFAF-B69A4563C60B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CD8824-94F0-1370-7501-99FDB85E63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B849E1-7037-5572-EAEE-8C770ECE90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589E5C-6D32-4AD8-A567-A44ED2A175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36436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BA49BC-3D9C-CFCF-93AF-F5942011F9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E201AFC-32C6-DBA9-C125-4D39FF6E85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7BDD5A-66AB-5C76-C5FA-D8E8686D84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FA32A6-0D4C-4463-BFAF-B69A4563C60B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C1FF4F-49FF-F3DF-DAB4-122EEACC4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9AED02-6444-1B0E-641C-9A31ED38CA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589E5C-6D32-4AD8-A567-A44ED2A175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60496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ED535F-3946-CE27-4D21-AFAB55EC45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2B33D0-3496-6B64-2750-775025C2CBE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70B9C3-7DD6-88E8-6D1C-ACA3AED8D03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0E93B51-E6C8-2519-E2CF-C828D53426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FA32A6-0D4C-4463-BFAF-B69A4563C60B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228A4B-3789-670E-E6A1-4D958D4966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0A35E22-F9C1-6AA0-A008-E300FE7316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589E5C-6D32-4AD8-A567-A44ED2A175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82672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2FC926-E22C-0175-0756-D23BB999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4099C0-EFF7-3DA3-4CCD-FD6611CF2E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9C327A7-D99E-9F45-8F55-2273C82B0AB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3D2D3DF-F4BC-F220-09BF-54B88A10DA8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E37D1E3-DC5A-C1B8-657A-0534ED643E9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11503CF-DE77-0F4E-F06F-41FA39B81C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FA32A6-0D4C-4463-BFAF-B69A4563C60B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362B540-95D1-32D4-9728-494E133CE0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63115BF-7151-B841-5690-07793D2034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589E5C-6D32-4AD8-A567-A44ED2A175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3261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F3A33D-0002-D7BA-7E9B-36CFEBF2EB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BD3DC02-5D04-BC51-43D3-6E93BDB330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FA32A6-0D4C-4463-BFAF-B69A4563C60B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253C0BB-3580-C506-E051-105989D2FF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BD94ED1-3E63-D140-67DF-4BEC436A40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589E5C-6D32-4AD8-A567-A44ED2A175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73556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3DBC1C1-3ED4-DB9E-A254-EC3D9AD8A3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FA32A6-0D4C-4463-BFAF-B69A4563C60B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BA9BCBE-C150-2FC8-7FE0-D419021CBC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C5D7DB1-C145-5701-5FF6-D9A698EB28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589E5C-6D32-4AD8-A567-A44ED2A175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96637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3905C2-6EF8-33C6-F8B6-F8CA395E0B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9DA293-FEF3-2F90-F54E-B0271A3B94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BA94EB7-2C62-50F4-A20F-A1D01E58F5C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6967037-875E-9BAB-7166-D5C6F7F68E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FA32A6-0D4C-4463-BFAF-B69A4563C60B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997E4B9-BDBE-BA03-7EFC-E95E758F08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F31027B-1FB1-E0AF-79D0-EEF72C4B4D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589E5C-6D32-4AD8-A567-A44ED2A175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2503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7CE8DF-E20B-5C49-2867-64B05AC309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63A27BA-B7F3-855D-DF0E-4F29DE76C4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F7A21A-61E4-61C6-BB2E-902B4F7A6F1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7DDF599-1654-B660-36FB-D4CFC55DA2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FA32A6-0D4C-4463-BFAF-B69A4563C60B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F4E2D85-A697-361F-EA61-19D41F31C5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E0499FD-9B79-65F8-422C-22CE4EF412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589E5C-6D32-4AD8-A567-A44ED2A175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76303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360E21-5A3E-73A9-DEEA-D9399C0D5C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05A30C9-8A5B-9E31-13CE-A1868B55591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840CF9-145B-7384-FDF8-6F109355C7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FA32A6-0D4C-4463-BFAF-B69A4563C60B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9A50E7-A217-A481-C419-C9D521F5F4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CA682F-865A-3E61-1A5A-C80EA44317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589E5C-6D32-4AD8-A567-A44ED2A175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39849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547F727-C7EA-DB6F-F611-82D4CFFA892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BA87F2E-8231-4F2D-BDDE-5A5029BE76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DF5577-37D4-2D89-9D8B-C88D735B82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FA32A6-0D4C-4463-BFAF-B69A4563C60B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63BCC5-64F8-1F5E-9B09-EEE0902268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93ED77-92A0-7D4B-EA64-58F58B9C5C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589E5C-6D32-4AD8-A567-A44ED2A175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714778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0CF7868-0290-577D-2085-664A8E0B0C9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59465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29E3EC3-FA15-1946-5B6C-A56CA33176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9CA8A1-ADC6-3928-A8AE-2CA361E55A8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F0D00D-7258-B081-01FB-284DA77B701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7FA32A6-0D4C-4463-BFAF-B69A4563C60B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3A6549-98BE-EAB2-2E5F-1F610BAC6A2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D158A0-6494-78FA-FB08-D28EC33A37E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E589E5C-6D32-4AD8-A567-A44ED2A175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76066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12.xml"/><Relationship Id="rId1" Type="http://schemas.openxmlformats.org/officeDocument/2006/relationships/video" Target="https://www.youtube.com/embed/0Uhe_l1h3w8?feature=oembed" TargetMode="Externa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slideLayout" Target="../slideLayouts/slideLayout12.xml"/><Relationship Id="rId1" Type="http://schemas.openxmlformats.org/officeDocument/2006/relationships/video" Target="https://www.youtube.com/embed/5ZyW7ikJl2I?feature=oembed" TargetMode="Externa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bin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slideLayout" Target="../slideLayouts/slideLayout12.xml"/><Relationship Id="rId1" Type="http://schemas.openxmlformats.org/officeDocument/2006/relationships/video" Target="https://www.youtube.com/embed/4nyIdSyljL0?feature=oembed" TargetMode="Externa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1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1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1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1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1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1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fif"/><Relationship Id="rId1" Type="http://schemas.openxmlformats.org/officeDocument/2006/relationships/slideLayout" Target="../slideLayouts/slideLayout1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1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g"/><Relationship Id="rId1" Type="http://schemas.openxmlformats.org/officeDocument/2006/relationships/slideLayout" Target="../slideLayouts/slideLayout1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g"/><Relationship Id="rId2" Type="http://schemas.openxmlformats.org/officeDocument/2006/relationships/image" Target="../media/image35.jpg"/><Relationship Id="rId1" Type="http://schemas.openxmlformats.org/officeDocument/2006/relationships/slideLayout" Target="../slideLayouts/slideLayout1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G"/><Relationship Id="rId1" Type="http://schemas.openxmlformats.org/officeDocument/2006/relationships/slideLayout" Target="../slideLayouts/slideLayout1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14E938-BE33-7CEC-9242-05BD8B994D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World Cups, Nations and Global Sport: Research in an Odd-Shaped World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792BE3-60FE-A728-0E96-7EF0077E45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John Harris PhD</a:t>
            </a:r>
          </a:p>
          <a:p>
            <a:pPr marL="0" indent="0" algn="ctr">
              <a:buNone/>
            </a:pPr>
            <a:r>
              <a:rPr lang="en-GB" dirty="0"/>
              <a:t>DBA Program Manager (Birmingham)</a:t>
            </a:r>
          </a:p>
          <a:p>
            <a:pPr marL="0" indent="0" algn="ctr">
              <a:buNone/>
            </a:pPr>
            <a:r>
              <a:rPr lang="en-GB" sz="2000" dirty="0"/>
              <a:t>E: john.harris@uwtsd.ac.uk</a:t>
            </a:r>
          </a:p>
          <a:p>
            <a:pPr marL="0" indent="0" algn="ctr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55891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World Cup 1966 - Geoff Hurst's Controversial Goal in Color">
            <a:hlinkClick r:id="" action="ppaction://media"/>
            <a:extLst>
              <a:ext uri="{FF2B5EF4-FFF2-40B4-BE49-F238E27FC236}">
                <a16:creationId xmlns:a16="http://schemas.microsoft.com/office/drawing/2014/main" id="{506516E3-49A3-5BB4-D2F6-89C2F98091A9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4427672" y="1095375"/>
            <a:ext cx="6223000" cy="466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7944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F0B41BE-0AF6-26C6-E186-53ADDAC3904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06A679-F155-9425-7BA7-35C260C584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just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F206D64-4797-5258-CF09-DD95F1910F2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46470" y="1095375"/>
            <a:ext cx="8089900" cy="466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29672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1F313B-A580-66BF-805C-0081DAC7A2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3FA9E2-5B93-28B5-BCF1-0EAB8797CF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4" name="Picture 2" descr="C:\Users\kmd3\Desktop\E_2016_SDG_Poster_all_sizes_without_UN_emblem_A4.jpg">
            <a:extLst>
              <a:ext uri="{FF2B5EF4-FFF2-40B4-BE49-F238E27FC236}">
                <a16:creationId xmlns:a16="http://schemas.microsoft.com/office/drawing/2014/main" id="{FFFFAF6A-C521-B53B-B6C6-52A61EB68F5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7940" y="917650"/>
            <a:ext cx="8700638" cy="5575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483795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3D457A8-5F78-7E51-8590-5BC7AF768F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6A132E-3E88-6485-C083-502866C9B4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just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A528BF6-2E64-F29C-27AB-7ABBC5B88B9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65053" y="800754"/>
            <a:ext cx="6645400" cy="52564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65238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D8BCE1F-B0DB-20C6-0746-2499B2E40CC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65073DF-3F37-1039-D80E-6CABE2B356D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21384" y="279839"/>
            <a:ext cx="3936451" cy="62983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95141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5">
            <a:extLst>
              <a:ext uri="{FF2B5EF4-FFF2-40B4-BE49-F238E27FC236}">
                <a16:creationId xmlns:a16="http://schemas.microsoft.com/office/drawing/2014/main" id="{50629492-DDC0-0DAA-6904-F4E6A786227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5929" y="1095375"/>
            <a:ext cx="3020558" cy="466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4" descr="uk-map.jpg">
            <a:extLst>
              <a:ext uri="{FF2B5EF4-FFF2-40B4-BE49-F238E27FC236}">
                <a16:creationId xmlns:a16="http://schemas.microsoft.com/office/drawing/2014/main" id="{C26A2047-EB01-8616-DCD6-384F1FD9E32D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13498" y="1425682"/>
            <a:ext cx="2645936" cy="38063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93433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8BD972A-FF59-E3DC-2A34-B41CDA3D28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FA1ADB-9BCE-B0AC-E322-8F6DF45C3F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just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69927B2-4929-7DC4-A60A-73EA26C72FB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00659" y="1062037"/>
            <a:ext cx="7315200" cy="4733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55037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CF58331-EFF1-0B8C-157D-B18EDEBF2A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449DB4-4F52-C890-9F4D-31AE20E4AB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2" name="Content Placeholder 4">
            <a:extLst>
              <a:ext uri="{FF2B5EF4-FFF2-40B4-BE49-F238E27FC236}">
                <a16:creationId xmlns:a16="http://schemas.microsoft.com/office/drawing/2014/main" id="{9B33DEAA-763D-B6EA-1CA3-BB5FC4CA129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80148" y="1378152"/>
            <a:ext cx="7891533" cy="44389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703786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id="{73762735-5C85-B8B6-05A8-EB299D76AFD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01116" y="1095375"/>
            <a:ext cx="7030658" cy="4667250"/>
          </a:xfrm>
        </p:spPr>
      </p:pic>
    </p:spTree>
    <p:extLst>
      <p:ext uri="{BB962C8B-B14F-4D97-AF65-F5344CB8AC3E}">
        <p14:creationId xmlns:p14="http://schemas.microsoft.com/office/powerpoint/2010/main" val="363086607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Strachan West Germany  Scotland 1986">
            <a:hlinkClick r:id="" action="ppaction://media"/>
            <a:extLst>
              <a:ext uri="{FF2B5EF4-FFF2-40B4-BE49-F238E27FC236}">
                <a16:creationId xmlns:a16="http://schemas.microsoft.com/office/drawing/2014/main" id="{71DEBAE1-97A1-A567-9F67-8ADB2A644221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4389035" y="1207439"/>
            <a:ext cx="6223000" cy="466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34572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A58ECA0-657A-D8B5-3103-DBDBEEEA53C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89E7EE-EFF0-E7ED-0BCD-281F09F724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just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6038C26-C823-2843-4FA4-C3CF4CD2AF6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07059" y="1428542"/>
            <a:ext cx="6502400" cy="4330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061367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BBD1AD5-F602-8A8F-F7FC-773333F95BA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63351" y="862886"/>
            <a:ext cx="3551354" cy="53333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806416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F183D86-A1A2-1D08-C839-F48BB323CC4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86894" y="1095375"/>
            <a:ext cx="3324252" cy="466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965176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BC76ED5-DCDD-88EF-AA63-993D63C937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069F2A-7F9C-AA5A-9A28-33EF1A3CD1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395168A-1C47-7D06-086B-B90803F098C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2642" y="547141"/>
            <a:ext cx="4322789" cy="5763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226505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40C8388-832A-3DA9-E478-580EA5356FC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99294" y="1026525"/>
            <a:ext cx="7956550" cy="44755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813064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2615BC4-9842-E231-CD58-C70585721F5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80148" y="2266681"/>
            <a:ext cx="7728213" cy="25354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859273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s://gq-images.condecdn.net/image/dz7Zzkq5m22/crop/810">
            <a:extLst>
              <a:ext uri="{FF2B5EF4-FFF2-40B4-BE49-F238E27FC236}">
                <a16:creationId xmlns:a16="http://schemas.microsoft.com/office/drawing/2014/main" id="{26FBD52C-F255-85E5-2352-26AEE23CF3EC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1071" y="1246076"/>
            <a:ext cx="7079536" cy="466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7420146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6E24036-F5BD-4BB3-9BB1-9120070C6C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CC89B4-85D1-DABA-EA13-B859E18A15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B06C812-C84D-A5BE-D648-5F65CCBE06D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60336" y="0"/>
            <a:ext cx="559584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749669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694250D-493F-29BE-BDDB-9A9B68C2625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3178" y="717584"/>
            <a:ext cx="7230443" cy="54228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538100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EA03C2D-1361-1B8A-88B5-91551793FA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B773D0-9956-9EC6-E9C4-969D127D89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FCE9764-DCEE-10CE-071F-36B896A4BA4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80148" y="845344"/>
            <a:ext cx="7758545" cy="51673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40148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Brilliant try from Gareth Davies v England | Rugby World Cup 2015 | 26/09/2015">
            <a:hlinkClick r:id="" action="ppaction://media"/>
            <a:extLst>
              <a:ext uri="{FF2B5EF4-FFF2-40B4-BE49-F238E27FC236}">
                <a16:creationId xmlns:a16="http://schemas.microsoft.com/office/drawing/2014/main" id="{21A4F2E8-3D8B-A070-5CAF-6E90D0196515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3715443" y="1181100"/>
            <a:ext cx="7956550" cy="4495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88568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F90434-A1AD-C3F1-A2AE-0CE4FADD6B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367B95-D2F8-B7AD-A220-D125AF8594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2" name="Content Placeholder 3">
            <a:extLst>
              <a:ext uri="{FF2B5EF4-FFF2-40B4-BE49-F238E27FC236}">
                <a16:creationId xmlns:a16="http://schemas.microsoft.com/office/drawing/2014/main" id="{6229F694-5A07-0FC5-30AA-8A8CA8C0F4D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26991" y="222627"/>
            <a:ext cx="4811488" cy="64127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970056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728075F-7266-1769-ABEB-4F8735A0778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82562" y="1192727"/>
            <a:ext cx="7956550" cy="44725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224373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CD20978-6F82-9AB9-DAF5-63CFDE13DA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0CDA29-389E-23FB-3D87-81E60FA6EA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just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F947121-DCC7-DA3A-E81F-0FE6D2FCCF7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667" y="0"/>
            <a:ext cx="535901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450227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8F9E62B-FBB4-26D5-5532-0BE7936218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B63473-2644-F0E5-6E80-8B030BA7E0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just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5BCD456-31D7-DFFB-A2FD-C5A514DEEC9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4488" y="896469"/>
            <a:ext cx="7047541" cy="50650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310250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E7FCF4C-8D6A-5755-4862-F16E8E973EB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F88407-7C1C-0DD8-D329-B811A1E019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2" name="Content Placeholder 3">
            <a:extLst>
              <a:ext uri="{FF2B5EF4-FFF2-40B4-BE49-F238E27FC236}">
                <a16:creationId xmlns:a16="http://schemas.microsoft.com/office/drawing/2014/main" id="{87D0B7F3-46FC-2468-10A2-249420587B4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15488" y="944418"/>
            <a:ext cx="7458406" cy="49691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034315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id="{4CBDD8AC-14F2-C66E-A32B-AB58B880C9D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64427" y="1095375"/>
            <a:ext cx="6078279" cy="466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822060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893F7E-21F9-ABF2-78AC-7A175DD4D4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04CB93-BDC2-02A6-7E1F-6E2E611FD1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AE0485B-85E2-8F57-D194-24B8FCB2B66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9455" y="365125"/>
            <a:ext cx="3992776" cy="61576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805902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 descr="Brian Winters' Jets contract: Complete breakdown - nj.com">
            <a:extLst>
              <a:ext uri="{FF2B5EF4-FFF2-40B4-BE49-F238E27FC236}">
                <a16:creationId xmlns:a16="http://schemas.microsoft.com/office/drawing/2014/main" id="{ECCE1DBF-240B-56B8-47BC-13BED1DE3A1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68868" y="2362847"/>
            <a:ext cx="4514850" cy="3000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1531854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F02FCE7-3BBD-145E-A7DF-36C7701FD7B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52060" y="1095375"/>
            <a:ext cx="6223000" cy="466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226674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B61A7F7-2B8E-5429-04EB-B9FDC79C53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D52570-CD4D-9F10-E041-2651F0CAAB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just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DAB7BB8-D1B8-926E-E3FB-12FC8861EC5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10790" y="239843"/>
            <a:ext cx="6123482" cy="61234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41066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69C86E8-F76A-55E2-274A-5CD3B46780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050051-F0BF-95B9-C266-58EE1DD293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just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2184B5F-1658-9ABC-4AC5-6AFD814AD0F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38617" y="571669"/>
            <a:ext cx="8439283" cy="57146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473759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D8B0EA0-754B-5A65-47DD-647D0759816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58259" y="2153396"/>
            <a:ext cx="4229100" cy="31750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9219032-40C6-8644-8DC9-E16B1E7EEC7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67050" y="2153396"/>
            <a:ext cx="4229100" cy="317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928972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3C20E3F-F862-F3D0-6150-C43A12CC1C8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63155" y="1095375"/>
            <a:ext cx="6223000" cy="466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951554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80D157-0248-BD90-4337-37999A2119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/>
              <a:t>Diolch</a:t>
            </a:r>
            <a:endParaRPr lang="en-GB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C47F6917-E73A-6997-756D-AF0AAB9F0D6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838" y="1921470"/>
            <a:ext cx="7956550" cy="44755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748630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215</TotalTime>
  <Words>38</Words>
  <Application>Microsoft Office PowerPoint</Application>
  <PresentationFormat>Widescreen</PresentationFormat>
  <Paragraphs>17</Paragraphs>
  <Slides>36</Slides>
  <Notes>0</Notes>
  <HiddenSlides>0</HiddenSlides>
  <MMClips>3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0" baseType="lpstr">
      <vt:lpstr>Aptos</vt:lpstr>
      <vt:lpstr>Aptos Display</vt:lpstr>
      <vt:lpstr>Arial</vt:lpstr>
      <vt:lpstr>Office Theme</vt:lpstr>
      <vt:lpstr>    World Cups, Nations and Global Sport: Research in an Odd-Shaped World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Diolch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John Harris</dc:creator>
  <cp:lastModifiedBy>John Harris</cp:lastModifiedBy>
  <cp:revision>4</cp:revision>
  <dcterms:created xsi:type="dcterms:W3CDTF">2026-03-10T13:18:34Z</dcterms:created>
  <dcterms:modified xsi:type="dcterms:W3CDTF">2026-07-12T13:31:25Z</dcterms:modified>
</cp:coreProperties>
</file>