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4"/>
  </p:sldMasterIdLst>
  <p:sldIdLst>
    <p:sldId id="256" r:id="rId5"/>
    <p:sldId id="259" r:id="rId6"/>
    <p:sldId id="257" r:id="rId7"/>
    <p:sldId id="267" r:id="rId8"/>
    <p:sldId id="271" r:id="rId9"/>
    <p:sldId id="265" r:id="rId10"/>
    <p:sldId id="258" r:id="rId11"/>
    <p:sldId id="266" r:id="rId12"/>
    <p:sldId id="261" r:id="rId13"/>
    <p:sldId id="269" r:id="rId14"/>
    <p:sldId id="262" r:id="rId15"/>
    <p:sldId id="270" r:id="rId16"/>
    <p:sldId id="272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66EA6F-FCFD-27A2-E905-5CB04525F620}" v="316" dt="2023-03-11T08:22:21.085"/>
    <p1510:client id="{96BCF499-6C3A-A809-A299-20C0BC9FD503}" v="6" dt="2023-03-13T12:20:25.233"/>
    <p1510:client id="{B022180D-1E4E-725B-863A-A557C6D57FA7}" v="975" dt="2023-03-13T01:46:48.747"/>
    <p1510:client id="{B7B7028E-356D-0884-ED84-EF91E6E246F6}" v="9" dt="2023-03-01T12:22:25.377"/>
    <p1510:client id="{BC5C85C9-DC4D-F637-4644-27DCF137B8C8}" v="941" dt="2023-03-13T12:17:15.388"/>
    <p1510:client id="{CDBA23F2-1B4E-1FAD-0DFD-54D40E1FBE7B}" v="1077" dt="2023-03-14T10:42:25.251"/>
    <p1510:client id="{D32593DA-3D40-356F-2EEA-00FD2DD1F85B}" v="1394" dt="2023-03-14T13:56:42.993"/>
    <p1510:client id="{D996882D-584C-6657-00F9-F0CE44E224F1}" v="3" dt="2023-02-08T10:58:02.089"/>
    <p1510:client id="{E9CE95C6-A547-DC06-8CCA-4CF2D9090700}" v="249" dt="2023-02-15T13:21:20.6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hrah Suffi (2127727)" userId="S::2127727@student.uwtsd.ac.uk::0743ec38-3c07-4f46-ba59-1bb845661b69" providerId="AD" clId="Web-{BC5C85C9-DC4D-F637-4644-27DCF137B8C8}"/>
    <pc:docChg chg="addSld modSld sldOrd">
      <pc:chgData name="Tahrah Suffi (2127727)" userId="S::2127727@student.uwtsd.ac.uk::0743ec38-3c07-4f46-ba59-1bb845661b69" providerId="AD" clId="Web-{BC5C85C9-DC4D-F637-4644-27DCF137B8C8}" dt="2023-03-13T12:17:15.388" v="563" actId="20577"/>
      <pc:docMkLst>
        <pc:docMk/>
      </pc:docMkLst>
      <pc:sldChg chg="modSp">
        <pc:chgData name="Tahrah Suffi (2127727)" userId="S::2127727@student.uwtsd.ac.uk::0743ec38-3c07-4f46-ba59-1bb845661b69" providerId="AD" clId="Web-{BC5C85C9-DC4D-F637-4644-27DCF137B8C8}" dt="2023-03-13T12:05:44.835" v="434" actId="20577"/>
        <pc:sldMkLst>
          <pc:docMk/>
          <pc:sldMk cId="1779561028" sldId="258"/>
        </pc:sldMkLst>
        <pc:spChg chg="mod">
          <ac:chgData name="Tahrah Suffi (2127727)" userId="S::2127727@student.uwtsd.ac.uk::0743ec38-3c07-4f46-ba59-1bb845661b69" providerId="AD" clId="Web-{BC5C85C9-DC4D-F637-4644-27DCF137B8C8}" dt="2023-03-13T11:57:43.351" v="262" actId="20577"/>
          <ac:spMkLst>
            <pc:docMk/>
            <pc:sldMk cId="1779561028" sldId="258"/>
            <ac:spMk id="2" creationId="{E8965548-D04C-BD70-F115-886EE2FACEDE}"/>
          </ac:spMkLst>
        </pc:spChg>
        <pc:spChg chg="mod">
          <ac:chgData name="Tahrah Suffi (2127727)" userId="S::2127727@student.uwtsd.ac.uk::0743ec38-3c07-4f46-ba59-1bb845661b69" providerId="AD" clId="Web-{BC5C85C9-DC4D-F637-4644-27DCF137B8C8}" dt="2023-03-13T12:05:44.835" v="434" actId="20577"/>
          <ac:spMkLst>
            <pc:docMk/>
            <pc:sldMk cId="1779561028" sldId="258"/>
            <ac:spMk id="4" creationId="{5C6D36E8-9F5D-E913-8CF0-5D857A593F1E}"/>
          </ac:spMkLst>
        </pc:spChg>
      </pc:sldChg>
      <pc:sldChg chg="modSp ord">
        <pc:chgData name="Tahrah Suffi (2127727)" userId="S::2127727@student.uwtsd.ac.uk::0743ec38-3c07-4f46-ba59-1bb845661b69" providerId="AD" clId="Web-{BC5C85C9-DC4D-F637-4644-27DCF137B8C8}" dt="2023-03-13T12:06:25.024" v="435"/>
        <pc:sldMkLst>
          <pc:docMk/>
          <pc:sldMk cId="1516372899" sldId="264"/>
        </pc:sldMkLst>
        <pc:spChg chg="mod">
          <ac:chgData name="Tahrah Suffi (2127727)" userId="S::2127727@student.uwtsd.ac.uk::0743ec38-3c07-4f46-ba59-1bb845661b69" providerId="AD" clId="Web-{BC5C85C9-DC4D-F637-4644-27DCF137B8C8}" dt="2023-03-13T12:00:06.090" v="288" actId="20577"/>
          <ac:spMkLst>
            <pc:docMk/>
            <pc:sldMk cId="1516372899" sldId="264"/>
            <ac:spMk id="80" creationId="{0929C025-E8EA-709F-BC59-7E963BB52400}"/>
          </ac:spMkLst>
        </pc:spChg>
      </pc:sldChg>
      <pc:sldChg chg="ord">
        <pc:chgData name="Tahrah Suffi (2127727)" userId="S::2127727@student.uwtsd.ac.uk::0743ec38-3c07-4f46-ba59-1bb845661b69" providerId="AD" clId="Web-{BC5C85C9-DC4D-F637-4644-27DCF137B8C8}" dt="2023-03-13T11:56:19.895" v="260"/>
        <pc:sldMkLst>
          <pc:docMk/>
          <pc:sldMk cId="1181960838" sldId="265"/>
        </pc:sldMkLst>
      </pc:sldChg>
      <pc:sldChg chg="modSp">
        <pc:chgData name="Tahrah Suffi (2127727)" userId="S::2127727@student.uwtsd.ac.uk::0743ec38-3c07-4f46-ba59-1bb845661b69" providerId="AD" clId="Web-{BC5C85C9-DC4D-F637-4644-27DCF137B8C8}" dt="2023-03-13T12:17:15.388" v="563" actId="20577"/>
        <pc:sldMkLst>
          <pc:docMk/>
          <pc:sldMk cId="2207211209" sldId="266"/>
        </pc:sldMkLst>
        <pc:spChg chg="mod">
          <ac:chgData name="Tahrah Suffi (2127727)" userId="S::2127727@student.uwtsd.ac.uk::0743ec38-3c07-4f46-ba59-1bb845661b69" providerId="AD" clId="Web-{BC5C85C9-DC4D-F637-4644-27DCF137B8C8}" dt="2023-03-13T12:17:15.388" v="563" actId="20577"/>
          <ac:spMkLst>
            <pc:docMk/>
            <pc:sldMk cId="2207211209" sldId="266"/>
            <ac:spMk id="5" creationId="{3B771EF9-57BE-D945-4E68-1E922534EE34}"/>
          </ac:spMkLst>
        </pc:spChg>
      </pc:sldChg>
      <pc:sldChg chg="ord">
        <pc:chgData name="Tahrah Suffi (2127727)" userId="S::2127727@student.uwtsd.ac.uk::0743ec38-3c07-4f46-ba59-1bb845661b69" providerId="AD" clId="Web-{BC5C85C9-DC4D-F637-4644-27DCF137B8C8}" dt="2023-03-13T11:27:54.872" v="8"/>
        <pc:sldMkLst>
          <pc:docMk/>
          <pc:sldMk cId="2522121747" sldId="267"/>
        </pc:sldMkLst>
      </pc:sldChg>
      <pc:sldChg chg="addSp delSp modSp new">
        <pc:chgData name="Tahrah Suffi (2127727)" userId="S::2127727@student.uwtsd.ac.uk::0743ec38-3c07-4f46-ba59-1bb845661b69" providerId="AD" clId="Web-{BC5C85C9-DC4D-F637-4644-27DCF137B8C8}" dt="2023-03-13T11:55:23.643" v="259" actId="20577"/>
        <pc:sldMkLst>
          <pc:docMk/>
          <pc:sldMk cId="493060154" sldId="271"/>
        </pc:sldMkLst>
        <pc:spChg chg="del mod">
          <ac:chgData name="Tahrah Suffi (2127727)" userId="S::2127727@student.uwtsd.ac.uk::0743ec38-3c07-4f46-ba59-1bb845661b69" providerId="AD" clId="Web-{BC5C85C9-DC4D-F637-4644-27DCF137B8C8}" dt="2023-03-13T11:29:31.938" v="31"/>
          <ac:spMkLst>
            <pc:docMk/>
            <pc:sldMk cId="493060154" sldId="271"/>
            <ac:spMk id="2" creationId="{B705A6CA-F2E7-A9ED-83AC-A5774A51A39B}"/>
          </ac:spMkLst>
        </pc:spChg>
        <pc:spChg chg="del">
          <ac:chgData name="Tahrah Suffi (2127727)" userId="S::2127727@student.uwtsd.ac.uk::0743ec38-3c07-4f46-ba59-1bb845661b69" providerId="AD" clId="Web-{BC5C85C9-DC4D-F637-4644-27DCF137B8C8}" dt="2023-03-13T11:29:36.626" v="32"/>
          <ac:spMkLst>
            <pc:docMk/>
            <pc:sldMk cId="493060154" sldId="271"/>
            <ac:spMk id="3" creationId="{9C3287ED-9EF3-0E83-C66C-5C2757B45018}"/>
          </ac:spMkLst>
        </pc:spChg>
        <pc:spChg chg="add del mod">
          <ac:chgData name="Tahrah Suffi (2127727)" userId="S::2127727@student.uwtsd.ac.uk::0743ec38-3c07-4f46-ba59-1bb845661b69" providerId="AD" clId="Web-{BC5C85C9-DC4D-F637-4644-27DCF137B8C8}" dt="2023-03-13T11:29:39.454" v="33"/>
          <ac:spMkLst>
            <pc:docMk/>
            <pc:sldMk cId="493060154" sldId="271"/>
            <ac:spMk id="5" creationId="{9C80ACBC-8403-49A8-9F42-86B48848DFD8}"/>
          </ac:spMkLst>
        </pc:spChg>
        <pc:spChg chg="add del mod">
          <ac:chgData name="Tahrah Suffi (2127727)" userId="S::2127727@student.uwtsd.ac.uk::0743ec38-3c07-4f46-ba59-1bb845661b69" providerId="AD" clId="Web-{BC5C85C9-DC4D-F637-4644-27DCF137B8C8}" dt="2023-03-13T11:55:23.643" v="259" actId="20577"/>
          <ac:spMkLst>
            <pc:docMk/>
            <pc:sldMk cId="493060154" sldId="271"/>
            <ac:spMk id="6" creationId="{D774CCDA-47A3-4319-5AE4-6D4677404BF0}"/>
          </ac:spMkLst>
        </pc:spChg>
        <pc:spChg chg="add mod">
          <ac:chgData name="Tahrah Suffi (2127727)" userId="S::2127727@student.uwtsd.ac.uk::0743ec38-3c07-4f46-ba59-1bb845661b69" providerId="AD" clId="Web-{BC5C85C9-DC4D-F637-4644-27DCF137B8C8}" dt="2023-03-13T11:55:11.971" v="258" actId="1076"/>
          <ac:spMkLst>
            <pc:docMk/>
            <pc:sldMk cId="493060154" sldId="271"/>
            <ac:spMk id="7" creationId="{B15A0EEA-946D-ABA1-1BA3-757B416966DB}"/>
          </ac:spMkLst>
        </pc:spChg>
        <pc:spChg chg="add mod">
          <ac:chgData name="Tahrah Suffi (2127727)" userId="S::2127727@student.uwtsd.ac.uk::0743ec38-3c07-4f46-ba59-1bb845661b69" providerId="AD" clId="Web-{BC5C85C9-DC4D-F637-4644-27DCF137B8C8}" dt="2023-03-13T11:37:21.875" v="142" actId="1076"/>
          <ac:spMkLst>
            <pc:docMk/>
            <pc:sldMk cId="493060154" sldId="271"/>
            <ac:spMk id="8" creationId="{36C10DCA-1EB0-64AE-A3D2-3729761E91A9}"/>
          </ac:spMkLst>
        </pc:spChg>
        <pc:spChg chg="add mod">
          <ac:chgData name="Tahrah Suffi (2127727)" userId="S::2127727@student.uwtsd.ac.uk::0743ec38-3c07-4f46-ba59-1bb845661b69" providerId="AD" clId="Web-{BC5C85C9-DC4D-F637-4644-27DCF137B8C8}" dt="2023-03-13T11:53:46.406" v="230" actId="1076"/>
          <ac:spMkLst>
            <pc:docMk/>
            <pc:sldMk cId="493060154" sldId="271"/>
            <ac:spMk id="9" creationId="{FB14FE9D-732B-D8E2-8A78-BB6A6E04056E}"/>
          </ac:spMkLst>
        </pc:spChg>
        <pc:spChg chg="add mod">
          <ac:chgData name="Tahrah Suffi (2127727)" userId="S::2127727@student.uwtsd.ac.uk::0743ec38-3c07-4f46-ba59-1bb845661b69" providerId="AD" clId="Web-{BC5C85C9-DC4D-F637-4644-27DCF137B8C8}" dt="2023-03-13T11:54:53.080" v="257" actId="20577"/>
          <ac:spMkLst>
            <pc:docMk/>
            <pc:sldMk cId="493060154" sldId="271"/>
            <ac:spMk id="10" creationId="{1033C716-1754-B670-E2AA-0EC3676B9B3D}"/>
          </ac:spMkLst>
        </pc:spChg>
      </pc:sldChg>
    </pc:docChg>
  </pc:docChgLst>
  <pc:docChgLst>
    <pc:chgData name="Tahrah Suffi (2127727)" userId="S::2127727@student.uwtsd.ac.uk::0743ec38-3c07-4f46-ba59-1bb845661b69" providerId="AD" clId="Web-{96BCF499-6C3A-A809-A299-20C0BC9FD503}"/>
    <pc:docChg chg="delSld modSld">
      <pc:chgData name="Tahrah Suffi (2127727)" userId="S::2127727@student.uwtsd.ac.uk::0743ec38-3c07-4f46-ba59-1bb845661b69" providerId="AD" clId="Web-{96BCF499-6C3A-A809-A299-20C0BC9FD503}" dt="2023-03-13T12:19:19.072" v="2" actId="20577"/>
      <pc:docMkLst>
        <pc:docMk/>
      </pc:docMkLst>
      <pc:sldChg chg="modSp">
        <pc:chgData name="Tahrah Suffi (2127727)" userId="S::2127727@student.uwtsd.ac.uk::0743ec38-3c07-4f46-ba59-1bb845661b69" providerId="AD" clId="Web-{96BCF499-6C3A-A809-A299-20C0BC9FD503}" dt="2023-03-13T12:19:19.072" v="2" actId="20577"/>
        <pc:sldMkLst>
          <pc:docMk/>
          <pc:sldMk cId="1470208008" sldId="257"/>
        </pc:sldMkLst>
        <pc:spChg chg="mod">
          <ac:chgData name="Tahrah Suffi (2127727)" userId="S::2127727@student.uwtsd.ac.uk::0743ec38-3c07-4f46-ba59-1bb845661b69" providerId="AD" clId="Web-{96BCF499-6C3A-A809-A299-20C0BC9FD503}" dt="2023-03-13T12:19:19.072" v="2" actId="20577"/>
          <ac:spMkLst>
            <pc:docMk/>
            <pc:sldMk cId="1470208008" sldId="257"/>
            <ac:spMk id="4" creationId="{AEC196A9-1C17-FCCA-33C4-9B8A2660DD4B}"/>
          </ac:spMkLst>
        </pc:spChg>
      </pc:sldChg>
      <pc:sldChg chg="del">
        <pc:chgData name="Tahrah Suffi (2127727)" userId="S::2127727@student.uwtsd.ac.uk::0743ec38-3c07-4f46-ba59-1bb845661b69" providerId="AD" clId="Web-{96BCF499-6C3A-A809-A299-20C0BC9FD503}" dt="2023-03-13T12:18:46.211" v="0"/>
        <pc:sldMkLst>
          <pc:docMk/>
          <pc:sldMk cId="2114915112" sldId="260"/>
        </pc:sldMkLst>
      </pc:sldChg>
    </pc:docChg>
  </pc:docChgLst>
  <pc:docChgLst>
    <pc:chgData name="Tahrah Suffi (2127727)" userId="S::2127727@student.uwtsd.ac.uk::0743ec38-3c07-4f46-ba59-1bb845661b69" providerId="AD" clId="Web-{D32593DA-3D40-356F-2EEA-00FD2DD1F85B}"/>
    <pc:docChg chg="addSld delSld modSld">
      <pc:chgData name="Tahrah Suffi (2127727)" userId="S::2127727@student.uwtsd.ac.uk::0743ec38-3c07-4f46-ba59-1bb845661b69" providerId="AD" clId="Web-{D32593DA-3D40-356F-2EEA-00FD2DD1F85B}" dt="2023-03-14T13:56:42.993" v="1104" actId="1076"/>
      <pc:docMkLst>
        <pc:docMk/>
      </pc:docMkLst>
      <pc:sldChg chg="addSp modSp">
        <pc:chgData name="Tahrah Suffi (2127727)" userId="S::2127727@student.uwtsd.ac.uk::0743ec38-3c07-4f46-ba59-1bb845661b69" providerId="AD" clId="Web-{D32593DA-3D40-356F-2EEA-00FD2DD1F85B}" dt="2023-03-14T13:51:45.892" v="1060" actId="20577"/>
        <pc:sldMkLst>
          <pc:docMk/>
          <pc:sldMk cId="1470208008" sldId="257"/>
        </pc:sldMkLst>
        <pc:spChg chg="add mod">
          <ac:chgData name="Tahrah Suffi (2127727)" userId="S::2127727@student.uwtsd.ac.uk::0743ec38-3c07-4f46-ba59-1bb845661b69" providerId="AD" clId="Web-{D32593DA-3D40-356F-2EEA-00FD2DD1F85B}" dt="2023-03-14T13:51:45.892" v="1060" actId="20577"/>
          <ac:spMkLst>
            <pc:docMk/>
            <pc:sldMk cId="1470208008" sldId="257"/>
            <ac:spMk id="2" creationId="{C1DD2B0E-1AE9-DA1C-6189-BDB5779E877D}"/>
          </ac:spMkLst>
        </pc:spChg>
        <pc:spChg chg="mod">
          <ac:chgData name="Tahrah Suffi (2127727)" userId="S::2127727@student.uwtsd.ac.uk::0743ec38-3c07-4f46-ba59-1bb845661b69" providerId="AD" clId="Web-{D32593DA-3D40-356F-2EEA-00FD2DD1F85B}" dt="2023-03-14T10:59:20.164" v="218" actId="1076"/>
          <ac:spMkLst>
            <pc:docMk/>
            <pc:sldMk cId="1470208008" sldId="257"/>
            <ac:spMk id="4" creationId="{AEC196A9-1C17-FCCA-33C4-9B8A2660DD4B}"/>
          </ac:spMkLst>
        </pc:spChg>
      </pc:sldChg>
      <pc:sldChg chg="addSp modSp">
        <pc:chgData name="Tahrah Suffi (2127727)" userId="S::2127727@student.uwtsd.ac.uk::0743ec38-3c07-4f46-ba59-1bb845661b69" providerId="AD" clId="Web-{D32593DA-3D40-356F-2EEA-00FD2DD1F85B}" dt="2023-03-14T13:52:59.019" v="1072" actId="20577"/>
        <pc:sldMkLst>
          <pc:docMk/>
          <pc:sldMk cId="1779561028" sldId="258"/>
        </pc:sldMkLst>
        <pc:spChg chg="add mod">
          <ac:chgData name="Tahrah Suffi (2127727)" userId="S::2127727@student.uwtsd.ac.uk::0743ec38-3c07-4f46-ba59-1bb845661b69" providerId="AD" clId="Web-{D32593DA-3D40-356F-2EEA-00FD2DD1F85B}" dt="2023-03-14T13:52:59.019" v="1072" actId="20577"/>
          <ac:spMkLst>
            <pc:docMk/>
            <pc:sldMk cId="1779561028" sldId="258"/>
            <ac:spMk id="3" creationId="{E558FC0B-4F5F-4EE0-1678-1FD8A9CECAB0}"/>
          </ac:spMkLst>
        </pc:spChg>
        <pc:spChg chg="mod">
          <ac:chgData name="Tahrah Suffi (2127727)" userId="S::2127727@student.uwtsd.ac.uk::0743ec38-3c07-4f46-ba59-1bb845661b69" providerId="AD" clId="Web-{D32593DA-3D40-356F-2EEA-00FD2DD1F85B}" dt="2023-03-14T12:44:34.246" v="585" actId="20577"/>
          <ac:spMkLst>
            <pc:docMk/>
            <pc:sldMk cId="1779561028" sldId="258"/>
            <ac:spMk id="4" creationId="{5C6D36E8-9F5D-E913-8CF0-5D857A593F1E}"/>
          </ac:spMkLst>
        </pc:spChg>
      </pc:sldChg>
      <pc:sldChg chg="addSp delSp modSp">
        <pc:chgData name="Tahrah Suffi (2127727)" userId="S::2127727@student.uwtsd.ac.uk::0743ec38-3c07-4f46-ba59-1bb845661b69" providerId="AD" clId="Web-{D32593DA-3D40-356F-2EEA-00FD2DD1F85B}" dt="2023-03-14T13:56:03.649" v="1100" actId="20577"/>
        <pc:sldMkLst>
          <pc:docMk/>
          <pc:sldMk cId="632108274" sldId="259"/>
        </pc:sldMkLst>
        <pc:spChg chg="add del mod">
          <ac:chgData name="Tahrah Suffi (2127727)" userId="S::2127727@student.uwtsd.ac.uk::0743ec38-3c07-4f46-ba59-1bb845661b69" providerId="AD" clId="Web-{D32593DA-3D40-356F-2EEA-00FD2DD1F85B}" dt="2023-03-14T13:51:21.282" v="1057"/>
          <ac:spMkLst>
            <pc:docMk/>
            <pc:sldMk cId="632108274" sldId="259"/>
            <ac:spMk id="2" creationId="{59C12732-369C-D047-A5BF-05A8964CBB7D}"/>
          </ac:spMkLst>
        </pc:spChg>
        <pc:spChg chg="mod">
          <ac:chgData name="Tahrah Suffi (2127727)" userId="S::2127727@student.uwtsd.ac.uk::0743ec38-3c07-4f46-ba59-1bb845661b69" providerId="AD" clId="Web-{D32593DA-3D40-356F-2EEA-00FD2DD1F85B}" dt="2023-03-14T13:55:55.258" v="1099" actId="20577"/>
          <ac:spMkLst>
            <pc:docMk/>
            <pc:sldMk cId="632108274" sldId="259"/>
            <ac:spMk id="3" creationId="{FBAE807A-2FCA-8C8F-013F-5A66E59C7794}"/>
          </ac:spMkLst>
        </pc:spChg>
        <pc:spChg chg="mod">
          <ac:chgData name="Tahrah Suffi (2127727)" userId="S::2127727@student.uwtsd.ac.uk::0743ec38-3c07-4f46-ba59-1bb845661b69" providerId="AD" clId="Web-{D32593DA-3D40-356F-2EEA-00FD2DD1F85B}" dt="2023-03-14T13:56:03.649" v="1100" actId="20577"/>
          <ac:spMkLst>
            <pc:docMk/>
            <pc:sldMk cId="632108274" sldId="259"/>
            <ac:spMk id="6" creationId="{242B4606-15B0-1E74-E13E-2EFFCE3E3D46}"/>
          </ac:spMkLst>
        </pc:spChg>
      </pc:sldChg>
      <pc:sldChg chg="addSp modSp">
        <pc:chgData name="Tahrah Suffi (2127727)" userId="S::2127727@student.uwtsd.ac.uk::0743ec38-3c07-4f46-ba59-1bb845661b69" providerId="AD" clId="Web-{D32593DA-3D40-356F-2EEA-00FD2DD1F85B}" dt="2023-03-14T13:54:01.052" v="1080" actId="20577"/>
        <pc:sldMkLst>
          <pc:docMk/>
          <pc:sldMk cId="141710294" sldId="261"/>
        </pc:sldMkLst>
        <pc:spChg chg="add mod">
          <ac:chgData name="Tahrah Suffi (2127727)" userId="S::2127727@student.uwtsd.ac.uk::0743ec38-3c07-4f46-ba59-1bb845661b69" providerId="AD" clId="Web-{D32593DA-3D40-356F-2EEA-00FD2DD1F85B}" dt="2023-03-14T13:54:01.052" v="1080" actId="20577"/>
          <ac:spMkLst>
            <pc:docMk/>
            <pc:sldMk cId="141710294" sldId="261"/>
            <ac:spMk id="2" creationId="{2487E46C-26DC-7999-6E08-E98F2CDFC829}"/>
          </ac:spMkLst>
        </pc:spChg>
        <pc:spChg chg="mod">
          <ac:chgData name="Tahrah Suffi (2127727)" userId="S::2127727@student.uwtsd.ac.uk::0743ec38-3c07-4f46-ba59-1bb845661b69" providerId="AD" clId="Web-{D32593DA-3D40-356F-2EEA-00FD2DD1F85B}" dt="2023-03-14T13:28:38.108" v="883" actId="20577"/>
          <ac:spMkLst>
            <pc:docMk/>
            <pc:sldMk cId="141710294" sldId="261"/>
            <ac:spMk id="7" creationId="{6C7C8394-BE0A-CC36-354D-43A864D30823}"/>
          </ac:spMkLst>
        </pc:spChg>
      </pc:sldChg>
      <pc:sldChg chg="addSp modSp">
        <pc:chgData name="Tahrah Suffi (2127727)" userId="S::2127727@student.uwtsd.ac.uk::0743ec38-3c07-4f46-ba59-1bb845661b69" providerId="AD" clId="Web-{D32593DA-3D40-356F-2EEA-00FD2DD1F85B}" dt="2023-03-14T13:54:44.522" v="1088" actId="20577"/>
        <pc:sldMkLst>
          <pc:docMk/>
          <pc:sldMk cId="692076643" sldId="262"/>
        </pc:sldMkLst>
        <pc:spChg chg="add mod">
          <ac:chgData name="Tahrah Suffi (2127727)" userId="S::2127727@student.uwtsd.ac.uk::0743ec38-3c07-4f46-ba59-1bb845661b69" providerId="AD" clId="Web-{D32593DA-3D40-356F-2EEA-00FD2DD1F85B}" dt="2023-03-14T13:54:44.522" v="1088" actId="20577"/>
          <ac:spMkLst>
            <pc:docMk/>
            <pc:sldMk cId="692076643" sldId="262"/>
            <ac:spMk id="3" creationId="{F9CC8A56-85BA-F8FC-CAEC-E4D064FD8060}"/>
          </ac:spMkLst>
        </pc:spChg>
      </pc:sldChg>
      <pc:sldChg chg="addSp modSp">
        <pc:chgData name="Tahrah Suffi (2127727)" userId="S::2127727@student.uwtsd.ac.uk::0743ec38-3c07-4f46-ba59-1bb845661b69" providerId="AD" clId="Web-{D32593DA-3D40-356F-2EEA-00FD2DD1F85B}" dt="2023-03-14T13:52:42.987" v="1069" actId="20577"/>
        <pc:sldMkLst>
          <pc:docMk/>
          <pc:sldMk cId="1181960838" sldId="265"/>
        </pc:sldMkLst>
        <pc:spChg chg="add mod">
          <ac:chgData name="Tahrah Suffi (2127727)" userId="S::2127727@student.uwtsd.ac.uk::0743ec38-3c07-4f46-ba59-1bb845661b69" providerId="AD" clId="Web-{D32593DA-3D40-356F-2EEA-00FD2DD1F85B}" dt="2023-03-14T13:52:42.987" v="1069" actId="20577"/>
          <ac:spMkLst>
            <pc:docMk/>
            <pc:sldMk cId="1181960838" sldId="265"/>
            <ac:spMk id="29" creationId="{88F66C0E-6DB1-6270-E726-BBDB8865471B}"/>
          </ac:spMkLst>
        </pc:spChg>
      </pc:sldChg>
      <pc:sldChg chg="addSp modSp">
        <pc:chgData name="Tahrah Suffi (2127727)" userId="S::2127727@student.uwtsd.ac.uk::0743ec38-3c07-4f46-ba59-1bb845661b69" providerId="AD" clId="Web-{D32593DA-3D40-356F-2EEA-00FD2DD1F85B}" dt="2023-03-14T13:53:23.832" v="1075" actId="20577"/>
        <pc:sldMkLst>
          <pc:docMk/>
          <pc:sldMk cId="2207211209" sldId="266"/>
        </pc:sldMkLst>
        <pc:spChg chg="add mod">
          <ac:chgData name="Tahrah Suffi (2127727)" userId="S::2127727@student.uwtsd.ac.uk::0743ec38-3c07-4f46-ba59-1bb845661b69" providerId="AD" clId="Web-{D32593DA-3D40-356F-2EEA-00FD2DD1F85B}" dt="2023-03-14T13:53:23.832" v="1075" actId="20577"/>
          <ac:spMkLst>
            <pc:docMk/>
            <pc:sldMk cId="2207211209" sldId="266"/>
            <ac:spMk id="2" creationId="{3F860189-D625-1950-27BB-8B629140EC2F}"/>
          </ac:spMkLst>
        </pc:spChg>
        <pc:spChg chg="mod">
          <ac:chgData name="Tahrah Suffi (2127727)" userId="S::2127727@student.uwtsd.ac.uk::0743ec38-3c07-4f46-ba59-1bb845661b69" providerId="AD" clId="Web-{D32593DA-3D40-356F-2EEA-00FD2DD1F85B}" dt="2023-03-14T11:22:19.639" v="569" actId="14100"/>
          <ac:spMkLst>
            <pc:docMk/>
            <pc:sldMk cId="2207211209" sldId="266"/>
            <ac:spMk id="3" creationId="{A815B635-20C8-9CF3-E8DD-1ED3B93D408C}"/>
          </ac:spMkLst>
        </pc:spChg>
        <pc:spChg chg="mod">
          <ac:chgData name="Tahrah Suffi (2127727)" userId="S::2127727@student.uwtsd.ac.uk::0743ec38-3c07-4f46-ba59-1bb845661b69" providerId="AD" clId="Web-{D32593DA-3D40-356F-2EEA-00FD2DD1F85B}" dt="2023-03-14T13:28:49.749" v="935" actId="20577"/>
          <ac:spMkLst>
            <pc:docMk/>
            <pc:sldMk cId="2207211209" sldId="266"/>
            <ac:spMk id="5" creationId="{3B771EF9-57BE-D945-4E68-1E922534EE34}"/>
          </ac:spMkLst>
        </pc:spChg>
      </pc:sldChg>
      <pc:sldChg chg="addSp delSp modSp">
        <pc:chgData name="Tahrah Suffi (2127727)" userId="S::2127727@student.uwtsd.ac.uk::0743ec38-3c07-4f46-ba59-1bb845661b69" providerId="AD" clId="Web-{D32593DA-3D40-356F-2EEA-00FD2DD1F85B}" dt="2023-03-14T13:52:12.534" v="1063" actId="20577"/>
        <pc:sldMkLst>
          <pc:docMk/>
          <pc:sldMk cId="2522121747" sldId="267"/>
        </pc:sldMkLst>
        <pc:spChg chg="add del mod">
          <ac:chgData name="Tahrah Suffi (2127727)" userId="S::2127727@student.uwtsd.ac.uk::0743ec38-3c07-4f46-ba59-1bb845661b69" providerId="AD" clId="Web-{D32593DA-3D40-356F-2EEA-00FD2DD1F85B}" dt="2023-03-14T12:53:51.931" v="596"/>
          <ac:spMkLst>
            <pc:docMk/>
            <pc:sldMk cId="2522121747" sldId="267"/>
            <ac:spMk id="102" creationId="{05517F99-A3E1-A01C-14DA-83947F34C141}"/>
          </ac:spMkLst>
        </pc:spChg>
        <pc:spChg chg="add del mod">
          <ac:chgData name="Tahrah Suffi (2127727)" userId="S::2127727@student.uwtsd.ac.uk::0743ec38-3c07-4f46-ba59-1bb845661b69" providerId="AD" clId="Web-{D32593DA-3D40-356F-2EEA-00FD2DD1F85B}" dt="2023-03-14T12:54:46.386" v="628"/>
          <ac:spMkLst>
            <pc:docMk/>
            <pc:sldMk cId="2522121747" sldId="267"/>
            <ac:spMk id="439" creationId="{DFFB1A16-1A42-05E2-7862-554B54685848}"/>
          </ac:spMkLst>
        </pc:spChg>
        <pc:spChg chg="add mod">
          <ac:chgData name="Tahrah Suffi (2127727)" userId="S::2127727@student.uwtsd.ac.uk::0743ec38-3c07-4f46-ba59-1bb845661b69" providerId="AD" clId="Web-{D32593DA-3D40-356F-2EEA-00FD2DD1F85B}" dt="2023-03-14T13:52:12.534" v="1063" actId="20577"/>
          <ac:spMkLst>
            <pc:docMk/>
            <pc:sldMk cId="2522121747" sldId="267"/>
            <ac:spMk id="929" creationId="{ECC7777C-3947-8DEC-2A45-C25CBE586E20}"/>
          </ac:spMkLst>
        </pc:spChg>
        <pc:graphicFrameChg chg="add del mod modGraphic">
          <ac:chgData name="Tahrah Suffi (2127727)" userId="S::2127727@student.uwtsd.ac.uk::0743ec38-3c07-4f46-ba59-1bb845661b69" providerId="AD" clId="Web-{D32593DA-3D40-356F-2EEA-00FD2DD1F85B}" dt="2023-03-14T12:58:10.078" v="672" actId="20577"/>
          <ac:graphicFrameMkLst>
            <pc:docMk/>
            <pc:sldMk cId="2522121747" sldId="267"/>
            <ac:graphicFrameMk id="6" creationId="{1F76A409-AE11-F57F-33DD-4041EFC5E4B9}"/>
          </ac:graphicFrameMkLst>
        </pc:graphicFrameChg>
      </pc:sldChg>
      <pc:sldChg chg="delSp modSp del">
        <pc:chgData name="Tahrah Suffi (2127727)" userId="S::2127727@student.uwtsd.ac.uk::0743ec38-3c07-4f46-ba59-1bb845661b69" providerId="AD" clId="Web-{D32593DA-3D40-356F-2EEA-00FD2DD1F85B}" dt="2023-03-14T10:46:40.072" v="74"/>
        <pc:sldMkLst>
          <pc:docMk/>
          <pc:sldMk cId="2030062592" sldId="268"/>
        </pc:sldMkLst>
        <pc:picChg chg="del mod">
          <ac:chgData name="Tahrah Suffi (2127727)" userId="S::2127727@student.uwtsd.ac.uk::0743ec38-3c07-4f46-ba59-1bb845661b69" providerId="AD" clId="Web-{D32593DA-3D40-356F-2EEA-00FD2DD1F85B}" dt="2023-03-14T10:46:27.399" v="73"/>
          <ac:picMkLst>
            <pc:docMk/>
            <pc:sldMk cId="2030062592" sldId="268"/>
            <ac:picMk id="39" creationId="{08C135D7-C673-5E36-3CCD-A93B4B8847EC}"/>
          </ac:picMkLst>
        </pc:picChg>
      </pc:sldChg>
      <pc:sldChg chg="addSp modSp">
        <pc:chgData name="Tahrah Suffi (2127727)" userId="S::2127727@student.uwtsd.ac.uk::0743ec38-3c07-4f46-ba59-1bb845661b69" providerId="AD" clId="Web-{D32593DA-3D40-356F-2EEA-00FD2DD1F85B}" dt="2023-03-14T13:56:35.118" v="1102" actId="20577"/>
        <pc:sldMkLst>
          <pc:docMk/>
          <pc:sldMk cId="2068339847" sldId="269"/>
        </pc:sldMkLst>
        <pc:spChg chg="add mod">
          <ac:chgData name="Tahrah Suffi (2127727)" userId="S::2127727@student.uwtsd.ac.uk::0743ec38-3c07-4f46-ba59-1bb845661b69" providerId="AD" clId="Web-{D32593DA-3D40-356F-2EEA-00FD2DD1F85B}" dt="2023-03-14T13:54:17.115" v="1083" actId="20577"/>
          <ac:spMkLst>
            <pc:docMk/>
            <pc:sldMk cId="2068339847" sldId="269"/>
            <ac:spMk id="2" creationId="{7365BE1B-D255-BFC4-55DB-59B5C0725158}"/>
          </ac:spMkLst>
        </pc:spChg>
        <pc:spChg chg="mod">
          <ac:chgData name="Tahrah Suffi (2127727)" userId="S::2127727@student.uwtsd.ac.uk::0743ec38-3c07-4f46-ba59-1bb845661b69" providerId="AD" clId="Web-{D32593DA-3D40-356F-2EEA-00FD2DD1F85B}" dt="2023-03-14T13:56:35.118" v="1102" actId="20577"/>
          <ac:spMkLst>
            <pc:docMk/>
            <pc:sldMk cId="2068339847" sldId="269"/>
            <ac:spMk id="6" creationId="{4279C345-F593-792C-08E6-A1FE7E0F61A8}"/>
          </ac:spMkLst>
        </pc:spChg>
        <pc:spChg chg="mod">
          <ac:chgData name="Tahrah Suffi (2127727)" userId="S::2127727@student.uwtsd.ac.uk::0743ec38-3c07-4f46-ba59-1bb845661b69" providerId="AD" clId="Web-{D32593DA-3D40-356F-2EEA-00FD2DD1F85B}" dt="2023-03-14T10:52:43.243" v="130" actId="20577"/>
          <ac:spMkLst>
            <pc:docMk/>
            <pc:sldMk cId="2068339847" sldId="269"/>
            <ac:spMk id="9" creationId="{9AA350C7-5256-0265-F5E8-8F8965669804}"/>
          </ac:spMkLst>
        </pc:spChg>
      </pc:sldChg>
      <pc:sldChg chg="addSp modSp">
        <pc:chgData name="Tahrah Suffi (2127727)" userId="S::2127727@student.uwtsd.ac.uk::0743ec38-3c07-4f46-ba59-1bb845661b69" providerId="AD" clId="Web-{D32593DA-3D40-356F-2EEA-00FD2DD1F85B}" dt="2023-03-14T13:55:08.507" v="1092" actId="20577"/>
        <pc:sldMkLst>
          <pc:docMk/>
          <pc:sldMk cId="377909060" sldId="270"/>
        </pc:sldMkLst>
        <pc:spChg chg="add mod">
          <ac:chgData name="Tahrah Suffi (2127727)" userId="S::2127727@student.uwtsd.ac.uk::0743ec38-3c07-4f46-ba59-1bb845661b69" providerId="AD" clId="Web-{D32593DA-3D40-356F-2EEA-00FD2DD1F85B}" dt="2023-03-14T13:55:08.507" v="1092" actId="20577"/>
          <ac:spMkLst>
            <pc:docMk/>
            <pc:sldMk cId="377909060" sldId="270"/>
            <ac:spMk id="4" creationId="{DE02A3AB-23D5-D006-100C-C31D1690ECFC}"/>
          </ac:spMkLst>
        </pc:spChg>
      </pc:sldChg>
      <pc:sldChg chg="addSp modSp">
        <pc:chgData name="Tahrah Suffi (2127727)" userId="S::2127727@student.uwtsd.ac.uk::0743ec38-3c07-4f46-ba59-1bb845661b69" providerId="AD" clId="Web-{D32593DA-3D40-356F-2EEA-00FD2DD1F85B}" dt="2023-03-14T13:52:27.768" v="1066" actId="20577"/>
        <pc:sldMkLst>
          <pc:docMk/>
          <pc:sldMk cId="493060154" sldId="271"/>
        </pc:sldMkLst>
        <pc:spChg chg="add mod">
          <ac:chgData name="Tahrah Suffi (2127727)" userId="S::2127727@student.uwtsd.ac.uk::0743ec38-3c07-4f46-ba59-1bb845661b69" providerId="AD" clId="Web-{D32593DA-3D40-356F-2EEA-00FD2DD1F85B}" dt="2023-03-14T13:52:27.768" v="1066" actId="20577"/>
          <ac:spMkLst>
            <pc:docMk/>
            <pc:sldMk cId="493060154" sldId="271"/>
            <ac:spMk id="2" creationId="{1B0F1EEB-C2A0-6D3C-0681-8B3978965222}"/>
          </ac:spMkLst>
        </pc:spChg>
        <pc:spChg chg="mod">
          <ac:chgData name="Tahrah Suffi (2127727)" userId="S::2127727@student.uwtsd.ac.uk::0743ec38-3c07-4f46-ba59-1bb845661b69" providerId="AD" clId="Web-{D32593DA-3D40-356F-2EEA-00FD2DD1F85B}" dt="2023-03-14T13:09:22.064" v="719" actId="20577"/>
          <ac:spMkLst>
            <pc:docMk/>
            <pc:sldMk cId="493060154" sldId="271"/>
            <ac:spMk id="6" creationId="{D774CCDA-47A3-4319-5AE4-6D4677404BF0}"/>
          </ac:spMkLst>
        </pc:spChg>
      </pc:sldChg>
      <pc:sldChg chg="addSp delSp modSp new">
        <pc:chgData name="Tahrah Suffi (2127727)" userId="S::2127727@student.uwtsd.ac.uk::0743ec38-3c07-4f46-ba59-1bb845661b69" providerId="AD" clId="Web-{D32593DA-3D40-356F-2EEA-00FD2DD1F85B}" dt="2023-03-14T13:55:35.320" v="1096" actId="20577"/>
        <pc:sldMkLst>
          <pc:docMk/>
          <pc:sldMk cId="1830189002" sldId="272"/>
        </pc:sldMkLst>
        <pc:spChg chg="add mod">
          <ac:chgData name="Tahrah Suffi (2127727)" userId="S::2127727@student.uwtsd.ac.uk::0743ec38-3c07-4f46-ba59-1bb845661b69" providerId="AD" clId="Web-{D32593DA-3D40-356F-2EEA-00FD2DD1F85B}" dt="2023-03-14T13:04:10.978" v="697" actId="14100"/>
          <ac:spMkLst>
            <pc:docMk/>
            <pc:sldMk cId="1830189002" sldId="272"/>
            <ac:spMk id="2" creationId="{25085FC4-09C6-9434-3274-674C3EA9EBF8}"/>
          </ac:spMkLst>
        </pc:spChg>
        <pc:spChg chg="del mod">
          <ac:chgData name="Tahrah Suffi (2127727)" userId="S::2127727@student.uwtsd.ac.uk::0743ec38-3c07-4f46-ba59-1bb845661b69" providerId="AD" clId="Web-{D32593DA-3D40-356F-2EEA-00FD2DD1F85B}" dt="2023-03-14T10:46:56.463" v="78"/>
          <ac:spMkLst>
            <pc:docMk/>
            <pc:sldMk cId="1830189002" sldId="272"/>
            <ac:spMk id="2" creationId="{5B7C9CCE-E385-7F24-76C2-A449627BDCE0}"/>
          </ac:spMkLst>
        </pc:spChg>
        <pc:spChg chg="del">
          <ac:chgData name="Tahrah Suffi (2127727)" userId="S::2127727@student.uwtsd.ac.uk::0743ec38-3c07-4f46-ba59-1bb845661b69" providerId="AD" clId="Web-{D32593DA-3D40-356F-2EEA-00FD2DD1F85B}" dt="2023-03-14T10:47:44.434" v="100"/>
          <ac:spMkLst>
            <pc:docMk/>
            <pc:sldMk cId="1830189002" sldId="272"/>
            <ac:spMk id="3" creationId="{44804355-E168-F860-1D4A-7D38F59142CD}"/>
          </ac:spMkLst>
        </pc:spChg>
        <pc:spChg chg="add mod">
          <ac:chgData name="Tahrah Suffi (2127727)" userId="S::2127727@student.uwtsd.ac.uk::0743ec38-3c07-4f46-ba59-1bb845661b69" providerId="AD" clId="Web-{D32593DA-3D40-356F-2EEA-00FD2DD1F85B}" dt="2023-03-14T13:46:45.041" v="1053" actId="14100"/>
          <ac:spMkLst>
            <pc:docMk/>
            <pc:sldMk cId="1830189002" sldId="272"/>
            <ac:spMk id="3" creationId="{BB331244-D488-2EC0-63B9-7C56EB5C3B75}"/>
          </ac:spMkLst>
        </pc:spChg>
        <pc:spChg chg="add del mod">
          <ac:chgData name="Tahrah Suffi (2127727)" userId="S::2127727@student.uwtsd.ac.uk::0743ec38-3c07-4f46-ba59-1bb845661b69" providerId="AD" clId="Web-{D32593DA-3D40-356F-2EEA-00FD2DD1F85B}" dt="2023-03-14T13:28:04.419" v="819" actId="1076"/>
          <ac:spMkLst>
            <pc:docMk/>
            <pc:sldMk cId="1830189002" sldId="272"/>
            <ac:spMk id="4" creationId="{24B9860A-3772-3D05-A03A-73A45D352CC2}"/>
          </ac:spMkLst>
        </pc:spChg>
        <pc:spChg chg="add del mod">
          <ac:chgData name="Tahrah Suffi (2127727)" userId="S::2127727@student.uwtsd.ac.uk::0743ec38-3c07-4f46-ba59-1bb845661b69" providerId="AD" clId="Web-{D32593DA-3D40-356F-2EEA-00FD2DD1F85B}" dt="2023-03-14T13:27:58.841" v="817"/>
          <ac:spMkLst>
            <pc:docMk/>
            <pc:sldMk cId="1830189002" sldId="272"/>
            <ac:spMk id="5" creationId="{32112C9B-9FDB-D70E-5F25-22E29696559A}"/>
          </ac:spMkLst>
        </pc:spChg>
        <pc:spChg chg="add del mod">
          <ac:chgData name="Tahrah Suffi (2127727)" userId="S::2127727@student.uwtsd.ac.uk::0743ec38-3c07-4f46-ba59-1bb845661b69" providerId="AD" clId="Web-{D32593DA-3D40-356F-2EEA-00FD2DD1F85B}" dt="2023-03-14T13:46:35.994" v="1052"/>
          <ac:spMkLst>
            <pc:docMk/>
            <pc:sldMk cId="1830189002" sldId="272"/>
            <ac:spMk id="7" creationId="{7A8FC3E5-43E8-5259-3DE8-D1934DE54854}"/>
          </ac:spMkLst>
        </pc:spChg>
        <pc:spChg chg="add del">
          <ac:chgData name="Tahrah Suffi (2127727)" userId="S::2127727@student.uwtsd.ac.uk::0743ec38-3c07-4f46-ba59-1bb845661b69" providerId="AD" clId="Web-{D32593DA-3D40-356F-2EEA-00FD2DD1F85B}" dt="2023-03-14T13:44:10.662" v="1032"/>
          <ac:spMkLst>
            <pc:docMk/>
            <pc:sldMk cId="1830189002" sldId="272"/>
            <ac:spMk id="9" creationId="{EBE08026-EDE6-7DFE-05B6-5D5CE31572F0}"/>
          </ac:spMkLst>
        </pc:spChg>
        <pc:spChg chg="add mod">
          <ac:chgData name="Tahrah Suffi (2127727)" userId="S::2127727@student.uwtsd.ac.uk::0743ec38-3c07-4f46-ba59-1bb845661b69" providerId="AD" clId="Web-{D32593DA-3D40-356F-2EEA-00FD2DD1F85B}" dt="2023-03-14T13:55:35.320" v="1096" actId="20577"/>
          <ac:spMkLst>
            <pc:docMk/>
            <pc:sldMk cId="1830189002" sldId="272"/>
            <ac:spMk id="10" creationId="{4B551798-EB80-A6F6-87AD-ECD565B60335}"/>
          </ac:spMkLst>
        </pc:spChg>
      </pc:sldChg>
      <pc:sldChg chg="addSp delSp modSp new">
        <pc:chgData name="Tahrah Suffi (2127727)" userId="S::2127727@student.uwtsd.ac.uk::0743ec38-3c07-4f46-ba59-1bb845661b69" providerId="AD" clId="Web-{D32593DA-3D40-356F-2EEA-00FD2DD1F85B}" dt="2023-03-14T13:56:42.993" v="1104" actId="1076"/>
        <pc:sldMkLst>
          <pc:docMk/>
          <pc:sldMk cId="4221968132" sldId="273"/>
        </pc:sldMkLst>
        <pc:spChg chg="add del mod">
          <ac:chgData name="Tahrah Suffi (2127727)" userId="S::2127727@student.uwtsd.ac.uk::0743ec38-3c07-4f46-ba59-1bb845661b69" providerId="AD" clId="Web-{D32593DA-3D40-356F-2EEA-00FD2DD1F85B}" dt="2023-03-14T13:45:00.804" v="1036"/>
          <ac:spMkLst>
            <pc:docMk/>
            <pc:sldMk cId="4221968132" sldId="273"/>
            <ac:spMk id="2" creationId="{73E84FD0-9755-7946-1A2D-ABC57FDAE33C}"/>
          </ac:spMkLst>
        </pc:spChg>
        <pc:spChg chg="add mod">
          <ac:chgData name="Tahrah Suffi (2127727)" userId="S::2127727@student.uwtsd.ac.uk::0743ec38-3c07-4f46-ba59-1bb845661b69" providerId="AD" clId="Web-{D32593DA-3D40-356F-2EEA-00FD2DD1F85B}" dt="2023-03-14T13:56:42.993" v="1104" actId="1076"/>
          <ac:spMkLst>
            <pc:docMk/>
            <pc:sldMk cId="4221968132" sldId="273"/>
            <ac:spMk id="3" creationId="{902B8455-C32D-C8EE-3EE1-D962E1D8587F}"/>
          </ac:spMkLst>
        </pc:spChg>
      </pc:sldChg>
    </pc:docChg>
  </pc:docChgLst>
  <pc:docChgLst>
    <pc:chgData name="Tahrah Suffi (2127727)" userId="S::2127727@student.uwtsd.ac.uk::0743ec38-3c07-4f46-ba59-1bb845661b69" providerId="AD" clId="Web-{B7B7028E-356D-0884-ED84-EF91E6E246F6}"/>
    <pc:docChg chg="modSld">
      <pc:chgData name="Tahrah Suffi (2127727)" userId="S::2127727@student.uwtsd.ac.uk::0743ec38-3c07-4f46-ba59-1bb845661b69" providerId="AD" clId="Web-{B7B7028E-356D-0884-ED84-EF91E6E246F6}" dt="2023-03-01T12:22:25.377" v="8" actId="20577"/>
      <pc:docMkLst>
        <pc:docMk/>
      </pc:docMkLst>
      <pc:sldChg chg="modSp">
        <pc:chgData name="Tahrah Suffi (2127727)" userId="S::2127727@student.uwtsd.ac.uk::0743ec38-3c07-4f46-ba59-1bb845661b69" providerId="AD" clId="Web-{B7B7028E-356D-0884-ED84-EF91E6E246F6}" dt="2023-03-01T12:22:25.377" v="8" actId="20577"/>
        <pc:sldMkLst>
          <pc:docMk/>
          <pc:sldMk cId="632108274" sldId="259"/>
        </pc:sldMkLst>
        <pc:spChg chg="mod">
          <ac:chgData name="Tahrah Suffi (2127727)" userId="S::2127727@student.uwtsd.ac.uk::0743ec38-3c07-4f46-ba59-1bb845661b69" providerId="AD" clId="Web-{B7B7028E-356D-0884-ED84-EF91E6E246F6}" dt="2023-03-01T12:22:25.377" v="8" actId="20577"/>
          <ac:spMkLst>
            <pc:docMk/>
            <pc:sldMk cId="632108274" sldId="259"/>
            <ac:spMk id="3" creationId="{FBAE807A-2FCA-8C8F-013F-5A66E59C7794}"/>
          </ac:spMkLst>
        </pc:spChg>
      </pc:sldChg>
    </pc:docChg>
  </pc:docChgLst>
  <pc:docChgLst>
    <pc:chgData name="Tahrah Suffi (2127727)" userId="S::2127727@student.uwtsd.ac.uk::0743ec38-3c07-4f46-ba59-1bb845661b69" providerId="AD" clId="Web-{E9CE95C6-A547-DC06-8CCA-4CF2D9090700}"/>
    <pc:docChg chg="addSld delSld modSld sldOrd addMainMaster delMainMaster">
      <pc:chgData name="Tahrah Suffi (2127727)" userId="S::2127727@student.uwtsd.ac.uk::0743ec38-3c07-4f46-ba59-1bb845661b69" providerId="AD" clId="Web-{E9CE95C6-A547-DC06-8CCA-4CF2D9090700}" dt="2023-02-15T13:21:44.582" v="240"/>
      <pc:docMkLst>
        <pc:docMk/>
      </pc:docMkLst>
      <pc:sldChg chg="delSp modSp mod modClrScheme delDesignElem chgLayout">
        <pc:chgData name="Tahrah Suffi (2127727)" userId="S::2127727@student.uwtsd.ac.uk::0743ec38-3c07-4f46-ba59-1bb845661b69" providerId="AD" clId="Web-{E9CE95C6-A547-DC06-8CCA-4CF2D9090700}" dt="2023-02-15T13:11:32.001" v="139"/>
        <pc:sldMkLst>
          <pc:docMk/>
          <pc:sldMk cId="3154583707" sldId="256"/>
        </pc:sldMkLst>
        <pc:spChg chg="mod ord">
          <ac:chgData name="Tahrah Suffi (2127727)" userId="S::2127727@student.uwtsd.ac.uk::0743ec38-3c07-4f46-ba59-1bb845661b69" providerId="AD" clId="Web-{E9CE95C6-A547-DC06-8CCA-4CF2D9090700}" dt="2023-02-15T13:11:32.001" v="139"/>
          <ac:spMkLst>
            <pc:docMk/>
            <pc:sldMk cId="3154583707" sldId="256"/>
            <ac:spMk id="2" creationId="{B52186E1-5EB1-9666-FF16-80AAE90B0E6E}"/>
          </ac:spMkLst>
        </pc:spChg>
        <pc:spChg chg="del">
          <ac:chgData name="Tahrah Suffi (2127727)" userId="S::2127727@student.uwtsd.ac.uk::0743ec38-3c07-4f46-ba59-1bb845661b69" providerId="AD" clId="Web-{E9CE95C6-A547-DC06-8CCA-4CF2D9090700}" dt="2023-02-15T13:09:49.854" v="127"/>
          <ac:spMkLst>
            <pc:docMk/>
            <pc:sldMk cId="3154583707" sldId="256"/>
            <ac:spMk id="8" creationId="{06DA9DF9-31F7-4056-B42E-878CC92417B8}"/>
          </ac:spMkLst>
        </pc:spChg>
      </pc:sldChg>
      <pc:sldChg chg="delSp modSp mod modClrScheme chgLayout">
        <pc:chgData name="Tahrah Suffi (2127727)" userId="S::2127727@student.uwtsd.ac.uk::0743ec38-3c07-4f46-ba59-1bb845661b69" providerId="AD" clId="Web-{E9CE95C6-A547-DC06-8CCA-4CF2D9090700}" dt="2023-02-15T13:11:32.001" v="139"/>
        <pc:sldMkLst>
          <pc:docMk/>
          <pc:sldMk cId="1470208008" sldId="257"/>
        </pc:sldMkLst>
        <pc:spChg chg="mod ord">
          <ac:chgData name="Tahrah Suffi (2127727)" userId="S::2127727@student.uwtsd.ac.uk::0743ec38-3c07-4f46-ba59-1bb845661b69" providerId="AD" clId="Web-{E9CE95C6-A547-DC06-8CCA-4CF2D9090700}" dt="2023-02-15T13:11:32.001" v="139"/>
          <ac:spMkLst>
            <pc:docMk/>
            <pc:sldMk cId="1470208008" sldId="257"/>
            <ac:spMk id="2" creationId="{1E277979-BF7B-217A-5C42-F21203700C39}"/>
          </ac:spMkLst>
        </pc:spChg>
        <pc:spChg chg="mod ord">
          <ac:chgData name="Tahrah Suffi (2127727)" userId="S::2127727@student.uwtsd.ac.uk::0743ec38-3c07-4f46-ba59-1bb845661b69" providerId="AD" clId="Web-{E9CE95C6-A547-DC06-8CCA-4CF2D9090700}" dt="2023-02-15T13:11:32.001" v="139"/>
          <ac:spMkLst>
            <pc:docMk/>
            <pc:sldMk cId="1470208008" sldId="257"/>
            <ac:spMk id="3" creationId="{1B54485B-C830-9B9F-6F48-73A8B71A0BD3}"/>
          </ac:spMkLst>
        </pc:spChg>
        <pc:picChg chg="del mod">
          <ac:chgData name="Tahrah Suffi (2127727)" userId="S::2127727@student.uwtsd.ac.uk::0743ec38-3c07-4f46-ba59-1bb845661b69" providerId="AD" clId="Web-{E9CE95C6-A547-DC06-8CCA-4CF2D9090700}" dt="2023-02-15T13:03:27.599" v="59"/>
          <ac:picMkLst>
            <pc:docMk/>
            <pc:sldMk cId="1470208008" sldId="257"/>
            <ac:picMk id="1026" creationId="{13DC88E7-3CDE-21C4-2108-6D69494E9198}"/>
          </ac:picMkLst>
        </pc:picChg>
      </pc:sldChg>
      <pc:sldChg chg="delSp modSp mod modClrScheme delDesignElem chgLayout">
        <pc:chgData name="Tahrah Suffi (2127727)" userId="S::2127727@student.uwtsd.ac.uk::0743ec38-3c07-4f46-ba59-1bb845661b69" providerId="AD" clId="Web-{E9CE95C6-A547-DC06-8CCA-4CF2D9090700}" dt="2023-02-15T13:11:32.001" v="139"/>
        <pc:sldMkLst>
          <pc:docMk/>
          <pc:sldMk cId="1779561028" sldId="258"/>
        </pc:sldMkLst>
        <pc:spChg chg="mod ord">
          <ac:chgData name="Tahrah Suffi (2127727)" userId="S::2127727@student.uwtsd.ac.uk::0743ec38-3c07-4f46-ba59-1bb845661b69" providerId="AD" clId="Web-{E9CE95C6-A547-DC06-8CCA-4CF2D9090700}" dt="2023-02-15T13:11:32.001" v="139"/>
          <ac:spMkLst>
            <pc:docMk/>
            <pc:sldMk cId="1779561028" sldId="258"/>
            <ac:spMk id="2" creationId="{E8965548-D04C-BD70-F115-886EE2FACEDE}"/>
          </ac:spMkLst>
        </pc:spChg>
        <pc:spChg chg="mod ord">
          <ac:chgData name="Tahrah Suffi (2127727)" userId="S::2127727@student.uwtsd.ac.uk::0743ec38-3c07-4f46-ba59-1bb845661b69" providerId="AD" clId="Web-{E9CE95C6-A547-DC06-8CCA-4CF2D9090700}" dt="2023-02-15T13:11:32.001" v="139"/>
          <ac:spMkLst>
            <pc:docMk/>
            <pc:sldMk cId="1779561028" sldId="258"/>
            <ac:spMk id="3" creationId="{4C80557E-2823-7C63-1297-36EA5F9EF8B0}"/>
          </ac:spMkLst>
        </pc:spChg>
        <pc:spChg chg="del">
          <ac:chgData name="Tahrah Suffi (2127727)" userId="S::2127727@student.uwtsd.ac.uk::0743ec38-3c07-4f46-ba59-1bb845661b69" providerId="AD" clId="Web-{E9CE95C6-A547-DC06-8CCA-4CF2D9090700}" dt="2023-02-15T13:09:49.854" v="127"/>
          <ac:spMkLst>
            <pc:docMk/>
            <pc:sldMk cId="1779561028" sldId="258"/>
            <ac:spMk id="3079" creationId="{71B2258F-86CA-4D4D-8270-BC05FCDEBFB3}"/>
          </ac:spMkLst>
        </pc:spChg>
      </pc:sldChg>
      <pc:sldChg chg="addSp modSp mod ord modClrScheme chgLayout">
        <pc:chgData name="Tahrah Suffi (2127727)" userId="S::2127727@student.uwtsd.ac.uk::0743ec38-3c07-4f46-ba59-1bb845661b69" providerId="AD" clId="Web-{E9CE95C6-A547-DC06-8CCA-4CF2D9090700}" dt="2023-02-15T13:11:32.001" v="139"/>
        <pc:sldMkLst>
          <pc:docMk/>
          <pc:sldMk cId="632108274" sldId="259"/>
        </pc:sldMkLst>
        <pc:spChg chg="add mod ord">
          <ac:chgData name="Tahrah Suffi (2127727)" userId="S::2127727@student.uwtsd.ac.uk::0743ec38-3c07-4f46-ba59-1bb845661b69" providerId="AD" clId="Web-{E9CE95C6-A547-DC06-8CCA-4CF2D9090700}" dt="2023-02-15T13:11:32.001" v="139"/>
          <ac:spMkLst>
            <pc:docMk/>
            <pc:sldMk cId="632108274" sldId="259"/>
            <ac:spMk id="2" creationId="{6436A45A-3878-4FDE-7ADC-686C646CC23A}"/>
          </ac:spMkLst>
        </pc:spChg>
        <pc:spChg chg="add mod ord">
          <ac:chgData name="Tahrah Suffi (2127727)" userId="S::2127727@student.uwtsd.ac.uk::0743ec38-3c07-4f46-ba59-1bb845661b69" providerId="AD" clId="Web-{E9CE95C6-A547-DC06-8CCA-4CF2D9090700}" dt="2023-02-15T13:11:32.001" v="139"/>
          <ac:spMkLst>
            <pc:docMk/>
            <pc:sldMk cId="632108274" sldId="259"/>
            <ac:spMk id="3" creationId="{FBAE807A-2FCA-8C8F-013F-5A66E59C7794}"/>
          </ac:spMkLst>
        </pc:spChg>
      </pc:sldChg>
      <pc:sldChg chg="delSp modSp mod ord modClrScheme chgLayout">
        <pc:chgData name="Tahrah Suffi (2127727)" userId="S::2127727@student.uwtsd.ac.uk::0743ec38-3c07-4f46-ba59-1bb845661b69" providerId="AD" clId="Web-{E9CE95C6-A547-DC06-8CCA-4CF2D9090700}" dt="2023-02-15T13:19:19.152" v="220"/>
        <pc:sldMkLst>
          <pc:docMk/>
          <pc:sldMk cId="2114915112" sldId="260"/>
        </pc:sldMkLst>
        <pc:spChg chg="mod ord">
          <ac:chgData name="Tahrah Suffi (2127727)" userId="S::2127727@student.uwtsd.ac.uk::0743ec38-3c07-4f46-ba59-1bb845661b69" providerId="AD" clId="Web-{E9CE95C6-A547-DC06-8CCA-4CF2D9090700}" dt="2023-02-15T13:18:17.961" v="216" actId="20577"/>
          <ac:spMkLst>
            <pc:docMk/>
            <pc:sldMk cId="2114915112" sldId="260"/>
            <ac:spMk id="2" creationId="{BC17D3E7-072D-1F00-D915-AFE624FA9152}"/>
          </ac:spMkLst>
        </pc:spChg>
        <pc:spChg chg="del mod ord">
          <ac:chgData name="Tahrah Suffi (2127727)" userId="S::2127727@student.uwtsd.ac.uk::0743ec38-3c07-4f46-ba59-1bb845661b69" providerId="AD" clId="Web-{E9CE95C6-A547-DC06-8CCA-4CF2D9090700}" dt="2023-02-15T13:18:24.258" v="217"/>
          <ac:spMkLst>
            <pc:docMk/>
            <pc:sldMk cId="2114915112" sldId="260"/>
            <ac:spMk id="3" creationId="{E89E5AF0-7584-2DE5-F8A0-1AE9A980027D}"/>
          </ac:spMkLst>
        </pc:spChg>
        <pc:spChg chg="mod ord">
          <ac:chgData name="Tahrah Suffi (2127727)" userId="S::2127727@student.uwtsd.ac.uk::0743ec38-3c07-4f46-ba59-1bb845661b69" providerId="AD" clId="Web-{E9CE95C6-A547-DC06-8CCA-4CF2D9090700}" dt="2023-02-15T13:18:31.118" v="218" actId="14100"/>
          <ac:spMkLst>
            <pc:docMk/>
            <pc:sldMk cId="2114915112" sldId="260"/>
            <ac:spMk id="4" creationId="{2A158FAA-2481-D121-4E9E-4D72E2BB6F13}"/>
          </ac:spMkLst>
        </pc:spChg>
      </pc:sldChg>
      <pc:sldChg chg="modSp mod ord modClrScheme chgLayout">
        <pc:chgData name="Tahrah Suffi (2127727)" userId="S::2127727@student.uwtsd.ac.uk::0743ec38-3c07-4f46-ba59-1bb845661b69" providerId="AD" clId="Web-{E9CE95C6-A547-DC06-8CCA-4CF2D9090700}" dt="2023-02-15T13:19:56.998" v="225"/>
        <pc:sldMkLst>
          <pc:docMk/>
          <pc:sldMk cId="141710294" sldId="261"/>
        </pc:sldMkLst>
        <pc:spChg chg="mod ord">
          <ac:chgData name="Tahrah Suffi (2127727)" userId="S::2127727@student.uwtsd.ac.uk::0743ec38-3c07-4f46-ba59-1bb845661b69" providerId="AD" clId="Web-{E9CE95C6-A547-DC06-8CCA-4CF2D9090700}" dt="2023-02-15T13:19:43.700" v="224" actId="20577"/>
          <ac:spMkLst>
            <pc:docMk/>
            <pc:sldMk cId="141710294" sldId="261"/>
            <ac:spMk id="2" creationId="{A912F01E-B589-BB90-0C69-3C01BCD659CB}"/>
          </ac:spMkLst>
        </pc:spChg>
        <pc:spChg chg="mod ord">
          <ac:chgData name="Tahrah Suffi (2127727)" userId="S::2127727@student.uwtsd.ac.uk::0743ec38-3c07-4f46-ba59-1bb845661b69" providerId="AD" clId="Web-{E9CE95C6-A547-DC06-8CCA-4CF2D9090700}" dt="2023-02-15T13:11:32.001" v="139"/>
          <ac:spMkLst>
            <pc:docMk/>
            <pc:sldMk cId="141710294" sldId="261"/>
            <ac:spMk id="3" creationId="{8483766F-191F-9531-3021-AB11CB997348}"/>
          </ac:spMkLst>
        </pc:spChg>
      </pc:sldChg>
      <pc:sldChg chg="modSp mod modClrScheme chgLayout">
        <pc:chgData name="Tahrah Suffi (2127727)" userId="S::2127727@student.uwtsd.ac.uk::0743ec38-3c07-4f46-ba59-1bb845661b69" providerId="AD" clId="Web-{E9CE95C6-A547-DC06-8CCA-4CF2D9090700}" dt="2023-02-15T13:11:32.001" v="139"/>
        <pc:sldMkLst>
          <pc:docMk/>
          <pc:sldMk cId="692076643" sldId="262"/>
        </pc:sldMkLst>
        <pc:spChg chg="mod ord">
          <ac:chgData name="Tahrah Suffi (2127727)" userId="S::2127727@student.uwtsd.ac.uk::0743ec38-3c07-4f46-ba59-1bb845661b69" providerId="AD" clId="Web-{E9CE95C6-A547-DC06-8CCA-4CF2D9090700}" dt="2023-02-15T13:11:32.001" v="139"/>
          <ac:spMkLst>
            <pc:docMk/>
            <pc:sldMk cId="692076643" sldId="262"/>
            <ac:spMk id="2" creationId="{819B687C-8252-4AEB-61D8-88FBD9A0CB1D}"/>
          </ac:spMkLst>
        </pc:spChg>
        <pc:spChg chg="mod ord">
          <ac:chgData name="Tahrah Suffi (2127727)" userId="S::2127727@student.uwtsd.ac.uk::0743ec38-3c07-4f46-ba59-1bb845661b69" providerId="AD" clId="Web-{E9CE95C6-A547-DC06-8CCA-4CF2D9090700}" dt="2023-02-15T13:11:32.001" v="139"/>
          <ac:spMkLst>
            <pc:docMk/>
            <pc:sldMk cId="692076643" sldId="262"/>
            <ac:spMk id="3" creationId="{5895D9BD-6628-FDFC-10D9-7B846E31C057}"/>
          </ac:spMkLst>
        </pc:spChg>
      </pc:sldChg>
      <pc:sldChg chg="modSp del mod modClrScheme chgLayout">
        <pc:chgData name="Tahrah Suffi (2127727)" userId="S::2127727@student.uwtsd.ac.uk::0743ec38-3c07-4f46-ba59-1bb845661b69" providerId="AD" clId="Web-{E9CE95C6-A547-DC06-8CCA-4CF2D9090700}" dt="2023-02-15T13:21:20.627" v="239"/>
        <pc:sldMkLst>
          <pc:docMk/>
          <pc:sldMk cId="3175434127" sldId="263"/>
        </pc:sldMkLst>
        <pc:spChg chg="mod ord">
          <ac:chgData name="Tahrah Suffi (2127727)" userId="S::2127727@student.uwtsd.ac.uk::0743ec38-3c07-4f46-ba59-1bb845661b69" providerId="AD" clId="Web-{E9CE95C6-A547-DC06-8CCA-4CF2D9090700}" dt="2023-02-15T13:11:32.001" v="139"/>
          <ac:spMkLst>
            <pc:docMk/>
            <pc:sldMk cId="3175434127" sldId="263"/>
            <ac:spMk id="2" creationId="{E0655630-AF02-E6EE-44E3-D3129F620A4C}"/>
          </ac:spMkLst>
        </pc:spChg>
        <pc:spChg chg="mod ord">
          <ac:chgData name="Tahrah Suffi (2127727)" userId="S::2127727@student.uwtsd.ac.uk::0743ec38-3c07-4f46-ba59-1bb845661b69" providerId="AD" clId="Web-{E9CE95C6-A547-DC06-8CCA-4CF2D9090700}" dt="2023-02-15T13:11:32.001" v="139"/>
          <ac:spMkLst>
            <pc:docMk/>
            <pc:sldMk cId="3175434127" sldId="263"/>
            <ac:spMk id="3" creationId="{27418CC2-0BB4-9BE2-C203-7505D24BB1A5}"/>
          </ac:spMkLst>
        </pc:spChg>
      </pc:sldChg>
      <pc:sldChg chg="delSp modSp mod ord modClrScheme chgLayout">
        <pc:chgData name="Tahrah Suffi (2127727)" userId="S::2127727@student.uwtsd.ac.uk::0743ec38-3c07-4f46-ba59-1bb845661b69" providerId="AD" clId="Web-{E9CE95C6-A547-DC06-8CCA-4CF2D9090700}" dt="2023-02-15T13:15:49.453" v="184"/>
        <pc:sldMkLst>
          <pc:docMk/>
          <pc:sldMk cId="1516372899" sldId="264"/>
        </pc:sldMkLst>
        <pc:spChg chg="mod ord">
          <ac:chgData name="Tahrah Suffi (2127727)" userId="S::2127727@student.uwtsd.ac.uk::0743ec38-3c07-4f46-ba59-1bb845661b69" providerId="AD" clId="Web-{E9CE95C6-A547-DC06-8CCA-4CF2D9090700}" dt="2023-02-15T13:13:44.446" v="164" actId="20577"/>
          <ac:spMkLst>
            <pc:docMk/>
            <pc:sldMk cId="1516372899" sldId="264"/>
            <ac:spMk id="2" creationId="{13AE7372-11F2-6294-8C91-3B0040C602D3}"/>
          </ac:spMkLst>
        </pc:spChg>
        <pc:spChg chg="del mod ord">
          <ac:chgData name="Tahrah Suffi (2127727)" userId="S::2127727@student.uwtsd.ac.uk::0743ec38-3c07-4f46-ba59-1bb845661b69" providerId="AD" clId="Web-{E9CE95C6-A547-DC06-8CCA-4CF2D9090700}" dt="2023-02-15T13:13:50.587" v="165"/>
          <ac:spMkLst>
            <pc:docMk/>
            <pc:sldMk cId="1516372899" sldId="264"/>
            <ac:spMk id="3" creationId="{C03581B2-DEA9-7D36-979C-36D92CD376BB}"/>
          </ac:spMkLst>
        </pc:spChg>
        <pc:spChg chg="mod ord">
          <ac:chgData name="Tahrah Suffi (2127727)" userId="S::2127727@student.uwtsd.ac.uk::0743ec38-3c07-4f46-ba59-1bb845661b69" providerId="AD" clId="Web-{E9CE95C6-A547-DC06-8CCA-4CF2D9090700}" dt="2023-02-15T13:14:01.056" v="167" actId="14100"/>
          <ac:spMkLst>
            <pc:docMk/>
            <pc:sldMk cId="1516372899" sldId="264"/>
            <ac:spMk id="4" creationId="{0929C025-E8EA-709F-BC59-7E963BB52400}"/>
          </ac:spMkLst>
        </pc:spChg>
      </pc:sldChg>
      <pc:sldChg chg="delSp modSp mod ord modClrScheme chgLayout">
        <pc:chgData name="Tahrah Suffi (2127727)" userId="S::2127727@student.uwtsd.ac.uk::0743ec38-3c07-4f46-ba59-1bb845661b69" providerId="AD" clId="Web-{E9CE95C6-A547-DC06-8CCA-4CF2D9090700}" dt="2023-02-15T13:16:14.438" v="185"/>
        <pc:sldMkLst>
          <pc:docMk/>
          <pc:sldMk cId="1181960838" sldId="265"/>
        </pc:sldMkLst>
        <pc:spChg chg="mod ord">
          <ac:chgData name="Tahrah Suffi (2127727)" userId="S::2127727@student.uwtsd.ac.uk::0743ec38-3c07-4f46-ba59-1bb845661b69" providerId="AD" clId="Web-{E9CE95C6-A547-DC06-8CCA-4CF2D9090700}" dt="2023-02-15T13:14:31.167" v="176" actId="20577"/>
          <ac:spMkLst>
            <pc:docMk/>
            <pc:sldMk cId="1181960838" sldId="265"/>
            <ac:spMk id="2" creationId="{022551A0-9447-DF96-9B9E-FE5ABA8F6901}"/>
          </ac:spMkLst>
        </pc:spChg>
        <pc:spChg chg="del mod ord">
          <ac:chgData name="Tahrah Suffi (2127727)" userId="S::2127727@student.uwtsd.ac.uk::0743ec38-3c07-4f46-ba59-1bb845661b69" providerId="AD" clId="Web-{E9CE95C6-A547-DC06-8CCA-4CF2D9090700}" dt="2023-02-15T13:14:51.152" v="179"/>
          <ac:spMkLst>
            <pc:docMk/>
            <pc:sldMk cId="1181960838" sldId="265"/>
            <ac:spMk id="3" creationId="{E51D108C-F810-817F-1AFF-865B7281BD84}"/>
          </ac:spMkLst>
        </pc:spChg>
        <pc:spChg chg="mod ord">
          <ac:chgData name="Tahrah Suffi (2127727)" userId="S::2127727@student.uwtsd.ac.uk::0743ec38-3c07-4f46-ba59-1bb845661b69" providerId="AD" clId="Web-{E9CE95C6-A547-DC06-8CCA-4CF2D9090700}" dt="2023-02-15T13:14:56.950" v="180" actId="14100"/>
          <ac:spMkLst>
            <pc:docMk/>
            <pc:sldMk cId="1181960838" sldId="265"/>
            <ac:spMk id="4" creationId="{5F05D4DD-0561-3BAD-4E3E-D79C943D779B}"/>
          </ac:spMkLst>
        </pc:spChg>
      </pc:sldChg>
      <pc:sldChg chg="delSp modSp mod ord modClrScheme chgLayout">
        <pc:chgData name="Tahrah Suffi (2127727)" userId="S::2127727@student.uwtsd.ac.uk::0743ec38-3c07-4f46-ba59-1bb845661b69" providerId="AD" clId="Web-{E9CE95C6-A547-DC06-8CCA-4CF2D9090700}" dt="2023-02-15T13:19:11.761" v="219"/>
        <pc:sldMkLst>
          <pc:docMk/>
          <pc:sldMk cId="2207211209" sldId="266"/>
        </pc:sldMkLst>
        <pc:spChg chg="mod ord">
          <ac:chgData name="Tahrah Suffi (2127727)" userId="S::2127727@student.uwtsd.ac.uk::0743ec38-3c07-4f46-ba59-1bb845661b69" providerId="AD" clId="Web-{E9CE95C6-A547-DC06-8CCA-4CF2D9090700}" dt="2023-02-15T13:17:30.599" v="201" actId="20577"/>
          <ac:spMkLst>
            <pc:docMk/>
            <pc:sldMk cId="2207211209" sldId="266"/>
            <ac:spMk id="2" creationId="{ED3E5903-22DC-04E6-9309-E634A3C05D9B}"/>
          </ac:spMkLst>
        </pc:spChg>
        <pc:spChg chg="del mod ord">
          <ac:chgData name="Tahrah Suffi (2127727)" userId="S::2127727@student.uwtsd.ac.uk::0743ec38-3c07-4f46-ba59-1bb845661b69" providerId="AD" clId="Web-{E9CE95C6-A547-DC06-8CCA-4CF2D9090700}" dt="2023-02-15T13:17:36.349" v="202"/>
          <ac:spMkLst>
            <pc:docMk/>
            <pc:sldMk cId="2207211209" sldId="266"/>
            <ac:spMk id="3" creationId="{C3C722FC-480F-BA39-320E-634C35B21AE5}"/>
          </ac:spMkLst>
        </pc:spChg>
        <pc:spChg chg="mod ord">
          <ac:chgData name="Tahrah Suffi (2127727)" userId="S::2127727@student.uwtsd.ac.uk::0743ec38-3c07-4f46-ba59-1bb845661b69" providerId="AD" clId="Web-{E9CE95C6-A547-DC06-8CCA-4CF2D9090700}" dt="2023-02-15T13:17:40.740" v="203" actId="14100"/>
          <ac:spMkLst>
            <pc:docMk/>
            <pc:sldMk cId="2207211209" sldId="266"/>
            <ac:spMk id="4" creationId="{D54EC049-6300-3358-0A35-C76E77A0B5A1}"/>
          </ac:spMkLst>
        </pc:spChg>
      </pc:sldChg>
      <pc:sldChg chg="delSp modSp mod ord modClrScheme chgLayout">
        <pc:chgData name="Tahrah Suffi (2127727)" userId="S::2127727@student.uwtsd.ac.uk::0743ec38-3c07-4f46-ba59-1bb845661b69" providerId="AD" clId="Web-{E9CE95C6-A547-DC06-8CCA-4CF2D9090700}" dt="2023-02-15T13:15:36.749" v="183"/>
        <pc:sldMkLst>
          <pc:docMk/>
          <pc:sldMk cId="2522121747" sldId="267"/>
        </pc:sldMkLst>
        <pc:spChg chg="mod ord">
          <ac:chgData name="Tahrah Suffi (2127727)" userId="S::2127727@student.uwtsd.ac.uk::0743ec38-3c07-4f46-ba59-1bb845661b69" providerId="AD" clId="Web-{E9CE95C6-A547-DC06-8CCA-4CF2D9090700}" dt="2023-02-15T13:12:56.943" v="148" actId="20577"/>
          <ac:spMkLst>
            <pc:docMk/>
            <pc:sldMk cId="2522121747" sldId="267"/>
            <ac:spMk id="2" creationId="{91E97B5B-F3AA-A0EC-03E0-40BFFA1A9470}"/>
          </ac:spMkLst>
        </pc:spChg>
        <pc:spChg chg="del mod ord">
          <ac:chgData name="Tahrah Suffi (2127727)" userId="S::2127727@student.uwtsd.ac.uk::0743ec38-3c07-4f46-ba59-1bb845661b69" providerId="AD" clId="Web-{E9CE95C6-A547-DC06-8CCA-4CF2D9090700}" dt="2023-02-15T13:13:04.334" v="150"/>
          <ac:spMkLst>
            <pc:docMk/>
            <pc:sldMk cId="2522121747" sldId="267"/>
            <ac:spMk id="3" creationId="{08FF7408-F626-D9C4-6185-B7E3A8AD82B8}"/>
          </ac:spMkLst>
        </pc:spChg>
        <pc:spChg chg="mod ord">
          <ac:chgData name="Tahrah Suffi (2127727)" userId="S::2127727@student.uwtsd.ac.uk::0743ec38-3c07-4f46-ba59-1bb845661b69" providerId="AD" clId="Web-{E9CE95C6-A547-DC06-8CCA-4CF2D9090700}" dt="2023-02-15T13:13:14.444" v="151" actId="14100"/>
          <ac:spMkLst>
            <pc:docMk/>
            <pc:sldMk cId="2522121747" sldId="267"/>
            <ac:spMk id="4" creationId="{53A681B5-6956-567B-6768-C09A047E4FD8}"/>
          </ac:spMkLst>
        </pc:spChg>
      </pc:sldChg>
      <pc:sldChg chg="addSp delSp modSp mod modClrScheme delDesignElem chgLayout">
        <pc:chgData name="Tahrah Suffi (2127727)" userId="S::2127727@student.uwtsd.ac.uk::0743ec38-3c07-4f46-ba59-1bb845661b69" providerId="AD" clId="Web-{E9CE95C6-A547-DC06-8CCA-4CF2D9090700}" dt="2023-02-15T13:21:44.582" v="240"/>
        <pc:sldMkLst>
          <pc:docMk/>
          <pc:sldMk cId="2030062592" sldId="268"/>
        </pc:sldMkLst>
        <pc:spChg chg="mod ord">
          <ac:chgData name="Tahrah Suffi (2127727)" userId="S::2127727@student.uwtsd.ac.uk::0743ec38-3c07-4f46-ba59-1bb845661b69" providerId="AD" clId="Web-{E9CE95C6-A547-DC06-8CCA-4CF2D9090700}" dt="2023-02-15T13:21:44.582" v="240"/>
          <ac:spMkLst>
            <pc:docMk/>
            <pc:sldMk cId="2030062592" sldId="268"/>
            <ac:spMk id="2" creationId="{CFA3750D-B6D3-48D8-EC01-EADBBEAA464A}"/>
          </ac:spMkLst>
        </pc:spChg>
        <pc:spChg chg="mod ord">
          <ac:chgData name="Tahrah Suffi (2127727)" userId="S::2127727@student.uwtsd.ac.uk::0743ec38-3c07-4f46-ba59-1bb845661b69" providerId="AD" clId="Web-{E9CE95C6-A547-DC06-8CCA-4CF2D9090700}" dt="2023-02-15T13:21:44.582" v="240"/>
          <ac:spMkLst>
            <pc:docMk/>
            <pc:sldMk cId="2030062592" sldId="268"/>
            <ac:spMk id="3" creationId="{2BAEF71B-BA17-BF5B-6911-89381D2075B7}"/>
          </ac:spMkLst>
        </pc:spChg>
        <pc:spChg chg="add">
          <ac:chgData name="Tahrah Suffi (2127727)" userId="S::2127727@student.uwtsd.ac.uk::0743ec38-3c07-4f46-ba59-1bb845661b69" providerId="AD" clId="Web-{E9CE95C6-A547-DC06-8CCA-4CF2D9090700}" dt="2023-02-15T13:21:44.582" v="240"/>
          <ac:spMkLst>
            <pc:docMk/>
            <pc:sldMk cId="2030062592" sldId="268"/>
            <ac:spMk id="5" creationId="{827DC2C4-B485-428A-BF4A-472D2967F47F}"/>
          </ac:spMkLst>
        </pc:spChg>
        <pc:spChg chg="add">
          <ac:chgData name="Tahrah Suffi (2127727)" userId="S::2127727@student.uwtsd.ac.uk::0743ec38-3c07-4f46-ba59-1bb845661b69" providerId="AD" clId="Web-{E9CE95C6-A547-DC06-8CCA-4CF2D9090700}" dt="2023-02-15T13:21:44.582" v="240"/>
          <ac:spMkLst>
            <pc:docMk/>
            <pc:sldMk cId="2030062592" sldId="268"/>
            <ac:spMk id="6" creationId="{EE04B5EB-F158-4507-90DD-BD23620C7CC9}"/>
          </ac:spMkLst>
        </pc:spChg>
        <pc:spChg chg="add">
          <ac:chgData name="Tahrah Suffi (2127727)" userId="S::2127727@student.uwtsd.ac.uk::0743ec38-3c07-4f46-ba59-1bb845661b69" providerId="AD" clId="Web-{E9CE95C6-A547-DC06-8CCA-4CF2D9090700}" dt="2023-02-15T13:21:44.582" v="240"/>
          <ac:spMkLst>
            <pc:docMk/>
            <pc:sldMk cId="2030062592" sldId="268"/>
            <ac:spMk id="8" creationId="{934F1179-B481-4F9E-BCA3-AFB972070F83}"/>
          </ac:spMkLst>
        </pc:spChg>
        <pc:spChg chg="del">
          <ac:chgData name="Tahrah Suffi (2127727)" userId="S::2127727@student.uwtsd.ac.uk::0743ec38-3c07-4f46-ba59-1bb845661b69" providerId="AD" clId="Web-{E9CE95C6-A547-DC06-8CCA-4CF2D9090700}" dt="2023-02-15T13:09:49.854" v="127"/>
          <ac:spMkLst>
            <pc:docMk/>
            <pc:sldMk cId="2030062592" sldId="268"/>
            <ac:spMk id="10" creationId="{755E9CD0-04B0-4A3C-B291-AD913379C713}"/>
          </ac:spMkLst>
        </pc:spChg>
        <pc:spChg chg="del">
          <ac:chgData name="Tahrah Suffi (2127727)" userId="S::2127727@student.uwtsd.ac.uk::0743ec38-3c07-4f46-ba59-1bb845661b69" providerId="AD" clId="Web-{E9CE95C6-A547-DC06-8CCA-4CF2D9090700}" dt="2023-02-15T13:09:49.854" v="127"/>
          <ac:spMkLst>
            <pc:docMk/>
            <pc:sldMk cId="2030062592" sldId="268"/>
            <ac:spMk id="11" creationId="{46F1F2C8-798B-4CCE-A851-94AFAF350BED}"/>
          </ac:spMkLst>
        </pc:spChg>
        <pc:spChg chg="del">
          <ac:chgData name="Tahrah Suffi (2127727)" userId="S::2127727@student.uwtsd.ac.uk::0743ec38-3c07-4f46-ba59-1bb845661b69" providerId="AD" clId="Web-{E9CE95C6-A547-DC06-8CCA-4CF2D9090700}" dt="2023-02-15T13:09:49.854" v="127"/>
          <ac:spMkLst>
            <pc:docMk/>
            <pc:sldMk cId="2030062592" sldId="268"/>
            <ac:spMk id="12" creationId="{1DD8BF3B-6066-418C-8D1A-75C5E396FC04}"/>
          </ac:spMkLst>
        </pc:spChg>
        <pc:spChg chg="del">
          <ac:chgData name="Tahrah Suffi (2127727)" userId="S::2127727@student.uwtsd.ac.uk::0743ec38-3c07-4f46-ba59-1bb845661b69" providerId="AD" clId="Web-{E9CE95C6-A547-DC06-8CCA-4CF2D9090700}" dt="2023-02-15T13:09:49.854" v="127"/>
          <ac:spMkLst>
            <pc:docMk/>
            <pc:sldMk cId="2030062592" sldId="268"/>
            <ac:spMk id="14" creationId="{80BC66F9-7A74-4286-AD22-1174052CC22C}"/>
          </ac:spMkLst>
        </pc:spChg>
        <pc:spChg chg="del">
          <ac:chgData name="Tahrah Suffi (2127727)" userId="S::2127727@student.uwtsd.ac.uk::0743ec38-3c07-4f46-ba59-1bb845661b69" providerId="AD" clId="Web-{E9CE95C6-A547-DC06-8CCA-4CF2D9090700}" dt="2023-02-15T13:09:49.854" v="127"/>
          <ac:spMkLst>
            <pc:docMk/>
            <pc:sldMk cId="2030062592" sldId="268"/>
            <ac:spMk id="16" creationId="{D8142CC3-2B5C-48E6-9DF0-6C8ACBAF23EF}"/>
          </ac:spMkLst>
        </pc:spChg>
        <pc:spChg chg="del">
          <ac:chgData name="Tahrah Suffi (2127727)" userId="S::2127727@student.uwtsd.ac.uk::0743ec38-3c07-4f46-ba59-1bb845661b69" providerId="AD" clId="Web-{E9CE95C6-A547-DC06-8CCA-4CF2D9090700}" dt="2023-02-15T13:09:49.854" v="127"/>
          <ac:spMkLst>
            <pc:docMk/>
            <pc:sldMk cId="2030062592" sldId="268"/>
            <ac:spMk id="20" creationId="{46A89C79-8EF3-4AF9-B3D9-59A883F41C83}"/>
          </ac:spMkLst>
        </pc:spChg>
        <pc:spChg chg="del">
          <ac:chgData name="Tahrah Suffi (2127727)" userId="S::2127727@student.uwtsd.ac.uk::0743ec38-3c07-4f46-ba59-1bb845661b69" providerId="AD" clId="Web-{E9CE95C6-A547-DC06-8CCA-4CF2D9090700}" dt="2023-02-15T13:09:49.854" v="127"/>
          <ac:spMkLst>
            <pc:docMk/>
            <pc:sldMk cId="2030062592" sldId="268"/>
            <ac:spMk id="22" creationId="{EFE5CE34-4543-42E5-B82C-1F3D12422CDD}"/>
          </ac:spMkLst>
        </pc:spChg>
        <pc:spChg chg="del">
          <ac:chgData name="Tahrah Suffi (2127727)" userId="S::2127727@student.uwtsd.ac.uk::0743ec38-3c07-4f46-ba59-1bb845661b69" providerId="AD" clId="Web-{E9CE95C6-A547-DC06-8CCA-4CF2D9090700}" dt="2023-02-15T13:09:49.854" v="127"/>
          <ac:spMkLst>
            <pc:docMk/>
            <pc:sldMk cId="2030062592" sldId="268"/>
            <ac:spMk id="24" creationId="{72AF41FE-63D7-4695-81D2-66D2510E4486}"/>
          </ac:spMkLst>
        </pc:spChg>
        <pc:cxnChg chg="del">
          <ac:chgData name="Tahrah Suffi (2127727)" userId="S::2127727@student.uwtsd.ac.uk::0743ec38-3c07-4f46-ba59-1bb845661b69" providerId="AD" clId="Web-{E9CE95C6-A547-DC06-8CCA-4CF2D9090700}" dt="2023-02-15T13:09:49.854" v="127"/>
          <ac:cxnSpMkLst>
            <pc:docMk/>
            <pc:sldMk cId="2030062592" sldId="268"/>
            <ac:cxnSpMk id="18" creationId="{7B2D303B-3DD0-4319-9EAD-361847FEC71D}"/>
          </ac:cxnSpMkLst>
        </pc:cxnChg>
      </pc:sldChg>
      <pc:sldChg chg="modSp new">
        <pc:chgData name="Tahrah Suffi (2127727)" userId="S::2127727@student.uwtsd.ac.uk::0743ec38-3c07-4f46-ba59-1bb845661b69" providerId="AD" clId="Web-{E9CE95C6-A547-DC06-8CCA-4CF2D9090700}" dt="2023-02-15T13:20:32.468" v="229" actId="20577"/>
        <pc:sldMkLst>
          <pc:docMk/>
          <pc:sldMk cId="2068339847" sldId="269"/>
        </pc:sldMkLst>
        <pc:spChg chg="mod">
          <ac:chgData name="Tahrah Suffi (2127727)" userId="S::2127727@student.uwtsd.ac.uk::0743ec38-3c07-4f46-ba59-1bb845661b69" providerId="AD" clId="Web-{E9CE95C6-A547-DC06-8CCA-4CF2D9090700}" dt="2023-02-15T13:20:32.468" v="229" actId="20577"/>
          <ac:spMkLst>
            <pc:docMk/>
            <pc:sldMk cId="2068339847" sldId="269"/>
            <ac:spMk id="2" creationId="{895AE503-BA41-0775-31DA-EF554998C063}"/>
          </ac:spMkLst>
        </pc:spChg>
      </pc:sldChg>
      <pc:sldChg chg="delSp modSp del mod modClrScheme delDesignElem chgLayout">
        <pc:chgData name="Tahrah Suffi (2127727)" userId="S::2127727@student.uwtsd.ac.uk::0743ec38-3c07-4f46-ba59-1bb845661b69" providerId="AD" clId="Web-{E9CE95C6-A547-DC06-8CCA-4CF2D9090700}" dt="2023-02-15T13:15:29.780" v="182"/>
        <pc:sldMkLst>
          <pc:docMk/>
          <pc:sldMk cId="3158481218" sldId="269"/>
        </pc:sldMkLst>
        <pc:spChg chg="mod ord">
          <ac:chgData name="Tahrah Suffi (2127727)" userId="S::2127727@student.uwtsd.ac.uk::0743ec38-3c07-4f46-ba59-1bb845661b69" providerId="AD" clId="Web-{E9CE95C6-A547-DC06-8CCA-4CF2D9090700}" dt="2023-02-15T13:11:32.001" v="139"/>
          <ac:spMkLst>
            <pc:docMk/>
            <pc:sldMk cId="3158481218" sldId="269"/>
            <ac:spMk id="2" creationId="{D19EFD92-C731-AA30-6A5A-69651C92804B}"/>
          </ac:spMkLst>
        </pc:spChg>
        <pc:spChg chg="mod ord">
          <ac:chgData name="Tahrah Suffi (2127727)" userId="S::2127727@student.uwtsd.ac.uk::0743ec38-3c07-4f46-ba59-1bb845661b69" providerId="AD" clId="Web-{E9CE95C6-A547-DC06-8CCA-4CF2D9090700}" dt="2023-02-15T13:15:26.436" v="181" actId="20577"/>
          <ac:spMkLst>
            <pc:docMk/>
            <pc:sldMk cId="3158481218" sldId="269"/>
            <ac:spMk id="3" creationId="{4FEA6CEB-8650-4BD5-4ACB-B166535178C8}"/>
          </ac:spMkLst>
        </pc:spChg>
        <pc:spChg chg="del">
          <ac:chgData name="Tahrah Suffi (2127727)" userId="S::2127727@student.uwtsd.ac.uk::0743ec38-3c07-4f46-ba59-1bb845661b69" providerId="AD" clId="Web-{E9CE95C6-A547-DC06-8CCA-4CF2D9090700}" dt="2023-02-15T13:09:49.854" v="127"/>
          <ac:spMkLst>
            <pc:docMk/>
            <pc:sldMk cId="3158481218" sldId="269"/>
            <ac:spMk id="8" creationId="{C2554CA6-288E-4202-BC52-2E5A8F0C0AED}"/>
          </ac:spMkLst>
        </pc:spChg>
        <pc:spChg chg="del">
          <ac:chgData name="Tahrah Suffi (2127727)" userId="S::2127727@student.uwtsd.ac.uk::0743ec38-3c07-4f46-ba59-1bb845661b69" providerId="AD" clId="Web-{E9CE95C6-A547-DC06-8CCA-4CF2D9090700}" dt="2023-02-15T13:09:49.854" v="127"/>
          <ac:spMkLst>
            <pc:docMk/>
            <pc:sldMk cId="3158481218" sldId="269"/>
            <ac:spMk id="10" creationId="{B10BB131-AC8E-4A8E-A5D1-36260F720C3B}"/>
          </ac:spMkLst>
        </pc:spChg>
        <pc:spChg chg="del">
          <ac:chgData name="Tahrah Suffi (2127727)" userId="S::2127727@student.uwtsd.ac.uk::0743ec38-3c07-4f46-ba59-1bb845661b69" providerId="AD" clId="Web-{E9CE95C6-A547-DC06-8CCA-4CF2D9090700}" dt="2023-02-15T13:09:49.854" v="127"/>
          <ac:spMkLst>
            <pc:docMk/>
            <pc:sldMk cId="3158481218" sldId="269"/>
            <ac:spMk id="208" creationId="{5B7778FC-632E-4DCA-A7CB-0D7731CCF970}"/>
          </ac:spMkLst>
        </pc:spChg>
        <pc:spChg chg="del">
          <ac:chgData name="Tahrah Suffi (2127727)" userId="S::2127727@student.uwtsd.ac.uk::0743ec38-3c07-4f46-ba59-1bb845661b69" providerId="AD" clId="Web-{E9CE95C6-A547-DC06-8CCA-4CF2D9090700}" dt="2023-02-15T13:09:49.854" v="127"/>
          <ac:spMkLst>
            <pc:docMk/>
            <pc:sldMk cId="3158481218" sldId="269"/>
            <ac:spMk id="209" creationId="{FA23A907-97FB-4A8F-880A-DD77401C4296}"/>
          </ac:spMkLst>
        </pc:spChg>
      </pc:sldChg>
      <pc:sldChg chg="modSp new ord">
        <pc:chgData name="Tahrah Suffi (2127727)" userId="S::2127727@student.uwtsd.ac.uk::0743ec38-3c07-4f46-ba59-1bb845661b69" providerId="AD" clId="Web-{E9CE95C6-A547-DC06-8CCA-4CF2D9090700}" dt="2023-02-15T13:21:09.439" v="238"/>
        <pc:sldMkLst>
          <pc:docMk/>
          <pc:sldMk cId="377909060" sldId="270"/>
        </pc:sldMkLst>
        <pc:spChg chg="mod">
          <ac:chgData name="Tahrah Suffi (2127727)" userId="S::2127727@student.uwtsd.ac.uk::0743ec38-3c07-4f46-ba59-1bb845661b69" providerId="AD" clId="Web-{E9CE95C6-A547-DC06-8CCA-4CF2D9090700}" dt="2023-02-15T13:21:09.252" v="237" actId="20577"/>
          <ac:spMkLst>
            <pc:docMk/>
            <pc:sldMk cId="377909060" sldId="270"/>
            <ac:spMk id="2" creationId="{8D028C0A-B5B5-4CCD-D9DA-E9F387831AAE}"/>
          </ac:spMkLst>
        </pc:spChg>
      </pc:sldChg>
      <pc:sldMasterChg chg="del delSldLayout">
        <pc:chgData name="Tahrah Suffi (2127727)" userId="S::2127727@student.uwtsd.ac.uk::0743ec38-3c07-4f46-ba59-1bb845661b69" providerId="AD" clId="Web-{E9CE95C6-A547-DC06-8CCA-4CF2D9090700}" dt="2023-02-15T13:09:49.854" v="127"/>
        <pc:sldMasterMkLst>
          <pc:docMk/>
          <pc:sldMasterMk cId="2825645800" sldId="2147483648"/>
        </pc:sldMasterMkLst>
        <pc:sldLayoutChg chg="del">
          <pc:chgData name="Tahrah Suffi (2127727)" userId="S::2127727@student.uwtsd.ac.uk::0743ec38-3c07-4f46-ba59-1bb845661b69" providerId="AD" clId="Web-{E9CE95C6-A547-DC06-8CCA-4CF2D9090700}" dt="2023-02-15T13:09:49.854" v="127"/>
          <pc:sldLayoutMkLst>
            <pc:docMk/>
            <pc:sldMasterMk cId="2825645800" sldId="2147483648"/>
            <pc:sldLayoutMk cId="813152912" sldId="2147483649"/>
          </pc:sldLayoutMkLst>
        </pc:sldLayoutChg>
        <pc:sldLayoutChg chg="del">
          <pc:chgData name="Tahrah Suffi (2127727)" userId="S::2127727@student.uwtsd.ac.uk::0743ec38-3c07-4f46-ba59-1bb845661b69" providerId="AD" clId="Web-{E9CE95C6-A547-DC06-8CCA-4CF2D9090700}" dt="2023-02-15T13:09:49.854" v="127"/>
          <pc:sldLayoutMkLst>
            <pc:docMk/>
            <pc:sldMasterMk cId="2825645800" sldId="2147483648"/>
            <pc:sldLayoutMk cId="1889197452" sldId="2147483650"/>
          </pc:sldLayoutMkLst>
        </pc:sldLayoutChg>
        <pc:sldLayoutChg chg="del">
          <pc:chgData name="Tahrah Suffi (2127727)" userId="S::2127727@student.uwtsd.ac.uk::0743ec38-3c07-4f46-ba59-1bb845661b69" providerId="AD" clId="Web-{E9CE95C6-A547-DC06-8CCA-4CF2D9090700}" dt="2023-02-15T13:09:49.854" v="127"/>
          <pc:sldLayoutMkLst>
            <pc:docMk/>
            <pc:sldMasterMk cId="2825645800" sldId="2147483648"/>
            <pc:sldLayoutMk cId="2806771090" sldId="2147483651"/>
          </pc:sldLayoutMkLst>
        </pc:sldLayoutChg>
        <pc:sldLayoutChg chg="del">
          <pc:chgData name="Tahrah Suffi (2127727)" userId="S::2127727@student.uwtsd.ac.uk::0743ec38-3c07-4f46-ba59-1bb845661b69" providerId="AD" clId="Web-{E9CE95C6-A547-DC06-8CCA-4CF2D9090700}" dt="2023-02-15T13:09:49.854" v="127"/>
          <pc:sldLayoutMkLst>
            <pc:docMk/>
            <pc:sldMasterMk cId="2825645800" sldId="2147483648"/>
            <pc:sldLayoutMk cId="2450458719" sldId="2147483652"/>
          </pc:sldLayoutMkLst>
        </pc:sldLayoutChg>
        <pc:sldLayoutChg chg="del">
          <pc:chgData name="Tahrah Suffi (2127727)" userId="S::2127727@student.uwtsd.ac.uk::0743ec38-3c07-4f46-ba59-1bb845661b69" providerId="AD" clId="Web-{E9CE95C6-A547-DC06-8CCA-4CF2D9090700}" dt="2023-02-15T13:09:49.854" v="127"/>
          <pc:sldLayoutMkLst>
            <pc:docMk/>
            <pc:sldMasterMk cId="2825645800" sldId="2147483648"/>
            <pc:sldLayoutMk cId="190706516" sldId="2147483653"/>
          </pc:sldLayoutMkLst>
        </pc:sldLayoutChg>
        <pc:sldLayoutChg chg="del">
          <pc:chgData name="Tahrah Suffi (2127727)" userId="S::2127727@student.uwtsd.ac.uk::0743ec38-3c07-4f46-ba59-1bb845661b69" providerId="AD" clId="Web-{E9CE95C6-A547-DC06-8CCA-4CF2D9090700}" dt="2023-02-15T13:09:49.854" v="127"/>
          <pc:sldLayoutMkLst>
            <pc:docMk/>
            <pc:sldMasterMk cId="2825645800" sldId="2147483648"/>
            <pc:sldLayoutMk cId="2875325862" sldId="2147483654"/>
          </pc:sldLayoutMkLst>
        </pc:sldLayoutChg>
        <pc:sldLayoutChg chg="del">
          <pc:chgData name="Tahrah Suffi (2127727)" userId="S::2127727@student.uwtsd.ac.uk::0743ec38-3c07-4f46-ba59-1bb845661b69" providerId="AD" clId="Web-{E9CE95C6-A547-DC06-8CCA-4CF2D9090700}" dt="2023-02-15T13:09:49.854" v="127"/>
          <pc:sldLayoutMkLst>
            <pc:docMk/>
            <pc:sldMasterMk cId="2825645800" sldId="2147483648"/>
            <pc:sldLayoutMk cId="1763082498" sldId="2147483655"/>
          </pc:sldLayoutMkLst>
        </pc:sldLayoutChg>
        <pc:sldLayoutChg chg="del">
          <pc:chgData name="Tahrah Suffi (2127727)" userId="S::2127727@student.uwtsd.ac.uk::0743ec38-3c07-4f46-ba59-1bb845661b69" providerId="AD" clId="Web-{E9CE95C6-A547-DC06-8CCA-4CF2D9090700}" dt="2023-02-15T13:09:49.854" v="127"/>
          <pc:sldLayoutMkLst>
            <pc:docMk/>
            <pc:sldMasterMk cId="2825645800" sldId="2147483648"/>
            <pc:sldLayoutMk cId="3905389780" sldId="2147483656"/>
          </pc:sldLayoutMkLst>
        </pc:sldLayoutChg>
        <pc:sldLayoutChg chg="del">
          <pc:chgData name="Tahrah Suffi (2127727)" userId="S::2127727@student.uwtsd.ac.uk::0743ec38-3c07-4f46-ba59-1bb845661b69" providerId="AD" clId="Web-{E9CE95C6-A547-DC06-8CCA-4CF2D9090700}" dt="2023-02-15T13:09:49.854" v="127"/>
          <pc:sldLayoutMkLst>
            <pc:docMk/>
            <pc:sldMasterMk cId="2825645800" sldId="2147483648"/>
            <pc:sldLayoutMk cId="3807201175" sldId="2147483657"/>
          </pc:sldLayoutMkLst>
        </pc:sldLayoutChg>
        <pc:sldLayoutChg chg="del">
          <pc:chgData name="Tahrah Suffi (2127727)" userId="S::2127727@student.uwtsd.ac.uk::0743ec38-3c07-4f46-ba59-1bb845661b69" providerId="AD" clId="Web-{E9CE95C6-A547-DC06-8CCA-4CF2D9090700}" dt="2023-02-15T13:09:49.854" v="127"/>
          <pc:sldLayoutMkLst>
            <pc:docMk/>
            <pc:sldMasterMk cId="2825645800" sldId="2147483648"/>
            <pc:sldLayoutMk cId="2944321375" sldId="2147483658"/>
          </pc:sldLayoutMkLst>
        </pc:sldLayoutChg>
        <pc:sldLayoutChg chg="del">
          <pc:chgData name="Tahrah Suffi (2127727)" userId="S::2127727@student.uwtsd.ac.uk::0743ec38-3c07-4f46-ba59-1bb845661b69" providerId="AD" clId="Web-{E9CE95C6-A547-DC06-8CCA-4CF2D9090700}" dt="2023-02-15T13:09:49.854" v="127"/>
          <pc:sldLayoutMkLst>
            <pc:docMk/>
            <pc:sldMasterMk cId="2825645800" sldId="2147483648"/>
            <pc:sldLayoutMk cId="892804738" sldId="2147483659"/>
          </pc:sldLayoutMkLst>
        </pc:sldLayoutChg>
      </pc:sldMasterChg>
      <pc:sldMasterChg chg="add del addSldLayout delSldLayout modSldLayout">
        <pc:chgData name="Tahrah Suffi (2127727)" userId="S::2127727@student.uwtsd.ac.uk::0743ec38-3c07-4f46-ba59-1bb845661b69" providerId="AD" clId="Web-{E9CE95C6-A547-DC06-8CCA-4CF2D9090700}" dt="2023-02-15T13:10:00.152" v="128"/>
        <pc:sldMasterMkLst>
          <pc:docMk/>
          <pc:sldMasterMk cId="3453198689" sldId="2147483660"/>
        </pc:sldMasterMkLst>
        <pc:sldLayoutChg chg="add del mod replId">
          <pc:chgData name="Tahrah Suffi (2127727)" userId="S::2127727@student.uwtsd.ac.uk::0743ec38-3c07-4f46-ba59-1bb845661b69" providerId="AD" clId="Web-{E9CE95C6-A547-DC06-8CCA-4CF2D9090700}" dt="2023-02-15T13:10:00.152" v="128"/>
          <pc:sldLayoutMkLst>
            <pc:docMk/>
            <pc:sldMasterMk cId="3453198689" sldId="2147483660"/>
            <pc:sldLayoutMk cId="4142074425" sldId="2147483661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00.152" v="128"/>
          <pc:sldLayoutMkLst>
            <pc:docMk/>
            <pc:sldMasterMk cId="3453198689" sldId="2147483660"/>
            <pc:sldLayoutMk cId="4075468891" sldId="2147483662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00.152" v="128"/>
          <pc:sldLayoutMkLst>
            <pc:docMk/>
            <pc:sldMasterMk cId="3453198689" sldId="2147483660"/>
            <pc:sldLayoutMk cId="2105006585" sldId="2147483663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00.152" v="128"/>
          <pc:sldLayoutMkLst>
            <pc:docMk/>
            <pc:sldMasterMk cId="3453198689" sldId="2147483660"/>
            <pc:sldLayoutMk cId="138317456" sldId="2147483664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00.152" v="128"/>
          <pc:sldLayoutMkLst>
            <pc:docMk/>
            <pc:sldMasterMk cId="3453198689" sldId="2147483660"/>
            <pc:sldLayoutMk cId="86064117" sldId="2147483665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00.152" v="128"/>
          <pc:sldLayoutMkLst>
            <pc:docMk/>
            <pc:sldMasterMk cId="3453198689" sldId="2147483660"/>
            <pc:sldLayoutMk cId="3925829061" sldId="2147483666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00.152" v="128"/>
          <pc:sldLayoutMkLst>
            <pc:docMk/>
            <pc:sldMasterMk cId="3453198689" sldId="2147483660"/>
            <pc:sldLayoutMk cId="143144915" sldId="2147483667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00.152" v="128"/>
          <pc:sldLayoutMkLst>
            <pc:docMk/>
            <pc:sldMasterMk cId="3453198689" sldId="2147483660"/>
            <pc:sldLayoutMk cId="3928503511" sldId="2147483668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00.152" v="128"/>
          <pc:sldLayoutMkLst>
            <pc:docMk/>
            <pc:sldMasterMk cId="3453198689" sldId="2147483660"/>
            <pc:sldLayoutMk cId="1725593339" sldId="2147483669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00.152" v="128"/>
          <pc:sldLayoutMkLst>
            <pc:docMk/>
            <pc:sldMasterMk cId="3453198689" sldId="2147483660"/>
            <pc:sldLayoutMk cId="1781698078" sldId="2147483670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00.152" v="128"/>
          <pc:sldLayoutMkLst>
            <pc:docMk/>
            <pc:sldMasterMk cId="3453198689" sldId="2147483660"/>
            <pc:sldLayoutMk cId="3408839477" sldId="2147483671"/>
          </pc:sldLayoutMkLst>
        </pc:sldLayoutChg>
      </pc:sldMasterChg>
      <pc:sldMasterChg chg="add del addSldLayout delSldLayout modSldLayout">
        <pc:chgData name="Tahrah Suffi (2127727)" userId="S::2127727@student.uwtsd.ac.uk::0743ec38-3c07-4f46-ba59-1bb845661b69" providerId="AD" clId="Web-{E9CE95C6-A547-DC06-8CCA-4CF2D9090700}" dt="2023-02-15T13:10:13.309" v="129"/>
        <pc:sldMasterMkLst>
          <pc:docMk/>
          <pc:sldMasterMk cId="1193671275" sldId="2147483672"/>
        </pc:sldMasterMkLst>
        <pc:sldLayoutChg chg="add del mod replId">
          <pc:chgData name="Tahrah Suffi (2127727)" userId="S::2127727@student.uwtsd.ac.uk::0743ec38-3c07-4f46-ba59-1bb845661b69" providerId="AD" clId="Web-{E9CE95C6-A547-DC06-8CCA-4CF2D9090700}" dt="2023-02-15T13:10:13.309" v="129"/>
          <pc:sldLayoutMkLst>
            <pc:docMk/>
            <pc:sldMasterMk cId="1193671275" sldId="2147483672"/>
            <pc:sldLayoutMk cId="176071788" sldId="2147483673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3.309" v="129"/>
          <pc:sldLayoutMkLst>
            <pc:docMk/>
            <pc:sldMasterMk cId="1193671275" sldId="2147483672"/>
            <pc:sldLayoutMk cId="1015343705" sldId="2147483674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3.309" v="129"/>
          <pc:sldLayoutMkLst>
            <pc:docMk/>
            <pc:sldMasterMk cId="1193671275" sldId="2147483672"/>
            <pc:sldLayoutMk cId="214107456" sldId="2147483675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3.309" v="129"/>
          <pc:sldLayoutMkLst>
            <pc:docMk/>
            <pc:sldMasterMk cId="1193671275" sldId="2147483672"/>
            <pc:sldLayoutMk cId="483545228" sldId="2147483676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3.309" v="129"/>
          <pc:sldLayoutMkLst>
            <pc:docMk/>
            <pc:sldMasterMk cId="1193671275" sldId="2147483672"/>
            <pc:sldLayoutMk cId="530911447" sldId="2147483677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3.309" v="129"/>
          <pc:sldLayoutMkLst>
            <pc:docMk/>
            <pc:sldMasterMk cId="1193671275" sldId="2147483672"/>
            <pc:sldLayoutMk cId="626843095" sldId="2147483678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3.309" v="129"/>
          <pc:sldLayoutMkLst>
            <pc:docMk/>
            <pc:sldMasterMk cId="1193671275" sldId="2147483672"/>
            <pc:sldLayoutMk cId="3093104331" sldId="2147483679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3.309" v="129"/>
          <pc:sldLayoutMkLst>
            <pc:docMk/>
            <pc:sldMasterMk cId="1193671275" sldId="2147483672"/>
            <pc:sldLayoutMk cId="707433865" sldId="2147483680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3.309" v="129"/>
          <pc:sldLayoutMkLst>
            <pc:docMk/>
            <pc:sldMasterMk cId="1193671275" sldId="2147483672"/>
            <pc:sldLayoutMk cId="1516125625" sldId="2147483681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3.309" v="129"/>
          <pc:sldLayoutMkLst>
            <pc:docMk/>
            <pc:sldMasterMk cId="1193671275" sldId="2147483672"/>
            <pc:sldLayoutMk cId="482386048" sldId="2147483682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3.309" v="129"/>
          <pc:sldLayoutMkLst>
            <pc:docMk/>
            <pc:sldMasterMk cId="1193671275" sldId="2147483672"/>
            <pc:sldLayoutMk cId="239098200" sldId="2147483683"/>
          </pc:sldLayoutMkLst>
        </pc:sldLayoutChg>
      </pc:sldMasterChg>
      <pc:sldMasterChg chg="add del addSldLayout delSldLayout modSldLayout">
        <pc:chgData name="Tahrah Suffi (2127727)" userId="S::2127727@student.uwtsd.ac.uk::0743ec38-3c07-4f46-ba59-1bb845661b69" providerId="AD" clId="Web-{E9CE95C6-A547-DC06-8CCA-4CF2D9090700}" dt="2023-02-15T13:10:17.778" v="130"/>
        <pc:sldMasterMkLst>
          <pc:docMk/>
          <pc:sldMasterMk cId="3662786538" sldId="2147483684"/>
        </pc:sldMasterMkLst>
        <pc:sldLayoutChg chg="add del mod replId">
          <pc:chgData name="Tahrah Suffi (2127727)" userId="S::2127727@student.uwtsd.ac.uk::0743ec38-3c07-4f46-ba59-1bb845661b69" providerId="AD" clId="Web-{E9CE95C6-A547-DC06-8CCA-4CF2D9090700}" dt="2023-02-15T13:10:17.778" v="130"/>
          <pc:sldLayoutMkLst>
            <pc:docMk/>
            <pc:sldMasterMk cId="3662786538" sldId="2147483684"/>
            <pc:sldLayoutMk cId="1356410208" sldId="2147483685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7.778" v="130"/>
          <pc:sldLayoutMkLst>
            <pc:docMk/>
            <pc:sldMasterMk cId="3662786538" sldId="2147483684"/>
            <pc:sldLayoutMk cId="1111196764" sldId="2147483686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7.778" v="130"/>
          <pc:sldLayoutMkLst>
            <pc:docMk/>
            <pc:sldMasterMk cId="3662786538" sldId="2147483684"/>
            <pc:sldLayoutMk cId="1642083726" sldId="2147483687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7.778" v="130"/>
          <pc:sldLayoutMkLst>
            <pc:docMk/>
            <pc:sldMasterMk cId="3662786538" sldId="2147483684"/>
            <pc:sldLayoutMk cId="2804668525" sldId="2147483688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7.778" v="130"/>
          <pc:sldLayoutMkLst>
            <pc:docMk/>
            <pc:sldMasterMk cId="3662786538" sldId="2147483684"/>
            <pc:sldLayoutMk cId="4033899185" sldId="2147483689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7.778" v="130"/>
          <pc:sldLayoutMkLst>
            <pc:docMk/>
            <pc:sldMasterMk cId="3662786538" sldId="2147483684"/>
            <pc:sldLayoutMk cId="4066479897" sldId="2147483690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7.778" v="130"/>
          <pc:sldLayoutMkLst>
            <pc:docMk/>
            <pc:sldMasterMk cId="3662786538" sldId="2147483684"/>
            <pc:sldLayoutMk cId="3538591445" sldId="2147483691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7.778" v="130"/>
          <pc:sldLayoutMkLst>
            <pc:docMk/>
            <pc:sldMasterMk cId="3662786538" sldId="2147483684"/>
            <pc:sldLayoutMk cId="1404548274" sldId="2147483692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7.778" v="130"/>
          <pc:sldLayoutMkLst>
            <pc:docMk/>
            <pc:sldMasterMk cId="3662786538" sldId="2147483684"/>
            <pc:sldLayoutMk cId="2377963220" sldId="2147483693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7.778" v="130"/>
          <pc:sldLayoutMkLst>
            <pc:docMk/>
            <pc:sldMasterMk cId="3662786538" sldId="2147483684"/>
            <pc:sldLayoutMk cId="3858726474" sldId="2147483694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17.778" v="130"/>
          <pc:sldLayoutMkLst>
            <pc:docMk/>
            <pc:sldMasterMk cId="3662786538" sldId="2147483684"/>
            <pc:sldLayoutMk cId="3368592539" sldId="2147483695"/>
          </pc:sldLayoutMkLst>
        </pc:sldLayoutChg>
      </pc:sldMasterChg>
      <pc:sldMasterChg chg="add del addSldLayout delSldLayout modSldLayout">
        <pc:chgData name="Tahrah Suffi (2127727)" userId="S::2127727@student.uwtsd.ac.uk::0743ec38-3c07-4f46-ba59-1bb845661b69" providerId="AD" clId="Web-{E9CE95C6-A547-DC06-8CCA-4CF2D9090700}" dt="2023-02-15T13:10:21.872" v="131"/>
        <pc:sldMasterMkLst>
          <pc:docMk/>
          <pc:sldMasterMk cId="955252428" sldId="2147483696"/>
        </pc:sldMasterMkLst>
        <pc:sldLayoutChg chg="add del mod replId">
          <pc:chgData name="Tahrah Suffi (2127727)" userId="S::2127727@student.uwtsd.ac.uk::0743ec38-3c07-4f46-ba59-1bb845661b69" providerId="AD" clId="Web-{E9CE95C6-A547-DC06-8CCA-4CF2D9090700}" dt="2023-02-15T13:10:21.872" v="131"/>
          <pc:sldLayoutMkLst>
            <pc:docMk/>
            <pc:sldMasterMk cId="955252428" sldId="2147483696"/>
            <pc:sldLayoutMk cId="3462776569" sldId="2147483697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1.872" v="131"/>
          <pc:sldLayoutMkLst>
            <pc:docMk/>
            <pc:sldMasterMk cId="955252428" sldId="2147483696"/>
            <pc:sldLayoutMk cId="1936035967" sldId="2147483698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1.872" v="131"/>
          <pc:sldLayoutMkLst>
            <pc:docMk/>
            <pc:sldMasterMk cId="955252428" sldId="2147483696"/>
            <pc:sldLayoutMk cId="2503753982" sldId="2147483699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1.872" v="131"/>
          <pc:sldLayoutMkLst>
            <pc:docMk/>
            <pc:sldMasterMk cId="955252428" sldId="2147483696"/>
            <pc:sldLayoutMk cId="1711612701" sldId="2147483700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1.872" v="131"/>
          <pc:sldLayoutMkLst>
            <pc:docMk/>
            <pc:sldMasterMk cId="955252428" sldId="2147483696"/>
            <pc:sldLayoutMk cId="1562244599" sldId="2147483701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1.872" v="131"/>
          <pc:sldLayoutMkLst>
            <pc:docMk/>
            <pc:sldMasterMk cId="955252428" sldId="2147483696"/>
            <pc:sldLayoutMk cId="2018746870" sldId="2147483702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1.872" v="131"/>
          <pc:sldLayoutMkLst>
            <pc:docMk/>
            <pc:sldMasterMk cId="955252428" sldId="2147483696"/>
            <pc:sldLayoutMk cId="1743982119" sldId="2147483703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1.872" v="131"/>
          <pc:sldLayoutMkLst>
            <pc:docMk/>
            <pc:sldMasterMk cId="955252428" sldId="2147483696"/>
            <pc:sldLayoutMk cId="12975444" sldId="2147483704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1.872" v="131"/>
          <pc:sldLayoutMkLst>
            <pc:docMk/>
            <pc:sldMasterMk cId="955252428" sldId="2147483696"/>
            <pc:sldLayoutMk cId="74705" sldId="2147483705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1.872" v="131"/>
          <pc:sldLayoutMkLst>
            <pc:docMk/>
            <pc:sldMasterMk cId="955252428" sldId="2147483696"/>
            <pc:sldLayoutMk cId="2173501393" sldId="2147483706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1.872" v="131"/>
          <pc:sldLayoutMkLst>
            <pc:docMk/>
            <pc:sldMasterMk cId="955252428" sldId="2147483696"/>
            <pc:sldLayoutMk cId="1471289927" sldId="2147483707"/>
          </pc:sldLayoutMkLst>
        </pc:sldLayoutChg>
      </pc:sldMasterChg>
      <pc:sldMasterChg chg="add del addSldLayout delSldLayout modSldLayout">
        <pc:chgData name="Tahrah Suffi (2127727)" userId="S::2127727@student.uwtsd.ac.uk::0743ec38-3c07-4f46-ba59-1bb845661b69" providerId="AD" clId="Web-{E9CE95C6-A547-DC06-8CCA-4CF2D9090700}" dt="2023-02-15T13:10:25.028" v="132"/>
        <pc:sldMasterMkLst>
          <pc:docMk/>
          <pc:sldMasterMk cId="3440230413" sldId="2147483708"/>
        </pc:sldMasterMkLst>
        <pc:sldLayoutChg chg="add del mod replId">
          <pc:chgData name="Tahrah Suffi (2127727)" userId="S::2127727@student.uwtsd.ac.uk::0743ec38-3c07-4f46-ba59-1bb845661b69" providerId="AD" clId="Web-{E9CE95C6-A547-DC06-8CCA-4CF2D9090700}" dt="2023-02-15T13:10:25.028" v="132"/>
          <pc:sldLayoutMkLst>
            <pc:docMk/>
            <pc:sldMasterMk cId="3440230413" sldId="2147483708"/>
            <pc:sldLayoutMk cId="849462847" sldId="2147483709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5.028" v="132"/>
          <pc:sldLayoutMkLst>
            <pc:docMk/>
            <pc:sldMasterMk cId="3440230413" sldId="2147483708"/>
            <pc:sldLayoutMk cId="3759026894" sldId="2147483710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5.028" v="132"/>
          <pc:sldLayoutMkLst>
            <pc:docMk/>
            <pc:sldMasterMk cId="3440230413" sldId="2147483708"/>
            <pc:sldLayoutMk cId="300530244" sldId="2147483711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5.028" v="132"/>
          <pc:sldLayoutMkLst>
            <pc:docMk/>
            <pc:sldMasterMk cId="3440230413" sldId="2147483708"/>
            <pc:sldLayoutMk cId="477613005" sldId="2147483712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5.028" v="132"/>
          <pc:sldLayoutMkLst>
            <pc:docMk/>
            <pc:sldMasterMk cId="3440230413" sldId="2147483708"/>
            <pc:sldLayoutMk cId="871185198" sldId="2147483713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5.028" v="132"/>
          <pc:sldLayoutMkLst>
            <pc:docMk/>
            <pc:sldMasterMk cId="3440230413" sldId="2147483708"/>
            <pc:sldLayoutMk cId="683886345" sldId="2147483714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5.028" v="132"/>
          <pc:sldLayoutMkLst>
            <pc:docMk/>
            <pc:sldMasterMk cId="3440230413" sldId="2147483708"/>
            <pc:sldLayoutMk cId="172936202" sldId="2147483715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5.028" v="132"/>
          <pc:sldLayoutMkLst>
            <pc:docMk/>
            <pc:sldMasterMk cId="3440230413" sldId="2147483708"/>
            <pc:sldLayoutMk cId="3681598515" sldId="2147483716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5.028" v="132"/>
          <pc:sldLayoutMkLst>
            <pc:docMk/>
            <pc:sldMasterMk cId="3440230413" sldId="2147483708"/>
            <pc:sldLayoutMk cId="815652722" sldId="2147483717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5.028" v="132"/>
          <pc:sldLayoutMkLst>
            <pc:docMk/>
            <pc:sldMasterMk cId="3440230413" sldId="2147483708"/>
            <pc:sldLayoutMk cId="506331269" sldId="2147483718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25.028" v="132"/>
          <pc:sldLayoutMkLst>
            <pc:docMk/>
            <pc:sldMasterMk cId="3440230413" sldId="2147483708"/>
            <pc:sldLayoutMk cId="1086217426" sldId="2147483719"/>
          </pc:sldLayoutMkLst>
        </pc:sldLayoutChg>
      </pc:sldMasterChg>
      <pc:sldMasterChg chg="add del addSldLayout delSldLayout modSldLayout">
        <pc:chgData name="Tahrah Suffi (2127727)" userId="S::2127727@student.uwtsd.ac.uk::0743ec38-3c07-4f46-ba59-1bb845661b69" providerId="AD" clId="Web-{E9CE95C6-A547-DC06-8CCA-4CF2D9090700}" dt="2023-02-15T13:10:54.342" v="134"/>
        <pc:sldMasterMkLst>
          <pc:docMk/>
          <pc:sldMasterMk cId="1970496335" sldId="2147483720"/>
        </pc:sldMasterMkLst>
        <pc:sldLayoutChg chg="add del mod replId">
          <pc:chgData name="Tahrah Suffi (2127727)" userId="S::2127727@student.uwtsd.ac.uk::0743ec38-3c07-4f46-ba59-1bb845661b69" providerId="AD" clId="Web-{E9CE95C6-A547-DC06-8CCA-4CF2D9090700}" dt="2023-02-15T13:10:54.342" v="134"/>
          <pc:sldLayoutMkLst>
            <pc:docMk/>
            <pc:sldMasterMk cId="1970496335" sldId="2147483720"/>
            <pc:sldLayoutMk cId="2476209188" sldId="2147483721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4.342" v="134"/>
          <pc:sldLayoutMkLst>
            <pc:docMk/>
            <pc:sldMasterMk cId="1970496335" sldId="2147483720"/>
            <pc:sldLayoutMk cId="870375538" sldId="2147483722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4.342" v="134"/>
          <pc:sldLayoutMkLst>
            <pc:docMk/>
            <pc:sldMasterMk cId="1970496335" sldId="2147483720"/>
            <pc:sldLayoutMk cId="1873854233" sldId="2147483723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4.342" v="134"/>
          <pc:sldLayoutMkLst>
            <pc:docMk/>
            <pc:sldMasterMk cId="1970496335" sldId="2147483720"/>
            <pc:sldLayoutMk cId="81444462" sldId="2147483724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4.342" v="134"/>
          <pc:sldLayoutMkLst>
            <pc:docMk/>
            <pc:sldMasterMk cId="1970496335" sldId="2147483720"/>
            <pc:sldLayoutMk cId="2078427475" sldId="2147483725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4.342" v="134"/>
          <pc:sldLayoutMkLst>
            <pc:docMk/>
            <pc:sldMasterMk cId="1970496335" sldId="2147483720"/>
            <pc:sldLayoutMk cId="2689165142" sldId="2147483726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4.342" v="134"/>
          <pc:sldLayoutMkLst>
            <pc:docMk/>
            <pc:sldMasterMk cId="1970496335" sldId="2147483720"/>
            <pc:sldLayoutMk cId="3094518758" sldId="2147483727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4.342" v="134"/>
          <pc:sldLayoutMkLst>
            <pc:docMk/>
            <pc:sldMasterMk cId="1970496335" sldId="2147483720"/>
            <pc:sldLayoutMk cId="3807503377" sldId="2147483728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4.342" v="134"/>
          <pc:sldLayoutMkLst>
            <pc:docMk/>
            <pc:sldMasterMk cId="1970496335" sldId="2147483720"/>
            <pc:sldLayoutMk cId="2248500596" sldId="2147483729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4.342" v="134"/>
          <pc:sldLayoutMkLst>
            <pc:docMk/>
            <pc:sldMasterMk cId="1970496335" sldId="2147483720"/>
            <pc:sldLayoutMk cId="324886844" sldId="2147483730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4.342" v="134"/>
          <pc:sldLayoutMkLst>
            <pc:docMk/>
            <pc:sldMasterMk cId="1970496335" sldId="2147483720"/>
            <pc:sldLayoutMk cId="4000281126" sldId="2147483731"/>
          </pc:sldLayoutMkLst>
        </pc:sldLayoutChg>
      </pc:sldMasterChg>
      <pc:sldMasterChg chg="add del addSldLayout delSldLayout modSldLayout">
        <pc:chgData name="Tahrah Suffi (2127727)" userId="S::2127727@student.uwtsd.ac.uk::0743ec38-3c07-4f46-ba59-1bb845661b69" providerId="AD" clId="Web-{E9CE95C6-A547-DC06-8CCA-4CF2D9090700}" dt="2023-02-15T13:10:59.577" v="135"/>
        <pc:sldMasterMkLst>
          <pc:docMk/>
          <pc:sldMasterMk cId="187399347" sldId="2147483732"/>
        </pc:sldMasterMkLst>
        <pc:sldLayoutChg chg="add del mod replId">
          <pc:chgData name="Tahrah Suffi (2127727)" userId="S::2127727@student.uwtsd.ac.uk::0743ec38-3c07-4f46-ba59-1bb845661b69" providerId="AD" clId="Web-{E9CE95C6-A547-DC06-8CCA-4CF2D9090700}" dt="2023-02-15T13:10:59.577" v="135"/>
          <pc:sldLayoutMkLst>
            <pc:docMk/>
            <pc:sldMasterMk cId="187399347" sldId="2147483732"/>
            <pc:sldLayoutMk cId="3485863468" sldId="2147483733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9.577" v="135"/>
          <pc:sldLayoutMkLst>
            <pc:docMk/>
            <pc:sldMasterMk cId="187399347" sldId="2147483732"/>
            <pc:sldLayoutMk cId="2515979559" sldId="2147483734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9.577" v="135"/>
          <pc:sldLayoutMkLst>
            <pc:docMk/>
            <pc:sldMasterMk cId="187399347" sldId="2147483732"/>
            <pc:sldLayoutMk cId="3722801186" sldId="2147483735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9.577" v="135"/>
          <pc:sldLayoutMkLst>
            <pc:docMk/>
            <pc:sldMasterMk cId="187399347" sldId="2147483732"/>
            <pc:sldLayoutMk cId="2847920372" sldId="2147483736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9.577" v="135"/>
          <pc:sldLayoutMkLst>
            <pc:docMk/>
            <pc:sldMasterMk cId="187399347" sldId="2147483732"/>
            <pc:sldLayoutMk cId="3488730088" sldId="2147483737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9.577" v="135"/>
          <pc:sldLayoutMkLst>
            <pc:docMk/>
            <pc:sldMasterMk cId="187399347" sldId="2147483732"/>
            <pc:sldLayoutMk cId="1754821510" sldId="2147483738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9.577" v="135"/>
          <pc:sldLayoutMkLst>
            <pc:docMk/>
            <pc:sldMasterMk cId="187399347" sldId="2147483732"/>
            <pc:sldLayoutMk cId="3388569458" sldId="2147483739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9.577" v="135"/>
          <pc:sldLayoutMkLst>
            <pc:docMk/>
            <pc:sldMasterMk cId="187399347" sldId="2147483732"/>
            <pc:sldLayoutMk cId="2067861831" sldId="2147483740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9.577" v="135"/>
          <pc:sldLayoutMkLst>
            <pc:docMk/>
            <pc:sldMasterMk cId="187399347" sldId="2147483732"/>
            <pc:sldLayoutMk cId="2792498993" sldId="2147483741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9.577" v="135"/>
          <pc:sldLayoutMkLst>
            <pc:docMk/>
            <pc:sldMasterMk cId="187399347" sldId="2147483732"/>
            <pc:sldLayoutMk cId="1169430943" sldId="2147483742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0:59.577" v="135"/>
          <pc:sldLayoutMkLst>
            <pc:docMk/>
            <pc:sldMasterMk cId="187399347" sldId="2147483732"/>
            <pc:sldLayoutMk cId="3358906153" sldId="2147483743"/>
          </pc:sldLayoutMkLst>
        </pc:sldLayoutChg>
      </pc:sldMasterChg>
      <pc:sldMasterChg chg="add del addSldLayout delSldLayout modSldLayout">
        <pc:chgData name="Tahrah Suffi (2127727)" userId="S::2127727@student.uwtsd.ac.uk::0743ec38-3c07-4f46-ba59-1bb845661b69" providerId="AD" clId="Web-{E9CE95C6-A547-DC06-8CCA-4CF2D9090700}" dt="2023-02-15T13:11:03.780" v="136"/>
        <pc:sldMasterMkLst>
          <pc:docMk/>
          <pc:sldMasterMk cId="1592147720" sldId="2147483744"/>
        </pc:sldMasterMkLst>
        <pc:sldLayoutChg chg="add del mod replId">
          <pc:chgData name="Tahrah Suffi (2127727)" userId="S::2127727@student.uwtsd.ac.uk::0743ec38-3c07-4f46-ba59-1bb845661b69" providerId="AD" clId="Web-{E9CE95C6-A547-DC06-8CCA-4CF2D9090700}" dt="2023-02-15T13:11:03.780" v="136"/>
          <pc:sldLayoutMkLst>
            <pc:docMk/>
            <pc:sldMasterMk cId="1592147720" sldId="2147483744"/>
            <pc:sldLayoutMk cId="3220909335" sldId="2147483745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03.780" v="136"/>
          <pc:sldLayoutMkLst>
            <pc:docMk/>
            <pc:sldMasterMk cId="1592147720" sldId="2147483744"/>
            <pc:sldLayoutMk cId="3490390633" sldId="2147483746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03.780" v="136"/>
          <pc:sldLayoutMkLst>
            <pc:docMk/>
            <pc:sldMasterMk cId="1592147720" sldId="2147483744"/>
            <pc:sldLayoutMk cId="1969772927" sldId="2147483747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03.780" v="136"/>
          <pc:sldLayoutMkLst>
            <pc:docMk/>
            <pc:sldMasterMk cId="1592147720" sldId="2147483744"/>
            <pc:sldLayoutMk cId="77322957" sldId="2147483748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03.780" v="136"/>
          <pc:sldLayoutMkLst>
            <pc:docMk/>
            <pc:sldMasterMk cId="1592147720" sldId="2147483744"/>
            <pc:sldLayoutMk cId="4190498248" sldId="2147483749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03.780" v="136"/>
          <pc:sldLayoutMkLst>
            <pc:docMk/>
            <pc:sldMasterMk cId="1592147720" sldId="2147483744"/>
            <pc:sldLayoutMk cId="3797876127" sldId="2147483750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03.780" v="136"/>
          <pc:sldLayoutMkLst>
            <pc:docMk/>
            <pc:sldMasterMk cId="1592147720" sldId="2147483744"/>
            <pc:sldLayoutMk cId="1510984527" sldId="2147483751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03.780" v="136"/>
          <pc:sldLayoutMkLst>
            <pc:docMk/>
            <pc:sldMasterMk cId="1592147720" sldId="2147483744"/>
            <pc:sldLayoutMk cId="489193332" sldId="2147483752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03.780" v="136"/>
          <pc:sldLayoutMkLst>
            <pc:docMk/>
            <pc:sldMasterMk cId="1592147720" sldId="2147483744"/>
            <pc:sldLayoutMk cId="2811401982" sldId="2147483753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03.780" v="136"/>
          <pc:sldLayoutMkLst>
            <pc:docMk/>
            <pc:sldMasterMk cId="1592147720" sldId="2147483744"/>
            <pc:sldLayoutMk cId="2749894712" sldId="2147483754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03.780" v="136"/>
          <pc:sldLayoutMkLst>
            <pc:docMk/>
            <pc:sldMasterMk cId="1592147720" sldId="2147483744"/>
            <pc:sldLayoutMk cId="889578421" sldId="2147483755"/>
          </pc:sldLayoutMkLst>
        </pc:sldLayoutChg>
      </pc:sldMasterChg>
      <pc:sldMasterChg chg="add del addSldLayout delSldLayout modSldLayout">
        <pc:chgData name="Tahrah Suffi (2127727)" userId="S::2127727@student.uwtsd.ac.uk::0743ec38-3c07-4f46-ba59-1bb845661b69" providerId="AD" clId="Web-{E9CE95C6-A547-DC06-8CCA-4CF2D9090700}" dt="2023-02-15T13:11:11.453" v="137"/>
        <pc:sldMasterMkLst>
          <pc:docMk/>
          <pc:sldMasterMk cId="450831212" sldId="2147483756"/>
        </pc:sldMasterMkLst>
        <pc:sldLayoutChg chg="add del mod replId">
          <pc:chgData name="Tahrah Suffi (2127727)" userId="S::2127727@student.uwtsd.ac.uk::0743ec38-3c07-4f46-ba59-1bb845661b69" providerId="AD" clId="Web-{E9CE95C6-A547-DC06-8CCA-4CF2D9090700}" dt="2023-02-15T13:11:11.453" v="137"/>
          <pc:sldLayoutMkLst>
            <pc:docMk/>
            <pc:sldMasterMk cId="450831212" sldId="2147483756"/>
            <pc:sldLayoutMk cId="1136695252" sldId="2147483757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11.453" v="137"/>
          <pc:sldLayoutMkLst>
            <pc:docMk/>
            <pc:sldMasterMk cId="450831212" sldId="2147483756"/>
            <pc:sldLayoutMk cId="2619406866" sldId="2147483758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11.453" v="137"/>
          <pc:sldLayoutMkLst>
            <pc:docMk/>
            <pc:sldMasterMk cId="450831212" sldId="2147483756"/>
            <pc:sldLayoutMk cId="3612907415" sldId="2147483759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11.453" v="137"/>
          <pc:sldLayoutMkLst>
            <pc:docMk/>
            <pc:sldMasterMk cId="450831212" sldId="2147483756"/>
            <pc:sldLayoutMk cId="987169754" sldId="2147483760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11.453" v="137"/>
          <pc:sldLayoutMkLst>
            <pc:docMk/>
            <pc:sldMasterMk cId="450831212" sldId="2147483756"/>
            <pc:sldLayoutMk cId="2272407248" sldId="2147483761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11.453" v="137"/>
          <pc:sldLayoutMkLst>
            <pc:docMk/>
            <pc:sldMasterMk cId="450831212" sldId="2147483756"/>
            <pc:sldLayoutMk cId="3814704297" sldId="2147483762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11.453" v="137"/>
          <pc:sldLayoutMkLst>
            <pc:docMk/>
            <pc:sldMasterMk cId="450831212" sldId="2147483756"/>
            <pc:sldLayoutMk cId="1946477732" sldId="2147483763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11.453" v="137"/>
          <pc:sldLayoutMkLst>
            <pc:docMk/>
            <pc:sldMasterMk cId="450831212" sldId="2147483756"/>
            <pc:sldLayoutMk cId="2783164941" sldId="2147483764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11.453" v="137"/>
          <pc:sldLayoutMkLst>
            <pc:docMk/>
            <pc:sldMasterMk cId="450831212" sldId="2147483756"/>
            <pc:sldLayoutMk cId="3427344172" sldId="2147483765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11.453" v="137"/>
          <pc:sldLayoutMkLst>
            <pc:docMk/>
            <pc:sldMasterMk cId="450831212" sldId="2147483756"/>
            <pc:sldLayoutMk cId="2580220114" sldId="2147483766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11.453" v="137"/>
          <pc:sldLayoutMkLst>
            <pc:docMk/>
            <pc:sldMasterMk cId="450831212" sldId="2147483756"/>
            <pc:sldLayoutMk cId="1956715667" sldId="2147483767"/>
          </pc:sldLayoutMkLst>
        </pc:sldLayoutChg>
      </pc:sldMasterChg>
      <pc:sldMasterChg chg="add del addSldLayout delSldLayout modSldLayout">
        <pc:chgData name="Tahrah Suffi (2127727)" userId="S::2127727@student.uwtsd.ac.uk::0743ec38-3c07-4f46-ba59-1bb845661b69" providerId="AD" clId="Web-{E9CE95C6-A547-DC06-8CCA-4CF2D9090700}" dt="2023-02-15T13:11:28.063" v="138"/>
        <pc:sldMasterMkLst>
          <pc:docMk/>
          <pc:sldMasterMk cId="2201969333" sldId="2147483768"/>
        </pc:sldMasterMkLst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4117886730" sldId="2147483769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1897025582" sldId="2147483770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1842637052" sldId="2147483771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1661489137" sldId="2147483772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2170772232" sldId="2147483773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2946356045" sldId="2147483774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2609153741" sldId="2147483775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4270922462" sldId="2147483776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2427576400" sldId="2147483777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3773780984" sldId="2147483778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1428472968" sldId="2147483779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480132586" sldId="2147483780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1156665200" sldId="2147483781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3127072713" sldId="2147483782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2796280435" sldId="2147483783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4227372740" sldId="2147483784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28.063" v="138"/>
          <pc:sldLayoutMkLst>
            <pc:docMk/>
            <pc:sldMasterMk cId="2201969333" sldId="2147483768"/>
            <pc:sldLayoutMk cId="3051151602" sldId="2147483785"/>
          </pc:sldLayoutMkLst>
        </pc:sldLayoutChg>
      </pc:sldMasterChg>
      <pc:sldMasterChg chg="add del addSldLayout delSldLayout modSldLayout">
        <pc:chgData name="Tahrah Suffi (2127727)" userId="S::2127727@student.uwtsd.ac.uk::0743ec38-3c07-4f46-ba59-1bb845661b69" providerId="AD" clId="Web-{E9CE95C6-A547-DC06-8CCA-4CF2D9090700}" dt="2023-02-15T13:11:32.001" v="139"/>
        <pc:sldMasterMkLst>
          <pc:docMk/>
          <pc:sldMasterMk cId="3466986409" sldId="2147483786"/>
        </pc:sldMasterMkLst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2919803597" sldId="2147483787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1408058620" sldId="2147483788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2740606889" sldId="2147483789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3380761142" sldId="2147483790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761137341" sldId="2147483791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1257373631" sldId="2147483792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1608337169" sldId="2147483793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3559231103" sldId="2147483794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4110392647" sldId="2147483795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4270337771" sldId="2147483796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2433526623" sldId="2147483797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742947181" sldId="2147483798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2004511138" sldId="2147483799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591550621" sldId="2147483800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4217038691" sldId="2147483801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2218297472" sldId="2147483802"/>
          </pc:sldLayoutMkLst>
        </pc:sldLayoutChg>
        <pc:sldLayoutChg chg="add del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3466986409" sldId="2147483786"/>
            <pc:sldLayoutMk cId="3338165292" sldId="2147483803"/>
          </pc:sldLayoutMkLst>
        </pc:sldLayoutChg>
      </pc:sldMasterChg>
      <pc:sldMasterChg chg="add addSldLayout modSldLayout">
        <pc:chgData name="Tahrah Suffi (2127727)" userId="S::2127727@student.uwtsd.ac.uk::0743ec38-3c07-4f46-ba59-1bb845661b69" providerId="AD" clId="Web-{E9CE95C6-A547-DC06-8CCA-4CF2D9090700}" dt="2023-02-15T13:11:32.001" v="139"/>
        <pc:sldMasterMkLst>
          <pc:docMk/>
          <pc:sldMasterMk cId="2969006294" sldId="2147483804"/>
        </pc:sldMasterMkLst>
        <pc:sldLayoutChg chg="add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2969006294" sldId="2147483804"/>
            <pc:sldLayoutMk cId="2160848156" sldId="2147483805"/>
          </pc:sldLayoutMkLst>
        </pc:sldLayoutChg>
        <pc:sldLayoutChg chg="add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2969006294" sldId="2147483804"/>
            <pc:sldLayoutMk cId="1535011945" sldId="2147483806"/>
          </pc:sldLayoutMkLst>
        </pc:sldLayoutChg>
        <pc:sldLayoutChg chg="add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2969006294" sldId="2147483804"/>
            <pc:sldLayoutMk cId="2345981928" sldId="2147483807"/>
          </pc:sldLayoutMkLst>
        </pc:sldLayoutChg>
        <pc:sldLayoutChg chg="add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2969006294" sldId="2147483804"/>
            <pc:sldLayoutMk cId="3888955812" sldId="2147483808"/>
          </pc:sldLayoutMkLst>
        </pc:sldLayoutChg>
        <pc:sldLayoutChg chg="add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2969006294" sldId="2147483804"/>
            <pc:sldLayoutMk cId="2714864338" sldId="2147483809"/>
          </pc:sldLayoutMkLst>
        </pc:sldLayoutChg>
        <pc:sldLayoutChg chg="add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2969006294" sldId="2147483804"/>
            <pc:sldLayoutMk cId="3106058043" sldId="2147483810"/>
          </pc:sldLayoutMkLst>
        </pc:sldLayoutChg>
        <pc:sldLayoutChg chg="add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2969006294" sldId="2147483804"/>
            <pc:sldLayoutMk cId="2736485831" sldId="2147483811"/>
          </pc:sldLayoutMkLst>
        </pc:sldLayoutChg>
        <pc:sldLayoutChg chg="add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2969006294" sldId="2147483804"/>
            <pc:sldLayoutMk cId="731495791" sldId="2147483812"/>
          </pc:sldLayoutMkLst>
        </pc:sldLayoutChg>
        <pc:sldLayoutChg chg="add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2969006294" sldId="2147483804"/>
            <pc:sldLayoutMk cId="2626262720" sldId="2147483813"/>
          </pc:sldLayoutMkLst>
        </pc:sldLayoutChg>
        <pc:sldLayoutChg chg="add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2969006294" sldId="2147483804"/>
            <pc:sldLayoutMk cId="2850307210" sldId="2147483814"/>
          </pc:sldLayoutMkLst>
        </pc:sldLayoutChg>
        <pc:sldLayoutChg chg="add mod replId">
          <pc:chgData name="Tahrah Suffi (2127727)" userId="S::2127727@student.uwtsd.ac.uk::0743ec38-3c07-4f46-ba59-1bb845661b69" providerId="AD" clId="Web-{E9CE95C6-A547-DC06-8CCA-4CF2D9090700}" dt="2023-02-15T13:11:32.001" v="139"/>
          <pc:sldLayoutMkLst>
            <pc:docMk/>
            <pc:sldMasterMk cId="2969006294" sldId="2147483804"/>
            <pc:sldLayoutMk cId="3007644184" sldId="2147483815"/>
          </pc:sldLayoutMkLst>
        </pc:sldLayoutChg>
      </pc:sldMasterChg>
    </pc:docChg>
  </pc:docChgLst>
  <pc:docChgLst>
    <pc:chgData name="Tahrah Suffi (2127727)" userId="S::2127727@student.uwtsd.ac.uk::0743ec38-3c07-4f46-ba59-1bb845661b69" providerId="AD" clId="Web-{CDBA23F2-1B4E-1FAD-0DFD-54D40E1FBE7B}"/>
    <pc:docChg chg="delSld modSld sldOrd">
      <pc:chgData name="Tahrah Suffi (2127727)" userId="S::2127727@student.uwtsd.ac.uk::0743ec38-3c07-4f46-ba59-1bb845661b69" providerId="AD" clId="Web-{CDBA23F2-1B4E-1FAD-0DFD-54D40E1FBE7B}" dt="2023-03-14T10:42:25.251" v="624" actId="1076"/>
      <pc:docMkLst>
        <pc:docMk/>
      </pc:docMkLst>
      <pc:sldChg chg="addSp delSp modSp ord">
        <pc:chgData name="Tahrah Suffi (2127727)" userId="S::2127727@student.uwtsd.ac.uk::0743ec38-3c07-4f46-ba59-1bb845661b69" providerId="AD" clId="Web-{CDBA23F2-1B4E-1FAD-0DFD-54D40E1FBE7B}" dt="2023-03-14T10:31:18.734" v="448" actId="20577"/>
        <pc:sldMkLst>
          <pc:docMk/>
          <pc:sldMk cId="1470208008" sldId="257"/>
        </pc:sldMkLst>
        <pc:spChg chg="del mod">
          <ac:chgData name="Tahrah Suffi (2127727)" userId="S::2127727@student.uwtsd.ac.uk::0743ec38-3c07-4f46-ba59-1bb845661b69" providerId="AD" clId="Web-{CDBA23F2-1B4E-1FAD-0DFD-54D40E1FBE7B}" dt="2023-03-14T10:22:29.393" v="222"/>
          <ac:spMkLst>
            <pc:docMk/>
            <pc:sldMk cId="1470208008" sldId="257"/>
            <ac:spMk id="3" creationId="{1B54485B-C830-9B9F-6F48-73A8B71A0BD3}"/>
          </ac:spMkLst>
        </pc:spChg>
        <pc:spChg chg="add del mod">
          <ac:chgData name="Tahrah Suffi (2127727)" userId="S::2127727@student.uwtsd.ac.uk::0743ec38-3c07-4f46-ba59-1bb845661b69" providerId="AD" clId="Web-{CDBA23F2-1B4E-1FAD-0DFD-54D40E1FBE7B}" dt="2023-03-14T10:31:18.734" v="448" actId="20577"/>
          <ac:spMkLst>
            <pc:docMk/>
            <pc:sldMk cId="1470208008" sldId="257"/>
            <ac:spMk id="4" creationId="{AEC196A9-1C17-FCCA-33C4-9B8A2660DD4B}"/>
          </ac:spMkLst>
        </pc:spChg>
      </pc:sldChg>
      <pc:sldChg chg="addSp delSp modSp">
        <pc:chgData name="Tahrah Suffi (2127727)" userId="S::2127727@student.uwtsd.ac.uk::0743ec38-3c07-4f46-ba59-1bb845661b69" providerId="AD" clId="Web-{CDBA23F2-1B4E-1FAD-0DFD-54D40E1FBE7B}" dt="2023-03-14T09:47:57.156" v="111" actId="20577"/>
        <pc:sldMkLst>
          <pc:docMk/>
          <pc:sldMk cId="141710294" sldId="261"/>
        </pc:sldMkLst>
        <pc:spChg chg="del">
          <ac:chgData name="Tahrah Suffi (2127727)" userId="S::2127727@student.uwtsd.ac.uk::0743ec38-3c07-4f46-ba59-1bb845661b69" providerId="AD" clId="Web-{CDBA23F2-1B4E-1FAD-0DFD-54D40E1FBE7B}" dt="2023-03-14T09:28:32.582" v="9"/>
          <ac:spMkLst>
            <pc:docMk/>
            <pc:sldMk cId="141710294" sldId="261"/>
            <ac:spMk id="2" creationId="{A912F01E-B589-BB90-0C69-3C01BCD659CB}"/>
          </ac:spMkLst>
        </pc:spChg>
        <pc:spChg chg="del mod">
          <ac:chgData name="Tahrah Suffi (2127727)" userId="S::2127727@student.uwtsd.ac.uk::0743ec38-3c07-4f46-ba59-1bb845661b69" providerId="AD" clId="Web-{CDBA23F2-1B4E-1FAD-0DFD-54D40E1FBE7B}" dt="2023-03-14T09:30:22.632" v="19"/>
          <ac:spMkLst>
            <pc:docMk/>
            <pc:sldMk cId="141710294" sldId="261"/>
            <ac:spMk id="3" creationId="{8483766F-191F-9531-3021-AB11CB997348}"/>
          </ac:spMkLst>
        </pc:spChg>
        <pc:spChg chg="add del mod">
          <ac:chgData name="Tahrah Suffi (2127727)" userId="S::2127727@student.uwtsd.ac.uk::0743ec38-3c07-4f46-ba59-1bb845661b69" providerId="AD" clId="Web-{CDBA23F2-1B4E-1FAD-0DFD-54D40E1FBE7B}" dt="2023-03-14T09:28:43.301" v="10"/>
          <ac:spMkLst>
            <pc:docMk/>
            <pc:sldMk cId="141710294" sldId="261"/>
            <ac:spMk id="5" creationId="{DEF2701B-6668-4A0B-685A-B001C99D3D40}"/>
          </ac:spMkLst>
        </pc:spChg>
        <pc:spChg chg="add mod">
          <ac:chgData name="Tahrah Suffi (2127727)" userId="S::2127727@student.uwtsd.ac.uk::0743ec38-3c07-4f46-ba59-1bb845661b69" providerId="AD" clId="Web-{CDBA23F2-1B4E-1FAD-0DFD-54D40E1FBE7B}" dt="2023-03-14T09:29:21.552" v="16" actId="20577"/>
          <ac:spMkLst>
            <pc:docMk/>
            <pc:sldMk cId="141710294" sldId="261"/>
            <ac:spMk id="6" creationId="{5BED6204-B753-3A96-B786-121514505C77}"/>
          </ac:spMkLst>
        </pc:spChg>
        <pc:spChg chg="add mod">
          <ac:chgData name="Tahrah Suffi (2127727)" userId="S::2127727@student.uwtsd.ac.uk::0743ec38-3c07-4f46-ba59-1bb845661b69" providerId="AD" clId="Web-{CDBA23F2-1B4E-1FAD-0DFD-54D40E1FBE7B}" dt="2023-03-14T09:47:57.156" v="111" actId="20577"/>
          <ac:spMkLst>
            <pc:docMk/>
            <pc:sldMk cId="141710294" sldId="261"/>
            <ac:spMk id="7" creationId="{6C7C8394-BE0A-CC36-354D-43A864D30823}"/>
          </ac:spMkLst>
        </pc:spChg>
      </pc:sldChg>
      <pc:sldChg chg="del">
        <pc:chgData name="Tahrah Suffi (2127727)" userId="S::2127727@student.uwtsd.ac.uk::0743ec38-3c07-4f46-ba59-1bb845661b69" providerId="AD" clId="Web-{CDBA23F2-1B4E-1FAD-0DFD-54D40E1FBE7B}" dt="2023-03-14T10:04:04.820" v="149"/>
        <pc:sldMkLst>
          <pc:docMk/>
          <pc:sldMk cId="1516372899" sldId="264"/>
        </pc:sldMkLst>
      </pc:sldChg>
      <pc:sldChg chg="modSp">
        <pc:chgData name="Tahrah Suffi (2127727)" userId="S::2127727@student.uwtsd.ac.uk::0743ec38-3c07-4f46-ba59-1bb845661b69" providerId="AD" clId="Web-{CDBA23F2-1B4E-1FAD-0DFD-54D40E1FBE7B}" dt="2023-03-14T09:26:44.736" v="8" actId="20577"/>
        <pc:sldMkLst>
          <pc:docMk/>
          <pc:sldMk cId="2207211209" sldId="266"/>
        </pc:sldMkLst>
        <pc:spChg chg="mod">
          <ac:chgData name="Tahrah Suffi (2127727)" userId="S::2127727@student.uwtsd.ac.uk::0743ec38-3c07-4f46-ba59-1bb845661b69" providerId="AD" clId="Web-{CDBA23F2-1B4E-1FAD-0DFD-54D40E1FBE7B}" dt="2023-03-14T09:26:44.736" v="8" actId="20577"/>
          <ac:spMkLst>
            <pc:docMk/>
            <pc:sldMk cId="2207211209" sldId="266"/>
            <ac:spMk id="5" creationId="{3B771EF9-57BE-D945-4E68-1E922534EE34}"/>
          </ac:spMkLst>
        </pc:spChg>
      </pc:sldChg>
      <pc:sldChg chg="modSp">
        <pc:chgData name="Tahrah Suffi (2127727)" userId="S::2127727@student.uwtsd.ac.uk::0743ec38-3c07-4f46-ba59-1bb845661b69" providerId="AD" clId="Web-{CDBA23F2-1B4E-1FAD-0DFD-54D40E1FBE7B}" dt="2023-03-14T10:42:25.251" v="624" actId="1076"/>
        <pc:sldMkLst>
          <pc:docMk/>
          <pc:sldMk cId="2030062592" sldId="268"/>
        </pc:sldMkLst>
        <pc:spChg chg="mod">
          <ac:chgData name="Tahrah Suffi (2127727)" userId="S::2127727@student.uwtsd.ac.uk::0743ec38-3c07-4f46-ba59-1bb845661b69" providerId="AD" clId="Web-{CDBA23F2-1B4E-1FAD-0DFD-54D40E1FBE7B}" dt="2023-03-14T10:42:11.625" v="621" actId="14100"/>
          <ac:spMkLst>
            <pc:docMk/>
            <pc:sldMk cId="2030062592" sldId="268"/>
            <ac:spMk id="2" creationId="{CFA3750D-B6D3-48D8-EC01-EADBBEAA464A}"/>
          </ac:spMkLst>
        </pc:spChg>
        <pc:spChg chg="mod">
          <ac:chgData name="Tahrah Suffi (2127727)" userId="S::2127727@student.uwtsd.ac.uk::0743ec38-3c07-4f46-ba59-1bb845661b69" providerId="AD" clId="Web-{CDBA23F2-1B4E-1FAD-0DFD-54D40E1FBE7B}" dt="2023-03-14T10:42:11.625" v="622" actId="14100"/>
          <ac:spMkLst>
            <pc:docMk/>
            <pc:sldMk cId="2030062592" sldId="268"/>
            <ac:spMk id="3" creationId="{2BAEF71B-BA17-BF5B-6911-89381D2075B7}"/>
          </ac:spMkLst>
        </pc:spChg>
        <pc:picChg chg="mod">
          <ac:chgData name="Tahrah Suffi (2127727)" userId="S::2127727@student.uwtsd.ac.uk::0743ec38-3c07-4f46-ba59-1bb845661b69" providerId="AD" clId="Web-{CDBA23F2-1B4E-1FAD-0DFD-54D40E1FBE7B}" dt="2023-03-14T10:42:25.251" v="624" actId="1076"/>
          <ac:picMkLst>
            <pc:docMk/>
            <pc:sldMk cId="2030062592" sldId="268"/>
            <ac:picMk id="39" creationId="{08C135D7-C673-5E36-3CCD-A93B4B8847EC}"/>
          </ac:picMkLst>
        </pc:picChg>
      </pc:sldChg>
      <pc:sldChg chg="addSp delSp modSp">
        <pc:chgData name="Tahrah Suffi (2127727)" userId="S::2127727@student.uwtsd.ac.uk::0743ec38-3c07-4f46-ba59-1bb845661b69" providerId="AD" clId="Web-{CDBA23F2-1B4E-1FAD-0DFD-54D40E1FBE7B}" dt="2023-03-14T10:41:30.046" v="616" actId="20577"/>
        <pc:sldMkLst>
          <pc:docMk/>
          <pc:sldMk cId="2068339847" sldId="269"/>
        </pc:sldMkLst>
        <pc:spChg chg="del">
          <ac:chgData name="Tahrah Suffi (2127727)" userId="S::2127727@student.uwtsd.ac.uk::0743ec38-3c07-4f46-ba59-1bb845661b69" providerId="AD" clId="Web-{CDBA23F2-1B4E-1FAD-0DFD-54D40E1FBE7B}" dt="2023-03-14T09:51:43.911" v="112"/>
          <ac:spMkLst>
            <pc:docMk/>
            <pc:sldMk cId="2068339847" sldId="269"/>
            <ac:spMk id="2" creationId="{895AE503-BA41-0775-31DA-EF554998C063}"/>
          </ac:spMkLst>
        </pc:spChg>
        <pc:spChg chg="del mod">
          <ac:chgData name="Tahrah Suffi (2127727)" userId="S::2127727@student.uwtsd.ac.uk::0743ec38-3c07-4f46-ba59-1bb845661b69" providerId="AD" clId="Web-{CDBA23F2-1B4E-1FAD-0DFD-54D40E1FBE7B}" dt="2023-03-14T10:40:07.138" v="603"/>
          <ac:spMkLst>
            <pc:docMk/>
            <pc:sldMk cId="2068339847" sldId="269"/>
            <ac:spMk id="3" creationId="{4513E039-5B7F-EDB0-4990-59D606F62BB2}"/>
          </ac:spMkLst>
        </pc:spChg>
        <pc:spChg chg="add del mod">
          <ac:chgData name="Tahrah Suffi (2127727)" userId="S::2127727@student.uwtsd.ac.uk::0743ec38-3c07-4f46-ba59-1bb845661b69" providerId="AD" clId="Web-{CDBA23F2-1B4E-1FAD-0DFD-54D40E1FBE7B}" dt="2023-03-14T09:52:05.662" v="114"/>
          <ac:spMkLst>
            <pc:docMk/>
            <pc:sldMk cId="2068339847" sldId="269"/>
            <ac:spMk id="5" creationId="{37B757E3-829C-45E4-55A3-753168CDABAE}"/>
          </ac:spMkLst>
        </pc:spChg>
        <pc:spChg chg="add mod">
          <ac:chgData name="Tahrah Suffi (2127727)" userId="S::2127727@student.uwtsd.ac.uk::0743ec38-3c07-4f46-ba59-1bb845661b69" providerId="AD" clId="Web-{CDBA23F2-1B4E-1FAD-0DFD-54D40E1FBE7B}" dt="2023-03-14T10:32:43.814" v="449" actId="14100"/>
          <ac:spMkLst>
            <pc:docMk/>
            <pc:sldMk cId="2068339847" sldId="269"/>
            <ac:spMk id="6" creationId="{4279C345-F593-792C-08E6-A1FE7E0F61A8}"/>
          </ac:spMkLst>
        </pc:spChg>
        <pc:spChg chg="add mod">
          <ac:chgData name="Tahrah Suffi (2127727)" userId="S::2127727@student.uwtsd.ac.uk::0743ec38-3c07-4f46-ba59-1bb845661b69" providerId="AD" clId="Web-{CDBA23F2-1B4E-1FAD-0DFD-54D40E1FBE7B}" dt="2023-03-14T10:33:07.831" v="452"/>
          <ac:spMkLst>
            <pc:docMk/>
            <pc:sldMk cId="2068339847" sldId="269"/>
            <ac:spMk id="7" creationId="{16F40DB1-BEA2-073E-5F00-F33A7F7B412B}"/>
          </ac:spMkLst>
        </pc:spChg>
        <pc:spChg chg="add del mod">
          <ac:chgData name="Tahrah Suffi (2127727)" userId="S::2127727@student.uwtsd.ac.uk::0743ec38-3c07-4f46-ba59-1bb845661b69" providerId="AD" clId="Web-{CDBA23F2-1B4E-1FAD-0DFD-54D40E1FBE7B}" dt="2023-03-14T10:40:03.981" v="602"/>
          <ac:spMkLst>
            <pc:docMk/>
            <pc:sldMk cId="2068339847" sldId="269"/>
            <ac:spMk id="8" creationId="{967A92E8-98F4-E95C-C78E-A7D6343003E4}"/>
          </ac:spMkLst>
        </pc:spChg>
        <pc:spChg chg="add mod">
          <ac:chgData name="Tahrah Suffi (2127727)" userId="S::2127727@student.uwtsd.ac.uk::0743ec38-3c07-4f46-ba59-1bb845661b69" providerId="AD" clId="Web-{CDBA23F2-1B4E-1FAD-0DFD-54D40E1FBE7B}" dt="2023-03-14T10:41:30.046" v="616" actId="20577"/>
          <ac:spMkLst>
            <pc:docMk/>
            <pc:sldMk cId="2068339847" sldId="269"/>
            <ac:spMk id="9" creationId="{9AA350C7-5256-0265-F5E8-8F8965669804}"/>
          </ac:spMkLst>
        </pc:spChg>
      </pc:sldChg>
      <pc:sldChg chg="modSp">
        <pc:chgData name="Tahrah Suffi (2127727)" userId="S::2127727@student.uwtsd.ac.uk::0743ec38-3c07-4f46-ba59-1bb845661b69" providerId="AD" clId="Web-{CDBA23F2-1B4E-1FAD-0DFD-54D40E1FBE7B}" dt="2023-03-14T09:18:34.021" v="2" actId="20577"/>
        <pc:sldMkLst>
          <pc:docMk/>
          <pc:sldMk cId="493060154" sldId="271"/>
        </pc:sldMkLst>
        <pc:spChg chg="mod">
          <ac:chgData name="Tahrah Suffi (2127727)" userId="S::2127727@student.uwtsd.ac.uk::0743ec38-3c07-4f46-ba59-1bb845661b69" providerId="AD" clId="Web-{CDBA23F2-1B4E-1FAD-0DFD-54D40E1FBE7B}" dt="2023-03-14T09:18:34.021" v="2" actId="20577"/>
          <ac:spMkLst>
            <pc:docMk/>
            <pc:sldMk cId="493060154" sldId="271"/>
            <ac:spMk id="6" creationId="{D774CCDA-47A3-4319-5AE4-6D4677404BF0}"/>
          </ac:spMkLst>
        </pc:spChg>
      </pc:sldChg>
    </pc:docChg>
  </pc:docChgLst>
  <pc:docChgLst>
    <pc:chgData name="Tahrah Suffi (2127727)" userId="S::2127727@student.uwtsd.ac.uk::0743ec38-3c07-4f46-ba59-1bb845661b69" providerId="AD" clId="Web-{1D66EA6F-FCFD-27A2-E905-5CB04525F620}"/>
    <pc:docChg chg="modSld sldOrd addMainMaster delMainMaster">
      <pc:chgData name="Tahrah Suffi (2127727)" userId="S::2127727@student.uwtsd.ac.uk::0743ec38-3c07-4f46-ba59-1bb845661b69" providerId="AD" clId="Web-{1D66EA6F-FCFD-27A2-E905-5CB04525F620}" dt="2023-03-11T08:22:21.085" v="315"/>
      <pc:docMkLst>
        <pc:docMk/>
      </pc:docMkLst>
      <pc:sldChg chg="modSp mod modClrScheme chgLayout">
        <pc:chgData name="Tahrah Suffi (2127727)" userId="S::2127727@student.uwtsd.ac.uk::0743ec38-3c07-4f46-ba59-1bb845661b69" providerId="AD" clId="Web-{1D66EA6F-FCFD-27A2-E905-5CB04525F620}" dt="2023-03-11T08:21:53.428" v="314"/>
        <pc:sldMkLst>
          <pc:docMk/>
          <pc:sldMk cId="3154583707" sldId="256"/>
        </pc:sldMkLst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3154583707" sldId="256"/>
            <ac:spMk id="2" creationId="{B52186E1-5EB1-9666-FF16-80AAE90B0E6E}"/>
          </ac:spMkLst>
        </pc:spChg>
      </pc:sldChg>
      <pc:sldChg chg="modSp mod modClrScheme chgLayout">
        <pc:chgData name="Tahrah Suffi (2127727)" userId="S::2127727@student.uwtsd.ac.uk::0743ec38-3c07-4f46-ba59-1bb845661b69" providerId="AD" clId="Web-{1D66EA6F-FCFD-27A2-E905-5CB04525F620}" dt="2023-03-11T08:21:53.428" v="314"/>
        <pc:sldMkLst>
          <pc:docMk/>
          <pc:sldMk cId="1470208008" sldId="257"/>
        </pc:sldMkLst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1470208008" sldId="257"/>
            <ac:spMk id="2" creationId="{1E277979-BF7B-217A-5C42-F21203700C39}"/>
          </ac:spMkLst>
        </pc:spChg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1470208008" sldId="257"/>
            <ac:spMk id="3" creationId="{1B54485B-C830-9B9F-6F48-73A8B71A0BD3}"/>
          </ac:spMkLst>
        </pc:spChg>
      </pc:sldChg>
      <pc:sldChg chg="modSp mod ord modClrScheme chgLayout">
        <pc:chgData name="Tahrah Suffi (2127727)" userId="S::2127727@student.uwtsd.ac.uk::0743ec38-3c07-4f46-ba59-1bb845661b69" providerId="AD" clId="Web-{1D66EA6F-FCFD-27A2-E905-5CB04525F620}" dt="2023-03-11T08:22:21.085" v="315"/>
        <pc:sldMkLst>
          <pc:docMk/>
          <pc:sldMk cId="1779561028" sldId="258"/>
        </pc:sldMkLst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1779561028" sldId="258"/>
            <ac:spMk id="2" creationId="{E8965548-D04C-BD70-F115-886EE2FACEDE}"/>
          </ac:spMkLst>
        </pc:spChg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1779561028" sldId="258"/>
            <ac:spMk id="3" creationId="{4C80557E-2823-7C63-1297-36EA5F9EF8B0}"/>
          </ac:spMkLst>
        </pc:spChg>
      </pc:sldChg>
      <pc:sldChg chg="modSp mod modClrScheme chgLayout">
        <pc:chgData name="Tahrah Suffi (2127727)" userId="S::2127727@student.uwtsd.ac.uk::0743ec38-3c07-4f46-ba59-1bb845661b69" providerId="AD" clId="Web-{1D66EA6F-FCFD-27A2-E905-5CB04525F620}" dt="2023-03-11T08:21:53.428" v="314"/>
        <pc:sldMkLst>
          <pc:docMk/>
          <pc:sldMk cId="632108274" sldId="259"/>
        </pc:sldMkLst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632108274" sldId="259"/>
            <ac:spMk id="2" creationId="{6436A45A-3878-4FDE-7ADC-686C646CC23A}"/>
          </ac:spMkLst>
        </pc:spChg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632108274" sldId="259"/>
            <ac:spMk id="3" creationId="{FBAE807A-2FCA-8C8F-013F-5A66E59C7794}"/>
          </ac:spMkLst>
        </pc:spChg>
      </pc:sldChg>
      <pc:sldChg chg="modSp mod modClrScheme chgLayout">
        <pc:chgData name="Tahrah Suffi (2127727)" userId="S::2127727@student.uwtsd.ac.uk::0743ec38-3c07-4f46-ba59-1bb845661b69" providerId="AD" clId="Web-{1D66EA6F-FCFD-27A2-E905-5CB04525F620}" dt="2023-03-11T08:21:53.428" v="314"/>
        <pc:sldMkLst>
          <pc:docMk/>
          <pc:sldMk cId="2114915112" sldId="260"/>
        </pc:sldMkLst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2114915112" sldId="260"/>
            <ac:spMk id="2" creationId="{BC17D3E7-072D-1F00-D915-AFE624FA9152}"/>
          </ac:spMkLst>
        </pc:spChg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2114915112" sldId="260"/>
            <ac:spMk id="4" creationId="{2A158FAA-2481-D121-4E9E-4D72E2BB6F13}"/>
          </ac:spMkLst>
        </pc:spChg>
      </pc:sldChg>
      <pc:sldChg chg="modSp mod modClrScheme chgLayout">
        <pc:chgData name="Tahrah Suffi (2127727)" userId="S::2127727@student.uwtsd.ac.uk::0743ec38-3c07-4f46-ba59-1bb845661b69" providerId="AD" clId="Web-{1D66EA6F-FCFD-27A2-E905-5CB04525F620}" dt="2023-03-11T08:21:53.428" v="314"/>
        <pc:sldMkLst>
          <pc:docMk/>
          <pc:sldMk cId="141710294" sldId="261"/>
        </pc:sldMkLst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141710294" sldId="261"/>
            <ac:spMk id="2" creationId="{A912F01E-B589-BB90-0C69-3C01BCD659CB}"/>
          </ac:spMkLst>
        </pc:spChg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141710294" sldId="261"/>
            <ac:spMk id="3" creationId="{8483766F-191F-9531-3021-AB11CB997348}"/>
          </ac:spMkLst>
        </pc:spChg>
      </pc:sldChg>
      <pc:sldChg chg="modSp mod modClrScheme chgLayout">
        <pc:chgData name="Tahrah Suffi (2127727)" userId="S::2127727@student.uwtsd.ac.uk::0743ec38-3c07-4f46-ba59-1bb845661b69" providerId="AD" clId="Web-{1D66EA6F-FCFD-27A2-E905-5CB04525F620}" dt="2023-03-11T08:21:53.428" v="314"/>
        <pc:sldMkLst>
          <pc:docMk/>
          <pc:sldMk cId="692076643" sldId="262"/>
        </pc:sldMkLst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692076643" sldId="262"/>
            <ac:spMk id="2" creationId="{819B687C-8252-4AEB-61D8-88FBD9A0CB1D}"/>
          </ac:spMkLst>
        </pc:spChg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692076643" sldId="262"/>
            <ac:spMk id="3" creationId="{5895D9BD-6628-FDFC-10D9-7B846E31C057}"/>
          </ac:spMkLst>
        </pc:spChg>
      </pc:sldChg>
      <pc:sldChg chg="modSp mod modClrScheme chgLayout">
        <pc:chgData name="Tahrah Suffi (2127727)" userId="S::2127727@student.uwtsd.ac.uk::0743ec38-3c07-4f46-ba59-1bb845661b69" providerId="AD" clId="Web-{1D66EA6F-FCFD-27A2-E905-5CB04525F620}" dt="2023-03-11T08:21:53.428" v="314"/>
        <pc:sldMkLst>
          <pc:docMk/>
          <pc:sldMk cId="1516372899" sldId="264"/>
        </pc:sldMkLst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1516372899" sldId="264"/>
            <ac:spMk id="2" creationId="{13AE7372-11F2-6294-8C91-3B0040C602D3}"/>
          </ac:spMkLst>
        </pc:spChg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1516372899" sldId="264"/>
            <ac:spMk id="4" creationId="{0929C025-E8EA-709F-BC59-7E963BB52400}"/>
          </ac:spMkLst>
        </pc:spChg>
      </pc:sldChg>
      <pc:sldChg chg="modSp mod modClrScheme chgLayout">
        <pc:chgData name="Tahrah Suffi (2127727)" userId="S::2127727@student.uwtsd.ac.uk::0743ec38-3c07-4f46-ba59-1bb845661b69" providerId="AD" clId="Web-{1D66EA6F-FCFD-27A2-E905-5CB04525F620}" dt="2023-03-11T08:21:53.428" v="314"/>
        <pc:sldMkLst>
          <pc:docMk/>
          <pc:sldMk cId="1181960838" sldId="265"/>
        </pc:sldMkLst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1181960838" sldId="265"/>
            <ac:spMk id="2" creationId="{022551A0-9447-DF96-9B9E-FE5ABA8F6901}"/>
          </ac:spMkLst>
        </pc:spChg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1181960838" sldId="265"/>
            <ac:spMk id="4" creationId="{5F05D4DD-0561-3BAD-4E3E-D79C943D779B}"/>
          </ac:spMkLst>
        </pc:spChg>
      </pc:sldChg>
      <pc:sldChg chg="modSp mod modClrScheme chgLayout">
        <pc:chgData name="Tahrah Suffi (2127727)" userId="S::2127727@student.uwtsd.ac.uk::0743ec38-3c07-4f46-ba59-1bb845661b69" providerId="AD" clId="Web-{1D66EA6F-FCFD-27A2-E905-5CB04525F620}" dt="2023-03-11T08:21:53.428" v="314"/>
        <pc:sldMkLst>
          <pc:docMk/>
          <pc:sldMk cId="2207211209" sldId="266"/>
        </pc:sldMkLst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2207211209" sldId="266"/>
            <ac:spMk id="2" creationId="{ED3E5903-22DC-04E6-9309-E634A3C05D9B}"/>
          </ac:spMkLst>
        </pc:spChg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2207211209" sldId="266"/>
            <ac:spMk id="4" creationId="{D54EC049-6300-3358-0A35-C76E77A0B5A1}"/>
          </ac:spMkLst>
        </pc:spChg>
      </pc:sldChg>
      <pc:sldChg chg="modSp mod modClrScheme chgLayout">
        <pc:chgData name="Tahrah Suffi (2127727)" userId="S::2127727@student.uwtsd.ac.uk::0743ec38-3c07-4f46-ba59-1bb845661b69" providerId="AD" clId="Web-{1D66EA6F-FCFD-27A2-E905-5CB04525F620}" dt="2023-03-11T08:21:53.428" v="314"/>
        <pc:sldMkLst>
          <pc:docMk/>
          <pc:sldMk cId="2522121747" sldId="267"/>
        </pc:sldMkLst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2522121747" sldId="267"/>
            <ac:spMk id="2" creationId="{91E97B5B-F3AA-A0EC-03E0-40BFFA1A9470}"/>
          </ac:spMkLst>
        </pc:spChg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2522121747" sldId="267"/>
            <ac:spMk id="4" creationId="{53A681B5-6956-567B-6768-C09A047E4FD8}"/>
          </ac:spMkLst>
        </pc:spChg>
      </pc:sldChg>
      <pc:sldChg chg="delSp modSp mod modClrScheme delDesignElem chgLayout">
        <pc:chgData name="Tahrah Suffi (2127727)" userId="S::2127727@student.uwtsd.ac.uk::0743ec38-3c07-4f46-ba59-1bb845661b69" providerId="AD" clId="Web-{1D66EA6F-FCFD-27A2-E905-5CB04525F620}" dt="2023-03-11T08:21:53.428" v="314"/>
        <pc:sldMkLst>
          <pc:docMk/>
          <pc:sldMk cId="2030062592" sldId="268"/>
        </pc:sldMkLst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2030062592" sldId="268"/>
            <ac:spMk id="2" creationId="{CFA3750D-B6D3-48D8-EC01-EADBBEAA464A}"/>
          </ac:spMkLst>
        </pc:spChg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2030062592" sldId="268"/>
            <ac:spMk id="3" creationId="{2BAEF71B-BA17-BF5B-6911-89381D2075B7}"/>
          </ac:spMkLst>
        </pc:spChg>
        <pc:spChg chg="del">
          <ac:chgData name="Tahrah Suffi (2127727)" userId="S::2127727@student.uwtsd.ac.uk::0743ec38-3c07-4f46-ba59-1bb845661b69" providerId="AD" clId="Web-{1D66EA6F-FCFD-27A2-E905-5CB04525F620}" dt="2023-03-11T08:21:46.381" v="313"/>
          <ac:spMkLst>
            <pc:docMk/>
            <pc:sldMk cId="2030062592" sldId="268"/>
            <ac:spMk id="5" creationId="{827DC2C4-B485-428A-BF4A-472D2967F47F}"/>
          </ac:spMkLst>
        </pc:spChg>
        <pc:spChg chg="del">
          <ac:chgData name="Tahrah Suffi (2127727)" userId="S::2127727@student.uwtsd.ac.uk::0743ec38-3c07-4f46-ba59-1bb845661b69" providerId="AD" clId="Web-{1D66EA6F-FCFD-27A2-E905-5CB04525F620}" dt="2023-03-11T08:21:46.381" v="313"/>
          <ac:spMkLst>
            <pc:docMk/>
            <pc:sldMk cId="2030062592" sldId="268"/>
            <ac:spMk id="6" creationId="{EE04B5EB-F158-4507-90DD-BD23620C7CC9}"/>
          </ac:spMkLst>
        </pc:spChg>
        <pc:spChg chg="del">
          <ac:chgData name="Tahrah Suffi (2127727)" userId="S::2127727@student.uwtsd.ac.uk::0743ec38-3c07-4f46-ba59-1bb845661b69" providerId="AD" clId="Web-{1D66EA6F-FCFD-27A2-E905-5CB04525F620}" dt="2023-03-11T08:21:46.381" v="313"/>
          <ac:spMkLst>
            <pc:docMk/>
            <pc:sldMk cId="2030062592" sldId="268"/>
            <ac:spMk id="8" creationId="{934F1179-B481-4F9E-BCA3-AFB972070F83}"/>
          </ac:spMkLst>
        </pc:spChg>
      </pc:sldChg>
      <pc:sldChg chg="modSp mod modClrScheme chgLayout">
        <pc:chgData name="Tahrah Suffi (2127727)" userId="S::2127727@student.uwtsd.ac.uk::0743ec38-3c07-4f46-ba59-1bb845661b69" providerId="AD" clId="Web-{1D66EA6F-FCFD-27A2-E905-5CB04525F620}" dt="2023-03-11T08:21:53.428" v="314"/>
        <pc:sldMkLst>
          <pc:docMk/>
          <pc:sldMk cId="2068339847" sldId="269"/>
        </pc:sldMkLst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2068339847" sldId="269"/>
            <ac:spMk id="2" creationId="{895AE503-BA41-0775-31DA-EF554998C063}"/>
          </ac:spMkLst>
        </pc:spChg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2068339847" sldId="269"/>
            <ac:spMk id="3" creationId="{4513E039-5B7F-EDB0-4990-59D606F62BB2}"/>
          </ac:spMkLst>
        </pc:spChg>
      </pc:sldChg>
      <pc:sldChg chg="modSp mod modClrScheme chgLayout">
        <pc:chgData name="Tahrah Suffi (2127727)" userId="S::2127727@student.uwtsd.ac.uk::0743ec38-3c07-4f46-ba59-1bb845661b69" providerId="AD" clId="Web-{1D66EA6F-FCFD-27A2-E905-5CB04525F620}" dt="2023-03-11T08:21:53.428" v="314"/>
        <pc:sldMkLst>
          <pc:docMk/>
          <pc:sldMk cId="377909060" sldId="270"/>
        </pc:sldMkLst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377909060" sldId="270"/>
            <ac:spMk id="2" creationId="{8D028C0A-B5B5-4CCD-D9DA-E9F387831AAE}"/>
          </ac:spMkLst>
        </pc:spChg>
        <pc:spChg chg="mod ord">
          <ac:chgData name="Tahrah Suffi (2127727)" userId="S::2127727@student.uwtsd.ac.uk::0743ec38-3c07-4f46-ba59-1bb845661b69" providerId="AD" clId="Web-{1D66EA6F-FCFD-27A2-E905-5CB04525F620}" dt="2023-03-11T08:21:53.428" v="314"/>
          <ac:spMkLst>
            <pc:docMk/>
            <pc:sldMk cId="377909060" sldId="270"/>
            <ac:spMk id="3" creationId="{52E7AB59-0B85-C116-F559-2A3E60971D9B}"/>
          </ac:spMkLst>
        </pc:spChg>
      </pc:sldChg>
      <pc:sldMasterChg chg="del delSldLayout">
        <pc:chgData name="Tahrah Suffi (2127727)" userId="S::2127727@student.uwtsd.ac.uk::0743ec38-3c07-4f46-ba59-1bb845661b69" providerId="AD" clId="Web-{1D66EA6F-FCFD-27A2-E905-5CB04525F620}" dt="2023-03-11T08:21:46.381" v="313"/>
        <pc:sldMasterMkLst>
          <pc:docMk/>
          <pc:sldMasterMk cId="2969006294" sldId="2147483804"/>
        </pc:sldMasterMkLst>
        <pc:sldLayoutChg chg="del">
          <pc:chgData name="Tahrah Suffi (2127727)" userId="S::2127727@student.uwtsd.ac.uk::0743ec38-3c07-4f46-ba59-1bb845661b69" providerId="AD" clId="Web-{1D66EA6F-FCFD-27A2-E905-5CB04525F620}" dt="2023-03-11T08:21:46.381" v="313"/>
          <pc:sldLayoutMkLst>
            <pc:docMk/>
            <pc:sldMasterMk cId="2969006294" sldId="2147483804"/>
            <pc:sldLayoutMk cId="2160848156" sldId="2147483805"/>
          </pc:sldLayoutMkLst>
        </pc:sldLayoutChg>
        <pc:sldLayoutChg chg="del">
          <pc:chgData name="Tahrah Suffi (2127727)" userId="S::2127727@student.uwtsd.ac.uk::0743ec38-3c07-4f46-ba59-1bb845661b69" providerId="AD" clId="Web-{1D66EA6F-FCFD-27A2-E905-5CB04525F620}" dt="2023-03-11T08:21:46.381" v="313"/>
          <pc:sldLayoutMkLst>
            <pc:docMk/>
            <pc:sldMasterMk cId="2969006294" sldId="2147483804"/>
            <pc:sldLayoutMk cId="1535011945" sldId="2147483806"/>
          </pc:sldLayoutMkLst>
        </pc:sldLayoutChg>
        <pc:sldLayoutChg chg="del">
          <pc:chgData name="Tahrah Suffi (2127727)" userId="S::2127727@student.uwtsd.ac.uk::0743ec38-3c07-4f46-ba59-1bb845661b69" providerId="AD" clId="Web-{1D66EA6F-FCFD-27A2-E905-5CB04525F620}" dt="2023-03-11T08:21:46.381" v="313"/>
          <pc:sldLayoutMkLst>
            <pc:docMk/>
            <pc:sldMasterMk cId="2969006294" sldId="2147483804"/>
            <pc:sldLayoutMk cId="2345981928" sldId="2147483807"/>
          </pc:sldLayoutMkLst>
        </pc:sldLayoutChg>
        <pc:sldLayoutChg chg="del">
          <pc:chgData name="Tahrah Suffi (2127727)" userId="S::2127727@student.uwtsd.ac.uk::0743ec38-3c07-4f46-ba59-1bb845661b69" providerId="AD" clId="Web-{1D66EA6F-FCFD-27A2-E905-5CB04525F620}" dt="2023-03-11T08:21:46.381" v="313"/>
          <pc:sldLayoutMkLst>
            <pc:docMk/>
            <pc:sldMasterMk cId="2969006294" sldId="2147483804"/>
            <pc:sldLayoutMk cId="3888955812" sldId="2147483808"/>
          </pc:sldLayoutMkLst>
        </pc:sldLayoutChg>
        <pc:sldLayoutChg chg="del">
          <pc:chgData name="Tahrah Suffi (2127727)" userId="S::2127727@student.uwtsd.ac.uk::0743ec38-3c07-4f46-ba59-1bb845661b69" providerId="AD" clId="Web-{1D66EA6F-FCFD-27A2-E905-5CB04525F620}" dt="2023-03-11T08:21:46.381" v="313"/>
          <pc:sldLayoutMkLst>
            <pc:docMk/>
            <pc:sldMasterMk cId="2969006294" sldId="2147483804"/>
            <pc:sldLayoutMk cId="2714864338" sldId="2147483809"/>
          </pc:sldLayoutMkLst>
        </pc:sldLayoutChg>
        <pc:sldLayoutChg chg="del">
          <pc:chgData name="Tahrah Suffi (2127727)" userId="S::2127727@student.uwtsd.ac.uk::0743ec38-3c07-4f46-ba59-1bb845661b69" providerId="AD" clId="Web-{1D66EA6F-FCFD-27A2-E905-5CB04525F620}" dt="2023-03-11T08:21:46.381" v="313"/>
          <pc:sldLayoutMkLst>
            <pc:docMk/>
            <pc:sldMasterMk cId="2969006294" sldId="2147483804"/>
            <pc:sldLayoutMk cId="3106058043" sldId="2147483810"/>
          </pc:sldLayoutMkLst>
        </pc:sldLayoutChg>
        <pc:sldLayoutChg chg="del">
          <pc:chgData name="Tahrah Suffi (2127727)" userId="S::2127727@student.uwtsd.ac.uk::0743ec38-3c07-4f46-ba59-1bb845661b69" providerId="AD" clId="Web-{1D66EA6F-FCFD-27A2-E905-5CB04525F620}" dt="2023-03-11T08:21:46.381" v="313"/>
          <pc:sldLayoutMkLst>
            <pc:docMk/>
            <pc:sldMasterMk cId="2969006294" sldId="2147483804"/>
            <pc:sldLayoutMk cId="2736485831" sldId="2147483811"/>
          </pc:sldLayoutMkLst>
        </pc:sldLayoutChg>
        <pc:sldLayoutChg chg="del">
          <pc:chgData name="Tahrah Suffi (2127727)" userId="S::2127727@student.uwtsd.ac.uk::0743ec38-3c07-4f46-ba59-1bb845661b69" providerId="AD" clId="Web-{1D66EA6F-FCFD-27A2-E905-5CB04525F620}" dt="2023-03-11T08:21:46.381" v="313"/>
          <pc:sldLayoutMkLst>
            <pc:docMk/>
            <pc:sldMasterMk cId="2969006294" sldId="2147483804"/>
            <pc:sldLayoutMk cId="731495791" sldId="2147483812"/>
          </pc:sldLayoutMkLst>
        </pc:sldLayoutChg>
        <pc:sldLayoutChg chg="del">
          <pc:chgData name="Tahrah Suffi (2127727)" userId="S::2127727@student.uwtsd.ac.uk::0743ec38-3c07-4f46-ba59-1bb845661b69" providerId="AD" clId="Web-{1D66EA6F-FCFD-27A2-E905-5CB04525F620}" dt="2023-03-11T08:21:46.381" v="313"/>
          <pc:sldLayoutMkLst>
            <pc:docMk/>
            <pc:sldMasterMk cId="2969006294" sldId="2147483804"/>
            <pc:sldLayoutMk cId="2626262720" sldId="2147483813"/>
          </pc:sldLayoutMkLst>
        </pc:sldLayoutChg>
        <pc:sldLayoutChg chg="del">
          <pc:chgData name="Tahrah Suffi (2127727)" userId="S::2127727@student.uwtsd.ac.uk::0743ec38-3c07-4f46-ba59-1bb845661b69" providerId="AD" clId="Web-{1D66EA6F-FCFD-27A2-E905-5CB04525F620}" dt="2023-03-11T08:21:46.381" v="313"/>
          <pc:sldLayoutMkLst>
            <pc:docMk/>
            <pc:sldMasterMk cId="2969006294" sldId="2147483804"/>
            <pc:sldLayoutMk cId="2850307210" sldId="2147483814"/>
          </pc:sldLayoutMkLst>
        </pc:sldLayoutChg>
        <pc:sldLayoutChg chg="del">
          <pc:chgData name="Tahrah Suffi (2127727)" userId="S::2127727@student.uwtsd.ac.uk::0743ec38-3c07-4f46-ba59-1bb845661b69" providerId="AD" clId="Web-{1D66EA6F-FCFD-27A2-E905-5CB04525F620}" dt="2023-03-11T08:21:46.381" v="313"/>
          <pc:sldLayoutMkLst>
            <pc:docMk/>
            <pc:sldMasterMk cId="2969006294" sldId="2147483804"/>
            <pc:sldLayoutMk cId="3007644184" sldId="2147483815"/>
          </pc:sldLayoutMkLst>
        </pc:sldLayoutChg>
      </pc:sldMasterChg>
      <pc:sldMasterChg chg="add del addSldLayout delSldLayout modSldLayout">
        <pc:chgData name="Tahrah Suffi (2127727)" userId="S::2127727@student.uwtsd.ac.uk::0743ec38-3c07-4f46-ba59-1bb845661b69" providerId="AD" clId="Web-{1D66EA6F-FCFD-27A2-E905-5CB04525F620}" dt="2023-03-11T08:21:53.428" v="314"/>
        <pc:sldMasterMkLst>
          <pc:docMk/>
          <pc:sldMasterMk cId="862200998" sldId="2147483816"/>
        </pc:sldMasterMkLst>
        <pc:sldLayoutChg chg="add del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862200998" sldId="2147483816"/>
            <pc:sldLayoutMk cId="2859912366" sldId="2147483817"/>
          </pc:sldLayoutMkLst>
        </pc:sldLayoutChg>
        <pc:sldLayoutChg chg="add del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862200998" sldId="2147483816"/>
            <pc:sldLayoutMk cId="2972232974" sldId="2147483818"/>
          </pc:sldLayoutMkLst>
        </pc:sldLayoutChg>
        <pc:sldLayoutChg chg="add del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862200998" sldId="2147483816"/>
            <pc:sldLayoutMk cId="2117249373" sldId="2147483819"/>
          </pc:sldLayoutMkLst>
        </pc:sldLayoutChg>
        <pc:sldLayoutChg chg="add del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862200998" sldId="2147483816"/>
            <pc:sldLayoutMk cId="3043349711" sldId="2147483820"/>
          </pc:sldLayoutMkLst>
        </pc:sldLayoutChg>
        <pc:sldLayoutChg chg="add del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862200998" sldId="2147483816"/>
            <pc:sldLayoutMk cId="2822373271" sldId="2147483821"/>
          </pc:sldLayoutMkLst>
        </pc:sldLayoutChg>
        <pc:sldLayoutChg chg="add del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862200998" sldId="2147483816"/>
            <pc:sldLayoutMk cId="3866693617" sldId="2147483822"/>
          </pc:sldLayoutMkLst>
        </pc:sldLayoutChg>
        <pc:sldLayoutChg chg="add del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862200998" sldId="2147483816"/>
            <pc:sldLayoutMk cId="3733848773" sldId="2147483823"/>
          </pc:sldLayoutMkLst>
        </pc:sldLayoutChg>
        <pc:sldLayoutChg chg="add del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862200998" sldId="2147483816"/>
            <pc:sldLayoutMk cId="3006176883" sldId="2147483824"/>
          </pc:sldLayoutMkLst>
        </pc:sldLayoutChg>
        <pc:sldLayoutChg chg="add del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862200998" sldId="2147483816"/>
            <pc:sldLayoutMk cId="2438801506" sldId="2147483825"/>
          </pc:sldLayoutMkLst>
        </pc:sldLayoutChg>
        <pc:sldLayoutChg chg="add del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862200998" sldId="2147483816"/>
            <pc:sldLayoutMk cId="2884694466" sldId="2147483826"/>
          </pc:sldLayoutMkLst>
        </pc:sldLayoutChg>
        <pc:sldLayoutChg chg="add del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862200998" sldId="2147483816"/>
            <pc:sldLayoutMk cId="797219972" sldId="2147483827"/>
          </pc:sldLayoutMkLst>
        </pc:sldLayoutChg>
      </pc:sldMasterChg>
      <pc:sldMasterChg chg="add addSldLayout modSldLayout">
        <pc:chgData name="Tahrah Suffi (2127727)" userId="S::2127727@student.uwtsd.ac.uk::0743ec38-3c07-4f46-ba59-1bb845661b69" providerId="AD" clId="Web-{1D66EA6F-FCFD-27A2-E905-5CB04525F620}" dt="2023-03-11T08:21:53.428" v="314"/>
        <pc:sldMasterMkLst>
          <pc:docMk/>
          <pc:sldMasterMk cId="2352089286" sldId="2147483828"/>
        </pc:sldMasterMkLst>
        <pc:sldLayoutChg chg="add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2352089286" sldId="2147483828"/>
            <pc:sldLayoutMk cId="2910026637" sldId="2147483829"/>
          </pc:sldLayoutMkLst>
        </pc:sldLayoutChg>
        <pc:sldLayoutChg chg="add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2352089286" sldId="2147483828"/>
            <pc:sldLayoutMk cId="3138088060" sldId="2147483830"/>
          </pc:sldLayoutMkLst>
        </pc:sldLayoutChg>
        <pc:sldLayoutChg chg="add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2352089286" sldId="2147483828"/>
            <pc:sldLayoutMk cId="2576867272" sldId="2147483831"/>
          </pc:sldLayoutMkLst>
        </pc:sldLayoutChg>
        <pc:sldLayoutChg chg="add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2352089286" sldId="2147483828"/>
            <pc:sldLayoutMk cId="2019940374" sldId="2147483832"/>
          </pc:sldLayoutMkLst>
        </pc:sldLayoutChg>
        <pc:sldLayoutChg chg="add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2352089286" sldId="2147483828"/>
            <pc:sldLayoutMk cId="778405991" sldId="2147483833"/>
          </pc:sldLayoutMkLst>
        </pc:sldLayoutChg>
        <pc:sldLayoutChg chg="add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2352089286" sldId="2147483828"/>
            <pc:sldLayoutMk cId="434253228" sldId="2147483834"/>
          </pc:sldLayoutMkLst>
        </pc:sldLayoutChg>
        <pc:sldLayoutChg chg="add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2352089286" sldId="2147483828"/>
            <pc:sldLayoutMk cId="1615766913" sldId="2147483835"/>
          </pc:sldLayoutMkLst>
        </pc:sldLayoutChg>
        <pc:sldLayoutChg chg="add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2352089286" sldId="2147483828"/>
            <pc:sldLayoutMk cId="3474141492" sldId="2147483836"/>
          </pc:sldLayoutMkLst>
        </pc:sldLayoutChg>
        <pc:sldLayoutChg chg="add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2352089286" sldId="2147483828"/>
            <pc:sldLayoutMk cId="1350864256" sldId="2147483837"/>
          </pc:sldLayoutMkLst>
        </pc:sldLayoutChg>
        <pc:sldLayoutChg chg="add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2352089286" sldId="2147483828"/>
            <pc:sldLayoutMk cId="1611272339" sldId="2147483838"/>
          </pc:sldLayoutMkLst>
        </pc:sldLayoutChg>
        <pc:sldLayoutChg chg="add mod replId">
          <pc:chgData name="Tahrah Suffi (2127727)" userId="S::2127727@student.uwtsd.ac.uk::0743ec38-3c07-4f46-ba59-1bb845661b69" providerId="AD" clId="Web-{1D66EA6F-FCFD-27A2-E905-5CB04525F620}" dt="2023-03-11T08:21:53.428" v="314"/>
          <pc:sldLayoutMkLst>
            <pc:docMk/>
            <pc:sldMasterMk cId="2352089286" sldId="2147483828"/>
            <pc:sldLayoutMk cId="2433549577" sldId="2147483839"/>
          </pc:sldLayoutMkLst>
        </pc:sldLayoutChg>
      </pc:sldMasterChg>
    </pc:docChg>
  </pc:docChgLst>
  <pc:docChgLst>
    <pc:chgData name="Tahrah Suffi (2127727)" userId="S::2127727@student.uwtsd.ac.uk::0743ec38-3c07-4f46-ba59-1bb845661b69" providerId="AD" clId="Web-{B022180D-1E4E-725B-863A-A557C6D57FA7}"/>
    <pc:docChg chg="modSld">
      <pc:chgData name="Tahrah Suffi (2127727)" userId="S::2127727@student.uwtsd.ac.uk::0743ec38-3c07-4f46-ba59-1bb845661b69" providerId="AD" clId="Web-{B022180D-1E4E-725B-863A-A557C6D57FA7}" dt="2023-03-13T01:46:48.747" v="935" actId="20577"/>
      <pc:docMkLst>
        <pc:docMk/>
      </pc:docMkLst>
      <pc:sldChg chg="addSp delSp modSp mod setBg addAnim delAnim">
        <pc:chgData name="Tahrah Suffi (2127727)" userId="S::2127727@student.uwtsd.ac.uk::0743ec38-3c07-4f46-ba59-1bb845661b69" providerId="AD" clId="Web-{B022180D-1E4E-725B-863A-A557C6D57FA7}" dt="2023-03-13T01:32:06.002" v="847" actId="20577"/>
        <pc:sldMkLst>
          <pc:docMk/>
          <pc:sldMk cId="3154583707" sldId="256"/>
        </pc:sldMkLst>
        <pc:spChg chg="mod ord">
          <ac:chgData name="Tahrah Suffi (2127727)" userId="S::2127727@student.uwtsd.ac.uk::0743ec38-3c07-4f46-ba59-1bb845661b69" providerId="AD" clId="Web-{B022180D-1E4E-725B-863A-A557C6D57FA7}" dt="2023-03-13T01:32:06.002" v="847" actId="20577"/>
          <ac:spMkLst>
            <pc:docMk/>
            <pc:sldMk cId="3154583707" sldId="256"/>
            <ac:spMk id="2" creationId="{B52186E1-5EB1-9666-FF16-80AAE90B0E6E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42.028" v="693"/>
          <ac:spMkLst>
            <pc:docMk/>
            <pc:sldMk cId="3154583707" sldId="256"/>
            <ac:spMk id="9" creationId="{55980737-1E33-40A8-819D-C20C41E4F7E5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42.028" v="693"/>
          <ac:spMkLst>
            <pc:docMk/>
            <pc:sldMk cId="3154583707" sldId="256"/>
            <ac:spMk id="15" creationId="{32927575-BD84-44B6-BE49-E0C7EDD0E696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42.028" v="693"/>
          <ac:spMkLst>
            <pc:docMk/>
            <pc:sldMk cId="3154583707" sldId="256"/>
            <ac:spMk id="17" creationId="{73FDF09A-B960-49F4-BAEB-DA397BDCD4EB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42.028" v="693"/>
          <ac:spMkLst>
            <pc:docMk/>
            <pc:sldMk cId="3154583707" sldId="256"/>
            <ac:spMk id="19" creationId="{791BE6C0-4118-460B-90C2-16004124745E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42.028" v="693"/>
          <ac:spMkLst>
            <pc:docMk/>
            <pc:sldMk cId="3154583707" sldId="256"/>
            <ac:spMk id="21" creationId="{15B5C763-A6E8-4D31-B139-30D083B824FF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46.888" v="697"/>
          <ac:spMkLst>
            <pc:docMk/>
            <pc:sldMk cId="3154583707" sldId="256"/>
            <ac:spMk id="23" creationId="{C00D9662-5CF3-4BF8-85EE-E1503E35D04B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46.888" v="697"/>
          <ac:spMkLst>
            <pc:docMk/>
            <pc:sldMk cId="3154583707" sldId="256"/>
            <ac:spMk id="26" creationId="{5BF951FB-3496-4321-9E03-62C6C49A2952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46.888" v="697"/>
          <ac:spMkLst>
            <pc:docMk/>
            <pc:sldMk cId="3154583707" sldId="256"/>
            <ac:spMk id="27" creationId="{612CC157-1C7E-4345-89D3-52E61E0A142B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46.888" v="697"/>
          <ac:spMkLst>
            <pc:docMk/>
            <pc:sldMk cId="3154583707" sldId="256"/>
            <ac:spMk id="28" creationId="{B3554ECE-6F4C-4F12-B9C2-1A8072672313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46.888" v="697"/>
          <ac:spMkLst>
            <pc:docMk/>
            <pc:sldMk cId="3154583707" sldId="256"/>
            <ac:spMk id="29" creationId="{1D35B0FD-0F2F-4198-91DA-900B7FB3F9C6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51.654" v="699"/>
          <ac:spMkLst>
            <pc:docMk/>
            <pc:sldMk cId="3154583707" sldId="256"/>
            <ac:spMk id="31" creationId="{3B2CA9B6-4696-4754-85E4-8CABC16C836C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51.654" v="699"/>
          <ac:spMkLst>
            <pc:docMk/>
            <pc:sldMk cId="3154583707" sldId="256"/>
            <ac:spMk id="34" creationId="{D23277EE-B44B-4433-AC85-268C83D34214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51.654" v="699"/>
          <ac:spMkLst>
            <pc:docMk/>
            <pc:sldMk cId="3154583707" sldId="256"/>
            <ac:spMk id="35" creationId="{96893633-2491-40F3-A8F8-3048B013B861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51.654" v="699"/>
          <ac:spMkLst>
            <pc:docMk/>
            <pc:sldMk cId="3154583707" sldId="256"/>
            <ac:spMk id="36" creationId="{4F600BF4-BBEF-41D0-AF2D-5FE8F14089C1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0:51.654" v="699"/>
          <ac:spMkLst>
            <pc:docMk/>
            <pc:sldMk cId="3154583707" sldId="256"/>
            <ac:spMk id="37" creationId="{8E3FBB69-81FC-455A-9F72-076CADABD372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0:51.685" v="700"/>
          <ac:spMkLst>
            <pc:docMk/>
            <pc:sldMk cId="3154583707" sldId="256"/>
            <ac:spMk id="39" creationId="{CC393EB0-C44D-41D2-BEF6-291E434068C0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0:51.685" v="700"/>
          <ac:spMkLst>
            <pc:docMk/>
            <pc:sldMk cId="3154583707" sldId="256"/>
            <ac:spMk id="42" creationId="{C5A7D586-7678-4F41-A289-1F83BB95FD13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0:51.685" v="700"/>
          <ac:spMkLst>
            <pc:docMk/>
            <pc:sldMk cId="3154583707" sldId="256"/>
            <ac:spMk id="43" creationId="{F88A7F60-B102-433E-BE45-95BBC5828175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0:51.685" v="700"/>
          <ac:spMkLst>
            <pc:docMk/>
            <pc:sldMk cId="3154583707" sldId="256"/>
            <ac:spMk id="44" creationId="{3153C0C7-BA84-429D-A533-F021A955BDB5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0:51.685" v="700"/>
          <ac:spMkLst>
            <pc:docMk/>
            <pc:sldMk cId="3154583707" sldId="256"/>
            <ac:spMk id="45" creationId="{F20D64EC-C0BF-4228-85C3-76D9D15185BC}"/>
          </ac:spMkLst>
        </pc:spChg>
        <pc:picChg chg="del mod">
          <ac:chgData name="Tahrah Suffi (2127727)" userId="S::2127727@student.uwtsd.ac.uk::0743ec38-3c07-4f46-ba59-1bb845661b69" providerId="AD" clId="Web-{B022180D-1E4E-725B-863A-A557C6D57FA7}" dt="2023-03-13T01:13:05.158" v="702"/>
          <ac:picMkLst>
            <pc:docMk/>
            <pc:sldMk cId="3154583707" sldId="256"/>
            <ac:picMk id="4" creationId="{5CEB40A5-E7BF-751B-536B-BBCDA65CD9F6}"/>
          </ac:picMkLst>
        </pc:picChg>
        <pc:picChg chg="add mod">
          <ac:chgData name="Tahrah Suffi (2127727)" userId="S::2127727@student.uwtsd.ac.uk::0743ec38-3c07-4f46-ba59-1bb845661b69" providerId="AD" clId="Web-{B022180D-1E4E-725B-863A-A557C6D57FA7}" dt="2023-03-13T01:15:10.490" v="715" actId="14100"/>
          <ac:picMkLst>
            <pc:docMk/>
            <pc:sldMk cId="3154583707" sldId="256"/>
            <ac:picMk id="5" creationId="{3241E7D9-5FB3-4D54-6740-3E860A167189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0:42.028" v="693"/>
          <ac:picMkLst>
            <pc:docMk/>
            <pc:sldMk cId="3154583707" sldId="256"/>
            <ac:picMk id="11" creationId="{6ABBD51A-FA48-44B8-B184-A40D7F134F1C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0:42.028" v="693"/>
          <ac:picMkLst>
            <pc:docMk/>
            <pc:sldMk cId="3154583707" sldId="256"/>
            <ac:picMk id="13" creationId="{510188A9-F0D9-4FE9-85DC-2179145278CD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0:46.888" v="697"/>
          <ac:picMkLst>
            <pc:docMk/>
            <pc:sldMk cId="3154583707" sldId="256"/>
            <ac:picMk id="24" creationId="{39C7C206-8404-40AC-969B-40CE396E31FE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0:46.888" v="697"/>
          <ac:picMkLst>
            <pc:docMk/>
            <pc:sldMk cId="3154583707" sldId="256"/>
            <ac:picMk id="25" creationId="{BEAD64B3-D01F-43C5-AFF5-7EDCC3D37441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0:51.654" v="699"/>
          <ac:picMkLst>
            <pc:docMk/>
            <pc:sldMk cId="3154583707" sldId="256"/>
            <ac:picMk id="32" creationId="{7A9A1B4E-BA04-49DB-A7FC-AAC824E9FE65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0:51.654" v="699"/>
          <ac:picMkLst>
            <pc:docMk/>
            <pc:sldMk cId="3154583707" sldId="256"/>
            <ac:picMk id="33" creationId="{DEB81022-BC5D-4044-B798-FA0517B46B8C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10:51.685" v="700"/>
          <ac:picMkLst>
            <pc:docMk/>
            <pc:sldMk cId="3154583707" sldId="256"/>
            <ac:picMk id="40" creationId="{27F47B0A-40EE-41EA-815D-384670FF1AB0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10:51.685" v="700"/>
          <ac:picMkLst>
            <pc:docMk/>
            <pc:sldMk cId="3154583707" sldId="256"/>
            <ac:picMk id="41" creationId="{43AC9E88-695B-421A-B3FF-5BC41EF58205}"/>
          </ac:picMkLst>
        </pc:picChg>
      </pc:sldChg>
      <pc:sldChg chg="addSp delSp modSp">
        <pc:chgData name="Tahrah Suffi (2127727)" userId="S::2127727@student.uwtsd.ac.uk::0743ec38-3c07-4f46-ba59-1bb845661b69" providerId="AD" clId="Web-{B022180D-1E4E-725B-863A-A557C6D57FA7}" dt="2023-03-13T01:08:22.118" v="678" actId="20577"/>
        <pc:sldMkLst>
          <pc:docMk/>
          <pc:sldMk cId="1470208008" sldId="257"/>
        </pc:sldMkLst>
        <pc:spChg chg="del mod">
          <ac:chgData name="Tahrah Suffi (2127727)" userId="S::2127727@student.uwtsd.ac.uk::0743ec38-3c07-4f46-ba59-1bb845661b69" providerId="AD" clId="Web-{B022180D-1E4E-725B-863A-A557C6D57FA7}" dt="2023-03-13T01:06:46.599" v="658"/>
          <ac:spMkLst>
            <pc:docMk/>
            <pc:sldMk cId="1470208008" sldId="257"/>
            <ac:spMk id="2" creationId="{1E277979-BF7B-217A-5C42-F21203700C39}"/>
          </ac:spMkLst>
        </pc:spChg>
        <pc:spChg chg="mod">
          <ac:chgData name="Tahrah Suffi (2127727)" userId="S::2127727@student.uwtsd.ac.uk::0743ec38-3c07-4f46-ba59-1bb845661b69" providerId="AD" clId="Web-{B022180D-1E4E-725B-863A-A557C6D57FA7}" dt="2023-03-13T01:07:51.383" v="667" actId="14100"/>
          <ac:spMkLst>
            <pc:docMk/>
            <pc:sldMk cId="1470208008" sldId="257"/>
            <ac:spMk id="3" creationId="{1B54485B-C830-9B9F-6F48-73A8B71A0BD3}"/>
          </ac:spMkLst>
        </pc:spChg>
        <pc:spChg chg="add mod">
          <ac:chgData name="Tahrah Suffi (2127727)" userId="S::2127727@student.uwtsd.ac.uk::0743ec38-3c07-4f46-ba59-1bb845661b69" providerId="AD" clId="Web-{B022180D-1E4E-725B-863A-A557C6D57FA7}" dt="2023-03-13T01:08:22.118" v="678" actId="20577"/>
          <ac:spMkLst>
            <pc:docMk/>
            <pc:sldMk cId="1470208008" sldId="257"/>
            <ac:spMk id="4" creationId="{AEC196A9-1C17-FCCA-33C4-9B8A2660DD4B}"/>
          </ac:spMkLst>
        </pc:spChg>
      </pc:sldChg>
      <pc:sldChg chg="addSp delSp modSp mod setBg addAnim delAnim setClrOvrMap">
        <pc:chgData name="Tahrah Suffi (2127727)" userId="S::2127727@student.uwtsd.ac.uk::0743ec38-3c07-4f46-ba59-1bb845661b69" providerId="AD" clId="Web-{B022180D-1E4E-725B-863A-A557C6D57FA7}" dt="2023-03-13T01:46:03.027" v="933" actId="14100"/>
        <pc:sldMkLst>
          <pc:docMk/>
          <pc:sldMk cId="1779561028" sldId="258"/>
        </pc:sldMkLst>
        <pc:spChg chg="mod">
          <ac:chgData name="Tahrah Suffi (2127727)" userId="S::2127727@student.uwtsd.ac.uk::0743ec38-3c07-4f46-ba59-1bb845661b69" providerId="AD" clId="Web-{B022180D-1E4E-725B-863A-A557C6D57FA7}" dt="2023-03-13T01:44:17.664" v="925" actId="20577"/>
          <ac:spMkLst>
            <pc:docMk/>
            <pc:sldMk cId="1779561028" sldId="258"/>
            <ac:spMk id="2" creationId="{E8965548-D04C-BD70-F115-886EE2FACEDE}"/>
          </ac:spMkLst>
        </pc:spChg>
        <pc:spChg chg="del mod">
          <ac:chgData name="Tahrah Suffi (2127727)" userId="S::2127727@student.uwtsd.ac.uk::0743ec38-3c07-4f46-ba59-1bb845661b69" providerId="AD" clId="Web-{B022180D-1E4E-725B-863A-A557C6D57FA7}" dt="2023-03-13T01:09:53.277" v="690"/>
          <ac:spMkLst>
            <pc:docMk/>
            <pc:sldMk cId="1779561028" sldId="258"/>
            <ac:spMk id="3" creationId="{4C80557E-2823-7C63-1297-36EA5F9EF8B0}"/>
          </ac:spMkLst>
        </pc:spChg>
        <pc:spChg chg="add mod">
          <ac:chgData name="Tahrah Suffi (2127727)" userId="S::2127727@student.uwtsd.ac.uk::0743ec38-3c07-4f46-ba59-1bb845661b69" providerId="AD" clId="Web-{B022180D-1E4E-725B-863A-A557C6D57FA7}" dt="2023-03-13T01:46:03.027" v="933" actId="14100"/>
          <ac:spMkLst>
            <pc:docMk/>
            <pc:sldMk cId="1779561028" sldId="258"/>
            <ac:spMk id="4" creationId="{5C6D36E8-9F5D-E913-8CF0-5D857A593F1E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09:15.198" v="680"/>
          <ac:spMkLst>
            <pc:docMk/>
            <pc:sldMk cId="1779561028" sldId="258"/>
            <ac:spMk id="3076" creationId="{4DA9E8CC-6C73-43E6-AF09-B4B1083BCDC7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09:15.198" v="680"/>
          <ac:spMkLst>
            <pc:docMk/>
            <pc:sldMk cId="1779561028" sldId="258"/>
            <ac:spMk id="3085" creationId="{113E1A2F-E5D7-4888-BA8C-1CDDC7CE2328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09:15.198" v="680"/>
          <ac:spMkLst>
            <pc:docMk/>
            <pc:sldMk cId="1779561028" sldId="258"/>
            <ac:spMk id="3087" creationId="{F625649A-4F9D-4D90-8F0A-433D7A1F685F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09:15.198" v="680"/>
          <ac:spMkLst>
            <pc:docMk/>
            <pc:sldMk cId="1779561028" sldId="258"/>
            <ac:spMk id="3089" creationId="{B6F31202-25B1-43E6-94C1-CDCAFFE33CE9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09:15.198" v="680"/>
          <ac:spMkLst>
            <pc:docMk/>
            <pc:sldMk cId="1779561028" sldId="258"/>
            <ac:spMk id="3091" creationId="{588507C5-B772-411D-B50E-0C075AD253C4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09:19.651" v="684"/>
          <ac:spMkLst>
            <pc:docMk/>
            <pc:sldMk cId="1779561028" sldId="258"/>
            <ac:spMk id="3093" creationId="{C00D9662-5CF3-4BF8-85EE-E1503E35D04B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09:19.651" v="684"/>
          <ac:spMkLst>
            <pc:docMk/>
            <pc:sldMk cId="1779561028" sldId="258"/>
            <ac:spMk id="3096" creationId="{5BF951FB-3496-4321-9E03-62C6C49A2952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09:19.651" v="684"/>
          <ac:spMkLst>
            <pc:docMk/>
            <pc:sldMk cId="1779561028" sldId="258"/>
            <ac:spMk id="3097" creationId="{612CC157-1C7E-4345-89D3-52E61E0A142B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09:19.651" v="684"/>
          <ac:spMkLst>
            <pc:docMk/>
            <pc:sldMk cId="1779561028" sldId="258"/>
            <ac:spMk id="3098" creationId="{B3554ECE-6F4C-4F12-B9C2-1A8072672313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09:19.651" v="684"/>
          <ac:spMkLst>
            <pc:docMk/>
            <pc:sldMk cId="1779561028" sldId="258"/>
            <ac:spMk id="3099" creationId="{1D35B0FD-0F2F-4198-91DA-900B7FB3F9C6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09:30.823" v="688"/>
          <ac:spMkLst>
            <pc:docMk/>
            <pc:sldMk cId="1779561028" sldId="258"/>
            <ac:spMk id="3101" creationId="{147E635D-C3B4-465B-AF24-991B6BF63C49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09:30.823" v="688"/>
          <ac:spMkLst>
            <pc:docMk/>
            <pc:sldMk cId="1779561028" sldId="258"/>
            <ac:spMk id="3104" creationId="{14E56C4B-C9E0-4F01-AF43-E69279A06A1C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09:30.823" v="688"/>
          <ac:spMkLst>
            <pc:docMk/>
            <pc:sldMk cId="1779561028" sldId="258"/>
            <ac:spMk id="3105" creationId="{8C654A17-56DA-4921-A42B-DE255FA66365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09:30.854" v="689"/>
          <ac:spMkLst>
            <pc:docMk/>
            <pc:sldMk cId="1779561028" sldId="258"/>
            <ac:spMk id="3107" creationId="{662F7B5F-69B9-41D9-BD9A-2A7F1118BDD7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09:30.854" v="689"/>
          <ac:spMkLst>
            <pc:docMk/>
            <pc:sldMk cId="1779561028" sldId="258"/>
            <ac:spMk id="3110" creationId="{0CA1AF17-15FE-4FB8-A4CB-942AC13499E8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09:30.854" v="689"/>
          <ac:spMkLst>
            <pc:docMk/>
            <pc:sldMk cId="1779561028" sldId="258"/>
            <ac:spMk id="3111" creationId="{D901EDCD-40E3-40D5-BCE4-803F7A4D6EFD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09:30.854" v="689"/>
          <ac:spMkLst>
            <pc:docMk/>
            <pc:sldMk cId="1779561028" sldId="258"/>
            <ac:spMk id="3112" creationId="{36E840EA-C6A5-48DA-A3B5-BE430C89C729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09:30.854" v="689"/>
          <ac:spMkLst>
            <pc:docMk/>
            <pc:sldMk cId="1779561028" sldId="258"/>
            <ac:spMk id="3113" creationId="{84AC7A41-04AF-4CF9-A478-43411F9B58B6}"/>
          </ac:spMkLst>
        </pc:spChg>
        <pc:picChg chg="mod ord">
          <ac:chgData name="Tahrah Suffi (2127727)" userId="S::2127727@student.uwtsd.ac.uk::0743ec38-3c07-4f46-ba59-1bb845661b69" providerId="AD" clId="Web-{B022180D-1E4E-725B-863A-A557C6D57FA7}" dt="2023-03-13T01:09:30.854" v="689"/>
          <ac:picMkLst>
            <pc:docMk/>
            <pc:sldMk cId="1779561028" sldId="258"/>
            <ac:picMk id="3074" creationId="{839D132E-A7AD-80E9-5A83-696E7DF3B655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09:15.198" v="680"/>
          <ac:picMkLst>
            <pc:docMk/>
            <pc:sldMk cId="1779561028" sldId="258"/>
            <ac:picMk id="3081" creationId="{C6DFF5FD-BEF9-4B06-B7C2-58C5CFC92B34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09:15.198" v="680"/>
          <ac:picMkLst>
            <pc:docMk/>
            <pc:sldMk cId="1779561028" sldId="258"/>
            <ac:picMk id="3083" creationId="{C9A18D1D-88E7-41EF-892F-C99BDEEE5E78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09:19.651" v="684"/>
          <ac:picMkLst>
            <pc:docMk/>
            <pc:sldMk cId="1779561028" sldId="258"/>
            <ac:picMk id="3094" creationId="{39C7C206-8404-40AC-969B-40CE396E31FE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09:19.651" v="684"/>
          <ac:picMkLst>
            <pc:docMk/>
            <pc:sldMk cId="1779561028" sldId="258"/>
            <ac:picMk id="3095" creationId="{BEAD64B3-D01F-43C5-AFF5-7EDCC3D37441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09:30.823" v="688"/>
          <ac:picMkLst>
            <pc:docMk/>
            <pc:sldMk cId="1779561028" sldId="258"/>
            <ac:picMk id="3102" creationId="{4A0623D0-396B-499E-BBFB-C17F1BB0F2DF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09:30.823" v="688"/>
          <ac:picMkLst>
            <pc:docMk/>
            <pc:sldMk cId="1779561028" sldId="258"/>
            <ac:picMk id="3103" creationId="{21AF192C-698D-4635-9C9F-F9769A56A96C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09:30.854" v="689"/>
          <ac:picMkLst>
            <pc:docMk/>
            <pc:sldMk cId="1779561028" sldId="258"/>
            <ac:picMk id="3108" creationId="{B484EE50-7D13-4A99-9152-609AE84ACF4E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09:30.854" v="689"/>
          <ac:picMkLst>
            <pc:docMk/>
            <pc:sldMk cId="1779561028" sldId="258"/>
            <ac:picMk id="3109" creationId="{8F607DBD-3FFF-424E-80D2-8061AC5FE798}"/>
          </ac:picMkLst>
        </pc:picChg>
      </pc:sldChg>
      <pc:sldChg chg="addSp delSp modSp">
        <pc:chgData name="Tahrah Suffi (2127727)" userId="S::2127727@student.uwtsd.ac.uk::0743ec38-3c07-4f46-ba59-1bb845661b69" providerId="AD" clId="Web-{B022180D-1E4E-725B-863A-A557C6D57FA7}" dt="2023-03-13T01:38:44.920" v="873" actId="20577"/>
        <pc:sldMkLst>
          <pc:docMk/>
          <pc:sldMk cId="632108274" sldId="259"/>
        </pc:sldMkLst>
        <pc:spChg chg="del mod">
          <ac:chgData name="Tahrah Suffi (2127727)" userId="S::2127727@student.uwtsd.ac.uk::0743ec38-3c07-4f46-ba59-1bb845661b69" providerId="AD" clId="Web-{B022180D-1E4E-725B-863A-A557C6D57FA7}" dt="2023-03-12T23:56:01.793" v="19"/>
          <ac:spMkLst>
            <pc:docMk/>
            <pc:sldMk cId="632108274" sldId="259"/>
            <ac:spMk id="2" creationId="{6436A45A-3878-4FDE-7ADC-686C646CC23A}"/>
          </ac:spMkLst>
        </pc:spChg>
        <pc:spChg chg="mod">
          <ac:chgData name="Tahrah Suffi (2127727)" userId="S::2127727@student.uwtsd.ac.uk::0743ec38-3c07-4f46-ba59-1bb845661b69" providerId="AD" clId="Web-{B022180D-1E4E-725B-863A-A557C6D57FA7}" dt="2023-03-13T00:00:49.833" v="156" actId="20577"/>
          <ac:spMkLst>
            <pc:docMk/>
            <pc:sldMk cId="632108274" sldId="259"/>
            <ac:spMk id="3" creationId="{FBAE807A-2FCA-8C8F-013F-5A66E59C7794}"/>
          </ac:spMkLst>
        </pc:spChg>
        <pc:spChg chg="add del mod">
          <ac:chgData name="Tahrah Suffi (2127727)" userId="S::2127727@student.uwtsd.ac.uk::0743ec38-3c07-4f46-ba59-1bb845661b69" providerId="AD" clId="Web-{B022180D-1E4E-725B-863A-A557C6D57FA7}" dt="2023-03-12T23:56:12.981" v="20"/>
          <ac:spMkLst>
            <pc:docMk/>
            <pc:sldMk cId="632108274" sldId="259"/>
            <ac:spMk id="5" creationId="{D640B177-1A3F-D905-4EDB-B8014D8DF72F}"/>
          </ac:spMkLst>
        </pc:spChg>
        <pc:spChg chg="add mod">
          <ac:chgData name="Tahrah Suffi (2127727)" userId="S::2127727@student.uwtsd.ac.uk::0743ec38-3c07-4f46-ba59-1bb845661b69" providerId="AD" clId="Web-{B022180D-1E4E-725B-863A-A557C6D57FA7}" dt="2023-03-13T01:38:44.920" v="873" actId="20577"/>
          <ac:spMkLst>
            <pc:docMk/>
            <pc:sldMk cId="632108274" sldId="259"/>
            <ac:spMk id="6" creationId="{242B4606-15B0-1E74-E13E-2EFFCE3E3D46}"/>
          </ac:spMkLst>
        </pc:spChg>
      </pc:sldChg>
      <pc:sldChg chg="addSp delSp modSp mod setBg addAnim delAnim">
        <pc:chgData name="Tahrah Suffi (2127727)" userId="S::2127727@student.uwtsd.ac.uk::0743ec38-3c07-4f46-ba59-1bb845661b69" providerId="AD" clId="Web-{B022180D-1E4E-725B-863A-A557C6D57FA7}" dt="2023-03-13T01:28:27.661" v="839" actId="20577"/>
        <pc:sldMkLst>
          <pc:docMk/>
          <pc:sldMk cId="2114915112" sldId="260"/>
        </pc:sldMkLst>
        <pc:spChg chg="del mod">
          <ac:chgData name="Tahrah Suffi (2127727)" userId="S::2127727@student.uwtsd.ac.uk::0743ec38-3c07-4f46-ba59-1bb845661b69" providerId="AD" clId="Web-{B022180D-1E4E-725B-863A-A557C6D57FA7}" dt="2023-03-13T01:26:20.173" v="826"/>
          <ac:spMkLst>
            <pc:docMk/>
            <pc:sldMk cId="2114915112" sldId="260"/>
            <ac:spMk id="2" creationId="{BC17D3E7-072D-1F00-D915-AFE624FA9152}"/>
          </ac:spMkLst>
        </pc:spChg>
        <pc:spChg chg="del mod">
          <ac:chgData name="Tahrah Suffi (2127727)" userId="S::2127727@student.uwtsd.ac.uk::0743ec38-3c07-4f46-ba59-1bb845661b69" providerId="AD" clId="Web-{B022180D-1E4E-725B-863A-A557C6D57FA7}" dt="2023-03-13T01:25:12.011" v="810"/>
          <ac:spMkLst>
            <pc:docMk/>
            <pc:sldMk cId="2114915112" sldId="260"/>
            <ac:spMk id="4" creationId="{2A158FAA-2481-D121-4E9E-4D72E2BB6F13}"/>
          </ac:spMkLst>
        </pc:spChg>
        <pc:spChg chg="add mod">
          <ac:chgData name="Tahrah Suffi (2127727)" userId="S::2127727@student.uwtsd.ac.uk::0743ec38-3c07-4f46-ba59-1bb845661b69" providerId="AD" clId="Web-{B022180D-1E4E-725B-863A-A557C6D57FA7}" dt="2023-03-13T01:28:27.661" v="839" actId="20577"/>
          <ac:spMkLst>
            <pc:docMk/>
            <pc:sldMk cId="2114915112" sldId="260"/>
            <ac:spMk id="5" creationId="{87B69932-8AB0-77BE-7F58-3DE1DCB7F87A}"/>
          </ac:spMkLst>
        </pc:spChg>
        <pc:spChg chg="add mod">
          <ac:chgData name="Tahrah Suffi (2127727)" userId="S::2127727@student.uwtsd.ac.uk::0743ec38-3c07-4f46-ba59-1bb845661b69" providerId="AD" clId="Web-{B022180D-1E4E-725B-863A-A557C6D57FA7}" dt="2023-03-13T01:27:36.050" v="834" actId="20577"/>
          <ac:spMkLst>
            <pc:docMk/>
            <pc:sldMk cId="2114915112" sldId="260"/>
            <ac:spMk id="6" creationId="{3D688D08-5EB5-4808-E7E7-33B417D608AE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13" creationId="{7BA5DE79-30D1-4A10-8DB9-0A6E523A9723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15" creationId="{9ABD0D63-D23F-4AE7-8270-4185EF9C1C25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17" creationId="{D5B0B43F-2CE7-4C6C-BABC-EE342B32827C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19" creationId="{85459F07-63F9-48CF-B725-A873C4BC3650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21" creationId="{14B83E1E-DAC1-4851-84FF-D6FE1649DE0B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23" creationId="{8F3CF990-ACB8-443A-BB74-D36EC8A00B02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25" creationId="{2601900C-265D-4146-A578-477541E3DF28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29" creationId="{65F94F98-3A57-49AA-838E-91AAF600B6EE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33" creationId="{41F8C064-2DC5-4758-B49C-76BFF64052AF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35" creationId="{FBD68200-BC03-4015-860B-CD5C30CD76B8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37" creationId="{A0B5529D-5CAA-4BF2-B5C9-34705E7661F9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39" creationId="{332A6F87-AC28-4AA8-B8A6-AEBC67BD0D64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48" creationId="{7BA5DE79-30D1-4A10-8DB9-0A6E523A9723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50" creationId="{9ABD0D63-D23F-4AE7-8270-4185EF9C1C25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52" creationId="{72168E9E-94E9-4BE3-B88C-C8A468117753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54" creationId="{12107AC1-AA0D-4097-B03D-FD3C632AB886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56" creationId="{7C8D231A-EC46-4736-B00F-76D307082204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58" creationId="{92806DFD-E192-42CC-B190-3C4C95B8FF4E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60" creationId="{5DA7D8ED-4DB6-46C0-AE81-24DA0AAF9A86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62" creationId="{E5C12349-62E6-4BD7-9794-8785CD02DF1E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5:46.344" v="819"/>
          <ac:spMkLst>
            <pc:docMk/>
            <pc:sldMk cId="2114915112" sldId="260"/>
            <ac:spMk id="64" creationId="{CDD5A4AA-8515-49AE-8C6C-9CF6E14C98A2}"/>
          </ac:spMkLst>
        </pc:spChg>
        <pc:picChg chg="add del">
          <ac:chgData name="Tahrah Suffi (2127727)" userId="S::2127727@student.uwtsd.ac.uk::0743ec38-3c07-4f46-ba59-1bb845661b69" providerId="AD" clId="Web-{B022180D-1E4E-725B-863A-A557C6D57FA7}" dt="2023-03-13T01:25:46.344" v="819"/>
          <ac:picMkLst>
            <pc:docMk/>
            <pc:sldMk cId="2114915112" sldId="260"/>
            <ac:picMk id="9" creationId="{3DBBA26C-89C3-411F-9753-606A413F89AF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25:46.344" v="819"/>
          <ac:picMkLst>
            <pc:docMk/>
            <pc:sldMk cId="2114915112" sldId="260"/>
            <ac:picMk id="11" creationId="{EEAD2215-6311-4D1C-B6B5-F57CB6BFCBCA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25:46.344" v="819"/>
          <ac:picMkLst>
            <pc:docMk/>
            <pc:sldMk cId="2114915112" sldId="260"/>
            <ac:picMk id="27" creationId="{00B98862-BEE1-44FB-A335-A1B9106B445E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25:46.344" v="819"/>
          <ac:picMkLst>
            <pc:docMk/>
            <pc:sldMk cId="2114915112" sldId="260"/>
            <ac:picMk id="31" creationId="{7185CF21-0594-48C0-9F3E-254D6BCE9D9B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25:46.344" v="819"/>
          <ac:picMkLst>
            <pc:docMk/>
            <pc:sldMk cId="2114915112" sldId="260"/>
            <ac:picMk id="44" creationId="{3DBBA26C-89C3-411F-9753-606A413F89AF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25:46.344" v="819"/>
          <ac:picMkLst>
            <pc:docMk/>
            <pc:sldMk cId="2114915112" sldId="260"/>
            <ac:picMk id="46" creationId="{EEAD2215-6311-4D1C-B6B5-F57CB6BFCBCA}"/>
          </ac:picMkLst>
        </pc:picChg>
      </pc:sldChg>
      <pc:sldChg chg="addSp delSp modSp mod setBg">
        <pc:chgData name="Tahrah Suffi (2127727)" userId="S::2127727@student.uwtsd.ac.uk::0743ec38-3c07-4f46-ba59-1bb845661b69" providerId="AD" clId="Web-{B022180D-1E4E-725B-863A-A557C6D57FA7}" dt="2023-03-13T01:37:08.745" v="869" actId="20577"/>
        <pc:sldMkLst>
          <pc:docMk/>
          <pc:sldMk cId="692076643" sldId="262"/>
        </pc:sldMkLst>
        <pc:spChg chg="mod">
          <ac:chgData name="Tahrah Suffi (2127727)" userId="S::2127727@student.uwtsd.ac.uk::0743ec38-3c07-4f46-ba59-1bb845661b69" providerId="AD" clId="Web-{B022180D-1E4E-725B-863A-A557C6D57FA7}" dt="2023-03-13T01:37:08.745" v="869" actId="20577"/>
          <ac:spMkLst>
            <pc:docMk/>
            <pc:sldMk cId="692076643" sldId="262"/>
            <ac:spMk id="2" creationId="{819B687C-8252-4AEB-61D8-88FBD9A0CB1D}"/>
          </ac:spMkLst>
        </pc:spChg>
        <pc:spChg chg="del mod">
          <ac:chgData name="Tahrah Suffi (2127727)" userId="S::2127727@student.uwtsd.ac.uk::0743ec38-3c07-4f46-ba59-1bb845661b69" providerId="AD" clId="Web-{B022180D-1E4E-725B-863A-A557C6D57FA7}" dt="2023-03-13T01:36:14.728" v="853"/>
          <ac:spMkLst>
            <pc:docMk/>
            <pc:sldMk cId="692076643" sldId="262"/>
            <ac:spMk id="3" creationId="{5895D9BD-6628-FDFC-10D9-7B846E31C057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36:14.728" v="853"/>
          <ac:spMkLst>
            <pc:docMk/>
            <pc:sldMk cId="692076643" sldId="262"/>
            <ac:spMk id="4107" creationId="{4C790028-99AE-4AE4-8269-9913E2D50625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36:14.728" v="853"/>
          <ac:spMkLst>
            <pc:docMk/>
            <pc:sldMk cId="692076643" sldId="262"/>
            <ac:spMk id="4109" creationId="{06936A2A-FE08-4EE0-A409-3EF3FA2448DE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36:14.728" v="853"/>
          <ac:spMkLst>
            <pc:docMk/>
            <pc:sldMk cId="692076643" sldId="262"/>
            <ac:spMk id="4111" creationId="{BAF0407B-48CB-4C05-B0D7-7A69A0D407F1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36:14.728" v="853"/>
          <ac:spMkLst>
            <pc:docMk/>
            <pc:sldMk cId="692076643" sldId="262"/>
            <ac:spMk id="4113" creationId="{ADC50C3D-0DA0-4914-B5B4-D1819CC69813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36:14.728" v="853"/>
          <ac:spMkLst>
            <pc:docMk/>
            <pc:sldMk cId="692076643" sldId="262"/>
            <ac:spMk id="4115" creationId="{8CF9E583-1A92-4144-B4FA-81D98317FA04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36:14.728" v="853"/>
          <ac:spMkLst>
            <pc:docMk/>
            <pc:sldMk cId="692076643" sldId="262"/>
            <ac:spMk id="4117" creationId="{847489EB-355C-4170-8C70-5CDD42EFDDBC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36:14.728" v="853"/>
          <ac:spMkLst>
            <pc:docMk/>
            <pc:sldMk cId="692076643" sldId="262"/>
            <ac:spMk id="4123" creationId="{D8887E40-5A0B-4897-80F0-0BAFAAB61CF9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36:14.728" v="853"/>
          <ac:spMkLst>
            <pc:docMk/>
            <pc:sldMk cId="692076643" sldId="262"/>
            <ac:spMk id="4125" creationId="{92E3B1B6-DAAA-408B-A99C-2A7EE0409A7D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36:14.728" v="853"/>
          <ac:spMkLst>
            <pc:docMk/>
            <pc:sldMk cId="692076643" sldId="262"/>
            <ac:spMk id="4127" creationId="{7A72B882-D016-4849-AF04-88E39D13AC52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36:14.728" v="853"/>
          <ac:spMkLst>
            <pc:docMk/>
            <pc:sldMk cId="692076643" sldId="262"/>
            <ac:spMk id="4129" creationId="{41FF9E96-6955-4599-A2D0-1FF57939CBA3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36:14.728" v="853"/>
          <ac:spMkLst>
            <pc:docMk/>
            <pc:sldMk cId="692076643" sldId="262"/>
            <ac:spMk id="4131" creationId="{A15CFF31-2A56-4E24-9263-DC4342144D06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36:14.728" v="853"/>
          <ac:spMkLst>
            <pc:docMk/>
            <pc:sldMk cId="692076643" sldId="262"/>
            <ac:spMk id="4133" creationId="{8F8907EB-52AA-4516-BC6A-7861CE0774DC}"/>
          </ac:spMkLst>
        </pc:spChg>
        <pc:picChg chg="mod">
          <ac:chgData name="Tahrah Suffi (2127727)" userId="S::2127727@student.uwtsd.ac.uk::0743ec38-3c07-4f46-ba59-1bb845661b69" providerId="AD" clId="Web-{B022180D-1E4E-725B-863A-A557C6D57FA7}" dt="2023-03-13T01:36:14.728" v="853"/>
          <ac:picMkLst>
            <pc:docMk/>
            <pc:sldMk cId="692076643" sldId="262"/>
            <ac:picMk id="4098" creationId="{3462AA29-6DB6-5595-0C18-23C35A7B2AD0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36:14.728" v="853"/>
          <ac:picMkLst>
            <pc:docMk/>
            <pc:sldMk cId="692076643" sldId="262"/>
            <ac:picMk id="4103" creationId="{01AF5FBB-9FDC-4D75-9DD6-DAF01ED197A0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36:14.728" v="853"/>
          <ac:picMkLst>
            <pc:docMk/>
            <pc:sldMk cId="692076643" sldId="262"/>
            <ac:picMk id="4105" creationId="{933BBBE6-F4CF-483E-BA74-B51421B4D93F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36:14.728" v="853"/>
          <ac:picMkLst>
            <pc:docMk/>
            <pc:sldMk cId="692076643" sldId="262"/>
            <ac:picMk id="4119" creationId="{521CC0F3-7B68-4C9C-999A-74F8925C33B2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36:14.728" v="853"/>
          <ac:picMkLst>
            <pc:docMk/>
            <pc:sldMk cId="692076643" sldId="262"/>
            <ac:picMk id="4121" creationId="{3EB18ECF-1C11-48BB-8C2B-DC5532A906F4}"/>
          </ac:picMkLst>
        </pc:picChg>
      </pc:sldChg>
      <pc:sldChg chg="addSp delSp modSp mod setBg setClrOvrMap">
        <pc:chgData name="Tahrah Suffi (2127727)" userId="S::2127727@student.uwtsd.ac.uk::0743ec38-3c07-4f46-ba59-1bb845661b69" providerId="AD" clId="Web-{B022180D-1E4E-725B-863A-A557C6D57FA7}" dt="2023-03-13T01:46:48.747" v="935" actId="20577"/>
        <pc:sldMkLst>
          <pc:docMk/>
          <pc:sldMk cId="1516372899" sldId="264"/>
        </pc:sldMkLst>
        <pc:spChg chg="add del mod">
          <ac:chgData name="Tahrah Suffi (2127727)" userId="S::2127727@student.uwtsd.ac.uk::0743ec38-3c07-4f46-ba59-1bb845661b69" providerId="AD" clId="Web-{B022180D-1E4E-725B-863A-A557C6D57FA7}" dt="2023-03-13T01:23:48.133" v="807" actId="20577"/>
          <ac:spMkLst>
            <pc:docMk/>
            <pc:sldMk cId="1516372899" sldId="264"/>
            <ac:spMk id="2" creationId="{13AE7372-11F2-6294-8C91-3B0040C602D3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0:41:52.217" v="427"/>
          <ac:spMkLst>
            <pc:docMk/>
            <pc:sldMk cId="1516372899" sldId="264"/>
            <ac:spMk id="3" creationId="{7523E6C5-4E98-0A76-93EF-A5EB06B3EA94}"/>
          </ac:spMkLst>
        </pc:spChg>
        <pc:spChg chg="add del mod">
          <ac:chgData name="Tahrah Suffi (2127727)" userId="S::2127727@student.uwtsd.ac.uk::0743ec38-3c07-4f46-ba59-1bb845661b69" providerId="AD" clId="Web-{B022180D-1E4E-725B-863A-A557C6D57FA7}" dt="2023-03-13T01:16:33.617" v="724"/>
          <ac:spMkLst>
            <pc:docMk/>
            <pc:sldMk cId="1516372899" sldId="264"/>
            <ac:spMk id="4" creationId="{0929C025-E8EA-709F-BC59-7E963BB52400}"/>
          </ac:spMkLst>
        </pc:spChg>
        <pc:spChg chg="add mod">
          <ac:chgData name="Tahrah Suffi (2127727)" userId="S::2127727@student.uwtsd.ac.uk::0743ec38-3c07-4f46-ba59-1bb845661b69" providerId="AD" clId="Web-{B022180D-1E4E-725B-863A-A557C6D57FA7}" dt="2023-03-13T01:23:39.711" v="805" actId="20577"/>
          <ac:spMkLst>
            <pc:docMk/>
            <pc:sldMk cId="1516372899" sldId="264"/>
            <ac:spMk id="5" creationId="{2080FFF1-BCC3-BAAF-739D-56375AE86808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19.679" v="719"/>
          <ac:spMkLst>
            <pc:docMk/>
            <pc:sldMk cId="1516372899" sldId="264"/>
            <ac:spMk id="14" creationId="{7BA5DE79-30D1-4A10-8DB9-0A6E523A9723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19.679" v="719"/>
          <ac:spMkLst>
            <pc:docMk/>
            <pc:sldMk cId="1516372899" sldId="264"/>
            <ac:spMk id="16" creationId="{9ABD0D63-D23F-4AE7-8270-4185EF9C1C25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19.679" v="719"/>
          <ac:spMkLst>
            <pc:docMk/>
            <pc:sldMk cId="1516372899" sldId="264"/>
            <ac:spMk id="18" creationId="{72168E9E-94E9-4BE3-B88C-C8A468117753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19.679" v="719"/>
          <ac:spMkLst>
            <pc:docMk/>
            <pc:sldMk cId="1516372899" sldId="264"/>
            <ac:spMk id="20" creationId="{12107AC1-AA0D-4097-B03D-FD3C632AB886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19.679" v="719"/>
          <ac:spMkLst>
            <pc:docMk/>
            <pc:sldMk cId="1516372899" sldId="264"/>
            <ac:spMk id="22" creationId="{7C8D231A-EC46-4736-B00F-76D307082204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19.679" v="719"/>
          <ac:spMkLst>
            <pc:docMk/>
            <pc:sldMk cId="1516372899" sldId="264"/>
            <ac:spMk id="24" creationId="{D0BE3D13-5BE5-4B05-AFCF-2A2E059D29F8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19.679" v="719"/>
          <ac:spMkLst>
            <pc:docMk/>
            <pc:sldMk cId="1516372899" sldId="264"/>
            <ac:spMk id="26" creationId="{1AC85C80-0175-4214-A13D-03C224658C16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19.679" v="719"/>
          <ac:spMkLst>
            <pc:docMk/>
            <pc:sldMk cId="1516372899" sldId="264"/>
            <ac:spMk id="30" creationId="{76562092-3AA7-4EF0-9007-C44F879A1308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19.679" v="719"/>
          <ac:spMkLst>
            <pc:docMk/>
            <pc:sldMk cId="1516372899" sldId="264"/>
            <ac:spMk id="32" creationId="{2663C086-1480-4E81-BD6F-3E43A4C38C62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26.023" v="721"/>
          <ac:spMkLst>
            <pc:docMk/>
            <pc:sldMk cId="1516372899" sldId="264"/>
            <ac:spMk id="34" creationId="{0BFD2628-8E1E-4A9C-8CC0-A04332683126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26.023" v="721"/>
          <ac:spMkLst>
            <pc:docMk/>
            <pc:sldMk cId="1516372899" sldId="264"/>
            <ac:spMk id="36" creationId="{D0DAE048-BF8A-4A95-8DBC-D3A926B94CD6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26.023" v="721"/>
          <ac:spMkLst>
            <pc:docMk/>
            <pc:sldMk cId="1516372899" sldId="264"/>
            <ac:spMk id="38" creationId="{7BA5DE79-30D1-4A10-8DB9-0A6E523A9723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26.023" v="721"/>
          <ac:spMkLst>
            <pc:docMk/>
            <pc:sldMk cId="1516372899" sldId="264"/>
            <ac:spMk id="39" creationId="{9ABD0D63-D23F-4AE7-8270-4185EF9C1C25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26.023" v="721"/>
          <ac:spMkLst>
            <pc:docMk/>
            <pc:sldMk cId="1516372899" sldId="264"/>
            <ac:spMk id="40" creationId="{D5B0B43F-2CE7-4C6C-BABC-EE342B32827C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26.023" v="721"/>
          <ac:spMkLst>
            <pc:docMk/>
            <pc:sldMk cId="1516372899" sldId="264"/>
            <ac:spMk id="41" creationId="{85459F07-63F9-48CF-B725-A873C4BC3650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26.023" v="721"/>
          <ac:spMkLst>
            <pc:docMk/>
            <pc:sldMk cId="1516372899" sldId="264"/>
            <ac:spMk id="42" creationId="{14B83E1E-DAC1-4851-84FF-D6FE1649DE0B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26.023" v="721"/>
          <ac:spMkLst>
            <pc:docMk/>
            <pc:sldMk cId="1516372899" sldId="264"/>
            <ac:spMk id="43" creationId="{8D8B8BFF-ABC6-4302-9767-D2ADEE381FA8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26.023" v="721"/>
          <ac:spMkLst>
            <pc:docMk/>
            <pc:sldMk cId="1516372899" sldId="264"/>
            <ac:spMk id="45" creationId="{BB17FFD2-DBC7-4ABB-B2A0-7E18EC1B8074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26.023" v="721"/>
          <ac:spMkLst>
            <pc:docMk/>
            <pc:sldMk cId="1516372899" sldId="264"/>
            <ac:spMk id="46" creationId="{7AFFF3F7-4395-4F19-BC12-8940796BE3CD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26.023" v="721"/>
          <ac:spMkLst>
            <pc:docMk/>
            <pc:sldMk cId="1516372899" sldId="264"/>
            <ac:spMk id="47" creationId="{92806DFD-E192-42CC-B190-3C4C95B8FF4E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26.023" v="721"/>
          <ac:spMkLst>
            <pc:docMk/>
            <pc:sldMk cId="1516372899" sldId="264"/>
            <ac:spMk id="48" creationId="{0929C025-E8EA-709F-BC59-7E963BB52400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33.570" v="723"/>
          <ac:spMkLst>
            <pc:docMk/>
            <pc:sldMk cId="1516372899" sldId="264"/>
            <ac:spMk id="52" creationId="{7BA5DE79-30D1-4A10-8DB9-0A6E523A9723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33.570" v="723"/>
          <ac:spMkLst>
            <pc:docMk/>
            <pc:sldMk cId="1516372899" sldId="264"/>
            <ac:spMk id="53" creationId="{9ABD0D63-D23F-4AE7-8270-4185EF9C1C25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33.570" v="723"/>
          <ac:spMkLst>
            <pc:docMk/>
            <pc:sldMk cId="1516372899" sldId="264"/>
            <ac:spMk id="54" creationId="{D5B0B43F-2CE7-4C6C-BABC-EE342B32827C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33.570" v="723"/>
          <ac:spMkLst>
            <pc:docMk/>
            <pc:sldMk cId="1516372899" sldId="264"/>
            <ac:spMk id="55" creationId="{85459F07-63F9-48CF-B725-A873C4BC3650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33.570" v="723"/>
          <ac:spMkLst>
            <pc:docMk/>
            <pc:sldMk cId="1516372899" sldId="264"/>
            <ac:spMk id="56" creationId="{14B83E1E-DAC1-4851-84FF-D6FE1649DE0B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33.570" v="723"/>
          <ac:spMkLst>
            <pc:docMk/>
            <pc:sldMk cId="1516372899" sldId="264"/>
            <ac:spMk id="58" creationId="{92806DFD-E192-42CC-B190-3C4C95B8FF4E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33.570" v="723"/>
          <ac:spMkLst>
            <pc:docMk/>
            <pc:sldMk cId="1516372899" sldId="264"/>
            <ac:spMk id="60" creationId="{BB17FFD2-DBC7-4ABB-B2A0-7E18EC1B8074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33.570" v="723"/>
          <ac:spMkLst>
            <pc:docMk/>
            <pc:sldMk cId="1516372899" sldId="264"/>
            <ac:spMk id="61" creationId="{DF737BB4-6553-47A8-893F-178A10C6B6BF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16:33.570" v="723"/>
          <ac:spMkLst>
            <pc:docMk/>
            <pc:sldMk cId="1516372899" sldId="264"/>
            <ac:spMk id="62" creationId="{0929C025-E8EA-709F-BC59-7E963BB52400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66" creationId="{7BA5DE79-30D1-4A10-8DB9-0A6E523A9723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67" creationId="{9ABD0D63-D23F-4AE7-8270-4185EF9C1C25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68" creationId="{D5B0B43F-2CE7-4C6C-BABC-EE342B32827C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69" creationId="{85459F07-63F9-48CF-B725-A873C4BC3650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70" creationId="{14B83E1E-DAC1-4851-84FF-D6FE1649DE0B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71" creationId="{8F3CF990-ACB8-443A-BB74-D36EC8A00B02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72" creationId="{2601900C-265D-4146-A578-477541E3DF28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74" creationId="{65F94F98-3A57-49AA-838E-91AAF600B6EE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76" creationId="{41F8C064-2DC5-4758-B49C-76BFF64052AF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77" creationId="{FBD68200-BC03-4015-860B-CD5C30CD76B8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78" creationId="{A0B5529D-5CAA-4BF2-B5C9-34705E7661F9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79" creationId="{332A6F87-AC28-4AA8-B8A6-AEBC67BD0D64}"/>
          </ac:spMkLst>
        </pc:spChg>
        <pc:spChg chg="add mod">
          <ac:chgData name="Tahrah Suffi (2127727)" userId="S::2127727@student.uwtsd.ac.uk::0743ec38-3c07-4f46-ba59-1bb845661b69" providerId="AD" clId="Web-{B022180D-1E4E-725B-863A-A557C6D57FA7}" dt="2023-03-13T01:46:48.747" v="935" actId="20577"/>
          <ac:spMkLst>
            <pc:docMk/>
            <pc:sldMk cId="1516372899" sldId="264"/>
            <ac:spMk id="80" creationId="{0929C025-E8EA-709F-BC59-7E963BB52400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89" creationId="{7BA5DE79-30D1-4A10-8DB9-0A6E523A9723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91" creationId="{9ABD0D63-D23F-4AE7-8270-4185EF9C1C25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93" creationId="{D5B0B43F-2CE7-4C6C-BABC-EE342B32827C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95" creationId="{85459F07-63F9-48CF-B725-A873C4BC3650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97" creationId="{14B83E1E-DAC1-4851-84FF-D6FE1649DE0B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99" creationId="{8F3CF990-ACB8-443A-BB74-D36EC8A00B02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101" creationId="{2601900C-265D-4146-A578-477541E3DF28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105" creationId="{65F94F98-3A57-49AA-838E-91AAF600B6EE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109" creationId="{41F8C064-2DC5-4758-B49C-76BFF64052AF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111" creationId="{FBD68200-BC03-4015-860B-CD5C30CD76B8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113" creationId="{A0B5529D-5CAA-4BF2-B5C9-34705E7661F9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3:30.445" v="803"/>
          <ac:spMkLst>
            <pc:docMk/>
            <pc:sldMk cId="1516372899" sldId="264"/>
            <ac:spMk id="115" creationId="{332A6F87-AC28-4AA8-B8A6-AEBC67BD0D64}"/>
          </ac:spMkLst>
        </pc:spChg>
        <pc:picChg chg="add del">
          <ac:chgData name="Tahrah Suffi (2127727)" userId="S::2127727@student.uwtsd.ac.uk::0743ec38-3c07-4f46-ba59-1bb845661b69" providerId="AD" clId="Web-{B022180D-1E4E-725B-863A-A557C6D57FA7}" dt="2023-03-13T01:16:19.679" v="719"/>
          <ac:picMkLst>
            <pc:docMk/>
            <pc:sldMk cId="1516372899" sldId="264"/>
            <ac:picMk id="10" creationId="{3DBBA26C-89C3-411F-9753-606A413F89AF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6:19.679" v="719"/>
          <ac:picMkLst>
            <pc:docMk/>
            <pc:sldMk cId="1516372899" sldId="264"/>
            <ac:picMk id="12" creationId="{EEAD2215-6311-4D1C-B6B5-F57CB6BFCBCA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6:19.679" v="719"/>
          <ac:picMkLst>
            <pc:docMk/>
            <pc:sldMk cId="1516372899" sldId="264"/>
            <ac:picMk id="28" creationId="{15ADB788-8569-409E-862D-665AD53C9904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6:26.023" v="721"/>
          <ac:picMkLst>
            <pc:docMk/>
            <pc:sldMk cId="1516372899" sldId="264"/>
            <ac:picMk id="35" creationId="{3DBBA26C-89C3-411F-9753-606A413F89AF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6:26.023" v="721"/>
          <ac:picMkLst>
            <pc:docMk/>
            <pc:sldMk cId="1516372899" sldId="264"/>
            <ac:picMk id="37" creationId="{EEAD2215-6311-4D1C-B6B5-F57CB6BFCBCA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6:26.023" v="721"/>
          <ac:picMkLst>
            <pc:docMk/>
            <pc:sldMk cId="1516372899" sldId="264"/>
            <ac:picMk id="44" creationId="{D5F431FD-989C-4F7B-9EF1-BDED51AED4CF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6:33.570" v="723"/>
          <ac:picMkLst>
            <pc:docMk/>
            <pc:sldMk cId="1516372899" sldId="264"/>
            <ac:picMk id="50" creationId="{3DBBA26C-89C3-411F-9753-606A413F89AF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6:33.570" v="723"/>
          <ac:picMkLst>
            <pc:docMk/>
            <pc:sldMk cId="1516372899" sldId="264"/>
            <ac:picMk id="51" creationId="{EEAD2215-6311-4D1C-B6B5-F57CB6BFCBCA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6:33.570" v="723"/>
          <ac:picMkLst>
            <pc:docMk/>
            <pc:sldMk cId="1516372899" sldId="264"/>
            <ac:picMk id="57" creationId="{0214283E-D7B4-49E9-932E-D7F2A2847F1F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16:33.570" v="723"/>
          <ac:picMkLst>
            <pc:docMk/>
            <pc:sldMk cId="1516372899" sldId="264"/>
            <ac:picMk id="59" creationId="{9FCFF961-4E84-4FD1-859C-B7F410031CBD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23:30.445" v="803"/>
          <ac:picMkLst>
            <pc:docMk/>
            <pc:sldMk cId="1516372899" sldId="264"/>
            <ac:picMk id="64" creationId="{3DBBA26C-89C3-411F-9753-606A413F89AF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23:30.445" v="803"/>
          <ac:picMkLst>
            <pc:docMk/>
            <pc:sldMk cId="1516372899" sldId="264"/>
            <ac:picMk id="65" creationId="{EEAD2215-6311-4D1C-B6B5-F57CB6BFCBCA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23:30.445" v="803"/>
          <ac:picMkLst>
            <pc:docMk/>
            <pc:sldMk cId="1516372899" sldId="264"/>
            <ac:picMk id="73" creationId="{00B98862-BEE1-44FB-A335-A1B9106B445E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23:30.445" v="803"/>
          <ac:picMkLst>
            <pc:docMk/>
            <pc:sldMk cId="1516372899" sldId="264"/>
            <ac:picMk id="75" creationId="{7185CF21-0594-48C0-9F3E-254D6BCE9D9B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23:30.445" v="803"/>
          <ac:picMkLst>
            <pc:docMk/>
            <pc:sldMk cId="1516372899" sldId="264"/>
            <ac:picMk id="85" creationId="{3DBBA26C-89C3-411F-9753-606A413F89AF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23:30.445" v="803"/>
          <ac:picMkLst>
            <pc:docMk/>
            <pc:sldMk cId="1516372899" sldId="264"/>
            <ac:picMk id="87" creationId="{EEAD2215-6311-4D1C-B6B5-F57CB6BFCBCA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23:30.445" v="803"/>
          <ac:picMkLst>
            <pc:docMk/>
            <pc:sldMk cId="1516372899" sldId="264"/>
            <ac:picMk id="103" creationId="{00B98862-BEE1-44FB-A335-A1B9106B445E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23:30.445" v="803"/>
          <ac:picMkLst>
            <pc:docMk/>
            <pc:sldMk cId="1516372899" sldId="264"/>
            <ac:picMk id="107" creationId="{7185CF21-0594-48C0-9F3E-254D6BCE9D9B}"/>
          </ac:picMkLst>
        </pc:picChg>
      </pc:sldChg>
      <pc:sldChg chg="addSp delSp modSp mod setBg">
        <pc:chgData name="Tahrah Suffi (2127727)" userId="S::2127727@student.uwtsd.ac.uk::0743ec38-3c07-4f46-ba59-1bb845661b69" providerId="AD" clId="Web-{B022180D-1E4E-725B-863A-A557C6D57FA7}" dt="2023-03-13T01:31:31.954" v="845" actId="14100"/>
        <pc:sldMkLst>
          <pc:docMk/>
          <pc:sldMk cId="1181960838" sldId="265"/>
        </pc:sldMkLst>
        <pc:spChg chg="del mod">
          <ac:chgData name="Tahrah Suffi (2127727)" userId="S::2127727@student.uwtsd.ac.uk::0743ec38-3c07-4f46-ba59-1bb845661b69" providerId="AD" clId="Web-{B022180D-1E4E-725B-863A-A557C6D57FA7}" dt="2023-03-13T00:45:02.754" v="459"/>
          <ac:spMkLst>
            <pc:docMk/>
            <pc:sldMk cId="1181960838" sldId="265"/>
            <ac:spMk id="2" creationId="{022551A0-9447-DF96-9B9E-FE5ABA8F6901}"/>
          </ac:spMkLst>
        </pc:spChg>
        <pc:spChg chg="add mod">
          <ac:chgData name="Tahrah Suffi (2127727)" userId="S::2127727@student.uwtsd.ac.uk::0743ec38-3c07-4f46-ba59-1bb845661b69" providerId="AD" clId="Web-{B022180D-1E4E-725B-863A-A557C6D57FA7}" dt="2023-03-13T01:23:15.836" v="802" actId="20577"/>
          <ac:spMkLst>
            <pc:docMk/>
            <pc:sldMk cId="1181960838" sldId="265"/>
            <ac:spMk id="3" creationId="{282EF75B-4589-1673-3BCD-9DF8C9B6EB08}"/>
          </ac:spMkLst>
        </pc:spChg>
        <pc:spChg chg="del mod">
          <ac:chgData name="Tahrah Suffi (2127727)" userId="S::2127727@student.uwtsd.ac.uk::0743ec38-3c07-4f46-ba59-1bb845661b69" providerId="AD" clId="Web-{B022180D-1E4E-725B-863A-A557C6D57FA7}" dt="2023-03-13T01:16:48.321" v="725"/>
          <ac:spMkLst>
            <pc:docMk/>
            <pc:sldMk cId="1181960838" sldId="265"/>
            <ac:spMk id="4" creationId="{5F05D4DD-0561-3BAD-4E3E-D79C943D779B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6:48.321" v="725"/>
          <ac:spMkLst>
            <pc:docMk/>
            <pc:sldMk cId="1181960838" sldId="265"/>
            <ac:spMk id="14" creationId="{B681A340-4E9C-4A53-8BF1-A9554FC8D0AF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6:48.321" v="725"/>
          <ac:spMkLst>
            <pc:docMk/>
            <pc:sldMk cId="1181960838" sldId="265"/>
            <ac:spMk id="16" creationId="{F0AB25C7-C9A2-4029-B780-972A17ACB88F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6:48.321" v="725"/>
          <ac:spMkLst>
            <pc:docMk/>
            <pc:sldMk cId="1181960838" sldId="265"/>
            <ac:spMk id="18" creationId="{01519CBC-04B6-49F8-BE9C-C3FA4966C984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6:48.321" v="725"/>
          <ac:spMkLst>
            <pc:docMk/>
            <pc:sldMk cId="1181960838" sldId="265"/>
            <ac:spMk id="20" creationId="{F0D9536D-8205-4CE1-B98A-CE9695A7FC2E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6:48.321" v="725"/>
          <ac:spMkLst>
            <pc:docMk/>
            <pc:sldMk cId="1181960838" sldId="265"/>
            <ac:spMk id="22" creationId="{E2872EB9-81ED-49FE-81A8-B2DE3B3CDDEA}"/>
          </ac:spMkLst>
        </pc:spChg>
        <pc:graphicFrameChg chg="add mod">
          <ac:chgData name="Tahrah Suffi (2127727)" userId="S::2127727@student.uwtsd.ac.uk::0743ec38-3c07-4f46-ba59-1bb845661b69" providerId="AD" clId="Web-{B022180D-1E4E-725B-863A-A557C6D57FA7}" dt="2023-03-13T01:31:31.954" v="845" actId="14100"/>
          <ac:graphicFrameMkLst>
            <pc:docMk/>
            <pc:sldMk cId="1181960838" sldId="265"/>
            <ac:graphicFrameMk id="6" creationId="{4DDA7B25-95A4-E919-C87B-ACE7CF819A6D}"/>
          </ac:graphicFrameMkLst>
        </pc:graphicFrameChg>
        <pc:picChg chg="add">
          <ac:chgData name="Tahrah Suffi (2127727)" userId="S::2127727@student.uwtsd.ac.uk::0743ec38-3c07-4f46-ba59-1bb845661b69" providerId="AD" clId="Web-{B022180D-1E4E-725B-863A-A557C6D57FA7}" dt="2023-03-13T01:16:48.321" v="725"/>
          <ac:picMkLst>
            <pc:docMk/>
            <pc:sldMk cId="1181960838" sldId="265"/>
            <ac:picMk id="10" creationId="{45B6243D-1659-4D4B-806E-6EB5F798ABB8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16:48.321" v="725"/>
          <ac:picMkLst>
            <pc:docMk/>
            <pc:sldMk cId="1181960838" sldId="265"/>
            <ac:picMk id="12" creationId="{74FECEB1-EC11-4546-A647-2BC14FFC4EB5}"/>
          </ac:picMkLst>
        </pc:picChg>
      </pc:sldChg>
      <pc:sldChg chg="addSp delSp modSp">
        <pc:chgData name="Tahrah Suffi (2127727)" userId="S::2127727@student.uwtsd.ac.uk::0743ec38-3c07-4f46-ba59-1bb845661b69" providerId="AD" clId="Web-{B022180D-1E4E-725B-863A-A557C6D57FA7}" dt="2023-03-13T01:04:21.760" v="634"/>
        <pc:sldMkLst>
          <pc:docMk/>
          <pc:sldMk cId="2207211209" sldId="266"/>
        </pc:sldMkLst>
        <pc:spChg chg="del mod">
          <ac:chgData name="Tahrah Suffi (2127727)" userId="S::2127727@student.uwtsd.ac.uk::0743ec38-3c07-4f46-ba59-1bb845661b69" providerId="AD" clId="Web-{B022180D-1E4E-725B-863A-A557C6D57FA7}" dt="2023-03-13T00:55:09.775" v="587"/>
          <ac:spMkLst>
            <pc:docMk/>
            <pc:sldMk cId="2207211209" sldId="266"/>
            <ac:spMk id="2" creationId="{ED3E5903-22DC-04E6-9309-E634A3C05D9B}"/>
          </ac:spMkLst>
        </pc:spChg>
        <pc:spChg chg="add mod">
          <ac:chgData name="Tahrah Suffi (2127727)" userId="S::2127727@student.uwtsd.ac.uk::0743ec38-3c07-4f46-ba59-1bb845661b69" providerId="AD" clId="Web-{B022180D-1E4E-725B-863A-A557C6D57FA7}" dt="2023-03-13T00:57:16.951" v="613" actId="20577"/>
          <ac:spMkLst>
            <pc:docMk/>
            <pc:sldMk cId="2207211209" sldId="266"/>
            <ac:spMk id="3" creationId="{A815B635-20C8-9CF3-E8DD-1ED3B93D408C}"/>
          </ac:spMkLst>
        </pc:spChg>
        <pc:spChg chg="del">
          <ac:chgData name="Tahrah Suffi (2127727)" userId="S::2127727@student.uwtsd.ac.uk::0743ec38-3c07-4f46-ba59-1bb845661b69" providerId="AD" clId="Web-{B022180D-1E4E-725B-863A-A557C6D57FA7}" dt="2023-03-13T00:54:52.522" v="581"/>
          <ac:spMkLst>
            <pc:docMk/>
            <pc:sldMk cId="2207211209" sldId="266"/>
            <ac:spMk id="4" creationId="{D54EC049-6300-3358-0A35-C76E77A0B5A1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04:21.760" v="634"/>
          <ac:spMkLst>
            <pc:docMk/>
            <pc:sldMk cId="2207211209" sldId="266"/>
            <ac:spMk id="5" creationId="{3B771EF9-57BE-D945-4E68-1E922534EE34}"/>
          </ac:spMkLst>
        </pc:spChg>
      </pc:sldChg>
      <pc:sldChg chg="addSp delSp modSp mod setBg">
        <pc:chgData name="Tahrah Suffi (2127727)" userId="S::2127727@student.uwtsd.ac.uk::0743ec38-3c07-4f46-ba59-1bb845661b69" providerId="AD" clId="Web-{B022180D-1E4E-725B-863A-A557C6D57FA7}" dt="2023-03-13T01:39:14.577" v="874" actId="20577"/>
        <pc:sldMkLst>
          <pc:docMk/>
          <pc:sldMk cId="2522121747" sldId="267"/>
        </pc:sldMkLst>
        <pc:spChg chg="del mod">
          <ac:chgData name="Tahrah Suffi (2127727)" userId="S::2127727@student.uwtsd.ac.uk::0743ec38-3c07-4f46-ba59-1bb845661b69" providerId="AD" clId="Web-{B022180D-1E4E-725B-863A-A557C6D57FA7}" dt="2023-03-13T00:03:17.547" v="168"/>
          <ac:spMkLst>
            <pc:docMk/>
            <pc:sldMk cId="2522121747" sldId="267"/>
            <ac:spMk id="2" creationId="{91E97B5B-F3AA-A0EC-03E0-40BFFA1A9470}"/>
          </ac:spMkLst>
        </pc:spChg>
        <pc:spChg chg="add mod">
          <ac:chgData name="Tahrah Suffi (2127727)" userId="S::2127727@student.uwtsd.ac.uk::0743ec38-3c07-4f46-ba59-1bb845661b69" providerId="AD" clId="Web-{B022180D-1E4E-725B-863A-A557C6D57FA7}" dt="2023-03-13T01:39:14.577" v="874" actId="20577"/>
          <ac:spMkLst>
            <pc:docMk/>
            <pc:sldMk cId="2522121747" sldId="267"/>
            <ac:spMk id="3" creationId="{672CE897-C7CC-1867-2B12-96C127D7D5A4}"/>
          </ac:spMkLst>
        </pc:spChg>
        <pc:spChg chg="del mod">
          <ac:chgData name="Tahrah Suffi (2127727)" userId="S::2127727@student.uwtsd.ac.uk::0743ec38-3c07-4f46-ba59-1bb845661b69" providerId="AD" clId="Web-{B022180D-1E4E-725B-863A-A557C6D57FA7}" dt="2023-03-13T01:12:05.296" v="701"/>
          <ac:spMkLst>
            <pc:docMk/>
            <pc:sldMk cId="2522121747" sldId="267"/>
            <ac:spMk id="4" creationId="{53A681B5-6956-567B-6768-C09A047E4FD8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2:05.296" v="701"/>
          <ac:spMkLst>
            <pc:docMk/>
            <pc:sldMk cId="2522121747" sldId="267"/>
            <ac:spMk id="14" creationId="{B681A340-4E9C-4A53-8BF1-A9554FC8D0AF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2:05.296" v="701"/>
          <ac:spMkLst>
            <pc:docMk/>
            <pc:sldMk cId="2522121747" sldId="267"/>
            <ac:spMk id="16" creationId="{F0AB25C7-C9A2-4029-B780-972A17ACB88F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2:05.296" v="701"/>
          <ac:spMkLst>
            <pc:docMk/>
            <pc:sldMk cId="2522121747" sldId="267"/>
            <ac:spMk id="18" creationId="{01519CBC-04B6-49F8-BE9C-C3FA4966C984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2:05.296" v="701"/>
          <ac:spMkLst>
            <pc:docMk/>
            <pc:sldMk cId="2522121747" sldId="267"/>
            <ac:spMk id="20" creationId="{F0D9536D-8205-4CE1-B98A-CE9695A7FC2E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12:05.296" v="701"/>
          <ac:spMkLst>
            <pc:docMk/>
            <pc:sldMk cId="2522121747" sldId="267"/>
            <ac:spMk id="22" creationId="{E2872EB9-81ED-49FE-81A8-B2DE3B3CDDEA}"/>
          </ac:spMkLst>
        </pc:spChg>
        <pc:graphicFrameChg chg="add">
          <ac:chgData name="Tahrah Suffi (2127727)" userId="S::2127727@student.uwtsd.ac.uk::0743ec38-3c07-4f46-ba59-1bb845661b69" providerId="AD" clId="Web-{B022180D-1E4E-725B-863A-A557C6D57FA7}" dt="2023-03-13T01:12:05.296" v="701"/>
          <ac:graphicFrameMkLst>
            <pc:docMk/>
            <pc:sldMk cId="2522121747" sldId="267"/>
            <ac:graphicFrameMk id="6" creationId="{1F76A409-AE11-F57F-33DD-4041EFC5E4B9}"/>
          </ac:graphicFrameMkLst>
        </pc:graphicFrameChg>
        <pc:picChg chg="add">
          <ac:chgData name="Tahrah Suffi (2127727)" userId="S::2127727@student.uwtsd.ac.uk::0743ec38-3c07-4f46-ba59-1bb845661b69" providerId="AD" clId="Web-{B022180D-1E4E-725B-863A-A557C6D57FA7}" dt="2023-03-13T01:12:05.296" v="701"/>
          <ac:picMkLst>
            <pc:docMk/>
            <pc:sldMk cId="2522121747" sldId="267"/>
            <ac:picMk id="10" creationId="{45B6243D-1659-4D4B-806E-6EB5F798ABB8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12:05.296" v="701"/>
          <ac:picMkLst>
            <pc:docMk/>
            <pc:sldMk cId="2522121747" sldId="267"/>
            <ac:picMk id="12" creationId="{74FECEB1-EC11-4546-A647-2BC14FFC4EB5}"/>
          </ac:picMkLst>
        </pc:picChg>
      </pc:sldChg>
      <pc:sldChg chg="addSp delSp modSp mod setBg addAnim delAnim">
        <pc:chgData name="Tahrah Suffi (2127727)" userId="S::2127727@student.uwtsd.ac.uk::0743ec38-3c07-4f46-ba59-1bb845661b69" providerId="AD" clId="Web-{B022180D-1E4E-725B-863A-A557C6D57FA7}" dt="2023-03-13T01:41:31.222" v="891"/>
        <pc:sldMkLst>
          <pc:docMk/>
          <pc:sldMk cId="2030062592" sldId="268"/>
        </pc:sldMkLst>
        <pc:spChg chg="mod">
          <ac:chgData name="Tahrah Suffi (2127727)" userId="S::2127727@student.uwtsd.ac.uk::0743ec38-3c07-4f46-ba59-1bb845661b69" providerId="AD" clId="Web-{B022180D-1E4E-725B-863A-A557C6D57FA7}" dt="2023-03-13T01:41:31.222" v="891"/>
          <ac:spMkLst>
            <pc:docMk/>
            <pc:sldMk cId="2030062592" sldId="268"/>
            <ac:spMk id="2" creationId="{CFA3750D-B6D3-48D8-EC01-EADBBEAA464A}"/>
          </ac:spMkLst>
        </pc:spChg>
        <pc:spChg chg="mod">
          <ac:chgData name="Tahrah Suffi (2127727)" userId="S::2127727@student.uwtsd.ac.uk::0743ec38-3c07-4f46-ba59-1bb845661b69" providerId="AD" clId="Web-{B022180D-1E4E-725B-863A-A557C6D57FA7}" dt="2023-03-13T01:41:31.222" v="891"/>
          <ac:spMkLst>
            <pc:docMk/>
            <pc:sldMk cId="2030062592" sldId="268"/>
            <ac:spMk id="3" creationId="{2BAEF71B-BA17-BF5B-6911-89381D2075B7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41:31.175" v="890"/>
          <ac:spMkLst>
            <pc:docMk/>
            <pc:sldMk cId="2030062592" sldId="268"/>
            <ac:spMk id="9" creationId="{54961F17-D0E4-4576-8697-C062B28F32CF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41:31.175" v="890"/>
          <ac:spMkLst>
            <pc:docMk/>
            <pc:sldMk cId="2030062592" sldId="268"/>
            <ac:spMk id="15" creationId="{5F3ADA23-8B3C-4029-923E-81303CBEA190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41:31.175" v="890"/>
          <ac:spMkLst>
            <pc:docMk/>
            <pc:sldMk cId="2030062592" sldId="268"/>
            <ac:spMk id="17" creationId="{39EAE543-FFF6-43C7-AD71-A9856C6E7C89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41:31.175" v="890"/>
          <ac:spMkLst>
            <pc:docMk/>
            <pc:sldMk cId="2030062592" sldId="268"/>
            <ac:spMk id="19" creationId="{8D7E355E-8304-4C50-B384-7DAC68D87CEC}"/>
          </ac:spMkLst>
        </pc:spChg>
        <pc:spChg chg="add del">
          <ac:chgData name="Tahrah Suffi (2127727)" userId="S::2127727@student.uwtsd.ac.uk::0743ec38-3c07-4f46-ba59-1bb845661b69" providerId="AD" clId="Web-{B022180D-1E4E-725B-863A-A557C6D57FA7}" dt="2023-03-13T01:41:31.175" v="890"/>
          <ac:spMkLst>
            <pc:docMk/>
            <pc:sldMk cId="2030062592" sldId="268"/>
            <ac:spMk id="21" creationId="{0178E784-3C81-4963-ACD9-58EF41CE826D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41:31.222" v="891"/>
          <ac:spMkLst>
            <pc:docMk/>
            <pc:sldMk cId="2030062592" sldId="268"/>
            <ac:spMk id="29" creationId="{2A06CCF8-E75B-4B55-99FB-2D76CBD12287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41:31.222" v="891"/>
          <ac:spMkLst>
            <pc:docMk/>
            <pc:sldMk cId="2030062592" sldId="268"/>
            <ac:spMk id="30" creationId="{8DA14841-53A4-4935-BE65-C8373B8A6D06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41:31.222" v="891"/>
          <ac:spMkLst>
            <pc:docMk/>
            <pc:sldMk cId="2030062592" sldId="268"/>
            <ac:spMk id="31" creationId="{43F55E8D-2CEA-40CC-84B8-110F9CCFEC45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41:31.222" v="891"/>
          <ac:spMkLst>
            <pc:docMk/>
            <pc:sldMk cId="2030062592" sldId="268"/>
            <ac:spMk id="32" creationId="{9877C2CF-B2DD-41C8-8B5E-152673376B41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41:31.222" v="891"/>
          <ac:spMkLst>
            <pc:docMk/>
            <pc:sldMk cId="2030062592" sldId="268"/>
            <ac:spMk id="33" creationId="{903899BD-A4C7-4D2F-B882-E373ADDBF339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41:31.222" v="891"/>
          <ac:spMkLst>
            <pc:docMk/>
            <pc:sldMk cId="2030062592" sldId="268"/>
            <ac:spMk id="34" creationId="{D377EE36-E59D-4778-8F99-4B470DA4A306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41:31.222" v="891"/>
          <ac:spMkLst>
            <pc:docMk/>
            <pc:sldMk cId="2030062592" sldId="268"/>
            <ac:spMk id="35" creationId="{4C7118A3-ECB4-4619-AA16-3E9684D099FC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41:31.222" v="891"/>
          <ac:spMkLst>
            <pc:docMk/>
            <pc:sldMk cId="2030062592" sldId="268"/>
            <ac:spMk id="36" creationId="{2586C6C5-47AF-450A-932D-880EF823E596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41:31.222" v="891"/>
          <ac:spMkLst>
            <pc:docMk/>
            <pc:sldMk cId="2030062592" sldId="268"/>
            <ac:spMk id="37" creationId="{A587901A-AA64-4940-9803-F67677851150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41:31.222" v="891"/>
          <ac:spMkLst>
            <pc:docMk/>
            <pc:sldMk cId="2030062592" sldId="268"/>
            <ac:spMk id="38" creationId="{1996F86B-8A8D-482B-AB2B-1A8EE4EF2752}"/>
          </ac:spMkLst>
        </pc:spChg>
        <pc:picChg chg="add del">
          <ac:chgData name="Tahrah Suffi (2127727)" userId="S::2127727@student.uwtsd.ac.uk::0743ec38-3c07-4f46-ba59-1bb845661b69" providerId="AD" clId="Web-{B022180D-1E4E-725B-863A-A557C6D57FA7}" dt="2023-03-13T01:41:31.175" v="890"/>
          <ac:picMkLst>
            <pc:docMk/>
            <pc:sldMk cId="2030062592" sldId="268"/>
            <ac:picMk id="7" creationId="{02DF1AEC-0327-4A10-AED3-E227ACAEBC5D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41:31.175" v="890"/>
          <ac:picMkLst>
            <pc:docMk/>
            <pc:sldMk cId="2030062592" sldId="268"/>
            <ac:picMk id="13" creationId="{C839742D-6F41-4E7D-9C32-1D9825B40F2F}"/>
          </ac:picMkLst>
        </pc:picChg>
        <pc:picChg chg="add del">
          <ac:chgData name="Tahrah Suffi (2127727)" userId="S::2127727@student.uwtsd.ac.uk::0743ec38-3c07-4f46-ba59-1bb845661b69" providerId="AD" clId="Web-{B022180D-1E4E-725B-863A-A557C6D57FA7}" dt="2023-03-13T01:41:31.175" v="890"/>
          <ac:picMkLst>
            <pc:docMk/>
            <pc:sldMk cId="2030062592" sldId="268"/>
            <ac:picMk id="23" creationId="{5831B633-3198-736A-C251-8691B765487A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41:31.222" v="891"/>
          <ac:picMkLst>
            <pc:docMk/>
            <pc:sldMk cId="2030062592" sldId="268"/>
            <ac:picMk id="25" creationId="{BF7B2BC4-6DAA-43BB-BBF8-74F594318587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41:31.222" v="891"/>
          <ac:picMkLst>
            <pc:docMk/>
            <pc:sldMk cId="2030062592" sldId="268"/>
            <ac:picMk id="26" creationId="{2FA3880A-8D8F-466C-A4A1-F07BCDD3719C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41:31.222" v="891"/>
          <ac:picMkLst>
            <pc:docMk/>
            <pc:sldMk cId="2030062592" sldId="268"/>
            <ac:picMk id="27" creationId="{1E9DBD7B-6F32-47F1-9654-A2CB59691DC7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41:31.222" v="891"/>
          <ac:picMkLst>
            <pc:docMk/>
            <pc:sldMk cId="2030062592" sldId="268"/>
            <ac:picMk id="28" creationId="{3C0A64CB-20A1-4508-B568-284EB04F78EE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41:31.222" v="891"/>
          <ac:picMkLst>
            <pc:docMk/>
            <pc:sldMk cId="2030062592" sldId="268"/>
            <ac:picMk id="39" creationId="{08C135D7-C673-5E36-3CCD-A93B4B8847EC}"/>
          </ac:picMkLst>
        </pc:picChg>
      </pc:sldChg>
      <pc:sldChg chg="addSp modSp mod setBg">
        <pc:chgData name="Tahrah Suffi (2127727)" userId="S::2127727@student.uwtsd.ac.uk::0743ec38-3c07-4f46-ba59-1bb845661b69" providerId="AD" clId="Web-{B022180D-1E4E-725B-863A-A557C6D57FA7}" dt="2023-03-13T01:41:08.034" v="886" actId="20577"/>
        <pc:sldMkLst>
          <pc:docMk/>
          <pc:sldMk cId="377909060" sldId="270"/>
        </pc:sldMkLst>
        <pc:spChg chg="mod">
          <ac:chgData name="Tahrah Suffi (2127727)" userId="S::2127727@student.uwtsd.ac.uk::0743ec38-3c07-4f46-ba59-1bb845661b69" providerId="AD" clId="Web-{B022180D-1E4E-725B-863A-A557C6D57FA7}" dt="2023-03-13T01:22:08.096" v="800" actId="20577"/>
          <ac:spMkLst>
            <pc:docMk/>
            <pc:sldMk cId="377909060" sldId="270"/>
            <ac:spMk id="2" creationId="{8D028C0A-B5B5-4CCD-D9DA-E9F387831AAE}"/>
          </ac:spMkLst>
        </pc:spChg>
        <pc:spChg chg="mod">
          <ac:chgData name="Tahrah Suffi (2127727)" userId="S::2127727@student.uwtsd.ac.uk::0743ec38-3c07-4f46-ba59-1bb845661b69" providerId="AD" clId="Web-{B022180D-1E4E-725B-863A-A557C6D57FA7}" dt="2023-03-13T01:41:08.034" v="886" actId="20577"/>
          <ac:spMkLst>
            <pc:docMk/>
            <pc:sldMk cId="377909060" sldId="270"/>
            <ac:spMk id="3" creationId="{52E7AB59-0B85-C116-F559-2A3E60971D9B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1:26.016" v="798"/>
          <ac:spMkLst>
            <pc:docMk/>
            <pc:sldMk cId="377909060" sldId="270"/>
            <ac:spMk id="8" creationId="{8F3CF990-ACB8-443A-BB74-D36EC8A00B02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1:26.016" v="798"/>
          <ac:spMkLst>
            <pc:docMk/>
            <pc:sldMk cId="377909060" sldId="270"/>
            <ac:spMk id="10" creationId="{2601900C-265D-4146-A578-477541E3DF28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1:26.016" v="798"/>
          <ac:spMkLst>
            <pc:docMk/>
            <pc:sldMk cId="377909060" sldId="270"/>
            <ac:spMk id="14" creationId="{65F94F98-3A57-49AA-838E-91AAF600B6EE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1:26.016" v="798"/>
          <ac:spMkLst>
            <pc:docMk/>
            <pc:sldMk cId="377909060" sldId="270"/>
            <ac:spMk id="18" creationId="{41F8C064-2DC5-4758-B49C-76BFF64052AF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1:26.016" v="798"/>
          <ac:spMkLst>
            <pc:docMk/>
            <pc:sldMk cId="377909060" sldId="270"/>
            <ac:spMk id="20" creationId="{FBD68200-BC03-4015-860B-CD5C30CD76B8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1:26.016" v="798"/>
          <ac:spMkLst>
            <pc:docMk/>
            <pc:sldMk cId="377909060" sldId="270"/>
            <ac:spMk id="22" creationId="{A0B5529D-5CAA-4BF2-B5C9-34705E7661F9}"/>
          </ac:spMkLst>
        </pc:spChg>
        <pc:spChg chg="add">
          <ac:chgData name="Tahrah Suffi (2127727)" userId="S::2127727@student.uwtsd.ac.uk::0743ec38-3c07-4f46-ba59-1bb845661b69" providerId="AD" clId="Web-{B022180D-1E4E-725B-863A-A557C6D57FA7}" dt="2023-03-13T01:21:26.016" v="798"/>
          <ac:spMkLst>
            <pc:docMk/>
            <pc:sldMk cId="377909060" sldId="270"/>
            <ac:spMk id="24" creationId="{332A6F87-AC28-4AA8-B8A6-AEBC67BD0D64}"/>
          </ac:spMkLst>
        </pc:spChg>
        <pc:picChg chg="add">
          <ac:chgData name="Tahrah Suffi (2127727)" userId="S::2127727@student.uwtsd.ac.uk::0743ec38-3c07-4f46-ba59-1bb845661b69" providerId="AD" clId="Web-{B022180D-1E4E-725B-863A-A557C6D57FA7}" dt="2023-03-13T01:21:26.016" v="798"/>
          <ac:picMkLst>
            <pc:docMk/>
            <pc:sldMk cId="377909060" sldId="270"/>
            <ac:picMk id="12" creationId="{00B98862-BEE1-44FB-A335-A1B9106B445E}"/>
          </ac:picMkLst>
        </pc:picChg>
        <pc:picChg chg="add">
          <ac:chgData name="Tahrah Suffi (2127727)" userId="S::2127727@student.uwtsd.ac.uk::0743ec38-3c07-4f46-ba59-1bb845661b69" providerId="AD" clId="Web-{B022180D-1E4E-725B-863A-A557C6D57FA7}" dt="2023-03-13T01:21:26.016" v="798"/>
          <ac:picMkLst>
            <pc:docMk/>
            <pc:sldMk cId="377909060" sldId="270"/>
            <ac:picMk id="16" creationId="{7185CF21-0594-48C0-9F3E-254D6BCE9D9B}"/>
          </ac:picMkLst>
        </pc:picChg>
      </pc:sldChg>
    </pc:docChg>
  </pc:docChgLst>
  <pc:docChgLst>
    <pc:chgData name="Tahrah Suffi (2127727)" userId="S::2127727@student.uwtsd.ac.uk::0743ec38-3c07-4f46-ba59-1bb845661b69" providerId="AD" clId="Web-{D996882D-584C-6657-00F9-F0CE44E224F1}"/>
    <pc:docChg chg="modSld">
      <pc:chgData name="Tahrah Suffi (2127727)" userId="S::2127727@student.uwtsd.ac.uk::0743ec38-3c07-4f46-ba59-1bb845661b69" providerId="AD" clId="Web-{D996882D-584C-6657-00F9-F0CE44E224F1}" dt="2023-02-08T10:58:02.089" v="2" actId="14100"/>
      <pc:docMkLst>
        <pc:docMk/>
      </pc:docMkLst>
      <pc:sldChg chg="modSp">
        <pc:chgData name="Tahrah Suffi (2127727)" userId="S::2127727@student.uwtsd.ac.uk::0743ec38-3c07-4f46-ba59-1bb845661b69" providerId="AD" clId="Web-{D996882D-584C-6657-00F9-F0CE44E224F1}" dt="2023-02-08T10:58:02.089" v="2" actId="14100"/>
        <pc:sldMkLst>
          <pc:docMk/>
          <pc:sldMk cId="1779561028" sldId="258"/>
        </pc:sldMkLst>
        <pc:spChg chg="mod">
          <ac:chgData name="Tahrah Suffi (2127727)" userId="S::2127727@student.uwtsd.ac.uk::0743ec38-3c07-4f46-ba59-1bb845661b69" providerId="AD" clId="Web-{D996882D-584C-6657-00F9-F0CE44E224F1}" dt="2023-02-08T10:58:02.089" v="2" actId="14100"/>
          <ac:spMkLst>
            <pc:docMk/>
            <pc:sldMk cId="1779561028" sldId="258"/>
            <ac:spMk id="3" creationId="{4C80557E-2823-7C63-1297-36EA5F9EF8B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190D86-8BBF-4397-990D-0C786FBA5228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5343F9D-A290-4965-9469-FD11D2C026AA}">
      <dgm:prSet/>
      <dgm:spPr/>
      <dgm:t>
        <a:bodyPr/>
        <a:lstStyle/>
        <a:p>
          <a:r>
            <a:rPr lang="en-GB" dirty="0"/>
            <a:t>Team working is working collectively with others to achieve a common goal.</a:t>
          </a:r>
          <a:endParaRPr lang="en-US" dirty="0"/>
        </a:p>
      </dgm:t>
    </dgm:pt>
    <dgm:pt modelId="{FAFB2396-00D7-462E-B95B-AD4903A9E609}" type="parTrans" cxnId="{F52538AE-4B77-462B-9DA1-7153A2529047}">
      <dgm:prSet/>
      <dgm:spPr/>
      <dgm:t>
        <a:bodyPr/>
        <a:lstStyle/>
        <a:p>
          <a:endParaRPr lang="en-US"/>
        </a:p>
      </dgm:t>
    </dgm:pt>
    <dgm:pt modelId="{39303BC4-1B76-4CA2-B7AA-AA7B219EB141}" type="sibTrans" cxnId="{F52538AE-4B77-462B-9DA1-7153A2529047}">
      <dgm:prSet/>
      <dgm:spPr/>
      <dgm:t>
        <a:bodyPr/>
        <a:lstStyle/>
        <a:p>
          <a:endParaRPr lang="en-US"/>
        </a:p>
      </dgm:t>
    </dgm:pt>
    <dgm:pt modelId="{B153BD23-F489-4873-A599-CFEBB3C3FCAC}">
      <dgm:prSet/>
      <dgm:spPr/>
      <dgm:t>
        <a:bodyPr/>
        <a:lstStyle/>
        <a:p>
          <a:pPr rtl="0"/>
          <a:r>
            <a:rPr lang="en-GB" dirty="0"/>
            <a:t>It is a skill that enables one to work well with others.</a:t>
          </a:r>
          <a:r>
            <a:rPr lang="en-GB" dirty="0">
              <a:latin typeface="Arial" panose="020B0604020202020204"/>
            </a:rPr>
            <a:t>                  (Barnard  2011)</a:t>
          </a:r>
          <a:endParaRPr lang="en-US" dirty="0"/>
        </a:p>
      </dgm:t>
    </dgm:pt>
    <dgm:pt modelId="{2B3AEB97-E048-4E4A-A8F4-2D576AB3A05C}" type="parTrans" cxnId="{558118C8-6EB0-4D53-9E81-7913DC11BE1B}">
      <dgm:prSet/>
      <dgm:spPr/>
      <dgm:t>
        <a:bodyPr/>
        <a:lstStyle/>
        <a:p>
          <a:endParaRPr lang="en-US"/>
        </a:p>
      </dgm:t>
    </dgm:pt>
    <dgm:pt modelId="{B1B2780C-2737-48F7-B70B-DBF11F629A48}" type="sibTrans" cxnId="{558118C8-6EB0-4D53-9E81-7913DC11BE1B}">
      <dgm:prSet/>
      <dgm:spPr/>
      <dgm:t>
        <a:bodyPr/>
        <a:lstStyle/>
        <a:p>
          <a:endParaRPr lang="en-US"/>
        </a:p>
      </dgm:t>
    </dgm:pt>
    <dgm:pt modelId="{E1617D63-2AE6-4DC9-95DF-3CEEF94AF0C8}">
      <dgm:prSet/>
      <dgm:spPr/>
      <dgm:t>
        <a:bodyPr/>
        <a:lstStyle/>
        <a:p>
          <a:r>
            <a:rPr lang="en-GB" dirty="0"/>
            <a:t>It demonstrates leadership, collaboration and good communication skills.</a:t>
          </a:r>
          <a:endParaRPr lang="en-US" dirty="0"/>
        </a:p>
      </dgm:t>
    </dgm:pt>
    <dgm:pt modelId="{7526AE5E-5DAA-4996-B186-EF995D01F49F}" type="parTrans" cxnId="{09C562BF-96AB-4669-8091-A040C7C048B1}">
      <dgm:prSet/>
      <dgm:spPr/>
      <dgm:t>
        <a:bodyPr/>
        <a:lstStyle/>
        <a:p>
          <a:endParaRPr lang="en-US"/>
        </a:p>
      </dgm:t>
    </dgm:pt>
    <dgm:pt modelId="{F33948AD-C754-40B0-B53D-E53B938A1968}" type="sibTrans" cxnId="{09C562BF-96AB-4669-8091-A040C7C048B1}">
      <dgm:prSet/>
      <dgm:spPr/>
      <dgm:t>
        <a:bodyPr/>
        <a:lstStyle/>
        <a:p>
          <a:endParaRPr lang="en-US"/>
        </a:p>
      </dgm:t>
    </dgm:pt>
    <dgm:pt modelId="{3DA84EF7-0A1A-4BC9-8FC5-11F13B7DB134}">
      <dgm:prSet/>
      <dgm:spPr/>
      <dgm:t>
        <a:bodyPr/>
        <a:lstStyle/>
        <a:p>
          <a:pPr rtl="0"/>
          <a:r>
            <a:rPr lang="en-GB" dirty="0"/>
            <a:t>Team-work is essential for every industry</a:t>
          </a:r>
          <a:r>
            <a:rPr lang="en-GB" dirty="0">
              <a:latin typeface="Arial" panose="020B0604020202020204"/>
            </a:rPr>
            <a:t>.</a:t>
          </a:r>
        </a:p>
      </dgm:t>
    </dgm:pt>
    <dgm:pt modelId="{6D0F5DC1-BBD7-4FDD-81B7-3F7EA3DFA1A9}" type="parTrans" cxnId="{50B8FB9A-4A4C-450F-9F49-BAC1133FB0BD}">
      <dgm:prSet/>
      <dgm:spPr/>
      <dgm:t>
        <a:bodyPr/>
        <a:lstStyle/>
        <a:p>
          <a:endParaRPr lang="en-US"/>
        </a:p>
      </dgm:t>
    </dgm:pt>
    <dgm:pt modelId="{017806F0-D20D-439F-B75F-1EB0966E935C}" type="sibTrans" cxnId="{50B8FB9A-4A4C-450F-9F49-BAC1133FB0BD}">
      <dgm:prSet/>
      <dgm:spPr/>
      <dgm:t>
        <a:bodyPr/>
        <a:lstStyle/>
        <a:p>
          <a:endParaRPr lang="en-US"/>
        </a:p>
      </dgm:t>
    </dgm:pt>
    <dgm:pt modelId="{6C4AD6CB-4117-4B92-B033-2ED6FFE6E7E9}" type="pres">
      <dgm:prSet presAssocID="{82190D86-8BBF-4397-990D-0C786FBA5228}" presName="vert0" presStyleCnt="0">
        <dgm:presLayoutVars>
          <dgm:dir/>
          <dgm:animOne val="branch"/>
          <dgm:animLvl val="lvl"/>
        </dgm:presLayoutVars>
      </dgm:prSet>
      <dgm:spPr/>
    </dgm:pt>
    <dgm:pt modelId="{C8CBB3B0-FFA7-421C-B7A9-EA5BFCC117FF}" type="pres">
      <dgm:prSet presAssocID="{15343F9D-A290-4965-9469-FD11D2C026AA}" presName="thickLine" presStyleLbl="alignNode1" presStyleIdx="0" presStyleCnt="4"/>
      <dgm:spPr/>
    </dgm:pt>
    <dgm:pt modelId="{CDA29643-B4AA-4677-B940-48BF0C61EF6D}" type="pres">
      <dgm:prSet presAssocID="{15343F9D-A290-4965-9469-FD11D2C026AA}" presName="horz1" presStyleCnt="0"/>
      <dgm:spPr/>
    </dgm:pt>
    <dgm:pt modelId="{8CBB598B-9E7F-49E3-BDB6-DD5CCB612A5F}" type="pres">
      <dgm:prSet presAssocID="{15343F9D-A290-4965-9469-FD11D2C026AA}" presName="tx1" presStyleLbl="revTx" presStyleIdx="0" presStyleCnt="4"/>
      <dgm:spPr/>
    </dgm:pt>
    <dgm:pt modelId="{36DB0A80-B942-46F4-BB0B-A55653A33FB2}" type="pres">
      <dgm:prSet presAssocID="{15343F9D-A290-4965-9469-FD11D2C026AA}" presName="vert1" presStyleCnt="0"/>
      <dgm:spPr/>
    </dgm:pt>
    <dgm:pt modelId="{05C6E3EB-7764-43A7-8276-1A59BCEC4947}" type="pres">
      <dgm:prSet presAssocID="{B153BD23-F489-4873-A599-CFEBB3C3FCAC}" presName="thickLine" presStyleLbl="alignNode1" presStyleIdx="1" presStyleCnt="4"/>
      <dgm:spPr/>
    </dgm:pt>
    <dgm:pt modelId="{41787DEB-2844-4EA6-B8C5-ED0F0FDE9884}" type="pres">
      <dgm:prSet presAssocID="{B153BD23-F489-4873-A599-CFEBB3C3FCAC}" presName="horz1" presStyleCnt="0"/>
      <dgm:spPr/>
    </dgm:pt>
    <dgm:pt modelId="{B0F463EE-1079-45EA-A678-7B8F0481D061}" type="pres">
      <dgm:prSet presAssocID="{B153BD23-F489-4873-A599-CFEBB3C3FCAC}" presName="tx1" presStyleLbl="revTx" presStyleIdx="1" presStyleCnt="4"/>
      <dgm:spPr/>
    </dgm:pt>
    <dgm:pt modelId="{E69D4C86-3038-4A53-9A21-7A4CD62D7A69}" type="pres">
      <dgm:prSet presAssocID="{B153BD23-F489-4873-A599-CFEBB3C3FCAC}" presName="vert1" presStyleCnt="0"/>
      <dgm:spPr/>
    </dgm:pt>
    <dgm:pt modelId="{713BF24F-B3AB-4FE7-9B77-F6F265B4251F}" type="pres">
      <dgm:prSet presAssocID="{E1617D63-2AE6-4DC9-95DF-3CEEF94AF0C8}" presName="thickLine" presStyleLbl="alignNode1" presStyleIdx="2" presStyleCnt="4"/>
      <dgm:spPr/>
    </dgm:pt>
    <dgm:pt modelId="{9071D117-820F-4D89-9C7D-0970BA766E66}" type="pres">
      <dgm:prSet presAssocID="{E1617D63-2AE6-4DC9-95DF-3CEEF94AF0C8}" presName="horz1" presStyleCnt="0"/>
      <dgm:spPr/>
    </dgm:pt>
    <dgm:pt modelId="{845AD64D-632D-4482-9121-F90AD0ADDC31}" type="pres">
      <dgm:prSet presAssocID="{E1617D63-2AE6-4DC9-95DF-3CEEF94AF0C8}" presName="tx1" presStyleLbl="revTx" presStyleIdx="2" presStyleCnt="4"/>
      <dgm:spPr/>
    </dgm:pt>
    <dgm:pt modelId="{8A14D03A-475F-402A-B557-D40601FB7369}" type="pres">
      <dgm:prSet presAssocID="{E1617D63-2AE6-4DC9-95DF-3CEEF94AF0C8}" presName="vert1" presStyleCnt="0"/>
      <dgm:spPr/>
    </dgm:pt>
    <dgm:pt modelId="{0D0B3B3D-0179-491B-BB08-6F5D4092F21C}" type="pres">
      <dgm:prSet presAssocID="{3DA84EF7-0A1A-4BC9-8FC5-11F13B7DB134}" presName="thickLine" presStyleLbl="alignNode1" presStyleIdx="3" presStyleCnt="4"/>
      <dgm:spPr/>
    </dgm:pt>
    <dgm:pt modelId="{2935A671-097D-47E5-9C6E-A83CBA87C578}" type="pres">
      <dgm:prSet presAssocID="{3DA84EF7-0A1A-4BC9-8FC5-11F13B7DB134}" presName="horz1" presStyleCnt="0"/>
      <dgm:spPr/>
    </dgm:pt>
    <dgm:pt modelId="{0E35E63A-2ED5-4ED5-820F-9B25F5D2E223}" type="pres">
      <dgm:prSet presAssocID="{3DA84EF7-0A1A-4BC9-8FC5-11F13B7DB134}" presName="tx1" presStyleLbl="revTx" presStyleIdx="3" presStyleCnt="4"/>
      <dgm:spPr/>
    </dgm:pt>
    <dgm:pt modelId="{200ECCB1-98F4-4EC0-8372-3F591344EF21}" type="pres">
      <dgm:prSet presAssocID="{3DA84EF7-0A1A-4BC9-8FC5-11F13B7DB134}" presName="vert1" presStyleCnt="0"/>
      <dgm:spPr/>
    </dgm:pt>
  </dgm:ptLst>
  <dgm:cxnLst>
    <dgm:cxn modelId="{75456341-5C3E-4236-BE54-0E7028E3BEFB}" type="presOf" srcId="{E1617D63-2AE6-4DC9-95DF-3CEEF94AF0C8}" destId="{845AD64D-632D-4482-9121-F90AD0ADDC31}" srcOrd="0" destOrd="0" presId="urn:microsoft.com/office/officeart/2008/layout/LinedList"/>
    <dgm:cxn modelId="{D954D36C-D116-4D12-98E8-7F69CA5F8981}" type="presOf" srcId="{15343F9D-A290-4965-9469-FD11D2C026AA}" destId="{8CBB598B-9E7F-49E3-BDB6-DD5CCB612A5F}" srcOrd="0" destOrd="0" presId="urn:microsoft.com/office/officeart/2008/layout/LinedList"/>
    <dgm:cxn modelId="{F470BF52-9F42-4ABC-B109-A0DEA7DE342B}" type="presOf" srcId="{82190D86-8BBF-4397-990D-0C786FBA5228}" destId="{6C4AD6CB-4117-4B92-B033-2ED6FFE6E7E9}" srcOrd="0" destOrd="0" presId="urn:microsoft.com/office/officeart/2008/layout/LinedList"/>
    <dgm:cxn modelId="{50B8FB9A-4A4C-450F-9F49-BAC1133FB0BD}" srcId="{82190D86-8BBF-4397-990D-0C786FBA5228}" destId="{3DA84EF7-0A1A-4BC9-8FC5-11F13B7DB134}" srcOrd="3" destOrd="0" parTransId="{6D0F5DC1-BBD7-4FDD-81B7-3F7EA3DFA1A9}" sibTransId="{017806F0-D20D-439F-B75F-1EB0966E935C}"/>
    <dgm:cxn modelId="{F52538AE-4B77-462B-9DA1-7153A2529047}" srcId="{82190D86-8BBF-4397-990D-0C786FBA5228}" destId="{15343F9D-A290-4965-9469-FD11D2C026AA}" srcOrd="0" destOrd="0" parTransId="{FAFB2396-00D7-462E-B95B-AD4903A9E609}" sibTransId="{39303BC4-1B76-4CA2-B7AA-AA7B219EB141}"/>
    <dgm:cxn modelId="{09C562BF-96AB-4669-8091-A040C7C048B1}" srcId="{82190D86-8BBF-4397-990D-0C786FBA5228}" destId="{E1617D63-2AE6-4DC9-95DF-3CEEF94AF0C8}" srcOrd="2" destOrd="0" parTransId="{7526AE5E-5DAA-4996-B186-EF995D01F49F}" sibTransId="{F33948AD-C754-40B0-B53D-E53B938A1968}"/>
    <dgm:cxn modelId="{558118C8-6EB0-4D53-9E81-7913DC11BE1B}" srcId="{82190D86-8BBF-4397-990D-0C786FBA5228}" destId="{B153BD23-F489-4873-A599-CFEBB3C3FCAC}" srcOrd="1" destOrd="0" parTransId="{2B3AEB97-E048-4E4A-A8F4-2D576AB3A05C}" sibTransId="{B1B2780C-2737-48F7-B70B-DBF11F629A48}"/>
    <dgm:cxn modelId="{0E0A14E9-8516-4E6D-AFAB-FD8DE2877C3F}" type="presOf" srcId="{B153BD23-F489-4873-A599-CFEBB3C3FCAC}" destId="{B0F463EE-1079-45EA-A678-7B8F0481D061}" srcOrd="0" destOrd="0" presId="urn:microsoft.com/office/officeart/2008/layout/LinedList"/>
    <dgm:cxn modelId="{1D61CFF8-A2A0-48A3-839B-245FF2F001B1}" type="presOf" srcId="{3DA84EF7-0A1A-4BC9-8FC5-11F13B7DB134}" destId="{0E35E63A-2ED5-4ED5-820F-9B25F5D2E223}" srcOrd="0" destOrd="0" presId="urn:microsoft.com/office/officeart/2008/layout/LinedList"/>
    <dgm:cxn modelId="{6C928F4A-7FBA-4023-AB08-F36D46968609}" type="presParOf" srcId="{6C4AD6CB-4117-4B92-B033-2ED6FFE6E7E9}" destId="{C8CBB3B0-FFA7-421C-B7A9-EA5BFCC117FF}" srcOrd="0" destOrd="0" presId="urn:microsoft.com/office/officeart/2008/layout/LinedList"/>
    <dgm:cxn modelId="{43FA62B6-E21E-44E6-ABF3-C2E11BDBC918}" type="presParOf" srcId="{6C4AD6CB-4117-4B92-B033-2ED6FFE6E7E9}" destId="{CDA29643-B4AA-4677-B940-48BF0C61EF6D}" srcOrd="1" destOrd="0" presId="urn:microsoft.com/office/officeart/2008/layout/LinedList"/>
    <dgm:cxn modelId="{945C9B80-B3C8-4D77-8F81-719016A00621}" type="presParOf" srcId="{CDA29643-B4AA-4677-B940-48BF0C61EF6D}" destId="{8CBB598B-9E7F-49E3-BDB6-DD5CCB612A5F}" srcOrd="0" destOrd="0" presId="urn:microsoft.com/office/officeart/2008/layout/LinedList"/>
    <dgm:cxn modelId="{D6A12F53-FB08-48CD-9FD7-374FF4426545}" type="presParOf" srcId="{CDA29643-B4AA-4677-B940-48BF0C61EF6D}" destId="{36DB0A80-B942-46F4-BB0B-A55653A33FB2}" srcOrd="1" destOrd="0" presId="urn:microsoft.com/office/officeart/2008/layout/LinedList"/>
    <dgm:cxn modelId="{D1BEE0CE-B2CD-4E2D-A0F7-6FE6FC24CF04}" type="presParOf" srcId="{6C4AD6CB-4117-4B92-B033-2ED6FFE6E7E9}" destId="{05C6E3EB-7764-43A7-8276-1A59BCEC4947}" srcOrd="2" destOrd="0" presId="urn:microsoft.com/office/officeart/2008/layout/LinedList"/>
    <dgm:cxn modelId="{55FD466A-9DE4-4279-ABFA-07450130424D}" type="presParOf" srcId="{6C4AD6CB-4117-4B92-B033-2ED6FFE6E7E9}" destId="{41787DEB-2844-4EA6-B8C5-ED0F0FDE9884}" srcOrd="3" destOrd="0" presId="urn:microsoft.com/office/officeart/2008/layout/LinedList"/>
    <dgm:cxn modelId="{4F195058-0484-4F19-BD5A-52EDBA0E96C0}" type="presParOf" srcId="{41787DEB-2844-4EA6-B8C5-ED0F0FDE9884}" destId="{B0F463EE-1079-45EA-A678-7B8F0481D061}" srcOrd="0" destOrd="0" presId="urn:microsoft.com/office/officeart/2008/layout/LinedList"/>
    <dgm:cxn modelId="{96A115A0-04E6-4C9C-B3E1-83BEE743A02D}" type="presParOf" srcId="{41787DEB-2844-4EA6-B8C5-ED0F0FDE9884}" destId="{E69D4C86-3038-4A53-9A21-7A4CD62D7A69}" srcOrd="1" destOrd="0" presId="urn:microsoft.com/office/officeart/2008/layout/LinedList"/>
    <dgm:cxn modelId="{BD265067-B63B-4373-A8EC-DED95D1D785E}" type="presParOf" srcId="{6C4AD6CB-4117-4B92-B033-2ED6FFE6E7E9}" destId="{713BF24F-B3AB-4FE7-9B77-F6F265B4251F}" srcOrd="4" destOrd="0" presId="urn:microsoft.com/office/officeart/2008/layout/LinedList"/>
    <dgm:cxn modelId="{7F97B97B-AD91-4B35-B621-91A7161D27BA}" type="presParOf" srcId="{6C4AD6CB-4117-4B92-B033-2ED6FFE6E7E9}" destId="{9071D117-820F-4D89-9C7D-0970BA766E66}" srcOrd="5" destOrd="0" presId="urn:microsoft.com/office/officeart/2008/layout/LinedList"/>
    <dgm:cxn modelId="{77E973F4-4AA6-4C4C-A2FB-DE67AAAE055E}" type="presParOf" srcId="{9071D117-820F-4D89-9C7D-0970BA766E66}" destId="{845AD64D-632D-4482-9121-F90AD0ADDC31}" srcOrd="0" destOrd="0" presId="urn:microsoft.com/office/officeart/2008/layout/LinedList"/>
    <dgm:cxn modelId="{B5CB6504-C367-440A-B212-1E48418F9E9F}" type="presParOf" srcId="{9071D117-820F-4D89-9C7D-0970BA766E66}" destId="{8A14D03A-475F-402A-B557-D40601FB7369}" srcOrd="1" destOrd="0" presId="urn:microsoft.com/office/officeart/2008/layout/LinedList"/>
    <dgm:cxn modelId="{D5A8B73C-10EB-4E3B-9060-92F3710BECBA}" type="presParOf" srcId="{6C4AD6CB-4117-4B92-B033-2ED6FFE6E7E9}" destId="{0D0B3B3D-0179-491B-BB08-6F5D4092F21C}" srcOrd="6" destOrd="0" presId="urn:microsoft.com/office/officeart/2008/layout/LinedList"/>
    <dgm:cxn modelId="{496127DE-AD08-4E8F-8342-FA5B2B1F35AC}" type="presParOf" srcId="{6C4AD6CB-4117-4B92-B033-2ED6FFE6E7E9}" destId="{2935A671-097D-47E5-9C6E-A83CBA87C578}" srcOrd="7" destOrd="0" presId="urn:microsoft.com/office/officeart/2008/layout/LinedList"/>
    <dgm:cxn modelId="{B16AA9ED-D461-4D02-A932-BE07ECBF4D1C}" type="presParOf" srcId="{2935A671-097D-47E5-9C6E-A83CBA87C578}" destId="{0E35E63A-2ED5-4ED5-820F-9B25F5D2E223}" srcOrd="0" destOrd="0" presId="urn:microsoft.com/office/officeart/2008/layout/LinedList"/>
    <dgm:cxn modelId="{72DD9A55-2E66-4C53-BFC9-10C6B10C96A8}" type="presParOf" srcId="{2935A671-097D-47E5-9C6E-A83CBA87C578}" destId="{200ECCB1-98F4-4EC0-8372-3F591344EF2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BFCA9F-A90D-4BB4-AE59-D59AD35CB4A9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00367CD-5317-49CC-96A9-D4553BFC91CD}">
      <dgm:prSet/>
      <dgm:spPr/>
      <dgm:t>
        <a:bodyPr/>
        <a:lstStyle/>
        <a:p>
          <a:r>
            <a:rPr lang="en-GB"/>
            <a:t>Tuckman (1965) is a Five stage process to achieve, it is a useful  framework.</a:t>
          </a:r>
          <a:endParaRPr lang="en-US"/>
        </a:p>
      </dgm:t>
    </dgm:pt>
    <dgm:pt modelId="{E940886D-83CD-41CA-9516-2F678EF606B7}" type="parTrans" cxnId="{7725659E-1D9C-40C4-BC19-FDF15B43FB03}">
      <dgm:prSet/>
      <dgm:spPr/>
      <dgm:t>
        <a:bodyPr/>
        <a:lstStyle/>
        <a:p>
          <a:endParaRPr lang="en-US"/>
        </a:p>
      </dgm:t>
    </dgm:pt>
    <dgm:pt modelId="{9E48CDF4-A30F-4337-B495-73138527CD01}" type="sibTrans" cxnId="{7725659E-1D9C-40C4-BC19-FDF15B43FB03}">
      <dgm:prSet/>
      <dgm:spPr/>
      <dgm:t>
        <a:bodyPr/>
        <a:lstStyle/>
        <a:p>
          <a:endParaRPr lang="en-US"/>
        </a:p>
      </dgm:t>
    </dgm:pt>
    <dgm:pt modelId="{3BBCCD14-D049-49E7-BB8F-1E7BC92C072B}">
      <dgm:prSet/>
      <dgm:spPr/>
      <dgm:t>
        <a:bodyPr/>
        <a:lstStyle/>
        <a:p>
          <a:r>
            <a:rPr lang="en-GB"/>
            <a:t>Forming</a:t>
          </a:r>
          <a:endParaRPr lang="en-US"/>
        </a:p>
      </dgm:t>
    </dgm:pt>
    <dgm:pt modelId="{CF732CCA-1CC8-4FD5-8524-A91A6269E257}" type="parTrans" cxnId="{83B1A321-C97C-4BD8-8465-58F1B95D8D9D}">
      <dgm:prSet/>
      <dgm:spPr/>
      <dgm:t>
        <a:bodyPr/>
        <a:lstStyle/>
        <a:p>
          <a:endParaRPr lang="en-US"/>
        </a:p>
      </dgm:t>
    </dgm:pt>
    <dgm:pt modelId="{E1AEA773-F6BE-4AD0-9DE0-58A3954D5D53}" type="sibTrans" cxnId="{83B1A321-C97C-4BD8-8465-58F1B95D8D9D}">
      <dgm:prSet/>
      <dgm:spPr/>
      <dgm:t>
        <a:bodyPr/>
        <a:lstStyle/>
        <a:p>
          <a:endParaRPr lang="en-US"/>
        </a:p>
      </dgm:t>
    </dgm:pt>
    <dgm:pt modelId="{8C72BE47-66EE-467E-946B-3299BADEB2B8}">
      <dgm:prSet/>
      <dgm:spPr/>
      <dgm:t>
        <a:bodyPr/>
        <a:lstStyle/>
        <a:p>
          <a:r>
            <a:rPr lang="en-GB"/>
            <a:t>Storming</a:t>
          </a:r>
          <a:endParaRPr lang="en-US"/>
        </a:p>
      </dgm:t>
    </dgm:pt>
    <dgm:pt modelId="{09327A80-40E8-4C9B-863C-674964CA4262}" type="parTrans" cxnId="{428FF12E-5A7A-47E8-9D65-DAA2AC17F958}">
      <dgm:prSet/>
      <dgm:spPr/>
      <dgm:t>
        <a:bodyPr/>
        <a:lstStyle/>
        <a:p>
          <a:endParaRPr lang="en-US"/>
        </a:p>
      </dgm:t>
    </dgm:pt>
    <dgm:pt modelId="{BD415D29-BF68-4D8F-8594-0810C71C280B}" type="sibTrans" cxnId="{428FF12E-5A7A-47E8-9D65-DAA2AC17F958}">
      <dgm:prSet/>
      <dgm:spPr/>
      <dgm:t>
        <a:bodyPr/>
        <a:lstStyle/>
        <a:p>
          <a:endParaRPr lang="en-US"/>
        </a:p>
      </dgm:t>
    </dgm:pt>
    <dgm:pt modelId="{37FFCB02-419A-4024-8112-66ADFAD50443}">
      <dgm:prSet/>
      <dgm:spPr/>
      <dgm:t>
        <a:bodyPr/>
        <a:lstStyle/>
        <a:p>
          <a:r>
            <a:rPr lang="en-GB"/>
            <a:t>Norming</a:t>
          </a:r>
          <a:endParaRPr lang="en-US"/>
        </a:p>
      </dgm:t>
    </dgm:pt>
    <dgm:pt modelId="{3F941ADB-6FBA-48E9-A7F3-EB5DA40C6C52}" type="parTrans" cxnId="{AC662198-7DEE-4C69-93FF-57D6EE90CEA3}">
      <dgm:prSet/>
      <dgm:spPr/>
      <dgm:t>
        <a:bodyPr/>
        <a:lstStyle/>
        <a:p>
          <a:endParaRPr lang="en-US"/>
        </a:p>
      </dgm:t>
    </dgm:pt>
    <dgm:pt modelId="{1236DB14-7789-4595-B788-A5AD4F60BE70}" type="sibTrans" cxnId="{AC662198-7DEE-4C69-93FF-57D6EE90CEA3}">
      <dgm:prSet/>
      <dgm:spPr/>
      <dgm:t>
        <a:bodyPr/>
        <a:lstStyle/>
        <a:p>
          <a:endParaRPr lang="en-US"/>
        </a:p>
      </dgm:t>
    </dgm:pt>
    <dgm:pt modelId="{56E07447-BFD8-46C5-8C87-338B9D35C61C}">
      <dgm:prSet/>
      <dgm:spPr/>
      <dgm:t>
        <a:bodyPr/>
        <a:lstStyle/>
        <a:p>
          <a:r>
            <a:rPr lang="en-GB"/>
            <a:t>Performing</a:t>
          </a:r>
          <a:endParaRPr lang="en-US"/>
        </a:p>
      </dgm:t>
    </dgm:pt>
    <dgm:pt modelId="{DFD7B995-077C-4FA7-B21E-880ACD031E47}" type="parTrans" cxnId="{E9117986-F282-4987-B20F-4824DC726BB4}">
      <dgm:prSet/>
      <dgm:spPr/>
      <dgm:t>
        <a:bodyPr/>
        <a:lstStyle/>
        <a:p>
          <a:endParaRPr lang="en-US"/>
        </a:p>
      </dgm:t>
    </dgm:pt>
    <dgm:pt modelId="{03079F50-91B0-4287-9904-27AC93D74448}" type="sibTrans" cxnId="{E9117986-F282-4987-B20F-4824DC726BB4}">
      <dgm:prSet/>
      <dgm:spPr/>
      <dgm:t>
        <a:bodyPr/>
        <a:lstStyle/>
        <a:p>
          <a:endParaRPr lang="en-US"/>
        </a:p>
      </dgm:t>
    </dgm:pt>
    <dgm:pt modelId="{9EC67274-3460-4810-98C8-DBCA0B07D7E2}">
      <dgm:prSet/>
      <dgm:spPr/>
      <dgm:t>
        <a:bodyPr/>
        <a:lstStyle/>
        <a:p>
          <a:r>
            <a:rPr lang="en-GB"/>
            <a:t>Adjourning</a:t>
          </a:r>
          <a:endParaRPr lang="en-US"/>
        </a:p>
      </dgm:t>
    </dgm:pt>
    <dgm:pt modelId="{5851F664-7C84-4BBD-86AD-ECE539541CD0}" type="parTrans" cxnId="{94A1CAB5-82AD-4EB8-83A7-B953958CE815}">
      <dgm:prSet/>
      <dgm:spPr/>
      <dgm:t>
        <a:bodyPr/>
        <a:lstStyle/>
        <a:p>
          <a:endParaRPr lang="en-US"/>
        </a:p>
      </dgm:t>
    </dgm:pt>
    <dgm:pt modelId="{80C17B8B-DAA2-48E1-B116-B5026EEE4C82}" type="sibTrans" cxnId="{94A1CAB5-82AD-4EB8-83A7-B953958CE815}">
      <dgm:prSet/>
      <dgm:spPr/>
      <dgm:t>
        <a:bodyPr/>
        <a:lstStyle/>
        <a:p>
          <a:endParaRPr lang="en-US"/>
        </a:p>
      </dgm:t>
    </dgm:pt>
    <dgm:pt modelId="{80657A6A-EDA8-4C2B-9A69-DBC7EE881ECC}" type="pres">
      <dgm:prSet presAssocID="{D1BFCA9F-A90D-4BB4-AE59-D59AD35CB4A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341FBEF-7A9E-4A66-ABD6-22415D87F10D}" type="pres">
      <dgm:prSet presAssocID="{C00367CD-5317-49CC-96A9-D4553BFC91CD}" presName="hierRoot1" presStyleCnt="0"/>
      <dgm:spPr/>
    </dgm:pt>
    <dgm:pt modelId="{499B3199-FE67-4C6A-8318-5038A056B635}" type="pres">
      <dgm:prSet presAssocID="{C00367CD-5317-49CC-96A9-D4553BFC91CD}" presName="composite" presStyleCnt="0"/>
      <dgm:spPr/>
    </dgm:pt>
    <dgm:pt modelId="{0AFB8053-7324-4D20-8403-D57DB9B5D29A}" type="pres">
      <dgm:prSet presAssocID="{C00367CD-5317-49CC-96A9-D4553BFC91CD}" presName="background" presStyleLbl="node0" presStyleIdx="0" presStyleCnt="1"/>
      <dgm:spPr/>
    </dgm:pt>
    <dgm:pt modelId="{2FFEFE5B-6B01-426C-A03F-2A63EED5D16F}" type="pres">
      <dgm:prSet presAssocID="{C00367CD-5317-49CC-96A9-D4553BFC91CD}" presName="text" presStyleLbl="fgAcc0" presStyleIdx="0" presStyleCnt="1">
        <dgm:presLayoutVars>
          <dgm:chPref val="3"/>
        </dgm:presLayoutVars>
      </dgm:prSet>
      <dgm:spPr/>
    </dgm:pt>
    <dgm:pt modelId="{BDE1D714-2B0A-4CE0-8E33-D6C8BE4770FD}" type="pres">
      <dgm:prSet presAssocID="{C00367CD-5317-49CC-96A9-D4553BFC91CD}" presName="hierChild2" presStyleCnt="0"/>
      <dgm:spPr/>
    </dgm:pt>
    <dgm:pt modelId="{8812CFB8-1A64-48AE-8CAA-4698E71D72D6}" type="pres">
      <dgm:prSet presAssocID="{CF732CCA-1CC8-4FD5-8524-A91A6269E257}" presName="Name10" presStyleLbl="parChTrans1D2" presStyleIdx="0" presStyleCnt="5"/>
      <dgm:spPr/>
    </dgm:pt>
    <dgm:pt modelId="{BFF66147-E35D-41F2-9D1A-17E8936D2724}" type="pres">
      <dgm:prSet presAssocID="{3BBCCD14-D049-49E7-BB8F-1E7BC92C072B}" presName="hierRoot2" presStyleCnt="0"/>
      <dgm:spPr/>
    </dgm:pt>
    <dgm:pt modelId="{E13EBC8C-CACA-4EA4-89D1-52D6EC15071D}" type="pres">
      <dgm:prSet presAssocID="{3BBCCD14-D049-49E7-BB8F-1E7BC92C072B}" presName="composite2" presStyleCnt="0"/>
      <dgm:spPr/>
    </dgm:pt>
    <dgm:pt modelId="{65B18A41-F7B0-4380-A3B1-B98D444B565F}" type="pres">
      <dgm:prSet presAssocID="{3BBCCD14-D049-49E7-BB8F-1E7BC92C072B}" presName="background2" presStyleLbl="node2" presStyleIdx="0" presStyleCnt="5"/>
      <dgm:spPr/>
    </dgm:pt>
    <dgm:pt modelId="{AE5AAFE6-EC47-4CE2-BDB4-2E3E62A7CFDD}" type="pres">
      <dgm:prSet presAssocID="{3BBCCD14-D049-49E7-BB8F-1E7BC92C072B}" presName="text2" presStyleLbl="fgAcc2" presStyleIdx="0" presStyleCnt="5">
        <dgm:presLayoutVars>
          <dgm:chPref val="3"/>
        </dgm:presLayoutVars>
      </dgm:prSet>
      <dgm:spPr/>
    </dgm:pt>
    <dgm:pt modelId="{414322B4-996D-4B9D-8018-E44400AF3488}" type="pres">
      <dgm:prSet presAssocID="{3BBCCD14-D049-49E7-BB8F-1E7BC92C072B}" presName="hierChild3" presStyleCnt="0"/>
      <dgm:spPr/>
    </dgm:pt>
    <dgm:pt modelId="{549EACB7-D145-4D19-BD37-02839AB292BD}" type="pres">
      <dgm:prSet presAssocID="{09327A80-40E8-4C9B-863C-674964CA4262}" presName="Name10" presStyleLbl="parChTrans1D2" presStyleIdx="1" presStyleCnt="5"/>
      <dgm:spPr/>
    </dgm:pt>
    <dgm:pt modelId="{0605010A-3258-4D50-9BF2-2AEE55862F5A}" type="pres">
      <dgm:prSet presAssocID="{8C72BE47-66EE-467E-946B-3299BADEB2B8}" presName="hierRoot2" presStyleCnt="0"/>
      <dgm:spPr/>
    </dgm:pt>
    <dgm:pt modelId="{4F119372-3274-4328-9A52-FA2C726A4543}" type="pres">
      <dgm:prSet presAssocID="{8C72BE47-66EE-467E-946B-3299BADEB2B8}" presName="composite2" presStyleCnt="0"/>
      <dgm:spPr/>
    </dgm:pt>
    <dgm:pt modelId="{7B5519C5-C22E-4B49-9350-0C2823314E66}" type="pres">
      <dgm:prSet presAssocID="{8C72BE47-66EE-467E-946B-3299BADEB2B8}" presName="background2" presStyleLbl="node2" presStyleIdx="1" presStyleCnt="5"/>
      <dgm:spPr/>
    </dgm:pt>
    <dgm:pt modelId="{8D7DAD91-39A0-41B7-B898-7D689E55287E}" type="pres">
      <dgm:prSet presAssocID="{8C72BE47-66EE-467E-946B-3299BADEB2B8}" presName="text2" presStyleLbl="fgAcc2" presStyleIdx="1" presStyleCnt="5">
        <dgm:presLayoutVars>
          <dgm:chPref val="3"/>
        </dgm:presLayoutVars>
      </dgm:prSet>
      <dgm:spPr/>
    </dgm:pt>
    <dgm:pt modelId="{E306C8F3-3B94-4A07-9233-3E8AB7B073C7}" type="pres">
      <dgm:prSet presAssocID="{8C72BE47-66EE-467E-946B-3299BADEB2B8}" presName="hierChild3" presStyleCnt="0"/>
      <dgm:spPr/>
    </dgm:pt>
    <dgm:pt modelId="{EC5E2673-0BAC-454D-916F-2A3BBD120927}" type="pres">
      <dgm:prSet presAssocID="{3F941ADB-6FBA-48E9-A7F3-EB5DA40C6C52}" presName="Name10" presStyleLbl="parChTrans1D2" presStyleIdx="2" presStyleCnt="5"/>
      <dgm:spPr/>
    </dgm:pt>
    <dgm:pt modelId="{AA98EB9F-E3AB-4D01-B6C7-5BF3760E6227}" type="pres">
      <dgm:prSet presAssocID="{37FFCB02-419A-4024-8112-66ADFAD50443}" presName="hierRoot2" presStyleCnt="0"/>
      <dgm:spPr/>
    </dgm:pt>
    <dgm:pt modelId="{C83B0536-8AA9-49C2-9E65-631F8F8F5D9F}" type="pres">
      <dgm:prSet presAssocID="{37FFCB02-419A-4024-8112-66ADFAD50443}" presName="composite2" presStyleCnt="0"/>
      <dgm:spPr/>
    </dgm:pt>
    <dgm:pt modelId="{85454928-0B74-4372-8EBE-30A4FB253B41}" type="pres">
      <dgm:prSet presAssocID="{37FFCB02-419A-4024-8112-66ADFAD50443}" presName="background2" presStyleLbl="node2" presStyleIdx="2" presStyleCnt="5"/>
      <dgm:spPr/>
    </dgm:pt>
    <dgm:pt modelId="{F7103B67-292B-4B9D-8DB8-A53D4178052A}" type="pres">
      <dgm:prSet presAssocID="{37FFCB02-419A-4024-8112-66ADFAD50443}" presName="text2" presStyleLbl="fgAcc2" presStyleIdx="2" presStyleCnt="5">
        <dgm:presLayoutVars>
          <dgm:chPref val="3"/>
        </dgm:presLayoutVars>
      </dgm:prSet>
      <dgm:spPr/>
    </dgm:pt>
    <dgm:pt modelId="{80C1BB42-B209-4D73-A41F-BD833D57ECED}" type="pres">
      <dgm:prSet presAssocID="{37FFCB02-419A-4024-8112-66ADFAD50443}" presName="hierChild3" presStyleCnt="0"/>
      <dgm:spPr/>
    </dgm:pt>
    <dgm:pt modelId="{765C5BBB-0F9D-47B5-BEB8-62C03D270DE6}" type="pres">
      <dgm:prSet presAssocID="{DFD7B995-077C-4FA7-B21E-880ACD031E47}" presName="Name10" presStyleLbl="parChTrans1D2" presStyleIdx="3" presStyleCnt="5"/>
      <dgm:spPr/>
    </dgm:pt>
    <dgm:pt modelId="{0B180C6D-0B76-4492-8DD6-43D839395703}" type="pres">
      <dgm:prSet presAssocID="{56E07447-BFD8-46C5-8C87-338B9D35C61C}" presName="hierRoot2" presStyleCnt="0"/>
      <dgm:spPr/>
    </dgm:pt>
    <dgm:pt modelId="{89991610-E742-4B0E-91BB-F82E18D6484C}" type="pres">
      <dgm:prSet presAssocID="{56E07447-BFD8-46C5-8C87-338B9D35C61C}" presName="composite2" presStyleCnt="0"/>
      <dgm:spPr/>
    </dgm:pt>
    <dgm:pt modelId="{C286CF5B-F7A1-4B50-B18D-F23AF966B96B}" type="pres">
      <dgm:prSet presAssocID="{56E07447-BFD8-46C5-8C87-338B9D35C61C}" presName="background2" presStyleLbl="node2" presStyleIdx="3" presStyleCnt="5"/>
      <dgm:spPr/>
    </dgm:pt>
    <dgm:pt modelId="{864F7B3B-70D4-437C-8CAC-197C41251FD5}" type="pres">
      <dgm:prSet presAssocID="{56E07447-BFD8-46C5-8C87-338B9D35C61C}" presName="text2" presStyleLbl="fgAcc2" presStyleIdx="3" presStyleCnt="5">
        <dgm:presLayoutVars>
          <dgm:chPref val="3"/>
        </dgm:presLayoutVars>
      </dgm:prSet>
      <dgm:spPr/>
    </dgm:pt>
    <dgm:pt modelId="{DA8F58D8-38FF-4885-A0A3-A17B4EC2E10F}" type="pres">
      <dgm:prSet presAssocID="{56E07447-BFD8-46C5-8C87-338B9D35C61C}" presName="hierChild3" presStyleCnt="0"/>
      <dgm:spPr/>
    </dgm:pt>
    <dgm:pt modelId="{BB3681DE-DEEC-42EC-B795-13055F7C96BB}" type="pres">
      <dgm:prSet presAssocID="{5851F664-7C84-4BBD-86AD-ECE539541CD0}" presName="Name10" presStyleLbl="parChTrans1D2" presStyleIdx="4" presStyleCnt="5"/>
      <dgm:spPr/>
    </dgm:pt>
    <dgm:pt modelId="{9E4C07E8-3045-44A1-A918-20089AF7F30F}" type="pres">
      <dgm:prSet presAssocID="{9EC67274-3460-4810-98C8-DBCA0B07D7E2}" presName="hierRoot2" presStyleCnt="0"/>
      <dgm:spPr/>
    </dgm:pt>
    <dgm:pt modelId="{8C29B6BE-E9C9-49E7-BC5B-3AFD8691A836}" type="pres">
      <dgm:prSet presAssocID="{9EC67274-3460-4810-98C8-DBCA0B07D7E2}" presName="composite2" presStyleCnt="0"/>
      <dgm:spPr/>
    </dgm:pt>
    <dgm:pt modelId="{E3524A93-DC5B-47B2-8E76-C6EBFBD9A7D1}" type="pres">
      <dgm:prSet presAssocID="{9EC67274-3460-4810-98C8-DBCA0B07D7E2}" presName="background2" presStyleLbl="node2" presStyleIdx="4" presStyleCnt="5"/>
      <dgm:spPr/>
    </dgm:pt>
    <dgm:pt modelId="{A449F0B7-A004-4E63-91B4-FEFCAF6B4D3A}" type="pres">
      <dgm:prSet presAssocID="{9EC67274-3460-4810-98C8-DBCA0B07D7E2}" presName="text2" presStyleLbl="fgAcc2" presStyleIdx="4" presStyleCnt="5">
        <dgm:presLayoutVars>
          <dgm:chPref val="3"/>
        </dgm:presLayoutVars>
      </dgm:prSet>
      <dgm:spPr/>
    </dgm:pt>
    <dgm:pt modelId="{4413DE3E-D888-4143-977C-A4F860ADB8A9}" type="pres">
      <dgm:prSet presAssocID="{9EC67274-3460-4810-98C8-DBCA0B07D7E2}" presName="hierChild3" presStyleCnt="0"/>
      <dgm:spPr/>
    </dgm:pt>
  </dgm:ptLst>
  <dgm:cxnLst>
    <dgm:cxn modelId="{1D4C6B17-02AE-40CB-AEF8-0E504B72C98E}" type="presOf" srcId="{37FFCB02-419A-4024-8112-66ADFAD50443}" destId="{F7103B67-292B-4B9D-8DB8-A53D4178052A}" srcOrd="0" destOrd="0" presId="urn:microsoft.com/office/officeart/2005/8/layout/hierarchy1"/>
    <dgm:cxn modelId="{C6BDF51C-DC9E-4ACD-AF13-89B8A84D650E}" type="presOf" srcId="{D1BFCA9F-A90D-4BB4-AE59-D59AD35CB4A9}" destId="{80657A6A-EDA8-4C2B-9A69-DBC7EE881ECC}" srcOrd="0" destOrd="0" presId="urn:microsoft.com/office/officeart/2005/8/layout/hierarchy1"/>
    <dgm:cxn modelId="{39030A20-4BB5-416E-987D-7E97C07564DD}" type="presOf" srcId="{3BBCCD14-D049-49E7-BB8F-1E7BC92C072B}" destId="{AE5AAFE6-EC47-4CE2-BDB4-2E3E62A7CFDD}" srcOrd="0" destOrd="0" presId="urn:microsoft.com/office/officeart/2005/8/layout/hierarchy1"/>
    <dgm:cxn modelId="{83B1A321-C97C-4BD8-8465-58F1B95D8D9D}" srcId="{C00367CD-5317-49CC-96A9-D4553BFC91CD}" destId="{3BBCCD14-D049-49E7-BB8F-1E7BC92C072B}" srcOrd="0" destOrd="0" parTransId="{CF732CCA-1CC8-4FD5-8524-A91A6269E257}" sibTransId="{E1AEA773-F6BE-4AD0-9DE0-58A3954D5D53}"/>
    <dgm:cxn modelId="{72390D26-7808-45F9-8B27-F732E78A4D54}" type="presOf" srcId="{8C72BE47-66EE-467E-946B-3299BADEB2B8}" destId="{8D7DAD91-39A0-41B7-B898-7D689E55287E}" srcOrd="0" destOrd="0" presId="urn:microsoft.com/office/officeart/2005/8/layout/hierarchy1"/>
    <dgm:cxn modelId="{428FF12E-5A7A-47E8-9D65-DAA2AC17F958}" srcId="{C00367CD-5317-49CC-96A9-D4553BFC91CD}" destId="{8C72BE47-66EE-467E-946B-3299BADEB2B8}" srcOrd="1" destOrd="0" parTransId="{09327A80-40E8-4C9B-863C-674964CA4262}" sibTransId="{BD415D29-BF68-4D8F-8594-0810C71C280B}"/>
    <dgm:cxn modelId="{C38F5047-18BD-4587-B3DF-A4C7273F23BC}" type="presOf" srcId="{3F941ADB-6FBA-48E9-A7F3-EB5DA40C6C52}" destId="{EC5E2673-0BAC-454D-916F-2A3BBD120927}" srcOrd="0" destOrd="0" presId="urn:microsoft.com/office/officeart/2005/8/layout/hierarchy1"/>
    <dgm:cxn modelId="{4D1C2675-05BD-4591-86C6-AFE2EE634E36}" type="presOf" srcId="{9EC67274-3460-4810-98C8-DBCA0B07D7E2}" destId="{A449F0B7-A004-4E63-91B4-FEFCAF6B4D3A}" srcOrd="0" destOrd="0" presId="urn:microsoft.com/office/officeart/2005/8/layout/hierarchy1"/>
    <dgm:cxn modelId="{E9117986-F282-4987-B20F-4824DC726BB4}" srcId="{C00367CD-5317-49CC-96A9-D4553BFC91CD}" destId="{56E07447-BFD8-46C5-8C87-338B9D35C61C}" srcOrd="3" destOrd="0" parTransId="{DFD7B995-077C-4FA7-B21E-880ACD031E47}" sibTransId="{03079F50-91B0-4287-9904-27AC93D74448}"/>
    <dgm:cxn modelId="{41A66791-AC19-4CD8-873D-F24170B68E3E}" type="presOf" srcId="{5851F664-7C84-4BBD-86AD-ECE539541CD0}" destId="{BB3681DE-DEEC-42EC-B795-13055F7C96BB}" srcOrd="0" destOrd="0" presId="urn:microsoft.com/office/officeart/2005/8/layout/hierarchy1"/>
    <dgm:cxn modelId="{AC662198-7DEE-4C69-93FF-57D6EE90CEA3}" srcId="{C00367CD-5317-49CC-96A9-D4553BFC91CD}" destId="{37FFCB02-419A-4024-8112-66ADFAD50443}" srcOrd="2" destOrd="0" parTransId="{3F941ADB-6FBA-48E9-A7F3-EB5DA40C6C52}" sibTransId="{1236DB14-7789-4595-B788-A5AD4F60BE70}"/>
    <dgm:cxn modelId="{7725659E-1D9C-40C4-BC19-FDF15B43FB03}" srcId="{D1BFCA9F-A90D-4BB4-AE59-D59AD35CB4A9}" destId="{C00367CD-5317-49CC-96A9-D4553BFC91CD}" srcOrd="0" destOrd="0" parTransId="{E940886D-83CD-41CA-9516-2F678EF606B7}" sibTransId="{9E48CDF4-A30F-4337-B495-73138527CD01}"/>
    <dgm:cxn modelId="{28F7DFA7-DBA6-49C1-8924-1FDB77DA8416}" type="presOf" srcId="{C00367CD-5317-49CC-96A9-D4553BFC91CD}" destId="{2FFEFE5B-6B01-426C-A03F-2A63EED5D16F}" srcOrd="0" destOrd="0" presId="urn:microsoft.com/office/officeart/2005/8/layout/hierarchy1"/>
    <dgm:cxn modelId="{94A1CAB5-82AD-4EB8-83A7-B953958CE815}" srcId="{C00367CD-5317-49CC-96A9-D4553BFC91CD}" destId="{9EC67274-3460-4810-98C8-DBCA0B07D7E2}" srcOrd="4" destOrd="0" parTransId="{5851F664-7C84-4BBD-86AD-ECE539541CD0}" sibTransId="{80C17B8B-DAA2-48E1-B116-B5026EEE4C82}"/>
    <dgm:cxn modelId="{9739E5BA-AA43-47BA-B75A-1219BD9D6338}" type="presOf" srcId="{CF732CCA-1CC8-4FD5-8524-A91A6269E257}" destId="{8812CFB8-1A64-48AE-8CAA-4698E71D72D6}" srcOrd="0" destOrd="0" presId="urn:microsoft.com/office/officeart/2005/8/layout/hierarchy1"/>
    <dgm:cxn modelId="{EA0120E2-5954-4216-90EC-856F9FE9298A}" type="presOf" srcId="{56E07447-BFD8-46C5-8C87-338B9D35C61C}" destId="{864F7B3B-70D4-437C-8CAC-197C41251FD5}" srcOrd="0" destOrd="0" presId="urn:microsoft.com/office/officeart/2005/8/layout/hierarchy1"/>
    <dgm:cxn modelId="{5584AEF9-ACD6-4060-B230-29C5F1F92A4B}" type="presOf" srcId="{09327A80-40E8-4C9B-863C-674964CA4262}" destId="{549EACB7-D145-4D19-BD37-02839AB292BD}" srcOrd="0" destOrd="0" presId="urn:microsoft.com/office/officeart/2005/8/layout/hierarchy1"/>
    <dgm:cxn modelId="{3BC601FF-A85F-430C-99CA-A5BEFF73EFB6}" type="presOf" srcId="{DFD7B995-077C-4FA7-B21E-880ACD031E47}" destId="{765C5BBB-0F9D-47B5-BEB8-62C03D270DE6}" srcOrd="0" destOrd="0" presId="urn:microsoft.com/office/officeart/2005/8/layout/hierarchy1"/>
    <dgm:cxn modelId="{E2FE2C4B-04AF-4DAD-A536-0260A75BD678}" type="presParOf" srcId="{80657A6A-EDA8-4C2B-9A69-DBC7EE881ECC}" destId="{D341FBEF-7A9E-4A66-ABD6-22415D87F10D}" srcOrd="0" destOrd="0" presId="urn:microsoft.com/office/officeart/2005/8/layout/hierarchy1"/>
    <dgm:cxn modelId="{1A8420AC-20D0-463C-B96D-3A3A37A3CF83}" type="presParOf" srcId="{D341FBEF-7A9E-4A66-ABD6-22415D87F10D}" destId="{499B3199-FE67-4C6A-8318-5038A056B635}" srcOrd="0" destOrd="0" presId="urn:microsoft.com/office/officeart/2005/8/layout/hierarchy1"/>
    <dgm:cxn modelId="{A55DCD55-E89F-4D15-829D-ED646594F004}" type="presParOf" srcId="{499B3199-FE67-4C6A-8318-5038A056B635}" destId="{0AFB8053-7324-4D20-8403-D57DB9B5D29A}" srcOrd="0" destOrd="0" presId="urn:microsoft.com/office/officeart/2005/8/layout/hierarchy1"/>
    <dgm:cxn modelId="{C7AF8922-DFBA-4C65-B323-3242F823EA90}" type="presParOf" srcId="{499B3199-FE67-4C6A-8318-5038A056B635}" destId="{2FFEFE5B-6B01-426C-A03F-2A63EED5D16F}" srcOrd="1" destOrd="0" presId="urn:microsoft.com/office/officeart/2005/8/layout/hierarchy1"/>
    <dgm:cxn modelId="{9E8533BA-0ECD-4749-B395-210E92E51FDD}" type="presParOf" srcId="{D341FBEF-7A9E-4A66-ABD6-22415D87F10D}" destId="{BDE1D714-2B0A-4CE0-8E33-D6C8BE4770FD}" srcOrd="1" destOrd="0" presId="urn:microsoft.com/office/officeart/2005/8/layout/hierarchy1"/>
    <dgm:cxn modelId="{1313276B-4568-4BCD-8DE7-4EA0F1E27A03}" type="presParOf" srcId="{BDE1D714-2B0A-4CE0-8E33-D6C8BE4770FD}" destId="{8812CFB8-1A64-48AE-8CAA-4698E71D72D6}" srcOrd="0" destOrd="0" presId="urn:microsoft.com/office/officeart/2005/8/layout/hierarchy1"/>
    <dgm:cxn modelId="{F39DA222-70D5-44EA-AFD6-0FE431CB84B1}" type="presParOf" srcId="{BDE1D714-2B0A-4CE0-8E33-D6C8BE4770FD}" destId="{BFF66147-E35D-41F2-9D1A-17E8936D2724}" srcOrd="1" destOrd="0" presId="urn:microsoft.com/office/officeart/2005/8/layout/hierarchy1"/>
    <dgm:cxn modelId="{E3152239-C6BC-4E4E-BC1B-76ACBEB6000D}" type="presParOf" srcId="{BFF66147-E35D-41F2-9D1A-17E8936D2724}" destId="{E13EBC8C-CACA-4EA4-89D1-52D6EC15071D}" srcOrd="0" destOrd="0" presId="urn:microsoft.com/office/officeart/2005/8/layout/hierarchy1"/>
    <dgm:cxn modelId="{56A0AC9B-97C4-44BC-BF61-B63F48D73568}" type="presParOf" srcId="{E13EBC8C-CACA-4EA4-89D1-52D6EC15071D}" destId="{65B18A41-F7B0-4380-A3B1-B98D444B565F}" srcOrd="0" destOrd="0" presId="urn:microsoft.com/office/officeart/2005/8/layout/hierarchy1"/>
    <dgm:cxn modelId="{3E6BA657-9B00-475A-AB89-FCE988C2871B}" type="presParOf" srcId="{E13EBC8C-CACA-4EA4-89D1-52D6EC15071D}" destId="{AE5AAFE6-EC47-4CE2-BDB4-2E3E62A7CFDD}" srcOrd="1" destOrd="0" presId="urn:microsoft.com/office/officeart/2005/8/layout/hierarchy1"/>
    <dgm:cxn modelId="{0875CD1C-0CA6-4502-926F-1FB6A699215D}" type="presParOf" srcId="{BFF66147-E35D-41F2-9D1A-17E8936D2724}" destId="{414322B4-996D-4B9D-8018-E44400AF3488}" srcOrd="1" destOrd="0" presId="urn:microsoft.com/office/officeart/2005/8/layout/hierarchy1"/>
    <dgm:cxn modelId="{00C26DDA-40D8-4AF2-A34A-B27D389B0279}" type="presParOf" srcId="{BDE1D714-2B0A-4CE0-8E33-D6C8BE4770FD}" destId="{549EACB7-D145-4D19-BD37-02839AB292BD}" srcOrd="2" destOrd="0" presId="urn:microsoft.com/office/officeart/2005/8/layout/hierarchy1"/>
    <dgm:cxn modelId="{9F5D7024-D088-4000-A34D-2AFC21AC1FE6}" type="presParOf" srcId="{BDE1D714-2B0A-4CE0-8E33-D6C8BE4770FD}" destId="{0605010A-3258-4D50-9BF2-2AEE55862F5A}" srcOrd="3" destOrd="0" presId="urn:microsoft.com/office/officeart/2005/8/layout/hierarchy1"/>
    <dgm:cxn modelId="{6C39D841-8E9F-4976-8154-0E330BFE3B5A}" type="presParOf" srcId="{0605010A-3258-4D50-9BF2-2AEE55862F5A}" destId="{4F119372-3274-4328-9A52-FA2C726A4543}" srcOrd="0" destOrd="0" presId="urn:microsoft.com/office/officeart/2005/8/layout/hierarchy1"/>
    <dgm:cxn modelId="{B8119CB4-E501-46B4-944C-750EC0E8E92A}" type="presParOf" srcId="{4F119372-3274-4328-9A52-FA2C726A4543}" destId="{7B5519C5-C22E-4B49-9350-0C2823314E66}" srcOrd="0" destOrd="0" presId="urn:microsoft.com/office/officeart/2005/8/layout/hierarchy1"/>
    <dgm:cxn modelId="{5786E1DF-AAED-4A75-8AA0-507CBC7AD512}" type="presParOf" srcId="{4F119372-3274-4328-9A52-FA2C726A4543}" destId="{8D7DAD91-39A0-41B7-B898-7D689E55287E}" srcOrd="1" destOrd="0" presId="urn:microsoft.com/office/officeart/2005/8/layout/hierarchy1"/>
    <dgm:cxn modelId="{C6949FDC-45F6-4D6F-9360-98DAB01380DE}" type="presParOf" srcId="{0605010A-3258-4D50-9BF2-2AEE55862F5A}" destId="{E306C8F3-3B94-4A07-9233-3E8AB7B073C7}" srcOrd="1" destOrd="0" presId="urn:microsoft.com/office/officeart/2005/8/layout/hierarchy1"/>
    <dgm:cxn modelId="{DD06499A-8742-4B9A-8E36-3F03691BA918}" type="presParOf" srcId="{BDE1D714-2B0A-4CE0-8E33-D6C8BE4770FD}" destId="{EC5E2673-0BAC-454D-916F-2A3BBD120927}" srcOrd="4" destOrd="0" presId="urn:microsoft.com/office/officeart/2005/8/layout/hierarchy1"/>
    <dgm:cxn modelId="{32057374-9202-4A0A-B985-C295FC5E9F59}" type="presParOf" srcId="{BDE1D714-2B0A-4CE0-8E33-D6C8BE4770FD}" destId="{AA98EB9F-E3AB-4D01-B6C7-5BF3760E6227}" srcOrd="5" destOrd="0" presId="urn:microsoft.com/office/officeart/2005/8/layout/hierarchy1"/>
    <dgm:cxn modelId="{A23954FF-799E-4222-8F8B-777F3FDA55F5}" type="presParOf" srcId="{AA98EB9F-E3AB-4D01-B6C7-5BF3760E6227}" destId="{C83B0536-8AA9-49C2-9E65-631F8F8F5D9F}" srcOrd="0" destOrd="0" presId="urn:microsoft.com/office/officeart/2005/8/layout/hierarchy1"/>
    <dgm:cxn modelId="{01011898-5A1A-4234-BBFB-FEA3064D5F4A}" type="presParOf" srcId="{C83B0536-8AA9-49C2-9E65-631F8F8F5D9F}" destId="{85454928-0B74-4372-8EBE-30A4FB253B41}" srcOrd="0" destOrd="0" presId="urn:microsoft.com/office/officeart/2005/8/layout/hierarchy1"/>
    <dgm:cxn modelId="{033BD326-FB95-40BC-994B-C275CD83B713}" type="presParOf" srcId="{C83B0536-8AA9-49C2-9E65-631F8F8F5D9F}" destId="{F7103B67-292B-4B9D-8DB8-A53D4178052A}" srcOrd="1" destOrd="0" presId="urn:microsoft.com/office/officeart/2005/8/layout/hierarchy1"/>
    <dgm:cxn modelId="{8E4E25AF-84ED-4648-A5AE-5686CD250406}" type="presParOf" srcId="{AA98EB9F-E3AB-4D01-B6C7-5BF3760E6227}" destId="{80C1BB42-B209-4D73-A41F-BD833D57ECED}" srcOrd="1" destOrd="0" presId="urn:microsoft.com/office/officeart/2005/8/layout/hierarchy1"/>
    <dgm:cxn modelId="{AA9D7270-94A1-4169-A6EA-2BBFCDB66FEA}" type="presParOf" srcId="{BDE1D714-2B0A-4CE0-8E33-D6C8BE4770FD}" destId="{765C5BBB-0F9D-47B5-BEB8-62C03D270DE6}" srcOrd="6" destOrd="0" presId="urn:microsoft.com/office/officeart/2005/8/layout/hierarchy1"/>
    <dgm:cxn modelId="{5090886C-EC31-4097-9453-54A1A38E7095}" type="presParOf" srcId="{BDE1D714-2B0A-4CE0-8E33-D6C8BE4770FD}" destId="{0B180C6D-0B76-4492-8DD6-43D839395703}" srcOrd="7" destOrd="0" presId="urn:microsoft.com/office/officeart/2005/8/layout/hierarchy1"/>
    <dgm:cxn modelId="{8F1E3629-8057-4899-AE11-4F5A9E7F23DC}" type="presParOf" srcId="{0B180C6D-0B76-4492-8DD6-43D839395703}" destId="{89991610-E742-4B0E-91BB-F82E18D6484C}" srcOrd="0" destOrd="0" presId="urn:microsoft.com/office/officeart/2005/8/layout/hierarchy1"/>
    <dgm:cxn modelId="{1F769D85-B8DE-4465-AD1F-BF00410DE4B6}" type="presParOf" srcId="{89991610-E742-4B0E-91BB-F82E18D6484C}" destId="{C286CF5B-F7A1-4B50-B18D-F23AF966B96B}" srcOrd="0" destOrd="0" presId="urn:microsoft.com/office/officeart/2005/8/layout/hierarchy1"/>
    <dgm:cxn modelId="{885AB764-8897-47EE-8903-CDC138AA7715}" type="presParOf" srcId="{89991610-E742-4B0E-91BB-F82E18D6484C}" destId="{864F7B3B-70D4-437C-8CAC-197C41251FD5}" srcOrd="1" destOrd="0" presId="urn:microsoft.com/office/officeart/2005/8/layout/hierarchy1"/>
    <dgm:cxn modelId="{C896D165-350E-416A-B0DC-BAB7ABD9FBA7}" type="presParOf" srcId="{0B180C6D-0B76-4492-8DD6-43D839395703}" destId="{DA8F58D8-38FF-4885-A0A3-A17B4EC2E10F}" srcOrd="1" destOrd="0" presId="urn:microsoft.com/office/officeart/2005/8/layout/hierarchy1"/>
    <dgm:cxn modelId="{5C90D9AD-6618-4957-B961-FDC31A2B05A4}" type="presParOf" srcId="{BDE1D714-2B0A-4CE0-8E33-D6C8BE4770FD}" destId="{BB3681DE-DEEC-42EC-B795-13055F7C96BB}" srcOrd="8" destOrd="0" presId="urn:microsoft.com/office/officeart/2005/8/layout/hierarchy1"/>
    <dgm:cxn modelId="{CCCC81F3-CE78-4C8F-BB27-E379CE0FDE88}" type="presParOf" srcId="{BDE1D714-2B0A-4CE0-8E33-D6C8BE4770FD}" destId="{9E4C07E8-3045-44A1-A918-20089AF7F30F}" srcOrd="9" destOrd="0" presId="urn:microsoft.com/office/officeart/2005/8/layout/hierarchy1"/>
    <dgm:cxn modelId="{A9D144BA-2E2E-4A16-9A75-0DC8ADDE3776}" type="presParOf" srcId="{9E4C07E8-3045-44A1-A918-20089AF7F30F}" destId="{8C29B6BE-E9C9-49E7-BC5B-3AFD8691A836}" srcOrd="0" destOrd="0" presId="urn:microsoft.com/office/officeart/2005/8/layout/hierarchy1"/>
    <dgm:cxn modelId="{166955F9-4EC8-4A0D-BDF2-B17D53C34BB8}" type="presParOf" srcId="{8C29B6BE-E9C9-49E7-BC5B-3AFD8691A836}" destId="{E3524A93-DC5B-47B2-8E76-C6EBFBD9A7D1}" srcOrd="0" destOrd="0" presId="urn:microsoft.com/office/officeart/2005/8/layout/hierarchy1"/>
    <dgm:cxn modelId="{494C330E-3836-479D-88EA-BF61DE4B6FE1}" type="presParOf" srcId="{8C29B6BE-E9C9-49E7-BC5B-3AFD8691A836}" destId="{A449F0B7-A004-4E63-91B4-FEFCAF6B4D3A}" srcOrd="1" destOrd="0" presId="urn:microsoft.com/office/officeart/2005/8/layout/hierarchy1"/>
    <dgm:cxn modelId="{1F317D25-71F1-4142-BE15-5742F0EE4A6E}" type="presParOf" srcId="{9E4C07E8-3045-44A1-A918-20089AF7F30F}" destId="{4413DE3E-D888-4143-977C-A4F860ADB8A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CBB3B0-FFA7-421C-B7A9-EA5BFCC117FF}">
      <dsp:nvSpPr>
        <dsp:cNvPr id="0" name=""/>
        <dsp:cNvSpPr/>
      </dsp:nvSpPr>
      <dsp:spPr>
        <a:xfrm>
          <a:off x="0" y="0"/>
          <a:ext cx="79583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CBB598B-9E7F-49E3-BDB6-DD5CCB612A5F}">
      <dsp:nvSpPr>
        <dsp:cNvPr id="0" name=""/>
        <dsp:cNvSpPr/>
      </dsp:nvSpPr>
      <dsp:spPr>
        <a:xfrm>
          <a:off x="0" y="0"/>
          <a:ext cx="7958330" cy="841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Team working is working collectively with others to achieve a common goal.</a:t>
          </a:r>
          <a:endParaRPr lang="en-US" sz="2400" kern="1200" dirty="0"/>
        </a:p>
      </dsp:txBody>
      <dsp:txXfrm>
        <a:off x="0" y="0"/>
        <a:ext cx="7958330" cy="841708"/>
      </dsp:txXfrm>
    </dsp:sp>
    <dsp:sp modelId="{05C6E3EB-7764-43A7-8276-1A59BCEC4947}">
      <dsp:nvSpPr>
        <dsp:cNvPr id="0" name=""/>
        <dsp:cNvSpPr/>
      </dsp:nvSpPr>
      <dsp:spPr>
        <a:xfrm>
          <a:off x="0" y="841708"/>
          <a:ext cx="79583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0F463EE-1079-45EA-A678-7B8F0481D061}">
      <dsp:nvSpPr>
        <dsp:cNvPr id="0" name=""/>
        <dsp:cNvSpPr/>
      </dsp:nvSpPr>
      <dsp:spPr>
        <a:xfrm>
          <a:off x="0" y="841708"/>
          <a:ext cx="7958330" cy="841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It is a skill that enables one to work well with others.</a:t>
          </a:r>
          <a:r>
            <a:rPr lang="en-GB" sz="2400" kern="1200" dirty="0">
              <a:latin typeface="Arial" panose="020B0604020202020204"/>
            </a:rPr>
            <a:t>                  (Barnard  2011)</a:t>
          </a:r>
          <a:endParaRPr lang="en-US" sz="2400" kern="1200" dirty="0"/>
        </a:p>
      </dsp:txBody>
      <dsp:txXfrm>
        <a:off x="0" y="841708"/>
        <a:ext cx="7958330" cy="841708"/>
      </dsp:txXfrm>
    </dsp:sp>
    <dsp:sp modelId="{713BF24F-B3AB-4FE7-9B77-F6F265B4251F}">
      <dsp:nvSpPr>
        <dsp:cNvPr id="0" name=""/>
        <dsp:cNvSpPr/>
      </dsp:nvSpPr>
      <dsp:spPr>
        <a:xfrm>
          <a:off x="0" y="1683417"/>
          <a:ext cx="795833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45AD64D-632D-4482-9121-F90AD0ADDC31}">
      <dsp:nvSpPr>
        <dsp:cNvPr id="0" name=""/>
        <dsp:cNvSpPr/>
      </dsp:nvSpPr>
      <dsp:spPr>
        <a:xfrm>
          <a:off x="0" y="1683417"/>
          <a:ext cx="7958330" cy="841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It demonstrates leadership, collaboration and good communication skills.</a:t>
          </a:r>
          <a:endParaRPr lang="en-US" sz="2400" kern="1200" dirty="0"/>
        </a:p>
      </dsp:txBody>
      <dsp:txXfrm>
        <a:off x="0" y="1683417"/>
        <a:ext cx="7958330" cy="841708"/>
      </dsp:txXfrm>
    </dsp:sp>
    <dsp:sp modelId="{0D0B3B3D-0179-491B-BB08-6F5D4092F21C}">
      <dsp:nvSpPr>
        <dsp:cNvPr id="0" name=""/>
        <dsp:cNvSpPr/>
      </dsp:nvSpPr>
      <dsp:spPr>
        <a:xfrm>
          <a:off x="0" y="2525125"/>
          <a:ext cx="795833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E35E63A-2ED5-4ED5-820F-9B25F5D2E223}">
      <dsp:nvSpPr>
        <dsp:cNvPr id="0" name=""/>
        <dsp:cNvSpPr/>
      </dsp:nvSpPr>
      <dsp:spPr>
        <a:xfrm>
          <a:off x="0" y="2525125"/>
          <a:ext cx="7958330" cy="841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Team-work is essential for every industry</a:t>
          </a:r>
          <a:r>
            <a:rPr lang="en-GB" sz="2400" kern="1200" dirty="0">
              <a:latin typeface="Arial" panose="020B0604020202020204"/>
            </a:rPr>
            <a:t>.</a:t>
          </a:r>
        </a:p>
      </dsp:txBody>
      <dsp:txXfrm>
        <a:off x="0" y="2525125"/>
        <a:ext cx="7958330" cy="8417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3681DE-DEEC-42EC-B795-13055F7C96BB}">
      <dsp:nvSpPr>
        <dsp:cNvPr id="0" name=""/>
        <dsp:cNvSpPr/>
      </dsp:nvSpPr>
      <dsp:spPr>
        <a:xfrm>
          <a:off x="4774020" y="1728917"/>
          <a:ext cx="3960577" cy="4712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1121"/>
              </a:lnTo>
              <a:lnTo>
                <a:pt x="3960577" y="321121"/>
              </a:lnTo>
              <a:lnTo>
                <a:pt x="3960577" y="471218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5C5BBB-0F9D-47B5-BEB8-62C03D270DE6}">
      <dsp:nvSpPr>
        <dsp:cNvPr id="0" name=""/>
        <dsp:cNvSpPr/>
      </dsp:nvSpPr>
      <dsp:spPr>
        <a:xfrm>
          <a:off x="4774020" y="1728917"/>
          <a:ext cx="1980288" cy="4712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1121"/>
              </a:lnTo>
              <a:lnTo>
                <a:pt x="1980288" y="321121"/>
              </a:lnTo>
              <a:lnTo>
                <a:pt x="1980288" y="471218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5E2673-0BAC-454D-916F-2A3BBD120927}">
      <dsp:nvSpPr>
        <dsp:cNvPr id="0" name=""/>
        <dsp:cNvSpPr/>
      </dsp:nvSpPr>
      <dsp:spPr>
        <a:xfrm>
          <a:off x="4728300" y="1728917"/>
          <a:ext cx="91440" cy="47121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71218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9EACB7-D145-4D19-BD37-02839AB292BD}">
      <dsp:nvSpPr>
        <dsp:cNvPr id="0" name=""/>
        <dsp:cNvSpPr/>
      </dsp:nvSpPr>
      <dsp:spPr>
        <a:xfrm>
          <a:off x="2793731" y="1728917"/>
          <a:ext cx="1980288" cy="471218"/>
        </a:xfrm>
        <a:custGeom>
          <a:avLst/>
          <a:gdLst/>
          <a:ahLst/>
          <a:cxnLst/>
          <a:rect l="0" t="0" r="0" b="0"/>
          <a:pathLst>
            <a:path>
              <a:moveTo>
                <a:pt x="1980288" y="0"/>
              </a:moveTo>
              <a:lnTo>
                <a:pt x="1980288" y="321121"/>
              </a:lnTo>
              <a:lnTo>
                <a:pt x="0" y="321121"/>
              </a:lnTo>
              <a:lnTo>
                <a:pt x="0" y="471218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12CFB8-1A64-48AE-8CAA-4698E71D72D6}">
      <dsp:nvSpPr>
        <dsp:cNvPr id="0" name=""/>
        <dsp:cNvSpPr/>
      </dsp:nvSpPr>
      <dsp:spPr>
        <a:xfrm>
          <a:off x="813443" y="1728917"/>
          <a:ext cx="3960577" cy="471218"/>
        </a:xfrm>
        <a:custGeom>
          <a:avLst/>
          <a:gdLst/>
          <a:ahLst/>
          <a:cxnLst/>
          <a:rect l="0" t="0" r="0" b="0"/>
          <a:pathLst>
            <a:path>
              <a:moveTo>
                <a:pt x="3960577" y="0"/>
              </a:moveTo>
              <a:lnTo>
                <a:pt x="3960577" y="321121"/>
              </a:lnTo>
              <a:lnTo>
                <a:pt x="0" y="321121"/>
              </a:lnTo>
              <a:lnTo>
                <a:pt x="0" y="471218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FB8053-7324-4D20-8403-D57DB9B5D29A}">
      <dsp:nvSpPr>
        <dsp:cNvPr id="0" name=""/>
        <dsp:cNvSpPr/>
      </dsp:nvSpPr>
      <dsp:spPr>
        <a:xfrm>
          <a:off x="3963902" y="700067"/>
          <a:ext cx="1620236" cy="10288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FFEFE5B-6B01-426C-A03F-2A63EED5D16F}">
      <dsp:nvSpPr>
        <dsp:cNvPr id="0" name=""/>
        <dsp:cNvSpPr/>
      </dsp:nvSpPr>
      <dsp:spPr>
        <a:xfrm>
          <a:off x="4143928" y="871092"/>
          <a:ext cx="1620236" cy="10288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Tuckman (1965) is a Five stage process to achieve, it is a useful  framework.</a:t>
          </a:r>
          <a:endParaRPr lang="en-US" sz="1300" kern="1200"/>
        </a:p>
      </dsp:txBody>
      <dsp:txXfrm>
        <a:off x="4174062" y="901226"/>
        <a:ext cx="1559968" cy="968581"/>
      </dsp:txXfrm>
    </dsp:sp>
    <dsp:sp modelId="{65B18A41-F7B0-4380-A3B1-B98D444B565F}">
      <dsp:nvSpPr>
        <dsp:cNvPr id="0" name=""/>
        <dsp:cNvSpPr/>
      </dsp:nvSpPr>
      <dsp:spPr>
        <a:xfrm>
          <a:off x="3325" y="2200136"/>
          <a:ext cx="1620236" cy="102884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E5AAFE6-EC47-4CE2-BDB4-2E3E62A7CFDD}">
      <dsp:nvSpPr>
        <dsp:cNvPr id="0" name=""/>
        <dsp:cNvSpPr/>
      </dsp:nvSpPr>
      <dsp:spPr>
        <a:xfrm>
          <a:off x="183351" y="2371161"/>
          <a:ext cx="1620236" cy="10288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Forming</a:t>
          </a:r>
          <a:endParaRPr lang="en-US" sz="1300" kern="1200"/>
        </a:p>
      </dsp:txBody>
      <dsp:txXfrm>
        <a:off x="213485" y="2401295"/>
        <a:ext cx="1559968" cy="968581"/>
      </dsp:txXfrm>
    </dsp:sp>
    <dsp:sp modelId="{7B5519C5-C22E-4B49-9350-0C2823314E66}">
      <dsp:nvSpPr>
        <dsp:cNvPr id="0" name=""/>
        <dsp:cNvSpPr/>
      </dsp:nvSpPr>
      <dsp:spPr>
        <a:xfrm>
          <a:off x="1983613" y="2200136"/>
          <a:ext cx="1620236" cy="102884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D7DAD91-39A0-41B7-B898-7D689E55287E}">
      <dsp:nvSpPr>
        <dsp:cNvPr id="0" name=""/>
        <dsp:cNvSpPr/>
      </dsp:nvSpPr>
      <dsp:spPr>
        <a:xfrm>
          <a:off x="2163639" y="2371161"/>
          <a:ext cx="1620236" cy="10288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Storming</a:t>
          </a:r>
          <a:endParaRPr lang="en-US" sz="1300" kern="1200"/>
        </a:p>
      </dsp:txBody>
      <dsp:txXfrm>
        <a:off x="2193773" y="2401295"/>
        <a:ext cx="1559968" cy="968581"/>
      </dsp:txXfrm>
    </dsp:sp>
    <dsp:sp modelId="{85454928-0B74-4372-8EBE-30A4FB253B41}">
      <dsp:nvSpPr>
        <dsp:cNvPr id="0" name=""/>
        <dsp:cNvSpPr/>
      </dsp:nvSpPr>
      <dsp:spPr>
        <a:xfrm>
          <a:off x="3963902" y="2200136"/>
          <a:ext cx="1620236" cy="102884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7103B67-292B-4B9D-8DB8-A53D4178052A}">
      <dsp:nvSpPr>
        <dsp:cNvPr id="0" name=""/>
        <dsp:cNvSpPr/>
      </dsp:nvSpPr>
      <dsp:spPr>
        <a:xfrm>
          <a:off x="4143928" y="2371161"/>
          <a:ext cx="1620236" cy="10288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Norming</a:t>
          </a:r>
          <a:endParaRPr lang="en-US" sz="1300" kern="1200"/>
        </a:p>
      </dsp:txBody>
      <dsp:txXfrm>
        <a:off x="4174062" y="2401295"/>
        <a:ext cx="1559968" cy="968581"/>
      </dsp:txXfrm>
    </dsp:sp>
    <dsp:sp modelId="{C286CF5B-F7A1-4B50-B18D-F23AF966B96B}">
      <dsp:nvSpPr>
        <dsp:cNvPr id="0" name=""/>
        <dsp:cNvSpPr/>
      </dsp:nvSpPr>
      <dsp:spPr>
        <a:xfrm>
          <a:off x="5944190" y="2200136"/>
          <a:ext cx="1620236" cy="102884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64F7B3B-70D4-437C-8CAC-197C41251FD5}">
      <dsp:nvSpPr>
        <dsp:cNvPr id="0" name=""/>
        <dsp:cNvSpPr/>
      </dsp:nvSpPr>
      <dsp:spPr>
        <a:xfrm>
          <a:off x="6124217" y="2371161"/>
          <a:ext cx="1620236" cy="10288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Performing</a:t>
          </a:r>
          <a:endParaRPr lang="en-US" sz="1300" kern="1200"/>
        </a:p>
      </dsp:txBody>
      <dsp:txXfrm>
        <a:off x="6154351" y="2401295"/>
        <a:ext cx="1559968" cy="968581"/>
      </dsp:txXfrm>
    </dsp:sp>
    <dsp:sp modelId="{E3524A93-DC5B-47B2-8E76-C6EBFBD9A7D1}">
      <dsp:nvSpPr>
        <dsp:cNvPr id="0" name=""/>
        <dsp:cNvSpPr/>
      </dsp:nvSpPr>
      <dsp:spPr>
        <a:xfrm>
          <a:off x="7924479" y="2200136"/>
          <a:ext cx="1620236" cy="102884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449F0B7-A004-4E63-91B4-FEFCAF6B4D3A}">
      <dsp:nvSpPr>
        <dsp:cNvPr id="0" name=""/>
        <dsp:cNvSpPr/>
      </dsp:nvSpPr>
      <dsp:spPr>
        <a:xfrm>
          <a:off x="8104505" y="2371161"/>
          <a:ext cx="1620236" cy="10288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Adjourning</a:t>
          </a:r>
          <a:endParaRPr lang="en-US" sz="1300" kern="1200"/>
        </a:p>
      </dsp:txBody>
      <dsp:txXfrm>
        <a:off x="8134639" y="2401295"/>
        <a:ext cx="1559968" cy="9685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3/14/2023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026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3/14/2023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8088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3/14/2023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867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3/14/2023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9940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3/14/2023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405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3/14/2023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4253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3/14/2023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766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3/14/2023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141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3/14/2023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864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3/14/2023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272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3/14/2023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549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Sixth level</a:t>
            </a:r>
          </a:p>
          <a:p>
            <a:pPr lvl="6"/>
            <a:r>
              <a:rPr lang="en-US"/>
              <a:t>Seventh level</a:t>
            </a:r>
          </a:p>
          <a:p>
            <a:pPr lvl="7"/>
            <a:r>
              <a:rPr lang="en-US"/>
              <a:t>Eigth level</a:t>
            </a:r>
          </a:p>
          <a:p>
            <a:pPr lvl="8"/>
            <a:r>
              <a:rPr lang="en-US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3/14/2023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520892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3.png"/><Relationship Id="rId9" Type="http://schemas.microsoft.com/office/2007/relationships/diagramDrawing" Target="../diagrams/drawing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8">
            <a:extLst>
              <a:ext uri="{FF2B5EF4-FFF2-40B4-BE49-F238E27FC236}">
                <a16:creationId xmlns:a16="http://schemas.microsoft.com/office/drawing/2014/main" id="{CC393EB0-C44D-41D2-BEF6-291E43406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10">
            <a:extLst>
              <a:ext uri="{FF2B5EF4-FFF2-40B4-BE49-F238E27FC236}">
                <a16:creationId xmlns:a16="http://schemas.microsoft.com/office/drawing/2014/main" id="{27F47B0A-40EE-41EA-815D-384670FF1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1" name="Picture 12">
            <a:extLst>
              <a:ext uri="{FF2B5EF4-FFF2-40B4-BE49-F238E27FC236}">
                <a16:creationId xmlns:a16="http://schemas.microsoft.com/office/drawing/2014/main" id="{43AC9E88-695B-421A-B3FF-5BC41EF58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2" name="Rectangle 14">
            <a:extLst>
              <a:ext uri="{FF2B5EF4-FFF2-40B4-BE49-F238E27FC236}">
                <a16:creationId xmlns:a16="http://schemas.microsoft.com/office/drawing/2014/main" id="{C5A7D586-7678-4F41-A289-1F83BB95F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16">
            <a:extLst>
              <a:ext uri="{FF2B5EF4-FFF2-40B4-BE49-F238E27FC236}">
                <a16:creationId xmlns:a16="http://schemas.microsoft.com/office/drawing/2014/main" id="{F88A7F60-B102-433E-BE45-95BBC5828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8123" y="0"/>
            <a:ext cx="463972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18">
            <a:extLst>
              <a:ext uri="{FF2B5EF4-FFF2-40B4-BE49-F238E27FC236}">
                <a16:creationId xmlns:a16="http://schemas.microsoft.com/office/drawing/2014/main" id="{3153C0C7-BA84-429D-A533-F021A955B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2186E1-5EB1-9666-FF16-80AAE90B0E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43328" y="683557"/>
            <a:ext cx="4028640" cy="5014000"/>
          </a:xfrm>
        </p:spPr>
        <p:txBody>
          <a:bodyPr>
            <a:normAutofit/>
          </a:bodyPr>
          <a:lstStyle/>
          <a:p>
            <a:b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>
                <a:latin typeface="Arial"/>
                <a:cs typeface="Arial"/>
              </a:rPr>
              <a:t>Key Skills Presentation</a:t>
            </a:r>
            <a:b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>
                <a:latin typeface="Arial"/>
                <a:cs typeface="Arial"/>
              </a:rPr>
              <a:t>Tahrah Suffi</a:t>
            </a:r>
            <a:b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>
                <a:latin typeface="Arial"/>
                <a:cs typeface="Arial"/>
              </a:rPr>
              <a:t>2127727</a:t>
            </a:r>
            <a:b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>
                <a:latin typeface="Arial"/>
                <a:cs typeface="Arial"/>
              </a:rPr>
              <a:t>Professional Development within Health and Social care</a:t>
            </a:r>
            <a:b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>
                <a:latin typeface="Arial"/>
                <a:cs typeface="Arial"/>
              </a:rPr>
              <a:t>LCHS4005_BIRM</a:t>
            </a:r>
            <a:b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>
                <a:latin typeface="Arial"/>
                <a:cs typeface="Arial"/>
              </a:rPr>
              <a:t>Dr Besty Jose</a:t>
            </a:r>
          </a:p>
        </p:txBody>
      </p:sp>
      <p:sp>
        <p:nvSpPr>
          <p:cNvPr id="45" name="Rectangle 20">
            <a:extLst>
              <a:ext uri="{FF2B5EF4-FFF2-40B4-BE49-F238E27FC236}">
                <a16:creationId xmlns:a16="http://schemas.microsoft.com/office/drawing/2014/main" id="{F20D64EC-C0BF-4228-85C3-76D9D1518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Teamwork in nursing: essential elements for practice">
            <a:extLst>
              <a:ext uri="{FF2B5EF4-FFF2-40B4-BE49-F238E27FC236}">
                <a16:creationId xmlns:a16="http://schemas.microsoft.com/office/drawing/2014/main" id="{3241E7D9-5FB3-4D54-6740-3E860A1671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75" r="20305" b="2"/>
          <a:stretch/>
        </p:blipFill>
        <p:spPr bwMode="auto">
          <a:xfrm>
            <a:off x="984805" y="-2746"/>
            <a:ext cx="5756762" cy="6920192"/>
          </a:xfrm>
          <a:prstGeom prst="rect">
            <a:avLst/>
          </a:prstGeom>
          <a:noFill/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4583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E807A-2FCA-8C8F-013F-5A66E59C7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0936" y="521419"/>
            <a:ext cx="8370971" cy="549838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Introduction.....................................................Page  1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What is Team Working....................................Page  2 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Common Problems.........................................Page  3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Tuckman Model..............................................Page  4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Why is it important to H&amp;S care.....................Page  5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What are the Advantages of Team working....Page  6 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Evaluation.......................................................Page  7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Summary.........................................................Page  8</a:t>
            </a:r>
          </a:p>
          <a:p>
            <a:pPr marL="0" indent="0">
              <a:buNone/>
            </a:pPr>
            <a:r>
              <a:rPr lang="en-GB" dirty="0">
                <a:cs typeface="Arial" panose="020B0604020202020204"/>
              </a:rPr>
              <a:t> Care Home Example.......................................Page  9</a:t>
            </a:r>
          </a:p>
          <a:p>
            <a:pPr marL="0" indent="0">
              <a:buNone/>
            </a:pPr>
            <a:r>
              <a:rPr lang="en-GB" dirty="0">
                <a:cs typeface="Arial" panose="020B0604020202020204"/>
              </a:rPr>
              <a:t> Conclusion......................................................Page 10</a:t>
            </a:r>
          </a:p>
          <a:p>
            <a:pPr marL="0" indent="0">
              <a:buNone/>
            </a:pPr>
            <a:r>
              <a:rPr lang="en-GB" dirty="0">
                <a:cs typeface="Arial" panose="020B0604020202020204"/>
              </a:rPr>
              <a:t> References......................................................Page 11</a:t>
            </a:r>
          </a:p>
          <a:p>
            <a:pPr marL="0" indent="0">
              <a:buNone/>
            </a:pPr>
            <a:endParaRPr lang="en-GB" sz="1600" dirty="0">
              <a:cs typeface="Arial" panose="020B0604020202020204"/>
            </a:endParaRPr>
          </a:p>
          <a:p>
            <a:pPr marL="0" indent="0">
              <a:buNone/>
            </a:pPr>
            <a:endParaRPr lang="en-GB" dirty="0">
              <a:cs typeface="Arial" panose="020B0604020202020204"/>
            </a:endParaRPr>
          </a:p>
          <a:p>
            <a:pPr marL="0" indent="0">
              <a:buNone/>
            </a:pPr>
            <a:endParaRPr lang="en-US">
              <a:cs typeface="Arial" panose="020B0604020202020204"/>
            </a:endParaRPr>
          </a:p>
          <a:p>
            <a:pPr marL="344170" indent="-344170"/>
            <a:endParaRPr lang="en-GB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2B4606-15B0-1E74-E13E-2EFFCE3E3D46}"/>
              </a:ext>
            </a:extLst>
          </p:cNvPr>
          <p:cNvSpPr txBox="1"/>
          <p:nvPr/>
        </p:nvSpPr>
        <p:spPr>
          <a:xfrm>
            <a:off x="1501810" y="-111159"/>
            <a:ext cx="415876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cs typeface="Arial"/>
              </a:rPr>
              <a:t>  </a:t>
            </a:r>
            <a:r>
              <a:rPr lang="en-GB" sz="4000" dirty="0">
                <a:cs typeface="Arial"/>
              </a:rPr>
              <a:t>Contents:</a:t>
            </a:r>
          </a:p>
        </p:txBody>
      </p:sp>
    </p:spTree>
    <p:extLst>
      <p:ext uri="{BB962C8B-B14F-4D97-AF65-F5344CB8AC3E}">
        <p14:creationId xmlns:p14="http://schemas.microsoft.com/office/powerpoint/2010/main" val="632108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EC196A9-1C17-FCCA-33C4-9B8A2660DD4B}"/>
              </a:ext>
            </a:extLst>
          </p:cNvPr>
          <p:cNvSpPr txBox="1"/>
          <p:nvPr/>
        </p:nvSpPr>
        <p:spPr>
          <a:xfrm>
            <a:off x="2503713" y="573173"/>
            <a:ext cx="4890407" cy="85254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dirty="0">
                <a:cs typeface="Arial"/>
              </a:rPr>
              <a:t>Introduction:</a:t>
            </a:r>
            <a:endParaRPr lang="en-US" dirty="0"/>
          </a:p>
          <a:p>
            <a:endParaRPr lang="en-GB"/>
          </a:p>
          <a:p>
            <a:r>
              <a:rPr lang="en-GB" sz="2800" dirty="0">
                <a:cs typeface="Arial"/>
              </a:rPr>
              <a:t>Team working is an important skill that is clear about roles and </a:t>
            </a:r>
            <a:r>
              <a:rPr lang="en-GB" sz="2800" dirty="0" err="1">
                <a:cs typeface="Arial"/>
              </a:rPr>
              <a:t>responsibibilites</a:t>
            </a:r>
            <a:r>
              <a:rPr lang="en-GB" sz="2800" dirty="0">
                <a:cs typeface="Arial"/>
              </a:rPr>
              <a:t>.</a:t>
            </a:r>
          </a:p>
          <a:p>
            <a:r>
              <a:rPr lang="en-GB" sz="2800" dirty="0">
                <a:cs typeface="Arial"/>
              </a:rPr>
              <a:t>It can be effective in Health and Social care to enhance person centred care. </a:t>
            </a:r>
          </a:p>
          <a:p>
            <a:r>
              <a:rPr lang="en-GB" sz="2800" dirty="0">
                <a:cs typeface="Arial"/>
              </a:rPr>
              <a:t>There are barriers and advantages of team working.</a:t>
            </a:r>
          </a:p>
          <a:p>
            <a:r>
              <a:rPr lang="en-GB" sz="2800" dirty="0">
                <a:cs typeface="Arial"/>
              </a:rPr>
              <a:t>I will be discussing the Tuckman model, including an example of team work in a care home and a conclusion. </a:t>
            </a:r>
          </a:p>
          <a:p>
            <a:endParaRPr lang="en-GB" sz="2800" dirty="0">
              <a:cs typeface="Arial"/>
            </a:endParaRPr>
          </a:p>
          <a:p>
            <a:endParaRPr lang="en-GB" sz="2800" dirty="0">
              <a:cs typeface="Arial"/>
            </a:endParaRPr>
          </a:p>
          <a:p>
            <a:endParaRPr lang="en-GB" sz="2800" dirty="0">
              <a:cs typeface="Arial"/>
            </a:endParaRPr>
          </a:p>
          <a:p>
            <a:endParaRPr lang="en-GB" sz="2800" dirty="0">
              <a:cs typeface="Arial"/>
            </a:endParaRPr>
          </a:p>
          <a:p>
            <a:endParaRPr lang="en-GB" sz="2800" dirty="0"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DD2B0E-1AE9-DA1C-6189-BDB5779E877D}"/>
              </a:ext>
            </a:extLst>
          </p:cNvPr>
          <p:cNvSpPr txBox="1"/>
          <p:nvPr/>
        </p:nvSpPr>
        <p:spPr>
          <a:xfrm>
            <a:off x="10990384" y="6330461"/>
            <a:ext cx="23739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Arial"/>
              </a:rPr>
              <a:t>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208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5B6243D-1659-4D4B-806E-6EB5F798A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4FECEB1-EC11-4546-A647-2BC14FFC4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681A340-4E9C-4A53-8BF1-A9554FC8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0AB25C7-C9A2-4029-B780-972A17ACB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1519CBC-04B6-49F8-BE9C-C3FA4966C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0D9536D-8205-4CE1-B98A-CE9695A7F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2872EB9-81ED-49FE-81A8-B2DE3B3CD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2CE897-C7CC-1867-2B12-96C127D7D5A4}"/>
              </a:ext>
            </a:extLst>
          </p:cNvPr>
          <p:cNvSpPr txBox="1"/>
          <p:nvPr/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What is Team Working?</a:t>
            </a:r>
            <a:r>
              <a:rPr lang="en-US" sz="3400">
                <a:latin typeface="+mj-lt"/>
                <a:ea typeface="+mj-ea"/>
                <a:cs typeface="+mj-cs"/>
              </a:rPr>
              <a:t> 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1F76A409-AE11-F57F-33DD-4041EFC5E4B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55003005"/>
              </p:ext>
            </p:extLst>
          </p:nvPr>
        </p:nvGraphicFramePr>
        <p:xfrm>
          <a:off x="2400793" y="2051360"/>
          <a:ext cx="7958330" cy="3366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929" name="TextBox 928">
            <a:extLst>
              <a:ext uri="{FF2B5EF4-FFF2-40B4-BE49-F238E27FC236}">
                <a16:creationId xmlns:a16="http://schemas.microsoft.com/office/drawing/2014/main" id="{ECC7777C-3947-8DEC-2A45-C25CBE586E20}"/>
              </a:ext>
            </a:extLst>
          </p:cNvPr>
          <p:cNvSpPr txBox="1"/>
          <p:nvPr/>
        </p:nvSpPr>
        <p:spPr>
          <a:xfrm>
            <a:off x="10682653" y="6154615"/>
            <a:ext cx="5861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Arial"/>
              </a:rPr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2121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774CCDA-47A3-4319-5AE4-6D4677404BF0}"/>
              </a:ext>
            </a:extLst>
          </p:cNvPr>
          <p:cNvSpPr txBox="1"/>
          <p:nvPr/>
        </p:nvSpPr>
        <p:spPr>
          <a:xfrm>
            <a:off x="2318237" y="574429"/>
            <a:ext cx="8393723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dirty="0">
                <a:cs typeface="Arial"/>
              </a:rPr>
              <a:t>Common Problems in Team Working: </a:t>
            </a:r>
          </a:p>
          <a:p>
            <a:endParaRPr lang="en-GB" sz="3600">
              <a:cs typeface="Arial"/>
            </a:endParaRPr>
          </a:p>
          <a:p>
            <a:pPr marL="571500" indent="-571500" algn="just">
              <a:buFont typeface="Wingdings"/>
              <a:buChar char="v"/>
            </a:pPr>
            <a:r>
              <a:rPr lang="en-GB" sz="3600" dirty="0">
                <a:cs typeface="Arial"/>
              </a:rPr>
              <a:t>Poor Leadership             (Gray, 1989)</a:t>
            </a:r>
          </a:p>
          <a:p>
            <a:pPr marL="685800" indent="-685800">
              <a:buFont typeface="Wingdings"/>
              <a:buChar char="v"/>
            </a:pPr>
            <a:endParaRPr lang="en-GB" sz="5400">
              <a:cs typeface="Arial"/>
            </a:endParaRPr>
          </a:p>
          <a:p>
            <a:pPr marL="685800" indent="-685800">
              <a:buFont typeface="Wingdings"/>
              <a:buChar char="v"/>
            </a:pPr>
            <a:endParaRPr lang="en-GB" sz="5400">
              <a:cs typeface="Arial"/>
            </a:endParaRPr>
          </a:p>
          <a:p>
            <a:endParaRPr lang="en-GB" sz="5400"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5A0EEA-946D-ABA1-1BA3-757B416966DB}"/>
              </a:ext>
            </a:extLst>
          </p:cNvPr>
          <p:cNvSpPr txBox="1"/>
          <p:nvPr/>
        </p:nvSpPr>
        <p:spPr>
          <a:xfrm>
            <a:off x="2321169" y="5281246"/>
            <a:ext cx="74148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sz="3600">
                <a:cs typeface="Arial" panose="020B0604020202020204"/>
              </a:rPr>
              <a:t> Lack of commitment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C10DCA-1EB0-64AE-A3D2-3729761E91A9}"/>
              </a:ext>
            </a:extLst>
          </p:cNvPr>
          <p:cNvSpPr txBox="1"/>
          <p:nvPr/>
        </p:nvSpPr>
        <p:spPr>
          <a:xfrm>
            <a:off x="2315308" y="3320562"/>
            <a:ext cx="526073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sz="3600">
                <a:cs typeface="Arial" panose="020B0604020202020204"/>
              </a:rPr>
              <a:t> Poor Communication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14FE9D-732B-D8E2-8A78-BB6A6E04056E}"/>
              </a:ext>
            </a:extLst>
          </p:cNvPr>
          <p:cNvSpPr txBox="1"/>
          <p:nvPr/>
        </p:nvSpPr>
        <p:spPr>
          <a:xfrm>
            <a:off x="2315308" y="3971191"/>
            <a:ext cx="56006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sz="3600">
                <a:cs typeface="Arial" panose="020B0604020202020204"/>
              </a:rPr>
              <a:t> Productivity Losses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33C716-1754-B670-E2AA-0EC3676B9B3D}"/>
              </a:ext>
            </a:extLst>
          </p:cNvPr>
          <p:cNvSpPr txBox="1"/>
          <p:nvPr/>
        </p:nvSpPr>
        <p:spPr>
          <a:xfrm>
            <a:off x="2321170" y="4595446"/>
            <a:ext cx="551863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sz="3600">
                <a:cs typeface="Arial" panose="020B0604020202020204"/>
              </a:rPr>
              <a:t> Interpersonal Conflict</a:t>
            </a:r>
          </a:p>
          <a:p>
            <a:pPr marL="285750" indent="-285750">
              <a:buFont typeface="Wingdings"/>
              <a:buChar char="v"/>
            </a:pPr>
            <a:endParaRPr lang="en-GB" sz="3600">
              <a:cs typeface="Arial" panose="020B060402020202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0F1EEB-C2A0-6D3C-0681-8B3978965222}"/>
              </a:ext>
            </a:extLst>
          </p:cNvPr>
          <p:cNvSpPr txBox="1"/>
          <p:nvPr/>
        </p:nvSpPr>
        <p:spPr>
          <a:xfrm>
            <a:off x="10711961" y="6169268"/>
            <a:ext cx="6154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Arial"/>
              </a:rPr>
              <a:t>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060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5B6243D-1659-4D4B-806E-6EB5F798A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4FECEB1-EC11-4546-A647-2BC14FFC4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681A340-4E9C-4A53-8BF1-A9554FC8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0AB25C7-C9A2-4029-B780-972A17ACB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1519CBC-04B6-49F8-BE9C-C3FA4966C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0D9536D-8205-4CE1-B98A-CE9695A7F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2872EB9-81ED-49FE-81A8-B2DE3B3CD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2EF75B-4589-1673-3BCD-9DF8C9B6EB08}"/>
              </a:ext>
            </a:extLst>
          </p:cNvPr>
          <p:cNvSpPr txBox="1"/>
          <p:nvPr/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latin typeface="+mj-lt"/>
                <a:ea typeface="+mj-ea"/>
                <a:cs typeface="+mj-cs"/>
              </a:rPr>
              <a:t>Types</a:t>
            </a:r>
            <a:r>
              <a:rPr lang="en-US" sz="3400">
                <a:latin typeface="+mj-lt"/>
                <a:ea typeface="+mj-ea"/>
                <a:cs typeface="+mj-cs"/>
              </a:rPr>
              <a:t> of models: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4DDA7B25-95A4-E919-C87B-ACE7CF819A6D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56847064"/>
              </p:ext>
            </p:extLst>
          </p:nvPr>
        </p:nvGraphicFramePr>
        <p:xfrm>
          <a:off x="1074608" y="1958658"/>
          <a:ext cx="9728067" cy="41000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9" name="TextBox 28">
            <a:extLst>
              <a:ext uri="{FF2B5EF4-FFF2-40B4-BE49-F238E27FC236}">
                <a16:creationId xmlns:a16="http://schemas.microsoft.com/office/drawing/2014/main" id="{88F66C0E-6DB1-6270-E726-BBDB8865471B}"/>
              </a:ext>
            </a:extLst>
          </p:cNvPr>
          <p:cNvSpPr txBox="1"/>
          <p:nvPr/>
        </p:nvSpPr>
        <p:spPr>
          <a:xfrm>
            <a:off x="10565423" y="6081345"/>
            <a:ext cx="5421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Arial"/>
              </a:rPr>
              <a:t>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960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07" name="Rectangle 3078">
            <a:extLst>
              <a:ext uri="{FF2B5EF4-FFF2-40B4-BE49-F238E27FC236}">
                <a16:creationId xmlns:a16="http://schemas.microsoft.com/office/drawing/2014/main" id="{662F7B5F-69B9-41D9-BD9A-2A7F1118B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08" name="Picture 3080">
            <a:extLst>
              <a:ext uri="{FF2B5EF4-FFF2-40B4-BE49-F238E27FC236}">
                <a16:creationId xmlns:a16="http://schemas.microsoft.com/office/drawing/2014/main" id="{B484EE50-7D13-4A99-9152-609AE84AC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109" name="Picture 3082">
            <a:extLst>
              <a:ext uri="{FF2B5EF4-FFF2-40B4-BE49-F238E27FC236}">
                <a16:creationId xmlns:a16="http://schemas.microsoft.com/office/drawing/2014/main" id="{8F607DBD-3FFF-424E-80D2-8061AC5FE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110" name="Rectangle 3084">
            <a:extLst>
              <a:ext uri="{FF2B5EF4-FFF2-40B4-BE49-F238E27FC236}">
                <a16:creationId xmlns:a16="http://schemas.microsoft.com/office/drawing/2014/main" id="{0CA1AF17-15FE-4FB8-A4CB-942AC1349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11" name="Rectangle 3086">
            <a:extLst>
              <a:ext uri="{FF2B5EF4-FFF2-40B4-BE49-F238E27FC236}">
                <a16:creationId xmlns:a16="http://schemas.microsoft.com/office/drawing/2014/main" id="{D901EDCD-40E3-40D5-BCE4-803F7A4D6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12" name="Rectangle 3088">
            <a:extLst>
              <a:ext uri="{FF2B5EF4-FFF2-40B4-BE49-F238E27FC236}">
                <a16:creationId xmlns:a16="http://schemas.microsoft.com/office/drawing/2014/main" id="{36E840EA-C6A5-48DA-A3B5-BE430C89C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65548-D04C-BD70-F115-886EE2FACE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70656" y="1411940"/>
            <a:ext cx="2718871" cy="4799535"/>
          </a:xfrm>
        </p:spPr>
        <p:txBody>
          <a:bodyPr>
            <a:normAutofit/>
          </a:bodyPr>
          <a:lstStyle/>
          <a:p>
            <a:r>
              <a:rPr lang="en-GB" sz="3600"/>
              <a:t>The importance of Team Working in Health and Social Care</a:t>
            </a:r>
            <a:endParaRPr lang="en-GB" sz="3600">
              <a:cs typeface="Arial"/>
            </a:endParaRPr>
          </a:p>
        </p:txBody>
      </p:sp>
      <p:pic>
        <p:nvPicPr>
          <p:cNvPr id="3074" name="Picture 2" descr="Teamwork in nursing: essential elements for practice">
            <a:extLst>
              <a:ext uri="{FF2B5EF4-FFF2-40B4-BE49-F238E27FC236}">
                <a16:creationId xmlns:a16="http://schemas.microsoft.com/office/drawing/2014/main" id="{839D132E-A7AD-80E9-5A83-696E7DF3B6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75" r="20305" b="2"/>
          <a:stretch/>
        </p:blipFill>
        <p:spPr bwMode="auto">
          <a:xfrm>
            <a:off x="5444747" y="647191"/>
            <a:ext cx="5297322" cy="5564284"/>
          </a:xfrm>
          <a:prstGeom prst="rect">
            <a:avLst/>
          </a:prstGeom>
          <a:noFill/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13" name="Rectangle 3090">
            <a:extLst>
              <a:ext uri="{FF2B5EF4-FFF2-40B4-BE49-F238E27FC236}">
                <a16:creationId xmlns:a16="http://schemas.microsoft.com/office/drawing/2014/main" id="{84AC7A41-04AF-4CF9-A478-43411F9B5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6D36E8-9F5D-E913-8CF0-5D857A593F1E}"/>
              </a:ext>
            </a:extLst>
          </p:cNvPr>
          <p:cNvSpPr txBox="1"/>
          <p:nvPr/>
        </p:nvSpPr>
        <p:spPr>
          <a:xfrm>
            <a:off x="5450154" y="-3921"/>
            <a:ext cx="4955066" cy="51398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endParaRPr lang="en-GB">
              <a:cs typeface="Arial"/>
            </a:endParaRPr>
          </a:p>
          <a:p>
            <a:endParaRPr lang="en-GB">
              <a:cs typeface="Arial"/>
            </a:endParaRPr>
          </a:p>
          <a:p>
            <a:endParaRPr lang="en-GB">
              <a:cs typeface="Arial"/>
            </a:endParaRPr>
          </a:p>
          <a:p>
            <a:r>
              <a:rPr lang="en-GB" sz="3200" dirty="0">
                <a:solidFill>
                  <a:schemeClr val="bg1"/>
                </a:solidFill>
                <a:cs typeface="Arial"/>
              </a:rPr>
              <a:t>According to Glasby (2014) team working is important to Health &amp; Social care and can only function collectively by collaborating with others and being clear about duties and </a:t>
            </a:r>
            <a:r>
              <a:rPr lang="en-GB" sz="3200" dirty="0" err="1">
                <a:solidFill>
                  <a:schemeClr val="bg1"/>
                </a:solidFill>
                <a:cs typeface="Arial"/>
              </a:rPr>
              <a:t>responsibilty</a:t>
            </a:r>
            <a:r>
              <a:rPr lang="en-GB" sz="3200" dirty="0">
                <a:solidFill>
                  <a:schemeClr val="bg1"/>
                </a:solidFill>
                <a:cs typeface="Arial"/>
              </a:rPr>
              <a:t>. </a:t>
            </a:r>
            <a:endParaRPr lang="en-GB" dirty="0">
              <a:solidFill>
                <a:schemeClr val="bg1"/>
              </a:solidFill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58FC0B-4F5F-4EE0-1678-1FD8A9CECAB0}"/>
              </a:ext>
            </a:extLst>
          </p:cNvPr>
          <p:cNvSpPr txBox="1"/>
          <p:nvPr/>
        </p:nvSpPr>
        <p:spPr>
          <a:xfrm>
            <a:off x="10858500" y="6242538"/>
            <a:ext cx="4835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Arial"/>
              </a:rPr>
              <a:t>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9561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15B635-20C8-9CF3-E8DD-1ED3B93D408C}"/>
              </a:ext>
            </a:extLst>
          </p:cNvPr>
          <p:cNvSpPr txBox="1"/>
          <p:nvPr/>
        </p:nvSpPr>
        <p:spPr>
          <a:xfrm>
            <a:off x="2341894" y="650631"/>
            <a:ext cx="567271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cs typeface="Arial"/>
              </a:rPr>
              <a:t>Advantages of Team-working:</a:t>
            </a:r>
            <a:endParaRPr lang="en-GB" sz="2000"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771EF9-57BE-D945-4E68-1E922534EE34}"/>
              </a:ext>
            </a:extLst>
          </p:cNvPr>
          <p:cNvSpPr txBox="1"/>
          <p:nvPr/>
        </p:nvSpPr>
        <p:spPr>
          <a:xfrm>
            <a:off x="2269253" y="1424565"/>
            <a:ext cx="7741417" cy="57861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 sz="2800" dirty="0">
                <a:cs typeface="Arial"/>
              </a:rPr>
              <a:t>One can be more productive and learn from others.                                      </a:t>
            </a:r>
            <a:endParaRPr lang="en-US" sz="2800">
              <a:cs typeface="Arial"/>
            </a:endParaRPr>
          </a:p>
          <a:p>
            <a:pPr marL="285750" indent="-285750">
              <a:buFont typeface="Wingdings"/>
              <a:buChar char="v"/>
            </a:pPr>
            <a:endParaRPr lang="en-GB" sz="2800" dirty="0"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2800" dirty="0">
                <a:cs typeface="Arial"/>
              </a:rPr>
              <a:t>Team work brings  effectiveness to service users.</a:t>
            </a:r>
          </a:p>
          <a:p>
            <a:endParaRPr lang="en-GB" sz="2800" dirty="0"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2800" dirty="0">
                <a:cs typeface="Arial"/>
              </a:rPr>
              <a:t>Improves communication.</a:t>
            </a:r>
          </a:p>
          <a:p>
            <a:pPr marL="285750" indent="-285750">
              <a:buFont typeface="Wingdings"/>
              <a:buChar char="v"/>
            </a:pPr>
            <a:endParaRPr lang="en-GB" sz="2800" dirty="0"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2800" dirty="0">
                <a:cs typeface="Arial"/>
              </a:rPr>
              <a:t>Saves time. </a:t>
            </a:r>
          </a:p>
          <a:p>
            <a:pPr marL="285750" indent="-285750">
              <a:buFont typeface="Wingdings"/>
              <a:buChar char="v"/>
            </a:pPr>
            <a:endParaRPr lang="en-GB" sz="3200" dirty="0"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3200" dirty="0">
                <a:cs typeface="Arial"/>
              </a:rPr>
              <a:t>Reduces duplication.        (Gupta 2022)</a:t>
            </a:r>
          </a:p>
          <a:p>
            <a:pPr marL="285750" indent="-285750">
              <a:buFont typeface="Wingdings"/>
              <a:buChar char="v"/>
            </a:pPr>
            <a:endParaRPr lang="en-GB">
              <a:cs typeface="Arial"/>
            </a:endParaRPr>
          </a:p>
          <a:p>
            <a:endParaRPr lang="en-GB">
              <a:cs typeface="Arial"/>
            </a:endParaRPr>
          </a:p>
          <a:p>
            <a:pPr marL="285750" indent="-285750">
              <a:buFont typeface="Wingdings"/>
              <a:buChar char="v"/>
            </a:pPr>
            <a:endParaRPr lang="en-GB"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860189-D625-1950-27BB-8B629140EC2F}"/>
              </a:ext>
            </a:extLst>
          </p:cNvPr>
          <p:cNvSpPr txBox="1"/>
          <p:nvPr/>
        </p:nvSpPr>
        <p:spPr>
          <a:xfrm>
            <a:off x="10755922" y="6403730"/>
            <a:ext cx="2344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Arial"/>
              </a:rPr>
              <a:t>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7211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BED6204-B753-3A96-B786-121514505C77}"/>
              </a:ext>
            </a:extLst>
          </p:cNvPr>
          <p:cNvSpPr txBox="1"/>
          <p:nvPr/>
        </p:nvSpPr>
        <p:spPr>
          <a:xfrm>
            <a:off x="2491153" y="908538"/>
            <a:ext cx="36195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5400" dirty="0">
                <a:cs typeface="Arial"/>
              </a:rPr>
              <a:t>Evaluation: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7C8394-BE0A-CC36-354D-43A864D30823}"/>
              </a:ext>
            </a:extLst>
          </p:cNvPr>
          <p:cNvSpPr txBox="1"/>
          <p:nvPr/>
        </p:nvSpPr>
        <p:spPr>
          <a:xfrm>
            <a:off x="2224454" y="2198077"/>
            <a:ext cx="7224346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Wingdings"/>
              <a:buChar char="v"/>
            </a:pPr>
            <a:r>
              <a:rPr lang="en-GB" sz="3600" dirty="0">
                <a:cs typeface="Arial" panose="020B0604020202020204"/>
              </a:rPr>
              <a:t>Job satisfaction       </a:t>
            </a:r>
          </a:p>
          <a:p>
            <a:pPr marL="571500" indent="-571500">
              <a:buFont typeface="Wingdings"/>
              <a:buChar char="v"/>
            </a:pPr>
            <a:r>
              <a:rPr lang="en-GB" sz="3600" dirty="0">
                <a:cs typeface="Arial" panose="020B0604020202020204"/>
              </a:rPr>
              <a:t>Skill enhancement </a:t>
            </a:r>
          </a:p>
          <a:p>
            <a:pPr marL="571500" indent="-571500">
              <a:buFont typeface="Wingdings"/>
              <a:buChar char="v"/>
            </a:pPr>
            <a:r>
              <a:rPr lang="en-GB" sz="3600" dirty="0">
                <a:cs typeface="Arial" panose="020B0604020202020204"/>
              </a:rPr>
              <a:t>Knowledge sharing </a:t>
            </a:r>
          </a:p>
          <a:p>
            <a:pPr marL="571500" indent="-571500">
              <a:buFont typeface="Wingdings"/>
              <a:buChar char="v"/>
            </a:pPr>
            <a:r>
              <a:rPr lang="en-GB" sz="3600" dirty="0">
                <a:cs typeface="Arial" panose="020B0604020202020204"/>
              </a:rPr>
              <a:t>Share ideas </a:t>
            </a:r>
          </a:p>
          <a:p>
            <a:pPr marL="571500" indent="-571500">
              <a:buFont typeface="Wingdings"/>
              <a:buChar char="v"/>
            </a:pPr>
            <a:r>
              <a:rPr lang="en-GB" sz="3600" dirty="0">
                <a:cs typeface="Arial" panose="020B0604020202020204"/>
              </a:rPr>
              <a:t>Reduces stress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87E46C-26DC-7999-6E08-E98F2CDFC829}"/>
              </a:ext>
            </a:extLst>
          </p:cNvPr>
          <p:cNvSpPr txBox="1"/>
          <p:nvPr/>
        </p:nvSpPr>
        <p:spPr>
          <a:xfrm>
            <a:off x="10404231" y="6110654"/>
            <a:ext cx="8938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Arial"/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417102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279C345-F593-792C-08E6-A1FE7E0F61A8}"/>
              </a:ext>
            </a:extLst>
          </p:cNvPr>
          <p:cNvSpPr txBox="1"/>
          <p:nvPr/>
        </p:nvSpPr>
        <p:spPr>
          <a:xfrm>
            <a:off x="2347547" y="659424"/>
            <a:ext cx="465406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5400" dirty="0">
                <a:cs typeface="Arial"/>
              </a:rPr>
              <a:t>Summary:</a:t>
            </a:r>
            <a:endParaRPr lang="en-GB" dirty="0"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F40DB1-BEA2-073E-5F00-F33A7F7B412B}"/>
              </a:ext>
            </a:extLst>
          </p:cNvPr>
          <p:cNvSpPr txBox="1"/>
          <p:nvPr/>
        </p:nvSpPr>
        <p:spPr>
          <a:xfrm>
            <a:off x="1755530" y="-536331"/>
            <a:ext cx="640373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36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A350C7-5256-0265-F5E8-8F8965669804}"/>
              </a:ext>
            </a:extLst>
          </p:cNvPr>
          <p:cNvSpPr txBox="1"/>
          <p:nvPr/>
        </p:nvSpPr>
        <p:spPr>
          <a:xfrm>
            <a:off x="2344615" y="1778976"/>
            <a:ext cx="8255976" cy="34632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Even though there are barriers such as unwillingness or poor leadership that can delay or become a hinderance, it is clear team working is a mechanism and can form results quicker as an integrated service. ​</a:t>
            </a:r>
            <a:endParaRPr lang="en-GB" sz="3600"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65BE1B-D255-BFC4-55DB-59B5C0725158}"/>
              </a:ext>
            </a:extLst>
          </p:cNvPr>
          <p:cNvSpPr txBox="1"/>
          <p:nvPr/>
        </p:nvSpPr>
        <p:spPr>
          <a:xfrm>
            <a:off x="10624038" y="6183923"/>
            <a:ext cx="13335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Arial"/>
              </a:rPr>
              <a:t>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339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4102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105" name="Picture 4104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107" name="Rectangle 4106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115" name="TextBox 4114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4117" name="Rectangle 4116">
            <a:extLst>
              <a:ext uri="{FF2B5EF4-FFF2-40B4-BE49-F238E27FC236}">
                <a16:creationId xmlns:a16="http://schemas.microsoft.com/office/drawing/2014/main" id="{847489EB-355C-4170-8C70-5CDD42EFD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19" name="Picture 4118">
            <a:extLst>
              <a:ext uri="{FF2B5EF4-FFF2-40B4-BE49-F238E27FC236}">
                <a16:creationId xmlns:a16="http://schemas.microsoft.com/office/drawing/2014/main" id="{521CC0F3-7B68-4C9C-999A-74F8925C3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121" name="Picture 4120">
            <a:extLst>
              <a:ext uri="{FF2B5EF4-FFF2-40B4-BE49-F238E27FC236}">
                <a16:creationId xmlns:a16="http://schemas.microsoft.com/office/drawing/2014/main" id="{3EB18ECF-1C11-48BB-8C2B-DC5532A90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123" name="Rectangle 4122">
            <a:extLst>
              <a:ext uri="{FF2B5EF4-FFF2-40B4-BE49-F238E27FC236}">
                <a16:creationId xmlns:a16="http://schemas.microsoft.com/office/drawing/2014/main" id="{D8887E40-5A0B-4897-80F0-0BAFAAB61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25" name="Rectangle 4124">
            <a:extLst>
              <a:ext uri="{FF2B5EF4-FFF2-40B4-BE49-F238E27FC236}">
                <a16:creationId xmlns:a16="http://schemas.microsoft.com/office/drawing/2014/main" id="{92E3B1B6-DAAA-408B-A99C-2A7EE0409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27" name="Rectangle 4126">
            <a:extLst>
              <a:ext uri="{FF2B5EF4-FFF2-40B4-BE49-F238E27FC236}">
                <a16:creationId xmlns:a16="http://schemas.microsoft.com/office/drawing/2014/main" id="{7A72B882-D016-4849-AF04-88E39D13A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9B687C-8252-4AEB-61D8-88FBD9A0C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6398" y="5166420"/>
            <a:ext cx="8440564" cy="10450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>
                <a:cs typeface="Arial"/>
              </a:rPr>
              <a:t>Care Home </a:t>
            </a:r>
            <a:endParaRPr lang="en-US" sz="4800"/>
          </a:p>
        </p:txBody>
      </p:sp>
      <p:sp>
        <p:nvSpPr>
          <p:cNvPr id="4129" name="Rectangle 4128">
            <a:extLst>
              <a:ext uri="{FF2B5EF4-FFF2-40B4-BE49-F238E27FC236}">
                <a16:creationId xmlns:a16="http://schemas.microsoft.com/office/drawing/2014/main" id="{41FF9E96-6955-4599-A2D0-1FF57939C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0531" y="647188"/>
            <a:ext cx="9091538" cy="329724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6,548 Nursing Home Illustrations &amp; Clip Art - iStock">
            <a:extLst>
              <a:ext uri="{FF2B5EF4-FFF2-40B4-BE49-F238E27FC236}">
                <a16:creationId xmlns:a16="http://schemas.microsoft.com/office/drawing/2014/main" id="{3462AA29-6DB6-5595-0C18-23C35A7B2AD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01" r="1" b="1"/>
          <a:stretch/>
        </p:blipFill>
        <p:spPr bwMode="auto">
          <a:xfrm>
            <a:off x="1960170" y="1009422"/>
            <a:ext cx="8460166" cy="257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31" name="Rectangle 4130">
            <a:extLst>
              <a:ext uri="{FF2B5EF4-FFF2-40B4-BE49-F238E27FC236}">
                <a16:creationId xmlns:a16="http://schemas.microsoft.com/office/drawing/2014/main" id="{A15CFF31-2A56-4E24-9263-DC4342144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82966" y="888935"/>
            <a:ext cx="8613076" cy="2818547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33" name="Rectangle 4132">
            <a:extLst>
              <a:ext uri="{FF2B5EF4-FFF2-40B4-BE49-F238E27FC236}">
                <a16:creationId xmlns:a16="http://schemas.microsoft.com/office/drawing/2014/main" id="{8F8907EB-52AA-4516-BC6A-7861CE0774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CC8A56-85BA-F8FC-CAEC-E4D064FD8060}"/>
              </a:ext>
            </a:extLst>
          </p:cNvPr>
          <p:cNvSpPr txBox="1"/>
          <p:nvPr/>
        </p:nvSpPr>
        <p:spPr>
          <a:xfrm>
            <a:off x="10559562" y="5990493"/>
            <a:ext cx="6740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Arial"/>
              </a:rPr>
              <a:t>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0766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601900C-265D-4146-A578-477541E3D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5F94F98-3A57-49AA-838E-91AAF600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678519" y="-1660968"/>
            <a:ext cx="5838229" cy="11188733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7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1F8C064-2DC5-4758-B49C-76BFF6405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tx2">
              <a:lumMod val="1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542" y="0"/>
            <a:ext cx="7875912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15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028C0A-B5B5-4CCD-D9DA-E9F387831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8901" y="808056"/>
            <a:ext cx="8381238" cy="1077229"/>
          </a:xfrm>
        </p:spPr>
        <p:txBody>
          <a:bodyPr>
            <a:normAutofit/>
          </a:bodyPr>
          <a:lstStyle/>
          <a:p>
            <a:pPr algn="l"/>
            <a:r>
              <a:rPr lang="en-GB" sz="5400">
                <a:cs typeface="Calibri Light"/>
              </a:rPr>
              <a:t>Conclusion</a:t>
            </a:r>
            <a:endParaRPr lang="en-GB" sz="5400"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7AB59-0B85-C116-F559-2A3E60971D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6639" y="2052116"/>
            <a:ext cx="6572814" cy="3997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>
                <a:ea typeface="Calibri"/>
                <a:cs typeface="Calibri"/>
              </a:rPr>
              <a:t>I have concluded that team working is a very important skill to have when working in any field to communicate your actions clearly and productively so adjourning can take place. It is a holistic approach, the culture needs to come from the management and leaders of the care setting. Team working is a crucial factor and roles are clear and concise for each participant for an effective outcome to be delivered to reduce errors from taking place and a high standard of quality care is being delivered to the service users.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02A3AB-23D5-D006-100C-C31D1690ECFC}"/>
              </a:ext>
            </a:extLst>
          </p:cNvPr>
          <p:cNvSpPr txBox="1"/>
          <p:nvPr/>
        </p:nvSpPr>
        <p:spPr>
          <a:xfrm>
            <a:off x="11107615" y="6169269"/>
            <a:ext cx="16412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Arial"/>
              </a:rPr>
              <a:t>10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090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4B9860A-3772-3D05-A03A-73A45D352CC2}"/>
              </a:ext>
            </a:extLst>
          </p:cNvPr>
          <p:cNvSpPr txBox="1"/>
          <p:nvPr/>
        </p:nvSpPr>
        <p:spPr>
          <a:xfrm>
            <a:off x="2247900" y="1099038"/>
            <a:ext cx="8988668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dirty="0">
                <a:cs typeface="Arial"/>
              </a:rPr>
              <a:t>References:</a:t>
            </a:r>
          </a:p>
          <a:p>
            <a:endParaRPr lang="en-GB" sz="5400" dirty="0">
              <a:cs typeface="Arial"/>
            </a:endParaRPr>
          </a:p>
          <a:p>
            <a:endParaRPr lang="en-GB" sz="5400" dirty="0">
              <a:cs typeface="Arial"/>
            </a:endParaRPr>
          </a:p>
          <a:p>
            <a:endParaRPr lang="en-GB" sz="3200" dirty="0">
              <a:cs typeface="Arial"/>
            </a:endParaRPr>
          </a:p>
          <a:p>
            <a:endParaRPr lang="en-GB" sz="3200" dirty="0">
              <a:cs typeface="Arial"/>
            </a:endParaRPr>
          </a:p>
          <a:p>
            <a:endParaRPr lang="en-GB" sz="3200" dirty="0"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085FC4-09C6-9434-3274-674C3EA9EBF8}"/>
              </a:ext>
            </a:extLst>
          </p:cNvPr>
          <p:cNvSpPr txBox="1"/>
          <p:nvPr/>
        </p:nvSpPr>
        <p:spPr>
          <a:xfrm>
            <a:off x="2121876" y="3235570"/>
            <a:ext cx="500575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Glasby, J. (2014) </a:t>
            </a:r>
            <a:r>
              <a:rPr lang="en-US" i="1"/>
              <a:t>Partnership working in health and social care : what is integrated care and how can we deliver it? </a:t>
            </a:r>
            <a:r>
              <a:rPr lang="en-US"/>
              <a:t>. Second edition. Bristol, England ; Chicago, Illinois :; Bristol, England ; Chicago, Illinois :, Policy Press.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331244-D488-2EC0-63B9-7C56EB5C3B75}"/>
              </a:ext>
            </a:extLst>
          </p:cNvPr>
          <p:cNvSpPr txBox="1"/>
          <p:nvPr/>
        </p:nvSpPr>
        <p:spPr>
          <a:xfrm>
            <a:off x="2121877" y="2215661"/>
            <a:ext cx="5298831" cy="49771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Barnard, A.(2011) </a:t>
            </a:r>
            <a:r>
              <a:rPr lang="en-US" i="1" dirty="0"/>
              <a:t>Key themes in health and social care : a companion to learning </a:t>
            </a:r>
            <a:r>
              <a:rPr lang="en-US" dirty="0"/>
              <a:t>. London . doi:10.4324/9780203845851.</a:t>
            </a:r>
            <a:endParaRPr lang="en-US">
              <a:cs typeface="Arial"/>
            </a:endParaRPr>
          </a:p>
          <a:p>
            <a:endParaRPr lang="en-US" dirty="0">
              <a:cs typeface="Arial"/>
            </a:endParaRP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Gupta, R 2016 Team work and it's importance in an organisation. Available at :http linkedin.com/pulse/teamwork-its-importance organization-</a:t>
            </a:r>
            <a:r>
              <a:rPr lang="en-GB" dirty="0" err="1">
                <a:ea typeface="+mn-lt"/>
                <a:cs typeface="+mn-lt"/>
              </a:rPr>
              <a:t>rina</a:t>
            </a:r>
            <a:r>
              <a:rPr lang="en-GB" dirty="0">
                <a:ea typeface="+mn-lt"/>
                <a:cs typeface="+mn-lt"/>
              </a:rPr>
              <a:t>-</a:t>
            </a:r>
            <a:r>
              <a:rPr lang="en-GB" dirty="0" err="1">
                <a:ea typeface="+mn-lt"/>
                <a:cs typeface="+mn-lt"/>
              </a:rPr>
              <a:t>gupta</a:t>
            </a:r>
            <a:endParaRPr lang="en-US" dirty="0" err="1">
              <a:ea typeface="+mn-lt"/>
              <a:cs typeface="+mn-lt"/>
            </a:endParaRPr>
          </a:p>
          <a:p>
            <a:endParaRPr lang="en-US" dirty="0">
              <a:cs typeface="Arial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551798-EB80-A6F6-87AD-ECD565B60335}"/>
              </a:ext>
            </a:extLst>
          </p:cNvPr>
          <p:cNvSpPr txBox="1"/>
          <p:nvPr/>
        </p:nvSpPr>
        <p:spPr>
          <a:xfrm>
            <a:off x="10536115" y="6095999"/>
            <a:ext cx="6887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Arial"/>
              </a:rPr>
              <a:t>11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1890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02B8455-C32D-C8EE-3EE1-D962E1D8587F}"/>
              </a:ext>
            </a:extLst>
          </p:cNvPr>
          <p:cNvSpPr txBox="1"/>
          <p:nvPr/>
        </p:nvSpPr>
        <p:spPr>
          <a:xfrm>
            <a:off x="2110154" y="597877"/>
            <a:ext cx="832338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Purdy, J. &amp; Gray, B. (2018) Conflict in Multistakeholder Partnerships. In: Collaborating for Our Future. Oxford, Oxford University Press. p. doi:10.1093/oso/9780198782841.003.0006.​</a:t>
            </a:r>
          </a:p>
          <a:p>
            <a:r>
              <a:rPr lang="en-US"/>
              <a:t> Copy to clipboard​</a:t>
            </a:r>
          </a:p>
        </p:txBody>
      </p:sp>
    </p:spTree>
    <p:extLst>
      <p:ext uri="{BB962C8B-B14F-4D97-AF65-F5344CB8AC3E}">
        <p14:creationId xmlns:p14="http://schemas.microsoft.com/office/powerpoint/2010/main" val="42219681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8A7A53ED0F6C4BAC9BB320F40B3DEF" ma:contentTypeVersion="12" ma:contentTypeDescription="Create a new document." ma:contentTypeScope="" ma:versionID="6e27d4492874f3c8a5e769215df98d87">
  <xsd:schema xmlns:xsd="http://www.w3.org/2001/XMLSchema" xmlns:xs="http://www.w3.org/2001/XMLSchema" xmlns:p="http://schemas.microsoft.com/office/2006/metadata/properties" xmlns:ns3="5c225c8a-d58b-4f92-9659-fc93657787ef" xmlns:ns4="01059ada-d055-41df-ae87-635bd8b92658" targetNamespace="http://schemas.microsoft.com/office/2006/metadata/properties" ma:root="true" ma:fieldsID="0dfe5251f4facf29801e3c6675876621" ns3:_="" ns4:_="">
    <xsd:import namespace="5c225c8a-d58b-4f92-9659-fc93657787ef"/>
    <xsd:import namespace="01059ada-d055-41df-ae87-635bd8b926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_activity" minOccurs="0"/>
                <xsd:element ref="ns3:MediaServiceAuto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225c8a-d58b-4f92-9659-fc93657787e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59ada-d055-41df-ae87-635bd8b926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c225c8a-d58b-4f92-9659-fc93657787ef" xsi:nil="true"/>
  </documentManagement>
</p:properties>
</file>

<file path=customXml/itemProps1.xml><?xml version="1.0" encoding="utf-8"?>
<ds:datastoreItem xmlns:ds="http://schemas.openxmlformats.org/officeDocument/2006/customXml" ds:itemID="{DEBB8A76-93D1-4344-A47B-AADF2212C77B}">
  <ds:schemaRefs>
    <ds:schemaRef ds:uri="01059ada-d055-41df-ae87-635bd8b92658"/>
    <ds:schemaRef ds:uri="5c225c8a-d58b-4f92-9659-fc93657787e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90F2BBC-FFEF-40E1-B214-24772C18129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D0877DF-752B-45EE-8EC5-C7A2386302BB}">
  <ds:schemaRefs>
    <ds:schemaRef ds:uri="01059ada-d055-41df-ae87-635bd8b92658"/>
    <ds:schemaRef ds:uri="5c225c8a-d58b-4f92-9659-fc93657787e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Madison</vt:lpstr>
      <vt:lpstr>  Key Skills Presentation Tahrah Suffi 2127727 Professional Development within Health and Social care LCHS4005_BIRM Dr Besty Jose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importance of Team Working in Health and Social Care</vt:lpstr>
      <vt:lpstr>PowerPoint Presentation</vt:lpstr>
      <vt:lpstr>PowerPoint Presentation</vt:lpstr>
      <vt:lpstr>PowerPoint Presentation</vt:lpstr>
      <vt:lpstr>Care Home 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Key Skills Presentation Tahrah Suffi 2127727 Professional Development within Health and Social care LCHS4005_BIRM Dr Besty Jose</dc:title>
  <dc:creator>Tahrah</dc:creator>
  <cp:revision>671</cp:revision>
  <dcterms:created xsi:type="dcterms:W3CDTF">2023-02-01T12:33:34Z</dcterms:created>
  <dcterms:modified xsi:type="dcterms:W3CDTF">2023-03-14T13:56:43Z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0x010100448A7A53ED0F6C4BAC9BB320F40B3DEF</vt:lpwstr>
  </property>
</Properties>
</file>