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1" r:id="rId4"/>
    <p:sldId id="273" r:id="rId5"/>
    <p:sldId id="262" r:id="rId6"/>
    <p:sldId id="263" r:id="rId7"/>
    <p:sldId id="266" r:id="rId8"/>
    <p:sldId id="264" r:id="rId9"/>
    <p:sldId id="265" r:id="rId10"/>
    <p:sldId id="279" r:id="rId11"/>
    <p:sldId id="280" r:id="rId12"/>
    <p:sldId id="281" r:id="rId13"/>
    <p:sldId id="268" r:id="rId14"/>
    <p:sldId id="269" r:id="rId15"/>
    <p:sldId id="282" r:id="rId16"/>
    <p:sldId id="270" r:id="rId17"/>
    <p:sldId id="274" r:id="rId18"/>
    <p:sldId id="275" r:id="rId19"/>
    <p:sldId id="276" r:id="rId20"/>
    <p:sldId id="277"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97" d="100"/>
          <a:sy n="97" d="100"/>
        </p:scale>
        <p:origin x="80" y="6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29DD43-DA22-4AC7-B8CC-E1E6246C325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81CA1F7-5848-42ED-B8C9-DE69CF8E7DA9}">
      <dgm:prSet/>
      <dgm:spPr/>
      <dgm:t>
        <a:bodyPr/>
        <a:lstStyle/>
        <a:p>
          <a:r>
            <a:rPr lang="en-GB"/>
            <a:t>Have you ever used face book to sell an item?</a:t>
          </a:r>
          <a:endParaRPr lang="en-US"/>
        </a:p>
      </dgm:t>
    </dgm:pt>
    <dgm:pt modelId="{46A12A96-3F30-4A9D-B7E2-643C23BF8652}" type="parTrans" cxnId="{AF7FDA8C-F400-4A63-9F39-0AA0BA20E448}">
      <dgm:prSet/>
      <dgm:spPr/>
      <dgm:t>
        <a:bodyPr/>
        <a:lstStyle/>
        <a:p>
          <a:endParaRPr lang="en-US"/>
        </a:p>
      </dgm:t>
    </dgm:pt>
    <dgm:pt modelId="{2B8DC1DF-D67A-44FC-AD74-17467BB35999}" type="sibTrans" cxnId="{AF7FDA8C-F400-4A63-9F39-0AA0BA20E448}">
      <dgm:prSet/>
      <dgm:spPr/>
      <dgm:t>
        <a:bodyPr/>
        <a:lstStyle/>
        <a:p>
          <a:endParaRPr lang="en-US"/>
        </a:p>
      </dgm:t>
    </dgm:pt>
    <dgm:pt modelId="{DECEE52F-FE00-473E-8CDA-7584E70E8888}">
      <dgm:prSet/>
      <dgm:spPr/>
      <dgm:t>
        <a:bodyPr/>
        <a:lstStyle/>
        <a:p>
          <a:r>
            <a:rPr lang="en-GB"/>
            <a:t>Have you marketed a club or society?</a:t>
          </a:r>
          <a:endParaRPr lang="en-US"/>
        </a:p>
      </dgm:t>
    </dgm:pt>
    <dgm:pt modelId="{EFA47708-BFEB-4670-BD9B-66A6B63457E8}" type="parTrans" cxnId="{F62E82BC-21DA-40AE-9268-8FE6AE968DF2}">
      <dgm:prSet/>
      <dgm:spPr/>
      <dgm:t>
        <a:bodyPr/>
        <a:lstStyle/>
        <a:p>
          <a:endParaRPr lang="en-US"/>
        </a:p>
      </dgm:t>
    </dgm:pt>
    <dgm:pt modelId="{132C2A1A-CC64-4B73-9F33-21062C7C6E64}" type="sibTrans" cxnId="{F62E82BC-21DA-40AE-9268-8FE6AE968DF2}">
      <dgm:prSet/>
      <dgm:spPr/>
      <dgm:t>
        <a:bodyPr/>
        <a:lstStyle/>
        <a:p>
          <a:endParaRPr lang="en-US"/>
        </a:p>
      </dgm:t>
    </dgm:pt>
    <dgm:pt modelId="{3DAF358B-6E1D-4A67-B880-ED1E322CE4EE}">
      <dgm:prSet/>
      <dgm:spPr/>
      <dgm:t>
        <a:bodyPr/>
        <a:lstStyle/>
        <a:p>
          <a:r>
            <a:rPr lang="en-GB"/>
            <a:t>In groups, consider and discuss any marketing that you may have been involved in.</a:t>
          </a:r>
          <a:endParaRPr lang="en-US"/>
        </a:p>
      </dgm:t>
    </dgm:pt>
    <dgm:pt modelId="{1A31477D-8131-4346-955D-50FC54381309}" type="parTrans" cxnId="{7F57A6A9-2689-4187-84E1-86CA01346BBA}">
      <dgm:prSet/>
      <dgm:spPr/>
      <dgm:t>
        <a:bodyPr/>
        <a:lstStyle/>
        <a:p>
          <a:endParaRPr lang="en-US"/>
        </a:p>
      </dgm:t>
    </dgm:pt>
    <dgm:pt modelId="{4301A89D-A335-4082-89D1-C4340A9F7324}" type="sibTrans" cxnId="{7F57A6A9-2689-4187-84E1-86CA01346BBA}">
      <dgm:prSet/>
      <dgm:spPr/>
      <dgm:t>
        <a:bodyPr/>
        <a:lstStyle/>
        <a:p>
          <a:endParaRPr lang="en-US"/>
        </a:p>
      </dgm:t>
    </dgm:pt>
    <dgm:pt modelId="{2E5EF5A2-5E0D-4993-93C5-E4B582313783}">
      <dgm:prSet/>
      <dgm:spPr/>
      <dgm:t>
        <a:bodyPr/>
        <a:lstStyle/>
        <a:p>
          <a:r>
            <a:rPr lang="en-GB"/>
            <a:t>What did you do?</a:t>
          </a:r>
          <a:endParaRPr lang="en-US"/>
        </a:p>
      </dgm:t>
    </dgm:pt>
    <dgm:pt modelId="{9C26E5C3-DD51-4EE0-8206-EF09F631D05F}" type="parTrans" cxnId="{8D74B66C-CB12-4F13-A6FA-CFFA890E2FF1}">
      <dgm:prSet/>
      <dgm:spPr/>
      <dgm:t>
        <a:bodyPr/>
        <a:lstStyle/>
        <a:p>
          <a:endParaRPr lang="en-US"/>
        </a:p>
      </dgm:t>
    </dgm:pt>
    <dgm:pt modelId="{9BF6B989-1FDC-4873-A4A8-54841B598AE2}" type="sibTrans" cxnId="{8D74B66C-CB12-4F13-A6FA-CFFA890E2FF1}">
      <dgm:prSet/>
      <dgm:spPr/>
      <dgm:t>
        <a:bodyPr/>
        <a:lstStyle/>
        <a:p>
          <a:endParaRPr lang="en-US"/>
        </a:p>
      </dgm:t>
    </dgm:pt>
    <dgm:pt modelId="{9A28E1B9-A7AC-4A0A-81B2-21A3C53FEEA9}">
      <dgm:prSet/>
      <dgm:spPr/>
      <dgm:t>
        <a:bodyPr/>
        <a:lstStyle/>
        <a:p>
          <a:r>
            <a:rPr lang="en-GB"/>
            <a:t>How did you do it?</a:t>
          </a:r>
          <a:endParaRPr lang="en-US"/>
        </a:p>
      </dgm:t>
    </dgm:pt>
    <dgm:pt modelId="{D9CEA070-A106-4F95-9260-67FB587F33A0}" type="parTrans" cxnId="{2E79BC83-5954-409B-B148-9C1B0C0A7EFE}">
      <dgm:prSet/>
      <dgm:spPr/>
      <dgm:t>
        <a:bodyPr/>
        <a:lstStyle/>
        <a:p>
          <a:endParaRPr lang="en-US"/>
        </a:p>
      </dgm:t>
    </dgm:pt>
    <dgm:pt modelId="{2A4DAB99-DDBF-45C7-8024-CB38D92B8AB2}" type="sibTrans" cxnId="{2E79BC83-5954-409B-B148-9C1B0C0A7EFE}">
      <dgm:prSet/>
      <dgm:spPr/>
      <dgm:t>
        <a:bodyPr/>
        <a:lstStyle/>
        <a:p>
          <a:endParaRPr lang="en-US"/>
        </a:p>
      </dgm:t>
    </dgm:pt>
    <dgm:pt modelId="{CFABFFE7-AF3E-40CB-94E3-C1EBE7E9EC59}">
      <dgm:prSet/>
      <dgm:spPr/>
      <dgm:t>
        <a:bodyPr/>
        <a:lstStyle/>
        <a:p>
          <a:r>
            <a:rPr lang="en-GB"/>
            <a:t>How successful was it?</a:t>
          </a:r>
          <a:endParaRPr lang="en-US"/>
        </a:p>
      </dgm:t>
    </dgm:pt>
    <dgm:pt modelId="{4414DEFA-C119-45E1-95B5-5BA41C1B02E9}" type="parTrans" cxnId="{E8DCCBB2-2630-4A99-B6F0-918D310E4352}">
      <dgm:prSet/>
      <dgm:spPr/>
      <dgm:t>
        <a:bodyPr/>
        <a:lstStyle/>
        <a:p>
          <a:endParaRPr lang="en-US"/>
        </a:p>
      </dgm:t>
    </dgm:pt>
    <dgm:pt modelId="{6116084C-57B7-4E81-B142-A3BC9BB649DF}" type="sibTrans" cxnId="{E8DCCBB2-2630-4A99-B6F0-918D310E4352}">
      <dgm:prSet/>
      <dgm:spPr/>
      <dgm:t>
        <a:bodyPr/>
        <a:lstStyle/>
        <a:p>
          <a:endParaRPr lang="en-US"/>
        </a:p>
      </dgm:t>
    </dgm:pt>
    <dgm:pt modelId="{1F3DCB23-A071-429B-97AE-01FB48C73A34}">
      <dgm:prSet/>
      <dgm:spPr/>
      <dgm:t>
        <a:bodyPr/>
        <a:lstStyle/>
        <a:p>
          <a:r>
            <a:rPr lang="en-GB"/>
            <a:t>We shall then discuss as a class.</a:t>
          </a:r>
          <a:endParaRPr lang="en-US"/>
        </a:p>
      </dgm:t>
    </dgm:pt>
    <dgm:pt modelId="{8F19961E-73BD-4A85-838E-80C503A7EB81}" type="parTrans" cxnId="{7410DFB0-031B-4A12-A2BB-D21F69E17961}">
      <dgm:prSet/>
      <dgm:spPr/>
      <dgm:t>
        <a:bodyPr/>
        <a:lstStyle/>
        <a:p>
          <a:endParaRPr lang="en-US"/>
        </a:p>
      </dgm:t>
    </dgm:pt>
    <dgm:pt modelId="{7CDE5679-D829-4B8B-BC27-5BF6B8377C5E}" type="sibTrans" cxnId="{7410DFB0-031B-4A12-A2BB-D21F69E17961}">
      <dgm:prSet/>
      <dgm:spPr/>
      <dgm:t>
        <a:bodyPr/>
        <a:lstStyle/>
        <a:p>
          <a:endParaRPr lang="en-US"/>
        </a:p>
      </dgm:t>
    </dgm:pt>
    <dgm:pt modelId="{4CFF4FCE-349F-41A5-9A51-96AA5F98A36F}" type="pres">
      <dgm:prSet presAssocID="{3F29DD43-DA22-4AC7-B8CC-E1E6246C3259}" presName="root" presStyleCnt="0">
        <dgm:presLayoutVars>
          <dgm:dir/>
          <dgm:resizeHandles val="exact"/>
        </dgm:presLayoutVars>
      </dgm:prSet>
      <dgm:spPr/>
    </dgm:pt>
    <dgm:pt modelId="{35382C44-A7CC-482C-9D25-6AFF485C598D}" type="pres">
      <dgm:prSet presAssocID="{781CA1F7-5848-42ED-B8C9-DE69CF8E7DA9}" presName="compNode" presStyleCnt="0"/>
      <dgm:spPr/>
    </dgm:pt>
    <dgm:pt modelId="{CBC734E1-CCDF-4ABF-B786-8E1FDFA92CA4}" type="pres">
      <dgm:prSet presAssocID="{781CA1F7-5848-42ED-B8C9-DE69CF8E7DA9}" presName="bgRect" presStyleLbl="bgShp" presStyleIdx="0" presStyleCnt="7"/>
      <dgm:spPr/>
    </dgm:pt>
    <dgm:pt modelId="{36BD43E8-EC82-4AC4-8951-5E4E70A578EF}" type="pres">
      <dgm:prSet presAssocID="{781CA1F7-5848-42ED-B8C9-DE69CF8E7DA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D902D27F-34B2-4098-A84C-E3EB5BBD14A2}" type="pres">
      <dgm:prSet presAssocID="{781CA1F7-5848-42ED-B8C9-DE69CF8E7DA9}" presName="spaceRect" presStyleCnt="0"/>
      <dgm:spPr/>
    </dgm:pt>
    <dgm:pt modelId="{6F012CA1-539D-4747-95A0-E3EB1873D087}" type="pres">
      <dgm:prSet presAssocID="{781CA1F7-5848-42ED-B8C9-DE69CF8E7DA9}" presName="parTx" presStyleLbl="revTx" presStyleIdx="0" presStyleCnt="7">
        <dgm:presLayoutVars>
          <dgm:chMax val="0"/>
          <dgm:chPref val="0"/>
        </dgm:presLayoutVars>
      </dgm:prSet>
      <dgm:spPr/>
    </dgm:pt>
    <dgm:pt modelId="{AD856C36-68BF-49FE-A97B-52FD9352CA19}" type="pres">
      <dgm:prSet presAssocID="{2B8DC1DF-D67A-44FC-AD74-17467BB35999}" presName="sibTrans" presStyleCnt="0"/>
      <dgm:spPr/>
    </dgm:pt>
    <dgm:pt modelId="{E6D73471-1502-474B-B31D-D4398170E821}" type="pres">
      <dgm:prSet presAssocID="{DECEE52F-FE00-473E-8CDA-7584E70E8888}" presName="compNode" presStyleCnt="0"/>
      <dgm:spPr/>
    </dgm:pt>
    <dgm:pt modelId="{FB45955D-3BC9-4407-BF3E-D28B0F9B3F07}" type="pres">
      <dgm:prSet presAssocID="{DECEE52F-FE00-473E-8CDA-7584E70E8888}" presName="bgRect" presStyleLbl="bgShp" presStyleIdx="1" presStyleCnt="7"/>
      <dgm:spPr/>
    </dgm:pt>
    <dgm:pt modelId="{233E02FF-E9EA-441F-A607-286C4B7316E9}" type="pres">
      <dgm:prSet presAssocID="{DECEE52F-FE00-473E-8CDA-7584E70E8888}"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mpagne Glasses"/>
        </a:ext>
      </dgm:extLst>
    </dgm:pt>
    <dgm:pt modelId="{9C622BF7-C563-4D4D-A884-E261DA03DEC3}" type="pres">
      <dgm:prSet presAssocID="{DECEE52F-FE00-473E-8CDA-7584E70E8888}" presName="spaceRect" presStyleCnt="0"/>
      <dgm:spPr/>
    </dgm:pt>
    <dgm:pt modelId="{53D2BE61-5AAF-4904-8B03-28A4A383D1C3}" type="pres">
      <dgm:prSet presAssocID="{DECEE52F-FE00-473E-8CDA-7584E70E8888}" presName="parTx" presStyleLbl="revTx" presStyleIdx="1" presStyleCnt="7">
        <dgm:presLayoutVars>
          <dgm:chMax val="0"/>
          <dgm:chPref val="0"/>
        </dgm:presLayoutVars>
      </dgm:prSet>
      <dgm:spPr/>
    </dgm:pt>
    <dgm:pt modelId="{F7D8DA70-ED6C-4247-AD19-BE9B8C2F6D36}" type="pres">
      <dgm:prSet presAssocID="{132C2A1A-CC64-4B73-9F33-21062C7C6E64}" presName="sibTrans" presStyleCnt="0"/>
      <dgm:spPr/>
    </dgm:pt>
    <dgm:pt modelId="{B1C0D050-2922-4B32-9EC5-FB68A67C9209}" type="pres">
      <dgm:prSet presAssocID="{3DAF358B-6E1D-4A67-B880-ED1E322CE4EE}" presName="compNode" presStyleCnt="0"/>
      <dgm:spPr/>
    </dgm:pt>
    <dgm:pt modelId="{65F10CB1-DCA7-4805-B8A5-4FFDABFAB174}" type="pres">
      <dgm:prSet presAssocID="{3DAF358B-6E1D-4A67-B880-ED1E322CE4EE}" presName="bgRect" presStyleLbl="bgShp" presStyleIdx="2" presStyleCnt="7"/>
      <dgm:spPr/>
    </dgm:pt>
    <dgm:pt modelId="{25708C1A-94DC-4897-AC5D-18DD636F3655}" type="pres">
      <dgm:prSet presAssocID="{3DAF358B-6E1D-4A67-B880-ED1E322CE4E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13425399-D312-44B1-8052-0380976E3A5E}" type="pres">
      <dgm:prSet presAssocID="{3DAF358B-6E1D-4A67-B880-ED1E322CE4EE}" presName="spaceRect" presStyleCnt="0"/>
      <dgm:spPr/>
    </dgm:pt>
    <dgm:pt modelId="{92B94CE7-1BCB-4758-BB43-8F324E55A1F7}" type="pres">
      <dgm:prSet presAssocID="{3DAF358B-6E1D-4A67-B880-ED1E322CE4EE}" presName="parTx" presStyleLbl="revTx" presStyleIdx="2" presStyleCnt="7">
        <dgm:presLayoutVars>
          <dgm:chMax val="0"/>
          <dgm:chPref val="0"/>
        </dgm:presLayoutVars>
      </dgm:prSet>
      <dgm:spPr/>
    </dgm:pt>
    <dgm:pt modelId="{392C5841-C58B-49B4-B4BA-040E485A43BA}" type="pres">
      <dgm:prSet presAssocID="{4301A89D-A335-4082-89D1-C4340A9F7324}" presName="sibTrans" presStyleCnt="0"/>
      <dgm:spPr/>
    </dgm:pt>
    <dgm:pt modelId="{FDFD22D3-173D-4888-852D-959A50690C71}" type="pres">
      <dgm:prSet presAssocID="{2E5EF5A2-5E0D-4993-93C5-E4B582313783}" presName="compNode" presStyleCnt="0"/>
      <dgm:spPr/>
    </dgm:pt>
    <dgm:pt modelId="{68B9C3D5-258E-4FDD-9DB9-0E10861D2454}" type="pres">
      <dgm:prSet presAssocID="{2E5EF5A2-5E0D-4993-93C5-E4B582313783}" presName="bgRect" presStyleLbl="bgShp" presStyleIdx="3" presStyleCnt="7"/>
      <dgm:spPr/>
    </dgm:pt>
    <dgm:pt modelId="{3F236237-7909-4D9A-8B8F-ADD4B807CB41}" type="pres">
      <dgm:prSet presAssocID="{2E5EF5A2-5E0D-4993-93C5-E4B582313783}"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7F6ADC5F-EA3B-4281-905F-91B666C838B7}" type="pres">
      <dgm:prSet presAssocID="{2E5EF5A2-5E0D-4993-93C5-E4B582313783}" presName="spaceRect" presStyleCnt="0"/>
      <dgm:spPr/>
    </dgm:pt>
    <dgm:pt modelId="{6B68EC46-463C-4A11-BF94-6B573269509F}" type="pres">
      <dgm:prSet presAssocID="{2E5EF5A2-5E0D-4993-93C5-E4B582313783}" presName="parTx" presStyleLbl="revTx" presStyleIdx="3" presStyleCnt="7">
        <dgm:presLayoutVars>
          <dgm:chMax val="0"/>
          <dgm:chPref val="0"/>
        </dgm:presLayoutVars>
      </dgm:prSet>
      <dgm:spPr/>
    </dgm:pt>
    <dgm:pt modelId="{5C6583E0-2509-425E-872E-EDF4777BC08E}" type="pres">
      <dgm:prSet presAssocID="{9BF6B989-1FDC-4873-A4A8-54841B598AE2}" presName="sibTrans" presStyleCnt="0"/>
      <dgm:spPr/>
    </dgm:pt>
    <dgm:pt modelId="{57B06217-25A9-4E92-A432-4989C58422FE}" type="pres">
      <dgm:prSet presAssocID="{9A28E1B9-A7AC-4A0A-81B2-21A3C53FEEA9}" presName="compNode" presStyleCnt="0"/>
      <dgm:spPr/>
    </dgm:pt>
    <dgm:pt modelId="{1FF36A17-530F-4114-8796-B767F4596414}" type="pres">
      <dgm:prSet presAssocID="{9A28E1B9-A7AC-4A0A-81B2-21A3C53FEEA9}" presName="bgRect" presStyleLbl="bgShp" presStyleIdx="4" presStyleCnt="7"/>
      <dgm:spPr/>
    </dgm:pt>
    <dgm:pt modelId="{C08EFBD3-70DF-4961-9063-8B1C11B151D8}" type="pres">
      <dgm:prSet presAssocID="{9A28E1B9-A7AC-4A0A-81B2-21A3C53FEEA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 mark"/>
        </a:ext>
      </dgm:extLst>
    </dgm:pt>
    <dgm:pt modelId="{BF9ECF72-5979-4D7E-AE7F-5237E1CA3ECD}" type="pres">
      <dgm:prSet presAssocID="{9A28E1B9-A7AC-4A0A-81B2-21A3C53FEEA9}" presName="spaceRect" presStyleCnt="0"/>
      <dgm:spPr/>
    </dgm:pt>
    <dgm:pt modelId="{722F9493-9DEC-43BA-9F6A-380233163C22}" type="pres">
      <dgm:prSet presAssocID="{9A28E1B9-A7AC-4A0A-81B2-21A3C53FEEA9}" presName="parTx" presStyleLbl="revTx" presStyleIdx="4" presStyleCnt="7">
        <dgm:presLayoutVars>
          <dgm:chMax val="0"/>
          <dgm:chPref val="0"/>
        </dgm:presLayoutVars>
      </dgm:prSet>
      <dgm:spPr/>
    </dgm:pt>
    <dgm:pt modelId="{E42D6965-C577-441A-95F4-7863EFE1C9F0}" type="pres">
      <dgm:prSet presAssocID="{2A4DAB99-DDBF-45C7-8024-CB38D92B8AB2}" presName="sibTrans" presStyleCnt="0"/>
      <dgm:spPr/>
    </dgm:pt>
    <dgm:pt modelId="{5B63133C-265A-44A4-A97D-C07FBD07CE46}" type="pres">
      <dgm:prSet presAssocID="{CFABFFE7-AF3E-40CB-94E3-C1EBE7E9EC59}" presName="compNode" presStyleCnt="0"/>
      <dgm:spPr/>
    </dgm:pt>
    <dgm:pt modelId="{1E352264-03F0-4631-AD71-E6B2B88A7BE4}" type="pres">
      <dgm:prSet presAssocID="{CFABFFE7-AF3E-40CB-94E3-C1EBE7E9EC59}" presName="bgRect" presStyleLbl="bgShp" presStyleIdx="5" presStyleCnt="7"/>
      <dgm:spPr/>
    </dgm:pt>
    <dgm:pt modelId="{AD672141-B224-4A43-8FD8-15A0E09600D2}" type="pres">
      <dgm:prSet presAssocID="{CFABFFE7-AF3E-40CB-94E3-C1EBE7E9EC59}"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7BD13C52-3CD4-46D5-8786-2BA8C951026E}" type="pres">
      <dgm:prSet presAssocID="{CFABFFE7-AF3E-40CB-94E3-C1EBE7E9EC59}" presName="spaceRect" presStyleCnt="0"/>
      <dgm:spPr/>
    </dgm:pt>
    <dgm:pt modelId="{C7C3F53F-D11B-4ACA-8829-C0C45AD888B8}" type="pres">
      <dgm:prSet presAssocID="{CFABFFE7-AF3E-40CB-94E3-C1EBE7E9EC59}" presName="parTx" presStyleLbl="revTx" presStyleIdx="5" presStyleCnt="7">
        <dgm:presLayoutVars>
          <dgm:chMax val="0"/>
          <dgm:chPref val="0"/>
        </dgm:presLayoutVars>
      </dgm:prSet>
      <dgm:spPr/>
    </dgm:pt>
    <dgm:pt modelId="{4CA59244-38CC-4D3A-A881-AFC1FCD1050C}" type="pres">
      <dgm:prSet presAssocID="{6116084C-57B7-4E81-B142-A3BC9BB649DF}" presName="sibTrans" presStyleCnt="0"/>
      <dgm:spPr/>
    </dgm:pt>
    <dgm:pt modelId="{0AFA1151-21B3-4A0C-89F9-0861A16309CA}" type="pres">
      <dgm:prSet presAssocID="{1F3DCB23-A071-429B-97AE-01FB48C73A34}" presName="compNode" presStyleCnt="0"/>
      <dgm:spPr/>
    </dgm:pt>
    <dgm:pt modelId="{0006CD1F-ED02-4636-8586-24F71BD3CB7E}" type="pres">
      <dgm:prSet presAssocID="{1F3DCB23-A071-429B-97AE-01FB48C73A34}" presName="bgRect" presStyleLbl="bgShp" presStyleIdx="6" presStyleCnt="7"/>
      <dgm:spPr/>
    </dgm:pt>
    <dgm:pt modelId="{455D7845-69C1-4E76-8CB2-09CD196F6AC3}" type="pres">
      <dgm:prSet presAssocID="{1F3DCB23-A071-429B-97AE-01FB48C73A34}"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at"/>
        </a:ext>
      </dgm:extLst>
    </dgm:pt>
    <dgm:pt modelId="{53AC39C8-00CF-477B-B17F-0618D4393063}" type="pres">
      <dgm:prSet presAssocID="{1F3DCB23-A071-429B-97AE-01FB48C73A34}" presName="spaceRect" presStyleCnt="0"/>
      <dgm:spPr/>
    </dgm:pt>
    <dgm:pt modelId="{A15251F1-D92D-4159-BF30-19A56F0AD3E6}" type="pres">
      <dgm:prSet presAssocID="{1F3DCB23-A071-429B-97AE-01FB48C73A34}" presName="parTx" presStyleLbl="revTx" presStyleIdx="6" presStyleCnt="7">
        <dgm:presLayoutVars>
          <dgm:chMax val="0"/>
          <dgm:chPref val="0"/>
        </dgm:presLayoutVars>
      </dgm:prSet>
      <dgm:spPr/>
    </dgm:pt>
  </dgm:ptLst>
  <dgm:cxnLst>
    <dgm:cxn modelId="{32B8D434-E5E1-4B52-8F57-49D7328E0C5B}" type="presOf" srcId="{3F29DD43-DA22-4AC7-B8CC-E1E6246C3259}" destId="{4CFF4FCE-349F-41A5-9A51-96AA5F98A36F}" srcOrd="0" destOrd="0" presId="urn:microsoft.com/office/officeart/2018/2/layout/IconVerticalSolidList"/>
    <dgm:cxn modelId="{B7512737-C361-458C-935D-3DDF047A1E14}" type="presOf" srcId="{CFABFFE7-AF3E-40CB-94E3-C1EBE7E9EC59}" destId="{C7C3F53F-D11B-4ACA-8829-C0C45AD888B8}" srcOrd="0" destOrd="0" presId="urn:microsoft.com/office/officeart/2018/2/layout/IconVerticalSolidList"/>
    <dgm:cxn modelId="{883F0240-6E71-46C4-8430-AD55FD019188}" type="presOf" srcId="{1F3DCB23-A071-429B-97AE-01FB48C73A34}" destId="{A15251F1-D92D-4159-BF30-19A56F0AD3E6}" srcOrd="0" destOrd="0" presId="urn:microsoft.com/office/officeart/2018/2/layout/IconVerticalSolidList"/>
    <dgm:cxn modelId="{8D74B66C-CB12-4F13-A6FA-CFFA890E2FF1}" srcId="{3F29DD43-DA22-4AC7-B8CC-E1E6246C3259}" destId="{2E5EF5A2-5E0D-4993-93C5-E4B582313783}" srcOrd="3" destOrd="0" parTransId="{9C26E5C3-DD51-4EE0-8206-EF09F631D05F}" sibTransId="{9BF6B989-1FDC-4873-A4A8-54841B598AE2}"/>
    <dgm:cxn modelId="{6DB08681-44E7-4950-BD68-21525A6C682D}" type="presOf" srcId="{DECEE52F-FE00-473E-8CDA-7584E70E8888}" destId="{53D2BE61-5AAF-4904-8B03-28A4A383D1C3}" srcOrd="0" destOrd="0" presId="urn:microsoft.com/office/officeart/2018/2/layout/IconVerticalSolidList"/>
    <dgm:cxn modelId="{2E79BC83-5954-409B-B148-9C1B0C0A7EFE}" srcId="{3F29DD43-DA22-4AC7-B8CC-E1E6246C3259}" destId="{9A28E1B9-A7AC-4A0A-81B2-21A3C53FEEA9}" srcOrd="4" destOrd="0" parTransId="{D9CEA070-A106-4F95-9260-67FB587F33A0}" sibTransId="{2A4DAB99-DDBF-45C7-8024-CB38D92B8AB2}"/>
    <dgm:cxn modelId="{AF7FDA8C-F400-4A63-9F39-0AA0BA20E448}" srcId="{3F29DD43-DA22-4AC7-B8CC-E1E6246C3259}" destId="{781CA1F7-5848-42ED-B8C9-DE69CF8E7DA9}" srcOrd="0" destOrd="0" parTransId="{46A12A96-3F30-4A9D-B7E2-643C23BF8652}" sibTransId="{2B8DC1DF-D67A-44FC-AD74-17467BB35999}"/>
    <dgm:cxn modelId="{7F57A6A9-2689-4187-84E1-86CA01346BBA}" srcId="{3F29DD43-DA22-4AC7-B8CC-E1E6246C3259}" destId="{3DAF358B-6E1D-4A67-B880-ED1E322CE4EE}" srcOrd="2" destOrd="0" parTransId="{1A31477D-8131-4346-955D-50FC54381309}" sibTransId="{4301A89D-A335-4082-89D1-C4340A9F7324}"/>
    <dgm:cxn modelId="{BA8E1AAB-A013-42B5-9022-6887397FBCE1}" type="presOf" srcId="{781CA1F7-5848-42ED-B8C9-DE69CF8E7DA9}" destId="{6F012CA1-539D-4747-95A0-E3EB1873D087}" srcOrd="0" destOrd="0" presId="urn:microsoft.com/office/officeart/2018/2/layout/IconVerticalSolidList"/>
    <dgm:cxn modelId="{8817D6B0-FDFF-4F7D-B158-65C0870C6282}" type="presOf" srcId="{2E5EF5A2-5E0D-4993-93C5-E4B582313783}" destId="{6B68EC46-463C-4A11-BF94-6B573269509F}" srcOrd="0" destOrd="0" presId="urn:microsoft.com/office/officeart/2018/2/layout/IconVerticalSolidList"/>
    <dgm:cxn modelId="{7410DFB0-031B-4A12-A2BB-D21F69E17961}" srcId="{3F29DD43-DA22-4AC7-B8CC-E1E6246C3259}" destId="{1F3DCB23-A071-429B-97AE-01FB48C73A34}" srcOrd="6" destOrd="0" parTransId="{8F19961E-73BD-4A85-838E-80C503A7EB81}" sibTransId="{7CDE5679-D829-4B8B-BC27-5BF6B8377C5E}"/>
    <dgm:cxn modelId="{E8DCCBB2-2630-4A99-B6F0-918D310E4352}" srcId="{3F29DD43-DA22-4AC7-B8CC-E1E6246C3259}" destId="{CFABFFE7-AF3E-40CB-94E3-C1EBE7E9EC59}" srcOrd="5" destOrd="0" parTransId="{4414DEFA-C119-45E1-95B5-5BA41C1B02E9}" sibTransId="{6116084C-57B7-4E81-B142-A3BC9BB649DF}"/>
    <dgm:cxn modelId="{F62E82BC-21DA-40AE-9268-8FE6AE968DF2}" srcId="{3F29DD43-DA22-4AC7-B8CC-E1E6246C3259}" destId="{DECEE52F-FE00-473E-8CDA-7584E70E8888}" srcOrd="1" destOrd="0" parTransId="{EFA47708-BFEB-4670-BD9B-66A6B63457E8}" sibTransId="{132C2A1A-CC64-4B73-9F33-21062C7C6E64}"/>
    <dgm:cxn modelId="{F3D0D4E0-B0F1-49AC-96FA-26FEC20F9276}" type="presOf" srcId="{9A28E1B9-A7AC-4A0A-81B2-21A3C53FEEA9}" destId="{722F9493-9DEC-43BA-9F6A-380233163C22}" srcOrd="0" destOrd="0" presId="urn:microsoft.com/office/officeart/2018/2/layout/IconVerticalSolidList"/>
    <dgm:cxn modelId="{067973E6-F61E-4355-8450-448479FD0859}" type="presOf" srcId="{3DAF358B-6E1D-4A67-B880-ED1E322CE4EE}" destId="{92B94CE7-1BCB-4758-BB43-8F324E55A1F7}" srcOrd="0" destOrd="0" presId="urn:microsoft.com/office/officeart/2018/2/layout/IconVerticalSolidList"/>
    <dgm:cxn modelId="{4FF84D75-638A-47A6-AB52-6701547F5949}" type="presParOf" srcId="{4CFF4FCE-349F-41A5-9A51-96AA5F98A36F}" destId="{35382C44-A7CC-482C-9D25-6AFF485C598D}" srcOrd="0" destOrd="0" presId="urn:microsoft.com/office/officeart/2018/2/layout/IconVerticalSolidList"/>
    <dgm:cxn modelId="{3D57D27D-BD5E-4779-83CD-3059D76C2BDE}" type="presParOf" srcId="{35382C44-A7CC-482C-9D25-6AFF485C598D}" destId="{CBC734E1-CCDF-4ABF-B786-8E1FDFA92CA4}" srcOrd="0" destOrd="0" presId="urn:microsoft.com/office/officeart/2018/2/layout/IconVerticalSolidList"/>
    <dgm:cxn modelId="{CF4D3D76-8FC8-4DE4-BB55-2D8B1997B61D}" type="presParOf" srcId="{35382C44-A7CC-482C-9D25-6AFF485C598D}" destId="{36BD43E8-EC82-4AC4-8951-5E4E70A578EF}" srcOrd="1" destOrd="0" presId="urn:microsoft.com/office/officeart/2018/2/layout/IconVerticalSolidList"/>
    <dgm:cxn modelId="{4422645F-1B96-4200-AF63-1B6690DF18D6}" type="presParOf" srcId="{35382C44-A7CC-482C-9D25-6AFF485C598D}" destId="{D902D27F-34B2-4098-A84C-E3EB5BBD14A2}" srcOrd="2" destOrd="0" presId="urn:microsoft.com/office/officeart/2018/2/layout/IconVerticalSolidList"/>
    <dgm:cxn modelId="{E73E36E7-8E6B-49CE-B269-8C4BA3DAC264}" type="presParOf" srcId="{35382C44-A7CC-482C-9D25-6AFF485C598D}" destId="{6F012CA1-539D-4747-95A0-E3EB1873D087}" srcOrd="3" destOrd="0" presId="urn:microsoft.com/office/officeart/2018/2/layout/IconVerticalSolidList"/>
    <dgm:cxn modelId="{719D1055-529C-4D9F-BDD9-085B63F4C559}" type="presParOf" srcId="{4CFF4FCE-349F-41A5-9A51-96AA5F98A36F}" destId="{AD856C36-68BF-49FE-A97B-52FD9352CA19}" srcOrd="1" destOrd="0" presId="urn:microsoft.com/office/officeart/2018/2/layout/IconVerticalSolidList"/>
    <dgm:cxn modelId="{67AA6D10-5DC0-435C-A1E9-B574E323F755}" type="presParOf" srcId="{4CFF4FCE-349F-41A5-9A51-96AA5F98A36F}" destId="{E6D73471-1502-474B-B31D-D4398170E821}" srcOrd="2" destOrd="0" presId="urn:microsoft.com/office/officeart/2018/2/layout/IconVerticalSolidList"/>
    <dgm:cxn modelId="{63738063-37E7-4309-BE7E-DB2155E95D28}" type="presParOf" srcId="{E6D73471-1502-474B-B31D-D4398170E821}" destId="{FB45955D-3BC9-4407-BF3E-D28B0F9B3F07}" srcOrd="0" destOrd="0" presId="urn:microsoft.com/office/officeart/2018/2/layout/IconVerticalSolidList"/>
    <dgm:cxn modelId="{A4973A7B-4247-4268-8BC8-D46234EE7DD4}" type="presParOf" srcId="{E6D73471-1502-474B-B31D-D4398170E821}" destId="{233E02FF-E9EA-441F-A607-286C4B7316E9}" srcOrd="1" destOrd="0" presId="urn:microsoft.com/office/officeart/2018/2/layout/IconVerticalSolidList"/>
    <dgm:cxn modelId="{3C4409D8-5F95-4C6F-B0BD-EA3ECF42461D}" type="presParOf" srcId="{E6D73471-1502-474B-B31D-D4398170E821}" destId="{9C622BF7-C563-4D4D-A884-E261DA03DEC3}" srcOrd="2" destOrd="0" presId="urn:microsoft.com/office/officeart/2018/2/layout/IconVerticalSolidList"/>
    <dgm:cxn modelId="{44E791AA-23C8-4E97-A31B-B19C5F83CFD2}" type="presParOf" srcId="{E6D73471-1502-474B-B31D-D4398170E821}" destId="{53D2BE61-5AAF-4904-8B03-28A4A383D1C3}" srcOrd="3" destOrd="0" presId="urn:microsoft.com/office/officeart/2018/2/layout/IconVerticalSolidList"/>
    <dgm:cxn modelId="{A3734986-7F63-4110-97DB-490CAAFF1113}" type="presParOf" srcId="{4CFF4FCE-349F-41A5-9A51-96AA5F98A36F}" destId="{F7D8DA70-ED6C-4247-AD19-BE9B8C2F6D36}" srcOrd="3" destOrd="0" presId="urn:microsoft.com/office/officeart/2018/2/layout/IconVerticalSolidList"/>
    <dgm:cxn modelId="{01DBA447-D4C7-4EF6-A886-3A17AEB06A13}" type="presParOf" srcId="{4CFF4FCE-349F-41A5-9A51-96AA5F98A36F}" destId="{B1C0D050-2922-4B32-9EC5-FB68A67C9209}" srcOrd="4" destOrd="0" presId="urn:microsoft.com/office/officeart/2018/2/layout/IconVerticalSolidList"/>
    <dgm:cxn modelId="{E2FECF52-054B-4776-892A-79B293AA0D28}" type="presParOf" srcId="{B1C0D050-2922-4B32-9EC5-FB68A67C9209}" destId="{65F10CB1-DCA7-4805-B8A5-4FFDABFAB174}" srcOrd="0" destOrd="0" presId="urn:microsoft.com/office/officeart/2018/2/layout/IconVerticalSolidList"/>
    <dgm:cxn modelId="{E8DEF067-D942-4847-A6B9-6ACC4E72401B}" type="presParOf" srcId="{B1C0D050-2922-4B32-9EC5-FB68A67C9209}" destId="{25708C1A-94DC-4897-AC5D-18DD636F3655}" srcOrd="1" destOrd="0" presId="urn:microsoft.com/office/officeart/2018/2/layout/IconVerticalSolidList"/>
    <dgm:cxn modelId="{6180365A-25EB-47E5-87CA-4E148A49534A}" type="presParOf" srcId="{B1C0D050-2922-4B32-9EC5-FB68A67C9209}" destId="{13425399-D312-44B1-8052-0380976E3A5E}" srcOrd="2" destOrd="0" presId="urn:microsoft.com/office/officeart/2018/2/layout/IconVerticalSolidList"/>
    <dgm:cxn modelId="{72CEEE4C-BD24-41FD-952D-A38D33039AE1}" type="presParOf" srcId="{B1C0D050-2922-4B32-9EC5-FB68A67C9209}" destId="{92B94CE7-1BCB-4758-BB43-8F324E55A1F7}" srcOrd="3" destOrd="0" presId="urn:microsoft.com/office/officeart/2018/2/layout/IconVerticalSolidList"/>
    <dgm:cxn modelId="{ADD467CD-6D82-4598-88FF-109DC00D7162}" type="presParOf" srcId="{4CFF4FCE-349F-41A5-9A51-96AA5F98A36F}" destId="{392C5841-C58B-49B4-B4BA-040E485A43BA}" srcOrd="5" destOrd="0" presId="urn:microsoft.com/office/officeart/2018/2/layout/IconVerticalSolidList"/>
    <dgm:cxn modelId="{FC7D3C06-62F0-4AF6-B80E-843F914C822C}" type="presParOf" srcId="{4CFF4FCE-349F-41A5-9A51-96AA5F98A36F}" destId="{FDFD22D3-173D-4888-852D-959A50690C71}" srcOrd="6" destOrd="0" presId="urn:microsoft.com/office/officeart/2018/2/layout/IconVerticalSolidList"/>
    <dgm:cxn modelId="{677FEF60-BAE8-4F13-B536-24E2B953932E}" type="presParOf" srcId="{FDFD22D3-173D-4888-852D-959A50690C71}" destId="{68B9C3D5-258E-4FDD-9DB9-0E10861D2454}" srcOrd="0" destOrd="0" presId="urn:microsoft.com/office/officeart/2018/2/layout/IconVerticalSolidList"/>
    <dgm:cxn modelId="{89A3EB58-6024-44CA-BEF1-1623B4016098}" type="presParOf" srcId="{FDFD22D3-173D-4888-852D-959A50690C71}" destId="{3F236237-7909-4D9A-8B8F-ADD4B807CB41}" srcOrd="1" destOrd="0" presId="urn:microsoft.com/office/officeart/2018/2/layout/IconVerticalSolidList"/>
    <dgm:cxn modelId="{6F0652FA-18FD-4652-BFBF-468A35D79715}" type="presParOf" srcId="{FDFD22D3-173D-4888-852D-959A50690C71}" destId="{7F6ADC5F-EA3B-4281-905F-91B666C838B7}" srcOrd="2" destOrd="0" presId="urn:microsoft.com/office/officeart/2018/2/layout/IconVerticalSolidList"/>
    <dgm:cxn modelId="{1933E551-47E5-4861-B1F1-70D71BBC15E2}" type="presParOf" srcId="{FDFD22D3-173D-4888-852D-959A50690C71}" destId="{6B68EC46-463C-4A11-BF94-6B573269509F}" srcOrd="3" destOrd="0" presId="urn:microsoft.com/office/officeart/2018/2/layout/IconVerticalSolidList"/>
    <dgm:cxn modelId="{FA12F1C3-E920-4941-A833-1C9695C675F5}" type="presParOf" srcId="{4CFF4FCE-349F-41A5-9A51-96AA5F98A36F}" destId="{5C6583E0-2509-425E-872E-EDF4777BC08E}" srcOrd="7" destOrd="0" presId="urn:microsoft.com/office/officeart/2018/2/layout/IconVerticalSolidList"/>
    <dgm:cxn modelId="{D5297A4C-FD3F-4DC2-B636-089CE348E83B}" type="presParOf" srcId="{4CFF4FCE-349F-41A5-9A51-96AA5F98A36F}" destId="{57B06217-25A9-4E92-A432-4989C58422FE}" srcOrd="8" destOrd="0" presId="urn:microsoft.com/office/officeart/2018/2/layout/IconVerticalSolidList"/>
    <dgm:cxn modelId="{0B510AF7-CDA6-4F03-BDB5-51993BFFC825}" type="presParOf" srcId="{57B06217-25A9-4E92-A432-4989C58422FE}" destId="{1FF36A17-530F-4114-8796-B767F4596414}" srcOrd="0" destOrd="0" presId="urn:microsoft.com/office/officeart/2018/2/layout/IconVerticalSolidList"/>
    <dgm:cxn modelId="{B4B6C74A-5535-4803-9A69-BFED2AABE64C}" type="presParOf" srcId="{57B06217-25A9-4E92-A432-4989C58422FE}" destId="{C08EFBD3-70DF-4961-9063-8B1C11B151D8}" srcOrd="1" destOrd="0" presId="urn:microsoft.com/office/officeart/2018/2/layout/IconVerticalSolidList"/>
    <dgm:cxn modelId="{2FEABFF1-059F-4FC4-B23E-65788F8B4369}" type="presParOf" srcId="{57B06217-25A9-4E92-A432-4989C58422FE}" destId="{BF9ECF72-5979-4D7E-AE7F-5237E1CA3ECD}" srcOrd="2" destOrd="0" presId="urn:microsoft.com/office/officeart/2018/2/layout/IconVerticalSolidList"/>
    <dgm:cxn modelId="{E57E61A8-6938-4980-8D5B-76B197883701}" type="presParOf" srcId="{57B06217-25A9-4E92-A432-4989C58422FE}" destId="{722F9493-9DEC-43BA-9F6A-380233163C22}" srcOrd="3" destOrd="0" presId="urn:microsoft.com/office/officeart/2018/2/layout/IconVerticalSolidList"/>
    <dgm:cxn modelId="{199C3CC6-706B-4640-A978-55191BF134E4}" type="presParOf" srcId="{4CFF4FCE-349F-41A5-9A51-96AA5F98A36F}" destId="{E42D6965-C577-441A-95F4-7863EFE1C9F0}" srcOrd="9" destOrd="0" presId="urn:microsoft.com/office/officeart/2018/2/layout/IconVerticalSolidList"/>
    <dgm:cxn modelId="{0FA3F46B-3542-403A-AC80-C45F0E5AD9F3}" type="presParOf" srcId="{4CFF4FCE-349F-41A5-9A51-96AA5F98A36F}" destId="{5B63133C-265A-44A4-A97D-C07FBD07CE46}" srcOrd="10" destOrd="0" presId="urn:microsoft.com/office/officeart/2018/2/layout/IconVerticalSolidList"/>
    <dgm:cxn modelId="{5784B0D9-A8D4-48CE-85D0-2DFBFE29E341}" type="presParOf" srcId="{5B63133C-265A-44A4-A97D-C07FBD07CE46}" destId="{1E352264-03F0-4631-AD71-E6B2B88A7BE4}" srcOrd="0" destOrd="0" presId="urn:microsoft.com/office/officeart/2018/2/layout/IconVerticalSolidList"/>
    <dgm:cxn modelId="{39A99429-FEE0-4632-89F3-8DBB4E154DA6}" type="presParOf" srcId="{5B63133C-265A-44A4-A97D-C07FBD07CE46}" destId="{AD672141-B224-4A43-8FD8-15A0E09600D2}" srcOrd="1" destOrd="0" presId="urn:microsoft.com/office/officeart/2018/2/layout/IconVerticalSolidList"/>
    <dgm:cxn modelId="{FEC8DC8C-22E6-4D15-8EEC-CA7B8A28CB8C}" type="presParOf" srcId="{5B63133C-265A-44A4-A97D-C07FBD07CE46}" destId="{7BD13C52-3CD4-46D5-8786-2BA8C951026E}" srcOrd="2" destOrd="0" presId="urn:microsoft.com/office/officeart/2018/2/layout/IconVerticalSolidList"/>
    <dgm:cxn modelId="{B6779250-40AE-4F7C-8171-EEE1C8005BAE}" type="presParOf" srcId="{5B63133C-265A-44A4-A97D-C07FBD07CE46}" destId="{C7C3F53F-D11B-4ACA-8829-C0C45AD888B8}" srcOrd="3" destOrd="0" presId="urn:microsoft.com/office/officeart/2018/2/layout/IconVerticalSolidList"/>
    <dgm:cxn modelId="{17DC91DF-B219-4F91-88B9-68E3960AC3F0}" type="presParOf" srcId="{4CFF4FCE-349F-41A5-9A51-96AA5F98A36F}" destId="{4CA59244-38CC-4D3A-A881-AFC1FCD1050C}" srcOrd="11" destOrd="0" presId="urn:microsoft.com/office/officeart/2018/2/layout/IconVerticalSolidList"/>
    <dgm:cxn modelId="{3255DFE6-1DCB-4928-B9E9-6890933BF84D}" type="presParOf" srcId="{4CFF4FCE-349F-41A5-9A51-96AA5F98A36F}" destId="{0AFA1151-21B3-4A0C-89F9-0861A16309CA}" srcOrd="12" destOrd="0" presId="urn:microsoft.com/office/officeart/2018/2/layout/IconVerticalSolidList"/>
    <dgm:cxn modelId="{89FF235E-2223-45FB-BEFB-E0E529673CC7}" type="presParOf" srcId="{0AFA1151-21B3-4A0C-89F9-0861A16309CA}" destId="{0006CD1F-ED02-4636-8586-24F71BD3CB7E}" srcOrd="0" destOrd="0" presId="urn:microsoft.com/office/officeart/2018/2/layout/IconVerticalSolidList"/>
    <dgm:cxn modelId="{D3CA6C08-675D-4361-A689-BE1B3C7E340B}" type="presParOf" srcId="{0AFA1151-21B3-4A0C-89F9-0861A16309CA}" destId="{455D7845-69C1-4E76-8CB2-09CD196F6AC3}" srcOrd="1" destOrd="0" presId="urn:microsoft.com/office/officeart/2018/2/layout/IconVerticalSolidList"/>
    <dgm:cxn modelId="{2C95A578-DF3F-4AFE-A9E5-E70B51D2DF39}" type="presParOf" srcId="{0AFA1151-21B3-4A0C-89F9-0861A16309CA}" destId="{53AC39C8-00CF-477B-B17F-0618D4393063}" srcOrd="2" destOrd="0" presId="urn:microsoft.com/office/officeart/2018/2/layout/IconVerticalSolidList"/>
    <dgm:cxn modelId="{825A443A-DE81-433D-9BA8-AAAF70BB429D}" type="presParOf" srcId="{0AFA1151-21B3-4A0C-89F9-0861A16309CA}" destId="{A15251F1-D92D-4159-BF30-19A56F0AD3E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EE9266-3161-4402-95C9-7962BD9D469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2762D59-10F3-4002-99EA-75CF8EBA400C}">
      <dgm:prSet/>
      <dgm:spPr/>
      <dgm:t>
        <a:bodyPr/>
        <a:lstStyle/>
        <a:p>
          <a:r>
            <a:rPr lang="en-GB"/>
            <a:t>Identifies customer needs and satisfies them</a:t>
          </a:r>
          <a:endParaRPr lang="en-US"/>
        </a:p>
      </dgm:t>
    </dgm:pt>
    <dgm:pt modelId="{AFC66CFB-CF24-4CF0-9930-5BEE70AC7FC3}" type="parTrans" cxnId="{256B9239-25B0-44CB-82F8-F6BBDEFF2A61}">
      <dgm:prSet/>
      <dgm:spPr/>
      <dgm:t>
        <a:bodyPr/>
        <a:lstStyle/>
        <a:p>
          <a:endParaRPr lang="en-US"/>
        </a:p>
      </dgm:t>
    </dgm:pt>
    <dgm:pt modelId="{297832B0-1262-4F86-ADE9-74C70C7E9825}" type="sibTrans" cxnId="{256B9239-25B0-44CB-82F8-F6BBDEFF2A61}">
      <dgm:prSet/>
      <dgm:spPr/>
      <dgm:t>
        <a:bodyPr/>
        <a:lstStyle/>
        <a:p>
          <a:endParaRPr lang="en-US"/>
        </a:p>
      </dgm:t>
    </dgm:pt>
    <dgm:pt modelId="{AB35B54C-7520-4D5A-A612-1BBAAFC359DB}">
      <dgm:prSet/>
      <dgm:spPr/>
      <dgm:t>
        <a:bodyPr/>
        <a:lstStyle/>
        <a:p>
          <a:r>
            <a:rPr lang="en-GB"/>
            <a:t>Making products which will sell instead of selling what is made</a:t>
          </a:r>
          <a:endParaRPr lang="en-US"/>
        </a:p>
      </dgm:t>
    </dgm:pt>
    <dgm:pt modelId="{F3E6F962-2AC1-474D-92C9-18375C66B734}" type="parTrans" cxnId="{AB0D2147-E48E-4148-9EEC-8E23CC524FCF}">
      <dgm:prSet/>
      <dgm:spPr/>
      <dgm:t>
        <a:bodyPr/>
        <a:lstStyle/>
        <a:p>
          <a:endParaRPr lang="en-US"/>
        </a:p>
      </dgm:t>
    </dgm:pt>
    <dgm:pt modelId="{3A8BF06B-A060-4CC0-8B53-1EA9BE290B6B}" type="sibTrans" cxnId="{AB0D2147-E48E-4148-9EEC-8E23CC524FCF}">
      <dgm:prSet/>
      <dgm:spPr/>
      <dgm:t>
        <a:bodyPr/>
        <a:lstStyle/>
        <a:p>
          <a:endParaRPr lang="en-US"/>
        </a:p>
      </dgm:t>
    </dgm:pt>
    <dgm:pt modelId="{FA4DFBB7-6358-43A1-A259-02153B262304}">
      <dgm:prSet/>
      <dgm:spPr/>
      <dgm:t>
        <a:bodyPr/>
        <a:lstStyle/>
        <a:p>
          <a:r>
            <a:rPr lang="en-GB"/>
            <a:t>Realising that the customer is more important than the product</a:t>
          </a:r>
          <a:endParaRPr lang="en-US"/>
        </a:p>
      </dgm:t>
    </dgm:pt>
    <dgm:pt modelId="{3F0C3414-3481-4FDB-8029-E826D4A9C584}" type="parTrans" cxnId="{F8E9B447-1C86-4A6C-AF08-25209D3ABD56}">
      <dgm:prSet/>
      <dgm:spPr/>
      <dgm:t>
        <a:bodyPr/>
        <a:lstStyle/>
        <a:p>
          <a:endParaRPr lang="en-US"/>
        </a:p>
      </dgm:t>
    </dgm:pt>
    <dgm:pt modelId="{60D51783-3461-492F-B8FC-773DA4EE0ADD}" type="sibTrans" cxnId="{F8E9B447-1C86-4A6C-AF08-25209D3ABD56}">
      <dgm:prSet/>
      <dgm:spPr/>
      <dgm:t>
        <a:bodyPr/>
        <a:lstStyle/>
        <a:p>
          <a:endParaRPr lang="en-US"/>
        </a:p>
      </dgm:t>
    </dgm:pt>
    <dgm:pt modelId="{896FF259-4C79-48FD-A663-D73A90FFADE1}">
      <dgm:prSet/>
      <dgm:spPr/>
      <dgm:t>
        <a:bodyPr/>
        <a:lstStyle/>
        <a:p>
          <a:r>
            <a:rPr lang="en-GB"/>
            <a:t>Liberty of the customer to buy in terms of place, quality, kind and quantity.</a:t>
          </a:r>
          <a:endParaRPr lang="en-US"/>
        </a:p>
      </dgm:t>
    </dgm:pt>
    <dgm:pt modelId="{484572BE-F9B4-4C47-A75B-E3BF3AAE74AF}" type="parTrans" cxnId="{1F516453-C6B0-4B25-AA21-DC6A8CA0D35C}">
      <dgm:prSet/>
      <dgm:spPr/>
      <dgm:t>
        <a:bodyPr/>
        <a:lstStyle/>
        <a:p>
          <a:endParaRPr lang="en-US"/>
        </a:p>
      </dgm:t>
    </dgm:pt>
    <dgm:pt modelId="{F79A0822-36EC-441C-BE74-C2B5B2124F04}" type="sibTrans" cxnId="{1F516453-C6B0-4B25-AA21-DC6A8CA0D35C}">
      <dgm:prSet/>
      <dgm:spPr/>
      <dgm:t>
        <a:bodyPr/>
        <a:lstStyle/>
        <a:p>
          <a:endParaRPr lang="en-US"/>
        </a:p>
      </dgm:t>
    </dgm:pt>
    <dgm:pt modelId="{6806E167-9B16-43ED-ADA4-AF7AA0BDF3EC}">
      <dgm:prSet/>
      <dgm:spPr/>
      <dgm:t>
        <a:bodyPr/>
        <a:lstStyle/>
        <a:p>
          <a:r>
            <a:rPr lang="en-GB"/>
            <a:t>Satisfying the esteem of consumers</a:t>
          </a:r>
          <a:endParaRPr lang="en-US"/>
        </a:p>
      </dgm:t>
    </dgm:pt>
    <dgm:pt modelId="{C388392F-37BB-4196-865E-531EB994ADE6}" type="parTrans" cxnId="{1086D774-75F1-441A-B15A-5E186C1EF896}">
      <dgm:prSet/>
      <dgm:spPr/>
      <dgm:t>
        <a:bodyPr/>
        <a:lstStyle/>
        <a:p>
          <a:endParaRPr lang="en-US"/>
        </a:p>
      </dgm:t>
    </dgm:pt>
    <dgm:pt modelId="{827BAA1E-B823-4AA7-A800-612EF1575EF4}" type="sibTrans" cxnId="{1086D774-75F1-441A-B15A-5E186C1EF896}">
      <dgm:prSet/>
      <dgm:spPr/>
      <dgm:t>
        <a:bodyPr/>
        <a:lstStyle/>
        <a:p>
          <a:endParaRPr lang="en-US"/>
        </a:p>
      </dgm:t>
    </dgm:pt>
    <dgm:pt modelId="{1EE5B689-6586-417F-9A21-98191833197C}">
      <dgm:prSet/>
      <dgm:spPr/>
      <dgm:t>
        <a:bodyPr/>
        <a:lstStyle/>
        <a:p>
          <a:r>
            <a:rPr lang="en-GB"/>
            <a:t>Drawing up a marketing approach to gain the confidence of consumers and achieve business targets.</a:t>
          </a:r>
          <a:endParaRPr lang="en-US"/>
        </a:p>
      </dgm:t>
    </dgm:pt>
    <dgm:pt modelId="{1B0780BD-C613-4BCD-B860-B8AF588BC102}" type="parTrans" cxnId="{9CE7A012-0777-462D-B99C-1F0DFB737DD8}">
      <dgm:prSet/>
      <dgm:spPr/>
      <dgm:t>
        <a:bodyPr/>
        <a:lstStyle/>
        <a:p>
          <a:endParaRPr lang="en-US"/>
        </a:p>
      </dgm:t>
    </dgm:pt>
    <dgm:pt modelId="{602DFBE3-2CDB-4621-AD37-61B089AF902A}" type="sibTrans" cxnId="{9CE7A012-0777-462D-B99C-1F0DFB737DD8}">
      <dgm:prSet/>
      <dgm:spPr/>
      <dgm:t>
        <a:bodyPr/>
        <a:lstStyle/>
        <a:p>
          <a:endParaRPr lang="en-US"/>
        </a:p>
      </dgm:t>
    </dgm:pt>
    <dgm:pt modelId="{EDA3D398-7801-4EB1-ABFE-5460AFD54A24}" type="pres">
      <dgm:prSet presAssocID="{28EE9266-3161-4402-95C9-7962BD9D469B}" presName="linear" presStyleCnt="0">
        <dgm:presLayoutVars>
          <dgm:animLvl val="lvl"/>
          <dgm:resizeHandles val="exact"/>
        </dgm:presLayoutVars>
      </dgm:prSet>
      <dgm:spPr/>
    </dgm:pt>
    <dgm:pt modelId="{3878EFC1-04D9-4EB6-8E38-D5DFB0E4670B}" type="pres">
      <dgm:prSet presAssocID="{32762D59-10F3-4002-99EA-75CF8EBA400C}" presName="parentText" presStyleLbl="node1" presStyleIdx="0" presStyleCnt="6">
        <dgm:presLayoutVars>
          <dgm:chMax val="0"/>
          <dgm:bulletEnabled val="1"/>
        </dgm:presLayoutVars>
      </dgm:prSet>
      <dgm:spPr/>
    </dgm:pt>
    <dgm:pt modelId="{0C02E162-C5B4-473E-9A60-4FC916451C02}" type="pres">
      <dgm:prSet presAssocID="{297832B0-1262-4F86-ADE9-74C70C7E9825}" presName="spacer" presStyleCnt="0"/>
      <dgm:spPr/>
    </dgm:pt>
    <dgm:pt modelId="{C731DE23-9A4E-43D8-84A4-20DFCF7A26AF}" type="pres">
      <dgm:prSet presAssocID="{AB35B54C-7520-4D5A-A612-1BBAAFC359DB}" presName="parentText" presStyleLbl="node1" presStyleIdx="1" presStyleCnt="6">
        <dgm:presLayoutVars>
          <dgm:chMax val="0"/>
          <dgm:bulletEnabled val="1"/>
        </dgm:presLayoutVars>
      </dgm:prSet>
      <dgm:spPr/>
    </dgm:pt>
    <dgm:pt modelId="{F6B581FE-0028-4E4E-B15B-D92E80CBDD0D}" type="pres">
      <dgm:prSet presAssocID="{3A8BF06B-A060-4CC0-8B53-1EA9BE290B6B}" presName="spacer" presStyleCnt="0"/>
      <dgm:spPr/>
    </dgm:pt>
    <dgm:pt modelId="{B84E66F2-AF93-410A-A10D-135479D1F4BE}" type="pres">
      <dgm:prSet presAssocID="{FA4DFBB7-6358-43A1-A259-02153B262304}" presName="parentText" presStyleLbl="node1" presStyleIdx="2" presStyleCnt="6">
        <dgm:presLayoutVars>
          <dgm:chMax val="0"/>
          <dgm:bulletEnabled val="1"/>
        </dgm:presLayoutVars>
      </dgm:prSet>
      <dgm:spPr/>
    </dgm:pt>
    <dgm:pt modelId="{8C0E1E7C-0FA0-4AB5-9A92-19CC1DD6FC36}" type="pres">
      <dgm:prSet presAssocID="{60D51783-3461-492F-B8FC-773DA4EE0ADD}" presName="spacer" presStyleCnt="0"/>
      <dgm:spPr/>
    </dgm:pt>
    <dgm:pt modelId="{6AB2BAF9-F4B1-42DB-BD3A-DDDACC988AB6}" type="pres">
      <dgm:prSet presAssocID="{896FF259-4C79-48FD-A663-D73A90FFADE1}" presName="parentText" presStyleLbl="node1" presStyleIdx="3" presStyleCnt="6">
        <dgm:presLayoutVars>
          <dgm:chMax val="0"/>
          <dgm:bulletEnabled val="1"/>
        </dgm:presLayoutVars>
      </dgm:prSet>
      <dgm:spPr/>
    </dgm:pt>
    <dgm:pt modelId="{40FC533F-C572-44A5-8BF3-89F50FFDC636}" type="pres">
      <dgm:prSet presAssocID="{F79A0822-36EC-441C-BE74-C2B5B2124F04}" presName="spacer" presStyleCnt="0"/>
      <dgm:spPr/>
    </dgm:pt>
    <dgm:pt modelId="{F6DBA53D-2CF3-4E2F-A1FF-E81AD2A22F8F}" type="pres">
      <dgm:prSet presAssocID="{6806E167-9B16-43ED-ADA4-AF7AA0BDF3EC}" presName="parentText" presStyleLbl="node1" presStyleIdx="4" presStyleCnt="6">
        <dgm:presLayoutVars>
          <dgm:chMax val="0"/>
          <dgm:bulletEnabled val="1"/>
        </dgm:presLayoutVars>
      </dgm:prSet>
      <dgm:spPr/>
    </dgm:pt>
    <dgm:pt modelId="{B2E17E74-EB9C-4E52-A278-545F33DB2BC6}" type="pres">
      <dgm:prSet presAssocID="{827BAA1E-B823-4AA7-A800-612EF1575EF4}" presName="spacer" presStyleCnt="0"/>
      <dgm:spPr/>
    </dgm:pt>
    <dgm:pt modelId="{091EFC18-58C1-4829-8870-394611AD3546}" type="pres">
      <dgm:prSet presAssocID="{1EE5B689-6586-417F-9A21-98191833197C}" presName="parentText" presStyleLbl="node1" presStyleIdx="5" presStyleCnt="6">
        <dgm:presLayoutVars>
          <dgm:chMax val="0"/>
          <dgm:bulletEnabled val="1"/>
        </dgm:presLayoutVars>
      </dgm:prSet>
      <dgm:spPr/>
    </dgm:pt>
  </dgm:ptLst>
  <dgm:cxnLst>
    <dgm:cxn modelId="{9CE7A012-0777-462D-B99C-1F0DFB737DD8}" srcId="{28EE9266-3161-4402-95C9-7962BD9D469B}" destId="{1EE5B689-6586-417F-9A21-98191833197C}" srcOrd="5" destOrd="0" parTransId="{1B0780BD-C613-4BCD-B860-B8AF588BC102}" sibTransId="{602DFBE3-2CDB-4621-AD37-61B089AF902A}"/>
    <dgm:cxn modelId="{5417D918-888B-4A40-A949-D7CC53484187}" type="presOf" srcId="{28EE9266-3161-4402-95C9-7962BD9D469B}" destId="{EDA3D398-7801-4EB1-ABFE-5460AFD54A24}" srcOrd="0" destOrd="0" presId="urn:microsoft.com/office/officeart/2005/8/layout/vList2"/>
    <dgm:cxn modelId="{48A13F26-5EF9-45B8-A9CD-54B9DB36650B}" type="presOf" srcId="{32762D59-10F3-4002-99EA-75CF8EBA400C}" destId="{3878EFC1-04D9-4EB6-8E38-D5DFB0E4670B}" srcOrd="0" destOrd="0" presId="urn:microsoft.com/office/officeart/2005/8/layout/vList2"/>
    <dgm:cxn modelId="{256B9239-25B0-44CB-82F8-F6BBDEFF2A61}" srcId="{28EE9266-3161-4402-95C9-7962BD9D469B}" destId="{32762D59-10F3-4002-99EA-75CF8EBA400C}" srcOrd="0" destOrd="0" parTransId="{AFC66CFB-CF24-4CF0-9930-5BEE70AC7FC3}" sibTransId="{297832B0-1262-4F86-ADE9-74C70C7E9825}"/>
    <dgm:cxn modelId="{627A8141-168F-4EB4-B8D4-AAD3EE7999F2}" type="presOf" srcId="{1EE5B689-6586-417F-9A21-98191833197C}" destId="{091EFC18-58C1-4829-8870-394611AD3546}" srcOrd="0" destOrd="0" presId="urn:microsoft.com/office/officeart/2005/8/layout/vList2"/>
    <dgm:cxn modelId="{AB0D2147-E48E-4148-9EEC-8E23CC524FCF}" srcId="{28EE9266-3161-4402-95C9-7962BD9D469B}" destId="{AB35B54C-7520-4D5A-A612-1BBAAFC359DB}" srcOrd="1" destOrd="0" parTransId="{F3E6F962-2AC1-474D-92C9-18375C66B734}" sibTransId="{3A8BF06B-A060-4CC0-8B53-1EA9BE290B6B}"/>
    <dgm:cxn modelId="{F8E9B447-1C86-4A6C-AF08-25209D3ABD56}" srcId="{28EE9266-3161-4402-95C9-7962BD9D469B}" destId="{FA4DFBB7-6358-43A1-A259-02153B262304}" srcOrd="2" destOrd="0" parTransId="{3F0C3414-3481-4FDB-8029-E826D4A9C584}" sibTransId="{60D51783-3461-492F-B8FC-773DA4EE0ADD}"/>
    <dgm:cxn modelId="{190D1B68-D8D4-461C-AAEB-C20037757218}" type="presOf" srcId="{AB35B54C-7520-4D5A-A612-1BBAAFC359DB}" destId="{C731DE23-9A4E-43D8-84A4-20DFCF7A26AF}" srcOrd="0" destOrd="0" presId="urn:microsoft.com/office/officeart/2005/8/layout/vList2"/>
    <dgm:cxn modelId="{40253E4F-D30B-46C9-9BDD-D01EB2781385}" type="presOf" srcId="{FA4DFBB7-6358-43A1-A259-02153B262304}" destId="{B84E66F2-AF93-410A-A10D-135479D1F4BE}" srcOrd="0" destOrd="0" presId="urn:microsoft.com/office/officeart/2005/8/layout/vList2"/>
    <dgm:cxn modelId="{1F516453-C6B0-4B25-AA21-DC6A8CA0D35C}" srcId="{28EE9266-3161-4402-95C9-7962BD9D469B}" destId="{896FF259-4C79-48FD-A663-D73A90FFADE1}" srcOrd="3" destOrd="0" parTransId="{484572BE-F9B4-4C47-A75B-E3BF3AAE74AF}" sibTransId="{F79A0822-36EC-441C-BE74-C2B5B2124F04}"/>
    <dgm:cxn modelId="{1086D774-75F1-441A-B15A-5E186C1EF896}" srcId="{28EE9266-3161-4402-95C9-7962BD9D469B}" destId="{6806E167-9B16-43ED-ADA4-AF7AA0BDF3EC}" srcOrd="4" destOrd="0" parTransId="{C388392F-37BB-4196-865E-531EB994ADE6}" sibTransId="{827BAA1E-B823-4AA7-A800-612EF1575EF4}"/>
    <dgm:cxn modelId="{CCBB82E0-DC5D-482C-801A-B43C2A6C5DB8}" type="presOf" srcId="{896FF259-4C79-48FD-A663-D73A90FFADE1}" destId="{6AB2BAF9-F4B1-42DB-BD3A-DDDACC988AB6}" srcOrd="0" destOrd="0" presId="urn:microsoft.com/office/officeart/2005/8/layout/vList2"/>
    <dgm:cxn modelId="{05F382FD-4349-40EA-B464-C0A271AAD919}" type="presOf" srcId="{6806E167-9B16-43ED-ADA4-AF7AA0BDF3EC}" destId="{F6DBA53D-2CF3-4E2F-A1FF-E81AD2A22F8F}" srcOrd="0" destOrd="0" presId="urn:microsoft.com/office/officeart/2005/8/layout/vList2"/>
    <dgm:cxn modelId="{1193D168-AF73-4590-A010-37D344F27D15}" type="presParOf" srcId="{EDA3D398-7801-4EB1-ABFE-5460AFD54A24}" destId="{3878EFC1-04D9-4EB6-8E38-D5DFB0E4670B}" srcOrd="0" destOrd="0" presId="urn:microsoft.com/office/officeart/2005/8/layout/vList2"/>
    <dgm:cxn modelId="{5DCFF0AA-DD60-4773-B899-D7533E8DF9AE}" type="presParOf" srcId="{EDA3D398-7801-4EB1-ABFE-5460AFD54A24}" destId="{0C02E162-C5B4-473E-9A60-4FC916451C02}" srcOrd="1" destOrd="0" presId="urn:microsoft.com/office/officeart/2005/8/layout/vList2"/>
    <dgm:cxn modelId="{1C206EED-1ED3-4D94-B63E-41D247276BF1}" type="presParOf" srcId="{EDA3D398-7801-4EB1-ABFE-5460AFD54A24}" destId="{C731DE23-9A4E-43D8-84A4-20DFCF7A26AF}" srcOrd="2" destOrd="0" presId="urn:microsoft.com/office/officeart/2005/8/layout/vList2"/>
    <dgm:cxn modelId="{8792431B-7E9A-40B4-9A01-94994F93C6DF}" type="presParOf" srcId="{EDA3D398-7801-4EB1-ABFE-5460AFD54A24}" destId="{F6B581FE-0028-4E4E-B15B-D92E80CBDD0D}" srcOrd="3" destOrd="0" presId="urn:microsoft.com/office/officeart/2005/8/layout/vList2"/>
    <dgm:cxn modelId="{C5C3038F-4379-44C7-AA20-076573F056BA}" type="presParOf" srcId="{EDA3D398-7801-4EB1-ABFE-5460AFD54A24}" destId="{B84E66F2-AF93-410A-A10D-135479D1F4BE}" srcOrd="4" destOrd="0" presId="urn:microsoft.com/office/officeart/2005/8/layout/vList2"/>
    <dgm:cxn modelId="{3065F2D5-134D-460D-B3D8-EBD4BDE83177}" type="presParOf" srcId="{EDA3D398-7801-4EB1-ABFE-5460AFD54A24}" destId="{8C0E1E7C-0FA0-4AB5-9A92-19CC1DD6FC36}" srcOrd="5" destOrd="0" presId="urn:microsoft.com/office/officeart/2005/8/layout/vList2"/>
    <dgm:cxn modelId="{07BF56D3-DE60-45B9-9BE7-D2771840AC44}" type="presParOf" srcId="{EDA3D398-7801-4EB1-ABFE-5460AFD54A24}" destId="{6AB2BAF9-F4B1-42DB-BD3A-DDDACC988AB6}" srcOrd="6" destOrd="0" presId="urn:microsoft.com/office/officeart/2005/8/layout/vList2"/>
    <dgm:cxn modelId="{038AE786-DE3F-456B-9FAB-7FE9508605D0}" type="presParOf" srcId="{EDA3D398-7801-4EB1-ABFE-5460AFD54A24}" destId="{40FC533F-C572-44A5-8BF3-89F50FFDC636}" srcOrd="7" destOrd="0" presId="urn:microsoft.com/office/officeart/2005/8/layout/vList2"/>
    <dgm:cxn modelId="{95A7AA20-848B-48C9-BD25-01F30DEFBE71}" type="presParOf" srcId="{EDA3D398-7801-4EB1-ABFE-5460AFD54A24}" destId="{F6DBA53D-2CF3-4E2F-A1FF-E81AD2A22F8F}" srcOrd="8" destOrd="0" presId="urn:microsoft.com/office/officeart/2005/8/layout/vList2"/>
    <dgm:cxn modelId="{461F739F-F919-4DF6-AC72-FF4B29DE3108}" type="presParOf" srcId="{EDA3D398-7801-4EB1-ABFE-5460AFD54A24}" destId="{B2E17E74-EB9C-4E52-A278-545F33DB2BC6}" srcOrd="9" destOrd="0" presId="urn:microsoft.com/office/officeart/2005/8/layout/vList2"/>
    <dgm:cxn modelId="{4EC96527-52F2-4EA1-9A1A-6CB2656E6813}" type="presParOf" srcId="{EDA3D398-7801-4EB1-ABFE-5460AFD54A24}" destId="{091EFC18-58C1-4829-8870-394611AD354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FFB6A2-BB98-425B-82A6-08133368BE5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6E61560-D14D-4C3E-ACAF-50941EECF28A}">
      <dgm:prSet/>
      <dgm:spPr/>
      <dgm:t>
        <a:bodyPr/>
        <a:lstStyle/>
        <a:p>
          <a:r>
            <a:rPr lang="en-GB"/>
            <a:t>Give some thought to the different Businesses you are aware of, both small local businesses and also large worldwide organisations like Apple.  </a:t>
          </a:r>
          <a:endParaRPr lang="en-US"/>
        </a:p>
      </dgm:t>
    </dgm:pt>
    <dgm:pt modelId="{D6CD109B-7825-4275-9C97-152AF593ED0F}" type="parTrans" cxnId="{A7F7EB2F-5AD2-45E9-8A3D-F87FE864E963}">
      <dgm:prSet/>
      <dgm:spPr/>
      <dgm:t>
        <a:bodyPr/>
        <a:lstStyle/>
        <a:p>
          <a:endParaRPr lang="en-US"/>
        </a:p>
      </dgm:t>
    </dgm:pt>
    <dgm:pt modelId="{FDF1073A-BC35-40DF-870B-737C929A9CAB}" type="sibTrans" cxnId="{A7F7EB2F-5AD2-45E9-8A3D-F87FE864E963}">
      <dgm:prSet/>
      <dgm:spPr/>
      <dgm:t>
        <a:bodyPr/>
        <a:lstStyle/>
        <a:p>
          <a:endParaRPr lang="en-US"/>
        </a:p>
      </dgm:t>
    </dgm:pt>
    <dgm:pt modelId="{46F13BEB-0965-44B8-96CE-9348C421F893}">
      <dgm:prSet/>
      <dgm:spPr/>
      <dgm:t>
        <a:bodyPr/>
        <a:lstStyle/>
        <a:p>
          <a:r>
            <a:rPr lang="en-GB"/>
            <a:t>How effective do the apply the marketing concept?  </a:t>
          </a:r>
          <a:endParaRPr lang="en-US"/>
        </a:p>
      </dgm:t>
    </dgm:pt>
    <dgm:pt modelId="{23524518-6ACC-4BD0-A1ED-6C068FC5516F}" type="parTrans" cxnId="{6A42824C-AA45-49A1-8E45-68AD1AA8A37E}">
      <dgm:prSet/>
      <dgm:spPr/>
      <dgm:t>
        <a:bodyPr/>
        <a:lstStyle/>
        <a:p>
          <a:endParaRPr lang="en-US"/>
        </a:p>
      </dgm:t>
    </dgm:pt>
    <dgm:pt modelId="{1406E3FA-B9D6-4EDA-93DC-67F7EC4FC54B}" type="sibTrans" cxnId="{6A42824C-AA45-49A1-8E45-68AD1AA8A37E}">
      <dgm:prSet/>
      <dgm:spPr/>
      <dgm:t>
        <a:bodyPr/>
        <a:lstStyle/>
        <a:p>
          <a:endParaRPr lang="en-US"/>
        </a:p>
      </dgm:t>
    </dgm:pt>
    <dgm:pt modelId="{FB7772E2-18D6-4352-B2C5-46523F2D4EB4}">
      <dgm:prSet/>
      <dgm:spPr/>
      <dgm:t>
        <a:bodyPr/>
        <a:lstStyle/>
        <a:p>
          <a:r>
            <a:rPr lang="en-GB"/>
            <a:t>List 7 organisations a mixture of local and large and write the key points of the marketing concept application next to them</a:t>
          </a:r>
          <a:endParaRPr lang="en-US"/>
        </a:p>
      </dgm:t>
    </dgm:pt>
    <dgm:pt modelId="{0488114C-6F0C-4F85-9878-FD2B699AA3F5}" type="parTrans" cxnId="{9A2D164D-27D1-4139-8BA5-5A25A5B30069}">
      <dgm:prSet/>
      <dgm:spPr/>
      <dgm:t>
        <a:bodyPr/>
        <a:lstStyle/>
        <a:p>
          <a:endParaRPr lang="en-US"/>
        </a:p>
      </dgm:t>
    </dgm:pt>
    <dgm:pt modelId="{9FAA9DA9-0C2B-40A8-B283-C5F5F66081AB}" type="sibTrans" cxnId="{9A2D164D-27D1-4139-8BA5-5A25A5B30069}">
      <dgm:prSet/>
      <dgm:spPr/>
      <dgm:t>
        <a:bodyPr/>
        <a:lstStyle/>
        <a:p>
          <a:endParaRPr lang="en-US"/>
        </a:p>
      </dgm:t>
    </dgm:pt>
    <dgm:pt modelId="{7D4F85D4-C39C-4545-9C18-6C3F43C346B1}" type="pres">
      <dgm:prSet presAssocID="{05FFB6A2-BB98-425B-82A6-08133368BE53}" presName="vert0" presStyleCnt="0">
        <dgm:presLayoutVars>
          <dgm:dir/>
          <dgm:animOne val="branch"/>
          <dgm:animLvl val="lvl"/>
        </dgm:presLayoutVars>
      </dgm:prSet>
      <dgm:spPr/>
    </dgm:pt>
    <dgm:pt modelId="{889D5617-3DE4-48DE-BB14-1E0AFDF0E56B}" type="pres">
      <dgm:prSet presAssocID="{B6E61560-D14D-4C3E-ACAF-50941EECF28A}" presName="thickLine" presStyleLbl="alignNode1" presStyleIdx="0" presStyleCnt="3"/>
      <dgm:spPr/>
    </dgm:pt>
    <dgm:pt modelId="{EEFCBB5F-1A16-4D6E-9FEC-2C1186D81E0F}" type="pres">
      <dgm:prSet presAssocID="{B6E61560-D14D-4C3E-ACAF-50941EECF28A}" presName="horz1" presStyleCnt="0"/>
      <dgm:spPr/>
    </dgm:pt>
    <dgm:pt modelId="{62201383-C752-4922-88B9-6DC74BD5D8EE}" type="pres">
      <dgm:prSet presAssocID="{B6E61560-D14D-4C3E-ACAF-50941EECF28A}" presName="tx1" presStyleLbl="revTx" presStyleIdx="0" presStyleCnt="3"/>
      <dgm:spPr/>
    </dgm:pt>
    <dgm:pt modelId="{F6EE0CCE-1833-4F35-B02C-3FB51317EBF1}" type="pres">
      <dgm:prSet presAssocID="{B6E61560-D14D-4C3E-ACAF-50941EECF28A}" presName="vert1" presStyleCnt="0"/>
      <dgm:spPr/>
    </dgm:pt>
    <dgm:pt modelId="{871F118B-1FCF-4E8B-AB23-F7D42A19D1C4}" type="pres">
      <dgm:prSet presAssocID="{46F13BEB-0965-44B8-96CE-9348C421F893}" presName="thickLine" presStyleLbl="alignNode1" presStyleIdx="1" presStyleCnt="3"/>
      <dgm:spPr/>
    </dgm:pt>
    <dgm:pt modelId="{2CAA717A-3EC3-41AF-B7A0-7D314AE8A258}" type="pres">
      <dgm:prSet presAssocID="{46F13BEB-0965-44B8-96CE-9348C421F893}" presName="horz1" presStyleCnt="0"/>
      <dgm:spPr/>
    </dgm:pt>
    <dgm:pt modelId="{3561F010-1C48-47A1-8254-408846F2070E}" type="pres">
      <dgm:prSet presAssocID="{46F13BEB-0965-44B8-96CE-9348C421F893}" presName="tx1" presStyleLbl="revTx" presStyleIdx="1" presStyleCnt="3"/>
      <dgm:spPr/>
    </dgm:pt>
    <dgm:pt modelId="{2C0259CA-45E3-4F17-AEF5-4F431D1CA331}" type="pres">
      <dgm:prSet presAssocID="{46F13BEB-0965-44B8-96CE-9348C421F893}" presName="vert1" presStyleCnt="0"/>
      <dgm:spPr/>
    </dgm:pt>
    <dgm:pt modelId="{FC09A3F2-BF54-46A1-864A-D664101EF990}" type="pres">
      <dgm:prSet presAssocID="{FB7772E2-18D6-4352-B2C5-46523F2D4EB4}" presName="thickLine" presStyleLbl="alignNode1" presStyleIdx="2" presStyleCnt="3"/>
      <dgm:spPr/>
    </dgm:pt>
    <dgm:pt modelId="{A4D94607-4A2E-4A25-A3D6-F85E601FB6F8}" type="pres">
      <dgm:prSet presAssocID="{FB7772E2-18D6-4352-B2C5-46523F2D4EB4}" presName="horz1" presStyleCnt="0"/>
      <dgm:spPr/>
    </dgm:pt>
    <dgm:pt modelId="{CC446EC6-26D8-4CD5-9232-2274F1545457}" type="pres">
      <dgm:prSet presAssocID="{FB7772E2-18D6-4352-B2C5-46523F2D4EB4}" presName="tx1" presStyleLbl="revTx" presStyleIdx="2" presStyleCnt="3"/>
      <dgm:spPr/>
    </dgm:pt>
    <dgm:pt modelId="{4C971ED4-524C-4158-A6E2-636C89D8985E}" type="pres">
      <dgm:prSet presAssocID="{FB7772E2-18D6-4352-B2C5-46523F2D4EB4}" presName="vert1" presStyleCnt="0"/>
      <dgm:spPr/>
    </dgm:pt>
  </dgm:ptLst>
  <dgm:cxnLst>
    <dgm:cxn modelId="{43016325-FE78-4BB0-A1F3-F787D1926DDC}" type="presOf" srcId="{05FFB6A2-BB98-425B-82A6-08133368BE53}" destId="{7D4F85D4-C39C-4545-9C18-6C3F43C346B1}" srcOrd="0" destOrd="0" presId="urn:microsoft.com/office/officeart/2008/layout/LinedList"/>
    <dgm:cxn modelId="{E0A89F2E-86C0-4BF7-A431-1588283CFE9D}" type="presOf" srcId="{B6E61560-D14D-4C3E-ACAF-50941EECF28A}" destId="{62201383-C752-4922-88B9-6DC74BD5D8EE}" srcOrd="0" destOrd="0" presId="urn:microsoft.com/office/officeart/2008/layout/LinedList"/>
    <dgm:cxn modelId="{A7F7EB2F-5AD2-45E9-8A3D-F87FE864E963}" srcId="{05FFB6A2-BB98-425B-82A6-08133368BE53}" destId="{B6E61560-D14D-4C3E-ACAF-50941EECF28A}" srcOrd="0" destOrd="0" parTransId="{D6CD109B-7825-4275-9C97-152AF593ED0F}" sibTransId="{FDF1073A-BC35-40DF-870B-737C929A9CAB}"/>
    <dgm:cxn modelId="{6A42824C-AA45-49A1-8E45-68AD1AA8A37E}" srcId="{05FFB6A2-BB98-425B-82A6-08133368BE53}" destId="{46F13BEB-0965-44B8-96CE-9348C421F893}" srcOrd="1" destOrd="0" parTransId="{23524518-6ACC-4BD0-A1ED-6C068FC5516F}" sibTransId="{1406E3FA-B9D6-4EDA-93DC-67F7EC4FC54B}"/>
    <dgm:cxn modelId="{9A2D164D-27D1-4139-8BA5-5A25A5B30069}" srcId="{05FFB6A2-BB98-425B-82A6-08133368BE53}" destId="{FB7772E2-18D6-4352-B2C5-46523F2D4EB4}" srcOrd="2" destOrd="0" parTransId="{0488114C-6F0C-4F85-9878-FD2B699AA3F5}" sibTransId="{9FAA9DA9-0C2B-40A8-B283-C5F5F66081AB}"/>
    <dgm:cxn modelId="{E90004B3-3280-4559-BABF-DF3A20E47B0D}" type="presOf" srcId="{FB7772E2-18D6-4352-B2C5-46523F2D4EB4}" destId="{CC446EC6-26D8-4CD5-9232-2274F1545457}" srcOrd="0" destOrd="0" presId="urn:microsoft.com/office/officeart/2008/layout/LinedList"/>
    <dgm:cxn modelId="{6688ADF3-A33D-417B-A616-8DE665B610DF}" type="presOf" srcId="{46F13BEB-0965-44B8-96CE-9348C421F893}" destId="{3561F010-1C48-47A1-8254-408846F2070E}" srcOrd="0" destOrd="0" presId="urn:microsoft.com/office/officeart/2008/layout/LinedList"/>
    <dgm:cxn modelId="{DEA58035-E6E8-4160-99A8-4B08B4EB1BA3}" type="presParOf" srcId="{7D4F85D4-C39C-4545-9C18-6C3F43C346B1}" destId="{889D5617-3DE4-48DE-BB14-1E0AFDF0E56B}" srcOrd="0" destOrd="0" presId="urn:microsoft.com/office/officeart/2008/layout/LinedList"/>
    <dgm:cxn modelId="{A209487B-D145-4783-BB96-5E0556884A39}" type="presParOf" srcId="{7D4F85D4-C39C-4545-9C18-6C3F43C346B1}" destId="{EEFCBB5F-1A16-4D6E-9FEC-2C1186D81E0F}" srcOrd="1" destOrd="0" presId="urn:microsoft.com/office/officeart/2008/layout/LinedList"/>
    <dgm:cxn modelId="{D7132FDF-DD9C-4D13-86EB-2E294547CAEA}" type="presParOf" srcId="{EEFCBB5F-1A16-4D6E-9FEC-2C1186D81E0F}" destId="{62201383-C752-4922-88B9-6DC74BD5D8EE}" srcOrd="0" destOrd="0" presId="urn:microsoft.com/office/officeart/2008/layout/LinedList"/>
    <dgm:cxn modelId="{851CB243-5E94-4EC3-B524-E917ADB9D278}" type="presParOf" srcId="{EEFCBB5F-1A16-4D6E-9FEC-2C1186D81E0F}" destId="{F6EE0CCE-1833-4F35-B02C-3FB51317EBF1}" srcOrd="1" destOrd="0" presId="urn:microsoft.com/office/officeart/2008/layout/LinedList"/>
    <dgm:cxn modelId="{11FE58CC-0A6C-41B0-A9E3-BF83C80C5125}" type="presParOf" srcId="{7D4F85D4-C39C-4545-9C18-6C3F43C346B1}" destId="{871F118B-1FCF-4E8B-AB23-F7D42A19D1C4}" srcOrd="2" destOrd="0" presId="urn:microsoft.com/office/officeart/2008/layout/LinedList"/>
    <dgm:cxn modelId="{0D1F9328-EDE1-43B0-819B-D84448090494}" type="presParOf" srcId="{7D4F85D4-C39C-4545-9C18-6C3F43C346B1}" destId="{2CAA717A-3EC3-41AF-B7A0-7D314AE8A258}" srcOrd="3" destOrd="0" presId="urn:microsoft.com/office/officeart/2008/layout/LinedList"/>
    <dgm:cxn modelId="{E8A70CA2-4691-4CB7-8CB9-00FF706E022B}" type="presParOf" srcId="{2CAA717A-3EC3-41AF-B7A0-7D314AE8A258}" destId="{3561F010-1C48-47A1-8254-408846F2070E}" srcOrd="0" destOrd="0" presId="urn:microsoft.com/office/officeart/2008/layout/LinedList"/>
    <dgm:cxn modelId="{6851C770-D7DE-43A3-B99A-A27F7CE3FFFD}" type="presParOf" srcId="{2CAA717A-3EC3-41AF-B7A0-7D314AE8A258}" destId="{2C0259CA-45E3-4F17-AEF5-4F431D1CA331}" srcOrd="1" destOrd="0" presId="urn:microsoft.com/office/officeart/2008/layout/LinedList"/>
    <dgm:cxn modelId="{D87D3CFE-203D-4804-ADAD-E428056E8460}" type="presParOf" srcId="{7D4F85D4-C39C-4545-9C18-6C3F43C346B1}" destId="{FC09A3F2-BF54-46A1-864A-D664101EF990}" srcOrd="4" destOrd="0" presId="urn:microsoft.com/office/officeart/2008/layout/LinedList"/>
    <dgm:cxn modelId="{D770B394-63AD-407C-8601-345DD6D63589}" type="presParOf" srcId="{7D4F85D4-C39C-4545-9C18-6C3F43C346B1}" destId="{A4D94607-4A2E-4A25-A3D6-F85E601FB6F8}" srcOrd="5" destOrd="0" presId="urn:microsoft.com/office/officeart/2008/layout/LinedList"/>
    <dgm:cxn modelId="{102BAD1D-87E8-48C2-993F-935A78F9F754}" type="presParOf" srcId="{A4D94607-4A2E-4A25-A3D6-F85E601FB6F8}" destId="{CC446EC6-26D8-4CD5-9232-2274F1545457}" srcOrd="0" destOrd="0" presId="urn:microsoft.com/office/officeart/2008/layout/LinedList"/>
    <dgm:cxn modelId="{031681C0-C1C0-44BF-9A73-F670D483B955}" type="presParOf" srcId="{A4D94607-4A2E-4A25-A3D6-F85E601FB6F8}" destId="{4C971ED4-524C-4158-A6E2-636C89D8985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71CD57E-6B8C-4658-8998-3BAA046045D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57806DE-FD82-4379-B94C-1B69A7B3E225}">
      <dgm:prSet/>
      <dgm:spPr/>
      <dgm:t>
        <a:bodyPr/>
        <a:lstStyle/>
        <a:p>
          <a:r>
            <a:rPr lang="en-GB"/>
            <a:t>The origins of Social Marketing came from Kotler and Levy, after they became interested in Wiebe’s 1951-1952 famous question:</a:t>
          </a:r>
          <a:endParaRPr lang="en-US"/>
        </a:p>
      </dgm:t>
    </dgm:pt>
    <dgm:pt modelId="{CB959B29-916D-46CE-A5DE-D66D31E22ED3}" type="parTrans" cxnId="{DA4C2F5B-9C8C-4B72-B499-C695E97C12F5}">
      <dgm:prSet/>
      <dgm:spPr/>
      <dgm:t>
        <a:bodyPr/>
        <a:lstStyle/>
        <a:p>
          <a:endParaRPr lang="en-US"/>
        </a:p>
      </dgm:t>
    </dgm:pt>
    <dgm:pt modelId="{E0DCCC6F-5A7B-4E5A-A49F-0A74EEB880F3}" type="sibTrans" cxnId="{DA4C2F5B-9C8C-4B72-B499-C695E97C12F5}">
      <dgm:prSet/>
      <dgm:spPr/>
      <dgm:t>
        <a:bodyPr/>
        <a:lstStyle/>
        <a:p>
          <a:endParaRPr lang="en-US"/>
        </a:p>
      </dgm:t>
    </dgm:pt>
    <dgm:pt modelId="{C47CDE39-4936-4E50-B3A6-F12C3439D6C0}">
      <dgm:prSet/>
      <dgm:spPr/>
      <dgm:t>
        <a:bodyPr/>
        <a:lstStyle/>
        <a:p>
          <a:r>
            <a:rPr lang="en-GB"/>
            <a:t>“Why can’t you sell Brotherhood like you sell soap?”</a:t>
          </a:r>
          <a:endParaRPr lang="en-US"/>
        </a:p>
      </dgm:t>
    </dgm:pt>
    <dgm:pt modelId="{C242F12D-9AD8-49E1-A32E-28C9779EAFE5}" type="parTrans" cxnId="{ED7336F5-CA92-4712-8CE8-FB8557455D03}">
      <dgm:prSet/>
      <dgm:spPr/>
      <dgm:t>
        <a:bodyPr/>
        <a:lstStyle/>
        <a:p>
          <a:endParaRPr lang="en-US"/>
        </a:p>
      </dgm:t>
    </dgm:pt>
    <dgm:pt modelId="{F78E9B82-6993-4311-91A0-B0F9EB728FF6}" type="sibTrans" cxnId="{ED7336F5-CA92-4712-8CE8-FB8557455D03}">
      <dgm:prSet/>
      <dgm:spPr/>
      <dgm:t>
        <a:bodyPr/>
        <a:lstStyle/>
        <a:p>
          <a:endParaRPr lang="en-US"/>
        </a:p>
      </dgm:t>
    </dgm:pt>
    <dgm:pt modelId="{8429B36F-722C-4F6B-B3A8-847E558C77F5}">
      <dgm:prSet/>
      <dgm:spPr/>
      <dgm:t>
        <a:bodyPr/>
        <a:lstStyle/>
        <a:p>
          <a:r>
            <a:rPr lang="en-GB"/>
            <a:t>What do you think of this?  </a:t>
          </a:r>
          <a:endParaRPr lang="en-US"/>
        </a:p>
      </dgm:t>
    </dgm:pt>
    <dgm:pt modelId="{9226607E-A213-441C-9AB1-EF7918148B5A}" type="parTrans" cxnId="{B6A1E133-4079-401C-9573-C1228EC7ABB0}">
      <dgm:prSet/>
      <dgm:spPr/>
      <dgm:t>
        <a:bodyPr/>
        <a:lstStyle/>
        <a:p>
          <a:endParaRPr lang="en-US"/>
        </a:p>
      </dgm:t>
    </dgm:pt>
    <dgm:pt modelId="{34D4DF3A-DC03-4B4C-AB40-216B92E90570}" type="sibTrans" cxnId="{B6A1E133-4079-401C-9573-C1228EC7ABB0}">
      <dgm:prSet/>
      <dgm:spPr/>
      <dgm:t>
        <a:bodyPr/>
        <a:lstStyle/>
        <a:p>
          <a:endParaRPr lang="en-US"/>
        </a:p>
      </dgm:t>
    </dgm:pt>
    <dgm:pt modelId="{6C7FF213-3094-4018-99BB-1848DA4CA648}" type="pres">
      <dgm:prSet presAssocID="{471CD57E-6B8C-4658-8998-3BAA046045DC}" presName="linear" presStyleCnt="0">
        <dgm:presLayoutVars>
          <dgm:animLvl val="lvl"/>
          <dgm:resizeHandles val="exact"/>
        </dgm:presLayoutVars>
      </dgm:prSet>
      <dgm:spPr/>
    </dgm:pt>
    <dgm:pt modelId="{4F5B0C05-4C6B-4447-B3C6-2BFBB7DDD03B}" type="pres">
      <dgm:prSet presAssocID="{557806DE-FD82-4379-B94C-1B69A7B3E225}" presName="parentText" presStyleLbl="node1" presStyleIdx="0" presStyleCnt="3">
        <dgm:presLayoutVars>
          <dgm:chMax val="0"/>
          <dgm:bulletEnabled val="1"/>
        </dgm:presLayoutVars>
      </dgm:prSet>
      <dgm:spPr/>
    </dgm:pt>
    <dgm:pt modelId="{9E54EC98-A468-4A1A-A68D-6BD160B3B565}" type="pres">
      <dgm:prSet presAssocID="{E0DCCC6F-5A7B-4E5A-A49F-0A74EEB880F3}" presName="spacer" presStyleCnt="0"/>
      <dgm:spPr/>
    </dgm:pt>
    <dgm:pt modelId="{BA28E90D-2083-461E-A4FF-836B5D1EC2FC}" type="pres">
      <dgm:prSet presAssocID="{C47CDE39-4936-4E50-B3A6-F12C3439D6C0}" presName="parentText" presStyleLbl="node1" presStyleIdx="1" presStyleCnt="3">
        <dgm:presLayoutVars>
          <dgm:chMax val="0"/>
          <dgm:bulletEnabled val="1"/>
        </dgm:presLayoutVars>
      </dgm:prSet>
      <dgm:spPr/>
    </dgm:pt>
    <dgm:pt modelId="{E7D230D5-5479-4D1D-B65F-D6296749EFE9}" type="pres">
      <dgm:prSet presAssocID="{F78E9B82-6993-4311-91A0-B0F9EB728FF6}" presName="spacer" presStyleCnt="0"/>
      <dgm:spPr/>
    </dgm:pt>
    <dgm:pt modelId="{EAD6DE49-9322-4FF8-8388-E7DA2879E75A}" type="pres">
      <dgm:prSet presAssocID="{8429B36F-722C-4F6B-B3A8-847E558C77F5}" presName="parentText" presStyleLbl="node1" presStyleIdx="2" presStyleCnt="3">
        <dgm:presLayoutVars>
          <dgm:chMax val="0"/>
          <dgm:bulletEnabled val="1"/>
        </dgm:presLayoutVars>
      </dgm:prSet>
      <dgm:spPr/>
    </dgm:pt>
  </dgm:ptLst>
  <dgm:cxnLst>
    <dgm:cxn modelId="{9819C22E-DD38-4BC6-A405-BA1B1F61ABE0}" type="presOf" srcId="{557806DE-FD82-4379-B94C-1B69A7B3E225}" destId="{4F5B0C05-4C6B-4447-B3C6-2BFBB7DDD03B}" srcOrd="0" destOrd="0" presId="urn:microsoft.com/office/officeart/2005/8/layout/vList2"/>
    <dgm:cxn modelId="{B6A1E133-4079-401C-9573-C1228EC7ABB0}" srcId="{471CD57E-6B8C-4658-8998-3BAA046045DC}" destId="{8429B36F-722C-4F6B-B3A8-847E558C77F5}" srcOrd="2" destOrd="0" parTransId="{9226607E-A213-441C-9AB1-EF7918148B5A}" sibTransId="{34D4DF3A-DC03-4B4C-AB40-216B92E90570}"/>
    <dgm:cxn modelId="{DA4C2F5B-9C8C-4B72-B499-C695E97C12F5}" srcId="{471CD57E-6B8C-4658-8998-3BAA046045DC}" destId="{557806DE-FD82-4379-B94C-1B69A7B3E225}" srcOrd="0" destOrd="0" parTransId="{CB959B29-916D-46CE-A5DE-D66D31E22ED3}" sibTransId="{E0DCCC6F-5A7B-4E5A-A49F-0A74EEB880F3}"/>
    <dgm:cxn modelId="{72605041-88D9-44E7-9500-900102ECAF93}" type="presOf" srcId="{8429B36F-722C-4F6B-B3A8-847E558C77F5}" destId="{EAD6DE49-9322-4FF8-8388-E7DA2879E75A}" srcOrd="0" destOrd="0" presId="urn:microsoft.com/office/officeart/2005/8/layout/vList2"/>
    <dgm:cxn modelId="{EA571AB6-54E3-42FD-8684-265B04CA2A93}" type="presOf" srcId="{C47CDE39-4936-4E50-B3A6-F12C3439D6C0}" destId="{BA28E90D-2083-461E-A4FF-836B5D1EC2FC}" srcOrd="0" destOrd="0" presId="urn:microsoft.com/office/officeart/2005/8/layout/vList2"/>
    <dgm:cxn modelId="{CE6FD5DE-7AD1-474C-9CF7-86DCF5180043}" type="presOf" srcId="{471CD57E-6B8C-4658-8998-3BAA046045DC}" destId="{6C7FF213-3094-4018-99BB-1848DA4CA648}" srcOrd="0" destOrd="0" presId="urn:microsoft.com/office/officeart/2005/8/layout/vList2"/>
    <dgm:cxn modelId="{ED7336F5-CA92-4712-8CE8-FB8557455D03}" srcId="{471CD57E-6B8C-4658-8998-3BAA046045DC}" destId="{C47CDE39-4936-4E50-B3A6-F12C3439D6C0}" srcOrd="1" destOrd="0" parTransId="{C242F12D-9AD8-49E1-A32E-28C9779EAFE5}" sibTransId="{F78E9B82-6993-4311-91A0-B0F9EB728FF6}"/>
    <dgm:cxn modelId="{0A688325-D256-498E-B4F2-180F303330A1}" type="presParOf" srcId="{6C7FF213-3094-4018-99BB-1848DA4CA648}" destId="{4F5B0C05-4C6B-4447-B3C6-2BFBB7DDD03B}" srcOrd="0" destOrd="0" presId="urn:microsoft.com/office/officeart/2005/8/layout/vList2"/>
    <dgm:cxn modelId="{90035C49-0368-4AAC-B193-82FC6C6A6C14}" type="presParOf" srcId="{6C7FF213-3094-4018-99BB-1848DA4CA648}" destId="{9E54EC98-A468-4A1A-A68D-6BD160B3B565}" srcOrd="1" destOrd="0" presId="urn:microsoft.com/office/officeart/2005/8/layout/vList2"/>
    <dgm:cxn modelId="{4E3F2427-3BE8-4DE5-AC86-C8E32E37CED3}" type="presParOf" srcId="{6C7FF213-3094-4018-99BB-1848DA4CA648}" destId="{BA28E90D-2083-461E-A4FF-836B5D1EC2FC}" srcOrd="2" destOrd="0" presId="urn:microsoft.com/office/officeart/2005/8/layout/vList2"/>
    <dgm:cxn modelId="{B3C32357-2FC6-4D78-B6AC-834505442674}" type="presParOf" srcId="{6C7FF213-3094-4018-99BB-1848DA4CA648}" destId="{E7D230D5-5479-4D1D-B65F-D6296749EFE9}" srcOrd="3" destOrd="0" presId="urn:microsoft.com/office/officeart/2005/8/layout/vList2"/>
    <dgm:cxn modelId="{1A286064-D90D-41F8-9FF7-484DC80599EB}" type="presParOf" srcId="{6C7FF213-3094-4018-99BB-1848DA4CA648}" destId="{EAD6DE49-9322-4FF8-8388-E7DA2879E75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F585666-DD21-4482-8B17-DE3B040B0F3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D6735F1F-80C4-4B8C-B962-8E7F44914D0C}">
      <dgm:prSet/>
      <dgm:spPr/>
      <dgm:t>
        <a:bodyPr/>
        <a:lstStyle/>
        <a:p>
          <a:r>
            <a:rPr lang="en-GB"/>
            <a:t>In your discussion groups, think about any social marketing campaigns that you have seen recently.  </a:t>
          </a:r>
          <a:endParaRPr lang="en-US"/>
        </a:p>
      </dgm:t>
    </dgm:pt>
    <dgm:pt modelId="{A66B5E73-0D20-4008-8748-275BFBDB76D5}" type="parTrans" cxnId="{5CD5EB8D-2FCE-4574-9466-430FC3F0AAAE}">
      <dgm:prSet/>
      <dgm:spPr/>
      <dgm:t>
        <a:bodyPr/>
        <a:lstStyle/>
        <a:p>
          <a:endParaRPr lang="en-US"/>
        </a:p>
      </dgm:t>
    </dgm:pt>
    <dgm:pt modelId="{2F004790-5816-4EF5-B7E8-6A8DDF29F5E7}" type="sibTrans" cxnId="{5CD5EB8D-2FCE-4574-9466-430FC3F0AAAE}">
      <dgm:prSet/>
      <dgm:spPr/>
      <dgm:t>
        <a:bodyPr/>
        <a:lstStyle/>
        <a:p>
          <a:endParaRPr lang="en-US"/>
        </a:p>
      </dgm:t>
    </dgm:pt>
    <dgm:pt modelId="{4DBCF53D-7B74-435C-AF3A-32911A3A47C9}">
      <dgm:prSet/>
      <dgm:spPr/>
      <dgm:t>
        <a:bodyPr/>
        <a:lstStyle/>
        <a:p>
          <a:r>
            <a:rPr lang="en-GB"/>
            <a:t>What was the message?  You could use your phones to rewatch them and discuss in your group.</a:t>
          </a:r>
          <a:endParaRPr lang="en-US"/>
        </a:p>
      </dgm:t>
    </dgm:pt>
    <dgm:pt modelId="{7196C4B6-E28F-4C97-9D7B-453731CFBFC1}" type="parTrans" cxnId="{357C6947-4780-4C7A-8C36-0EBAB73190CB}">
      <dgm:prSet/>
      <dgm:spPr/>
      <dgm:t>
        <a:bodyPr/>
        <a:lstStyle/>
        <a:p>
          <a:endParaRPr lang="en-US"/>
        </a:p>
      </dgm:t>
    </dgm:pt>
    <dgm:pt modelId="{C1942CAF-3F4C-43A6-A8A5-1FDF8307ABC8}" type="sibTrans" cxnId="{357C6947-4780-4C7A-8C36-0EBAB73190CB}">
      <dgm:prSet/>
      <dgm:spPr/>
      <dgm:t>
        <a:bodyPr/>
        <a:lstStyle/>
        <a:p>
          <a:endParaRPr lang="en-US"/>
        </a:p>
      </dgm:t>
    </dgm:pt>
    <dgm:pt modelId="{5BDAA1D5-C4E7-4434-AA59-A912FBAD92DB}" type="pres">
      <dgm:prSet presAssocID="{5F585666-DD21-4482-8B17-DE3B040B0F3F}" presName="hierChild1" presStyleCnt="0">
        <dgm:presLayoutVars>
          <dgm:chPref val="1"/>
          <dgm:dir/>
          <dgm:animOne val="branch"/>
          <dgm:animLvl val="lvl"/>
          <dgm:resizeHandles/>
        </dgm:presLayoutVars>
      </dgm:prSet>
      <dgm:spPr/>
    </dgm:pt>
    <dgm:pt modelId="{0E21D74B-31F9-4C2E-BB7F-9207891DC2CE}" type="pres">
      <dgm:prSet presAssocID="{D6735F1F-80C4-4B8C-B962-8E7F44914D0C}" presName="hierRoot1" presStyleCnt="0"/>
      <dgm:spPr/>
    </dgm:pt>
    <dgm:pt modelId="{0A550488-1EE3-4996-862B-E49B7BB7C183}" type="pres">
      <dgm:prSet presAssocID="{D6735F1F-80C4-4B8C-B962-8E7F44914D0C}" presName="composite" presStyleCnt="0"/>
      <dgm:spPr/>
    </dgm:pt>
    <dgm:pt modelId="{CA89BB5E-D6F9-47AF-BC10-844AFEE39C7B}" type="pres">
      <dgm:prSet presAssocID="{D6735F1F-80C4-4B8C-B962-8E7F44914D0C}" presName="background" presStyleLbl="node0" presStyleIdx="0" presStyleCnt="2"/>
      <dgm:spPr/>
    </dgm:pt>
    <dgm:pt modelId="{32E31826-6439-4AB6-9F55-C5F5B2E17BE7}" type="pres">
      <dgm:prSet presAssocID="{D6735F1F-80C4-4B8C-B962-8E7F44914D0C}" presName="text" presStyleLbl="fgAcc0" presStyleIdx="0" presStyleCnt="2">
        <dgm:presLayoutVars>
          <dgm:chPref val="3"/>
        </dgm:presLayoutVars>
      </dgm:prSet>
      <dgm:spPr/>
    </dgm:pt>
    <dgm:pt modelId="{5797F028-9682-4DCD-A0EF-CB5667F1D4B7}" type="pres">
      <dgm:prSet presAssocID="{D6735F1F-80C4-4B8C-B962-8E7F44914D0C}" presName="hierChild2" presStyleCnt="0"/>
      <dgm:spPr/>
    </dgm:pt>
    <dgm:pt modelId="{0164B0CE-E687-4084-AC34-9AA703474B4D}" type="pres">
      <dgm:prSet presAssocID="{4DBCF53D-7B74-435C-AF3A-32911A3A47C9}" presName="hierRoot1" presStyleCnt="0"/>
      <dgm:spPr/>
    </dgm:pt>
    <dgm:pt modelId="{99A9E53D-1E6E-4CAD-AA16-0979739D4922}" type="pres">
      <dgm:prSet presAssocID="{4DBCF53D-7B74-435C-AF3A-32911A3A47C9}" presName="composite" presStyleCnt="0"/>
      <dgm:spPr/>
    </dgm:pt>
    <dgm:pt modelId="{ED3A63FA-D9FA-4190-A4CB-43272BB2995A}" type="pres">
      <dgm:prSet presAssocID="{4DBCF53D-7B74-435C-AF3A-32911A3A47C9}" presName="background" presStyleLbl="node0" presStyleIdx="1" presStyleCnt="2"/>
      <dgm:spPr/>
    </dgm:pt>
    <dgm:pt modelId="{78D6DBE0-7450-48F3-A202-603DA63C6628}" type="pres">
      <dgm:prSet presAssocID="{4DBCF53D-7B74-435C-AF3A-32911A3A47C9}" presName="text" presStyleLbl="fgAcc0" presStyleIdx="1" presStyleCnt="2">
        <dgm:presLayoutVars>
          <dgm:chPref val="3"/>
        </dgm:presLayoutVars>
      </dgm:prSet>
      <dgm:spPr/>
    </dgm:pt>
    <dgm:pt modelId="{16FFFBBD-502C-4E25-A2C1-23D11168381B}" type="pres">
      <dgm:prSet presAssocID="{4DBCF53D-7B74-435C-AF3A-32911A3A47C9}" presName="hierChild2" presStyleCnt="0"/>
      <dgm:spPr/>
    </dgm:pt>
  </dgm:ptLst>
  <dgm:cxnLst>
    <dgm:cxn modelId="{357C6947-4780-4C7A-8C36-0EBAB73190CB}" srcId="{5F585666-DD21-4482-8B17-DE3B040B0F3F}" destId="{4DBCF53D-7B74-435C-AF3A-32911A3A47C9}" srcOrd="1" destOrd="0" parTransId="{7196C4B6-E28F-4C97-9D7B-453731CFBFC1}" sibTransId="{C1942CAF-3F4C-43A6-A8A5-1FDF8307ABC8}"/>
    <dgm:cxn modelId="{5CD5EB8D-2FCE-4574-9466-430FC3F0AAAE}" srcId="{5F585666-DD21-4482-8B17-DE3B040B0F3F}" destId="{D6735F1F-80C4-4B8C-B962-8E7F44914D0C}" srcOrd="0" destOrd="0" parTransId="{A66B5E73-0D20-4008-8748-275BFBDB76D5}" sibTransId="{2F004790-5816-4EF5-B7E8-6A8DDF29F5E7}"/>
    <dgm:cxn modelId="{B0DB15A6-4B07-4886-B0A3-48B62DF82A70}" type="presOf" srcId="{D6735F1F-80C4-4B8C-B962-8E7F44914D0C}" destId="{32E31826-6439-4AB6-9F55-C5F5B2E17BE7}" srcOrd="0" destOrd="0" presId="urn:microsoft.com/office/officeart/2005/8/layout/hierarchy1"/>
    <dgm:cxn modelId="{A670B0B1-5BFC-49A9-9E90-68436E422AD0}" type="presOf" srcId="{4DBCF53D-7B74-435C-AF3A-32911A3A47C9}" destId="{78D6DBE0-7450-48F3-A202-603DA63C6628}" srcOrd="0" destOrd="0" presId="urn:microsoft.com/office/officeart/2005/8/layout/hierarchy1"/>
    <dgm:cxn modelId="{0001D9C5-CA35-4C09-B3C2-C48524085356}" type="presOf" srcId="{5F585666-DD21-4482-8B17-DE3B040B0F3F}" destId="{5BDAA1D5-C4E7-4434-AA59-A912FBAD92DB}" srcOrd="0" destOrd="0" presId="urn:microsoft.com/office/officeart/2005/8/layout/hierarchy1"/>
    <dgm:cxn modelId="{0E341CCD-AF94-4269-AD76-8E539F145163}" type="presParOf" srcId="{5BDAA1D5-C4E7-4434-AA59-A912FBAD92DB}" destId="{0E21D74B-31F9-4C2E-BB7F-9207891DC2CE}" srcOrd="0" destOrd="0" presId="urn:microsoft.com/office/officeart/2005/8/layout/hierarchy1"/>
    <dgm:cxn modelId="{AF3621C9-0A7B-4E7F-A912-41FF7450DE28}" type="presParOf" srcId="{0E21D74B-31F9-4C2E-BB7F-9207891DC2CE}" destId="{0A550488-1EE3-4996-862B-E49B7BB7C183}" srcOrd="0" destOrd="0" presId="urn:microsoft.com/office/officeart/2005/8/layout/hierarchy1"/>
    <dgm:cxn modelId="{F1EF1493-A830-4F05-A0B8-52DEB4154378}" type="presParOf" srcId="{0A550488-1EE3-4996-862B-E49B7BB7C183}" destId="{CA89BB5E-D6F9-47AF-BC10-844AFEE39C7B}" srcOrd="0" destOrd="0" presId="urn:microsoft.com/office/officeart/2005/8/layout/hierarchy1"/>
    <dgm:cxn modelId="{6048D3E7-BC2A-4AE9-847F-CEBBA2069EC8}" type="presParOf" srcId="{0A550488-1EE3-4996-862B-E49B7BB7C183}" destId="{32E31826-6439-4AB6-9F55-C5F5B2E17BE7}" srcOrd="1" destOrd="0" presId="urn:microsoft.com/office/officeart/2005/8/layout/hierarchy1"/>
    <dgm:cxn modelId="{7798EEBC-6ED0-4ADF-984C-2538093AA975}" type="presParOf" srcId="{0E21D74B-31F9-4C2E-BB7F-9207891DC2CE}" destId="{5797F028-9682-4DCD-A0EF-CB5667F1D4B7}" srcOrd="1" destOrd="0" presId="urn:microsoft.com/office/officeart/2005/8/layout/hierarchy1"/>
    <dgm:cxn modelId="{347D1207-2D84-490C-AF53-D3C24241AF93}" type="presParOf" srcId="{5BDAA1D5-C4E7-4434-AA59-A912FBAD92DB}" destId="{0164B0CE-E687-4084-AC34-9AA703474B4D}" srcOrd="1" destOrd="0" presId="urn:microsoft.com/office/officeart/2005/8/layout/hierarchy1"/>
    <dgm:cxn modelId="{16EDD3BB-B77A-4C1F-A405-D7413375852B}" type="presParOf" srcId="{0164B0CE-E687-4084-AC34-9AA703474B4D}" destId="{99A9E53D-1E6E-4CAD-AA16-0979739D4922}" srcOrd="0" destOrd="0" presId="urn:microsoft.com/office/officeart/2005/8/layout/hierarchy1"/>
    <dgm:cxn modelId="{CEC347F8-D691-49BD-AC3B-54868E60A91B}" type="presParOf" srcId="{99A9E53D-1E6E-4CAD-AA16-0979739D4922}" destId="{ED3A63FA-D9FA-4190-A4CB-43272BB2995A}" srcOrd="0" destOrd="0" presId="urn:microsoft.com/office/officeart/2005/8/layout/hierarchy1"/>
    <dgm:cxn modelId="{623F8C52-2023-44A5-99BC-B82F0D286A68}" type="presParOf" srcId="{99A9E53D-1E6E-4CAD-AA16-0979739D4922}" destId="{78D6DBE0-7450-48F3-A202-603DA63C6628}" srcOrd="1" destOrd="0" presId="urn:microsoft.com/office/officeart/2005/8/layout/hierarchy1"/>
    <dgm:cxn modelId="{6318C61D-B170-4D57-A807-69F3539867F3}" type="presParOf" srcId="{0164B0CE-E687-4084-AC34-9AA703474B4D}" destId="{16FFFBBD-502C-4E25-A2C1-23D11168381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C734E1-CCDF-4ABF-B786-8E1FDFA92CA4}">
      <dsp:nvSpPr>
        <dsp:cNvPr id="0" name=""/>
        <dsp:cNvSpPr/>
      </dsp:nvSpPr>
      <dsp:spPr>
        <a:xfrm>
          <a:off x="0" y="5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BD43E8-EC82-4AC4-8951-5E4E70A578EF}">
      <dsp:nvSpPr>
        <dsp:cNvPr id="0" name=""/>
        <dsp:cNvSpPr/>
      </dsp:nvSpPr>
      <dsp:spPr>
        <a:xfrm>
          <a:off x="209818" y="156567"/>
          <a:ext cx="381488" cy="3814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012CA1-539D-4747-95A0-E3EB1873D087}">
      <dsp:nvSpPr>
        <dsp:cNvPr id="0" name=""/>
        <dsp:cNvSpPr/>
      </dsp:nvSpPr>
      <dsp:spPr>
        <a:xfrm>
          <a:off x="801126" y="5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Have you ever used face book to sell an item?</a:t>
          </a:r>
          <a:endParaRPr lang="en-US" sz="1600" kern="1200"/>
        </a:p>
      </dsp:txBody>
      <dsp:txXfrm>
        <a:off x="801126" y="503"/>
        <a:ext cx="5787564" cy="693615"/>
      </dsp:txXfrm>
    </dsp:sp>
    <dsp:sp modelId="{FB45955D-3BC9-4407-BF3E-D28B0F9B3F07}">
      <dsp:nvSpPr>
        <dsp:cNvPr id="0" name=""/>
        <dsp:cNvSpPr/>
      </dsp:nvSpPr>
      <dsp:spPr>
        <a:xfrm>
          <a:off x="0" y="8675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3E02FF-E9EA-441F-A607-286C4B7316E9}">
      <dsp:nvSpPr>
        <dsp:cNvPr id="0" name=""/>
        <dsp:cNvSpPr/>
      </dsp:nvSpPr>
      <dsp:spPr>
        <a:xfrm>
          <a:off x="209818" y="1023587"/>
          <a:ext cx="381488" cy="3814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D2BE61-5AAF-4904-8B03-28A4A383D1C3}">
      <dsp:nvSpPr>
        <dsp:cNvPr id="0" name=""/>
        <dsp:cNvSpPr/>
      </dsp:nvSpPr>
      <dsp:spPr>
        <a:xfrm>
          <a:off x="801126" y="8675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Have you marketed a club or society?</a:t>
          </a:r>
          <a:endParaRPr lang="en-US" sz="1600" kern="1200"/>
        </a:p>
      </dsp:txBody>
      <dsp:txXfrm>
        <a:off x="801126" y="867523"/>
        <a:ext cx="5787564" cy="693615"/>
      </dsp:txXfrm>
    </dsp:sp>
    <dsp:sp modelId="{65F10CB1-DCA7-4805-B8A5-4FFDABFAB174}">
      <dsp:nvSpPr>
        <dsp:cNvPr id="0" name=""/>
        <dsp:cNvSpPr/>
      </dsp:nvSpPr>
      <dsp:spPr>
        <a:xfrm>
          <a:off x="0" y="1734543"/>
          <a:ext cx="6588691" cy="69361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08C1A-94DC-4897-AC5D-18DD636F3655}">
      <dsp:nvSpPr>
        <dsp:cNvPr id="0" name=""/>
        <dsp:cNvSpPr/>
      </dsp:nvSpPr>
      <dsp:spPr>
        <a:xfrm>
          <a:off x="209818" y="1890607"/>
          <a:ext cx="381488" cy="3814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B94CE7-1BCB-4758-BB43-8F324E55A1F7}">
      <dsp:nvSpPr>
        <dsp:cNvPr id="0" name=""/>
        <dsp:cNvSpPr/>
      </dsp:nvSpPr>
      <dsp:spPr>
        <a:xfrm>
          <a:off x="801126" y="173454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In groups, consider and discuss any marketing that you may have been involved in.</a:t>
          </a:r>
          <a:endParaRPr lang="en-US" sz="1600" kern="1200"/>
        </a:p>
      </dsp:txBody>
      <dsp:txXfrm>
        <a:off x="801126" y="1734543"/>
        <a:ext cx="5787564" cy="693615"/>
      </dsp:txXfrm>
    </dsp:sp>
    <dsp:sp modelId="{68B9C3D5-258E-4FDD-9DB9-0E10861D2454}">
      <dsp:nvSpPr>
        <dsp:cNvPr id="0" name=""/>
        <dsp:cNvSpPr/>
      </dsp:nvSpPr>
      <dsp:spPr>
        <a:xfrm>
          <a:off x="0" y="2601563"/>
          <a:ext cx="6588691" cy="69361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236237-7909-4D9A-8B8F-ADD4B807CB41}">
      <dsp:nvSpPr>
        <dsp:cNvPr id="0" name=""/>
        <dsp:cNvSpPr/>
      </dsp:nvSpPr>
      <dsp:spPr>
        <a:xfrm>
          <a:off x="209818" y="2757627"/>
          <a:ext cx="381488" cy="3814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68EC46-463C-4A11-BF94-6B573269509F}">
      <dsp:nvSpPr>
        <dsp:cNvPr id="0" name=""/>
        <dsp:cNvSpPr/>
      </dsp:nvSpPr>
      <dsp:spPr>
        <a:xfrm>
          <a:off x="801126" y="260156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What did you do?</a:t>
          </a:r>
          <a:endParaRPr lang="en-US" sz="1600" kern="1200"/>
        </a:p>
      </dsp:txBody>
      <dsp:txXfrm>
        <a:off x="801126" y="2601563"/>
        <a:ext cx="5787564" cy="693615"/>
      </dsp:txXfrm>
    </dsp:sp>
    <dsp:sp modelId="{1FF36A17-530F-4114-8796-B767F4596414}">
      <dsp:nvSpPr>
        <dsp:cNvPr id="0" name=""/>
        <dsp:cNvSpPr/>
      </dsp:nvSpPr>
      <dsp:spPr>
        <a:xfrm>
          <a:off x="0" y="3468583"/>
          <a:ext cx="6588691" cy="69361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8EFBD3-70DF-4961-9063-8B1C11B151D8}">
      <dsp:nvSpPr>
        <dsp:cNvPr id="0" name=""/>
        <dsp:cNvSpPr/>
      </dsp:nvSpPr>
      <dsp:spPr>
        <a:xfrm>
          <a:off x="209818" y="3624647"/>
          <a:ext cx="381488" cy="3814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2F9493-9DEC-43BA-9F6A-380233163C22}">
      <dsp:nvSpPr>
        <dsp:cNvPr id="0" name=""/>
        <dsp:cNvSpPr/>
      </dsp:nvSpPr>
      <dsp:spPr>
        <a:xfrm>
          <a:off x="801126" y="346858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How did you do it?</a:t>
          </a:r>
          <a:endParaRPr lang="en-US" sz="1600" kern="1200"/>
        </a:p>
      </dsp:txBody>
      <dsp:txXfrm>
        <a:off x="801126" y="3468583"/>
        <a:ext cx="5787564" cy="693615"/>
      </dsp:txXfrm>
    </dsp:sp>
    <dsp:sp modelId="{1E352264-03F0-4631-AD71-E6B2B88A7BE4}">
      <dsp:nvSpPr>
        <dsp:cNvPr id="0" name=""/>
        <dsp:cNvSpPr/>
      </dsp:nvSpPr>
      <dsp:spPr>
        <a:xfrm>
          <a:off x="0" y="43356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672141-B224-4A43-8FD8-15A0E09600D2}">
      <dsp:nvSpPr>
        <dsp:cNvPr id="0" name=""/>
        <dsp:cNvSpPr/>
      </dsp:nvSpPr>
      <dsp:spPr>
        <a:xfrm>
          <a:off x="209818" y="4491666"/>
          <a:ext cx="381488" cy="38148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C3F53F-D11B-4ACA-8829-C0C45AD888B8}">
      <dsp:nvSpPr>
        <dsp:cNvPr id="0" name=""/>
        <dsp:cNvSpPr/>
      </dsp:nvSpPr>
      <dsp:spPr>
        <a:xfrm>
          <a:off x="801126" y="43356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How successful was it?</a:t>
          </a:r>
          <a:endParaRPr lang="en-US" sz="1600" kern="1200"/>
        </a:p>
      </dsp:txBody>
      <dsp:txXfrm>
        <a:off x="801126" y="4335603"/>
        <a:ext cx="5787564" cy="693615"/>
      </dsp:txXfrm>
    </dsp:sp>
    <dsp:sp modelId="{0006CD1F-ED02-4636-8586-24F71BD3CB7E}">
      <dsp:nvSpPr>
        <dsp:cNvPr id="0" name=""/>
        <dsp:cNvSpPr/>
      </dsp:nvSpPr>
      <dsp:spPr>
        <a:xfrm>
          <a:off x="0" y="52026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5D7845-69C1-4E76-8CB2-09CD196F6AC3}">
      <dsp:nvSpPr>
        <dsp:cNvPr id="0" name=""/>
        <dsp:cNvSpPr/>
      </dsp:nvSpPr>
      <dsp:spPr>
        <a:xfrm>
          <a:off x="209818" y="5358686"/>
          <a:ext cx="381488" cy="38148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5251F1-D92D-4159-BF30-19A56F0AD3E6}">
      <dsp:nvSpPr>
        <dsp:cNvPr id="0" name=""/>
        <dsp:cNvSpPr/>
      </dsp:nvSpPr>
      <dsp:spPr>
        <a:xfrm>
          <a:off x="801126" y="52026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We shall then discuss as a class.</a:t>
          </a:r>
          <a:endParaRPr lang="en-US" sz="1600" kern="1200"/>
        </a:p>
      </dsp:txBody>
      <dsp:txXfrm>
        <a:off x="801126" y="5202623"/>
        <a:ext cx="5787564" cy="6936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8EFC1-04D9-4EB6-8E38-D5DFB0E4670B}">
      <dsp:nvSpPr>
        <dsp:cNvPr id="0" name=""/>
        <dsp:cNvSpPr/>
      </dsp:nvSpPr>
      <dsp:spPr>
        <a:xfrm>
          <a:off x="0" y="603961"/>
          <a:ext cx="5257800" cy="6753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Identifies customer needs and satisfies them</a:t>
          </a:r>
          <a:endParaRPr lang="en-US" sz="1700" kern="1200"/>
        </a:p>
      </dsp:txBody>
      <dsp:txXfrm>
        <a:off x="32967" y="636928"/>
        <a:ext cx="5191866" cy="609393"/>
      </dsp:txXfrm>
    </dsp:sp>
    <dsp:sp modelId="{C731DE23-9A4E-43D8-84A4-20DFCF7A26AF}">
      <dsp:nvSpPr>
        <dsp:cNvPr id="0" name=""/>
        <dsp:cNvSpPr/>
      </dsp:nvSpPr>
      <dsp:spPr>
        <a:xfrm>
          <a:off x="0" y="1328248"/>
          <a:ext cx="5257800" cy="675327"/>
        </a:xfrm>
        <a:prstGeom prst="roundRect">
          <a:avLst/>
        </a:prstGeom>
        <a:solidFill>
          <a:schemeClr val="accent5">
            <a:hueOff val="-1470669"/>
            <a:satOff val="-204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Making products which will sell instead of selling what is made</a:t>
          </a:r>
          <a:endParaRPr lang="en-US" sz="1700" kern="1200"/>
        </a:p>
      </dsp:txBody>
      <dsp:txXfrm>
        <a:off x="32967" y="1361215"/>
        <a:ext cx="5191866" cy="609393"/>
      </dsp:txXfrm>
    </dsp:sp>
    <dsp:sp modelId="{B84E66F2-AF93-410A-A10D-135479D1F4BE}">
      <dsp:nvSpPr>
        <dsp:cNvPr id="0" name=""/>
        <dsp:cNvSpPr/>
      </dsp:nvSpPr>
      <dsp:spPr>
        <a:xfrm>
          <a:off x="0" y="2052536"/>
          <a:ext cx="5257800" cy="675327"/>
        </a:xfrm>
        <a:prstGeom prst="roundRect">
          <a:avLst/>
        </a:prstGeom>
        <a:solidFill>
          <a:schemeClr val="accent5">
            <a:hueOff val="-2941338"/>
            <a:satOff val="-4091"/>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Realising that the customer is more important than the product</a:t>
          </a:r>
          <a:endParaRPr lang="en-US" sz="1700" kern="1200"/>
        </a:p>
      </dsp:txBody>
      <dsp:txXfrm>
        <a:off x="32967" y="2085503"/>
        <a:ext cx="5191866" cy="609393"/>
      </dsp:txXfrm>
    </dsp:sp>
    <dsp:sp modelId="{6AB2BAF9-F4B1-42DB-BD3A-DDDACC988AB6}">
      <dsp:nvSpPr>
        <dsp:cNvPr id="0" name=""/>
        <dsp:cNvSpPr/>
      </dsp:nvSpPr>
      <dsp:spPr>
        <a:xfrm>
          <a:off x="0" y="2776823"/>
          <a:ext cx="5257800" cy="675327"/>
        </a:xfrm>
        <a:prstGeom prst="roundRect">
          <a:avLst/>
        </a:prstGeom>
        <a:solidFill>
          <a:schemeClr val="accent5">
            <a:hueOff val="-4412007"/>
            <a:satOff val="-6137"/>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Liberty of the customer to buy in terms of place, quality, kind and quantity.</a:t>
          </a:r>
          <a:endParaRPr lang="en-US" sz="1700" kern="1200"/>
        </a:p>
      </dsp:txBody>
      <dsp:txXfrm>
        <a:off x="32967" y="2809790"/>
        <a:ext cx="5191866" cy="609393"/>
      </dsp:txXfrm>
    </dsp:sp>
    <dsp:sp modelId="{F6DBA53D-2CF3-4E2F-A1FF-E81AD2A22F8F}">
      <dsp:nvSpPr>
        <dsp:cNvPr id="0" name=""/>
        <dsp:cNvSpPr/>
      </dsp:nvSpPr>
      <dsp:spPr>
        <a:xfrm>
          <a:off x="0" y="3501111"/>
          <a:ext cx="5257800" cy="675327"/>
        </a:xfrm>
        <a:prstGeom prst="roundRect">
          <a:avLst/>
        </a:prstGeom>
        <a:solidFill>
          <a:schemeClr val="accent5">
            <a:hueOff val="-5882676"/>
            <a:satOff val="-8182"/>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Satisfying the esteem of consumers</a:t>
          </a:r>
          <a:endParaRPr lang="en-US" sz="1700" kern="1200"/>
        </a:p>
      </dsp:txBody>
      <dsp:txXfrm>
        <a:off x="32967" y="3534078"/>
        <a:ext cx="5191866" cy="609393"/>
      </dsp:txXfrm>
    </dsp:sp>
    <dsp:sp modelId="{091EFC18-58C1-4829-8870-394611AD3546}">
      <dsp:nvSpPr>
        <dsp:cNvPr id="0" name=""/>
        <dsp:cNvSpPr/>
      </dsp:nvSpPr>
      <dsp:spPr>
        <a:xfrm>
          <a:off x="0" y="4225399"/>
          <a:ext cx="5257800" cy="675327"/>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Drawing up a marketing approach to gain the confidence of consumers and achieve business targets.</a:t>
          </a:r>
          <a:endParaRPr lang="en-US" sz="1700" kern="1200"/>
        </a:p>
      </dsp:txBody>
      <dsp:txXfrm>
        <a:off x="32967" y="4258366"/>
        <a:ext cx="5191866" cy="6093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D5617-3DE4-48DE-BB14-1E0AFDF0E56B}">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201383-C752-4922-88B9-6DC74BD5D8EE}">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Give some thought to the different Businesses you are aware of, both small local businesses and also large worldwide organisations like Apple.  </a:t>
          </a:r>
          <a:endParaRPr lang="en-US" sz="2600" kern="1200"/>
        </a:p>
      </dsp:txBody>
      <dsp:txXfrm>
        <a:off x="0" y="2492"/>
        <a:ext cx="6492875" cy="1700138"/>
      </dsp:txXfrm>
    </dsp:sp>
    <dsp:sp modelId="{871F118B-1FCF-4E8B-AB23-F7D42A19D1C4}">
      <dsp:nvSpPr>
        <dsp:cNvPr id="0" name=""/>
        <dsp:cNvSpPr/>
      </dsp:nvSpPr>
      <dsp:spPr>
        <a:xfrm>
          <a:off x="0" y="1702630"/>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61F010-1C48-47A1-8254-408846F2070E}">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How effective do the apply the marketing concept?  </a:t>
          </a:r>
          <a:endParaRPr lang="en-US" sz="2600" kern="1200"/>
        </a:p>
      </dsp:txBody>
      <dsp:txXfrm>
        <a:off x="0" y="1702630"/>
        <a:ext cx="6492875" cy="1700138"/>
      </dsp:txXfrm>
    </dsp:sp>
    <dsp:sp modelId="{FC09A3F2-BF54-46A1-864A-D664101EF990}">
      <dsp:nvSpPr>
        <dsp:cNvPr id="0" name=""/>
        <dsp:cNvSpPr/>
      </dsp:nvSpPr>
      <dsp:spPr>
        <a:xfrm>
          <a:off x="0" y="3402769"/>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446EC6-26D8-4CD5-9232-2274F1545457}">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List 7 organisations a mixture of local and large and write the key points of the marketing concept application next to them</a:t>
          </a:r>
          <a:endParaRPr lang="en-US" sz="2600" kern="1200"/>
        </a:p>
      </dsp:txBody>
      <dsp:txXfrm>
        <a:off x="0" y="3402769"/>
        <a:ext cx="6492875" cy="17001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5B0C05-4C6B-4447-B3C6-2BFBB7DDD03B}">
      <dsp:nvSpPr>
        <dsp:cNvPr id="0" name=""/>
        <dsp:cNvSpPr/>
      </dsp:nvSpPr>
      <dsp:spPr>
        <a:xfrm>
          <a:off x="0" y="3968"/>
          <a:ext cx="5257800"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origins of Social Marketing came from Kotler and Levy, after they became interested in Wiebe’s 1951-1952 famous question:</a:t>
          </a:r>
          <a:endParaRPr lang="en-US" sz="2500" kern="1200"/>
        </a:p>
      </dsp:txBody>
      <dsp:txXfrm>
        <a:off x="87100" y="91068"/>
        <a:ext cx="5083600" cy="1610050"/>
      </dsp:txXfrm>
    </dsp:sp>
    <dsp:sp modelId="{BA28E90D-2083-461E-A4FF-836B5D1EC2FC}">
      <dsp:nvSpPr>
        <dsp:cNvPr id="0" name=""/>
        <dsp:cNvSpPr/>
      </dsp:nvSpPr>
      <dsp:spPr>
        <a:xfrm>
          <a:off x="0" y="1860218"/>
          <a:ext cx="5257800" cy="178425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“Why can’t you sell Brotherhood like you sell soap?”</a:t>
          </a:r>
          <a:endParaRPr lang="en-US" sz="2500" kern="1200"/>
        </a:p>
      </dsp:txBody>
      <dsp:txXfrm>
        <a:off x="87100" y="1947318"/>
        <a:ext cx="5083600" cy="1610050"/>
      </dsp:txXfrm>
    </dsp:sp>
    <dsp:sp modelId="{EAD6DE49-9322-4FF8-8388-E7DA2879E75A}">
      <dsp:nvSpPr>
        <dsp:cNvPr id="0" name=""/>
        <dsp:cNvSpPr/>
      </dsp:nvSpPr>
      <dsp:spPr>
        <a:xfrm>
          <a:off x="0" y="3716469"/>
          <a:ext cx="5257800" cy="178425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What do you think of this?  </a:t>
          </a:r>
          <a:endParaRPr lang="en-US" sz="2500" kern="1200"/>
        </a:p>
      </dsp:txBody>
      <dsp:txXfrm>
        <a:off x="87100" y="3803569"/>
        <a:ext cx="5083600" cy="16100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9BB5E-D6F9-47AF-BC10-844AFEE39C7B}">
      <dsp:nvSpPr>
        <dsp:cNvPr id="0" name=""/>
        <dsp:cNvSpPr/>
      </dsp:nvSpPr>
      <dsp:spPr>
        <a:xfrm>
          <a:off x="130938"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E31826-6439-4AB6-9F55-C5F5B2E17BE7}">
      <dsp:nvSpPr>
        <dsp:cNvPr id="0" name=""/>
        <dsp:cNvSpPr/>
      </dsp:nvSpPr>
      <dsp:spPr>
        <a:xfrm>
          <a:off x="600342"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In your discussion groups, think about any social marketing campaigns that you have seen recently.  </a:t>
          </a:r>
          <a:endParaRPr lang="en-US" sz="3200" kern="1200"/>
        </a:p>
      </dsp:txBody>
      <dsp:txXfrm>
        <a:off x="678914" y="525899"/>
        <a:ext cx="4067491" cy="2525499"/>
      </dsp:txXfrm>
    </dsp:sp>
    <dsp:sp modelId="{ED3A63FA-D9FA-4190-A4CB-43272BB2995A}">
      <dsp:nvSpPr>
        <dsp:cNvPr id="0" name=""/>
        <dsp:cNvSpPr/>
      </dsp:nvSpPr>
      <dsp:spPr>
        <a:xfrm>
          <a:off x="5294381"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D6DBE0-7450-48F3-A202-603DA63C6628}">
      <dsp:nvSpPr>
        <dsp:cNvPr id="0" name=""/>
        <dsp:cNvSpPr/>
      </dsp:nvSpPr>
      <dsp:spPr>
        <a:xfrm>
          <a:off x="5763785"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What was the message?  You could use your phones to rewatch them and discuss in your group.</a:t>
          </a:r>
          <a:endParaRPr lang="en-US" sz="3200" kern="1200"/>
        </a:p>
      </dsp:txBody>
      <dsp:txXfrm>
        <a:off x="5842357" y="525899"/>
        <a:ext cx="4067491" cy="25254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833332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181187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4C576C-8FD3-44CE-A2A5-590467BBE434}" type="datetimeFigureOut">
              <a:rPr lang="en-GB" smtClean="0"/>
              <a:t>22/02/2021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316545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4C576C-8FD3-44CE-A2A5-590467BBE434}" type="datetimeFigureOut">
              <a:rPr lang="en-GB" smtClean="0"/>
              <a:t>22/02/2021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542085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4C576C-8FD3-44CE-A2A5-590467BBE434}" type="datetimeFigureOut">
              <a:rPr lang="en-GB" smtClean="0"/>
              <a:t>22/02/2021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86418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4C576C-8FD3-44CE-A2A5-590467BBE434}" type="datetimeFigureOut">
              <a:rPr lang="en-GB" smtClean="0"/>
              <a:t>22/02/2021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797060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4C576C-8FD3-44CE-A2A5-590467BBE434}" type="datetimeFigureOut">
              <a:rPr lang="en-GB" smtClean="0"/>
              <a:t>22/02/2021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366826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22/02/2021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015906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22/02/2021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11736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522470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027407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C576C-8FD3-44CE-A2A5-590467BBE434}" type="datetimeFigureOut">
              <a:rPr lang="en-GB" smtClean="0"/>
              <a:t>22/02/2021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180C5-1DB9-4464-BCDB-EB0632C17BD2}" type="slidenum">
              <a:rPr lang="en-GB" smtClean="0"/>
              <a:t>‹#›</a:t>
            </a:fld>
            <a:endParaRPr lang="en-GB"/>
          </a:p>
        </p:txBody>
      </p:sp>
    </p:spTree>
    <p:extLst>
      <p:ext uri="{BB962C8B-B14F-4D97-AF65-F5344CB8AC3E}">
        <p14:creationId xmlns:p14="http://schemas.microsoft.com/office/powerpoint/2010/main" val="39799586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en.wikipedia.org/wiki/File:Logo_of_The_Message_Trust.jpg" TargetMode="External"/><Relationship Id="rId3" Type="http://schemas.openxmlformats.org/officeDocument/2006/relationships/hyperlink" Target="https://openreflections.wordpress.com/2011/01/22/the-academic-publisher-in-2020/" TargetMode="External"/><Relationship Id="rId7" Type="http://schemas.openxmlformats.org/officeDocument/2006/relationships/image" Target="../media/image22.jpg"/><Relationship Id="rId2" Type="http://schemas.openxmlformats.org/officeDocument/2006/relationships/image" Target="../media/image19.jp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hyperlink" Target="https://www.travelpa.co.za/services/" TargetMode="Externa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h-8PBx7isoM&amp;list=PLCA9CC18204062AA2"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koPmuEyP3a0"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Rr7U49RPpTs"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Z7RTykOCcuI"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8842248" y="1481328"/>
            <a:ext cx="2926080" cy="2468880"/>
          </a:xfrm>
        </p:spPr>
        <p:txBody>
          <a:bodyPr>
            <a:normAutofit/>
          </a:bodyPr>
          <a:lstStyle/>
          <a:p>
            <a:pPr algn="l"/>
            <a:r>
              <a:rPr lang="en-GB" sz="4000" dirty="0"/>
              <a:t>Marketing</a:t>
            </a:r>
          </a:p>
        </p:txBody>
      </p:sp>
      <p:sp>
        <p:nvSpPr>
          <p:cNvPr id="31"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Shape 34">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781" r="371"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2220652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What is Marketing?					15mins</a:t>
            </a:r>
          </a:p>
        </p:txBody>
      </p:sp>
      <p:sp>
        <p:nvSpPr>
          <p:cNvPr id="3" name="Content Placeholder 2"/>
          <p:cNvSpPr>
            <a:spLocks noGrp="1"/>
          </p:cNvSpPr>
          <p:nvPr>
            <p:ph idx="1"/>
          </p:nvPr>
        </p:nvSpPr>
        <p:spPr>
          <a:xfrm>
            <a:off x="6090574" y="801866"/>
            <a:ext cx="5306084" cy="5230634"/>
          </a:xfrm>
        </p:spPr>
        <p:txBody>
          <a:bodyPr anchor="ctr">
            <a:normAutofit/>
          </a:bodyPr>
          <a:lstStyle/>
          <a:p>
            <a:pPr marL="0" indent="0">
              <a:buNone/>
            </a:pPr>
            <a:r>
              <a:rPr lang="en-GB" sz="2400">
                <a:solidFill>
                  <a:srgbClr val="000000"/>
                </a:solidFill>
              </a:rPr>
              <a:t>In Groups,</a:t>
            </a:r>
          </a:p>
          <a:p>
            <a:pPr marL="0" indent="0">
              <a:buNone/>
            </a:pPr>
            <a:r>
              <a:rPr lang="en-GB" sz="2400">
                <a:solidFill>
                  <a:srgbClr val="000000"/>
                </a:solidFill>
              </a:rPr>
              <a:t>Consider what Marketing is?  What can and does Marketing do?</a:t>
            </a:r>
          </a:p>
          <a:p>
            <a:pPr marL="0" indent="0">
              <a:buNone/>
            </a:pPr>
            <a:endParaRPr lang="en-GB" sz="2400">
              <a:solidFill>
                <a:srgbClr val="000000"/>
              </a:solidFill>
            </a:endParaRPr>
          </a:p>
          <a:p>
            <a:pPr marL="0" indent="0">
              <a:buNone/>
            </a:pPr>
            <a:r>
              <a:rPr lang="en-GB" sz="2400">
                <a:solidFill>
                  <a:srgbClr val="000000"/>
                </a:solidFill>
              </a:rPr>
              <a:t> ** Design a definition **</a:t>
            </a:r>
          </a:p>
          <a:p>
            <a:pPr marL="0" indent="0">
              <a:buNone/>
            </a:pPr>
            <a:endParaRPr lang="en-GB" sz="2400">
              <a:solidFill>
                <a:srgbClr val="000000"/>
              </a:solidFill>
            </a:endParaRPr>
          </a:p>
          <a:p>
            <a:pPr marL="0" indent="0">
              <a:buNone/>
            </a:pPr>
            <a:r>
              <a:rPr lang="en-GB" sz="2400">
                <a:solidFill>
                  <a:srgbClr val="000000"/>
                </a:solidFill>
              </a:rPr>
              <a:t>https://www.youtube.com/watch?v=i1xz5Kv-7VY</a:t>
            </a:r>
          </a:p>
          <a:p>
            <a:pPr marL="0" indent="0">
              <a:buNone/>
            </a:pPr>
            <a:endParaRPr lang="en-GB" sz="2400">
              <a:solidFill>
                <a:srgbClr val="000000"/>
              </a:solidFill>
            </a:endParaRPr>
          </a:p>
          <a:p>
            <a:pPr marL="0" indent="0">
              <a:buNone/>
            </a:pPr>
            <a:endParaRPr lang="en-GB" sz="2400">
              <a:solidFill>
                <a:srgbClr val="000000"/>
              </a:solidFill>
            </a:endParaRPr>
          </a:p>
        </p:txBody>
      </p:sp>
    </p:spTree>
    <p:extLst>
      <p:ext uri="{BB962C8B-B14F-4D97-AF65-F5344CB8AC3E}">
        <p14:creationId xmlns:p14="http://schemas.microsoft.com/office/powerpoint/2010/main" val="1881523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A few definitions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1900">
                <a:solidFill>
                  <a:srgbClr val="FEFFFF"/>
                </a:solidFill>
              </a:rPr>
              <a:t>“Marketing is a social and managerial process by which individuals and groups obtain what they want and need through creating and exchanging products and value with others (Kotler </a:t>
            </a:r>
            <a:r>
              <a:rPr lang="en-GB" sz="1900" i="1">
                <a:solidFill>
                  <a:srgbClr val="FEFFFF"/>
                </a:solidFill>
              </a:rPr>
              <a:t>et al</a:t>
            </a:r>
            <a:r>
              <a:rPr lang="en-GB" sz="1900">
                <a:solidFill>
                  <a:srgbClr val="FEFFFF"/>
                </a:solidFill>
              </a:rPr>
              <a:t>, 1999)”</a:t>
            </a:r>
          </a:p>
          <a:p>
            <a:pPr marL="0" indent="0">
              <a:buNone/>
            </a:pPr>
            <a:r>
              <a:rPr lang="en-GB" sz="1900">
                <a:solidFill>
                  <a:srgbClr val="FEFFFF"/>
                </a:solidFill>
              </a:rPr>
              <a:t>“Marketing is the management process responsible for identifying, anticipating and satisfying customers’ requirements profitably”. (CIM)</a:t>
            </a:r>
          </a:p>
          <a:p>
            <a:pPr marL="0" indent="0">
              <a:buNone/>
            </a:pPr>
            <a:r>
              <a:rPr lang="en-GB" sz="1900">
                <a:solidFill>
                  <a:srgbClr val="FEFFFF"/>
                </a:solidFill>
              </a:rPr>
              <a:t>“Marketing is the process of planning and executing the conception, pricing, promotion and distribution of ideas, goods and services to create exchanges that satisfy individual and organisational objectives” (American Marketing Association)</a:t>
            </a:r>
          </a:p>
          <a:p>
            <a:pPr marL="0" indent="0">
              <a:buNone/>
            </a:pPr>
            <a:endParaRPr lang="en-GB" sz="1900">
              <a:solidFill>
                <a:srgbClr val="FEFFFF"/>
              </a:solidFill>
            </a:endParaRPr>
          </a:p>
          <a:p>
            <a:pPr marL="0" indent="0">
              <a:buNone/>
            </a:pPr>
            <a:r>
              <a:rPr lang="en-GB" sz="1900">
                <a:solidFill>
                  <a:srgbClr val="FEFFFF"/>
                </a:solidFill>
              </a:rPr>
              <a:t>Which one do you prefer and why?</a:t>
            </a:r>
          </a:p>
          <a:p>
            <a:pPr marL="0" indent="0">
              <a:buNone/>
            </a:pPr>
            <a:endParaRPr lang="en-GB" sz="1900">
              <a:solidFill>
                <a:srgbClr val="FEFFFF"/>
              </a:solidFill>
            </a:endParaRPr>
          </a:p>
        </p:txBody>
      </p:sp>
    </p:spTree>
    <p:extLst>
      <p:ext uri="{BB962C8B-B14F-4D97-AF65-F5344CB8AC3E}">
        <p14:creationId xmlns:p14="http://schemas.microsoft.com/office/powerpoint/2010/main" val="2161559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637125"/>
            <a:ext cx="3802276" cy="5256371"/>
          </a:xfrm>
        </p:spPr>
        <p:txBody>
          <a:bodyPr>
            <a:normAutofit/>
          </a:bodyPr>
          <a:lstStyle/>
          <a:p>
            <a:r>
              <a:rPr lang="en-GB" sz="4800"/>
              <a:t>Do you have Marketing Experience?</a:t>
            </a:r>
          </a:p>
        </p:txBody>
      </p:sp>
      <p:graphicFrame>
        <p:nvGraphicFramePr>
          <p:cNvPr id="5" name="Content Placeholder 2">
            <a:extLst>
              <a:ext uri="{FF2B5EF4-FFF2-40B4-BE49-F238E27FC236}">
                <a16:creationId xmlns:a16="http://schemas.microsoft.com/office/drawing/2014/main" id="{1D9CEDB3-5E0B-43C8-A6A3-436BF59C2E72}"/>
              </a:ext>
            </a:extLst>
          </p:cNvPr>
          <p:cNvGraphicFramePr>
            <a:graphicFrameLocks noGrp="1"/>
          </p:cNvGraphicFramePr>
          <p:nvPr>
            <p:ph idx="1"/>
            <p:extLst>
              <p:ext uri="{D42A27DB-BD31-4B8C-83A1-F6EECF244321}">
                <p14:modId xmlns:p14="http://schemas.microsoft.com/office/powerpoint/2010/main" val="2735168117"/>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2967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The Marketing Concept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1300"/>
              <a:t>Created in the 1950’s</a:t>
            </a:r>
          </a:p>
          <a:p>
            <a:pPr marL="0" indent="0">
              <a:buNone/>
            </a:pPr>
            <a:r>
              <a:rPr lang="en-GB" sz="1300"/>
              <a:t>The implementation structure of the Marketing philosophy.</a:t>
            </a:r>
          </a:p>
          <a:p>
            <a:pPr marL="0" indent="0">
              <a:buNone/>
            </a:pPr>
            <a:r>
              <a:rPr lang="en-GB" sz="1300"/>
              <a:t>The Marketing Philosophy includes 4 key areas:</a:t>
            </a:r>
            <a:br>
              <a:rPr lang="en-GB" sz="1300"/>
            </a:br>
            <a:endParaRPr lang="en-GB" sz="1300"/>
          </a:p>
          <a:p>
            <a:pPr>
              <a:buFont typeface="Wingdings" panose="05000000000000000000" pitchFamily="2" charset="2"/>
              <a:buChar char="q"/>
            </a:pPr>
            <a:r>
              <a:rPr lang="en-GB" sz="1300"/>
              <a:t>Customer Orientation</a:t>
            </a:r>
          </a:p>
          <a:p>
            <a:pPr marL="0" indent="0">
              <a:buNone/>
            </a:pPr>
            <a:r>
              <a:rPr lang="en-GB" sz="1300"/>
              <a:t>Understanding of customer needs, wants and behaviour.</a:t>
            </a:r>
          </a:p>
          <a:p>
            <a:pPr>
              <a:buFont typeface="Wingdings" panose="05000000000000000000" pitchFamily="2" charset="2"/>
              <a:buChar char="q"/>
            </a:pPr>
            <a:r>
              <a:rPr lang="en-GB" sz="1300"/>
              <a:t>Integrated Effort</a:t>
            </a:r>
          </a:p>
          <a:p>
            <a:pPr marL="0" indent="0">
              <a:buNone/>
            </a:pPr>
            <a:r>
              <a:rPr lang="en-GB" sz="1300"/>
              <a:t>The marketing function must be integrated into all areas of the Business</a:t>
            </a:r>
          </a:p>
          <a:p>
            <a:pPr>
              <a:buFont typeface="Wingdings" panose="05000000000000000000" pitchFamily="2" charset="2"/>
              <a:buChar char="q"/>
            </a:pPr>
            <a:r>
              <a:rPr lang="en-GB" sz="1300"/>
              <a:t>Profit Direction</a:t>
            </a:r>
          </a:p>
          <a:p>
            <a:pPr marL="0" indent="0">
              <a:buNone/>
            </a:pPr>
            <a:r>
              <a:rPr lang="en-GB" sz="1300"/>
              <a:t>Focus efforts on profit rather than sales volumes</a:t>
            </a:r>
          </a:p>
          <a:p>
            <a:pPr>
              <a:buFont typeface="Wingdings" panose="05000000000000000000" pitchFamily="2" charset="2"/>
              <a:buChar char="q"/>
            </a:pPr>
            <a:r>
              <a:rPr lang="en-GB" sz="1300"/>
              <a:t>Competitor orientation</a:t>
            </a:r>
          </a:p>
          <a:p>
            <a:pPr marL="0" indent="0">
              <a:buNone/>
            </a:pPr>
            <a:r>
              <a:rPr lang="en-GB" sz="1300"/>
              <a:t>Considering Competitors approach</a:t>
            </a:r>
          </a:p>
        </p:txBody>
      </p:sp>
    </p:spTree>
    <p:extLst>
      <p:ext uri="{BB962C8B-B14F-4D97-AF65-F5344CB8AC3E}">
        <p14:creationId xmlns:p14="http://schemas.microsoft.com/office/powerpoint/2010/main" val="6166312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9715" y="639468"/>
            <a:ext cx="9976756" cy="5338263"/>
          </a:xfrm>
        </p:spPr>
      </p:pic>
    </p:spTree>
    <p:extLst>
      <p:ext uri="{BB962C8B-B14F-4D97-AF65-F5344CB8AC3E}">
        <p14:creationId xmlns:p14="http://schemas.microsoft.com/office/powerpoint/2010/main" val="2674773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sz="3700" kern="1200">
                <a:solidFill>
                  <a:schemeClr val="accent1"/>
                </a:solidFill>
                <a:latin typeface="+mj-lt"/>
                <a:ea typeface="+mj-ea"/>
                <a:cs typeface="+mj-cs"/>
              </a:rPr>
              <a:t>Tools to assist with the implementation</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0" y="963507"/>
            <a:ext cx="6250940" cy="2304627"/>
          </a:xfrm>
        </p:spPr>
        <p:txBody>
          <a:bodyPr vert="horz" lIns="91440" tIns="45720" rIns="91440" bIns="45720" rtlCol="0" anchor="b">
            <a:normAutofit/>
          </a:bodyPr>
          <a:lstStyle/>
          <a:p>
            <a:pPr marL="0"/>
            <a:r>
              <a:rPr lang="en-US" sz="1900"/>
              <a:t>Include:</a:t>
            </a:r>
          </a:p>
          <a:p>
            <a:r>
              <a:rPr lang="en-US" sz="1900"/>
              <a:t>Marketing mix</a:t>
            </a:r>
          </a:p>
          <a:p>
            <a:r>
              <a:rPr lang="en-US" sz="1900"/>
              <a:t>Product planning</a:t>
            </a:r>
          </a:p>
          <a:p>
            <a:r>
              <a:rPr lang="en-US" sz="1900"/>
              <a:t>Pricing</a:t>
            </a:r>
          </a:p>
          <a:p>
            <a:r>
              <a:rPr lang="en-US" sz="1900"/>
              <a:t>Branding</a:t>
            </a:r>
          </a:p>
          <a:p>
            <a:r>
              <a:rPr lang="en-US" sz="1900"/>
              <a:t>Channels of distribution</a:t>
            </a:r>
          </a:p>
        </p:txBody>
      </p:sp>
      <p:sp>
        <p:nvSpPr>
          <p:cNvPr id="4" name="TextBox 3"/>
          <p:cNvSpPr txBox="1"/>
          <p:nvPr/>
        </p:nvSpPr>
        <p:spPr>
          <a:xfrm>
            <a:off x="4976030" y="3589866"/>
            <a:ext cx="6250940" cy="2304628"/>
          </a:xfrm>
          <a:prstGeom prst="rect">
            <a:avLst/>
          </a:prstGeom>
        </p:spPr>
        <p:txBody>
          <a:bodyPr vert="horz" lIns="91440" tIns="45720" rIns="91440" bIns="45720" rtlCol="0">
            <a:normAutofit/>
          </a:bodyPr>
          <a:lstStyle/>
          <a:p>
            <a:pPr marL="457200" indent="-228600">
              <a:lnSpc>
                <a:spcPct val="90000"/>
              </a:lnSpc>
              <a:spcAft>
                <a:spcPts val="600"/>
              </a:spcAft>
              <a:buFont typeface="Arial" panose="020B0604020202020204" pitchFamily="34" charset="0"/>
              <a:buChar char="•"/>
            </a:pPr>
            <a:r>
              <a:rPr lang="en-US" sz="2000"/>
              <a:t>Personal selling</a:t>
            </a:r>
          </a:p>
          <a:p>
            <a:pPr marL="457200" indent="-228600">
              <a:lnSpc>
                <a:spcPct val="90000"/>
              </a:lnSpc>
              <a:spcAft>
                <a:spcPts val="600"/>
              </a:spcAft>
              <a:buFont typeface="Arial" panose="020B0604020202020204" pitchFamily="34" charset="0"/>
              <a:buChar char="•"/>
            </a:pPr>
            <a:r>
              <a:rPr lang="en-US" sz="2000"/>
              <a:t>Advertising</a:t>
            </a:r>
          </a:p>
          <a:p>
            <a:pPr marL="457200" indent="-228600">
              <a:lnSpc>
                <a:spcPct val="90000"/>
              </a:lnSpc>
              <a:spcAft>
                <a:spcPts val="600"/>
              </a:spcAft>
              <a:buFont typeface="Arial" panose="020B0604020202020204" pitchFamily="34" charset="0"/>
              <a:buChar char="•"/>
            </a:pPr>
            <a:r>
              <a:rPr lang="en-US" sz="2000"/>
              <a:t>Sales promotion</a:t>
            </a:r>
          </a:p>
          <a:p>
            <a:pPr marL="457200" indent="-228600">
              <a:lnSpc>
                <a:spcPct val="90000"/>
              </a:lnSpc>
              <a:spcAft>
                <a:spcPts val="600"/>
              </a:spcAft>
              <a:buFont typeface="Arial" panose="020B0604020202020204" pitchFamily="34" charset="0"/>
              <a:buChar char="•"/>
            </a:pPr>
            <a:r>
              <a:rPr lang="en-US" sz="2000"/>
              <a:t>Service</a:t>
            </a:r>
          </a:p>
          <a:p>
            <a:pPr marL="457200" indent="-228600">
              <a:lnSpc>
                <a:spcPct val="90000"/>
              </a:lnSpc>
              <a:spcAft>
                <a:spcPts val="600"/>
              </a:spcAft>
              <a:buFont typeface="Arial" panose="020B0604020202020204" pitchFamily="34" charset="0"/>
              <a:buChar char="•"/>
            </a:pPr>
            <a:r>
              <a:rPr lang="en-US" sz="2000"/>
              <a:t>Physical distribution </a:t>
            </a:r>
          </a:p>
          <a:p>
            <a:pPr marL="457200" indent="-228600">
              <a:lnSpc>
                <a:spcPct val="90000"/>
              </a:lnSpc>
              <a:spcAft>
                <a:spcPts val="600"/>
              </a:spcAft>
              <a:buFont typeface="Arial" panose="020B0604020202020204" pitchFamily="34" charset="0"/>
              <a:buChar char="•"/>
            </a:pPr>
            <a:r>
              <a:rPr lang="en-US" sz="2000"/>
              <a:t>Market Research</a:t>
            </a:r>
          </a:p>
        </p:txBody>
      </p:sp>
    </p:spTree>
    <p:extLst>
      <p:ext uri="{BB962C8B-B14F-4D97-AF65-F5344CB8AC3E}">
        <p14:creationId xmlns:p14="http://schemas.microsoft.com/office/powerpoint/2010/main" val="4112773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9545" y="621792"/>
            <a:ext cx="5181503" cy="5504688"/>
          </a:xfrm>
        </p:spPr>
        <p:txBody>
          <a:bodyPr>
            <a:normAutofit/>
          </a:bodyPr>
          <a:lstStyle/>
          <a:p>
            <a:r>
              <a:rPr lang="en-GB" sz="4800"/>
              <a:t>The differences between the Marketing Concept and anything before</a:t>
            </a:r>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8DC98D70-6B02-4160-BE6D-1A05BB6F15FF}"/>
              </a:ext>
            </a:extLst>
          </p:cNvPr>
          <p:cNvGraphicFramePr>
            <a:graphicFrameLocks noGrp="1"/>
          </p:cNvGraphicFramePr>
          <p:nvPr>
            <p:ph idx="1"/>
            <p:extLst>
              <p:ext uri="{D42A27DB-BD31-4B8C-83A1-F6EECF244321}">
                <p14:modId xmlns:p14="http://schemas.microsoft.com/office/powerpoint/2010/main" val="253162388"/>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0520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7" y="1188637"/>
            <a:ext cx="2988234" cy="4480726"/>
          </a:xfrm>
        </p:spPr>
        <p:txBody>
          <a:bodyPr>
            <a:normAutofit/>
          </a:bodyPr>
          <a:lstStyle/>
          <a:p>
            <a:pPr algn="r"/>
            <a:r>
              <a:rPr lang="en-GB" sz="6600"/>
              <a:t>Barriers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55260" y="1648870"/>
            <a:ext cx="4702848" cy="3560260"/>
          </a:xfrm>
        </p:spPr>
        <p:txBody>
          <a:bodyPr anchor="ctr">
            <a:normAutofit/>
          </a:bodyPr>
          <a:lstStyle/>
          <a:p>
            <a:r>
              <a:rPr lang="en-GB" sz="2000"/>
              <a:t>An incomplete understanding of the marketing concept itself;</a:t>
            </a:r>
          </a:p>
          <a:p>
            <a:r>
              <a:rPr lang="en-GB" sz="2000"/>
              <a:t>The inherent conflict between short-term and long-term sales and profit goals</a:t>
            </a:r>
          </a:p>
          <a:p>
            <a:r>
              <a:rPr lang="en-GB" sz="2000"/>
              <a:t>An overemphasis on short-term financially-orientated measure of management performance;</a:t>
            </a:r>
          </a:p>
          <a:p>
            <a:r>
              <a:rPr lang="en-GB" sz="2000"/>
              <a:t>Top management’s own values and priorities concerning the relative importance of customers and the firm’s other constituencies.</a:t>
            </a:r>
          </a:p>
        </p:txBody>
      </p:sp>
    </p:spTree>
    <p:extLst>
      <p:ext uri="{BB962C8B-B14F-4D97-AF65-F5344CB8AC3E}">
        <p14:creationId xmlns:p14="http://schemas.microsoft.com/office/powerpoint/2010/main" val="1937561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03F0B92C-7E4D-4421-A86D-06818278EBEE}"/>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Activity</a:t>
            </a:r>
          </a:p>
        </p:txBody>
      </p:sp>
      <p:graphicFrame>
        <p:nvGraphicFramePr>
          <p:cNvPr id="5" name="Content Placeholder 2">
            <a:extLst>
              <a:ext uri="{FF2B5EF4-FFF2-40B4-BE49-F238E27FC236}">
                <a16:creationId xmlns:a16="http://schemas.microsoft.com/office/drawing/2014/main" id="{B9198A8D-8C54-417D-AA0C-DD4EE07CE23E}"/>
              </a:ext>
            </a:extLst>
          </p:cNvPr>
          <p:cNvGraphicFramePr>
            <a:graphicFrameLocks noGrp="1"/>
          </p:cNvGraphicFramePr>
          <p:nvPr>
            <p:ph idx="1"/>
            <p:extLst>
              <p:ext uri="{D42A27DB-BD31-4B8C-83A1-F6EECF244321}">
                <p14:modId xmlns:p14="http://schemas.microsoft.com/office/powerpoint/2010/main" val="53778902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0707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6EBBBFB-770A-4F56-8C3A-DFEB2CF4D66F}"/>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BREAK TIME!</a:t>
            </a:r>
          </a:p>
        </p:txBody>
      </p:sp>
    </p:spTree>
    <p:extLst>
      <p:ext uri="{BB962C8B-B14F-4D97-AF65-F5344CB8AC3E}">
        <p14:creationId xmlns:p14="http://schemas.microsoft.com/office/powerpoint/2010/main" val="8766461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56309-080B-4224-9E79-A5A5965EB5D8}"/>
              </a:ext>
            </a:extLst>
          </p:cNvPr>
          <p:cNvSpPr>
            <a:spLocks noGrp="1"/>
          </p:cNvSpPr>
          <p:nvPr>
            <p:ph type="title"/>
          </p:nvPr>
        </p:nvSpPr>
        <p:spPr/>
        <p:txBody>
          <a:bodyPr/>
          <a:lstStyle/>
          <a:p>
            <a:r>
              <a:rPr lang="en-GB" dirty="0"/>
              <a:t>The Marketing Journey</a:t>
            </a:r>
          </a:p>
        </p:txBody>
      </p:sp>
      <p:pic>
        <p:nvPicPr>
          <p:cNvPr id="5" name="Content Placeholder 4">
            <a:extLst>
              <a:ext uri="{FF2B5EF4-FFF2-40B4-BE49-F238E27FC236}">
                <a16:creationId xmlns:a16="http://schemas.microsoft.com/office/drawing/2014/main" id="{94F028DB-EC6A-4A49-B68B-A9BBD0D0D8E9}"/>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8852" y="2009606"/>
            <a:ext cx="1587689" cy="1419394"/>
          </a:xfrm>
        </p:spPr>
      </p:pic>
      <p:sp>
        <p:nvSpPr>
          <p:cNvPr id="6" name="TextBox 5">
            <a:extLst>
              <a:ext uri="{FF2B5EF4-FFF2-40B4-BE49-F238E27FC236}">
                <a16:creationId xmlns:a16="http://schemas.microsoft.com/office/drawing/2014/main" id="{E373A59C-C550-4E8F-A0D6-73B66DA9C2BB}"/>
              </a:ext>
            </a:extLst>
          </p:cNvPr>
          <p:cNvSpPr txBox="1"/>
          <p:nvPr/>
        </p:nvSpPr>
        <p:spPr>
          <a:xfrm>
            <a:off x="668852" y="3582878"/>
            <a:ext cx="1500483" cy="2308324"/>
          </a:xfrm>
          <a:prstGeom prst="rect">
            <a:avLst/>
          </a:prstGeom>
          <a:noFill/>
        </p:spPr>
        <p:txBody>
          <a:bodyPr wrap="square" rtlCol="0">
            <a:spAutoFit/>
          </a:bodyPr>
          <a:lstStyle/>
          <a:p>
            <a:r>
              <a:rPr lang="en-GB" sz="2400" dirty="0"/>
              <a:t>Marketing Physical Products </a:t>
            </a:r>
          </a:p>
          <a:p>
            <a:endParaRPr lang="en-GB" sz="2400" dirty="0"/>
          </a:p>
          <a:p>
            <a:r>
              <a:rPr lang="en-GB" sz="2400" dirty="0"/>
              <a:t>Sell products</a:t>
            </a:r>
          </a:p>
        </p:txBody>
      </p:sp>
      <p:sp>
        <p:nvSpPr>
          <p:cNvPr id="7" name="Arrow: Right 6">
            <a:extLst>
              <a:ext uri="{FF2B5EF4-FFF2-40B4-BE49-F238E27FC236}">
                <a16:creationId xmlns:a16="http://schemas.microsoft.com/office/drawing/2014/main" id="{05410D79-61BE-4074-8FED-180AA2DBF3A6}"/>
              </a:ext>
            </a:extLst>
          </p:cNvPr>
          <p:cNvSpPr/>
          <p:nvPr/>
        </p:nvSpPr>
        <p:spPr>
          <a:xfrm>
            <a:off x="2421583" y="2541401"/>
            <a:ext cx="1343223" cy="59278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A close up of a sign&#10;&#10;Description automatically generated">
            <a:extLst>
              <a:ext uri="{FF2B5EF4-FFF2-40B4-BE49-F238E27FC236}">
                <a16:creationId xmlns:a16="http://schemas.microsoft.com/office/drawing/2014/main" id="{67A22731-9C40-47F8-BFA4-CF2F46E0012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764806" y="2446042"/>
            <a:ext cx="3335241" cy="864043"/>
          </a:xfrm>
          <a:prstGeom prst="rect">
            <a:avLst/>
          </a:prstGeom>
        </p:spPr>
      </p:pic>
      <p:sp>
        <p:nvSpPr>
          <p:cNvPr id="10" name="TextBox 9">
            <a:extLst>
              <a:ext uri="{FF2B5EF4-FFF2-40B4-BE49-F238E27FC236}">
                <a16:creationId xmlns:a16="http://schemas.microsoft.com/office/drawing/2014/main" id="{81852B72-A227-4B61-9D75-632472A261B6}"/>
              </a:ext>
            </a:extLst>
          </p:cNvPr>
          <p:cNvSpPr txBox="1"/>
          <p:nvPr/>
        </p:nvSpPr>
        <p:spPr>
          <a:xfrm>
            <a:off x="4458488" y="3436259"/>
            <a:ext cx="2293408" cy="2385268"/>
          </a:xfrm>
          <a:prstGeom prst="rect">
            <a:avLst/>
          </a:prstGeom>
          <a:noFill/>
        </p:spPr>
        <p:txBody>
          <a:bodyPr wrap="square" rtlCol="0">
            <a:spAutoFit/>
          </a:bodyPr>
          <a:lstStyle/>
          <a:p>
            <a:r>
              <a:rPr lang="en-GB" sz="2800" dirty="0"/>
              <a:t>Marketing Services</a:t>
            </a:r>
          </a:p>
          <a:p>
            <a:endParaRPr lang="en-GB" sz="2800" dirty="0"/>
          </a:p>
          <a:p>
            <a:r>
              <a:rPr lang="en-GB" sz="2800" dirty="0"/>
              <a:t>Build brand</a:t>
            </a:r>
          </a:p>
          <a:p>
            <a:r>
              <a:rPr lang="en-GB" sz="2800" dirty="0"/>
              <a:t>Sell services</a:t>
            </a:r>
          </a:p>
          <a:p>
            <a:endParaRPr lang="en-GB" sz="900" dirty="0"/>
          </a:p>
        </p:txBody>
      </p:sp>
      <p:pic>
        <p:nvPicPr>
          <p:cNvPr id="11" name="Picture 10">
            <a:extLst>
              <a:ext uri="{FF2B5EF4-FFF2-40B4-BE49-F238E27FC236}">
                <a16:creationId xmlns:a16="http://schemas.microsoft.com/office/drawing/2014/main" id="{17E77E67-9314-4489-BE5F-DD443636884A}"/>
              </a:ext>
            </a:extLst>
          </p:cNvPr>
          <p:cNvPicPr>
            <a:picLocks noChangeAspect="1"/>
          </p:cNvPicPr>
          <p:nvPr/>
        </p:nvPicPr>
        <p:blipFill>
          <a:blip r:embed="rId6"/>
          <a:stretch>
            <a:fillRect/>
          </a:stretch>
        </p:blipFill>
        <p:spPr>
          <a:xfrm>
            <a:off x="7185639" y="2564092"/>
            <a:ext cx="1365622" cy="627942"/>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8976C65C-90B5-49FF-842E-BCC89561899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784331" y="2362495"/>
            <a:ext cx="3120512" cy="947590"/>
          </a:xfrm>
          <a:prstGeom prst="rect">
            <a:avLst/>
          </a:prstGeom>
        </p:spPr>
      </p:pic>
      <p:sp>
        <p:nvSpPr>
          <p:cNvPr id="14" name="TextBox 13">
            <a:extLst>
              <a:ext uri="{FF2B5EF4-FFF2-40B4-BE49-F238E27FC236}">
                <a16:creationId xmlns:a16="http://schemas.microsoft.com/office/drawing/2014/main" id="{DFDEABC5-F8E1-4972-9FBB-AF631E70C48D}"/>
              </a:ext>
            </a:extLst>
          </p:cNvPr>
          <p:cNvSpPr txBox="1"/>
          <p:nvPr/>
        </p:nvSpPr>
        <p:spPr>
          <a:xfrm>
            <a:off x="8784330" y="3408939"/>
            <a:ext cx="2933821" cy="2677656"/>
          </a:xfrm>
          <a:prstGeom prst="rect">
            <a:avLst/>
          </a:prstGeom>
          <a:noFill/>
        </p:spPr>
        <p:txBody>
          <a:bodyPr wrap="square" rtlCol="0">
            <a:spAutoFit/>
          </a:bodyPr>
          <a:lstStyle/>
          <a:p>
            <a:r>
              <a:rPr lang="en-GB" sz="2800" dirty="0"/>
              <a:t>Marketing Messages</a:t>
            </a:r>
          </a:p>
          <a:p>
            <a:endParaRPr lang="en-GB" sz="2800" dirty="0"/>
          </a:p>
          <a:p>
            <a:r>
              <a:rPr lang="en-GB" sz="2800" dirty="0"/>
              <a:t>Aimed at making behavioural Change</a:t>
            </a:r>
          </a:p>
        </p:txBody>
      </p:sp>
    </p:spTree>
    <p:extLst>
      <p:ext uri="{BB962C8B-B14F-4D97-AF65-F5344CB8AC3E}">
        <p14:creationId xmlns:p14="http://schemas.microsoft.com/office/powerpoint/2010/main" val="1932912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9545" y="621792"/>
            <a:ext cx="5181503" cy="5504688"/>
          </a:xfrm>
        </p:spPr>
        <p:txBody>
          <a:bodyPr>
            <a:normAutofit/>
          </a:bodyPr>
          <a:lstStyle/>
          <a:p>
            <a:r>
              <a:rPr lang="en-GB" sz="4800"/>
              <a:t>Social Marketing</a:t>
            </a:r>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0745493-1965-442D-A43F-FCE84F27AA5B}"/>
              </a:ext>
            </a:extLst>
          </p:cNvPr>
          <p:cNvGraphicFramePr>
            <a:graphicFrameLocks noGrp="1"/>
          </p:cNvGraphicFramePr>
          <p:nvPr>
            <p:ph idx="1"/>
            <p:extLst>
              <p:ext uri="{D42A27DB-BD31-4B8C-83A1-F6EECF244321}">
                <p14:modId xmlns:p14="http://schemas.microsoft.com/office/powerpoint/2010/main" val="1415846918"/>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7262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Example of Social Marketing Campaign</a:t>
            </a:r>
            <a:br>
              <a:rPr lang="en-GB" sz="4000">
                <a:solidFill>
                  <a:srgbClr val="FFFFFF"/>
                </a:solidFill>
              </a:rPr>
            </a:br>
            <a:r>
              <a:rPr lang="en-GB" sz="4000">
                <a:solidFill>
                  <a:srgbClr val="FFFFFF"/>
                </a:solidFill>
              </a:rPr>
              <a:t>Wear your seatbelt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2400">
                <a:hlinkClick r:id="rId2"/>
              </a:rPr>
              <a:t>https://www.youtube.com/watch?v=h-8PBx7isoM&amp;list=PLCA9CC18204062AA2</a:t>
            </a:r>
            <a:endParaRPr lang="en-GB" sz="2400"/>
          </a:p>
          <a:p>
            <a:pPr marL="0" indent="0">
              <a:buNone/>
            </a:pPr>
            <a:endParaRPr lang="en-GB" sz="2400"/>
          </a:p>
          <a:p>
            <a:pPr marL="0" indent="0">
              <a:buNone/>
            </a:pPr>
            <a:r>
              <a:rPr lang="en-GB" sz="2400"/>
              <a:t>This is an example of a Government initative, a Social Marketing campaign that aims to change mass behaviours.</a:t>
            </a:r>
          </a:p>
        </p:txBody>
      </p:sp>
    </p:spTree>
    <p:extLst>
      <p:ext uri="{BB962C8B-B14F-4D97-AF65-F5344CB8AC3E}">
        <p14:creationId xmlns:p14="http://schemas.microsoft.com/office/powerpoint/2010/main" val="3340534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FDFF903-6A7B-47B9-B85D-4DC1A3C3AC6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Social Marketing</a:t>
            </a:r>
          </a:p>
        </p:txBody>
      </p:sp>
      <p:sp>
        <p:nvSpPr>
          <p:cNvPr id="3" name="Content Placeholder 2">
            <a:extLst>
              <a:ext uri="{FF2B5EF4-FFF2-40B4-BE49-F238E27FC236}">
                <a16:creationId xmlns:a16="http://schemas.microsoft.com/office/drawing/2014/main" id="{10B08BAC-1F6D-4968-8D36-AA755B835D2D}"/>
              </a:ext>
            </a:extLst>
          </p:cNvPr>
          <p:cNvSpPr>
            <a:spLocks noGrp="1"/>
          </p:cNvSpPr>
          <p:nvPr>
            <p:ph idx="1"/>
          </p:nvPr>
        </p:nvSpPr>
        <p:spPr>
          <a:xfrm>
            <a:off x="1179226" y="3092970"/>
            <a:ext cx="9833548" cy="2693976"/>
          </a:xfrm>
        </p:spPr>
        <p:txBody>
          <a:bodyPr>
            <a:normAutofit/>
          </a:bodyPr>
          <a:lstStyle/>
          <a:p>
            <a:pPr marL="0" indent="0">
              <a:buNone/>
            </a:pPr>
            <a:r>
              <a:rPr lang="en-GB" sz="2000" dirty="0">
                <a:solidFill>
                  <a:srgbClr val="000000"/>
                </a:solidFill>
                <a:hlinkClick r:id="rId3"/>
              </a:rPr>
              <a:t>https://www.youtube.com/watch?v=koPmuEyP3a0</a:t>
            </a:r>
            <a:endParaRPr lang="en-GB" sz="2000" dirty="0">
              <a:solidFill>
                <a:srgbClr val="000000"/>
              </a:solidFill>
            </a:endParaRPr>
          </a:p>
          <a:p>
            <a:pPr marL="0" indent="0">
              <a:buNone/>
            </a:pPr>
            <a:endParaRPr lang="en-GB" sz="2000" dirty="0">
              <a:solidFill>
                <a:srgbClr val="000000"/>
              </a:solidFill>
            </a:endParaRPr>
          </a:p>
          <a:p>
            <a:pPr marL="0" indent="0">
              <a:buNone/>
            </a:pPr>
            <a:r>
              <a:rPr lang="en-GB" sz="2000" dirty="0">
                <a:solidFill>
                  <a:srgbClr val="000000"/>
                </a:solidFill>
              </a:rPr>
              <a:t>What do you think of this?</a:t>
            </a:r>
          </a:p>
          <a:p>
            <a:pPr marL="0" indent="0">
              <a:buNone/>
            </a:pPr>
            <a:endParaRPr lang="en-GB" sz="2000" dirty="0">
              <a:solidFill>
                <a:srgbClr val="000000"/>
              </a:solidFill>
            </a:endParaRPr>
          </a:p>
          <a:p>
            <a:pPr marL="0" indent="0">
              <a:buNone/>
            </a:pPr>
            <a:r>
              <a:rPr lang="en-GB" sz="2000" dirty="0">
                <a:solidFill>
                  <a:srgbClr val="000000"/>
                </a:solidFill>
              </a:rPr>
              <a:t>What is the objective of this advert?</a:t>
            </a:r>
          </a:p>
        </p:txBody>
      </p:sp>
    </p:spTree>
    <p:extLst>
      <p:ext uri="{BB962C8B-B14F-4D97-AF65-F5344CB8AC3E}">
        <p14:creationId xmlns:p14="http://schemas.microsoft.com/office/powerpoint/2010/main" val="37029604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Reaction to change….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dirty="0"/>
              <a:t>Marketers find themselves deep within a digital era, a time of vast technological change, in which fundamental changes in consumer behaviour are taking place.</a:t>
            </a:r>
          </a:p>
          <a:p>
            <a:pPr marL="0" indent="0">
              <a:buNone/>
            </a:pPr>
            <a:endParaRPr lang="en-GB" dirty="0"/>
          </a:p>
          <a:p>
            <a:pPr marL="0" indent="0">
              <a:buNone/>
            </a:pPr>
            <a:r>
              <a:rPr lang="en-GB" dirty="0"/>
              <a:t>The rising expectation upon voluntary organisations, charities and communities to deliver former public services.</a:t>
            </a:r>
          </a:p>
        </p:txBody>
      </p:sp>
    </p:spTree>
    <p:extLst>
      <p:ext uri="{BB962C8B-B14F-4D97-AF65-F5344CB8AC3E}">
        <p14:creationId xmlns:p14="http://schemas.microsoft.com/office/powerpoint/2010/main" val="14682950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20715C8-3EAC-489F-B7D4-640F69DE0226}"/>
              </a:ext>
            </a:extLst>
          </p:cNvPr>
          <p:cNvSpPr>
            <a:spLocks noGrp="1"/>
          </p:cNvSpPr>
          <p:nvPr>
            <p:ph type="title"/>
          </p:nvPr>
        </p:nvSpPr>
        <p:spPr>
          <a:xfrm>
            <a:off x="1179226" y="320231"/>
            <a:ext cx="9833548" cy="1325563"/>
          </a:xfrm>
        </p:spPr>
        <p:txBody>
          <a:bodyPr>
            <a:normAutofit/>
          </a:bodyPr>
          <a:lstStyle/>
          <a:p>
            <a:pPr algn="ctr"/>
            <a:r>
              <a:rPr lang="en-GB" sz="4000">
                <a:solidFill>
                  <a:schemeClr val="tx2"/>
                </a:solidFill>
              </a:rPr>
              <a:t>Discussion</a:t>
            </a:r>
          </a:p>
        </p:txBody>
      </p:sp>
      <p:grpSp>
        <p:nvGrpSpPr>
          <p:cNvPr id="13" name="Group 12">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14" name="Freeform: Shape 13">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9CCDFE81-436F-4986-B43E-5FCF53A8EFB0}"/>
              </a:ext>
            </a:extLst>
          </p:cNvPr>
          <p:cNvGraphicFramePr>
            <a:graphicFrameLocks noGrp="1"/>
          </p:cNvGraphicFramePr>
          <p:nvPr>
            <p:ph idx="1"/>
            <p:extLst>
              <p:ext uri="{D42A27DB-BD31-4B8C-83A1-F6EECF244321}">
                <p14:modId xmlns:p14="http://schemas.microsoft.com/office/powerpoint/2010/main" val="1341604583"/>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59593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7BE90DB-E07B-498D-8DD6-BF10B8C212FB}"/>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What is Ethics?</a:t>
            </a:r>
          </a:p>
        </p:txBody>
      </p:sp>
      <p:sp>
        <p:nvSpPr>
          <p:cNvPr id="3" name="Content Placeholder 2">
            <a:extLst>
              <a:ext uri="{FF2B5EF4-FFF2-40B4-BE49-F238E27FC236}">
                <a16:creationId xmlns:a16="http://schemas.microsoft.com/office/drawing/2014/main" id="{7B087762-3AFD-4E54-89FD-9AB131FB49E3}"/>
              </a:ext>
            </a:extLst>
          </p:cNvPr>
          <p:cNvSpPr>
            <a:spLocks noGrp="1"/>
          </p:cNvSpPr>
          <p:nvPr>
            <p:ph idx="1"/>
          </p:nvPr>
        </p:nvSpPr>
        <p:spPr>
          <a:xfrm>
            <a:off x="3045368" y="4074718"/>
            <a:ext cx="6105194" cy="682079"/>
          </a:xfrm>
        </p:spPr>
        <p:txBody>
          <a:bodyPr vert="horz" lIns="91440" tIns="45720" rIns="91440" bIns="45720" rtlCol="0">
            <a:normAutofit/>
          </a:bodyPr>
          <a:lstStyle/>
          <a:p>
            <a:pPr marL="0" indent="0" algn="ctr">
              <a:buNone/>
            </a:pPr>
            <a:r>
              <a:rPr lang="en-US" sz="2200" kern="1200">
                <a:solidFill>
                  <a:srgbClr val="FFFFFF"/>
                </a:solidFill>
                <a:latin typeface="+mn-lt"/>
                <a:ea typeface="+mn-ea"/>
                <a:cs typeface="+mn-cs"/>
                <a:hlinkClick r:id="rId3"/>
              </a:rPr>
              <a:t>https://www.youtube.com/watch?v=Rr7U49RPpTs</a:t>
            </a:r>
            <a:endParaRPr lang="en-US" sz="2200" kern="1200">
              <a:solidFill>
                <a:srgbClr val="FFFFFF"/>
              </a:solidFill>
              <a:latin typeface="+mn-lt"/>
              <a:ea typeface="+mn-ea"/>
              <a:cs typeface="+mn-cs"/>
            </a:endParaRPr>
          </a:p>
        </p:txBody>
      </p:sp>
    </p:spTree>
    <p:extLst>
      <p:ext uri="{BB962C8B-B14F-4D97-AF65-F5344CB8AC3E}">
        <p14:creationId xmlns:p14="http://schemas.microsoft.com/office/powerpoint/2010/main" val="31063501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2" name="Title 1">
            <a:extLst>
              <a:ext uri="{FF2B5EF4-FFF2-40B4-BE49-F238E27FC236}">
                <a16:creationId xmlns:a16="http://schemas.microsoft.com/office/drawing/2014/main" id="{01EB6B99-A913-4A69-8E44-8BA3397A7D8C}"/>
              </a:ext>
            </a:extLst>
          </p:cNvPr>
          <p:cNvSpPr>
            <a:spLocks noGrp="1"/>
          </p:cNvSpPr>
          <p:nvPr>
            <p:ph type="title"/>
          </p:nvPr>
        </p:nvSpPr>
        <p:spPr>
          <a:xfrm>
            <a:off x="753925" y="2076450"/>
            <a:ext cx="10684151" cy="1345134"/>
          </a:xfrm>
        </p:spPr>
        <p:txBody>
          <a:bodyPr vert="horz" lIns="91440" tIns="45720" rIns="91440" bIns="45720" rtlCol="0" anchor="ctr">
            <a:normAutofit/>
          </a:bodyPr>
          <a:lstStyle/>
          <a:p>
            <a:pPr algn="ctr"/>
            <a:r>
              <a:rPr lang="en-US" sz="5600" kern="1200">
                <a:solidFill>
                  <a:srgbClr val="FFFFFF"/>
                </a:solidFill>
                <a:latin typeface="+mj-lt"/>
                <a:ea typeface="+mj-ea"/>
                <a:cs typeface="+mj-cs"/>
              </a:rPr>
              <a:t>Discussion</a:t>
            </a:r>
          </a:p>
        </p:txBody>
      </p:sp>
      <p:sp>
        <p:nvSpPr>
          <p:cNvPr id="3" name="Content Placeholder 2">
            <a:extLst>
              <a:ext uri="{FF2B5EF4-FFF2-40B4-BE49-F238E27FC236}">
                <a16:creationId xmlns:a16="http://schemas.microsoft.com/office/drawing/2014/main" id="{7D728455-BE16-4F1B-83DA-3612B2417D07}"/>
              </a:ext>
            </a:extLst>
          </p:cNvPr>
          <p:cNvSpPr>
            <a:spLocks noGrp="1"/>
          </p:cNvSpPr>
          <p:nvPr>
            <p:ph idx="1"/>
          </p:nvPr>
        </p:nvSpPr>
        <p:spPr>
          <a:xfrm>
            <a:off x="1171575" y="4473360"/>
            <a:ext cx="9469211" cy="865639"/>
          </a:xfrm>
        </p:spPr>
        <p:txBody>
          <a:bodyPr vert="horz" lIns="91440" tIns="45720" rIns="91440" bIns="45720" rtlCol="0" anchor="ctr">
            <a:normAutofit/>
          </a:bodyPr>
          <a:lstStyle/>
          <a:p>
            <a:pPr marL="0" indent="0" algn="ctr">
              <a:buNone/>
            </a:pPr>
            <a:r>
              <a:rPr lang="en-US" kern="1200">
                <a:solidFill>
                  <a:srgbClr val="000000"/>
                </a:solidFill>
                <a:latin typeface="+mn-lt"/>
                <a:ea typeface="+mn-ea"/>
                <a:cs typeface="+mn-cs"/>
              </a:rPr>
              <a:t>What does Ethics mean to you?</a:t>
            </a:r>
          </a:p>
        </p:txBody>
      </p:sp>
    </p:spTree>
    <p:extLst>
      <p:ext uri="{BB962C8B-B14F-4D97-AF65-F5344CB8AC3E}">
        <p14:creationId xmlns:p14="http://schemas.microsoft.com/office/powerpoint/2010/main" val="9211948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8C5BFEB-D091-4484-A299-4D14E2AE1892}"/>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Moral Dilemma</a:t>
            </a:r>
          </a:p>
        </p:txBody>
      </p:sp>
      <p:sp>
        <p:nvSpPr>
          <p:cNvPr id="3" name="Content Placeholder 2">
            <a:extLst>
              <a:ext uri="{FF2B5EF4-FFF2-40B4-BE49-F238E27FC236}">
                <a16:creationId xmlns:a16="http://schemas.microsoft.com/office/drawing/2014/main" id="{77640CBA-241B-4527-8411-781ADBB0C973}"/>
              </a:ext>
            </a:extLst>
          </p:cNvPr>
          <p:cNvSpPr>
            <a:spLocks noGrp="1"/>
          </p:cNvSpPr>
          <p:nvPr>
            <p:ph idx="1"/>
          </p:nvPr>
        </p:nvSpPr>
        <p:spPr>
          <a:xfrm>
            <a:off x="3045368" y="4074718"/>
            <a:ext cx="6105194" cy="682079"/>
          </a:xfrm>
        </p:spPr>
        <p:txBody>
          <a:bodyPr vert="horz" lIns="91440" tIns="45720" rIns="91440" bIns="45720" rtlCol="0">
            <a:normAutofit/>
          </a:bodyPr>
          <a:lstStyle/>
          <a:p>
            <a:pPr marL="0" indent="0" algn="ctr">
              <a:buNone/>
            </a:pPr>
            <a:r>
              <a:rPr lang="en-US" sz="2200" kern="1200">
                <a:solidFill>
                  <a:srgbClr val="FFFFFF"/>
                </a:solidFill>
                <a:latin typeface="+mn-lt"/>
                <a:ea typeface="+mn-ea"/>
                <a:cs typeface="+mn-cs"/>
                <a:hlinkClick r:id="rId3"/>
              </a:rPr>
              <a:t>https://www.youtube.com/watch?v=Z7RTykOCcuI</a:t>
            </a:r>
            <a:endParaRPr lang="en-US" sz="2200" kern="1200">
              <a:solidFill>
                <a:srgbClr val="FFFFFF"/>
              </a:solidFill>
              <a:latin typeface="+mn-lt"/>
              <a:ea typeface="+mn-ea"/>
              <a:cs typeface="+mn-cs"/>
            </a:endParaRPr>
          </a:p>
        </p:txBody>
      </p:sp>
    </p:spTree>
    <p:extLst>
      <p:ext uri="{BB962C8B-B14F-4D97-AF65-F5344CB8AC3E}">
        <p14:creationId xmlns:p14="http://schemas.microsoft.com/office/powerpoint/2010/main" val="28540844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87C328-EB7C-4A4D-A0A4-CDF6429530CB}"/>
              </a:ext>
            </a:extLst>
          </p:cNvPr>
          <p:cNvSpPr>
            <a:spLocks noGrp="1"/>
          </p:cNvSpPr>
          <p:nvPr>
            <p:ph type="title"/>
          </p:nvPr>
        </p:nvSpPr>
        <p:spPr>
          <a:xfrm>
            <a:off x="6094105" y="802955"/>
            <a:ext cx="4977976" cy="1454051"/>
          </a:xfrm>
        </p:spPr>
        <p:txBody>
          <a:bodyPr>
            <a:normAutofit/>
          </a:bodyPr>
          <a:lstStyle/>
          <a:p>
            <a:r>
              <a:rPr lang="en-GB">
                <a:solidFill>
                  <a:srgbClr val="000000"/>
                </a:solidFill>
              </a:rPr>
              <a:t>Activity</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d with Gears">
            <a:extLst>
              <a:ext uri="{FF2B5EF4-FFF2-40B4-BE49-F238E27FC236}">
                <a16:creationId xmlns:a16="http://schemas.microsoft.com/office/drawing/2014/main" id="{AEE34804-ADFC-4730-8A92-CB2B03DBAF1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377E7065-EE57-4E80-BCA2-C9B3D074E592}"/>
              </a:ext>
            </a:extLst>
          </p:cNvPr>
          <p:cNvSpPr>
            <a:spLocks noGrp="1"/>
          </p:cNvSpPr>
          <p:nvPr>
            <p:ph idx="1"/>
          </p:nvPr>
        </p:nvSpPr>
        <p:spPr>
          <a:xfrm>
            <a:off x="6090574" y="2421682"/>
            <a:ext cx="4977578" cy="3639289"/>
          </a:xfrm>
        </p:spPr>
        <p:txBody>
          <a:bodyPr anchor="ctr">
            <a:normAutofit/>
          </a:bodyPr>
          <a:lstStyle/>
          <a:p>
            <a:pPr marL="0" indent="0">
              <a:buNone/>
            </a:pPr>
            <a:r>
              <a:rPr lang="en-GB" sz="2000">
                <a:solidFill>
                  <a:srgbClr val="000000"/>
                </a:solidFill>
              </a:rPr>
              <a:t>Consider a time when you faced a Moral Dilemma.</a:t>
            </a:r>
          </a:p>
          <a:p>
            <a:pPr marL="0" indent="0">
              <a:buNone/>
            </a:pPr>
            <a:endParaRPr lang="en-GB" sz="2000">
              <a:solidFill>
                <a:srgbClr val="000000"/>
              </a:solidFill>
            </a:endParaRPr>
          </a:p>
          <a:p>
            <a:pPr marL="0" indent="0">
              <a:buNone/>
            </a:pPr>
            <a:r>
              <a:rPr lang="en-GB" sz="2000">
                <a:solidFill>
                  <a:srgbClr val="000000"/>
                </a:solidFill>
              </a:rPr>
              <a:t>What was the situation?</a:t>
            </a:r>
          </a:p>
          <a:p>
            <a:pPr marL="0" indent="0">
              <a:buNone/>
            </a:pPr>
            <a:r>
              <a:rPr lang="en-GB" sz="2000">
                <a:solidFill>
                  <a:srgbClr val="000000"/>
                </a:solidFill>
              </a:rPr>
              <a:t>How did it make you feel?</a:t>
            </a:r>
          </a:p>
          <a:p>
            <a:pPr marL="0" indent="0">
              <a:buNone/>
            </a:pPr>
            <a:r>
              <a:rPr lang="en-GB" sz="2000">
                <a:solidFill>
                  <a:srgbClr val="000000"/>
                </a:solidFill>
              </a:rPr>
              <a:t>What decision did you make?</a:t>
            </a:r>
          </a:p>
          <a:p>
            <a:pPr marL="0" indent="0">
              <a:buNone/>
            </a:pPr>
            <a:endParaRPr lang="en-GB" sz="2000">
              <a:solidFill>
                <a:srgbClr val="000000"/>
              </a:solidFill>
            </a:endParaRPr>
          </a:p>
          <a:p>
            <a:pPr marL="0" indent="0">
              <a:buNone/>
            </a:pPr>
            <a:r>
              <a:rPr lang="en-GB" sz="2000">
                <a:solidFill>
                  <a:srgbClr val="000000"/>
                </a:solidFill>
              </a:rPr>
              <a:t>Tell the group about your Moral Dilemma.  Would the group make the same decision?  </a:t>
            </a:r>
          </a:p>
        </p:txBody>
      </p:sp>
    </p:spTree>
    <p:extLst>
      <p:ext uri="{BB962C8B-B14F-4D97-AF65-F5344CB8AC3E}">
        <p14:creationId xmlns:p14="http://schemas.microsoft.com/office/powerpoint/2010/main" val="34417579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744</Words>
  <Application>Microsoft Office PowerPoint</Application>
  <PresentationFormat>Widescreen</PresentationFormat>
  <Paragraphs>110</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Rockwell</vt:lpstr>
      <vt:lpstr>Wingdings</vt:lpstr>
      <vt:lpstr>Office Theme</vt:lpstr>
      <vt:lpstr>Marketing</vt:lpstr>
      <vt:lpstr>What is Marketing?     15mins</vt:lpstr>
      <vt:lpstr>A few definitions</vt:lpstr>
      <vt:lpstr>Do you have Marketing Experience?</vt:lpstr>
      <vt:lpstr>The Marketing Concept</vt:lpstr>
      <vt:lpstr>PowerPoint Presentation</vt:lpstr>
      <vt:lpstr>Tools to assist with the implementation</vt:lpstr>
      <vt:lpstr>The differences between the Marketing Concept and anything before</vt:lpstr>
      <vt:lpstr>Barriers</vt:lpstr>
      <vt:lpstr>Activity</vt:lpstr>
      <vt:lpstr>BREAK TIME!</vt:lpstr>
      <vt:lpstr>The Marketing Journey</vt:lpstr>
      <vt:lpstr>Social Marketing</vt:lpstr>
      <vt:lpstr>Example of Social Marketing Campaign Wear your seatbelt</vt:lpstr>
      <vt:lpstr>Social Marketing</vt:lpstr>
      <vt:lpstr>Reaction to change….</vt:lpstr>
      <vt:lpstr>Discussion</vt:lpstr>
      <vt:lpstr>What is Ethics?</vt:lpstr>
      <vt:lpstr>Discussion</vt:lpstr>
      <vt:lpstr>Moral Dilemma</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dc:title>
  <dc:creator>Jessica Shore</dc:creator>
  <cp:lastModifiedBy>Jessica Shore</cp:lastModifiedBy>
  <cp:revision>2</cp:revision>
  <dcterms:created xsi:type="dcterms:W3CDTF">2020-09-15T09:18:35Z</dcterms:created>
  <dcterms:modified xsi:type="dcterms:W3CDTF">2021-02-22T18:20:51Z</dcterms:modified>
</cp:coreProperties>
</file>