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5"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9" r:id="rId14"/>
    <p:sldId id="271" r:id="rId15"/>
    <p:sldId id="270" r:id="rId16"/>
    <p:sldId id="272"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D33563-D865-C808-73D0-0A196B419D62}" v="117" dt="2026-06-24T18:59:53.550"/>
    <p1510:client id="{9EDB3904-BB02-39A4-A71F-CD2C3FCE099B}" v="27" dt="2026-06-25T14:35:48.659"/>
    <p1510:client id="{DEA65687-3298-A5CD-D239-F3B1C55D2E73}" v="9" dt="2026-06-25T14:47:32.160"/>
    <p1510:client id="{ECC18B0D-2BE6-54CF-BD25-ECB540A33A9F}" v="360" dt="2026-06-24T21:57:46.22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ibha Hussain (2318976)" userId="S::2318976@student.uwtsd.ac.uk::58ac5b95-9e33-4366-90e3-504f4fe9bdc0" providerId="AD" clId="Web-{54D33563-D865-C808-73D0-0A196B419D62}"/>
    <pc:docChg chg="mod addSld delSld modSld addMainMaster delMainMaster modMainMaster">
      <pc:chgData name="Saibha Hussain (2318976)" userId="S::2318976@student.uwtsd.ac.uk::58ac5b95-9e33-4366-90e3-504f4fe9bdc0" providerId="AD" clId="Web-{54D33563-D865-C808-73D0-0A196B419D62}" dt="2026-06-24T19:00:04.489" v="119"/>
      <pc:docMkLst>
        <pc:docMk/>
      </pc:docMkLst>
      <pc:sldChg chg="addSp delSp modSp mod setBg modClrScheme delDesignElem chgLayout">
        <pc:chgData name="Saibha Hussain (2318976)" userId="S::2318976@student.uwtsd.ac.uk::58ac5b95-9e33-4366-90e3-504f4fe9bdc0" providerId="AD" clId="Web-{54D33563-D865-C808-73D0-0A196B419D62}" dt="2026-06-24T18:59:53.550" v="118"/>
        <pc:sldMkLst>
          <pc:docMk/>
          <pc:sldMk cId="109857222" sldId="256"/>
        </pc:sldMkLst>
        <pc:spChg chg="mod ord">
          <ac:chgData name="Saibha Hussain (2318976)" userId="S::2318976@student.uwtsd.ac.uk::58ac5b95-9e33-4366-90e3-504f4fe9bdc0" providerId="AD" clId="Web-{54D33563-D865-C808-73D0-0A196B419D62}" dt="2026-06-24T18:59:53.550" v="118"/>
          <ac:spMkLst>
            <pc:docMk/>
            <pc:sldMk cId="109857222" sldId="256"/>
            <ac:spMk id="2" creationId="{00000000-0000-0000-0000-000000000000}"/>
          </ac:spMkLst>
        </pc:spChg>
        <pc:spChg chg="del">
          <ac:chgData name="Saibha Hussain (2318976)" userId="S::2318976@student.uwtsd.ac.uk::58ac5b95-9e33-4366-90e3-504f4fe9bdc0" providerId="AD" clId="Web-{54D33563-D865-C808-73D0-0A196B419D62}" dt="2026-06-24T18:51:16.520" v="57"/>
          <ac:spMkLst>
            <pc:docMk/>
            <pc:sldMk cId="109857222" sldId="256"/>
            <ac:spMk id="3" creationId="{00000000-0000-0000-0000-000000000000}"/>
          </ac:spMkLst>
        </pc:spChg>
        <pc:spChg chg="add del">
          <ac:chgData name="Saibha Hussain (2318976)" userId="S::2318976@student.uwtsd.ac.uk::58ac5b95-9e33-4366-90e3-504f4fe9bdc0" providerId="AD" clId="Web-{54D33563-D865-C808-73D0-0A196B419D62}" dt="2026-06-24T18:58:40.685" v="112"/>
          <ac:spMkLst>
            <pc:docMk/>
            <pc:sldMk cId="109857222" sldId="256"/>
            <ac:spMk id="8" creationId="{01187F7A-920C-B377-65E8-1CF4CBCE3C2C}"/>
          </ac:spMkLst>
        </pc:spChg>
        <pc:spChg chg="add del">
          <ac:chgData name="Saibha Hussain (2318976)" userId="S::2318976@student.uwtsd.ac.uk::58ac5b95-9e33-4366-90e3-504f4fe9bdc0" providerId="AD" clId="Web-{54D33563-D865-C808-73D0-0A196B419D62}" dt="2026-06-24T18:59:53.550" v="118"/>
          <ac:spMkLst>
            <pc:docMk/>
            <pc:sldMk cId="109857222" sldId="256"/>
            <ac:spMk id="13" creationId="{33E93247-6229-44AB-A550-739E971E690B}"/>
          </ac:spMkLst>
        </pc:spChg>
        <pc:picChg chg="add mod">
          <ac:chgData name="Saibha Hussain (2318976)" userId="S::2318976@student.uwtsd.ac.uk::58ac5b95-9e33-4366-90e3-504f4fe9bdc0" providerId="AD" clId="Web-{54D33563-D865-C808-73D0-0A196B419D62}" dt="2026-06-24T18:58:40.685" v="112"/>
          <ac:picMkLst>
            <pc:docMk/>
            <pc:sldMk cId="109857222" sldId="256"/>
            <ac:picMk id="4" creationId="{6D953D86-7BB7-AC4E-5672-8356FB405704}"/>
          </ac:picMkLst>
        </pc:picChg>
        <pc:cxnChg chg="add del">
          <ac:chgData name="Saibha Hussain (2318976)" userId="S::2318976@student.uwtsd.ac.uk::58ac5b95-9e33-4366-90e3-504f4fe9bdc0" providerId="AD" clId="Web-{54D33563-D865-C808-73D0-0A196B419D62}" dt="2026-06-24T18:59:53.550" v="118"/>
          <ac:cxnSpMkLst>
            <pc:docMk/>
            <pc:sldMk cId="109857222" sldId="256"/>
            <ac:cxnSpMk id="15" creationId="{EE2E603F-4A95-4FE8-BB06-211DFD75DBEF}"/>
          </ac:cxnSpMkLst>
        </pc:cxnChg>
        <pc:cxnChg chg="add del">
          <ac:chgData name="Saibha Hussain (2318976)" userId="S::2318976@student.uwtsd.ac.uk::58ac5b95-9e33-4366-90e3-504f4fe9bdc0" providerId="AD" clId="Web-{54D33563-D865-C808-73D0-0A196B419D62}" dt="2026-06-24T18:59:53.550" v="118"/>
          <ac:cxnSpMkLst>
            <pc:docMk/>
            <pc:sldMk cId="109857222" sldId="256"/>
            <ac:cxnSpMk id="17" creationId="{D7CC41EB-2D81-4303-9171-6401B388BA35}"/>
          </ac:cxnSpMkLst>
        </pc:cxnChg>
      </pc:sldChg>
      <pc:sldChg chg="modSp new del mod modClrScheme chgLayout">
        <pc:chgData name="Saibha Hussain (2318976)" userId="S::2318976@student.uwtsd.ac.uk::58ac5b95-9e33-4366-90e3-504f4fe9bdc0" providerId="AD" clId="Web-{54D33563-D865-C808-73D0-0A196B419D62}" dt="2026-06-24T18:58:12.808" v="109"/>
        <pc:sldMkLst>
          <pc:docMk/>
          <pc:sldMk cId="3318855175" sldId="257"/>
        </pc:sldMkLst>
        <pc:spChg chg="mod ord">
          <ac:chgData name="Saibha Hussain (2318976)" userId="S::2318976@student.uwtsd.ac.uk::58ac5b95-9e33-4366-90e3-504f4fe9bdc0" providerId="AD" clId="Web-{54D33563-D865-C808-73D0-0A196B419D62}" dt="2026-06-24T18:58:12.011" v="108"/>
          <ac:spMkLst>
            <pc:docMk/>
            <pc:sldMk cId="3318855175" sldId="257"/>
            <ac:spMk id="2" creationId="{ADE12AE8-B44E-E5A6-6EED-9E2C4E255BC6}"/>
          </ac:spMkLst>
        </pc:spChg>
        <pc:spChg chg="mod ord">
          <ac:chgData name="Saibha Hussain (2318976)" userId="S::2318976@student.uwtsd.ac.uk::58ac5b95-9e33-4366-90e3-504f4fe9bdc0" providerId="AD" clId="Web-{54D33563-D865-C808-73D0-0A196B419D62}" dt="2026-06-24T18:58:12.011" v="108"/>
          <ac:spMkLst>
            <pc:docMk/>
            <pc:sldMk cId="3318855175" sldId="257"/>
            <ac:spMk id="3" creationId="{9E62AC10-67B3-C90D-F3A1-984021B4A939}"/>
          </ac:spMkLst>
        </pc:spChg>
      </pc:sldChg>
      <pc:sldChg chg="addSp modSp new mod setBg modClrScheme setClrOvrMap chgLayout">
        <pc:chgData name="Saibha Hussain (2318976)" userId="S::2318976@student.uwtsd.ac.uk::58ac5b95-9e33-4366-90e3-504f4fe9bdc0" providerId="AD" clId="Web-{54D33563-D865-C808-73D0-0A196B419D62}" dt="2026-06-24T19:00:04.489" v="119"/>
        <pc:sldMkLst>
          <pc:docMk/>
          <pc:sldMk cId="3799666066" sldId="257"/>
        </pc:sldMkLst>
        <pc:spChg chg="mod ord">
          <ac:chgData name="Saibha Hussain (2318976)" userId="S::2318976@student.uwtsd.ac.uk::58ac5b95-9e33-4366-90e3-504f4fe9bdc0" providerId="AD" clId="Web-{54D33563-D865-C808-73D0-0A196B419D62}" dt="2026-06-24T19:00:04.489" v="119"/>
          <ac:spMkLst>
            <pc:docMk/>
            <pc:sldMk cId="3799666066" sldId="257"/>
            <ac:spMk id="2" creationId="{8ABAAC4F-FD4B-C8D9-B3BD-166098C635A0}"/>
          </ac:spMkLst>
        </pc:spChg>
        <pc:spChg chg="mod ord">
          <ac:chgData name="Saibha Hussain (2318976)" userId="S::2318976@student.uwtsd.ac.uk::58ac5b95-9e33-4366-90e3-504f4fe9bdc0" providerId="AD" clId="Web-{54D33563-D865-C808-73D0-0A196B419D62}" dt="2026-06-24T19:00:04.489" v="119"/>
          <ac:spMkLst>
            <pc:docMk/>
            <pc:sldMk cId="3799666066" sldId="257"/>
            <ac:spMk id="3" creationId="{CB472E5D-0178-02C5-73CF-E93CDDB5FC08}"/>
          </ac:spMkLst>
        </pc:spChg>
        <pc:spChg chg="add">
          <ac:chgData name="Saibha Hussain (2318976)" userId="S::2318976@student.uwtsd.ac.uk::58ac5b95-9e33-4366-90e3-504f4fe9bdc0" providerId="AD" clId="Web-{54D33563-D865-C808-73D0-0A196B419D62}" dt="2026-06-24T19:00:04.489" v="119"/>
          <ac:spMkLst>
            <pc:docMk/>
            <pc:sldMk cId="3799666066" sldId="257"/>
            <ac:spMk id="8" creationId="{C314C310-850D-4491-AA52-C75BEA68B68C}"/>
          </ac:spMkLst>
        </pc:spChg>
        <pc:grpChg chg="add">
          <ac:chgData name="Saibha Hussain (2318976)" userId="S::2318976@student.uwtsd.ac.uk::58ac5b95-9e33-4366-90e3-504f4fe9bdc0" providerId="AD" clId="Web-{54D33563-D865-C808-73D0-0A196B419D62}" dt="2026-06-24T19:00:04.489" v="119"/>
          <ac:grpSpMkLst>
            <pc:docMk/>
            <pc:sldMk cId="3799666066" sldId="257"/>
            <ac:grpSpMk id="10" creationId="{D4EC3799-3F52-48CE-85CC-83AED368EB42}"/>
          </ac:grpSpMkLst>
        </pc:grpChg>
        <pc:cxnChg chg="add">
          <ac:chgData name="Saibha Hussain (2318976)" userId="S::2318976@student.uwtsd.ac.uk::58ac5b95-9e33-4366-90e3-504f4fe9bdc0" providerId="AD" clId="Web-{54D33563-D865-C808-73D0-0A196B419D62}" dt="2026-06-24T19:00:04.489" v="119"/>
          <ac:cxnSpMkLst>
            <pc:docMk/>
            <pc:sldMk cId="3799666066" sldId="257"/>
            <ac:cxnSpMk id="14" creationId="{789E20C7-BB50-4317-93C7-90C8ED80B275}"/>
          </ac:cxnSpMkLst>
        </pc:cxnChg>
      </pc:sldChg>
      <pc:sldMasterChg chg="del delSldLayout">
        <pc:chgData name="Saibha Hussain (2318976)" userId="S::2318976@student.uwtsd.ac.uk::58ac5b95-9e33-4366-90e3-504f4fe9bdc0" providerId="AD" clId="Web-{54D33563-D865-C808-73D0-0A196B419D62}" dt="2026-06-24T18:55:55.122" v="99"/>
        <pc:sldMasterMkLst>
          <pc:docMk/>
          <pc:sldMasterMk cId="2460954070" sldId="2147483660"/>
        </pc:sldMasterMkLst>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2385387890" sldId="2147483661"/>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949138452" sldId="2147483662"/>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2591524520" sldId="2147483663"/>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1203092039" sldId="2147483664"/>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3733172339" sldId="2147483665"/>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3210312558" sldId="2147483666"/>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3146388984" sldId="2147483667"/>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3171841454" sldId="2147483668"/>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1718958274" sldId="2147483669"/>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2202905451" sldId="2147483670"/>
          </pc:sldLayoutMkLst>
        </pc:sldLayoutChg>
        <pc:sldLayoutChg chg="del">
          <pc:chgData name="Saibha Hussain (2318976)" userId="S::2318976@student.uwtsd.ac.uk::58ac5b95-9e33-4366-90e3-504f4fe9bdc0" providerId="AD" clId="Web-{54D33563-D865-C808-73D0-0A196B419D62}" dt="2026-06-24T18:55:55.122" v="99"/>
          <pc:sldLayoutMkLst>
            <pc:docMk/>
            <pc:sldMasterMk cId="2460954070" sldId="2147483660"/>
            <pc:sldLayoutMk cId="3479445657" sldId="2147483671"/>
          </pc:sldLayoutMkLst>
        </pc:sldLayoutChg>
      </pc:sldMasterChg>
      <pc:sldMasterChg chg="add del addSldLayout delSldLayout modSldLayout">
        <pc:chgData name="Saibha Hussain (2318976)" userId="S::2318976@student.uwtsd.ac.uk::58ac5b95-9e33-4366-90e3-504f4fe9bdc0" providerId="AD" clId="Web-{54D33563-D865-C808-73D0-0A196B419D62}" dt="2026-06-24T18:56:19.019" v="101"/>
        <pc:sldMasterMkLst>
          <pc:docMk/>
          <pc:sldMasterMk cId="4043406612" sldId="2147483672"/>
        </pc:sldMasterMkLst>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2769276816" sldId="2147483673"/>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3896575041" sldId="2147483674"/>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3796143451" sldId="2147483675"/>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786374398" sldId="2147483676"/>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2640304228" sldId="2147483677"/>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227946056" sldId="2147483678"/>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1660053238" sldId="2147483679"/>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183578695" sldId="2147483680"/>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4114296451" sldId="2147483681"/>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2822890613" sldId="2147483682"/>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1905431398" sldId="2147483683"/>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443905735" sldId="2147483684"/>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747776879" sldId="2147483685"/>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4117467322" sldId="2147483686"/>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1342786105" sldId="2147483687"/>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1409693877" sldId="2147483688"/>
          </pc:sldLayoutMkLst>
        </pc:sldLayoutChg>
        <pc:sldLayoutChg chg="add del mod replId">
          <pc:chgData name="Saibha Hussain (2318976)" userId="S::2318976@student.uwtsd.ac.uk::58ac5b95-9e33-4366-90e3-504f4fe9bdc0" providerId="AD" clId="Web-{54D33563-D865-C808-73D0-0A196B419D62}" dt="2026-06-24T18:56:19.019" v="101"/>
          <pc:sldLayoutMkLst>
            <pc:docMk/>
            <pc:sldMasterMk cId="4043406612" sldId="2147483672"/>
            <pc:sldLayoutMk cId="1006932291" sldId="2147483689"/>
          </pc:sldLayoutMkLst>
        </pc:sldLayoutChg>
      </pc:sldMasterChg>
      <pc:sldMasterChg chg="add del addSldLayout delSldLayout modSldLayout">
        <pc:chgData name="Saibha Hussain (2318976)" userId="S::2318976@student.uwtsd.ac.uk::58ac5b95-9e33-4366-90e3-504f4fe9bdc0" providerId="AD" clId="Web-{54D33563-D865-C808-73D0-0A196B419D62}" dt="2026-06-24T18:56:22.535" v="102"/>
        <pc:sldMasterMkLst>
          <pc:docMk/>
          <pc:sldMasterMk cId="945033548" sldId="2147483690"/>
        </pc:sldMasterMkLst>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1644312237" sldId="2147483691"/>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3133956142" sldId="2147483692"/>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3877769966" sldId="2147483693"/>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890440897" sldId="2147483694"/>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4241637849" sldId="2147483695"/>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500155665" sldId="2147483696"/>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3036426622" sldId="2147483697"/>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3147601658" sldId="2147483698"/>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2149416586" sldId="2147483699"/>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1772092264" sldId="2147483700"/>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3065195684" sldId="2147483701"/>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2942301023" sldId="2147483702"/>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2890734162" sldId="2147483703"/>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1812811359" sldId="2147483704"/>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3486281828" sldId="2147483705"/>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770384803" sldId="2147483706"/>
          </pc:sldLayoutMkLst>
        </pc:sldLayoutChg>
        <pc:sldLayoutChg chg="add del mod replId">
          <pc:chgData name="Saibha Hussain (2318976)" userId="S::2318976@student.uwtsd.ac.uk::58ac5b95-9e33-4366-90e3-504f4fe9bdc0" providerId="AD" clId="Web-{54D33563-D865-C808-73D0-0A196B419D62}" dt="2026-06-24T18:56:22.535" v="102"/>
          <pc:sldLayoutMkLst>
            <pc:docMk/>
            <pc:sldMasterMk cId="945033548" sldId="2147483690"/>
            <pc:sldLayoutMk cId="3175637395" sldId="2147483707"/>
          </pc:sldLayoutMkLst>
        </pc:sldLayoutChg>
      </pc:sldMasterChg>
      <pc:sldMasterChg chg="add del addSldLayout delSldLayout modSldLayout">
        <pc:chgData name="Saibha Hussain (2318976)" userId="S::2318976@student.uwtsd.ac.uk::58ac5b95-9e33-4366-90e3-504f4fe9bdc0" providerId="AD" clId="Web-{54D33563-D865-C808-73D0-0A196B419D62}" dt="2026-06-24T18:58:23.700" v="110"/>
        <pc:sldMasterMkLst>
          <pc:docMk/>
          <pc:sldMasterMk cId="605853371" sldId="2147483708"/>
        </pc:sldMasterMkLst>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2707110956" sldId="2147483709"/>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354278759" sldId="2147483710"/>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155230716" sldId="2147483711"/>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4091853590" sldId="2147483712"/>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1285610548" sldId="2147483713"/>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426632192" sldId="2147483714"/>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771843148" sldId="2147483715"/>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4248439464" sldId="2147483716"/>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2403682555" sldId="2147483717"/>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823500358" sldId="2147483718"/>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2902582457" sldId="2147483719"/>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130140823" sldId="2147483720"/>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720379981" sldId="2147483721"/>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2040029811" sldId="2147483722"/>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202911905" sldId="2147483723"/>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128808738" sldId="2147483724"/>
          </pc:sldLayoutMkLst>
        </pc:sldLayoutChg>
        <pc:sldLayoutChg chg="add del mod replId">
          <pc:chgData name="Saibha Hussain (2318976)" userId="S::2318976@student.uwtsd.ac.uk::58ac5b95-9e33-4366-90e3-504f4fe9bdc0" providerId="AD" clId="Web-{54D33563-D865-C808-73D0-0A196B419D62}" dt="2026-06-24T18:58:23.700" v="110"/>
          <pc:sldLayoutMkLst>
            <pc:docMk/>
            <pc:sldMasterMk cId="605853371" sldId="2147483708"/>
            <pc:sldLayoutMk cId="3638372076" sldId="2147483725"/>
          </pc:sldLayoutMkLst>
        </pc:sldLayoutChg>
      </pc:sldMasterChg>
      <pc:sldMasterChg chg="add del mod setBg addSldLayout delSldLayout modSldLayout">
        <pc:chgData name="Saibha Hussain (2318976)" userId="S::2318976@student.uwtsd.ac.uk::58ac5b95-9e33-4366-90e3-504f4fe9bdc0" providerId="AD" clId="Web-{54D33563-D865-C808-73D0-0A196B419D62}" dt="2026-06-24T18:58:12.011" v="108"/>
        <pc:sldMasterMkLst>
          <pc:docMk/>
          <pc:sldMasterMk cId="4013546104" sldId="2147483726"/>
        </pc:sldMasterMkLst>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1404952057" sldId="2147483727"/>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2755470828" sldId="2147483728"/>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1633500936" sldId="2147483729"/>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170852064" sldId="2147483730"/>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1666392023" sldId="2147483731"/>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2470063588" sldId="2147483732"/>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1667736360" sldId="2147483733"/>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2577038230" sldId="2147483734"/>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2167230331" sldId="2147483735"/>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3808669536" sldId="2147483736"/>
          </pc:sldLayoutMkLst>
        </pc:sldLayoutChg>
        <pc:sldLayoutChg chg="add del mod replId">
          <pc:chgData name="Saibha Hussain (2318976)" userId="S::2318976@student.uwtsd.ac.uk::58ac5b95-9e33-4366-90e3-504f4fe9bdc0" providerId="AD" clId="Web-{54D33563-D865-C808-73D0-0A196B419D62}" dt="2026-06-24T18:58:12.011" v="108"/>
          <pc:sldLayoutMkLst>
            <pc:docMk/>
            <pc:sldMasterMk cId="4013546104" sldId="2147483726"/>
            <pc:sldLayoutMk cId="3950988532" sldId="2147483737"/>
          </pc:sldLayoutMkLst>
        </pc:sldLayoutChg>
      </pc:sldMasterChg>
      <pc:sldMasterChg chg="add del addSldLayout delSldLayout">
        <pc:chgData name="Saibha Hussain (2318976)" userId="S::2318976@student.uwtsd.ac.uk::58ac5b95-9e33-4366-90e3-504f4fe9bdc0" providerId="AD" clId="Web-{54D33563-D865-C808-73D0-0A196B419D62}" dt="2026-06-24T18:58:40.685" v="112"/>
        <pc:sldMasterMkLst>
          <pc:docMk/>
          <pc:sldMasterMk cId="3742590731" sldId="2147483733"/>
        </pc:sldMasterMkLst>
        <pc:sldLayoutChg chg="add del">
          <pc:chgData name="Saibha Hussain (2318976)" userId="S::2318976@student.uwtsd.ac.uk::58ac5b95-9e33-4366-90e3-504f4fe9bdc0" providerId="AD" clId="Web-{54D33563-D865-C808-73D0-0A196B419D62}" dt="2026-06-24T18:58:40.685" v="112"/>
          <pc:sldLayoutMkLst>
            <pc:docMk/>
            <pc:sldMasterMk cId="3742590731" sldId="2147483733"/>
            <pc:sldLayoutMk cId="2301099125" sldId="2147483726"/>
          </pc:sldLayoutMkLst>
        </pc:sldLayoutChg>
        <pc:sldLayoutChg chg="add del">
          <pc:chgData name="Saibha Hussain (2318976)" userId="S::2318976@student.uwtsd.ac.uk::58ac5b95-9e33-4366-90e3-504f4fe9bdc0" providerId="AD" clId="Web-{54D33563-D865-C808-73D0-0A196B419D62}" dt="2026-06-24T18:58:40.685" v="112"/>
          <pc:sldLayoutMkLst>
            <pc:docMk/>
            <pc:sldMasterMk cId="3742590731" sldId="2147483733"/>
            <pc:sldLayoutMk cId="1503565772" sldId="2147483727"/>
          </pc:sldLayoutMkLst>
        </pc:sldLayoutChg>
        <pc:sldLayoutChg chg="add del">
          <pc:chgData name="Saibha Hussain (2318976)" userId="S::2318976@student.uwtsd.ac.uk::58ac5b95-9e33-4366-90e3-504f4fe9bdc0" providerId="AD" clId="Web-{54D33563-D865-C808-73D0-0A196B419D62}" dt="2026-06-24T18:58:40.685" v="112"/>
          <pc:sldLayoutMkLst>
            <pc:docMk/>
            <pc:sldMasterMk cId="3742590731" sldId="2147483733"/>
            <pc:sldLayoutMk cId="3516524544" sldId="2147483728"/>
          </pc:sldLayoutMkLst>
        </pc:sldLayoutChg>
        <pc:sldLayoutChg chg="add del">
          <pc:chgData name="Saibha Hussain (2318976)" userId="S::2318976@student.uwtsd.ac.uk::58ac5b95-9e33-4366-90e3-504f4fe9bdc0" providerId="AD" clId="Web-{54D33563-D865-C808-73D0-0A196B419D62}" dt="2026-06-24T18:58:40.685" v="112"/>
          <pc:sldLayoutMkLst>
            <pc:docMk/>
            <pc:sldMasterMk cId="3742590731" sldId="2147483733"/>
            <pc:sldLayoutMk cId="3714072687" sldId="2147483729"/>
          </pc:sldLayoutMkLst>
        </pc:sldLayoutChg>
        <pc:sldLayoutChg chg="add del">
          <pc:chgData name="Saibha Hussain (2318976)" userId="S::2318976@student.uwtsd.ac.uk::58ac5b95-9e33-4366-90e3-504f4fe9bdc0" providerId="AD" clId="Web-{54D33563-D865-C808-73D0-0A196B419D62}" dt="2026-06-24T18:58:40.685" v="112"/>
          <pc:sldLayoutMkLst>
            <pc:docMk/>
            <pc:sldMasterMk cId="3742590731" sldId="2147483733"/>
            <pc:sldLayoutMk cId="2328166753" sldId="2147483730"/>
          </pc:sldLayoutMkLst>
        </pc:sldLayoutChg>
        <pc:sldLayoutChg chg="add del">
          <pc:chgData name="Saibha Hussain (2318976)" userId="S::2318976@student.uwtsd.ac.uk::58ac5b95-9e33-4366-90e3-504f4fe9bdc0" providerId="AD" clId="Web-{54D33563-D865-C808-73D0-0A196B419D62}" dt="2026-06-24T18:58:40.685" v="112"/>
          <pc:sldLayoutMkLst>
            <pc:docMk/>
            <pc:sldMasterMk cId="3742590731" sldId="2147483733"/>
            <pc:sldLayoutMk cId="2509148476" sldId="2147483731"/>
          </pc:sldLayoutMkLst>
        </pc:sldLayoutChg>
        <pc:sldLayoutChg chg="add del">
          <pc:chgData name="Saibha Hussain (2318976)" userId="S::2318976@student.uwtsd.ac.uk::58ac5b95-9e33-4366-90e3-504f4fe9bdc0" providerId="AD" clId="Web-{54D33563-D865-C808-73D0-0A196B419D62}" dt="2026-06-24T18:58:40.685" v="112"/>
          <pc:sldLayoutMkLst>
            <pc:docMk/>
            <pc:sldMasterMk cId="3742590731" sldId="2147483733"/>
            <pc:sldLayoutMk cId="2200854115" sldId="2147483732"/>
          </pc:sldLayoutMkLst>
        </pc:sldLayoutChg>
        <pc:sldLayoutChg chg="add del replId">
          <pc:chgData name="Saibha Hussain (2318976)" userId="S::2318976@student.uwtsd.ac.uk::58ac5b95-9e33-4366-90e3-504f4fe9bdc0" providerId="AD" clId="Web-{54D33563-D865-C808-73D0-0A196B419D62}" dt="2026-06-24T18:58:40.685" v="112"/>
          <pc:sldLayoutMkLst>
            <pc:docMk/>
            <pc:sldMasterMk cId="3742590731" sldId="2147483733"/>
            <pc:sldLayoutMk cId="3921128087" sldId="2147483734"/>
          </pc:sldLayoutMkLst>
        </pc:sldLayoutChg>
        <pc:sldLayoutChg chg="add del replId">
          <pc:chgData name="Saibha Hussain (2318976)" userId="S::2318976@student.uwtsd.ac.uk::58ac5b95-9e33-4366-90e3-504f4fe9bdc0" providerId="AD" clId="Web-{54D33563-D865-C808-73D0-0A196B419D62}" dt="2026-06-24T18:58:40.685" v="112"/>
          <pc:sldLayoutMkLst>
            <pc:docMk/>
            <pc:sldMasterMk cId="3742590731" sldId="2147483733"/>
            <pc:sldLayoutMk cId="1451098907" sldId="2147483735"/>
          </pc:sldLayoutMkLst>
        </pc:sldLayoutChg>
        <pc:sldLayoutChg chg="add del replId">
          <pc:chgData name="Saibha Hussain (2318976)" userId="S::2318976@student.uwtsd.ac.uk::58ac5b95-9e33-4366-90e3-504f4fe9bdc0" providerId="AD" clId="Web-{54D33563-D865-C808-73D0-0A196B419D62}" dt="2026-06-24T18:58:40.685" v="112"/>
          <pc:sldLayoutMkLst>
            <pc:docMk/>
            <pc:sldMasterMk cId="3742590731" sldId="2147483733"/>
            <pc:sldLayoutMk cId="3028501993" sldId="2147483736"/>
          </pc:sldLayoutMkLst>
        </pc:sldLayoutChg>
        <pc:sldLayoutChg chg="add del replId">
          <pc:chgData name="Saibha Hussain (2318976)" userId="S::2318976@student.uwtsd.ac.uk::58ac5b95-9e33-4366-90e3-504f4fe9bdc0" providerId="AD" clId="Web-{54D33563-D865-C808-73D0-0A196B419D62}" dt="2026-06-24T18:58:40.685" v="112"/>
          <pc:sldLayoutMkLst>
            <pc:docMk/>
            <pc:sldMasterMk cId="3742590731" sldId="2147483733"/>
            <pc:sldLayoutMk cId="368199644" sldId="2147483737"/>
          </pc:sldLayoutMkLst>
        </pc:sldLayoutChg>
      </pc:sldMasterChg>
      <pc:sldMasterChg chg="add del addSldLayout delSldLayout">
        <pc:chgData name="Saibha Hussain (2318976)" userId="S::2318976@student.uwtsd.ac.uk::58ac5b95-9e33-4366-90e3-504f4fe9bdc0" providerId="AD" clId="Web-{54D33563-D865-C808-73D0-0A196B419D62}" dt="2026-06-24T18:59:53.550" v="118"/>
        <pc:sldMasterMkLst>
          <pc:docMk/>
          <pc:sldMasterMk cId="4047936484" sldId="2147483774"/>
        </pc:sldMasterMkLst>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3216680981" sldId="2147483763"/>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3117435570" sldId="2147483764"/>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1495271127" sldId="2147483765"/>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1952981205" sldId="2147483766"/>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2770879900" sldId="2147483767"/>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1389335321" sldId="2147483768"/>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3268144054" sldId="2147483769"/>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166282323" sldId="2147483770"/>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4034652566" sldId="2147483771"/>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4009783406" sldId="2147483772"/>
          </pc:sldLayoutMkLst>
        </pc:sldLayoutChg>
        <pc:sldLayoutChg chg="add del">
          <pc:chgData name="Saibha Hussain (2318976)" userId="S::2318976@student.uwtsd.ac.uk::58ac5b95-9e33-4366-90e3-504f4fe9bdc0" providerId="AD" clId="Web-{54D33563-D865-C808-73D0-0A196B419D62}" dt="2026-06-24T18:59:53.550" v="118"/>
          <pc:sldLayoutMkLst>
            <pc:docMk/>
            <pc:sldMasterMk cId="4047936484" sldId="2147483774"/>
            <pc:sldLayoutMk cId="2362271585" sldId="2147483773"/>
          </pc:sldLayoutMkLst>
        </pc:sldLayoutChg>
      </pc:sldMasterChg>
      <pc:sldMasterChg chg="add addSldLayout modSldLayout">
        <pc:chgData name="Saibha Hussain (2318976)" userId="S::2318976@student.uwtsd.ac.uk::58ac5b95-9e33-4366-90e3-504f4fe9bdc0" providerId="AD" clId="Web-{54D33563-D865-C808-73D0-0A196B419D62}" dt="2026-06-24T18:59:53.550" v="118"/>
        <pc:sldMasterMkLst>
          <pc:docMk/>
          <pc:sldMasterMk cId="3596646349" sldId="2147483775"/>
        </pc:sldMasterMkLst>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216186181" sldId="2147483776"/>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2323691086" sldId="2147483777"/>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565047311" sldId="2147483778"/>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1724856564" sldId="2147483779"/>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1137367719" sldId="2147483780"/>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2127734428" sldId="2147483781"/>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2487770578" sldId="2147483782"/>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719019509" sldId="2147483783"/>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987450721" sldId="2147483784"/>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611210761" sldId="2147483785"/>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860532326" sldId="2147483786"/>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980636477" sldId="2147483787"/>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1463648029" sldId="2147483788"/>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3268089003" sldId="2147483789"/>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1212855119" sldId="2147483790"/>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1601734150" sldId="2147483791"/>
          </pc:sldLayoutMkLst>
        </pc:sldLayoutChg>
        <pc:sldLayoutChg chg="add mod replId">
          <pc:chgData name="Saibha Hussain (2318976)" userId="S::2318976@student.uwtsd.ac.uk::58ac5b95-9e33-4366-90e3-504f4fe9bdc0" providerId="AD" clId="Web-{54D33563-D865-C808-73D0-0A196B419D62}" dt="2026-06-24T18:59:53.550" v="118"/>
          <pc:sldLayoutMkLst>
            <pc:docMk/>
            <pc:sldMasterMk cId="3596646349" sldId="2147483775"/>
            <pc:sldLayoutMk cId="4161963914" sldId="2147483792"/>
          </pc:sldLayoutMkLst>
        </pc:sldLayoutChg>
      </pc:sldMasterChg>
    </pc:docChg>
  </pc:docChgLst>
  <pc:docChgLst>
    <pc:chgData name="Saibha Hussain (2318976)" userId="S::2318976@student.uwtsd.ac.uk::58ac5b95-9e33-4366-90e3-504f4fe9bdc0" providerId="AD" clId="Web-{DEA65687-3298-A5CD-D239-F3B1C55D2E73}"/>
    <pc:docChg chg="modSld">
      <pc:chgData name="Saibha Hussain (2318976)" userId="S::2318976@student.uwtsd.ac.uk::58ac5b95-9e33-4366-90e3-504f4fe9bdc0" providerId="AD" clId="Web-{DEA65687-3298-A5CD-D239-F3B1C55D2E73}" dt="2026-06-25T14:47:32.160" v="8" actId="1076"/>
      <pc:docMkLst>
        <pc:docMk/>
      </pc:docMkLst>
      <pc:sldChg chg="addSp modSp modMedia addAnim">
        <pc:chgData name="Saibha Hussain (2318976)" userId="S::2318976@student.uwtsd.ac.uk::58ac5b95-9e33-4366-90e3-504f4fe9bdc0" providerId="AD" clId="Web-{DEA65687-3298-A5CD-D239-F3B1C55D2E73}" dt="2026-06-25T14:45:19.653" v="1" actId="1076"/>
        <pc:sldMkLst>
          <pc:docMk/>
          <pc:sldMk cId="3142722736" sldId="267"/>
        </pc:sldMkLst>
        <pc:picChg chg="add mod">
          <ac:chgData name="Saibha Hussain (2318976)" userId="S::2318976@student.uwtsd.ac.uk::58ac5b95-9e33-4366-90e3-504f4fe9bdc0" providerId="AD" clId="Web-{DEA65687-3298-A5CD-D239-F3B1C55D2E73}" dt="2026-06-25T14:45:19.653" v="1" actId="1076"/>
          <ac:picMkLst>
            <pc:docMk/>
            <pc:sldMk cId="3142722736" sldId="267"/>
            <ac:picMk id="6" creationId="{E41A72C4-ADB1-A39B-9422-E4865B2808B8}"/>
          </ac:picMkLst>
        </pc:picChg>
      </pc:sldChg>
      <pc:sldChg chg="addSp modSp modMedia addAnim">
        <pc:chgData name="Saibha Hussain (2318976)" userId="S::2318976@student.uwtsd.ac.uk::58ac5b95-9e33-4366-90e3-504f4fe9bdc0" providerId="AD" clId="Web-{DEA65687-3298-A5CD-D239-F3B1C55D2E73}" dt="2026-06-25T14:46:24.329" v="3" actId="1076"/>
        <pc:sldMkLst>
          <pc:docMk/>
          <pc:sldMk cId="1294068364" sldId="269"/>
        </pc:sldMkLst>
        <pc:picChg chg="add mod">
          <ac:chgData name="Saibha Hussain (2318976)" userId="S::2318976@student.uwtsd.ac.uk::58ac5b95-9e33-4366-90e3-504f4fe9bdc0" providerId="AD" clId="Web-{DEA65687-3298-A5CD-D239-F3B1C55D2E73}" dt="2026-06-25T14:46:24.329" v="3" actId="1076"/>
          <ac:picMkLst>
            <pc:docMk/>
            <pc:sldMk cId="1294068364" sldId="269"/>
            <ac:picMk id="3" creationId="{16864C06-D641-BF4E-D701-A15DE6486431}"/>
          </ac:picMkLst>
        </pc:picChg>
      </pc:sldChg>
      <pc:sldChg chg="addSp modSp modMedia addAnim">
        <pc:chgData name="Saibha Hussain (2318976)" userId="S::2318976@student.uwtsd.ac.uk::58ac5b95-9e33-4366-90e3-504f4fe9bdc0" providerId="AD" clId="Web-{DEA65687-3298-A5CD-D239-F3B1C55D2E73}" dt="2026-06-25T14:47:32.160" v="8" actId="1076"/>
        <pc:sldMkLst>
          <pc:docMk/>
          <pc:sldMk cId="222576363" sldId="270"/>
        </pc:sldMkLst>
        <pc:picChg chg="add mod">
          <ac:chgData name="Saibha Hussain (2318976)" userId="S::2318976@student.uwtsd.ac.uk::58ac5b95-9e33-4366-90e3-504f4fe9bdc0" providerId="AD" clId="Web-{DEA65687-3298-A5CD-D239-F3B1C55D2E73}" dt="2026-06-25T14:47:32.160" v="8" actId="1076"/>
          <ac:picMkLst>
            <pc:docMk/>
            <pc:sldMk cId="222576363" sldId="270"/>
            <ac:picMk id="3" creationId="{8C4F3B54-DF60-979A-2B01-9882C798C682}"/>
          </ac:picMkLst>
        </pc:picChg>
      </pc:sldChg>
      <pc:sldChg chg="addSp modSp modMedia addAnim">
        <pc:chgData name="Saibha Hussain (2318976)" userId="S::2318976@student.uwtsd.ac.uk::58ac5b95-9e33-4366-90e3-504f4fe9bdc0" providerId="AD" clId="Web-{DEA65687-3298-A5CD-D239-F3B1C55D2E73}" dt="2026-06-25T14:47:00.627" v="6" actId="1076"/>
        <pc:sldMkLst>
          <pc:docMk/>
          <pc:sldMk cId="2151157381" sldId="271"/>
        </pc:sldMkLst>
        <pc:picChg chg="add mod">
          <ac:chgData name="Saibha Hussain (2318976)" userId="S::2318976@student.uwtsd.ac.uk::58ac5b95-9e33-4366-90e3-504f4fe9bdc0" providerId="AD" clId="Web-{DEA65687-3298-A5CD-D239-F3B1C55D2E73}" dt="2026-06-25T14:47:00.627" v="6" actId="1076"/>
          <ac:picMkLst>
            <pc:docMk/>
            <pc:sldMk cId="2151157381" sldId="271"/>
            <ac:picMk id="4" creationId="{35A4C0E3-8D53-1BE5-3A2C-914FD3CA0C31}"/>
          </ac:picMkLst>
        </pc:picChg>
      </pc:sldChg>
    </pc:docChg>
  </pc:docChgLst>
  <pc:docChgLst>
    <pc:chgData name="Saibha Hussain (2318976)" userId="S::2318976@student.uwtsd.ac.uk::58ac5b95-9e33-4366-90e3-504f4fe9bdc0" providerId="AD" clId="Web-{ECC18B0D-2BE6-54CF-BD25-ECB540A33A9F}"/>
    <pc:docChg chg="addSld delSld modSld">
      <pc:chgData name="Saibha Hussain (2318976)" userId="S::2318976@student.uwtsd.ac.uk::58ac5b95-9e33-4366-90e3-504f4fe9bdc0" providerId="AD" clId="Web-{ECC18B0D-2BE6-54CF-BD25-ECB540A33A9F}" dt="2026-06-24T21:57:46.228" v="423" actId="1076"/>
      <pc:docMkLst>
        <pc:docMk/>
      </pc:docMkLst>
      <pc:sldChg chg="addSp delSp modSp mod setBg setClrOvrMap">
        <pc:chgData name="Saibha Hussain (2318976)" userId="S::2318976@student.uwtsd.ac.uk::58ac5b95-9e33-4366-90e3-504f4fe9bdc0" providerId="AD" clId="Web-{ECC18B0D-2BE6-54CF-BD25-ECB540A33A9F}" dt="2026-06-24T21:23:32.493" v="293" actId="20577"/>
        <pc:sldMkLst>
          <pc:docMk/>
          <pc:sldMk cId="3799666066" sldId="257"/>
        </pc:sldMkLst>
        <pc:spChg chg="mod">
          <ac:chgData name="Saibha Hussain (2318976)" userId="S::2318976@student.uwtsd.ac.uk::58ac5b95-9e33-4366-90e3-504f4fe9bdc0" providerId="AD" clId="Web-{ECC18B0D-2BE6-54CF-BD25-ECB540A33A9F}" dt="2026-06-24T20:51:33.939" v="13"/>
          <ac:spMkLst>
            <pc:docMk/>
            <pc:sldMk cId="3799666066" sldId="257"/>
            <ac:spMk id="2" creationId="{8ABAAC4F-FD4B-C8D9-B3BD-166098C635A0}"/>
          </ac:spMkLst>
        </pc:spChg>
        <pc:spChg chg="mod">
          <ac:chgData name="Saibha Hussain (2318976)" userId="S::2318976@student.uwtsd.ac.uk::58ac5b95-9e33-4366-90e3-504f4fe9bdc0" providerId="AD" clId="Web-{ECC18B0D-2BE6-54CF-BD25-ECB540A33A9F}" dt="2026-06-24T21:23:32.493" v="293" actId="20577"/>
          <ac:spMkLst>
            <pc:docMk/>
            <pc:sldMk cId="3799666066" sldId="257"/>
            <ac:spMk id="3" creationId="{CB472E5D-0178-02C5-73CF-E93CDDB5FC08}"/>
          </ac:spMkLst>
        </pc:spChg>
        <pc:spChg chg="add del">
          <ac:chgData name="Saibha Hussain (2318976)" userId="S::2318976@student.uwtsd.ac.uk::58ac5b95-9e33-4366-90e3-504f4fe9bdc0" providerId="AD" clId="Web-{ECC18B0D-2BE6-54CF-BD25-ECB540A33A9F}" dt="2026-06-24T20:51:33.939" v="13"/>
          <ac:spMkLst>
            <pc:docMk/>
            <pc:sldMk cId="3799666066" sldId="257"/>
            <ac:spMk id="8" creationId="{C314C310-850D-4491-AA52-C75BEA68B68C}"/>
          </ac:spMkLst>
        </pc:spChg>
        <pc:spChg chg="add del">
          <ac:chgData name="Saibha Hussain (2318976)" userId="S::2318976@student.uwtsd.ac.uk::58ac5b95-9e33-4366-90e3-504f4fe9bdc0" providerId="AD" clId="Web-{ECC18B0D-2BE6-54CF-BD25-ECB540A33A9F}" dt="2026-06-24T20:51:33.923" v="12"/>
          <ac:spMkLst>
            <pc:docMk/>
            <pc:sldMk cId="3799666066" sldId="257"/>
            <ac:spMk id="19" creationId="{324E43EB-867C-4B35-9A5C-E435157C7297}"/>
          </ac:spMkLst>
        </pc:spChg>
        <pc:spChg chg="add del">
          <ac:chgData name="Saibha Hussain (2318976)" userId="S::2318976@student.uwtsd.ac.uk::58ac5b95-9e33-4366-90e3-504f4fe9bdc0" providerId="AD" clId="Web-{ECC18B0D-2BE6-54CF-BD25-ECB540A33A9F}" dt="2026-06-24T20:51:33.923" v="12"/>
          <ac:spMkLst>
            <pc:docMk/>
            <pc:sldMk cId="3799666066" sldId="257"/>
            <ac:spMk id="21" creationId="{A7C0F5DA-B59F-4F13-8BB8-FFD8F2C572BC}"/>
          </ac:spMkLst>
        </pc:spChg>
        <pc:spChg chg="add del">
          <ac:chgData name="Saibha Hussain (2318976)" userId="S::2318976@student.uwtsd.ac.uk::58ac5b95-9e33-4366-90e3-504f4fe9bdc0" providerId="AD" clId="Web-{ECC18B0D-2BE6-54CF-BD25-ECB540A33A9F}" dt="2026-06-24T20:51:33.923" v="12"/>
          <ac:spMkLst>
            <pc:docMk/>
            <pc:sldMk cId="3799666066" sldId="257"/>
            <ac:spMk id="23" creationId="{9CEA1DEC-CC9E-4776-9E08-048A15BFA6CA}"/>
          </ac:spMkLst>
        </pc:spChg>
        <pc:spChg chg="add del">
          <ac:chgData name="Saibha Hussain (2318976)" userId="S::2318976@student.uwtsd.ac.uk::58ac5b95-9e33-4366-90e3-504f4fe9bdc0" providerId="AD" clId="Web-{ECC18B0D-2BE6-54CF-BD25-ECB540A33A9F}" dt="2026-06-24T20:51:33.923" v="12"/>
          <ac:spMkLst>
            <pc:docMk/>
            <pc:sldMk cId="3799666066" sldId="257"/>
            <ac:spMk id="25" creationId="{9CE399CF-F4B8-4832-A8CB-B93F6B1EF44B}"/>
          </ac:spMkLst>
        </pc:spChg>
        <pc:spChg chg="add del">
          <ac:chgData name="Saibha Hussain (2318976)" userId="S::2318976@student.uwtsd.ac.uk::58ac5b95-9e33-4366-90e3-504f4fe9bdc0" providerId="AD" clId="Web-{ECC18B0D-2BE6-54CF-BD25-ECB540A33A9F}" dt="2026-06-24T20:51:33.923" v="12"/>
          <ac:spMkLst>
            <pc:docMk/>
            <pc:sldMk cId="3799666066" sldId="257"/>
            <ac:spMk id="27" creationId="{1F23E73A-FDC8-462C-83C1-3AA8961449CF}"/>
          </ac:spMkLst>
        </pc:spChg>
        <pc:spChg chg="add">
          <ac:chgData name="Saibha Hussain (2318976)" userId="S::2318976@student.uwtsd.ac.uk::58ac5b95-9e33-4366-90e3-504f4fe9bdc0" providerId="AD" clId="Web-{ECC18B0D-2BE6-54CF-BD25-ECB540A33A9F}" dt="2026-06-24T20:51:33.939" v="13"/>
          <ac:spMkLst>
            <pc:docMk/>
            <pc:sldMk cId="3799666066" sldId="257"/>
            <ac:spMk id="29" creationId="{B219AE65-9B94-44EA-BEF3-EF4BFA169C81}"/>
          </ac:spMkLst>
        </pc:spChg>
        <pc:spChg chg="add">
          <ac:chgData name="Saibha Hussain (2318976)" userId="S::2318976@student.uwtsd.ac.uk::58ac5b95-9e33-4366-90e3-504f4fe9bdc0" providerId="AD" clId="Web-{ECC18B0D-2BE6-54CF-BD25-ECB540A33A9F}" dt="2026-06-24T20:51:33.939" v="13"/>
          <ac:spMkLst>
            <pc:docMk/>
            <pc:sldMk cId="3799666066" sldId="257"/>
            <ac:spMk id="30" creationId="{F0C81A57-9CD5-461B-8FFE-4A8CB6CFBE01}"/>
          </ac:spMkLst>
        </pc:spChg>
        <pc:grpChg chg="add del">
          <ac:chgData name="Saibha Hussain (2318976)" userId="S::2318976@student.uwtsd.ac.uk::58ac5b95-9e33-4366-90e3-504f4fe9bdc0" providerId="AD" clId="Web-{ECC18B0D-2BE6-54CF-BD25-ECB540A33A9F}" dt="2026-06-24T20:51:33.939" v="13"/>
          <ac:grpSpMkLst>
            <pc:docMk/>
            <pc:sldMk cId="3799666066" sldId="257"/>
            <ac:grpSpMk id="10" creationId="{D4EC3799-3F52-48CE-85CC-83AED368EB42}"/>
          </ac:grpSpMkLst>
        </pc:grpChg>
        <pc:grpChg chg="add">
          <ac:chgData name="Saibha Hussain (2318976)" userId="S::2318976@student.uwtsd.ac.uk::58ac5b95-9e33-4366-90e3-504f4fe9bdc0" providerId="AD" clId="Web-{ECC18B0D-2BE6-54CF-BD25-ECB540A33A9F}" dt="2026-06-24T20:51:33.939" v="13"/>
          <ac:grpSpMkLst>
            <pc:docMk/>
            <pc:sldMk cId="3799666066" sldId="257"/>
            <ac:grpSpMk id="31" creationId="{3086C462-37F4-494D-8292-CCB95221CC1A}"/>
          </ac:grpSpMkLst>
        </pc:grpChg>
        <pc:cxnChg chg="add del">
          <ac:chgData name="Saibha Hussain (2318976)" userId="S::2318976@student.uwtsd.ac.uk::58ac5b95-9e33-4366-90e3-504f4fe9bdc0" providerId="AD" clId="Web-{ECC18B0D-2BE6-54CF-BD25-ECB540A33A9F}" dt="2026-06-24T20:51:33.939" v="13"/>
          <ac:cxnSpMkLst>
            <pc:docMk/>
            <pc:sldMk cId="3799666066" sldId="257"/>
            <ac:cxnSpMk id="14" creationId="{789E20C7-BB50-4317-93C7-90C8ED80B275}"/>
          </ac:cxnSpMkLst>
        </pc:cxnChg>
        <pc:cxnChg chg="add">
          <ac:chgData name="Saibha Hussain (2318976)" userId="S::2318976@student.uwtsd.ac.uk::58ac5b95-9e33-4366-90e3-504f4fe9bdc0" providerId="AD" clId="Web-{ECC18B0D-2BE6-54CF-BD25-ECB540A33A9F}" dt="2026-06-24T20:51:33.939" v="13"/>
          <ac:cxnSpMkLst>
            <pc:docMk/>
            <pc:sldMk cId="3799666066" sldId="257"/>
            <ac:cxnSpMk id="33" creationId="{AD23B2CD-009B-425A-9616-1E1AD1D5AB46}"/>
          </ac:cxnSpMkLst>
        </pc:cxnChg>
      </pc:sldChg>
      <pc:sldChg chg="new del">
        <pc:chgData name="Saibha Hussain (2318976)" userId="S::2318976@student.uwtsd.ac.uk::58ac5b95-9e33-4366-90e3-504f4fe9bdc0" providerId="AD" clId="Web-{ECC18B0D-2BE6-54CF-BD25-ECB540A33A9F}" dt="2026-06-24T20:51:42.033" v="15"/>
        <pc:sldMkLst>
          <pc:docMk/>
          <pc:sldMk cId="1546534828" sldId="258"/>
        </pc:sldMkLst>
      </pc:sldChg>
      <pc:sldChg chg="addSp delSp modSp new mod setBg setClrOvrMap">
        <pc:chgData name="Saibha Hussain (2318976)" userId="S::2318976@student.uwtsd.ac.uk::58ac5b95-9e33-4366-90e3-504f4fe9bdc0" providerId="AD" clId="Web-{ECC18B0D-2BE6-54CF-BD25-ECB540A33A9F}" dt="2026-06-24T21:26:20.346" v="305" actId="20577"/>
        <pc:sldMkLst>
          <pc:docMk/>
          <pc:sldMk cId="4183795644" sldId="258"/>
        </pc:sldMkLst>
        <pc:spChg chg="mod">
          <ac:chgData name="Saibha Hussain (2318976)" userId="S::2318976@student.uwtsd.ac.uk::58ac5b95-9e33-4366-90e3-504f4fe9bdc0" providerId="AD" clId="Web-{ECC18B0D-2BE6-54CF-BD25-ECB540A33A9F}" dt="2026-06-24T21:26:20.346" v="305" actId="20577"/>
          <ac:spMkLst>
            <pc:docMk/>
            <pc:sldMk cId="4183795644" sldId="258"/>
            <ac:spMk id="2" creationId="{5AB7A2A1-BE4E-B8F5-4C4D-8E4A851FAB1D}"/>
          </ac:spMkLst>
        </pc:spChg>
        <pc:spChg chg="mod ord">
          <ac:chgData name="Saibha Hussain (2318976)" userId="S::2318976@student.uwtsd.ac.uk::58ac5b95-9e33-4366-90e3-504f4fe9bdc0" providerId="AD" clId="Web-{ECC18B0D-2BE6-54CF-BD25-ECB540A33A9F}" dt="2026-06-24T21:26:01.330" v="304"/>
          <ac:spMkLst>
            <pc:docMk/>
            <pc:sldMk cId="4183795644" sldId="258"/>
            <ac:spMk id="3" creationId="{5305C937-A6EB-A0AE-43B1-0F3119DE3137}"/>
          </ac:spMkLst>
        </pc:spChg>
        <pc:spChg chg="add del">
          <ac:chgData name="Saibha Hussain (2318976)" userId="S::2318976@student.uwtsd.ac.uk::58ac5b95-9e33-4366-90e3-504f4fe9bdc0" providerId="AD" clId="Web-{ECC18B0D-2BE6-54CF-BD25-ECB540A33A9F}" dt="2026-06-24T21:26:01.330" v="304"/>
          <ac:spMkLst>
            <pc:docMk/>
            <pc:sldMk cId="4183795644" sldId="258"/>
            <ac:spMk id="8" creationId="{B219AE65-9B94-44EA-BEF3-EF4BFA169C81}"/>
          </ac:spMkLst>
        </pc:spChg>
        <pc:spChg chg="add del">
          <ac:chgData name="Saibha Hussain (2318976)" userId="S::2318976@student.uwtsd.ac.uk::58ac5b95-9e33-4366-90e3-504f4fe9bdc0" providerId="AD" clId="Web-{ECC18B0D-2BE6-54CF-BD25-ECB540A33A9F}" dt="2026-06-24T21:26:01.330" v="304"/>
          <ac:spMkLst>
            <pc:docMk/>
            <pc:sldMk cId="4183795644" sldId="258"/>
            <ac:spMk id="10" creationId="{F0C81A57-9CD5-461B-8FFE-4A8CB6CFBE01}"/>
          </ac:spMkLst>
        </pc:spChg>
        <pc:spChg chg="add del">
          <ac:chgData name="Saibha Hussain (2318976)" userId="S::2318976@student.uwtsd.ac.uk::58ac5b95-9e33-4366-90e3-504f4fe9bdc0" providerId="AD" clId="Web-{ECC18B0D-2BE6-54CF-BD25-ECB540A33A9F}" dt="2026-06-24T21:26:01.330" v="303"/>
          <ac:spMkLst>
            <pc:docMk/>
            <pc:sldMk cId="4183795644" sldId="258"/>
            <ac:spMk id="18" creationId="{F70C2B8F-6B1B-46D5-86E6-40F36C695FC2}"/>
          </ac:spMkLst>
        </pc:spChg>
        <pc:spChg chg="add del">
          <ac:chgData name="Saibha Hussain (2318976)" userId="S::2318976@student.uwtsd.ac.uk::58ac5b95-9e33-4366-90e3-504f4fe9bdc0" providerId="AD" clId="Web-{ECC18B0D-2BE6-54CF-BD25-ECB540A33A9F}" dt="2026-06-24T21:26:01.330" v="303"/>
          <ac:spMkLst>
            <pc:docMk/>
            <pc:sldMk cId="4183795644" sldId="258"/>
            <ac:spMk id="19" creationId="{DB521824-592C-476A-AB0A-CA0C6D1F3407}"/>
          </ac:spMkLst>
        </pc:spChg>
        <pc:spChg chg="add del">
          <ac:chgData name="Saibha Hussain (2318976)" userId="S::2318976@student.uwtsd.ac.uk::58ac5b95-9e33-4366-90e3-504f4fe9bdc0" providerId="AD" clId="Web-{ECC18B0D-2BE6-54CF-BD25-ECB540A33A9F}" dt="2026-06-24T21:26:01.330" v="303"/>
          <ac:spMkLst>
            <pc:docMk/>
            <pc:sldMk cId="4183795644" sldId="258"/>
            <ac:spMk id="20" creationId="{A2749EFA-8EE4-4EB8-9424-8E593B9320AD}"/>
          </ac:spMkLst>
        </pc:spChg>
        <pc:spChg chg="add del">
          <ac:chgData name="Saibha Hussain (2318976)" userId="S::2318976@student.uwtsd.ac.uk::58ac5b95-9e33-4366-90e3-504f4fe9bdc0" providerId="AD" clId="Web-{ECC18B0D-2BE6-54CF-BD25-ECB540A33A9F}" dt="2026-06-24T21:25:53.611" v="299"/>
          <ac:spMkLst>
            <pc:docMk/>
            <pc:sldMk cId="4183795644" sldId="258"/>
            <ac:spMk id="21" creationId="{643780CE-2BE5-46F6-97B2-60DF30217ED3}"/>
          </ac:spMkLst>
        </pc:spChg>
        <pc:spChg chg="add del">
          <ac:chgData name="Saibha Hussain (2318976)" userId="S::2318976@student.uwtsd.ac.uk::58ac5b95-9e33-4366-90e3-504f4fe9bdc0" providerId="AD" clId="Web-{ECC18B0D-2BE6-54CF-BD25-ECB540A33A9F}" dt="2026-06-24T21:26:01.330" v="303"/>
          <ac:spMkLst>
            <pc:docMk/>
            <pc:sldMk cId="4183795644" sldId="258"/>
            <ac:spMk id="22" creationId="{B5C860C9-D4F9-4350-80DA-0D1CD36C7741}"/>
          </ac:spMkLst>
        </pc:spChg>
        <pc:spChg chg="add del">
          <ac:chgData name="Saibha Hussain (2318976)" userId="S::2318976@student.uwtsd.ac.uk::58ac5b95-9e33-4366-90e3-504f4fe9bdc0" providerId="AD" clId="Web-{ECC18B0D-2BE6-54CF-BD25-ECB540A33A9F}" dt="2026-06-24T21:25:53.611" v="299"/>
          <ac:spMkLst>
            <pc:docMk/>
            <pc:sldMk cId="4183795644" sldId="258"/>
            <ac:spMk id="23" creationId="{61A87A49-68E6-459E-A5A6-46229FF42125}"/>
          </ac:spMkLst>
        </pc:spChg>
        <pc:spChg chg="add del">
          <ac:chgData name="Saibha Hussain (2318976)" userId="S::2318976@student.uwtsd.ac.uk::58ac5b95-9e33-4366-90e3-504f4fe9bdc0" providerId="AD" clId="Web-{ECC18B0D-2BE6-54CF-BD25-ECB540A33A9F}" dt="2026-06-24T21:26:01.330" v="303"/>
          <ac:spMkLst>
            <pc:docMk/>
            <pc:sldMk cId="4183795644" sldId="258"/>
            <ac:spMk id="24" creationId="{538A90C8-AE0E-4EBA-9AF8-EEDB206020E0}"/>
          </ac:spMkLst>
        </pc:spChg>
        <pc:spChg chg="add del">
          <ac:chgData name="Saibha Hussain (2318976)" userId="S::2318976@student.uwtsd.ac.uk::58ac5b95-9e33-4366-90e3-504f4fe9bdc0" providerId="AD" clId="Web-{ECC18B0D-2BE6-54CF-BD25-ECB540A33A9F}" dt="2026-06-24T21:25:53.611" v="299"/>
          <ac:spMkLst>
            <pc:docMk/>
            <pc:sldMk cId="4183795644" sldId="258"/>
            <ac:spMk id="25" creationId="{F6ACD5FC-CAFE-48EB-B765-60EED2E052F0}"/>
          </ac:spMkLst>
        </pc:spChg>
        <pc:spChg chg="add del">
          <ac:chgData name="Saibha Hussain (2318976)" userId="S::2318976@student.uwtsd.ac.uk::58ac5b95-9e33-4366-90e3-504f4fe9bdc0" providerId="AD" clId="Web-{ECC18B0D-2BE6-54CF-BD25-ECB540A33A9F}" dt="2026-06-24T21:25:53.611" v="299"/>
          <ac:spMkLst>
            <pc:docMk/>
            <pc:sldMk cId="4183795644" sldId="258"/>
            <ac:spMk id="29" creationId="{4233DC0E-DE6C-4FB6-A529-51B162641AB8}"/>
          </ac:spMkLst>
        </pc:spChg>
        <pc:spChg chg="add del">
          <ac:chgData name="Saibha Hussain (2318976)" userId="S::2318976@student.uwtsd.ac.uk::58ac5b95-9e33-4366-90e3-504f4fe9bdc0" providerId="AD" clId="Web-{ECC18B0D-2BE6-54CF-BD25-ECB540A33A9F}" dt="2026-06-24T21:25:53.611" v="299"/>
          <ac:spMkLst>
            <pc:docMk/>
            <pc:sldMk cId="4183795644" sldId="258"/>
            <ac:spMk id="31" creationId="{3870477F-E451-4BC3-863F-0E2FC572884B}"/>
          </ac:spMkLst>
        </pc:spChg>
        <pc:spChg chg="add del">
          <ac:chgData name="Saibha Hussain (2318976)" userId="S::2318976@student.uwtsd.ac.uk::58ac5b95-9e33-4366-90e3-504f4fe9bdc0" providerId="AD" clId="Web-{ECC18B0D-2BE6-54CF-BD25-ECB540A33A9F}" dt="2026-06-24T21:25:53.611" v="299"/>
          <ac:spMkLst>
            <pc:docMk/>
            <pc:sldMk cId="4183795644" sldId="258"/>
            <ac:spMk id="33" creationId="{B4A81DE1-E2BC-4A31-99EE-71350421B0EA}"/>
          </ac:spMkLst>
        </pc:spChg>
        <pc:grpChg chg="add del">
          <ac:chgData name="Saibha Hussain (2318976)" userId="S::2318976@student.uwtsd.ac.uk::58ac5b95-9e33-4366-90e3-504f4fe9bdc0" providerId="AD" clId="Web-{ECC18B0D-2BE6-54CF-BD25-ECB540A33A9F}" dt="2026-06-24T21:26:01.330" v="304"/>
          <ac:grpSpMkLst>
            <pc:docMk/>
            <pc:sldMk cId="4183795644" sldId="258"/>
            <ac:grpSpMk id="12" creationId="{3086C462-37F4-494D-8292-CCB95221CC1A}"/>
          </ac:grpSpMkLst>
        </pc:grpChg>
        <pc:picChg chg="add mod">
          <ac:chgData name="Saibha Hussain (2318976)" userId="S::2318976@student.uwtsd.ac.uk::58ac5b95-9e33-4366-90e3-504f4fe9bdc0" providerId="AD" clId="Web-{ECC18B0D-2BE6-54CF-BD25-ECB540A33A9F}" dt="2026-06-24T21:26:01.330" v="304"/>
          <ac:picMkLst>
            <pc:docMk/>
            <pc:sldMk cId="4183795644" sldId="258"/>
            <ac:picMk id="4" creationId="{B2738E34-65C5-07BD-4A59-4715E738B148}"/>
          </ac:picMkLst>
        </pc:picChg>
        <pc:cxnChg chg="add del">
          <ac:chgData name="Saibha Hussain (2318976)" userId="S::2318976@student.uwtsd.ac.uk::58ac5b95-9e33-4366-90e3-504f4fe9bdc0" providerId="AD" clId="Web-{ECC18B0D-2BE6-54CF-BD25-ECB540A33A9F}" dt="2026-06-24T21:26:01.330" v="304"/>
          <ac:cxnSpMkLst>
            <pc:docMk/>
            <pc:sldMk cId="4183795644" sldId="258"/>
            <ac:cxnSpMk id="16" creationId="{AD23B2CD-009B-425A-9616-1E1AD1D5AB46}"/>
          </ac:cxnSpMkLst>
        </pc:cxnChg>
      </pc:sldChg>
      <pc:sldChg chg="addSp delSp modSp new mod setBg setClrOvrMap">
        <pc:chgData name="Saibha Hussain (2318976)" userId="S::2318976@student.uwtsd.ac.uk::58ac5b95-9e33-4366-90e3-504f4fe9bdc0" providerId="AD" clId="Web-{ECC18B0D-2BE6-54CF-BD25-ECB540A33A9F}" dt="2026-06-24T21:34:06.927" v="321" actId="1076"/>
        <pc:sldMkLst>
          <pc:docMk/>
          <pc:sldMk cId="1346948770" sldId="259"/>
        </pc:sldMkLst>
        <pc:spChg chg="mod">
          <ac:chgData name="Saibha Hussain (2318976)" userId="S::2318976@student.uwtsd.ac.uk::58ac5b95-9e33-4366-90e3-504f4fe9bdc0" providerId="AD" clId="Web-{ECC18B0D-2BE6-54CF-BD25-ECB540A33A9F}" dt="2026-06-24T21:33:46.395" v="317"/>
          <ac:spMkLst>
            <pc:docMk/>
            <pc:sldMk cId="1346948770" sldId="259"/>
            <ac:spMk id="2" creationId="{60BCAC61-6D86-934B-26A3-EA262E5F0C1B}"/>
          </ac:spMkLst>
        </pc:spChg>
        <pc:spChg chg="del">
          <ac:chgData name="Saibha Hussain (2318976)" userId="S::2318976@student.uwtsd.ac.uk::58ac5b95-9e33-4366-90e3-504f4fe9bdc0" providerId="AD" clId="Web-{ECC18B0D-2BE6-54CF-BD25-ECB540A33A9F}" dt="2026-06-24T20:54:56.681" v="36"/>
          <ac:spMkLst>
            <pc:docMk/>
            <pc:sldMk cId="1346948770" sldId="259"/>
            <ac:spMk id="3" creationId="{B3C44FA4-233F-5CAE-642B-BC2AD5F00F83}"/>
          </ac:spMkLst>
        </pc:spChg>
        <pc:spChg chg="add mod">
          <ac:chgData name="Saibha Hussain (2318976)" userId="S::2318976@student.uwtsd.ac.uk::58ac5b95-9e33-4366-90e3-504f4fe9bdc0" providerId="AD" clId="Web-{ECC18B0D-2BE6-54CF-BD25-ECB540A33A9F}" dt="2026-06-24T21:33:46.395" v="317"/>
          <ac:spMkLst>
            <pc:docMk/>
            <pc:sldMk cId="1346948770" sldId="259"/>
            <ac:spMk id="4" creationId="{F15EA899-2BE8-05C1-F42F-CAE10AF6F22D}"/>
          </ac:spMkLst>
        </pc:spChg>
        <pc:spChg chg="add del">
          <ac:chgData name="Saibha Hussain (2318976)" userId="S::2318976@student.uwtsd.ac.uk::58ac5b95-9e33-4366-90e3-504f4fe9bdc0" providerId="AD" clId="Web-{ECC18B0D-2BE6-54CF-BD25-ECB540A33A9F}" dt="2026-06-24T21:33:46.395" v="317"/>
          <ac:spMkLst>
            <pc:docMk/>
            <pc:sldMk cId="1346948770" sldId="259"/>
            <ac:spMk id="14" creationId="{B8144315-1C5A-4185-A952-25D98D303D46}"/>
          </ac:spMkLst>
        </pc:spChg>
        <pc:spChg chg="add del">
          <ac:chgData name="Saibha Hussain (2318976)" userId="S::2318976@student.uwtsd.ac.uk::58ac5b95-9e33-4366-90e3-504f4fe9bdc0" providerId="AD" clId="Web-{ECC18B0D-2BE6-54CF-BD25-ECB540A33A9F}" dt="2026-06-24T21:33:46.395" v="317"/>
          <ac:spMkLst>
            <pc:docMk/>
            <pc:sldMk cId="1346948770" sldId="259"/>
            <ac:spMk id="16" creationId="{4E212B76-74CB-461F-90A3-EF4F2397A883}"/>
          </ac:spMkLst>
        </pc:spChg>
        <pc:spChg chg="add del">
          <ac:chgData name="Saibha Hussain (2318976)" userId="S::2318976@student.uwtsd.ac.uk::58ac5b95-9e33-4366-90e3-504f4fe9bdc0" providerId="AD" clId="Web-{ECC18B0D-2BE6-54CF-BD25-ECB540A33A9F}" dt="2026-06-24T21:33:46.395" v="317"/>
          <ac:spMkLst>
            <pc:docMk/>
            <pc:sldMk cId="1346948770" sldId="259"/>
            <ac:spMk id="18" creationId="{81E746D0-4B37-4869-B2EF-79D5F0FFFBC9}"/>
          </ac:spMkLst>
        </pc:spChg>
        <pc:spChg chg="add del">
          <ac:chgData name="Saibha Hussain (2318976)" userId="S::2318976@student.uwtsd.ac.uk::58ac5b95-9e33-4366-90e3-504f4fe9bdc0" providerId="AD" clId="Web-{ECC18B0D-2BE6-54CF-BD25-ECB540A33A9F}" dt="2026-06-24T21:33:38.972" v="314"/>
          <ac:spMkLst>
            <pc:docMk/>
            <pc:sldMk cId="1346948770" sldId="259"/>
            <ac:spMk id="25" creationId="{B7B653ED-BC47-4D34-B612-473D6AFAD041}"/>
          </ac:spMkLst>
        </pc:spChg>
        <pc:spChg chg="add del">
          <ac:chgData name="Saibha Hussain (2318976)" userId="S::2318976@student.uwtsd.ac.uk::58ac5b95-9e33-4366-90e3-504f4fe9bdc0" providerId="AD" clId="Web-{ECC18B0D-2BE6-54CF-BD25-ECB540A33A9F}" dt="2026-06-24T21:33:38.972" v="314"/>
          <ac:spMkLst>
            <pc:docMk/>
            <pc:sldMk cId="1346948770" sldId="259"/>
            <ac:spMk id="27" creationId="{B93D812D-BB26-4FDD-A218-F6F71E737600}"/>
          </ac:spMkLst>
        </pc:spChg>
        <pc:spChg chg="add del">
          <ac:chgData name="Saibha Hussain (2318976)" userId="S::2318976@student.uwtsd.ac.uk::58ac5b95-9e33-4366-90e3-504f4fe9bdc0" providerId="AD" clId="Web-{ECC18B0D-2BE6-54CF-BD25-ECB540A33A9F}" dt="2026-06-24T21:33:38.972" v="314"/>
          <ac:spMkLst>
            <pc:docMk/>
            <pc:sldMk cId="1346948770" sldId="259"/>
            <ac:spMk id="29" creationId="{EEA99C6C-BC37-4408-9F74-3DDB1060B733}"/>
          </ac:spMkLst>
        </pc:spChg>
        <pc:spChg chg="add del">
          <ac:chgData name="Saibha Hussain (2318976)" userId="S::2318976@student.uwtsd.ac.uk::58ac5b95-9e33-4366-90e3-504f4fe9bdc0" providerId="AD" clId="Web-{ECC18B0D-2BE6-54CF-BD25-ECB540A33A9F}" dt="2026-06-24T21:33:38.972" v="314"/>
          <ac:spMkLst>
            <pc:docMk/>
            <pc:sldMk cId="1346948770" sldId="259"/>
            <ac:spMk id="31" creationId="{924C0032-B592-45AB-AD23-5A4BD369B60B}"/>
          </ac:spMkLst>
        </pc:spChg>
        <pc:spChg chg="add del">
          <ac:chgData name="Saibha Hussain (2318976)" userId="S::2318976@student.uwtsd.ac.uk::58ac5b95-9e33-4366-90e3-504f4fe9bdc0" providerId="AD" clId="Web-{ECC18B0D-2BE6-54CF-BD25-ECB540A33A9F}" dt="2026-06-24T21:33:38.972" v="314"/>
          <ac:spMkLst>
            <pc:docMk/>
            <pc:sldMk cId="1346948770" sldId="259"/>
            <ac:spMk id="33" creationId="{89BF1F84-E7C7-42A7-911D-8E48AF67110E}"/>
          </ac:spMkLst>
        </pc:spChg>
        <pc:spChg chg="add del">
          <ac:chgData name="Saibha Hussain (2318976)" userId="S::2318976@student.uwtsd.ac.uk::58ac5b95-9e33-4366-90e3-504f4fe9bdc0" providerId="AD" clId="Web-{ECC18B0D-2BE6-54CF-BD25-ECB540A33A9F}" dt="2026-06-24T21:33:38.972" v="314"/>
          <ac:spMkLst>
            <pc:docMk/>
            <pc:sldMk cId="1346948770" sldId="259"/>
            <ac:spMk id="35" creationId="{0C3CFCFE-6522-4333-8CB1-16DB80E7E9C2}"/>
          </ac:spMkLst>
        </pc:spChg>
        <pc:grpChg chg="add del">
          <ac:chgData name="Saibha Hussain (2318976)" userId="S::2318976@student.uwtsd.ac.uk::58ac5b95-9e33-4366-90e3-504f4fe9bdc0" providerId="AD" clId="Web-{ECC18B0D-2BE6-54CF-BD25-ECB540A33A9F}" dt="2026-06-24T21:33:46.395" v="317"/>
          <ac:grpSpMkLst>
            <pc:docMk/>
            <pc:sldMk cId="1346948770" sldId="259"/>
            <ac:grpSpMk id="10" creationId="{4091D54B-59AB-4A5E-8E9E-0421BD66D4FB}"/>
          </ac:grpSpMkLst>
        </pc:grpChg>
        <pc:picChg chg="add mod">
          <ac:chgData name="Saibha Hussain (2318976)" userId="S::2318976@student.uwtsd.ac.uk::58ac5b95-9e33-4366-90e3-504f4fe9bdc0" providerId="AD" clId="Web-{ECC18B0D-2BE6-54CF-BD25-ECB540A33A9F}" dt="2026-06-24T21:34:06.927" v="321" actId="1076"/>
          <ac:picMkLst>
            <pc:docMk/>
            <pc:sldMk cId="1346948770" sldId="259"/>
            <ac:picMk id="5" creationId="{308E2836-9A70-ADA3-5FFB-7699A2A37BED}"/>
          </ac:picMkLst>
        </pc:picChg>
        <pc:picChg chg="add mod ord">
          <ac:chgData name="Saibha Hussain (2318976)" userId="S::2318976@student.uwtsd.ac.uk::58ac5b95-9e33-4366-90e3-504f4fe9bdc0" providerId="AD" clId="Web-{ECC18B0D-2BE6-54CF-BD25-ECB540A33A9F}" dt="2026-06-24T21:33:46.395" v="317"/>
          <ac:picMkLst>
            <pc:docMk/>
            <pc:sldMk cId="1346948770" sldId="259"/>
            <ac:picMk id="7" creationId="{1F670CE9-D270-50F1-DC4C-8026173199CC}"/>
          </ac:picMkLst>
        </pc:picChg>
      </pc:sldChg>
      <pc:sldChg chg="addSp delSp modSp new mod setBg setClrOvrMap">
        <pc:chgData name="Saibha Hussain (2318976)" userId="S::2318976@student.uwtsd.ac.uk::58ac5b95-9e33-4366-90e3-504f4fe9bdc0" providerId="AD" clId="Web-{ECC18B0D-2BE6-54CF-BD25-ECB540A33A9F}" dt="2026-06-24T20:58:19.752" v="55" actId="20577"/>
        <pc:sldMkLst>
          <pc:docMk/>
          <pc:sldMk cId="741461486" sldId="260"/>
        </pc:sldMkLst>
        <pc:spChg chg="mod">
          <ac:chgData name="Saibha Hussain (2318976)" userId="S::2318976@student.uwtsd.ac.uk::58ac5b95-9e33-4366-90e3-504f4fe9bdc0" providerId="AD" clId="Web-{ECC18B0D-2BE6-54CF-BD25-ECB540A33A9F}" dt="2026-06-24T20:57:34.406" v="50" actId="20577"/>
          <ac:spMkLst>
            <pc:docMk/>
            <pc:sldMk cId="741461486" sldId="260"/>
            <ac:spMk id="2" creationId="{950A4965-A326-6F5D-3004-73CFDC01D9CA}"/>
          </ac:spMkLst>
        </pc:spChg>
        <pc:spChg chg="del">
          <ac:chgData name="Saibha Hussain (2318976)" userId="S::2318976@student.uwtsd.ac.uk::58ac5b95-9e33-4366-90e3-504f4fe9bdc0" providerId="AD" clId="Web-{ECC18B0D-2BE6-54CF-BD25-ECB540A33A9F}" dt="2026-06-24T20:57:19.140" v="48"/>
          <ac:spMkLst>
            <pc:docMk/>
            <pc:sldMk cId="741461486" sldId="260"/>
            <ac:spMk id="3" creationId="{3B3F7094-633D-CA16-AFB3-8BA20D9CFA20}"/>
          </ac:spMkLst>
        </pc:spChg>
        <pc:spChg chg="add mod">
          <ac:chgData name="Saibha Hussain (2318976)" userId="S::2318976@student.uwtsd.ac.uk::58ac5b95-9e33-4366-90e3-504f4fe9bdc0" providerId="AD" clId="Web-{ECC18B0D-2BE6-54CF-BD25-ECB540A33A9F}" dt="2026-06-24T20:58:19.752" v="55" actId="20577"/>
          <ac:spMkLst>
            <pc:docMk/>
            <pc:sldMk cId="741461486" sldId="260"/>
            <ac:spMk id="4" creationId="{BD7F53C4-B582-70CF-C937-BFE34B99C334}"/>
          </ac:spMkLst>
        </pc:spChg>
        <pc:spChg chg="add">
          <ac:chgData name="Saibha Hussain (2318976)" userId="S::2318976@student.uwtsd.ac.uk::58ac5b95-9e33-4366-90e3-504f4fe9bdc0" providerId="AD" clId="Web-{ECC18B0D-2BE6-54CF-BD25-ECB540A33A9F}" dt="2026-06-24T20:57:19.140" v="48"/>
          <ac:spMkLst>
            <pc:docMk/>
            <pc:sldMk cId="741461486" sldId="260"/>
            <ac:spMk id="13" creationId="{670D6F2B-93AF-47D6-9378-5E54BE0AC69F}"/>
          </ac:spMkLst>
        </pc:spChg>
        <pc:spChg chg="add">
          <ac:chgData name="Saibha Hussain (2318976)" userId="S::2318976@student.uwtsd.ac.uk::58ac5b95-9e33-4366-90e3-504f4fe9bdc0" providerId="AD" clId="Web-{ECC18B0D-2BE6-54CF-BD25-ECB540A33A9F}" dt="2026-06-24T20:57:19.140" v="48"/>
          <ac:spMkLst>
            <pc:docMk/>
            <pc:sldMk cId="741461486" sldId="260"/>
            <ac:spMk id="15" creationId="{491A5E26-1F21-459D-8C03-ADB057B09066}"/>
          </ac:spMkLst>
        </pc:spChg>
        <pc:grpChg chg="add">
          <ac:chgData name="Saibha Hussain (2318976)" userId="S::2318976@student.uwtsd.ac.uk::58ac5b95-9e33-4366-90e3-504f4fe9bdc0" providerId="AD" clId="Web-{ECC18B0D-2BE6-54CF-BD25-ECB540A33A9F}" dt="2026-06-24T20:57:19.140" v="48"/>
          <ac:grpSpMkLst>
            <pc:docMk/>
            <pc:sldMk cId="741461486" sldId="260"/>
            <ac:grpSpMk id="9" creationId="{6503EB0F-2257-4A3E-A73B-E1DE769B459F}"/>
          </ac:grpSpMkLst>
        </pc:grpChg>
        <pc:picChg chg="add">
          <ac:chgData name="Saibha Hussain (2318976)" userId="S::2318976@student.uwtsd.ac.uk::58ac5b95-9e33-4366-90e3-504f4fe9bdc0" providerId="AD" clId="Web-{ECC18B0D-2BE6-54CF-BD25-ECB540A33A9F}" dt="2026-06-24T20:57:19.140" v="48"/>
          <ac:picMkLst>
            <pc:docMk/>
            <pc:sldMk cId="741461486" sldId="260"/>
            <ac:picMk id="5" creationId="{A7952428-37E6-6164-3B5A-84C15A4AE3A6}"/>
          </ac:picMkLst>
        </pc:picChg>
      </pc:sldChg>
      <pc:sldChg chg="addSp modSp new mod setBg setClrOvrMap">
        <pc:chgData name="Saibha Hussain (2318976)" userId="S::2318976@student.uwtsd.ac.uk::58ac5b95-9e33-4366-90e3-504f4fe9bdc0" providerId="AD" clId="Web-{ECC18B0D-2BE6-54CF-BD25-ECB540A33A9F}" dt="2026-06-24T21:41:17.246" v="339" actId="20577"/>
        <pc:sldMkLst>
          <pc:docMk/>
          <pc:sldMk cId="3099690400" sldId="261"/>
        </pc:sldMkLst>
        <pc:spChg chg="mod">
          <ac:chgData name="Saibha Hussain (2318976)" userId="S::2318976@student.uwtsd.ac.uk::58ac5b95-9e33-4366-90e3-504f4fe9bdc0" providerId="AD" clId="Web-{ECC18B0D-2BE6-54CF-BD25-ECB540A33A9F}" dt="2026-06-24T21:41:17.246" v="339" actId="20577"/>
          <ac:spMkLst>
            <pc:docMk/>
            <pc:sldMk cId="3099690400" sldId="261"/>
            <ac:spMk id="2" creationId="{878ADF1B-E74B-B1C1-60DA-EA58452278CC}"/>
          </ac:spMkLst>
        </pc:spChg>
        <pc:spChg chg="mod ord">
          <ac:chgData name="Saibha Hussain (2318976)" userId="S::2318976@student.uwtsd.ac.uk::58ac5b95-9e33-4366-90e3-504f4fe9bdc0" providerId="AD" clId="Web-{ECC18B0D-2BE6-54CF-BD25-ECB540A33A9F}" dt="2026-06-24T21:40:53.729" v="338" actId="20577"/>
          <ac:spMkLst>
            <pc:docMk/>
            <pc:sldMk cId="3099690400" sldId="261"/>
            <ac:spMk id="3" creationId="{9322810A-1C3A-AD06-4008-C4FB37129267}"/>
          </ac:spMkLst>
        </pc:spChg>
        <pc:spChg chg="add">
          <ac:chgData name="Saibha Hussain (2318976)" userId="S::2318976@student.uwtsd.ac.uk::58ac5b95-9e33-4366-90e3-504f4fe9bdc0" providerId="AD" clId="Web-{ECC18B0D-2BE6-54CF-BD25-ECB540A33A9F}" dt="2026-06-24T21:40:23.322" v="335"/>
          <ac:spMkLst>
            <pc:docMk/>
            <pc:sldMk cId="3099690400" sldId="261"/>
            <ac:spMk id="9" creationId="{643780CE-2BE5-46F6-97B2-60DF30217ED3}"/>
          </ac:spMkLst>
        </pc:spChg>
        <pc:spChg chg="add">
          <ac:chgData name="Saibha Hussain (2318976)" userId="S::2318976@student.uwtsd.ac.uk::58ac5b95-9e33-4366-90e3-504f4fe9bdc0" providerId="AD" clId="Web-{ECC18B0D-2BE6-54CF-BD25-ECB540A33A9F}" dt="2026-06-24T21:40:23.322" v="335"/>
          <ac:spMkLst>
            <pc:docMk/>
            <pc:sldMk cId="3099690400" sldId="261"/>
            <ac:spMk id="11" creationId="{61A87A49-68E6-459E-A5A6-46229FF42125}"/>
          </ac:spMkLst>
        </pc:spChg>
        <pc:spChg chg="add">
          <ac:chgData name="Saibha Hussain (2318976)" userId="S::2318976@student.uwtsd.ac.uk::58ac5b95-9e33-4366-90e3-504f4fe9bdc0" providerId="AD" clId="Web-{ECC18B0D-2BE6-54CF-BD25-ECB540A33A9F}" dt="2026-06-24T21:40:23.322" v="335"/>
          <ac:spMkLst>
            <pc:docMk/>
            <pc:sldMk cId="3099690400" sldId="261"/>
            <ac:spMk id="13" creationId="{F6ACD5FC-CAFE-48EB-B765-60EED2E052F0}"/>
          </ac:spMkLst>
        </pc:spChg>
        <pc:spChg chg="add">
          <ac:chgData name="Saibha Hussain (2318976)" userId="S::2318976@student.uwtsd.ac.uk::58ac5b95-9e33-4366-90e3-504f4fe9bdc0" providerId="AD" clId="Web-{ECC18B0D-2BE6-54CF-BD25-ECB540A33A9F}" dt="2026-06-24T21:40:23.322" v="335"/>
          <ac:spMkLst>
            <pc:docMk/>
            <pc:sldMk cId="3099690400" sldId="261"/>
            <ac:spMk id="15" creationId="{9F33B405-D785-4738-B1C0-6A0AA5E98286}"/>
          </ac:spMkLst>
        </pc:spChg>
        <pc:spChg chg="add">
          <ac:chgData name="Saibha Hussain (2318976)" userId="S::2318976@student.uwtsd.ac.uk::58ac5b95-9e33-4366-90e3-504f4fe9bdc0" providerId="AD" clId="Web-{ECC18B0D-2BE6-54CF-BD25-ECB540A33A9F}" dt="2026-06-24T21:40:23.322" v="335"/>
          <ac:spMkLst>
            <pc:docMk/>
            <pc:sldMk cId="3099690400" sldId="261"/>
            <ac:spMk id="17" creationId="{4233DC0E-DE6C-4FB6-A529-51B162641AB8}"/>
          </ac:spMkLst>
        </pc:spChg>
        <pc:spChg chg="add">
          <ac:chgData name="Saibha Hussain (2318976)" userId="S::2318976@student.uwtsd.ac.uk::58ac5b95-9e33-4366-90e3-504f4fe9bdc0" providerId="AD" clId="Web-{ECC18B0D-2BE6-54CF-BD25-ECB540A33A9F}" dt="2026-06-24T21:40:23.322" v="335"/>
          <ac:spMkLst>
            <pc:docMk/>
            <pc:sldMk cId="3099690400" sldId="261"/>
            <ac:spMk id="19" creationId="{3870477F-E451-4BC3-863F-0E2FC572884B}"/>
          </ac:spMkLst>
        </pc:spChg>
        <pc:spChg chg="add">
          <ac:chgData name="Saibha Hussain (2318976)" userId="S::2318976@student.uwtsd.ac.uk::58ac5b95-9e33-4366-90e3-504f4fe9bdc0" providerId="AD" clId="Web-{ECC18B0D-2BE6-54CF-BD25-ECB540A33A9F}" dt="2026-06-24T21:40:23.322" v="335"/>
          <ac:spMkLst>
            <pc:docMk/>
            <pc:sldMk cId="3099690400" sldId="261"/>
            <ac:spMk id="21" creationId="{B4A81DE1-E2BC-4A31-99EE-71350421B0EA}"/>
          </ac:spMkLst>
        </pc:spChg>
        <pc:picChg chg="add mod">
          <ac:chgData name="Saibha Hussain (2318976)" userId="S::2318976@student.uwtsd.ac.uk::58ac5b95-9e33-4366-90e3-504f4fe9bdc0" providerId="AD" clId="Web-{ECC18B0D-2BE6-54CF-BD25-ECB540A33A9F}" dt="2026-06-24T21:40:23.322" v="335"/>
          <ac:picMkLst>
            <pc:docMk/>
            <pc:sldMk cId="3099690400" sldId="261"/>
            <ac:picMk id="4" creationId="{ECBDA183-899D-59EF-5F4A-425C1B6C6E8E}"/>
          </ac:picMkLst>
        </pc:picChg>
      </pc:sldChg>
      <pc:sldChg chg="addSp modSp new mod setBg">
        <pc:chgData name="Saibha Hussain (2318976)" userId="S::2318976@student.uwtsd.ac.uk::58ac5b95-9e33-4366-90e3-504f4fe9bdc0" providerId="AD" clId="Web-{ECC18B0D-2BE6-54CF-BD25-ECB540A33A9F}" dt="2026-06-24T21:43:11.111" v="347"/>
        <pc:sldMkLst>
          <pc:docMk/>
          <pc:sldMk cId="1331128247" sldId="262"/>
        </pc:sldMkLst>
        <pc:spChg chg="mod">
          <ac:chgData name="Saibha Hussain (2318976)" userId="S::2318976@student.uwtsd.ac.uk::58ac5b95-9e33-4366-90e3-504f4fe9bdc0" providerId="AD" clId="Web-{ECC18B0D-2BE6-54CF-BD25-ECB540A33A9F}" dt="2026-06-24T21:43:11.111" v="347"/>
          <ac:spMkLst>
            <pc:docMk/>
            <pc:sldMk cId="1331128247" sldId="262"/>
            <ac:spMk id="2" creationId="{EDAA39B4-1860-AC50-337E-7696CC35E617}"/>
          </ac:spMkLst>
        </pc:spChg>
        <pc:spChg chg="mod">
          <ac:chgData name="Saibha Hussain (2318976)" userId="S::2318976@student.uwtsd.ac.uk::58ac5b95-9e33-4366-90e3-504f4fe9bdc0" providerId="AD" clId="Web-{ECC18B0D-2BE6-54CF-BD25-ECB540A33A9F}" dt="2026-06-24T21:43:11.111" v="347"/>
          <ac:spMkLst>
            <pc:docMk/>
            <pc:sldMk cId="1331128247" sldId="262"/>
            <ac:spMk id="3" creationId="{234A42C8-84F7-88BB-77CF-CB0912A7AEDC}"/>
          </ac:spMkLst>
        </pc:spChg>
        <pc:spChg chg="add">
          <ac:chgData name="Saibha Hussain (2318976)" userId="S::2318976@student.uwtsd.ac.uk::58ac5b95-9e33-4366-90e3-504f4fe9bdc0" providerId="AD" clId="Web-{ECC18B0D-2BE6-54CF-BD25-ECB540A33A9F}" dt="2026-06-24T21:43:11.111" v="347"/>
          <ac:spMkLst>
            <pc:docMk/>
            <pc:sldMk cId="1331128247" sldId="262"/>
            <ac:spMk id="9" creationId="{56981798-4550-46DA-9172-4846E2FB66EC}"/>
          </ac:spMkLst>
        </pc:spChg>
        <pc:spChg chg="add">
          <ac:chgData name="Saibha Hussain (2318976)" userId="S::2318976@student.uwtsd.ac.uk::58ac5b95-9e33-4366-90e3-504f4fe9bdc0" providerId="AD" clId="Web-{ECC18B0D-2BE6-54CF-BD25-ECB540A33A9F}" dt="2026-06-24T21:43:11.111" v="347"/>
          <ac:spMkLst>
            <pc:docMk/>
            <pc:sldMk cId="1331128247" sldId="262"/>
            <ac:spMk id="11" creationId="{D82EB7D3-3AD8-4ED1-9E1A-2906E14635E3}"/>
          </ac:spMkLst>
        </pc:spChg>
        <pc:spChg chg="add">
          <ac:chgData name="Saibha Hussain (2318976)" userId="S::2318976@student.uwtsd.ac.uk::58ac5b95-9e33-4366-90e3-504f4fe9bdc0" providerId="AD" clId="Web-{ECC18B0D-2BE6-54CF-BD25-ECB540A33A9F}" dt="2026-06-24T21:43:11.111" v="347"/>
          <ac:spMkLst>
            <pc:docMk/>
            <pc:sldMk cId="1331128247" sldId="262"/>
            <ac:spMk id="13" creationId="{2D529E20-662F-4915-ACD7-970C026FDB7F}"/>
          </ac:spMkLst>
        </pc:spChg>
        <pc:picChg chg="add mod">
          <ac:chgData name="Saibha Hussain (2318976)" userId="S::2318976@student.uwtsd.ac.uk::58ac5b95-9e33-4366-90e3-504f4fe9bdc0" providerId="AD" clId="Web-{ECC18B0D-2BE6-54CF-BD25-ECB540A33A9F}" dt="2026-06-24T21:43:11.111" v="347"/>
          <ac:picMkLst>
            <pc:docMk/>
            <pc:sldMk cId="1331128247" sldId="262"/>
            <ac:picMk id="4" creationId="{A5AE5EFC-77E5-90A1-361C-562DFF107469}"/>
          </ac:picMkLst>
        </pc:picChg>
      </pc:sldChg>
      <pc:sldChg chg="addSp delSp modSp new mod setBg setClrOvrMap">
        <pc:chgData name="Saibha Hussain (2318976)" userId="S::2318976@student.uwtsd.ac.uk::58ac5b95-9e33-4366-90e3-504f4fe9bdc0" providerId="AD" clId="Web-{ECC18B0D-2BE6-54CF-BD25-ECB540A33A9F}" dt="2026-06-24T21:49:38.959" v="390" actId="20577"/>
        <pc:sldMkLst>
          <pc:docMk/>
          <pc:sldMk cId="3462834876" sldId="263"/>
        </pc:sldMkLst>
        <pc:spChg chg="mod">
          <ac:chgData name="Saibha Hussain (2318976)" userId="S::2318976@student.uwtsd.ac.uk::58ac5b95-9e33-4366-90e3-504f4fe9bdc0" providerId="AD" clId="Web-{ECC18B0D-2BE6-54CF-BD25-ECB540A33A9F}" dt="2026-06-24T21:49:19.396" v="387"/>
          <ac:spMkLst>
            <pc:docMk/>
            <pc:sldMk cId="3462834876" sldId="263"/>
            <ac:spMk id="2" creationId="{813AE4F2-A442-8C88-B076-AC29D473E0E3}"/>
          </ac:spMkLst>
        </pc:spChg>
        <pc:spChg chg="mod ord">
          <ac:chgData name="Saibha Hussain (2318976)" userId="S::2318976@student.uwtsd.ac.uk::58ac5b95-9e33-4366-90e3-504f4fe9bdc0" providerId="AD" clId="Web-{ECC18B0D-2BE6-54CF-BD25-ECB540A33A9F}" dt="2026-06-24T21:49:38.959" v="390" actId="20577"/>
          <ac:spMkLst>
            <pc:docMk/>
            <pc:sldMk cId="3462834876" sldId="263"/>
            <ac:spMk id="3" creationId="{34694749-4902-8FD9-1AB3-452C85D8FE17}"/>
          </ac:spMkLst>
        </pc:spChg>
        <pc:spChg chg="add del">
          <ac:chgData name="Saibha Hussain (2318976)" userId="S::2318976@student.uwtsd.ac.uk::58ac5b95-9e33-4366-90e3-504f4fe9bdc0" providerId="AD" clId="Web-{ECC18B0D-2BE6-54CF-BD25-ECB540A33A9F}" dt="2026-06-24T21:49:19.380" v="386"/>
          <ac:spMkLst>
            <pc:docMk/>
            <pc:sldMk cId="3462834876" sldId="263"/>
            <ac:spMk id="7" creationId="{D1DE3271-DD99-4DEF-AF9F-84397884C8EF}"/>
          </ac:spMkLst>
        </pc:spChg>
        <pc:spChg chg="add del">
          <ac:chgData name="Saibha Hussain (2318976)" userId="S::2318976@student.uwtsd.ac.uk::58ac5b95-9e33-4366-90e3-504f4fe9bdc0" providerId="AD" clId="Web-{ECC18B0D-2BE6-54CF-BD25-ECB540A33A9F}" dt="2026-06-24T21:45:59.586" v="369"/>
          <ac:spMkLst>
            <pc:docMk/>
            <pc:sldMk cId="3462834876" sldId="263"/>
            <ac:spMk id="8" creationId="{B219AE65-9B94-44EA-BEF3-EF4BFA169C81}"/>
          </ac:spMkLst>
        </pc:spChg>
        <pc:spChg chg="add del">
          <ac:chgData name="Saibha Hussain (2318976)" userId="S::2318976@student.uwtsd.ac.uk::58ac5b95-9e33-4366-90e3-504f4fe9bdc0" providerId="AD" clId="Web-{ECC18B0D-2BE6-54CF-BD25-ECB540A33A9F}" dt="2026-06-24T21:49:19.380" v="386"/>
          <ac:spMkLst>
            <pc:docMk/>
            <pc:sldMk cId="3462834876" sldId="263"/>
            <ac:spMk id="9" creationId="{E06A31CE-F9B6-4BA2-8685-60F3524D07DA}"/>
          </ac:spMkLst>
        </pc:spChg>
        <pc:spChg chg="add del">
          <ac:chgData name="Saibha Hussain (2318976)" userId="S::2318976@student.uwtsd.ac.uk::58ac5b95-9e33-4366-90e3-504f4fe9bdc0" providerId="AD" clId="Web-{ECC18B0D-2BE6-54CF-BD25-ECB540A33A9F}" dt="2026-06-24T21:45:59.586" v="369"/>
          <ac:spMkLst>
            <pc:docMk/>
            <pc:sldMk cId="3462834876" sldId="263"/>
            <ac:spMk id="10" creationId="{F0C81A57-9CD5-461B-8FFE-4A8CB6CFBE01}"/>
          </ac:spMkLst>
        </pc:spChg>
        <pc:spChg chg="add del">
          <ac:chgData name="Saibha Hussain (2318976)" userId="S::2318976@student.uwtsd.ac.uk::58ac5b95-9e33-4366-90e3-504f4fe9bdc0" providerId="AD" clId="Web-{ECC18B0D-2BE6-54CF-BD25-ECB540A33A9F}" dt="2026-06-24T21:49:19.380" v="386"/>
          <ac:spMkLst>
            <pc:docMk/>
            <pc:sldMk cId="3462834876" sldId="263"/>
            <ac:spMk id="11" creationId="{EC19D556-0251-4E87-AE24-890965BAD5D9}"/>
          </ac:spMkLst>
        </pc:spChg>
        <pc:spChg chg="add del">
          <ac:chgData name="Saibha Hussain (2318976)" userId="S::2318976@student.uwtsd.ac.uk::58ac5b95-9e33-4366-90e3-504f4fe9bdc0" providerId="AD" clId="Web-{ECC18B0D-2BE6-54CF-BD25-ECB540A33A9F}" dt="2026-06-24T21:49:19.380" v="386"/>
          <ac:spMkLst>
            <pc:docMk/>
            <pc:sldMk cId="3462834876" sldId="263"/>
            <ac:spMk id="14" creationId="{8ADF14A3-1454-4B74-8B4A-CB197D7A797F}"/>
          </ac:spMkLst>
        </pc:spChg>
        <pc:spChg chg="add del">
          <ac:chgData name="Saibha Hussain (2318976)" userId="S::2318976@student.uwtsd.ac.uk::58ac5b95-9e33-4366-90e3-504f4fe9bdc0" providerId="AD" clId="Web-{ECC18B0D-2BE6-54CF-BD25-ECB540A33A9F}" dt="2026-06-24T21:49:19.380" v="386"/>
          <ac:spMkLst>
            <pc:docMk/>
            <pc:sldMk cId="3462834876" sldId="263"/>
            <ac:spMk id="18" creationId="{CBC3C8C6-98E2-45EF-AEFC-30C0DBA0E958}"/>
          </ac:spMkLst>
        </pc:spChg>
        <pc:spChg chg="add">
          <ac:chgData name="Saibha Hussain (2318976)" userId="S::2318976@student.uwtsd.ac.uk::58ac5b95-9e33-4366-90e3-504f4fe9bdc0" providerId="AD" clId="Web-{ECC18B0D-2BE6-54CF-BD25-ECB540A33A9F}" dt="2026-06-24T21:49:19.396" v="387"/>
          <ac:spMkLst>
            <pc:docMk/>
            <pc:sldMk cId="3462834876" sldId="263"/>
            <ac:spMk id="20" creationId="{89BF1F84-E7C7-42A7-911D-8E48AF67110E}"/>
          </ac:spMkLst>
        </pc:spChg>
        <pc:spChg chg="add del">
          <ac:chgData name="Saibha Hussain (2318976)" userId="S::2318976@student.uwtsd.ac.uk::58ac5b95-9e33-4366-90e3-504f4fe9bdc0" providerId="AD" clId="Web-{ECC18B0D-2BE6-54CF-BD25-ECB540A33A9F}" dt="2026-06-24T21:45:55.852" v="366"/>
          <ac:spMkLst>
            <pc:docMk/>
            <pc:sldMk cId="3462834876" sldId="263"/>
            <ac:spMk id="21" creationId="{643780CE-2BE5-46F6-97B2-60DF30217ED3}"/>
          </ac:spMkLst>
        </pc:spChg>
        <pc:spChg chg="add">
          <ac:chgData name="Saibha Hussain (2318976)" userId="S::2318976@student.uwtsd.ac.uk::58ac5b95-9e33-4366-90e3-504f4fe9bdc0" providerId="AD" clId="Web-{ECC18B0D-2BE6-54CF-BD25-ECB540A33A9F}" dt="2026-06-24T21:49:19.396" v="387"/>
          <ac:spMkLst>
            <pc:docMk/>
            <pc:sldMk cId="3462834876" sldId="263"/>
            <ac:spMk id="22" creationId="{0C3CFCFE-6522-4333-8CB1-16DB80E7E9C2}"/>
          </ac:spMkLst>
        </pc:spChg>
        <pc:spChg chg="add del">
          <ac:chgData name="Saibha Hussain (2318976)" userId="S::2318976@student.uwtsd.ac.uk::58ac5b95-9e33-4366-90e3-504f4fe9bdc0" providerId="AD" clId="Web-{ECC18B0D-2BE6-54CF-BD25-ECB540A33A9F}" dt="2026-06-24T21:45:55.852" v="366"/>
          <ac:spMkLst>
            <pc:docMk/>
            <pc:sldMk cId="3462834876" sldId="263"/>
            <ac:spMk id="23" creationId="{61A87A49-68E6-459E-A5A6-46229FF42125}"/>
          </ac:spMkLst>
        </pc:spChg>
        <pc:spChg chg="add">
          <ac:chgData name="Saibha Hussain (2318976)" userId="S::2318976@student.uwtsd.ac.uk::58ac5b95-9e33-4366-90e3-504f4fe9bdc0" providerId="AD" clId="Web-{ECC18B0D-2BE6-54CF-BD25-ECB540A33A9F}" dt="2026-06-24T21:49:19.396" v="387"/>
          <ac:spMkLst>
            <pc:docMk/>
            <pc:sldMk cId="3462834876" sldId="263"/>
            <ac:spMk id="24" creationId="{72C6E0B7-C37D-4D54-8F3E-8D9F9097F676}"/>
          </ac:spMkLst>
        </pc:spChg>
        <pc:spChg chg="add del">
          <ac:chgData name="Saibha Hussain (2318976)" userId="S::2318976@student.uwtsd.ac.uk::58ac5b95-9e33-4366-90e3-504f4fe9bdc0" providerId="AD" clId="Web-{ECC18B0D-2BE6-54CF-BD25-ECB540A33A9F}" dt="2026-06-24T21:45:55.852" v="366"/>
          <ac:spMkLst>
            <pc:docMk/>
            <pc:sldMk cId="3462834876" sldId="263"/>
            <ac:spMk id="25" creationId="{F6ACD5FC-CAFE-48EB-B765-60EED2E052F0}"/>
          </ac:spMkLst>
        </pc:spChg>
        <pc:spChg chg="add">
          <ac:chgData name="Saibha Hussain (2318976)" userId="S::2318976@student.uwtsd.ac.uk::58ac5b95-9e33-4366-90e3-504f4fe9bdc0" providerId="AD" clId="Web-{ECC18B0D-2BE6-54CF-BD25-ECB540A33A9F}" dt="2026-06-24T21:49:19.396" v="387"/>
          <ac:spMkLst>
            <pc:docMk/>
            <pc:sldMk cId="3462834876" sldId="263"/>
            <ac:spMk id="26" creationId="{B7B653ED-BC47-4D34-B612-473D6AFAD041}"/>
          </ac:spMkLst>
        </pc:spChg>
        <pc:spChg chg="add del">
          <ac:chgData name="Saibha Hussain (2318976)" userId="S::2318976@student.uwtsd.ac.uk::58ac5b95-9e33-4366-90e3-504f4fe9bdc0" providerId="AD" clId="Web-{ECC18B0D-2BE6-54CF-BD25-ECB540A33A9F}" dt="2026-06-24T21:45:55.852" v="366"/>
          <ac:spMkLst>
            <pc:docMk/>
            <pc:sldMk cId="3462834876" sldId="263"/>
            <ac:spMk id="27" creationId="{9F33B405-D785-4738-B1C0-6A0AA5E98286}"/>
          </ac:spMkLst>
        </pc:spChg>
        <pc:spChg chg="add">
          <ac:chgData name="Saibha Hussain (2318976)" userId="S::2318976@student.uwtsd.ac.uk::58ac5b95-9e33-4366-90e3-504f4fe9bdc0" providerId="AD" clId="Web-{ECC18B0D-2BE6-54CF-BD25-ECB540A33A9F}" dt="2026-06-24T21:49:19.396" v="387"/>
          <ac:spMkLst>
            <pc:docMk/>
            <pc:sldMk cId="3462834876" sldId="263"/>
            <ac:spMk id="28" creationId="{B93D812D-BB26-4FDD-A218-F6F71E737600}"/>
          </ac:spMkLst>
        </pc:spChg>
        <pc:spChg chg="add del">
          <ac:chgData name="Saibha Hussain (2318976)" userId="S::2318976@student.uwtsd.ac.uk::58ac5b95-9e33-4366-90e3-504f4fe9bdc0" providerId="AD" clId="Web-{ECC18B0D-2BE6-54CF-BD25-ECB540A33A9F}" dt="2026-06-24T21:45:55.852" v="366"/>
          <ac:spMkLst>
            <pc:docMk/>
            <pc:sldMk cId="3462834876" sldId="263"/>
            <ac:spMk id="29" creationId="{4233DC0E-DE6C-4FB6-A529-51B162641AB8}"/>
          </ac:spMkLst>
        </pc:spChg>
        <pc:spChg chg="add">
          <ac:chgData name="Saibha Hussain (2318976)" userId="S::2318976@student.uwtsd.ac.uk::58ac5b95-9e33-4366-90e3-504f4fe9bdc0" providerId="AD" clId="Web-{ECC18B0D-2BE6-54CF-BD25-ECB540A33A9F}" dt="2026-06-24T21:49:19.396" v="387"/>
          <ac:spMkLst>
            <pc:docMk/>
            <pc:sldMk cId="3462834876" sldId="263"/>
            <ac:spMk id="30" creationId="{EEA99C6C-BC37-4408-9F74-3DDB1060B733}"/>
          </ac:spMkLst>
        </pc:spChg>
        <pc:spChg chg="del">
          <ac:chgData name="Saibha Hussain (2318976)" userId="S::2318976@student.uwtsd.ac.uk::58ac5b95-9e33-4366-90e3-504f4fe9bdc0" providerId="AD" clId="Web-{ECC18B0D-2BE6-54CF-BD25-ECB540A33A9F}" dt="2026-06-24T21:45:55.852" v="366"/>
          <ac:spMkLst>
            <pc:docMk/>
            <pc:sldMk cId="3462834876" sldId="263"/>
            <ac:spMk id="31" creationId="{3870477F-E451-4BC3-863F-0E2FC572884B}"/>
          </ac:spMkLst>
        </pc:spChg>
        <pc:spChg chg="add">
          <ac:chgData name="Saibha Hussain (2318976)" userId="S::2318976@student.uwtsd.ac.uk::58ac5b95-9e33-4366-90e3-504f4fe9bdc0" providerId="AD" clId="Web-{ECC18B0D-2BE6-54CF-BD25-ECB540A33A9F}" dt="2026-06-24T21:49:19.396" v="387"/>
          <ac:spMkLst>
            <pc:docMk/>
            <pc:sldMk cId="3462834876" sldId="263"/>
            <ac:spMk id="32" creationId="{924C0032-B592-45AB-AD23-5A4BD369B60B}"/>
          </ac:spMkLst>
        </pc:spChg>
        <pc:spChg chg="add del">
          <ac:chgData name="Saibha Hussain (2318976)" userId="S::2318976@student.uwtsd.ac.uk::58ac5b95-9e33-4366-90e3-504f4fe9bdc0" providerId="AD" clId="Web-{ECC18B0D-2BE6-54CF-BD25-ECB540A33A9F}" dt="2026-06-24T21:45:55.852" v="366"/>
          <ac:spMkLst>
            <pc:docMk/>
            <pc:sldMk cId="3462834876" sldId="263"/>
            <ac:spMk id="33" creationId="{B4A81DE1-E2BC-4A31-99EE-71350421B0EA}"/>
          </ac:spMkLst>
        </pc:spChg>
        <pc:grpChg chg="add del">
          <ac:chgData name="Saibha Hussain (2318976)" userId="S::2318976@student.uwtsd.ac.uk::58ac5b95-9e33-4366-90e3-504f4fe9bdc0" providerId="AD" clId="Web-{ECC18B0D-2BE6-54CF-BD25-ECB540A33A9F}" dt="2026-06-24T21:45:59.586" v="369"/>
          <ac:grpSpMkLst>
            <pc:docMk/>
            <pc:sldMk cId="3462834876" sldId="263"/>
            <ac:grpSpMk id="12" creationId="{3086C462-37F4-494D-8292-CCB95221CC1A}"/>
          </ac:grpSpMkLst>
        </pc:grpChg>
        <pc:picChg chg="add mod">
          <ac:chgData name="Saibha Hussain (2318976)" userId="S::2318976@student.uwtsd.ac.uk::58ac5b95-9e33-4366-90e3-504f4fe9bdc0" providerId="AD" clId="Web-{ECC18B0D-2BE6-54CF-BD25-ECB540A33A9F}" dt="2026-06-24T21:49:19.380" v="386"/>
          <ac:picMkLst>
            <pc:docMk/>
            <pc:sldMk cId="3462834876" sldId="263"/>
            <ac:picMk id="4" creationId="{7F2DAD4A-3497-79A6-D936-B6A755368581}"/>
          </ac:picMkLst>
        </pc:picChg>
        <pc:picChg chg="add mod">
          <ac:chgData name="Saibha Hussain (2318976)" userId="S::2318976@student.uwtsd.ac.uk::58ac5b95-9e33-4366-90e3-504f4fe9bdc0" providerId="AD" clId="Web-{ECC18B0D-2BE6-54CF-BD25-ECB540A33A9F}" dt="2026-06-24T21:49:19.396" v="387"/>
          <ac:picMkLst>
            <pc:docMk/>
            <pc:sldMk cId="3462834876" sldId="263"/>
            <ac:picMk id="5" creationId="{B46FED20-CFE4-3567-2431-934FCA5E5472}"/>
          </ac:picMkLst>
        </pc:picChg>
        <pc:cxnChg chg="add del">
          <ac:chgData name="Saibha Hussain (2318976)" userId="S::2318976@student.uwtsd.ac.uk::58ac5b95-9e33-4366-90e3-504f4fe9bdc0" providerId="AD" clId="Web-{ECC18B0D-2BE6-54CF-BD25-ECB540A33A9F}" dt="2026-06-24T21:45:59.586" v="369"/>
          <ac:cxnSpMkLst>
            <pc:docMk/>
            <pc:sldMk cId="3462834876" sldId="263"/>
            <ac:cxnSpMk id="16" creationId="{AD23B2CD-009B-425A-9616-1E1AD1D5AB46}"/>
          </ac:cxnSpMkLst>
        </pc:cxnChg>
      </pc:sldChg>
      <pc:sldChg chg="addSp delSp modSp new mod setBg setClrOvrMap">
        <pc:chgData name="Saibha Hussain (2318976)" userId="S::2318976@student.uwtsd.ac.uk::58ac5b95-9e33-4366-90e3-504f4fe9bdc0" providerId="AD" clId="Web-{ECC18B0D-2BE6-54CF-BD25-ECB540A33A9F}" dt="2026-06-24T21:05:16.700" v="102"/>
        <pc:sldMkLst>
          <pc:docMk/>
          <pc:sldMk cId="3231177201" sldId="264"/>
        </pc:sldMkLst>
        <pc:spChg chg="mod">
          <ac:chgData name="Saibha Hussain (2318976)" userId="S::2318976@student.uwtsd.ac.uk::58ac5b95-9e33-4366-90e3-504f4fe9bdc0" providerId="AD" clId="Web-{ECC18B0D-2BE6-54CF-BD25-ECB540A33A9F}" dt="2026-06-24T21:05:16.700" v="102"/>
          <ac:spMkLst>
            <pc:docMk/>
            <pc:sldMk cId="3231177201" sldId="264"/>
            <ac:spMk id="2" creationId="{E51A7B01-125B-F37B-2A42-857685ABA602}"/>
          </ac:spMkLst>
        </pc:spChg>
        <pc:spChg chg="mod ord">
          <ac:chgData name="Saibha Hussain (2318976)" userId="S::2318976@student.uwtsd.ac.uk::58ac5b95-9e33-4366-90e3-504f4fe9bdc0" providerId="AD" clId="Web-{ECC18B0D-2BE6-54CF-BD25-ECB540A33A9F}" dt="2026-06-24T21:05:16.700" v="102"/>
          <ac:spMkLst>
            <pc:docMk/>
            <pc:sldMk cId="3231177201" sldId="264"/>
            <ac:spMk id="3" creationId="{1AF0D320-6D52-DF83-E212-7C23600A8269}"/>
          </ac:spMkLst>
        </pc:spChg>
        <pc:spChg chg="add del">
          <ac:chgData name="Saibha Hussain (2318976)" userId="S::2318976@student.uwtsd.ac.uk::58ac5b95-9e33-4366-90e3-504f4fe9bdc0" providerId="AD" clId="Web-{ECC18B0D-2BE6-54CF-BD25-ECB540A33A9F}" dt="2026-06-24T21:03:56.385" v="86"/>
          <ac:spMkLst>
            <pc:docMk/>
            <pc:sldMk cId="3231177201" sldId="264"/>
            <ac:spMk id="12" creationId="{38ABDB68-E3D5-448E-97D3-06FFEF680193}"/>
          </ac:spMkLst>
        </pc:spChg>
        <pc:spChg chg="add del">
          <ac:chgData name="Saibha Hussain (2318976)" userId="S::2318976@student.uwtsd.ac.uk::58ac5b95-9e33-4366-90e3-504f4fe9bdc0" providerId="AD" clId="Web-{ECC18B0D-2BE6-54CF-BD25-ECB540A33A9F}" dt="2026-06-24T21:03:56.385" v="86"/>
          <ac:spMkLst>
            <pc:docMk/>
            <pc:sldMk cId="3231177201" sldId="264"/>
            <ac:spMk id="14" creationId="{B8DD7FEB-D9F3-4F5B-982C-36B0664D0205}"/>
          </ac:spMkLst>
        </pc:spChg>
        <pc:spChg chg="add del">
          <ac:chgData name="Saibha Hussain (2318976)" userId="S::2318976@student.uwtsd.ac.uk::58ac5b95-9e33-4366-90e3-504f4fe9bdc0" providerId="AD" clId="Web-{ECC18B0D-2BE6-54CF-BD25-ECB540A33A9F}" dt="2026-06-24T21:03:56.385" v="86"/>
          <ac:spMkLst>
            <pc:docMk/>
            <pc:sldMk cId="3231177201" sldId="264"/>
            <ac:spMk id="16" creationId="{96BA11E4-0636-4FA9-A836-2A4FB176449A}"/>
          </ac:spMkLst>
        </pc:spChg>
        <pc:spChg chg="add del">
          <ac:chgData name="Saibha Hussain (2318976)" userId="S::2318976@student.uwtsd.ac.uk::58ac5b95-9e33-4366-90e3-504f4fe9bdc0" providerId="AD" clId="Web-{ECC18B0D-2BE6-54CF-BD25-ECB540A33A9F}" dt="2026-06-24T21:03:56.385" v="86"/>
          <ac:spMkLst>
            <pc:docMk/>
            <pc:sldMk cId="3231177201" sldId="264"/>
            <ac:spMk id="18" creationId="{5681882E-BDD0-4311-AF62-E8019628524D}"/>
          </ac:spMkLst>
        </pc:spChg>
        <pc:spChg chg="add del">
          <ac:chgData name="Saibha Hussain (2318976)" userId="S::2318976@student.uwtsd.ac.uk::58ac5b95-9e33-4366-90e3-504f4fe9bdc0" providerId="AD" clId="Web-{ECC18B0D-2BE6-54CF-BD25-ECB540A33A9F}" dt="2026-06-24T21:03:56.385" v="86"/>
          <ac:spMkLst>
            <pc:docMk/>
            <pc:sldMk cId="3231177201" sldId="264"/>
            <ac:spMk id="20" creationId="{EADD3260-4BDA-459B-A162-5E1B897E38FC}"/>
          </ac:spMkLst>
        </pc:spChg>
        <pc:spChg chg="add del">
          <ac:chgData name="Saibha Hussain (2318976)" userId="S::2318976@student.uwtsd.ac.uk::58ac5b95-9e33-4366-90e3-504f4fe9bdc0" providerId="AD" clId="Web-{ECC18B0D-2BE6-54CF-BD25-ECB540A33A9F}" dt="2026-06-24T21:03:56.385" v="86"/>
          <ac:spMkLst>
            <pc:docMk/>
            <pc:sldMk cId="3231177201" sldId="264"/>
            <ac:spMk id="22" creationId="{283DA7DD-CA37-4ED7-8710-48E56B063BA4}"/>
          </ac:spMkLst>
        </pc:spChg>
        <pc:spChg chg="add del">
          <ac:chgData name="Saibha Hussain (2318976)" userId="S::2318976@student.uwtsd.ac.uk::58ac5b95-9e33-4366-90e3-504f4fe9bdc0" providerId="AD" clId="Web-{ECC18B0D-2BE6-54CF-BD25-ECB540A33A9F}" dt="2026-06-24T21:03:56.385" v="86"/>
          <ac:spMkLst>
            <pc:docMk/>
            <pc:sldMk cId="3231177201" sldId="264"/>
            <ac:spMk id="24" creationId="{B92F2E3C-66CD-4DEB-BA14-2A5912B65A21}"/>
          </ac:spMkLst>
        </pc:spChg>
        <pc:picChg chg="add mod">
          <ac:chgData name="Saibha Hussain (2318976)" userId="S::2318976@student.uwtsd.ac.uk::58ac5b95-9e33-4366-90e3-504f4fe9bdc0" providerId="AD" clId="Web-{ECC18B0D-2BE6-54CF-BD25-ECB540A33A9F}" dt="2026-06-24T21:05:16.700" v="102"/>
          <ac:picMkLst>
            <pc:docMk/>
            <pc:sldMk cId="3231177201" sldId="264"/>
            <ac:picMk id="7" creationId="{23E31B07-EBA7-520A-34BC-A3C99702CDFD}"/>
          </ac:picMkLst>
        </pc:picChg>
      </pc:sldChg>
      <pc:sldChg chg="addSp delSp modSp new mod setBg">
        <pc:chgData name="Saibha Hussain (2318976)" userId="S::2318976@student.uwtsd.ac.uk::58ac5b95-9e33-4366-90e3-504f4fe9bdc0" providerId="AD" clId="Web-{ECC18B0D-2BE6-54CF-BD25-ECB540A33A9F}" dt="2026-06-24T21:07:57.300" v="129" actId="20577"/>
        <pc:sldMkLst>
          <pc:docMk/>
          <pc:sldMk cId="223271168" sldId="265"/>
        </pc:sldMkLst>
        <pc:spChg chg="mod">
          <ac:chgData name="Saibha Hussain (2318976)" userId="S::2318976@student.uwtsd.ac.uk::58ac5b95-9e33-4366-90e3-504f4fe9bdc0" providerId="AD" clId="Web-{ECC18B0D-2BE6-54CF-BD25-ECB540A33A9F}" dt="2026-06-24T21:07:47.972" v="127"/>
          <ac:spMkLst>
            <pc:docMk/>
            <pc:sldMk cId="223271168" sldId="265"/>
            <ac:spMk id="2" creationId="{F51D0D94-169D-4AE9-B2B3-A18F3702D9A4}"/>
          </ac:spMkLst>
        </pc:spChg>
        <pc:spChg chg="del mod">
          <ac:chgData name="Saibha Hussain (2318976)" userId="S::2318976@student.uwtsd.ac.uk::58ac5b95-9e33-4366-90e3-504f4fe9bdc0" providerId="AD" clId="Web-{ECC18B0D-2BE6-54CF-BD25-ECB540A33A9F}" dt="2026-06-24T21:06:36.891" v="114"/>
          <ac:spMkLst>
            <pc:docMk/>
            <pc:sldMk cId="223271168" sldId="265"/>
            <ac:spMk id="3" creationId="{EB90ECF7-1F72-F861-1FA4-F28370A96F7F}"/>
          </ac:spMkLst>
        </pc:spChg>
        <pc:spChg chg="add mod">
          <ac:chgData name="Saibha Hussain (2318976)" userId="S::2318976@student.uwtsd.ac.uk::58ac5b95-9e33-4366-90e3-504f4fe9bdc0" providerId="AD" clId="Web-{ECC18B0D-2BE6-54CF-BD25-ECB540A33A9F}" dt="2026-06-24T21:07:57.300" v="129" actId="20577"/>
          <ac:spMkLst>
            <pc:docMk/>
            <pc:sldMk cId="223271168" sldId="265"/>
            <ac:spMk id="4" creationId="{08773C9A-D1DE-DC53-35F5-AE3164FA1BE8}"/>
          </ac:spMkLst>
        </pc:spChg>
        <pc:spChg chg="add del">
          <ac:chgData name="Saibha Hussain (2318976)" userId="S::2318976@student.uwtsd.ac.uk::58ac5b95-9e33-4366-90e3-504f4fe9bdc0" providerId="AD" clId="Web-{ECC18B0D-2BE6-54CF-BD25-ECB540A33A9F}" dt="2026-06-24T21:07:47.972" v="127"/>
          <ac:spMkLst>
            <pc:docMk/>
            <pc:sldMk cId="223271168" sldId="265"/>
            <ac:spMk id="8" creationId="{712E451E-151A-4910-BF41-6A040B65982B}"/>
          </ac:spMkLst>
        </pc:spChg>
        <pc:spChg chg="add del">
          <ac:chgData name="Saibha Hussain (2318976)" userId="S::2318976@student.uwtsd.ac.uk::58ac5b95-9e33-4366-90e3-504f4fe9bdc0" providerId="AD" clId="Web-{ECC18B0D-2BE6-54CF-BD25-ECB540A33A9F}" dt="2026-06-24T21:07:47.972" v="127"/>
          <ac:spMkLst>
            <pc:docMk/>
            <pc:sldMk cId="223271168" sldId="265"/>
            <ac:spMk id="10" creationId="{C296EFE4-A70C-4388-9A15-3F657B6615FD}"/>
          </ac:spMkLst>
        </pc:spChg>
        <pc:spChg chg="add del">
          <ac:chgData name="Saibha Hussain (2318976)" userId="S::2318976@student.uwtsd.ac.uk::58ac5b95-9e33-4366-90e3-504f4fe9bdc0" providerId="AD" clId="Web-{ECC18B0D-2BE6-54CF-BD25-ECB540A33A9F}" dt="2026-06-24T21:07:47.972" v="127"/>
          <ac:spMkLst>
            <pc:docMk/>
            <pc:sldMk cId="223271168" sldId="265"/>
            <ac:spMk id="12" creationId="{425EBAFC-9388-432A-BCFD-EEA2F410D8EC}"/>
          </ac:spMkLst>
        </pc:spChg>
        <pc:spChg chg="add">
          <ac:chgData name="Saibha Hussain (2318976)" userId="S::2318976@student.uwtsd.ac.uk::58ac5b95-9e33-4366-90e3-504f4fe9bdc0" providerId="AD" clId="Web-{ECC18B0D-2BE6-54CF-BD25-ECB540A33A9F}" dt="2026-06-24T21:07:47.972" v="127"/>
          <ac:spMkLst>
            <pc:docMk/>
            <pc:sldMk cId="223271168" sldId="265"/>
            <ac:spMk id="17" creationId="{B219AE65-9B94-44EA-BEF3-EF4BFA169C81}"/>
          </ac:spMkLst>
        </pc:spChg>
        <pc:spChg chg="add">
          <ac:chgData name="Saibha Hussain (2318976)" userId="S::2318976@student.uwtsd.ac.uk::58ac5b95-9e33-4366-90e3-504f4fe9bdc0" providerId="AD" clId="Web-{ECC18B0D-2BE6-54CF-BD25-ECB540A33A9F}" dt="2026-06-24T21:07:47.972" v="127"/>
          <ac:spMkLst>
            <pc:docMk/>
            <pc:sldMk cId="223271168" sldId="265"/>
            <ac:spMk id="19" creationId="{F0C81A57-9CD5-461B-8FFE-4A8CB6CFBE01}"/>
          </ac:spMkLst>
        </pc:spChg>
        <pc:grpChg chg="add">
          <ac:chgData name="Saibha Hussain (2318976)" userId="S::2318976@student.uwtsd.ac.uk::58ac5b95-9e33-4366-90e3-504f4fe9bdc0" providerId="AD" clId="Web-{ECC18B0D-2BE6-54CF-BD25-ECB540A33A9F}" dt="2026-06-24T21:07:47.972" v="127"/>
          <ac:grpSpMkLst>
            <pc:docMk/>
            <pc:sldMk cId="223271168" sldId="265"/>
            <ac:grpSpMk id="21" creationId="{3086C462-37F4-494D-8292-CCB95221CC1A}"/>
          </ac:grpSpMkLst>
        </pc:grpChg>
        <pc:cxnChg chg="add">
          <ac:chgData name="Saibha Hussain (2318976)" userId="S::2318976@student.uwtsd.ac.uk::58ac5b95-9e33-4366-90e3-504f4fe9bdc0" providerId="AD" clId="Web-{ECC18B0D-2BE6-54CF-BD25-ECB540A33A9F}" dt="2026-06-24T21:07:47.972" v="127"/>
          <ac:cxnSpMkLst>
            <pc:docMk/>
            <pc:sldMk cId="223271168" sldId="265"/>
            <ac:cxnSpMk id="25" creationId="{AD23B2CD-009B-425A-9616-1E1AD1D5AB46}"/>
          </ac:cxnSpMkLst>
        </pc:cxnChg>
      </pc:sldChg>
      <pc:sldChg chg="addSp modSp new mod setBg setClrOvrMap">
        <pc:chgData name="Saibha Hussain (2318976)" userId="S::2318976@student.uwtsd.ac.uk::58ac5b95-9e33-4366-90e3-504f4fe9bdc0" providerId="AD" clId="Web-{ECC18B0D-2BE6-54CF-BD25-ECB540A33A9F}" dt="2026-06-24T21:09:42.992" v="138" actId="20577"/>
        <pc:sldMkLst>
          <pc:docMk/>
          <pc:sldMk cId="1442565512" sldId="266"/>
        </pc:sldMkLst>
        <pc:spChg chg="mod">
          <ac:chgData name="Saibha Hussain (2318976)" userId="S::2318976@student.uwtsd.ac.uk::58ac5b95-9e33-4366-90e3-504f4fe9bdc0" providerId="AD" clId="Web-{ECC18B0D-2BE6-54CF-BD25-ECB540A33A9F}" dt="2026-06-24T21:08:58.975" v="134" actId="20577"/>
          <ac:spMkLst>
            <pc:docMk/>
            <pc:sldMk cId="1442565512" sldId="266"/>
            <ac:spMk id="2" creationId="{A9883340-CDB5-B9E9-57F4-1A0492788038}"/>
          </ac:spMkLst>
        </pc:spChg>
        <pc:spChg chg="mod">
          <ac:chgData name="Saibha Hussain (2318976)" userId="S::2318976@student.uwtsd.ac.uk::58ac5b95-9e33-4366-90e3-504f4fe9bdc0" providerId="AD" clId="Web-{ECC18B0D-2BE6-54CF-BD25-ECB540A33A9F}" dt="2026-06-24T21:09:42.992" v="138" actId="20577"/>
          <ac:spMkLst>
            <pc:docMk/>
            <pc:sldMk cId="1442565512" sldId="266"/>
            <ac:spMk id="3" creationId="{DA949E5D-6FF7-04E6-7F10-C4DAAF3B5DB6}"/>
          </ac:spMkLst>
        </pc:spChg>
        <pc:spChg chg="add">
          <ac:chgData name="Saibha Hussain (2318976)" userId="S::2318976@student.uwtsd.ac.uk::58ac5b95-9e33-4366-90e3-504f4fe9bdc0" providerId="AD" clId="Web-{ECC18B0D-2BE6-54CF-BD25-ECB540A33A9F}" dt="2026-06-24T21:08:26.911" v="131"/>
          <ac:spMkLst>
            <pc:docMk/>
            <pc:sldMk cId="1442565512" sldId="266"/>
            <ac:spMk id="8" creationId="{C314C310-850D-4491-AA52-C75BEA68B68C}"/>
          </ac:spMkLst>
        </pc:spChg>
        <pc:grpChg chg="add">
          <ac:chgData name="Saibha Hussain (2318976)" userId="S::2318976@student.uwtsd.ac.uk::58ac5b95-9e33-4366-90e3-504f4fe9bdc0" providerId="AD" clId="Web-{ECC18B0D-2BE6-54CF-BD25-ECB540A33A9F}" dt="2026-06-24T21:08:26.911" v="131"/>
          <ac:grpSpMkLst>
            <pc:docMk/>
            <pc:sldMk cId="1442565512" sldId="266"/>
            <ac:grpSpMk id="10" creationId="{D4EC3799-3F52-48CE-85CC-83AED368EB42}"/>
          </ac:grpSpMkLst>
        </pc:grpChg>
        <pc:cxnChg chg="add">
          <ac:chgData name="Saibha Hussain (2318976)" userId="S::2318976@student.uwtsd.ac.uk::58ac5b95-9e33-4366-90e3-504f4fe9bdc0" providerId="AD" clId="Web-{ECC18B0D-2BE6-54CF-BD25-ECB540A33A9F}" dt="2026-06-24T21:08:26.911" v="131"/>
          <ac:cxnSpMkLst>
            <pc:docMk/>
            <pc:sldMk cId="1442565512" sldId="266"/>
            <ac:cxnSpMk id="14" creationId="{789E20C7-BB50-4317-93C7-90C8ED80B275}"/>
          </ac:cxnSpMkLst>
        </pc:cxnChg>
      </pc:sldChg>
      <pc:sldChg chg="addSp delSp modSp new mod setBg setClrOvrMap">
        <pc:chgData name="Saibha Hussain (2318976)" userId="S::2318976@student.uwtsd.ac.uk::58ac5b95-9e33-4366-90e3-504f4fe9bdc0" providerId="AD" clId="Web-{ECC18B0D-2BE6-54CF-BD25-ECB540A33A9F}" dt="2026-06-24T21:57:07.539" v="416" actId="20577"/>
        <pc:sldMkLst>
          <pc:docMk/>
          <pc:sldMk cId="3142722736" sldId="267"/>
        </pc:sldMkLst>
        <pc:spChg chg="mod">
          <ac:chgData name="Saibha Hussain (2318976)" userId="S::2318976@student.uwtsd.ac.uk::58ac5b95-9e33-4366-90e3-504f4fe9bdc0" providerId="AD" clId="Web-{ECC18B0D-2BE6-54CF-BD25-ECB540A33A9F}" dt="2026-06-24T21:57:07.539" v="416" actId="20577"/>
          <ac:spMkLst>
            <pc:docMk/>
            <pc:sldMk cId="3142722736" sldId="267"/>
            <ac:spMk id="2" creationId="{D9724432-40DF-A89C-9EE4-7F6E9754E195}"/>
          </ac:spMkLst>
        </pc:spChg>
        <pc:spChg chg="mod ord">
          <ac:chgData name="Saibha Hussain (2318976)" userId="S::2318976@student.uwtsd.ac.uk::58ac5b95-9e33-4366-90e3-504f4fe9bdc0" providerId="AD" clId="Web-{ECC18B0D-2BE6-54CF-BD25-ECB540A33A9F}" dt="2026-06-24T21:56:49.960" v="415"/>
          <ac:spMkLst>
            <pc:docMk/>
            <pc:sldMk cId="3142722736" sldId="267"/>
            <ac:spMk id="3" creationId="{5300A7CD-F871-1164-918D-60112E685239}"/>
          </ac:spMkLst>
        </pc:spChg>
        <pc:spChg chg="add del">
          <ac:chgData name="Saibha Hussain (2318976)" userId="S::2318976@student.uwtsd.ac.uk::58ac5b95-9e33-4366-90e3-504f4fe9bdc0" providerId="AD" clId="Web-{ECC18B0D-2BE6-54CF-BD25-ECB540A33A9F}" dt="2026-06-24T21:53:45.796" v="410"/>
          <ac:spMkLst>
            <pc:docMk/>
            <pc:sldMk cId="3142722736" sldId="267"/>
            <ac:spMk id="8" creationId="{01109B5D-BC35-4376-98A2-F53B03E4E1B4}"/>
          </ac:spMkLst>
        </pc:spChg>
        <pc:spChg chg="add del">
          <ac:chgData name="Saibha Hussain (2318976)" userId="S::2318976@student.uwtsd.ac.uk::58ac5b95-9e33-4366-90e3-504f4fe9bdc0" providerId="AD" clId="Web-{ECC18B0D-2BE6-54CF-BD25-ECB540A33A9F}" dt="2026-06-24T21:53:45.796" v="410"/>
          <ac:spMkLst>
            <pc:docMk/>
            <pc:sldMk cId="3142722736" sldId="267"/>
            <ac:spMk id="10" creationId="{94D90C11-98A3-40E3-B04C-A3025D6458A3}"/>
          </ac:spMkLst>
        </pc:spChg>
        <pc:spChg chg="add del">
          <ac:chgData name="Saibha Hussain (2318976)" userId="S::2318976@student.uwtsd.ac.uk::58ac5b95-9e33-4366-90e3-504f4fe9bdc0" providerId="AD" clId="Web-{ECC18B0D-2BE6-54CF-BD25-ECB540A33A9F}" dt="2026-06-24T21:53:45.796" v="410"/>
          <ac:spMkLst>
            <pc:docMk/>
            <pc:sldMk cId="3142722736" sldId="267"/>
            <ac:spMk id="12" creationId="{A3B28FB1-97C9-4A9E-A45B-356508C2C38B}"/>
          </ac:spMkLst>
        </pc:spChg>
        <pc:spChg chg="add del">
          <ac:chgData name="Saibha Hussain (2318976)" userId="S::2318976@student.uwtsd.ac.uk::58ac5b95-9e33-4366-90e3-504f4fe9bdc0" providerId="AD" clId="Web-{ECC18B0D-2BE6-54CF-BD25-ECB540A33A9F}" dt="2026-06-24T21:56:49.960" v="415"/>
          <ac:spMkLst>
            <pc:docMk/>
            <pc:sldMk cId="3142722736" sldId="267"/>
            <ac:spMk id="17" creationId="{F70C2B8F-6B1B-46D5-86E6-40F36C695FC2}"/>
          </ac:spMkLst>
        </pc:spChg>
        <pc:spChg chg="add del">
          <ac:chgData name="Saibha Hussain (2318976)" userId="S::2318976@student.uwtsd.ac.uk::58ac5b95-9e33-4366-90e3-504f4fe9bdc0" providerId="AD" clId="Web-{ECC18B0D-2BE6-54CF-BD25-ECB540A33A9F}" dt="2026-06-24T21:56:49.960" v="415"/>
          <ac:spMkLst>
            <pc:docMk/>
            <pc:sldMk cId="3142722736" sldId="267"/>
            <ac:spMk id="19" creationId="{DB521824-592C-476A-AB0A-CA0C6D1F3407}"/>
          </ac:spMkLst>
        </pc:spChg>
        <pc:spChg chg="add del">
          <ac:chgData name="Saibha Hussain (2318976)" userId="S::2318976@student.uwtsd.ac.uk::58ac5b95-9e33-4366-90e3-504f4fe9bdc0" providerId="AD" clId="Web-{ECC18B0D-2BE6-54CF-BD25-ECB540A33A9F}" dt="2026-06-24T21:56:49.960" v="415"/>
          <ac:spMkLst>
            <pc:docMk/>
            <pc:sldMk cId="3142722736" sldId="267"/>
            <ac:spMk id="21" creationId="{A2749EFA-8EE4-4EB8-9424-8E593B9320AD}"/>
          </ac:spMkLst>
        </pc:spChg>
        <pc:spChg chg="add del">
          <ac:chgData name="Saibha Hussain (2318976)" userId="S::2318976@student.uwtsd.ac.uk::58ac5b95-9e33-4366-90e3-504f4fe9bdc0" providerId="AD" clId="Web-{ECC18B0D-2BE6-54CF-BD25-ECB540A33A9F}" dt="2026-06-24T21:56:49.960" v="415"/>
          <ac:spMkLst>
            <pc:docMk/>
            <pc:sldMk cId="3142722736" sldId="267"/>
            <ac:spMk id="23" creationId="{B5C860C9-D4F9-4350-80DA-0D1CD36C7741}"/>
          </ac:spMkLst>
        </pc:spChg>
        <pc:spChg chg="add del">
          <ac:chgData name="Saibha Hussain (2318976)" userId="S::2318976@student.uwtsd.ac.uk::58ac5b95-9e33-4366-90e3-504f4fe9bdc0" providerId="AD" clId="Web-{ECC18B0D-2BE6-54CF-BD25-ECB540A33A9F}" dt="2026-06-24T21:56:49.960" v="415"/>
          <ac:spMkLst>
            <pc:docMk/>
            <pc:sldMk cId="3142722736" sldId="267"/>
            <ac:spMk id="25" creationId="{538A90C8-AE0E-4EBA-9AF8-EEDB206020E0}"/>
          </ac:spMkLst>
        </pc:spChg>
        <pc:picChg chg="add mod ord">
          <ac:chgData name="Saibha Hussain (2318976)" userId="S::2318976@student.uwtsd.ac.uk::58ac5b95-9e33-4366-90e3-504f4fe9bdc0" providerId="AD" clId="Web-{ECC18B0D-2BE6-54CF-BD25-ECB540A33A9F}" dt="2026-06-24T21:56:49.960" v="415"/>
          <ac:picMkLst>
            <pc:docMk/>
            <pc:sldMk cId="3142722736" sldId="267"/>
            <ac:picMk id="4" creationId="{434250B4-4AD1-86FF-BF84-8D59EF217ED8}"/>
          </ac:picMkLst>
        </pc:picChg>
        <pc:picChg chg="add mod">
          <ac:chgData name="Saibha Hussain (2318976)" userId="S::2318976@student.uwtsd.ac.uk::58ac5b95-9e33-4366-90e3-504f4fe9bdc0" providerId="AD" clId="Web-{ECC18B0D-2BE6-54CF-BD25-ECB540A33A9F}" dt="2026-06-24T21:56:49.960" v="415"/>
          <ac:picMkLst>
            <pc:docMk/>
            <pc:sldMk cId="3142722736" sldId="267"/>
            <ac:picMk id="5" creationId="{09CB1930-4E84-C219-8C50-447558C8DBDD}"/>
          </ac:picMkLst>
        </pc:picChg>
      </pc:sldChg>
      <pc:sldChg chg="addSp modSp new del mod setBg">
        <pc:chgData name="Saibha Hussain (2318976)" userId="S::2318976@student.uwtsd.ac.uk::58ac5b95-9e33-4366-90e3-504f4fe9bdc0" providerId="AD" clId="Web-{ECC18B0D-2BE6-54CF-BD25-ECB540A33A9F}" dt="2026-06-24T21:17:09.493" v="211"/>
        <pc:sldMkLst>
          <pc:docMk/>
          <pc:sldMk cId="1491036766" sldId="268"/>
        </pc:sldMkLst>
        <pc:spChg chg="mod">
          <ac:chgData name="Saibha Hussain (2318976)" userId="S::2318976@student.uwtsd.ac.uk::58ac5b95-9e33-4366-90e3-504f4fe9bdc0" providerId="AD" clId="Web-{ECC18B0D-2BE6-54CF-BD25-ECB540A33A9F}" dt="2026-06-24T21:12:11.888" v="158"/>
          <ac:spMkLst>
            <pc:docMk/>
            <pc:sldMk cId="1491036766" sldId="268"/>
            <ac:spMk id="2" creationId="{C23D1261-D3A8-FB14-E189-5E535BDCD5F3}"/>
          </ac:spMkLst>
        </pc:spChg>
        <pc:spChg chg="mod">
          <ac:chgData name="Saibha Hussain (2318976)" userId="S::2318976@student.uwtsd.ac.uk::58ac5b95-9e33-4366-90e3-504f4fe9bdc0" providerId="AD" clId="Web-{ECC18B0D-2BE6-54CF-BD25-ECB540A33A9F}" dt="2026-06-24T21:12:11.888" v="158"/>
          <ac:spMkLst>
            <pc:docMk/>
            <pc:sldMk cId="1491036766" sldId="268"/>
            <ac:spMk id="3" creationId="{9797A4B0-1559-B07E-38E5-8C982913A4E8}"/>
          </ac:spMkLst>
        </pc:spChg>
        <pc:spChg chg="add">
          <ac:chgData name="Saibha Hussain (2318976)" userId="S::2318976@student.uwtsd.ac.uk::58ac5b95-9e33-4366-90e3-504f4fe9bdc0" providerId="AD" clId="Web-{ECC18B0D-2BE6-54CF-BD25-ECB540A33A9F}" dt="2026-06-24T21:12:11.888" v="158"/>
          <ac:spMkLst>
            <pc:docMk/>
            <pc:sldMk cId="1491036766" sldId="268"/>
            <ac:spMk id="8" creationId="{B219AE65-9B94-44EA-BEF3-EF4BFA169C81}"/>
          </ac:spMkLst>
        </pc:spChg>
        <pc:spChg chg="add">
          <ac:chgData name="Saibha Hussain (2318976)" userId="S::2318976@student.uwtsd.ac.uk::58ac5b95-9e33-4366-90e3-504f4fe9bdc0" providerId="AD" clId="Web-{ECC18B0D-2BE6-54CF-BD25-ECB540A33A9F}" dt="2026-06-24T21:12:11.888" v="158"/>
          <ac:spMkLst>
            <pc:docMk/>
            <pc:sldMk cId="1491036766" sldId="268"/>
            <ac:spMk id="10" creationId="{F0C81A57-9CD5-461B-8FFE-4A8CB6CFBE01}"/>
          </ac:spMkLst>
        </pc:spChg>
        <pc:grpChg chg="add">
          <ac:chgData name="Saibha Hussain (2318976)" userId="S::2318976@student.uwtsd.ac.uk::58ac5b95-9e33-4366-90e3-504f4fe9bdc0" providerId="AD" clId="Web-{ECC18B0D-2BE6-54CF-BD25-ECB540A33A9F}" dt="2026-06-24T21:12:11.888" v="158"/>
          <ac:grpSpMkLst>
            <pc:docMk/>
            <pc:sldMk cId="1491036766" sldId="268"/>
            <ac:grpSpMk id="12" creationId="{3086C462-37F4-494D-8292-CCB95221CC1A}"/>
          </ac:grpSpMkLst>
        </pc:grpChg>
        <pc:cxnChg chg="add">
          <ac:chgData name="Saibha Hussain (2318976)" userId="S::2318976@student.uwtsd.ac.uk::58ac5b95-9e33-4366-90e3-504f4fe9bdc0" providerId="AD" clId="Web-{ECC18B0D-2BE6-54CF-BD25-ECB540A33A9F}" dt="2026-06-24T21:12:11.888" v="158"/>
          <ac:cxnSpMkLst>
            <pc:docMk/>
            <pc:sldMk cId="1491036766" sldId="268"/>
            <ac:cxnSpMk id="16" creationId="{AD23B2CD-009B-425A-9616-1E1AD1D5AB46}"/>
          </ac:cxnSpMkLst>
        </pc:cxnChg>
      </pc:sldChg>
      <pc:sldChg chg="addSp delSp modSp new mod setBg setClrOvrMap">
        <pc:chgData name="Saibha Hussain (2318976)" userId="S::2318976@student.uwtsd.ac.uk::58ac5b95-9e33-4366-90e3-504f4fe9bdc0" providerId="AD" clId="Web-{ECC18B0D-2BE6-54CF-BD25-ECB540A33A9F}" dt="2026-06-24T21:17:55.433" v="231"/>
        <pc:sldMkLst>
          <pc:docMk/>
          <pc:sldMk cId="1294068364" sldId="269"/>
        </pc:sldMkLst>
        <pc:spChg chg="mod">
          <ac:chgData name="Saibha Hussain (2318976)" userId="S::2318976@student.uwtsd.ac.uk::58ac5b95-9e33-4366-90e3-504f4fe9bdc0" providerId="AD" clId="Web-{ECC18B0D-2BE6-54CF-BD25-ECB540A33A9F}" dt="2026-06-24T21:17:55.433" v="231"/>
          <ac:spMkLst>
            <pc:docMk/>
            <pc:sldMk cId="1294068364" sldId="269"/>
            <ac:spMk id="2" creationId="{1B715DB2-2201-8DCF-0768-61FE8FA8987A}"/>
          </ac:spMkLst>
        </pc:spChg>
        <pc:spChg chg="del mod">
          <ac:chgData name="Saibha Hussain (2318976)" userId="S::2318976@student.uwtsd.ac.uk::58ac5b95-9e33-4366-90e3-504f4fe9bdc0" providerId="AD" clId="Web-{ECC18B0D-2BE6-54CF-BD25-ECB540A33A9F}" dt="2026-06-24T21:15:18.442" v="194"/>
          <ac:spMkLst>
            <pc:docMk/>
            <pc:sldMk cId="1294068364" sldId="269"/>
            <ac:spMk id="3" creationId="{967D000B-1A64-6578-8B1E-03D3850B699E}"/>
          </ac:spMkLst>
        </pc:spChg>
        <pc:spChg chg="add del">
          <ac:chgData name="Saibha Hussain (2318976)" userId="S::2318976@student.uwtsd.ac.uk::58ac5b95-9e33-4366-90e3-504f4fe9bdc0" providerId="AD" clId="Web-{ECC18B0D-2BE6-54CF-BD25-ECB540A33A9F}" dt="2026-06-24T21:17:55.433" v="231"/>
          <ac:spMkLst>
            <pc:docMk/>
            <pc:sldMk cId="1294068364" sldId="269"/>
            <ac:spMk id="8" creationId="{B219AE65-9B94-44EA-BEF3-EF4BFA169C81}"/>
          </ac:spMkLst>
        </pc:spChg>
        <pc:spChg chg="add del">
          <ac:chgData name="Saibha Hussain (2318976)" userId="S::2318976@student.uwtsd.ac.uk::58ac5b95-9e33-4366-90e3-504f4fe9bdc0" providerId="AD" clId="Web-{ECC18B0D-2BE6-54CF-BD25-ECB540A33A9F}" dt="2026-06-24T21:17:55.433" v="231"/>
          <ac:spMkLst>
            <pc:docMk/>
            <pc:sldMk cId="1294068364" sldId="269"/>
            <ac:spMk id="10" creationId="{F0C81A57-9CD5-461B-8FFE-4A8CB6CFBE01}"/>
          </ac:spMkLst>
        </pc:spChg>
        <pc:spChg chg="add del mod">
          <ac:chgData name="Saibha Hussain (2318976)" userId="S::2318976@student.uwtsd.ac.uk::58ac5b95-9e33-4366-90e3-504f4fe9bdc0" providerId="AD" clId="Web-{ECC18B0D-2BE6-54CF-BD25-ECB540A33A9F}" dt="2026-06-24T21:15:35.787" v="197"/>
          <ac:spMkLst>
            <pc:docMk/>
            <pc:sldMk cId="1294068364" sldId="269"/>
            <ac:spMk id="63" creationId="{A039C344-409B-0974-9BCF-49427C0CAECB}"/>
          </ac:spMkLst>
        </pc:spChg>
        <pc:grpChg chg="add del">
          <ac:chgData name="Saibha Hussain (2318976)" userId="S::2318976@student.uwtsd.ac.uk::58ac5b95-9e33-4366-90e3-504f4fe9bdc0" providerId="AD" clId="Web-{ECC18B0D-2BE6-54CF-BD25-ECB540A33A9F}" dt="2026-06-24T21:17:55.433" v="231"/>
          <ac:grpSpMkLst>
            <pc:docMk/>
            <pc:sldMk cId="1294068364" sldId="269"/>
            <ac:grpSpMk id="12" creationId="{3086C462-37F4-494D-8292-CCB95221CC1A}"/>
          </ac:grpSpMkLst>
        </pc:grpChg>
        <pc:graphicFrameChg chg="add mod modGraphic">
          <ac:chgData name="Saibha Hussain (2318976)" userId="S::2318976@student.uwtsd.ac.uk::58ac5b95-9e33-4366-90e3-504f4fe9bdc0" providerId="AD" clId="Web-{ECC18B0D-2BE6-54CF-BD25-ECB540A33A9F}" dt="2026-06-24T21:17:55.433" v="231"/>
          <ac:graphicFrameMkLst>
            <pc:docMk/>
            <pc:sldMk cId="1294068364" sldId="269"/>
            <ac:graphicFrameMk id="4" creationId="{83B66D01-8971-3E88-2BD2-8553A54D7B8A}"/>
          </ac:graphicFrameMkLst>
        </pc:graphicFrameChg>
      </pc:sldChg>
      <pc:sldChg chg="addSp delSp modSp new mod setBg setClrOvrMap">
        <pc:chgData name="Saibha Hussain (2318976)" userId="S::2318976@student.uwtsd.ac.uk::58ac5b95-9e33-4366-90e3-504f4fe9bdc0" providerId="AD" clId="Web-{ECC18B0D-2BE6-54CF-BD25-ECB540A33A9F}" dt="2026-06-24T21:57:46.228" v="423" actId="1076"/>
        <pc:sldMkLst>
          <pc:docMk/>
          <pc:sldMk cId="222576363" sldId="270"/>
        </pc:sldMkLst>
        <pc:spChg chg="mod">
          <ac:chgData name="Saibha Hussain (2318976)" userId="S::2318976@student.uwtsd.ac.uk::58ac5b95-9e33-4366-90e3-504f4fe9bdc0" providerId="AD" clId="Web-{ECC18B0D-2BE6-54CF-BD25-ECB540A33A9F}" dt="2026-06-24T21:57:46.228" v="423" actId="1076"/>
          <ac:spMkLst>
            <pc:docMk/>
            <pc:sldMk cId="222576363" sldId="270"/>
            <ac:spMk id="2" creationId="{4493DB21-79E5-77CF-7ACF-3608074DDF43}"/>
          </ac:spMkLst>
        </pc:spChg>
        <pc:spChg chg="add del">
          <ac:chgData name="Saibha Hussain (2318976)" userId="S::2318976@student.uwtsd.ac.uk::58ac5b95-9e33-4366-90e3-504f4fe9bdc0" providerId="AD" clId="Web-{ECC18B0D-2BE6-54CF-BD25-ECB540A33A9F}" dt="2026-06-24T21:16:24.273" v="210"/>
          <ac:spMkLst>
            <pc:docMk/>
            <pc:sldMk cId="222576363" sldId="270"/>
            <ac:spMk id="3" creationId="{F873544B-FD15-9E8D-4042-5ECF3D095E05}"/>
          </ac:spMkLst>
        </pc:spChg>
        <pc:spChg chg="add del">
          <ac:chgData name="Saibha Hussain (2318976)" userId="S::2318976@student.uwtsd.ac.uk::58ac5b95-9e33-4366-90e3-504f4fe9bdc0" providerId="AD" clId="Web-{ECC18B0D-2BE6-54CF-BD25-ECB540A33A9F}" dt="2026-06-24T21:20:53.611" v="270"/>
          <ac:spMkLst>
            <pc:docMk/>
            <pc:sldMk cId="222576363" sldId="270"/>
            <ac:spMk id="8" creationId="{B219AE65-9B94-44EA-BEF3-EF4BFA169C81}"/>
          </ac:spMkLst>
        </pc:spChg>
        <pc:spChg chg="add del">
          <ac:chgData name="Saibha Hussain (2318976)" userId="S::2318976@student.uwtsd.ac.uk::58ac5b95-9e33-4366-90e3-504f4fe9bdc0" providerId="AD" clId="Web-{ECC18B0D-2BE6-54CF-BD25-ECB540A33A9F}" dt="2026-06-24T21:16:24.257" v="209"/>
          <ac:spMkLst>
            <pc:docMk/>
            <pc:sldMk cId="222576363" sldId="270"/>
            <ac:spMk id="14" creationId="{B8144315-1C5A-4185-A952-25D98D303D46}"/>
          </ac:spMkLst>
        </pc:spChg>
        <pc:spChg chg="add del">
          <ac:chgData name="Saibha Hussain (2318976)" userId="S::2318976@student.uwtsd.ac.uk::58ac5b95-9e33-4366-90e3-504f4fe9bdc0" providerId="AD" clId="Web-{ECC18B0D-2BE6-54CF-BD25-ECB540A33A9F}" dt="2026-06-24T21:16:24.257" v="209"/>
          <ac:spMkLst>
            <pc:docMk/>
            <pc:sldMk cId="222576363" sldId="270"/>
            <ac:spMk id="16" creationId="{4E212B76-74CB-461F-90A3-EF4F2397A883}"/>
          </ac:spMkLst>
        </pc:spChg>
        <pc:spChg chg="add del">
          <ac:chgData name="Saibha Hussain (2318976)" userId="S::2318976@student.uwtsd.ac.uk::58ac5b95-9e33-4366-90e3-504f4fe9bdc0" providerId="AD" clId="Web-{ECC18B0D-2BE6-54CF-BD25-ECB540A33A9F}" dt="2026-06-24T21:16:24.257" v="209"/>
          <ac:spMkLst>
            <pc:docMk/>
            <pc:sldMk cId="222576363" sldId="270"/>
            <ac:spMk id="18" creationId="{81E746D0-4B37-4869-B2EF-79D5F0FFFBC9}"/>
          </ac:spMkLst>
        </pc:spChg>
        <pc:spChg chg="add del">
          <ac:chgData name="Saibha Hussain (2318976)" userId="S::2318976@student.uwtsd.ac.uk::58ac5b95-9e33-4366-90e3-504f4fe9bdc0" providerId="AD" clId="Web-{ECC18B0D-2BE6-54CF-BD25-ECB540A33A9F}" dt="2026-06-24T21:20:53.611" v="270"/>
          <ac:spMkLst>
            <pc:docMk/>
            <pc:sldMk cId="222576363" sldId="270"/>
            <ac:spMk id="20" creationId="{F0C81A57-9CD5-461B-8FFE-4A8CB6CFBE01}"/>
          </ac:spMkLst>
        </pc:spChg>
        <pc:spChg chg="add mod">
          <ac:chgData name="Saibha Hussain (2318976)" userId="S::2318976@student.uwtsd.ac.uk::58ac5b95-9e33-4366-90e3-504f4fe9bdc0" providerId="AD" clId="Web-{ECC18B0D-2BE6-54CF-BD25-ECB540A33A9F}" dt="2026-06-24T21:57:36.196" v="422" actId="14100"/>
          <ac:spMkLst>
            <pc:docMk/>
            <pc:sldMk cId="222576363" sldId="270"/>
            <ac:spMk id="23" creationId="{F873544B-FD15-9E8D-4042-5ECF3D095E05}"/>
          </ac:spMkLst>
        </pc:spChg>
        <pc:spChg chg="add">
          <ac:chgData name="Saibha Hussain (2318976)" userId="S::2318976@student.uwtsd.ac.uk::58ac5b95-9e33-4366-90e3-504f4fe9bdc0" providerId="AD" clId="Web-{ECC18B0D-2BE6-54CF-BD25-ECB540A33A9F}" dt="2026-06-24T21:20:53.611" v="270"/>
          <ac:spMkLst>
            <pc:docMk/>
            <pc:sldMk cId="222576363" sldId="270"/>
            <ac:spMk id="28" creationId="{712E451E-151A-4910-BF41-6A040B65982B}"/>
          </ac:spMkLst>
        </pc:spChg>
        <pc:spChg chg="add">
          <ac:chgData name="Saibha Hussain (2318976)" userId="S::2318976@student.uwtsd.ac.uk::58ac5b95-9e33-4366-90e3-504f4fe9bdc0" providerId="AD" clId="Web-{ECC18B0D-2BE6-54CF-BD25-ECB540A33A9F}" dt="2026-06-24T21:20:53.611" v="270"/>
          <ac:spMkLst>
            <pc:docMk/>
            <pc:sldMk cId="222576363" sldId="270"/>
            <ac:spMk id="30" creationId="{C296EFE4-A70C-4388-9A15-3F657B6615FD}"/>
          </ac:spMkLst>
        </pc:spChg>
        <pc:spChg chg="add">
          <ac:chgData name="Saibha Hussain (2318976)" userId="S::2318976@student.uwtsd.ac.uk::58ac5b95-9e33-4366-90e3-504f4fe9bdc0" providerId="AD" clId="Web-{ECC18B0D-2BE6-54CF-BD25-ECB540A33A9F}" dt="2026-06-24T21:20:53.611" v="270"/>
          <ac:spMkLst>
            <pc:docMk/>
            <pc:sldMk cId="222576363" sldId="270"/>
            <ac:spMk id="32" creationId="{425EBAFC-9388-432A-BCFD-EEA2F410D8EC}"/>
          </ac:spMkLst>
        </pc:spChg>
        <pc:grpChg chg="add del">
          <ac:chgData name="Saibha Hussain (2318976)" userId="S::2318976@student.uwtsd.ac.uk::58ac5b95-9e33-4366-90e3-504f4fe9bdc0" providerId="AD" clId="Web-{ECC18B0D-2BE6-54CF-BD25-ECB540A33A9F}" dt="2026-06-24T21:16:24.257" v="209"/>
          <ac:grpSpMkLst>
            <pc:docMk/>
            <pc:sldMk cId="222576363" sldId="270"/>
            <ac:grpSpMk id="10" creationId="{4091D54B-59AB-4A5E-8E9E-0421BD66D4FB}"/>
          </ac:grpSpMkLst>
        </pc:grpChg>
        <pc:grpChg chg="add del">
          <ac:chgData name="Saibha Hussain (2318976)" userId="S::2318976@student.uwtsd.ac.uk::58ac5b95-9e33-4366-90e3-504f4fe9bdc0" providerId="AD" clId="Web-{ECC18B0D-2BE6-54CF-BD25-ECB540A33A9F}" dt="2026-06-24T21:20:53.611" v="270"/>
          <ac:grpSpMkLst>
            <pc:docMk/>
            <pc:sldMk cId="222576363" sldId="270"/>
            <ac:grpSpMk id="12" creationId="{3086C462-37F4-494D-8292-CCB95221CC1A}"/>
          </ac:grpSpMkLst>
        </pc:grpChg>
        <pc:picChg chg="add del">
          <ac:chgData name="Saibha Hussain (2318976)" userId="S::2318976@student.uwtsd.ac.uk::58ac5b95-9e33-4366-90e3-504f4fe9bdc0" providerId="AD" clId="Web-{ECC18B0D-2BE6-54CF-BD25-ECB540A33A9F}" dt="2026-06-24T21:16:24.257" v="209"/>
          <ac:picMkLst>
            <pc:docMk/>
            <pc:sldMk cId="222576363" sldId="270"/>
            <ac:picMk id="7" creationId="{73410689-65DF-11BE-1729-8ED1EC734671}"/>
          </ac:picMkLst>
        </pc:picChg>
        <pc:cxnChg chg="add del">
          <ac:chgData name="Saibha Hussain (2318976)" userId="S::2318976@student.uwtsd.ac.uk::58ac5b95-9e33-4366-90e3-504f4fe9bdc0" providerId="AD" clId="Web-{ECC18B0D-2BE6-54CF-BD25-ECB540A33A9F}" dt="2026-06-24T21:20:53.611" v="270"/>
          <ac:cxnSpMkLst>
            <pc:docMk/>
            <pc:sldMk cId="222576363" sldId="270"/>
            <ac:cxnSpMk id="22" creationId="{AD23B2CD-009B-425A-9616-1E1AD1D5AB46}"/>
          </ac:cxnSpMkLst>
        </pc:cxnChg>
      </pc:sldChg>
      <pc:sldChg chg="addSp modSp new mod setBg">
        <pc:chgData name="Saibha Hussain (2318976)" userId="S::2318976@student.uwtsd.ac.uk::58ac5b95-9e33-4366-90e3-504f4fe9bdc0" providerId="AD" clId="Web-{ECC18B0D-2BE6-54CF-BD25-ECB540A33A9F}" dt="2026-06-24T21:19:36.171" v="263" actId="20577"/>
        <pc:sldMkLst>
          <pc:docMk/>
          <pc:sldMk cId="2151157381" sldId="271"/>
        </pc:sldMkLst>
        <pc:spChg chg="mod">
          <ac:chgData name="Saibha Hussain (2318976)" userId="S::2318976@student.uwtsd.ac.uk::58ac5b95-9e33-4366-90e3-504f4fe9bdc0" providerId="AD" clId="Web-{ECC18B0D-2BE6-54CF-BD25-ECB540A33A9F}" dt="2026-06-24T21:18:36.372" v="258"/>
          <ac:spMkLst>
            <pc:docMk/>
            <pc:sldMk cId="2151157381" sldId="271"/>
            <ac:spMk id="2" creationId="{E149A160-7CCA-47F9-5BAD-17C57F26565D}"/>
          </ac:spMkLst>
        </pc:spChg>
        <pc:spChg chg="mod">
          <ac:chgData name="Saibha Hussain (2318976)" userId="S::2318976@student.uwtsd.ac.uk::58ac5b95-9e33-4366-90e3-504f4fe9bdc0" providerId="AD" clId="Web-{ECC18B0D-2BE6-54CF-BD25-ECB540A33A9F}" dt="2026-06-24T21:19:36.171" v="263" actId="20577"/>
          <ac:spMkLst>
            <pc:docMk/>
            <pc:sldMk cId="2151157381" sldId="271"/>
            <ac:spMk id="3" creationId="{8C7BEBD5-B546-A6EF-D04B-CD9AF4D49A38}"/>
          </ac:spMkLst>
        </pc:spChg>
        <pc:spChg chg="add">
          <ac:chgData name="Saibha Hussain (2318976)" userId="S::2318976@student.uwtsd.ac.uk::58ac5b95-9e33-4366-90e3-504f4fe9bdc0" providerId="AD" clId="Web-{ECC18B0D-2BE6-54CF-BD25-ECB540A33A9F}" dt="2026-06-24T21:18:36.372" v="258"/>
          <ac:spMkLst>
            <pc:docMk/>
            <pc:sldMk cId="2151157381" sldId="271"/>
            <ac:spMk id="8" creationId="{324E43EB-867C-4B35-9A5C-E435157C7297}"/>
          </ac:spMkLst>
        </pc:spChg>
        <pc:spChg chg="add">
          <ac:chgData name="Saibha Hussain (2318976)" userId="S::2318976@student.uwtsd.ac.uk::58ac5b95-9e33-4366-90e3-504f4fe9bdc0" providerId="AD" clId="Web-{ECC18B0D-2BE6-54CF-BD25-ECB540A33A9F}" dt="2026-06-24T21:18:36.372" v="258"/>
          <ac:spMkLst>
            <pc:docMk/>
            <pc:sldMk cId="2151157381" sldId="271"/>
            <ac:spMk id="10" creationId="{A7C0F5DA-B59F-4F13-8BB8-FFD8F2C572BC}"/>
          </ac:spMkLst>
        </pc:spChg>
        <pc:spChg chg="add">
          <ac:chgData name="Saibha Hussain (2318976)" userId="S::2318976@student.uwtsd.ac.uk::58ac5b95-9e33-4366-90e3-504f4fe9bdc0" providerId="AD" clId="Web-{ECC18B0D-2BE6-54CF-BD25-ECB540A33A9F}" dt="2026-06-24T21:18:36.372" v="258"/>
          <ac:spMkLst>
            <pc:docMk/>
            <pc:sldMk cId="2151157381" sldId="271"/>
            <ac:spMk id="12" creationId="{9CEA1DEC-CC9E-4776-9E08-048A15BFA6CA}"/>
          </ac:spMkLst>
        </pc:spChg>
        <pc:spChg chg="add">
          <ac:chgData name="Saibha Hussain (2318976)" userId="S::2318976@student.uwtsd.ac.uk::58ac5b95-9e33-4366-90e3-504f4fe9bdc0" providerId="AD" clId="Web-{ECC18B0D-2BE6-54CF-BD25-ECB540A33A9F}" dt="2026-06-24T21:18:36.372" v="258"/>
          <ac:spMkLst>
            <pc:docMk/>
            <pc:sldMk cId="2151157381" sldId="271"/>
            <ac:spMk id="14" creationId="{9CE399CF-F4B8-4832-A8CB-B93F6B1EF44B}"/>
          </ac:spMkLst>
        </pc:spChg>
        <pc:spChg chg="add">
          <ac:chgData name="Saibha Hussain (2318976)" userId="S::2318976@student.uwtsd.ac.uk::58ac5b95-9e33-4366-90e3-504f4fe9bdc0" providerId="AD" clId="Web-{ECC18B0D-2BE6-54CF-BD25-ECB540A33A9F}" dt="2026-06-24T21:18:36.372" v="258"/>
          <ac:spMkLst>
            <pc:docMk/>
            <pc:sldMk cId="2151157381" sldId="271"/>
            <ac:spMk id="16" creationId="{1F23E73A-FDC8-462C-83C1-3AA8961449CF}"/>
          </ac:spMkLst>
        </pc:spChg>
      </pc:sldChg>
      <pc:sldChg chg="addSp modSp new mod setBg">
        <pc:chgData name="Saibha Hussain (2318976)" userId="S::2318976@student.uwtsd.ac.uk::58ac5b95-9e33-4366-90e3-504f4fe9bdc0" providerId="AD" clId="Web-{ECC18B0D-2BE6-54CF-BD25-ECB540A33A9F}" dt="2026-06-24T21:53:09.654" v="408" actId="20577"/>
        <pc:sldMkLst>
          <pc:docMk/>
          <pc:sldMk cId="3647085896" sldId="272"/>
        </pc:sldMkLst>
        <pc:spChg chg="mod">
          <ac:chgData name="Saibha Hussain (2318976)" userId="S::2318976@student.uwtsd.ac.uk::58ac5b95-9e33-4366-90e3-504f4fe9bdc0" providerId="AD" clId="Web-{ECC18B0D-2BE6-54CF-BD25-ECB540A33A9F}" dt="2026-06-24T21:23:02.788" v="290" actId="1076"/>
          <ac:spMkLst>
            <pc:docMk/>
            <pc:sldMk cId="3647085896" sldId="272"/>
            <ac:spMk id="2" creationId="{4A82229A-406A-2C96-7E84-999643E45552}"/>
          </ac:spMkLst>
        </pc:spChg>
        <pc:spChg chg="mod">
          <ac:chgData name="Saibha Hussain (2318976)" userId="S::2318976@student.uwtsd.ac.uk::58ac5b95-9e33-4366-90e3-504f4fe9bdc0" providerId="AD" clId="Web-{ECC18B0D-2BE6-54CF-BD25-ECB540A33A9F}" dt="2026-06-24T21:53:09.654" v="408" actId="20577"/>
          <ac:spMkLst>
            <pc:docMk/>
            <pc:sldMk cId="3647085896" sldId="272"/>
            <ac:spMk id="3" creationId="{8DC791D1-A076-2DFD-4A22-A8238501C6CE}"/>
          </ac:spMkLst>
        </pc:spChg>
        <pc:spChg chg="add mod">
          <ac:chgData name="Saibha Hussain (2318976)" userId="S::2318976@student.uwtsd.ac.uk::58ac5b95-9e33-4366-90e3-504f4fe9bdc0" providerId="AD" clId="Web-{ECC18B0D-2BE6-54CF-BD25-ECB540A33A9F}" dt="2026-06-24T21:52:50.857" v="405" actId="20577"/>
          <ac:spMkLst>
            <pc:docMk/>
            <pc:sldMk cId="3647085896" sldId="272"/>
            <ac:spMk id="8" creationId="{FB3EF4D6-026A-4D52-B916-967329EE3FFE}"/>
          </ac:spMkLst>
        </pc:spChg>
        <pc:spChg chg="add">
          <ac:chgData name="Saibha Hussain (2318976)" userId="S::2318976@student.uwtsd.ac.uk::58ac5b95-9e33-4366-90e3-504f4fe9bdc0" providerId="AD" clId="Web-{ECC18B0D-2BE6-54CF-BD25-ECB540A33A9F}" dt="2026-06-24T21:22:28.818" v="282"/>
          <ac:spMkLst>
            <pc:docMk/>
            <pc:sldMk cId="3647085896" sldId="272"/>
            <ac:spMk id="10" creationId="{4DB4846F-6AA5-4DB3-9581-D95F22BD5662}"/>
          </ac:spMkLst>
        </pc:spChg>
        <pc:spChg chg="add">
          <ac:chgData name="Saibha Hussain (2318976)" userId="S::2318976@student.uwtsd.ac.uk::58ac5b95-9e33-4366-90e3-504f4fe9bdc0" providerId="AD" clId="Web-{ECC18B0D-2BE6-54CF-BD25-ECB540A33A9F}" dt="2026-06-24T21:22:28.818" v="282"/>
          <ac:spMkLst>
            <pc:docMk/>
            <pc:sldMk cId="3647085896" sldId="272"/>
            <ac:spMk id="12" creationId="{D54EC22E-2292-4292-A80B-E81DF64BFB26}"/>
          </ac:spMkLst>
        </pc:spChg>
        <pc:grpChg chg="add">
          <ac:chgData name="Saibha Hussain (2318976)" userId="S::2318976@student.uwtsd.ac.uk::58ac5b95-9e33-4366-90e3-504f4fe9bdc0" providerId="AD" clId="Web-{ECC18B0D-2BE6-54CF-BD25-ECB540A33A9F}" dt="2026-06-24T21:22:28.818" v="282"/>
          <ac:grpSpMkLst>
            <pc:docMk/>
            <pc:sldMk cId="3647085896" sldId="272"/>
            <ac:grpSpMk id="14" creationId="{992A2039-50D4-4D49-A79F-C82A1D913162}"/>
          </ac:grpSpMkLst>
        </pc:grpChg>
      </pc:sldChg>
    </pc:docChg>
  </pc:docChgLst>
  <pc:docChgLst>
    <pc:chgData name="Saibha Hussain (2318976)" userId="S::2318976@student.uwtsd.ac.uk::58ac5b95-9e33-4366-90e3-504f4fe9bdc0" providerId="AD" clId="Web-{9EDB3904-BB02-39A4-A71F-CD2C3FCE099B}"/>
    <pc:docChg chg="modSld">
      <pc:chgData name="Saibha Hussain (2318976)" userId="S::2318976@student.uwtsd.ac.uk::58ac5b95-9e33-4366-90e3-504f4fe9bdc0" providerId="AD" clId="Web-{9EDB3904-BB02-39A4-A71F-CD2C3FCE099B}" dt="2026-06-25T14:35:48.659" v="26"/>
      <pc:docMkLst>
        <pc:docMk/>
      </pc:docMkLst>
      <pc:sldChg chg="addSp modSp modMedia addAnim">
        <pc:chgData name="Saibha Hussain (2318976)" userId="S::2318976@student.uwtsd.ac.uk::58ac5b95-9e33-4366-90e3-504f4fe9bdc0" providerId="AD" clId="Web-{9EDB3904-BB02-39A4-A71F-CD2C3FCE099B}" dt="2026-06-25T14:22:39.742" v="2" actId="1076"/>
        <pc:sldMkLst>
          <pc:docMk/>
          <pc:sldMk cId="109857222" sldId="256"/>
        </pc:sldMkLst>
        <pc:picChg chg="add mod">
          <ac:chgData name="Saibha Hussain (2318976)" userId="S::2318976@student.uwtsd.ac.uk::58ac5b95-9e33-4366-90e3-504f4fe9bdc0" providerId="AD" clId="Web-{9EDB3904-BB02-39A4-A71F-CD2C3FCE099B}" dt="2026-06-25T14:22:39.742" v="2" actId="1076"/>
          <ac:picMkLst>
            <pc:docMk/>
            <pc:sldMk cId="109857222" sldId="256"/>
            <ac:picMk id="3" creationId="{A5D9B2B1-3DF2-FF22-DEEF-A74B89A1D433}"/>
          </ac:picMkLst>
        </pc:picChg>
      </pc:sldChg>
      <pc:sldChg chg="addSp modSp modMedia addAnim">
        <pc:chgData name="Saibha Hussain (2318976)" userId="S::2318976@student.uwtsd.ac.uk::58ac5b95-9e33-4366-90e3-504f4fe9bdc0" providerId="AD" clId="Web-{9EDB3904-BB02-39A4-A71F-CD2C3FCE099B}" dt="2026-06-25T14:24:32.078" v="4" actId="1076"/>
        <pc:sldMkLst>
          <pc:docMk/>
          <pc:sldMk cId="3799666066" sldId="257"/>
        </pc:sldMkLst>
        <pc:picChg chg="add mod">
          <ac:chgData name="Saibha Hussain (2318976)" userId="S::2318976@student.uwtsd.ac.uk::58ac5b95-9e33-4366-90e3-504f4fe9bdc0" providerId="AD" clId="Web-{9EDB3904-BB02-39A4-A71F-CD2C3FCE099B}" dt="2026-06-25T14:24:32.078" v="4" actId="1076"/>
          <ac:picMkLst>
            <pc:docMk/>
            <pc:sldMk cId="3799666066" sldId="257"/>
            <ac:picMk id="4" creationId="{BCFFBD4E-9C88-C6FE-8A22-93D320D3B1FE}"/>
          </ac:picMkLst>
        </pc:picChg>
      </pc:sldChg>
      <pc:sldChg chg="addSp modSp modMedia addAnim">
        <pc:chgData name="Saibha Hussain (2318976)" userId="S::2318976@student.uwtsd.ac.uk::58ac5b95-9e33-4366-90e3-504f4fe9bdc0" providerId="AD" clId="Web-{9EDB3904-BB02-39A4-A71F-CD2C3FCE099B}" dt="2026-06-25T14:25:33.067" v="7" actId="1076"/>
        <pc:sldMkLst>
          <pc:docMk/>
          <pc:sldMk cId="4183795644" sldId="258"/>
        </pc:sldMkLst>
        <pc:picChg chg="add mod">
          <ac:chgData name="Saibha Hussain (2318976)" userId="S::2318976@student.uwtsd.ac.uk::58ac5b95-9e33-4366-90e3-504f4fe9bdc0" providerId="AD" clId="Web-{9EDB3904-BB02-39A4-A71F-CD2C3FCE099B}" dt="2026-06-25T14:25:33.067" v="7" actId="1076"/>
          <ac:picMkLst>
            <pc:docMk/>
            <pc:sldMk cId="4183795644" sldId="258"/>
            <ac:picMk id="5" creationId="{C2DCDDF8-50F8-C150-D78E-EFC4B9AF49D8}"/>
          </ac:picMkLst>
        </pc:picChg>
      </pc:sldChg>
      <pc:sldChg chg="addSp modSp modMedia addAnim">
        <pc:chgData name="Saibha Hussain (2318976)" userId="S::2318976@student.uwtsd.ac.uk::58ac5b95-9e33-4366-90e3-504f4fe9bdc0" providerId="AD" clId="Web-{9EDB3904-BB02-39A4-A71F-CD2C3FCE099B}" dt="2026-06-25T14:26:10.695" v="9" actId="1076"/>
        <pc:sldMkLst>
          <pc:docMk/>
          <pc:sldMk cId="1346948770" sldId="259"/>
        </pc:sldMkLst>
        <pc:picChg chg="add mod">
          <ac:chgData name="Saibha Hussain (2318976)" userId="S::2318976@student.uwtsd.ac.uk::58ac5b95-9e33-4366-90e3-504f4fe9bdc0" providerId="AD" clId="Web-{9EDB3904-BB02-39A4-A71F-CD2C3FCE099B}" dt="2026-06-25T14:26:10.695" v="9" actId="1076"/>
          <ac:picMkLst>
            <pc:docMk/>
            <pc:sldMk cId="1346948770" sldId="259"/>
            <ac:picMk id="3" creationId="{15DD86F3-F9F5-D57C-A806-6EB965652201}"/>
          </ac:picMkLst>
        </pc:picChg>
      </pc:sldChg>
      <pc:sldChg chg="addSp modSp modMedia addAnim">
        <pc:chgData name="Saibha Hussain (2318976)" userId="S::2318976@student.uwtsd.ac.uk::58ac5b95-9e33-4366-90e3-504f4fe9bdc0" providerId="AD" clId="Web-{9EDB3904-BB02-39A4-A71F-CD2C3FCE099B}" dt="2026-06-25T14:27:24.029" v="11" actId="1076"/>
        <pc:sldMkLst>
          <pc:docMk/>
          <pc:sldMk cId="741461486" sldId="260"/>
        </pc:sldMkLst>
        <pc:picChg chg="add mod">
          <ac:chgData name="Saibha Hussain (2318976)" userId="S::2318976@student.uwtsd.ac.uk::58ac5b95-9e33-4366-90e3-504f4fe9bdc0" providerId="AD" clId="Web-{9EDB3904-BB02-39A4-A71F-CD2C3FCE099B}" dt="2026-06-25T14:27:24.029" v="11" actId="1076"/>
          <ac:picMkLst>
            <pc:docMk/>
            <pc:sldMk cId="741461486" sldId="260"/>
            <ac:picMk id="3" creationId="{59E8B04B-324B-C190-3A38-D24204B80491}"/>
          </ac:picMkLst>
        </pc:picChg>
      </pc:sldChg>
      <pc:sldChg chg="addSp modSp modMedia addAnim">
        <pc:chgData name="Saibha Hussain (2318976)" userId="S::2318976@student.uwtsd.ac.uk::58ac5b95-9e33-4366-90e3-504f4fe9bdc0" providerId="AD" clId="Web-{9EDB3904-BB02-39A4-A71F-CD2C3FCE099B}" dt="2026-06-25T14:28:04.094" v="13" actId="1076"/>
        <pc:sldMkLst>
          <pc:docMk/>
          <pc:sldMk cId="3099690400" sldId="261"/>
        </pc:sldMkLst>
        <pc:picChg chg="add mod">
          <ac:chgData name="Saibha Hussain (2318976)" userId="S::2318976@student.uwtsd.ac.uk::58ac5b95-9e33-4366-90e3-504f4fe9bdc0" providerId="AD" clId="Web-{9EDB3904-BB02-39A4-A71F-CD2C3FCE099B}" dt="2026-06-25T14:28:04.094" v="13" actId="1076"/>
          <ac:picMkLst>
            <pc:docMk/>
            <pc:sldMk cId="3099690400" sldId="261"/>
            <ac:picMk id="5" creationId="{24B22640-1B64-7763-B72B-95DB7C0409B1}"/>
          </ac:picMkLst>
        </pc:picChg>
      </pc:sldChg>
      <pc:sldChg chg="addSp modSp modMedia addAnim">
        <pc:chgData name="Saibha Hussain (2318976)" userId="S::2318976@student.uwtsd.ac.uk::58ac5b95-9e33-4366-90e3-504f4fe9bdc0" providerId="AD" clId="Web-{9EDB3904-BB02-39A4-A71F-CD2C3FCE099B}" dt="2026-06-25T14:29:54.555" v="15" actId="1076"/>
        <pc:sldMkLst>
          <pc:docMk/>
          <pc:sldMk cId="1331128247" sldId="262"/>
        </pc:sldMkLst>
        <pc:picChg chg="add mod">
          <ac:chgData name="Saibha Hussain (2318976)" userId="S::2318976@student.uwtsd.ac.uk::58ac5b95-9e33-4366-90e3-504f4fe9bdc0" providerId="AD" clId="Web-{9EDB3904-BB02-39A4-A71F-CD2C3FCE099B}" dt="2026-06-25T14:29:54.555" v="15" actId="1076"/>
          <ac:picMkLst>
            <pc:docMk/>
            <pc:sldMk cId="1331128247" sldId="262"/>
            <ac:picMk id="5" creationId="{521A0628-194F-13C9-9093-1895F9781ED6}"/>
          </ac:picMkLst>
        </pc:picChg>
      </pc:sldChg>
      <pc:sldChg chg="addSp modSp modMedia addAnim">
        <pc:chgData name="Saibha Hussain (2318976)" userId="S::2318976@student.uwtsd.ac.uk::58ac5b95-9e33-4366-90e3-504f4fe9bdc0" providerId="AD" clId="Web-{9EDB3904-BB02-39A4-A71F-CD2C3FCE099B}" dt="2026-06-25T14:30:47.434" v="17" actId="1076"/>
        <pc:sldMkLst>
          <pc:docMk/>
          <pc:sldMk cId="3462834876" sldId="263"/>
        </pc:sldMkLst>
        <pc:picChg chg="add mod">
          <ac:chgData name="Saibha Hussain (2318976)" userId="S::2318976@student.uwtsd.ac.uk::58ac5b95-9e33-4366-90e3-504f4fe9bdc0" providerId="AD" clId="Web-{9EDB3904-BB02-39A4-A71F-CD2C3FCE099B}" dt="2026-06-25T14:30:47.434" v="17" actId="1076"/>
          <ac:picMkLst>
            <pc:docMk/>
            <pc:sldMk cId="3462834876" sldId="263"/>
            <ac:picMk id="6" creationId="{EC904702-C937-5819-6A2C-6220119EC8A8}"/>
          </ac:picMkLst>
        </pc:picChg>
      </pc:sldChg>
      <pc:sldChg chg="addSp modSp modMedia addAnim">
        <pc:chgData name="Saibha Hussain (2318976)" userId="S::2318976@student.uwtsd.ac.uk::58ac5b95-9e33-4366-90e3-504f4fe9bdc0" providerId="AD" clId="Web-{9EDB3904-BB02-39A4-A71F-CD2C3FCE099B}" dt="2026-06-25T14:31:42.423" v="19" actId="1076"/>
        <pc:sldMkLst>
          <pc:docMk/>
          <pc:sldMk cId="3231177201" sldId="264"/>
        </pc:sldMkLst>
        <pc:picChg chg="add mod">
          <ac:chgData name="Saibha Hussain (2318976)" userId="S::2318976@student.uwtsd.ac.uk::58ac5b95-9e33-4366-90e3-504f4fe9bdc0" providerId="AD" clId="Web-{9EDB3904-BB02-39A4-A71F-CD2C3FCE099B}" dt="2026-06-25T14:31:42.423" v="19" actId="1076"/>
          <ac:picMkLst>
            <pc:docMk/>
            <pc:sldMk cId="3231177201" sldId="264"/>
            <ac:picMk id="4" creationId="{6E620EE6-7F6A-1222-6041-965AC7F80BB8}"/>
          </ac:picMkLst>
        </pc:picChg>
      </pc:sldChg>
      <pc:sldChg chg="addSp modSp modMedia addAnim">
        <pc:chgData name="Saibha Hussain (2318976)" userId="S::2318976@student.uwtsd.ac.uk::58ac5b95-9e33-4366-90e3-504f4fe9bdc0" providerId="AD" clId="Web-{9EDB3904-BB02-39A4-A71F-CD2C3FCE099B}" dt="2026-06-25T14:32:14.128" v="21" actId="1076"/>
        <pc:sldMkLst>
          <pc:docMk/>
          <pc:sldMk cId="223271168" sldId="265"/>
        </pc:sldMkLst>
        <pc:picChg chg="add mod">
          <ac:chgData name="Saibha Hussain (2318976)" userId="S::2318976@student.uwtsd.ac.uk::58ac5b95-9e33-4366-90e3-504f4fe9bdc0" providerId="AD" clId="Web-{9EDB3904-BB02-39A4-A71F-CD2C3FCE099B}" dt="2026-06-25T14:32:14.128" v="21" actId="1076"/>
          <ac:picMkLst>
            <pc:docMk/>
            <pc:sldMk cId="223271168" sldId="265"/>
            <ac:picMk id="3" creationId="{2538A0C7-B5DB-7792-DB76-4D25A5474535}"/>
          </ac:picMkLst>
        </pc:picChg>
      </pc:sldChg>
      <pc:sldChg chg="addSp modSp modMedia addAnim">
        <pc:chgData name="Saibha Hussain (2318976)" userId="S::2318976@student.uwtsd.ac.uk::58ac5b95-9e33-4366-90e3-504f4fe9bdc0" providerId="AD" clId="Web-{9EDB3904-BB02-39A4-A71F-CD2C3FCE099B}" dt="2026-06-25T14:35:01.812" v="23" actId="1076"/>
        <pc:sldMkLst>
          <pc:docMk/>
          <pc:sldMk cId="1442565512" sldId="266"/>
        </pc:sldMkLst>
        <pc:picChg chg="add mod">
          <ac:chgData name="Saibha Hussain (2318976)" userId="S::2318976@student.uwtsd.ac.uk::58ac5b95-9e33-4366-90e3-504f4fe9bdc0" providerId="AD" clId="Web-{9EDB3904-BB02-39A4-A71F-CD2C3FCE099B}" dt="2026-06-25T14:35:01.812" v="23" actId="1076"/>
          <ac:picMkLst>
            <pc:docMk/>
            <pc:sldMk cId="1442565512" sldId="266"/>
            <ac:picMk id="4" creationId="{3F048724-7525-237E-8F87-2732FB426769}"/>
          </ac:picMkLst>
        </pc:picChg>
      </pc:sldChg>
      <pc:sldChg chg="addSp delSp modSp modMedia addAnim delAnim">
        <pc:chgData name="Saibha Hussain (2318976)" userId="S::2318976@student.uwtsd.ac.uk::58ac5b95-9e33-4366-90e3-504f4fe9bdc0" providerId="AD" clId="Web-{9EDB3904-BB02-39A4-A71F-CD2C3FCE099B}" dt="2026-06-25T14:35:48.659" v="26"/>
        <pc:sldMkLst>
          <pc:docMk/>
          <pc:sldMk cId="3142722736" sldId="267"/>
        </pc:sldMkLst>
        <pc:picChg chg="add del mod">
          <ac:chgData name="Saibha Hussain (2318976)" userId="S::2318976@student.uwtsd.ac.uk::58ac5b95-9e33-4366-90e3-504f4fe9bdc0" providerId="AD" clId="Web-{9EDB3904-BB02-39A4-A71F-CD2C3FCE099B}" dt="2026-06-25T14:35:48.659" v="26"/>
          <ac:picMkLst>
            <pc:docMk/>
            <pc:sldMk cId="3142722736" sldId="267"/>
            <ac:picMk id="6" creationId="{A05B0DEB-DFFC-2AD6-3CB0-B84828DE3288}"/>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3B24D4E-20F9-4B8C-9C25-88ACFCB9CC0F}" type="doc">
      <dgm:prSet loTypeId="urn:microsoft.com/office/officeart/2005/8/layout/hierarchy1" loCatId="hierarchy" qsTypeId="urn:microsoft.com/office/officeart/2005/8/quickstyle/simple4" qsCatId="simple" csTypeId="urn:microsoft.com/office/officeart/2005/8/colors/accent1_2" csCatId="accent1" phldr="1"/>
      <dgm:spPr/>
      <dgm:t>
        <a:bodyPr/>
        <a:lstStyle/>
        <a:p>
          <a:endParaRPr lang="en-GB"/>
        </a:p>
      </dgm:t>
    </dgm:pt>
    <dgm:pt modelId="{819A734D-6A62-4CCA-86A9-BB965581AF84}">
      <dgm:prSet phldrT="[Text]" phldr="0"/>
      <dgm:spPr/>
      <dgm:t>
        <a:bodyPr/>
        <a:lstStyle/>
        <a:p>
          <a:pPr rtl="0"/>
          <a:r>
            <a:rPr lang="en-GB" b="1">
              <a:latin typeface="Arial"/>
              <a:cs typeface="Arial"/>
            </a:rPr>
            <a:t> Policy: mandate ≥ 30‑min home‑care visits; expand personal budgets; fund digital inclusion training</a:t>
          </a:r>
          <a:br>
            <a:rPr lang="en-GB" b="1">
              <a:latin typeface="Arial"/>
              <a:cs typeface="Arial"/>
            </a:rPr>
          </a:br>
          <a:r>
            <a:rPr lang="en-GB" b="1">
              <a:latin typeface="Arial"/>
              <a:cs typeface="Arial"/>
            </a:rPr>
            <a:t> Practice: mandatory age/dementia training; tech‑buddies scheme</a:t>
          </a:r>
          <a:br>
            <a:rPr lang="en-GB" b="1">
              <a:latin typeface="Arial"/>
              <a:cs typeface="Arial"/>
            </a:rPr>
          </a:br>
          <a:r>
            <a:rPr lang="en-GB" b="1">
              <a:latin typeface="Arial"/>
              <a:cs typeface="Arial"/>
            </a:rPr>
            <a:t> </a:t>
          </a:r>
          <a:endParaRPr lang="en-GB" b="0">
            <a:latin typeface="Arial"/>
            <a:cs typeface="Arial"/>
          </a:endParaRPr>
        </a:p>
      </dgm:t>
    </dgm:pt>
    <dgm:pt modelId="{CBCC8B82-F8E7-49D8-AF90-F92E71DB76B5}" type="parTrans" cxnId="{D8DD8DA0-BD07-48BB-9288-431E19CFB6CD}">
      <dgm:prSet/>
      <dgm:spPr/>
    </dgm:pt>
    <dgm:pt modelId="{CCB5DEA9-19FA-4CD0-B572-0FE0EACE63D3}" type="sibTrans" cxnId="{D8DD8DA0-BD07-48BB-9288-431E19CFB6CD}">
      <dgm:prSet/>
      <dgm:spPr/>
    </dgm:pt>
    <dgm:pt modelId="{5F359105-03EF-45E3-85A7-211A9852048F}">
      <dgm:prSet phldrT="[Text]" phldr="0"/>
      <dgm:spPr/>
      <dgm:t>
        <a:bodyPr/>
        <a:lstStyle/>
        <a:p>
          <a:pPr rtl="0"/>
          <a:r>
            <a:rPr lang="en-GB" b="1">
              <a:latin typeface="Arial"/>
              <a:cs typeface="Arial"/>
            </a:rPr>
            <a:t>Tech: NHS‑funded basic assistive tech; common data standards</a:t>
          </a:r>
          <a:br>
            <a:rPr lang="en-GB" b="1">
              <a:latin typeface="Arial"/>
              <a:cs typeface="Arial"/>
            </a:rPr>
          </a:br>
          <a:r>
            <a:rPr lang="en-GB" b="1">
              <a:latin typeface="Arial"/>
              <a:cs typeface="Arial"/>
            </a:rPr>
            <a:t> </a:t>
          </a:r>
          <a:endParaRPr lang="en-GB" b="0">
            <a:latin typeface="Century Gothic" panose="020B0502020202020204"/>
            <a:cs typeface="Arial"/>
          </a:endParaRPr>
        </a:p>
      </dgm:t>
    </dgm:pt>
    <dgm:pt modelId="{9CE05596-2859-40BB-BE5B-57AE37D44ECA}" type="parTrans" cxnId="{AF90B38E-14C1-453F-97D5-3999C47D5F76}">
      <dgm:prSet/>
      <dgm:spPr/>
    </dgm:pt>
    <dgm:pt modelId="{E64DA976-0BD6-441F-ACE7-204B44C14D32}" type="sibTrans" cxnId="{AF90B38E-14C1-453F-97D5-3999C47D5F76}">
      <dgm:prSet/>
      <dgm:spPr/>
    </dgm:pt>
    <dgm:pt modelId="{25E23C71-EB3E-4138-9CFC-A15843E1C960}">
      <dgm:prSet phldrT="[Text]" phldr="0"/>
      <dgm:spPr/>
      <dgm:t>
        <a:bodyPr/>
        <a:lstStyle/>
        <a:p>
          <a:r>
            <a:rPr lang="en-GB" b="1">
              <a:latin typeface="Arial"/>
              <a:cs typeface="Arial"/>
            </a:rPr>
            <a:t>Barriers: funding, recruitment, low literacy</a:t>
          </a:r>
          <a:br>
            <a:rPr lang="en-GB" b="1">
              <a:latin typeface="Arial"/>
              <a:cs typeface="Arial"/>
            </a:rPr>
          </a:br>
          <a:r>
            <a:rPr lang="en-GB" b="1">
              <a:latin typeface="Arial"/>
              <a:cs typeface="Arial"/>
            </a:rPr>
            <a:t> Solutions: cross‑sector funding pools, retention bonuses, intergenerational support</a:t>
          </a:r>
          <a:endParaRPr lang="en-GB"/>
        </a:p>
      </dgm:t>
    </dgm:pt>
    <dgm:pt modelId="{A198992D-8CF4-49B6-88AB-88E9DD41673A}" type="parTrans" cxnId="{00E3E01C-740A-4E10-87E6-5B13C16DD67B}">
      <dgm:prSet/>
      <dgm:spPr/>
    </dgm:pt>
    <dgm:pt modelId="{A59C6682-412B-4C0E-9054-8D76465B3AE4}" type="sibTrans" cxnId="{00E3E01C-740A-4E10-87E6-5B13C16DD67B}">
      <dgm:prSet/>
      <dgm:spPr/>
    </dgm:pt>
    <dgm:pt modelId="{BA9B6289-B4A7-441A-93F8-D90AD82B68C2}" type="pres">
      <dgm:prSet presAssocID="{03B24D4E-20F9-4B8C-9C25-88ACFCB9CC0F}" presName="hierChild1" presStyleCnt="0">
        <dgm:presLayoutVars>
          <dgm:chPref val="1"/>
          <dgm:dir/>
          <dgm:animOne val="branch"/>
          <dgm:animLvl val="lvl"/>
          <dgm:resizeHandles/>
        </dgm:presLayoutVars>
      </dgm:prSet>
      <dgm:spPr/>
    </dgm:pt>
    <dgm:pt modelId="{50799440-4A94-46CF-AB83-965D7A538296}" type="pres">
      <dgm:prSet presAssocID="{819A734D-6A62-4CCA-86A9-BB965581AF84}" presName="hierRoot1" presStyleCnt="0"/>
      <dgm:spPr/>
    </dgm:pt>
    <dgm:pt modelId="{81653067-0767-4980-A83D-6E672D896937}" type="pres">
      <dgm:prSet presAssocID="{819A734D-6A62-4CCA-86A9-BB965581AF84}" presName="composite" presStyleCnt="0"/>
      <dgm:spPr/>
    </dgm:pt>
    <dgm:pt modelId="{6D33D559-EC27-4583-AD6C-CE733E896084}" type="pres">
      <dgm:prSet presAssocID="{819A734D-6A62-4CCA-86A9-BB965581AF84}" presName="background" presStyleLbl="node0" presStyleIdx="0" presStyleCnt="3"/>
      <dgm:spPr/>
    </dgm:pt>
    <dgm:pt modelId="{2ECC5092-2869-4A72-B6B6-FAF7DDA725D5}" type="pres">
      <dgm:prSet presAssocID="{819A734D-6A62-4CCA-86A9-BB965581AF84}" presName="text" presStyleLbl="fgAcc0" presStyleIdx="0" presStyleCnt="3">
        <dgm:presLayoutVars>
          <dgm:chPref val="3"/>
        </dgm:presLayoutVars>
      </dgm:prSet>
      <dgm:spPr/>
    </dgm:pt>
    <dgm:pt modelId="{1BD717E0-2DA9-47E0-BD4E-49CF55933B4E}" type="pres">
      <dgm:prSet presAssocID="{819A734D-6A62-4CCA-86A9-BB965581AF84}" presName="hierChild2" presStyleCnt="0"/>
      <dgm:spPr/>
    </dgm:pt>
    <dgm:pt modelId="{2994795E-D2C4-4174-89A2-6A2C1CE0F5F8}" type="pres">
      <dgm:prSet presAssocID="{5F359105-03EF-45E3-85A7-211A9852048F}" presName="hierRoot1" presStyleCnt="0"/>
      <dgm:spPr/>
    </dgm:pt>
    <dgm:pt modelId="{6E567B55-5CD3-4E7E-BF28-E5723C2F06A5}" type="pres">
      <dgm:prSet presAssocID="{5F359105-03EF-45E3-85A7-211A9852048F}" presName="composite" presStyleCnt="0"/>
      <dgm:spPr/>
    </dgm:pt>
    <dgm:pt modelId="{C0ED8BF4-9D70-43B3-9AA7-1BA891A558BF}" type="pres">
      <dgm:prSet presAssocID="{5F359105-03EF-45E3-85A7-211A9852048F}" presName="background" presStyleLbl="node0" presStyleIdx="1" presStyleCnt="3"/>
      <dgm:spPr/>
    </dgm:pt>
    <dgm:pt modelId="{6CF2ADD5-2A63-4B4C-8886-673B1BE72D74}" type="pres">
      <dgm:prSet presAssocID="{5F359105-03EF-45E3-85A7-211A9852048F}" presName="text" presStyleLbl="fgAcc0" presStyleIdx="1" presStyleCnt="3">
        <dgm:presLayoutVars>
          <dgm:chPref val="3"/>
        </dgm:presLayoutVars>
      </dgm:prSet>
      <dgm:spPr/>
    </dgm:pt>
    <dgm:pt modelId="{3898041D-BA9C-48BE-AAD4-2202FC0C24E1}" type="pres">
      <dgm:prSet presAssocID="{5F359105-03EF-45E3-85A7-211A9852048F}" presName="hierChild2" presStyleCnt="0"/>
      <dgm:spPr/>
    </dgm:pt>
    <dgm:pt modelId="{392A90B8-AC8A-4B13-88E3-2A3C6AAEE3F4}" type="pres">
      <dgm:prSet presAssocID="{25E23C71-EB3E-4138-9CFC-A15843E1C960}" presName="hierRoot1" presStyleCnt="0"/>
      <dgm:spPr/>
    </dgm:pt>
    <dgm:pt modelId="{BFFC141E-A1A2-4A3D-8985-9BE5B68F7C52}" type="pres">
      <dgm:prSet presAssocID="{25E23C71-EB3E-4138-9CFC-A15843E1C960}" presName="composite" presStyleCnt="0"/>
      <dgm:spPr/>
    </dgm:pt>
    <dgm:pt modelId="{4BD0E1B9-EF38-4743-B3FD-F6B7BB44E7BA}" type="pres">
      <dgm:prSet presAssocID="{25E23C71-EB3E-4138-9CFC-A15843E1C960}" presName="background" presStyleLbl="node0" presStyleIdx="2" presStyleCnt="3"/>
      <dgm:spPr/>
    </dgm:pt>
    <dgm:pt modelId="{007BB4BD-31DB-4F5F-B389-C2BC75C0A10E}" type="pres">
      <dgm:prSet presAssocID="{25E23C71-EB3E-4138-9CFC-A15843E1C960}" presName="text" presStyleLbl="fgAcc0" presStyleIdx="2" presStyleCnt="3">
        <dgm:presLayoutVars>
          <dgm:chPref val="3"/>
        </dgm:presLayoutVars>
      </dgm:prSet>
      <dgm:spPr/>
    </dgm:pt>
    <dgm:pt modelId="{B5235A85-0D48-4358-9047-62BDC6DD900F}" type="pres">
      <dgm:prSet presAssocID="{25E23C71-EB3E-4138-9CFC-A15843E1C960}" presName="hierChild2" presStyleCnt="0"/>
      <dgm:spPr/>
    </dgm:pt>
  </dgm:ptLst>
  <dgm:cxnLst>
    <dgm:cxn modelId="{00E3E01C-740A-4E10-87E6-5B13C16DD67B}" srcId="{03B24D4E-20F9-4B8C-9C25-88ACFCB9CC0F}" destId="{25E23C71-EB3E-4138-9CFC-A15843E1C960}" srcOrd="2" destOrd="0" parTransId="{A198992D-8CF4-49B6-88AB-88E9DD41673A}" sibTransId="{A59C6682-412B-4C0E-9054-8D76465B3AE4}"/>
    <dgm:cxn modelId="{9C199240-FBD9-4B05-966A-D9B592546A6A}" type="presOf" srcId="{25E23C71-EB3E-4138-9CFC-A15843E1C960}" destId="{007BB4BD-31DB-4F5F-B389-C2BC75C0A10E}" srcOrd="0" destOrd="0" presId="urn:microsoft.com/office/officeart/2005/8/layout/hierarchy1"/>
    <dgm:cxn modelId="{473D257D-C876-4B5D-986C-45F47BF6A610}" type="presOf" srcId="{03B24D4E-20F9-4B8C-9C25-88ACFCB9CC0F}" destId="{BA9B6289-B4A7-441A-93F8-D90AD82B68C2}" srcOrd="0" destOrd="0" presId="urn:microsoft.com/office/officeart/2005/8/layout/hierarchy1"/>
    <dgm:cxn modelId="{AF90B38E-14C1-453F-97D5-3999C47D5F76}" srcId="{03B24D4E-20F9-4B8C-9C25-88ACFCB9CC0F}" destId="{5F359105-03EF-45E3-85A7-211A9852048F}" srcOrd="1" destOrd="0" parTransId="{9CE05596-2859-40BB-BE5B-57AE37D44ECA}" sibTransId="{E64DA976-0BD6-441F-ACE7-204B44C14D32}"/>
    <dgm:cxn modelId="{D8DD8DA0-BD07-48BB-9288-431E19CFB6CD}" srcId="{03B24D4E-20F9-4B8C-9C25-88ACFCB9CC0F}" destId="{819A734D-6A62-4CCA-86A9-BB965581AF84}" srcOrd="0" destOrd="0" parTransId="{CBCC8B82-F8E7-49D8-AF90-F92E71DB76B5}" sibTransId="{CCB5DEA9-19FA-4CD0-B572-0FE0EACE63D3}"/>
    <dgm:cxn modelId="{D4B9ABD1-86C7-4A25-A67C-66E0CD152A81}" type="presOf" srcId="{5F359105-03EF-45E3-85A7-211A9852048F}" destId="{6CF2ADD5-2A63-4B4C-8886-673B1BE72D74}" srcOrd="0" destOrd="0" presId="urn:microsoft.com/office/officeart/2005/8/layout/hierarchy1"/>
    <dgm:cxn modelId="{018EABFB-22BF-42C2-B3A3-179ED6C4431D}" type="presOf" srcId="{819A734D-6A62-4CCA-86A9-BB965581AF84}" destId="{2ECC5092-2869-4A72-B6B6-FAF7DDA725D5}" srcOrd="0" destOrd="0" presId="urn:microsoft.com/office/officeart/2005/8/layout/hierarchy1"/>
    <dgm:cxn modelId="{7CDC4FBD-6CAC-4A56-AAC7-CF8F627805A9}" type="presParOf" srcId="{BA9B6289-B4A7-441A-93F8-D90AD82B68C2}" destId="{50799440-4A94-46CF-AB83-965D7A538296}" srcOrd="0" destOrd="0" presId="urn:microsoft.com/office/officeart/2005/8/layout/hierarchy1"/>
    <dgm:cxn modelId="{F8AFE976-A49B-4AD3-8EF5-173F87C84AE0}" type="presParOf" srcId="{50799440-4A94-46CF-AB83-965D7A538296}" destId="{81653067-0767-4980-A83D-6E672D896937}" srcOrd="0" destOrd="0" presId="urn:microsoft.com/office/officeart/2005/8/layout/hierarchy1"/>
    <dgm:cxn modelId="{C592CB55-1BA6-472E-836C-8E0CE92393C1}" type="presParOf" srcId="{81653067-0767-4980-A83D-6E672D896937}" destId="{6D33D559-EC27-4583-AD6C-CE733E896084}" srcOrd="0" destOrd="0" presId="urn:microsoft.com/office/officeart/2005/8/layout/hierarchy1"/>
    <dgm:cxn modelId="{900C533A-FBC7-4300-9647-3E293C83074E}" type="presParOf" srcId="{81653067-0767-4980-A83D-6E672D896937}" destId="{2ECC5092-2869-4A72-B6B6-FAF7DDA725D5}" srcOrd="1" destOrd="0" presId="urn:microsoft.com/office/officeart/2005/8/layout/hierarchy1"/>
    <dgm:cxn modelId="{39CCC6A9-7BB2-479D-A578-1C2BC4D8E481}" type="presParOf" srcId="{50799440-4A94-46CF-AB83-965D7A538296}" destId="{1BD717E0-2DA9-47E0-BD4E-49CF55933B4E}" srcOrd="1" destOrd="0" presId="urn:microsoft.com/office/officeart/2005/8/layout/hierarchy1"/>
    <dgm:cxn modelId="{50663B46-B83D-4420-9692-A27AF038D339}" type="presParOf" srcId="{BA9B6289-B4A7-441A-93F8-D90AD82B68C2}" destId="{2994795E-D2C4-4174-89A2-6A2C1CE0F5F8}" srcOrd="1" destOrd="0" presId="urn:microsoft.com/office/officeart/2005/8/layout/hierarchy1"/>
    <dgm:cxn modelId="{D202A3E9-AC05-49B8-85DE-33168C4D0440}" type="presParOf" srcId="{2994795E-D2C4-4174-89A2-6A2C1CE0F5F8}" destId="{6E567B55-5CD3-4E7E-BF28-E5723C2F06A5}" srcOrd="0" destOrd="0" presId="urn:microsoft.com/office/officeart/2005/8/layout/hierarchy1"/>
    <dgm:cxn modelId="{D8EA0F95-9158-4488-9821-65C89E6F3358}" type="presParOf" srcId="{6E567B55-5CD3-4E7E-BF28-E5723C2F06A5}" destId="{C0ED8BF4-9D70-43B3-9AA7-1BA891A558BF}" srcOrd="0" destOrd="0" presId="urn:microsoft.com/office/officeart/2005/8/layout/hierarchy1"/>
    <dgm:cxn modelId="{2CFF478A-C4FF-4196-9B02-6135781A8762}" type="presParOf" srcId="{6E567B55-5CD3-4E7E-BF28-E5723C2F06A5}" destId="{6CF2ADD5-2A63-4B4C-8886-673B1BE72D74}" srcOrd="1" destOrd="0" presId="urn:microsoft.com/office/officeart/2005/8/layout/hierarchy1"/>
    <dgm:cxn modelId="{299FAF64-58B0-4DC9-82D9-4FF165A8CDF0}" type="presParOf" srcId="{2994795E-D2C4-4174-89A2-6A2C1CE0F5F8}" destId="{3898041D-BA9C-48BE-AAD4-2202FC0C24E1}" srcOrd="1" destOrd="0" presId="urn:microsoft.com/office/officeart/2005/8/layout/hierarchy1"/>
    <dgm:cxn modelId="{96ACACF3-B53D-45FB-8C5D-8845DDDCCFA5}" type="presParOf" srcId="{BA9B6289-B4A7-441A-93F8-D90AD82B68C2}" destId="{392A90B8-AC8A-4B13-88E3-2A3C6AAEE3F4}" srcOrd="2" destOrd="0" presId="urn:microsoft.com/office/officeart/2005/8/layout/hierarchy1"/>
    <dgm:cxn modelId="{F70D8914-EA1A-4357-AA2A-919FBC9A5EF6}" type="presParOf" srcId="{392A90B8-AC8A-4B13-88E3-2A3C6AAEE3F4}" destId="{BFFC141E-A1A2-4A3D-8985-9BE5B68F7C52}" srcOrd="0" destOrd="0" presId="urn:microsoft.com/office/officeart/2005/8/layout/hierarchy1"/>
    <dgm:cxn modelId="{EBA9D7AB-816F-4F63-A663-74244AFF2F8D}" type="presParOf" srcId="{BFFC141E-A1A2-4A3D-8985-9BE5B68F7C52}" destId="{4BD0E1B9-EF38-4743-B3FD-F6B7BB44E7BA}" srcOrd="0" destOrd="0" presId="urn:microsoft.com/office/officeart/2005/8/layout/hierarchy1"/>
    <dgm:cxn modelId="{09CA805B-C347-414B-AAA7-D37079ECAF00}" type="presParOf" srcId="{BFFC141E-A1A2-4A3D-8985-9BE5B68F7C52}" destId="{007BB4BD-31DB-4F5F-B389-C2BC75C0A10E}" srcOrd="1" destOrd="0" presId="urn:microsoft.com/office/officeart/2005/8/layout/hierarchy1"/>
    <dgm:cxn modelId="{032B3F1E-BD4E-4337-AAEE-63D9C0B1947D}" type="presParOf" srcId="{392A90B8-AC8A-4B13-88E3-2A3C6AAEE3F4}" destId="{B5235A85-0D48-4358-9047-62BDC6DD900F}"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D33D559-EC27-4583-AD6C-CE733E896084}">
      <dsp:nvSpPr>
        <dsp:cNvPr id="0" name=""/>
        <dsp:cNvSpPr/>
      </dsp:nvSpPr>
      <dsp:spPr>
        <a:xfrm>
          <a:off x="0" y="540837"/>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2ECC5092-2869-4A72-B6B6-FAF7DDA725D5}">
      <dsp:nvSpPr>
        <dsp:cNvPr id="0" name=""/>
        <dsp:cNvSpPr/>
      </dsp:nvSpPr>
      <dsp:spPr>
        <a:xfrm>
          <a:off x="300793" y="826590"/>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rial"/>
              <a:cs typeface="Arial"/>
            </a:rPr>
            <a:t> Policy: mandate ≥ 30‑min home‑care visits; expand personal budgets; fund digital inclusion training</a:t>
          </a:r>
          <a:br>
            <a:rPr lang="en-GB" sz="1400" b="1" kern="1200">
              <a:latin typeface="Arial"/>
              <a:cs typeface="Arial"/>
            </a:rPr>
          </a:br>
          <a:r>
            <a:rPr lang="en-GB" sz="1400" b="1" kern="1200">
              <a:latin typeface="Arial"/>
              <a:cs typeface="Arial"/>
            </a:rPr>
            <a:t> Practice: mandatory age/dementia training; tech‑buddies scheme</a:t>
          </a:r>
          <a:br>
            <a:rPr lang="en-GB" sz="1400" b="1" kern="1200">
              <a:latin typeface="Arial"/>
              <a:cs typeface="Arial"/>
            </a:rPr>
          </a:br>
          <a:r>
            <a:rPr lang="en-GB" sz="1400" b="1" kern="1200">
              <a:latin typeface="Arial"/>
              <a:cs typeface="Arial"/>
            </a:rPr>
            <a:t> </a:t>
          </a:r>
          <a:endParaRPr lang="en-GB" sz="1400" b="0" kern="1200">
            <a:latin typeface="Arial"/>
            <a:cs typeface="Arial"/>
          </a:endParaRPr>
        </a:p>
      </dsp:txBody>
      <dsp:txXfrm>
        <a:off x="351142" y="876939"/>
        <a:ext cx="2606440" cy="1618335"/>
      </dsp:txXfrm>
    </dsp:sp>
    <dsp:sp modelId="{C0ED8BF4-9D70-43B3-9AA7-1BA891A558BF}">
      <dsp:nvSpPr>
        <dsp:cNvPr id="0" name=""/>
        <dsp:cNvSpPr/>
      </dsp:nvSpPr>
      <dsp:spPr>
        <a:xfrm>
          <a:off x="3308725" y="540837"/>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6CF2ADD5-2A63-4B4C-8886-673B1BE72D74}">
      <dsp:nvSpPr>
        <dsp:cNvPr id="0" name=""/>
        <dsp:cNvSpPr/>
      </dsp:nvSpPr>
      <dsp:spPr>
        <a:xfrm>
          <a:off x="3609518" y="826590"/>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rtl="0">
            <a:lnSpc>
              <a:spcPct val="90000"/>
            </a:lnSpc>
            <a:spcBef>
              <a:spcPct val="0"/>
            </a:spcBef>
            <a:spcAft>
              <a:spcPct val="35000"/>
            </a:spcAft>
            <a:buNone/>
          </a:pPr>
          <a:r>
            <a:rPr lang="en-GB" sz="1400" b="1" kern="1200">
              <a:latin typeface="Arial"/>
              <a:cs typeface="Arial"/>
            </a:rPr>
            <a:t>Tech: NHS‑funded basic assistive tech; common data standards</a:t>
          </a:r>
          <a:br>
            <a:rPr lang="en-GB" sz="1400" b="1" kern="1200">
              <a:latin typeface="Arial"/>
              <a:cs typeface="Arial"/>
            </a:rPr>
          </a:br>
          <a:r>
            <a:rPr lang="en-GB" sz="1400" b="1" kern="1200">
              <a:latin typeface="Arial"/>
              <a:cs typeface="Arial"/>
            </a:rPr>
            <a:t> </a:t>
          </a:r>
          <a:endParaRPr lang="en-GB" sz="1400" b="0" kern="1200">
            <a:latin typeface="Century Gothic" panose="020B0502020202020204"/>
            <a:cs typeface="Arial"/>
          </a:endParaRPr>
        </a:p>
      </dsp:txBody>
      <dsp:txXfrm>
        <a:off x="3659867" y="876939"/>
        <a:ext cx="2606440" cy="1618335"/>
      </dsp:txXfrm>
    </dsp:sp>
    <dsp:sp modelId="{4BD0E1B9-EF38-4743-B3FD-F6B7BB44E7BA}">
      <dsp:nvSpPr>
        <dsp:cNvPr id="0" name=""/>
        <dsp:cNvSpPr/>
      </dsp:nvSpPr>
      <dsp:spPr>
        <a:xfrm>
          <a:off x="6617450" y="540837"/>
          <a:ext cx="2707138" cy="1719033"/>
        </a:xfrm>
        <a:prstGeom prst="roundRect">
          <a:avLst>
            <a:gd name="adj" fmla="val 10000"/>
          </a:avLst>
        </a:prstGeom>
        <a:gradFill rotWithShape="0">
          <a:gsLst>
            <a:gs pos="0">
              <a:schemeClr val="accent1">
                <a:hueOff val="0"/>
                <a:satOff val="0"/>
                <a:lumOff val="0"/>
                <a:alphaOff val="0"/>
                <a:tint val="98000"/>
                <a:lumMod val="114000"/>
              </a:schemeClr>
            </a:gs>
            <a:gs pos="100000">
              <a:schemeClr val="accent1">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sp>
    <dsp:sp modelId="{007BB4BD-31DB-4F5F-B389-C2BC75C0A10E}">
      <dsp:nvSpPr>
        <dsp:cNvPr id="0" name=""/>
        <dsp:cNvSpPr/>
      </dsp:nvSpPr>
      <dsp:spPr>
        <a:xfrm>
          <a:off x="6918244" y="826590"/>
          <a:ext cx="2707138" cy="1719033"/>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latin typeface="Arial"/>
              <a:cs typeface="Arial"/>
            </a:rPr>
            <a:t>Barriers: funding, recruitment, low literacy</a:t>
          </a:r>
          <a:br>
            <a:rPr lang="en-GB" sz="1400" b="1" kern="1200">
              <a:latin typeface="Arial"/>
              <a:cs typeface="Arial"/>
            </a:rPr>
          </a:br>
          <a:r>
            <a:rPr lang="en-GB" sz="1400" b="1" kern="1200">
              <a:latin typeface="Arial"/>
              <a:cs typeface="Arial"/>
            </a:rPr>
            <a:t> Solutions: cross‑sector funding pools, retention bonuses, intergenerational support</a:t>
          </a:r>
          <a:endParaRPr lang="en-GB" sz="1400" kern="1200"/>
        </a:p>
      </dsp:txBody>
      <dsp:txXfrm>
        <a:off x="6968593" y="876939"/>
        <a:ext cx="2606440" cy="1618335"/>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6/25/2026</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61861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6/25/2026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236910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6/25/2026</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650473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6/25/2026</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24856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6/25/2026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37367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6/25/2026</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277344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6/25/2026</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877705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6/25/2026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19019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6/25/2026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7450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6/25/2026</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112107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6/25/2026</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605323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6/25/2026</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806364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6/25/2026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636480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6/25/2026</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680890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6/25/2026</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128551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6/25/2026</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017341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6/25/2026</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619639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6/25/2026</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96646349"/>
      </p:ext>
    </p:extLst>
  </p:cSld>
  <p:clrMap bg1="lt1" tx1="dk1" bg2="lt2" tx2="dk2" accent1="accent1" accent2="accent2" accent3="accent3" accent4="accent4" accent5="accent5" accent6="accent6" hlink="hlink" folHlink="folHlink"/>
  <p:sldLayoutIdLst>
    <p:sldLayoutId id="2147483776" r:id="rId1"/>
    <p:sldLayoutId id="2147483777" r:id="rId2"/>
    <p:sldLayoutId id="2147483778" r:id="rId3"/>
    <p:sldLayoutId id="2147483779" r:id="rId4"/>
    <p:sldLayoutId id="2147483780" r:id="rId5"/>
    <p:sldLayoutId id="2147483781" r:id="rId6"/>
    <p:sldLayoutId id="2147483782" r:id="rId7"/>
    <p:sldLayoutId id="2147483783" r:id="rId8"/>
    <p:sldLayoutId id="2147483784" r:id="rId9"/>
    <p:sldLayoutId id="2147483785" r:id="rId10"/>
    <p:sldLayoutId id="2147483786" r:id="rId11"/>
    <p:sldLayoutId id="2147483787" r:id="rId12"/>
    <p:sldLayoutId id="2147483788" r:id="rId13"/>
    <p:sldLayoutId id="2147483789" r:id="rId14"/>
    <p:sldLayoutId id="2147483790" r:id="rId15"/>
    <p:sldLayoutId id="2147483791" r:id="rId16"/>
    <p:sldLayoutId id="2147483792"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3.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6.pn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7.jpeg"/><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image" Target="../media/image12.sv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image" Target="../media/image1.jpe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image" Target="../media/image13.png"/></Relationships>
</file>

<file path=ppt/slides/_rels/slide1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hyperlink" Target="https://www.advinia.co.uk/care-homes/ryland-view-care-home/"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mailto:dementiahub@ageuksutton.org.uk" TargetMode="External"/><Relationship Id="rId3" Type="http://schemas.openxmlformats.org/officeDocument/2006/relationships/hyperlink" Target="https://www.managementnote.com/disengagement-theory/#google_vignette" TargetMode="External"/><Relationship Id="rId7" Type="http://schemas.openxmlformats.org/officeDocument/2006/relationships/hyperlink" Target="https://manorbarncarehome.co.uk/how-can-you-evaluate-care-home-ratings-and-reviews" TargetMode="External"/><Relationship Id="rId2" Type="http://schemas.openxmlformats.org/officeDocument/2006/relationships/hyperlink" Target="https://www.gov.uk/government/publications/productive-healthy-ageing-and-musculoskeletal-health/productive-healthy-ageing-and-musculoskeletal-msk-health" TargetMode="External"/><Relationship Id="rId1" Type="http://schemas.openxmlformats.org/officeDocument/2006/relationships/slideLayout" Target="../slideLayouts/slideLayout2.xml"/><Relationship Id="rId6" Type="http://schemas.openxmlformats.org/officeDocument/2006/relationships/hyperlink" Target="https://www.h2hhc.com/blog/what-to-expect-during-a-home-care-assessment-7a902" TargetMode="External"/><Relationship Id="rId5" Type="http://schemas.openxmlformats.org/officeDocument/2006/relationships/hyperlink" Target="https://app.croneri.co.uk/feature-articles/domiciliary-risk-assessment-beginners" TargetMode="External"/><Relationship Id="rId4" Type="http://schemas.openxmlformats.org/officeDocument/2006/relationships/hyperlink" Target="https://www.wandsworth.gov.uk/health-and-social-care/public-health/public-health-publications/jsna/jsna-age-well/" TargetMode="External"/><Relationship Id="rId9" Type="http://schemas.openxmlformats.org/officeDocument/2006/relationships/hyperlink" Target="https://www.instagram.com/p/DYfO1vnAhzQ/"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138159" y="1177348"/>
            <a:ext cx="3737306" cy="3441068"/>
          </a:xfrm>
        </p:spPr>
        <p:txBody>
          <a:bodyPr>
            <a:normAutofit/>
          </a:bodyPr>
          <a:lstStyle/>
          <a:p>
            <a:pPr>
              <a:lnSpc>
                <a:spcPct val="90000"/>
              </a:lnSpc>
            </a:pPr>
            <a:r>
              <a:rPr lang="en-GB" sz="2000" b="1">
                <a:latin typeface="Arial"/>
                <a:cs typeface="Arial"/>
              </a:rPr>
              <a:t>Saibha Halima Hussain (2318976)</a:t>
            </a:r>
            <a:br>
              <a:rPr lang="en-GB" sz="2000" b="1">
                <a:latin typeface="Arial"/>
                <a:cs typeface="Arial"/>
              </a:rPr>
            </a:br>
            <a:r>
              <a:rPr lang="en-GB" sz="2000" b="1">
                <a:latin typeface="Arial"/>
                <a:cs typeface="Arial"/>
              </a:rPr>
              <a:t>Empowering the Older Person. BMHP6027</a:t>
            </a:r>
            <a:br>
              <a:rPr lang="en-GB" sz="2000" b="1">
                <a:latin typeface="Arial"/>
                <a:cs typeface="Arial"/>
              </a:rPr>
            </a:br>
            <a:r>
              <a:rPr lang="en-GB" sz="2000" b="1">
                <a:latin typeface="Arial"/>
                <a:cs typeface="Arial"/>
              </a:rPr>
              <a:t>Component 1 Power point with Voice Over.</a:t>
            </a:r>
            <a:br>
              <a:rPr lang="en-GB" sz="2000" b="1">
                <a:latin typeface="Arial"/>
                <a:cs typeface="Arial"/>
              </a:rPr>
            </a:br>
            <a:r>
              <a:rPr lang="en-GB" sz="2000" b="1">
                <a:latin typeface="Arial"/>
                <a:cs typeface="Arial"/>
              </a:rPr>
              <a:t>Kennedy Obohwemu.</a:t>
            </a:r>
            <a:br>
              <a:rPr lang="en-GB" sz="2000" b="1">
                <a:highlight>
                  <a:srgbClr val="000000"/>
                </a:highlight>
                <a:latin typeface="Arial"/>
                <a:cs typeface="Arial"/>
              </a:rPr>
            </a:br>
            <a:br>
              <a:rPr lang="en-GB" sz="2000">
                <a:latin typeface="Arial"/>
                <a:cs typeface="Arial"/>
              </a:rPr>
            </a:br>
            <a:endParaRPr lang="en-GB" sz="2000">
              <a:latin typeface="Arial"/>
              <a:cs typeface="Arial"/>
            </a:endParaRPr>
          </a:p>
        </p:txBody>
      </p:sp>
      <p:pic>
        <p:nvPicPr>
          <p:cNvPr id="4" name="Picture 3">
            <a:extLst>
              <a:ext uri="{FF2B5EF4-FFF2-40B4-BE49-F238E27FC236}">
                <a16:creationId xmlns:a16="http://schemas.microsoft.com/office/drawing/2014/main" id="{6D953D86-7BB7-AC4E-5672-8356FB405704}"/>
              </a:ext>
            </a:extLst>
          </p:cNvPr>
          <p:cNvPicPr>
            <a:picLocks noChangeAspect="1"/>
          </p:cNvPicPr>
          <p:nvPr/>
        </p:nvPicPr>
        <p:blipFill>
          <a:blip r:embed="rId4"/>
          <a:srcRect t="5939" r="-2" b="26972"/>
          <a:stretch>
            <a:fillRect/>
          </a:stretch>
        </p:blipFill>
        <p:spPr>
          <a:xfrm>
            <a:off x="722935" y="1985918"/>
            <a:ext cx="7179970" cy="2890125"/>
          </a:xfrm>
          <a:prstGeom prst="rect">
            <a:avLst/>
          </a:prstGeom>
        </p:spPr>
      </p:pic>
      <p:pic>
        <p:nvPicPr>
          <p:cNvPr id="3" name="New Recording 10">
            <a:hlinkClick r:id="" action="ppaction://media"/>
            <a:extLst>
              <a:ext uri="{FF2B5EF4-FFF2-40B4-BE49-F238E27FC236}">
                <a16:creationId xmlns:a16="http://schemas.microsoft.com/office/drawing/2014/main" id="{A5D9B2B1-3DF2-FF22-DEEF-A74B89A1D43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514475" y="5241018"/>
            <a:ext cx="730250" cy="730250"/>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31" name="Group 30">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4" name="Rectangle 23">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8ABAAC4F-FD4B-C8D9-B3BD-166098C635A0}"/>
              </a:ext>
            </a:extLst>
          </p:cNvPr>
          <p:cNvSpPr>
            <a:spLocks noGrp="1"/>
          </p:cNvSpPr>
          <p:nvPr>
            <p:ph type="title"/>
          </p:nvPr>
        </p:nvSpPr>
        <p:spPr>
          <a:xfrm>
            <a:off x="1000372" y="1209957"/>
            <a:ext cx="3034580" cy="4438087"/>
          </a:xfrm>
        </p:spPr>
        <p:txBody>
          <a:bodyPr anchor="ctr">
            <a:normAutofit/>
          </a:bodyPr>
          <a:lstStyle/>
          <a:p>
            <a:pPr algn="r"/>
            <a:r>
              <a:rPr lang="en-GB" sz="3200">
                <a:solidFill>
                  <a:schemeClr val="tx1"/>
                </a:solidFill>
                <a:highlight>
                  <a:srgbClr val="FFFF00"/>
                </a:highlight>
                <a:latin typeface="Arial"/>
                <a:cs typeface="Arial"/>
              </a:rPr>
              <a:t>Introduction</a:t>
            </a:r>
            <a:endParaRPr lang="en-US" sz="3200" b="1">
              <a:solidFill>
                <a:schemeClr val="tx1"/>
              </a:solidFill>
            </a:endParaRPr>
          </a:p>
        </p:txBody>
      </p:sp>
      <p:cxnSp>
        <p:nvCxnSpPr>
          <p:cNvPr id="33" name="Straight Connector 32">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B472E5D-0178-02C5-73CF-E93CDDB5FC08}"/>
              </a:ext>
            </a:extLst>
          </p:cNvPr>
          <p:cNvSpPr>
            <a:spLocks noGrp="1"/>
          </p:cNvSpPr>
          <p:nvPr>
            <p:ph idx="1"/>
          </p:nvPr>
        </p:nvSpPr>
        <p:spPr>
          <a:xfrm>
            <a:off x="4678424" y="1059025"/>
            <a:ext cx="5302189" cy="4739950"/>
          </a:xfrm>
        </p:spPr>
        <p:txBody>
          <a:bodyPr anchor="ctr">
            <a:normAutofit/>
          </a:bodyPr>
          <a:lstStyle/>
          <a:p>
            <a:pPr marL="0" indent="0">
              <a:buNone/>
            </a:pPr>
            <a:r>
              <a:rPr lang="en-GB" b="1">
                <a:solidFill>
                  <a:schemeClr val="tx1"/>
                </a:solidFill>
                <a:highlight>
                  <a:srgbClr val="FFFFFF"/>
                </a:highlight>
                <a:latin typeface="Arial"/>
                <a:cs typeface="Arial"/>
              </a:rPr>
              <a:t>• Purpose: Critique how well UK care services meet needs and empower older adults</a:t>
            </a:r>
            <a:br>
              <a:rPr lang="en-GB" b="1">
                <a:highlight>
                  <a:srgbClr val="FFFFFF"/>
                </a:highlight>
                <a:latin typeface="Arial"/>
                <a:cs typeface="Arial"/>
              </a:rPr>
            </a:br>
            <a:br>
              <a:rPr lang="en-GB" b="1">
                <a:highlight>
                  <a:srgbClr val="FFFFFF"/>
                </a:highlight>
                <a:latin typeface="Arial"/>
                <a:cs typeface="Arial"/>
              </a:rPr>
            </a:br>
            <a:r>
              <a:rPr lang="en-GB" b="1">
                <a:solidFill>
                  <a:schemeClr val="tx1"/>
                </a:solidFill>
                <a:highlight>
                  <a:srgbClr val="FFFFFF"/>
                </a:highlight>
                <a:latin typeface="Arial"/>
                <a:cs typeface="Arial"/>
              </a:rPr>
              <a:t>• Define ageing: chronological ≥ 65 yrs, plus biological, functional and social definitions</a:t>
            </a:r>
            <a:br>
              <a:rPr lang="en-GB" b="1">
                <a:highlight>
                  <a:srgbClr val="FFFFFF"/>
                </a:highlight>
                <a:latin typeface="Arial"/>
                <a:cs typeface="Arial"/>
              </a:rPr>
            </a:br>
            <a:br>
              <a:rPr lang="en-GB" b="1">
                <a:highlight>
                  <a:srgbClr val="FFFFFF"/>
                </a:highlight>
                <a:latin typeface="Arial"/>
                <a:cs typeface="Arial"/>
              </a:rPr>
            </a:br>
            <a:r>
              <a:rPr lang="en-GB" b="1">
                <a:solidFill>
                  <a:schemeClr val="tx1"/>
                </a:solidFill>
                <a:highlight>
                  <a:srgbClr val="FFFFFF"/>
                </a:highlight>
                <a:latin typeface="Arial"/>
                <a:cs typeface="Arial"/>
              </a:rPr>
              <a:t>• Scope: ageing population trends → theories → policy → services → tech → case studies → improvements</a:t>
            </a:r>
            <a:br>
              <a:rPr lang="en-GB" b="1">
                <a:highlight>
                  <a:srgbClr val="FFFFFF"/>
                </a:highlight>
                <a:latin typeface="Arial"/>
                <a:cs typeface="Arial"/>
              </a:rPr>
            </a:br>
            <a:br>
              <a:rPr lang="en-GB" b="1">
                <a:highlight>
                  <a:srgbClr val="FFFFFF"/>
                </a:highlight>
                <a:latin typeface="Arial"/>
                <a:cs typeface="Arial"/>
              </a:rPr>
            </a:br>
            <a:r>
              <a:rPr lang="en-GB" b="1">
                <a:solidFill>
                  <a:schemeClr val="tx1"/>
                </a:solidFill>
                <a:highlight>
                  <a:srgbClr val="FFFFFF"/>
                </a:highlight>
                <a:latin typeface="Arial"/>
                <a:cs typeface="Arial"/>
              </a:rPr>
              <a:t>• Ageism note: brief mention of negative societal stereotypes</a:t>
            </a:r>
            <a:endParaRPr lang="en-GB" b="1">
              <a:solidFill>
                <a:schemeClr val="tx1"/>
              </a:solidFill>
              <a:latin typeface="Arial"/>
              <a:cs typeface="Arial"/>
            </a:endParaRPr>
          </a:p>
        </p:txBody>
      </p:sp>
      <p:pic>
        <p:nvPicPr>
          <p:cNvPr id="4" name="New Recording 11">
            <a:hlinkClick r:id="" action="ppaction://media"/>
            <a:extLst>
              <a:ext uri="{FF2B5EF4-FFF2-40B4-BE49-F238E27FC236}">
                <a16:creationId xmlns:a16="http://schemas.microsoft.com/office/drawing/2014/main" id="{BCFFBD4E-9C88-C6FE-8A22-93D320D3B1FE}"/>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99218" y="5277304"/>
            <a:ext cx="730250" cy="730250"/>
          </a:xfrm>
          <a:prstGeom prst="rect">
            <a:avLst/>
          </a:prstGeom>
        </p:spPr>
      </p:pic>
    </p:spTree>
    <p:extLst>
      <p:ext uri="{BB962C8B-B14F-4D97-AF65-F5344CB8AC3E}">
        <p14:creationId xmlns:p14="http://schemas.microsoft.com/office/powerpoint/2010/main" val="379966606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7A2A1-BE4E-B8F5-4C4D-8E4A851FAB1D}"/>
              </a:ext>
            </a:extLst>
          </p:cNvPr>
          <p:cNvSpPr>
            <a:spLocks noGrp="1"/>
          </p:cNvSpPr>
          <p:nvPr>
            <p:ph type="title"/>
          </p:nvPr>
        </p:nvSpPr>
        <p:spPr>
          <a:xfrm>
            <a:off x="1154954" y="973668"/>
            <a:ext cx="8761413" cy="706964"/>
          </a:xfrm>
        </p:spPr>
        <p:txBody>
          <a:bodyPr>
            <a:normAutofit/>
          </a:bodyPr>
          <a:lstStyle/>
          <a:p>
            <a:r>
              <a:rPr lang="en-GB" b="1">
                <a:solidFill>
                  <a:schemeClr val="tx1"/>
                </a:solidFill>
                <a:highlight>
                  <a:srgbClr val="FFFF00"/>
                </a:highlight>
                <a:latin typeface="Arial"/>
                <a:cs typeface="Arial"/>
              </a:rPr>
              <a:t>Why Ageing Matters</a:t>
            </a:r>
            <a:endParaRPr lang="en-US" b="1">
              <a:solidFill>
                <a:schemeClr val="tx1"/>
              </a:solidFill>
              <a:highlight>
                <a:srgbClr val="FFFF00"/>
              </a:highlight>
            </a:endParaRPr>
          </a:p>
        </p:txBody>
      </p:sp>
      <p:pic>
        <p:nvPicPr>
          <p:cNvPr id="4" name="Picture 3" descr="A diagram of a healthy aging&#10;&#10;AI-generated content may be incorrect.">
            <a:extLst>
              <a:ext uri="{FF2B5EF4-FFF2-40B4-BE49-F238E27FC236}">
                <a16:creationId xmlns:a16="http://schemas.microsoft.com/office/drawing/2014/main" id="{B2738E34-65C5-07BD-4A59-4715E738B148}"/>
              </a:ext>
            </a:extLst>
          </p:cNvPr>
          <p:cNvPicPr>
            <a:picLocks noChangeAspect="1"/>
          </p:cNvPicPr>
          <p:nvPr/>
        </p:nvPicPr>
        <p:blipFill>
          <a:blip r:embed="rId4"/>
          <a:stretch>
            <a:fillRect/>
          </a:stretch>
        </p:blipFill>
        <p:spPr>
          <a:xfrm>
            <a:off x="1151467" y="3054907"/>
            <a:ext cx="4345024" cy="2509251"/>
          </a:xfrm>
          <a:prstGeom prst="roundRect">
            <a:avLst>
              <a:gd name="adj" fmla="val 1858"/>
            </a:avLst>
          </a:prstGeom>
          <a:effectLst>
            <a:outerShdw blurRad="50800" dist="50800" dir="5400000" algn="tl" rotWithShape="0">
              <a:srgbClr val="000000">
                <a:alpha val="43000"/>
              </a:srgbClr>
            </a:outerShdw>
          </a:effectLst>
        </p:spPr>
      </p:pic>
      <p:sp>
        <p:nvSpPr>
          <p:cNvPr id="3" name="Content Placeholder 2">
            <a:extLst>
              <a:ext uri="{FF2B5EF4-FFF2-40B4-BE49-F238E27FC236}">
                <a16:creationId xmlns:a16="http://schemas.microsoft.com/office/drawing/2014/main" id="{5305C937-A6EB-A0AE-43B1-0F3119DE3137}"/>
              </a:ext>
            </a:extLst>
          </p:cNvPr>
          <p:cNvSpPr>
            <a:spLocks noGrp="1"/>
          </p:cNvSpPr>
          <p:nvPr>
            <p:ph idx="1"/>
          </p:nvPr>
        </p:nvSpPr>
        <p:spPr>
          <a:xfrm>
            <a:off x="5980954" y="2603500"/>
            <a:ext cx="5211979" cy="3416300"/>
          </a:xfrm>
        </p:spPr>
        <p:txBody>
          <a:bodyPr anchor="ctr">
            <a:normAutofit/>
          </a:bodyPr>
          <a:lstStyle/>
          <a:p>
            <a:pPr>
              <a:buAutoNum type="arabicPeriod"/>
            </a:pPr>
            <a:r>
              <a:rPr lang="en-GB">
                <a:highlight>
                  <a:srgbClr val="FFFFFF"/>
                </a:highlight>
                <a:latin typeface="Arial"/>
                <a:cs typeface="Arial"/>
              </a:rPr>
              <a:t>UK stats: 12.4 million ≥ 65 yrs; 19 million projected by 2030; 2.6 million ≥ 85 yrs (ONS 2024)</a:t>
            </a:r>
            <a:br>
              <a:rPr lang="en-GB">
                <a:highlight>
                  <a:srgbClr val="FFFFFF"/>
                </a:highlight>
                <a:latin typeface="Arial"/>
                <a:cs typeface="Arial"/>
              </a:rPr>
            </a:br>
            <a:endParaRPr lang="en-GB">
              <a:highlight>
                <a:srgbClr val="FFFFFF"/>
              </a:highlight>
              <a:latin typeface="Arial"/>
              <a:cs typeface="Arial"/>
            </a:endParaRPr>
          </a:p>
          <a:p>
            <a:pPr>
              <a:buAutoNum type="arabicPeriod"/>
            </a:pPr>
            <a:r>
              <a:rPr lang="en-GB">
                <a:highlight>
                  <a:srgbClr val="FFFFFF"/>
                </a:highlight>
                <a:latin typeface="Arial"/>
                <a:cs typeface="Arial"/>
              </a:rPr>
              <a:t>Typical needs: mobility, long‑term conditions, dementia, social isolation, medication management</a:t>
            </a:r>
            <a:br>
              <a:rPr lang="en-GB">
                <a:highlight>
                  <a:srgbClr val="FFFFFF"/>
                </a:highlight>
                <a:latin typeface="Arial"/>
                <a:cs typeface="Arial"/>
              </a:rPr>
            </a:br>
            <a:endParaRPr lang="en-GB">
              <a:highlight>
                <a:srgbClr val="FFFFFF"/>
              </a:highlight>
              <a:latin typeface="Arial"/>
              <a:cs typeface="Arial"/>
            </a:endParaRPr>
          </a:p>
          <a:p>
            <a:pPr>
              <a:buAutoNum type="arabicPeriod"/>
            </a:pPr>
            <a:r>
              <a:rPr lang="en-GB">
                <a:highlight>
                  <a:srgbClr val="FFFFFF"/>
                </a:highlight>
                <a:latin typeface="Arial"/>
                <a:cs typeface="Arial"/>
              </a:rPr>
              <a:t>Pressure: demand rising faster than workforce and funding </a:t>
            </a:r>
            <a:endParaRPr lang="en-GB"/>
          </a:p>
        </p:txBody>
      </p:sp>
      <p:pic>
        <p:nvPicPr>
          <p:cNvPr id="5" name="New Recording 12">
            <a:hlinkClick r:id="" action="ppaction://media"/>
            <a:extLst>
              <a:ext uri="{FF2B5EF4-FFF2-40B4-BE49-F238E27FC236}">
                <a16:creationId xmlns:a16="http://schemas.microsoft.com/office/drawing/2014/main" id="{C2DCDDF8-50F8-C150-D78E-EFC4B9AF49D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88246" y="1873703"/>
            <a:ext cx="730250" cy="730250"/>
          </a:xfrm>
          <a:prstGeom prst="rect">
            <a:avLst/>
          </a:prstGeom>
        </p:spPr>
      </p:pic>
    </p:spTree>
    <p:extLst>
      <p:ext uri="{BB962C8B-B14F-4D97-AF65-F5344CB8AC3E}">
        <p14:creationId xmlns:p14="http://schemas.microsoft.com/office/powerpoint/2010/main" val="418379564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CAC61-6D86-934B-26A3-EA262E5F0C1B}"/>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b="0" i="0" kern="1200">
                <a:solidFill>
                  <a:schemeClr val="bg2"/>
                </a:solidFill>
                <a:highlight>
                  <a:srgbClr val="FF00FF"/>
                </a:highlight>
                <a:latin typeface="+mj-lt"/>
                <a:ea typeface="+mj-ea"/>
                <a:cs typeface="+mj-cs"/>
              </a:rPr>
              <a:t>Theoretical Frameworks</a:t>
            </a:r>
          </a:p>
        </p:txBody>
      </p:sp>
      <p:sp>
        <p:nvSpPr>
          <p:cNvPr id="4" name="TextBox 3">
            <a:extLst>
              <a:ext uri="{FF2B5EF4-FFF2-40B4-BE49-F238E27FC236}">
                <a16:creationId xmlns:a16="http://schemas.microsoft.com/office/drawing/2014/main" id="{F15EA899-2BE8-05C1-F42F-CAE10AF6F22D}"/>
              </a:ext>
            </a:extLst>
          </p:cNvPr>
          <p:cNvSpPr txBox="1"/>
          <p:nvPr/>
        </p:nvSpPr>
        <p:spPr>
          <a:xfrm>
            <a:off x="1154955" y="2603500"/>
            <a:ext cx="3481054" cy="341630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lnSpc>
                <a:spcPct val="90000"/>
              </a:lnSpc>
              <a:spcBef>
                <a:spcPts val="1000"/>
              </a:spcBef>
              <a:buClr>
                <a:schemeClr val="accent1"/>
              </a:buClr>
              <a:buSzPct val="80000"/>
              <a:buFont typeface="Wingdings 3" charset="2"/>
              <a:buChar char=""/>
            </a:pPr>
            <a:r>
              <a:rPr lang="en-US" sz="1400">
                <a:solidFill>
                  <a:schemeClr val="tx1">
                    <a:lumMod val="75000"/>
                    <a:lumOff val="25000"/>
                  </a:schemeClr>
                </a:solidFill>
                <a:highlight>
                  <a:srgbClr val="FFFFFF"/>
                </a:highlight>
              </a:rPr>
              <a:t>• Disengagement theory: natural mutual withdrawal – critique: deterministic, disempowering (Cumming &amp; Henry 1961)</a:t>
            </a:r>
            <a:br>
              <a:rPr lang="en-US" sz="1400">
                <a:solidFill>
                  <a:schemeClr val="tx1">
                    <a:lumMod val="75000"/>
                    <a:lumOff val="25000"/>
                  </a:schemeClr>
                </a:solidFill>
                <a:highlight>
                  <a:srgbClr val="FFFFFF"/>
                </a:highlight>
              </a:rPr>
            </a:br>
            <a:br>
              <a:rPr lang="en-US" sz="1400">
                <a:solidFill>
                  <a:schemeClr val="tx1">
                    <a:lumMod val="75000"/>
                    <a:lumOff val="25000"/>
                  </a:schemeClr>
                </a:solidFill>
                <a:highlight>
                  <a:srgbClr val="FFFFFF"/>
                </a:highlight>
              </a:rPr>
            </a:br>
            <a:r>
              <a:rPr lang="en-US" sz="1400">
                <a:solidFill>
                  <a:schemeClr val="tx1">
                    <a:lumMod val="75000"/>
                    <a:lumOff val="25000"/>
                  </a:schemeClr>
                </a:solidFill>
                <a:highlight>
                  <a:srgbClr val="FFFFFF"/>
                </a:highlight>
              </a:rPr>
              <a:t>• Activity theory: staying active boosts wellbeing – critique: assumes equal opportunity (Havighurst 1961)</a:t>
            </a:r>
            <a:br>
              <a:rPr lang="en-US" sz="1400">
                <a:solidFill>
                  <a:schemeClr val="tx1">
                    <a:lumMod val="75000"/>
                    <a:lumOff val="25000"/>
                  </a:schemeClr>
                </a:solidFill>
                <a:highlight>
                  <a:srgbClr val="FFFFFF"/>
                </a:highlight>
              </a:rPr>
            </a:br>
            <a:br>
              <a:rPr lang="en-US" sz="1400">
                <a:solidFill>
                  <a:schemeClr val="tx1">
                    <a:lumMod val="75000"/>
                    <a:lumOff val="25000"/>
                  </a:schemeClr>
                </a:solidFill>
                <a:highlight>
                  <a:srgbClr val="FFFFFF"/>
                </a:highlight>
              </a:rPr>
            </a:br>
            <a:r>
              <a:rPr lang="en-US" sz="1400">
                <a:solidFill>
                  <a:schemeClr val="tx1">
                    <a:lumMod val="75000"/>
                    <a:lumOff val="25000"/>
                  </a:schemeClr>
                </a:solidFill>
                <a:highlight>
                  <a:srgbClr val="FFFFFF"/>
                </a:highlight>
              </a:rPr>
              <a:t>• Continuity theory: maintain familiar roles – critique: harder after sudden loss (Atchley 1989)</a:t>
            </a:r>
            <a:br>
              <a:rPr lang="en-US" sz="1400">
                <a:solidFill>
                  <a:schemeClr val="tx1">
                    <a:lumMod val="75000"/>
                    <a:lumOff val="25000"/>
                  </a:schemeClr>
                </a:solidFill>
                <a:highlight>
                  <a:srgbClr val="FFFFFF"/>
                </a:highlight>
              </a:rPr>
            </a:br>
            <a:br>
              <a:rPr lang="en-US" sz="1400">
                <a:solidFill>
                  <a:schemeClr val="tx1">
                    <a:lumMod val="75000"/>
                    <a:lumOff val="25000"/>
                  </a:schemeClr>
                </a:solidFill>
                <a:highlight>
                  <a:srgbClr val="FFFFFF"/>
                </a:highlight>
              </a:rPr>
            </a:br>
            <a:r>
              <a:rPr lang="en-US" sz="1400">
                <a:solidFill>
                  <a:schemeClr val="tx1">
                    <a:lumMod val="75000"/>
                    <a:lumOff val="25000"/>
                  </a:schemeClr>
                </a:solidFill>
                <a:highlight>
                  <a:srgbClr val="FFFFFF"/>
                </a:highlight>
              </a:rPr>
              <a:t>• Link: Activity + Continuity = best fit for modern person‑centred empowerment </a:t>
            </a:r>
            <a:endParaRPr lang="en-US" sz="1400">
              <a:solidFill>
                <a:schemeClr val="tx1">
                  <a:lumMod val="75000"/>
                  <a:lumOff val="25000"/>
                </a:schemeClr>
              </a:solidFill>
            </a:endParaRPr>
          </a:p>
        </p:txBody>
      </p:sp>
      <p:pic>
        <p:nvPicPr>
          <p:cNvPr id="7" name="Graphic 6" descr="Head with Gears">
            <a:extLst>
              <a:ext uri="{FF2B5EF4-FFF2-40B4-BE49-F238E27FC236}">
                <a16:creationId xmlns:a16="http://schemas.microsoft.com/office/drawing/2014/main" id="{1F670CE9-D270-50F1-DC4C-8026173199CC}"/>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84956" y="2810763"/>
            <a:ext cx="2997538" cy="2997538"/>
          </a:xfrm>
          <a:prstGeom prst="roundRect">
            <a:avLst>
              <a:gd name="adj" fmla="val 1858"/>
            </a:avLst>
          </a:prstGeom>
          <a:effectLst/>
        </p:spPr>
      </p:pic>
      <p:pic>
        <p:nvPicPr>
          <p:cNvPr id="5" name="Picture 4" descr="An older person with a white sweater&#10;&#10;AI-generated content may be incorrect.">
            <a:extLst>
              <a:ext uri="{FF2B5EF4-FFF2-40B4-BE49-F238E27FC236}">
                <a16:creationId xmlns:a16="http://schemas.microsoft.com/office/drawing/2014/main" id="{308E2836-9A70-ADA3-5FFB-7699A2A37BED}"/>
              </a:ext>
            </a:extLst>
          </p:cNvPr>
          <p:cNvPicPr>
            <a:picLocks noChangeAspect="1"/>
          </p:cNvPicPr>
          <p:nvPr/>
        </p:nvPicPr>
        <p:blipFill>
          <a:blip r:embed="rId5"/>
          <a:stretch>
            <a:fillRect/>
          </a:stretch>
        </p:blipFill>
        <p:spPr>
          <a:xfrm>
            <a:off x="8175248" y="3723316"/>
            <a:ext cx="4013538" cy="3131861"/>
          </a:xfrm>
          <a:prstGeom prst="roundRect">
            <a:avLst>
              <a:gd name="adj" fmla="val 1858"/>
            </a:avLst>
          </a:prstGeom>
          <a:effectLst/>
        </p:spPr>
      </p:pic>
      <p:pic>
        <p:nvPicPr>
          <p:cNvPr id="3" name="New Recording 13">
            <a:hlinkClick r:id="" action="ppaction://media"/>
            <a:extLst>
              <a:ext uri="{FF2B5EF4-FFF2-40B4-BE49-F238E27FC236}">
                <a16:creationId xmlns:a16="http://schemas.microsoft.com/office/drawing/2014/main" id="{15DD86F3-F9F5-D57C-A806-6EB96565220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585904" y="2236561"/>
            <a:ext cx="730250" cy="730250"/>
          </a:xfrm>
          <a:prstGeom prst="rect">
            <a:avLst/>
          </a:prstGeom>
        </p:spPr>
      </p:pic>
    </p:spTree>
    <p:extLst>
      <p:ext uri="{BB962C8B-B14F-4D97-AF65-F5344CB8AC3E}">
        <p14:creationId xmlns:p14="http://schemas.microsoft.com/office/powerpoint/2010/main" val="134694877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4">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Rectangle 12">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15" name="Rectangle 14">
            <a:extLst>
              <a:ext uri="{FF2B5EF4-FFF2-40B4-BE49-F238E27FC236}">
                <a16:creationId xmlns:a16="http://schemas.microsoft.com/office/drawing/2014/main" id="{491A5E26-1F21-459D-8C03-ADB057B09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A7952428-37E6-6164-3B5A-84C15A4AE3A6}"/>
              </a:ext>
            </a:extLst>
          </p:cNvPr>
          <p:cNvPicPr>
            <a:picLocks noChangeAspect="1"/>
          </p:cNvPicPr>
          <p:nvPr/>
        </p:nvPicPr>
        <p:blipFill>
          <a:blip r:embed="rId5">
            <a:alphaModFix amt="40000"/>
          </a:blip>
          <a:srcRect r="-2" b="15603"/>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950A4965-A326-6F5D-3004-73CFDC01D9CA}"/>
              </a:ext>
            </a:extLst>
          </p:cNvPr>
          <p:cNvSpPr>
            <a:spLocks noGrp="1"/>
          </p:cNvSpPr>
          <p:nvPr>
            <p:ph type="title"/>
          </p:nvPr>
        </p:nvSpPr>
        <p:spPr>
          <a:xfrm>
            <a:off x="864669" y="-962781"/>
            <a:ext cx="8825658" cy="2677648"/>
          </a:xfrm>
        </p:spPr>
        <p:txBody>
          <a:bodyPr vert="horz" lIns="91440" tIns="45720" rIns="91440" bIns="45720" rtlCol="0" anchor="b">
            <a:normAutofit/>
          </a:bodyPr>
          <a:lstStyle/>
          <a:p>
            <a:r>
              <a:rPr lang="en-US" sz="5400" b="1">
                <a:solidFill>
                  <a:schemeClr val="tx1"/>
                </a:solidFill>
              </a:rPr>
              <a:t>Legislation &amp; Policy</a:t>
            </a:r>
          </a:p>
        </p:txBody>
      </p:sp>
      <p:sp>
        <p:nvSpPr>
          <p:cNvPr id="4" name="TextBox 3">
            <a:extLst>
              <a:ext uri="{FF2B5EF4-FFF2-40B4-BE49-F238E27FC236}">
                <a16:creationId xmlns:a16="http://schemas.microsoft.com/office/drawing/2014/main" id="{BD7F53C4-B582-70CF-C937-BFE34B99C334}"/>
              </a:ext>
            </a:extLst>
          </p:cNvPr>
          <p:cNvSpPr txBox="1"/>
          <p:nvPr/>
        </p:nvSpPr>
        <p:spPr>
          <a:xfrm>
            <a:off x="6204856" y="2130490"/>
            <a:ext cx="575387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rgbClr val="222222"/>
                </a:solidFill>
                <a:highlight>
                  <a:srgbClr val="FFFF00"/>
                </a:highlight>
                <a:latin typeface="Arial"/>
                <a:cs typeface="Arial"/>
              </a:rPr>
              <a:t>• Care Act 2014: wellbeing principle, personal budgets, prevention duty (SCIE 2024)</a:t>
            </a:r>
            <a:br>
              <a:rPr lang="en-GB" b="1">
                <a:highlight>
                  <a:srgbClr val="FFFF00"/>
                </a:highlight>
                <a:latin typeface="Arial"/>
                <a:cs typeface="Arial"/>
              </a:rPr>
            </a:br>
            <a:br>
              <a:rPr lang="en-GB" b="1">
                <a:highlight>
                  <a:srgbClr val="FFFF00"/>
                </a:highlight>
                <a:latin typeface="Arial"/>
                <a:cs typeface="Arial"/>
              </a:rPr>
            </a:br>
            <a:r>
              <a:rPr lang="en-GB" b="1">
                <a:solidFill>
                  <a:srgbClr val="222222"/>
                </a:solidFill>
                <a:highlight>
                  <a:srgbClr val="FFFF00"/>
                </a:highlight>
                <a:latin typeface="Arial"/>
                <a:cs typeface="Arial"/>
              </a:rPr>
              <a:t>• Equality Act 2010: age as protected characteristic, reasonable adjustments</a:t>
            </a:r>
            <a:br>
              <a:rPr lang="en-GB" b="1">
                <a:highlight>
                  <a:srgbClr val="FFFF00"/>
                </a:highlight>
                <a:latin typeface="Arial"/>
                <a:cs typeface="Arial"/>
              </a:rPr>
            </a:br>
            <a:br>
              <a:rPr lang="en-GB" b="1">
                <a:highlight>
                  <a:srgbClr val="FFFF00"/>
                </a:highlight>
                <a:latin typeface="Arial"/>
                <a:cs typeface="Arial"/>
              </a:rPr>
            </a:br>
            <a:r>
              <a:rPr lang="en-GB" b="1">
                <a:solidFill>
                  <a:srgbClr val="222222"/>
                </a:solidFill>
                <a:highlight>
                  <a:srgbClr val="FFFF00"/>
                </a:highlight>
                <a:latin typeface="Arial"/>
                <a:cs typeface="Arial"/>
              </a:rPr>
              <a:t>• NHS Long Term Plan (2019): integrated care, community‑first support, digital transformation</a:t>
            </a:r>
            <a:br>
              <a:rPr lang="en-GB" b="1">
                <a:highlight>
                  <a:srgbClr val="FFFF00"/>
                </a:highlight>
                <a:latin typeface="Arial"/>
                <a:cs typeface="Arial"/>
              </a:rPr>
            </a:br>
            <a:br>
              <a:rPr lang="en-GB" b="1">
                <a:highlight>
                  <a:srgbClr val="FFFF00"/>
                </a:highlight>
                <a:latin typeface="Arial"/>
                <a:cs typeface="Arial"/>
              </a:rPr>
            </a:br>
            <a:r>
              <a:rPr lang="en-GB" b="1">
                <a:solidFill>
                  <a:srgbClr val="222222"/>
                </a:solidFill>
                <a:highlight>
                  <a:srgbClr val="FFFF00"/>
                </a:highlight>
                <a:latin typeface="Arial"/>
                <a:cs typeface="Arial"/>
              </a:rPr>
              <a:t>• Critical gap: strong on paper; underfunding limits delivery (Age UK 2025)</a:t>
            </a:r>
            <a:endParaRPr lang="en-US" b="1">
              <a:highlight>
                <a:srgbClr val="FFFF00"/>
              </a:highlight>
            </a:endParaRPr>
          </a:p>
        </p:txBody>
      </p:sp>
      <p:pic>
        <p:nvPicPr>
          <p:cNvPr id="3" name="New Recording 14">
            <a:hlinkClick r:id="" action="ppaction://media"/>
            <a:extLst>
              <a:ext uri="{FF2B5EF4-FFF2-40B4-BE49-F238E27FC236}">
                <a16:creationId xmlns:a16="http://schemas.microsoft.com/office/drawing/2014/main" id="{59E8B04B-324B-C190-3A38-D24204B8049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861332" y="5582104"/>
            <a:ext cx="730250" cy="730250"/>
          </a:xfrm>
          <a:prstGeom prst="rect">
            <a:avLst/>
          </a:prstGeom>
        </p:spPr>
      </p:pic>
    </p:spTree>
    <p:extLst>
      <p:ext uri="{BB962C8B-B14F-4D97-AF65-F5344CB8AC3E}">
        <p14:creationId xmlns:p14="http://schemas.microsoft.com/office/powerpoint/2010/main" val="74146148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1" name="Freeform: Shape 10">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3"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78ADF1B-E74B-B1C1-60DA-EA58452278CC}"/>
              </a:ext>
            </a:extLst>
          </p:cNvPr>
          <p:cNvSpPr>
            <a:spLocks noGrp="1"/>
          </p:cNvSpPr>
          <p:nvPr>
            <p:ph type="title"/>
          </p:nvPr>
        </p:nvSpPr>
        <p:spPr>
          <a:xfrm>
            <a:off x="1154955" y="973668"/>
            <a:ext cx="2942210" cy="1020232"/>
          </a:xfrm>
        </p:spPr>
        <p:txBody>
          <a:bodyPr>
            <a:normAutofit/>
          </a:bodyPr>
          <a:lstStyle/>
          <a:p>
            <a:pPr>
              <a:lnSpc>
                <a:spcPct val="90000"/>
              </a:lnSpc>
            </a:pPr>
            <a:r>
              <a:rPr lang="en-GB" sz="3300" b="1" u="sng">
                <a:solidFill>
                  <a:schemeClr val="bg1"/>
                </a:solidFill>
                <a:highlight>
                  <a:srgbClr val="FFFF00"/>
                </a:highlight>
                <a:latin typeface="Arial"/>
                <a:cs typeface="Arial"/>
              </a:rPr>
              <a:t>Current Provisions:</a:t>
            </a:r>
            <a:endParaRPr lang="en-US" sz="3300" b="1" u="sng">
              <a:solidFill>
                <a:schemeClr val="bg1"/>
              </a:solidFill>
              <a:highlight>
                <a:srgbClr val="FFFF00"/>
              </a:highlight>
            </a:endParaRPr>
          </a:p>
        </p:txBody>
      </p:sp>
      <p:pic>
        <p:nvPicPr>
          <p:cNvPr id="4" name="Picture 3" descr="A diagram of a health condition&#10;&#10;AI-generated content may be incorrect.">
            <a:extLst>
              <a:ext uri="{FF2B5EF4-FFF2-40B4-BE49-F238E27FC236}">
                <a16:creationId xmlns:a16="http://schemas.microsoft.com/office/drawing/2014/main" id="{ECBDA183-899D-59EF-5F4A-425C1B6C6E8E}"/>
              </a:ext>
            </a:extLst>
          </p:cNvPr>
          <p:cNvPicPr>
            <a:picLocks noChangeAspect="1"/>
          </p:cNvPicPr>
          <p:nvPr/>
        </p:nvPicPr>
        <p:blipFill>
          <a:blip r:embed="rId4"/>
          <a:srcRect r="10397" b="-1"/>
          <a:stretch>
            <a:fillRect/>
          </a:stretch>
        </p:blipFill>
        <p:spPr>
          <a:xfrm>
            <a:off x="5194607" y="1173113"/>
            <a:ext cx="6391533" cy="4511774"/>
          </a:xfrm>
          <a:prstGeom prst="rect">
            <a:avLst/>
          </a:prstGeom>
        </p:spPr>
      </p:pic>
      <p:sp>
        <p:nvSpPr>
          <p:cNvPr id="15" name="Rectangle 14">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322810A-1C3A-AD06-4008-C4FB37129267}"/>
              </a:ext>
            </a:extLst>
          </p:cNvPr>
          <p:cNvSpPr>
            <a:spLocks noGrp="1"/>
          </p:cNvSpPr>
          <p:nvPr>
            <p:ph idx="1"/>
          </p:nvPr>
        </p:nvSpPr>
        <p:spPr>
          <a:xfrm>
            <a:off x="1154955" y="2120900"/>
            <a:ext cx="3133726" cy="3898900"/>
          </a:xfrm>
        </p:spPr>
        <p:txBody>
          <a:bodyPr vert="horz" lIns="91440" tIns="45720" rIns="91440" bIns="45720" rtlCol="0" anchor="t">
            <a:normAutofit/>
          </a:bodyPr>
          <a:lstStyle/>
          <a:p>
            <a:pPr marL="0" indent="0">
              <a:lnSpc>
                <a:spcPct val="90000"/>
              </a:lnSpc>
              <a:buNone/>
            </a:pPr>
            <a:r>
              <a:rPr lang="en-GB" sz="1500" b="1">
                <a:solidFill>
                  <a:srgbClr val="FFFFFF"/>
                </a:solidFill>
                <a:highlight>
                  <a:srgbClr val="FFFFFF"/>
                </a:highlight>
                <a:latin typeface="Arial"/>
                <a:cs typeface="Arial"/>
              </a:rPr>
              <a:t>•</a:t>
            </a:r>
            <a:r>
              <a:rPr lang="en-GB" sz="1500" b="1">
                <a:solidFill>
                  <a:schemeClr val="bg1"/>
                </a:solidFill>
                <a:highlight>
                  <a:srgbClr val="FFFFFF"/>
                </a:highlight>
                <a:latin typeface="Arial"/>
                <a:cs typeface="Arial"/>
              </a:rPr>
              <a:t> Statutory: NHS, local authority social care</a:t>
            </a:r>
            <a:br>
              <a:rPr lang="en-GB" sz="1500" b="1">
                <a:solidFill>
                  <a:schemeClr val="bg1"/>
                </a:solidFill>
                <a:highlight>
                  <a:srgbClr val="FFFFFF"/>
                </a:highlight>
                <a:latin typeface="Arial"/>
                <a:cs typeface="Arial"/>
              </a:rPr>
            </a:br>
            <a:br>
              <a:rPr lang="en-GB" sz="1500" b="1">
                <a:solidFill>
                  <a:schemeClr val="bg1"/>
                </a:solidFill>
                <a:highlight>
                  <a:srgbClr val="FFFFFF"/>
                </a:highlight>
                <a:latin typeface="Arial"/>
                <a:cs typeface="Arial"/>
              </a:rPr>
            </a:br>
            <a:r>
              <a:rPr lang="en-GB" sz="1500" b="1">
                <a:solidFill>
                  <a:schemeClr val="bg1"/>
                </a:solidFill>
                <a:highlight>
                  <a:srgbClr val="FFFFFF"/>
                </a:highlight>
                <a:latin typeface="Arial"/>
                <a:cs typeface="Arial"/>
              </a:rPr>
              <a:t>• Third sector: Age UK, Alzheimer’s Society, befriending schemes</a:t>
            </a:r>
            <a:br>
              <a:rPr lang="en-GB" sz="1500" b="1">
                <a:solidFill>
                  <a:schemeClr val="bg1"/>
                </a:solidFill>
                <a:highlight>
                  <a:srgbClr val="FFFFFF"/>
                </a:highlight>
                <a:latin typeface="Arial"/>
                <a:cs typeface="Arial"/>
              </a:rPr>
            </a:br>
            <a:br>
              <a:rPr lang="en-GB" sz="1500" b="1">
                <a:solidFill>
                  <a:schemeClr val="bg1"/>
                </a:solidFill>
                <a:highlight>
                  <a:srgbClr val="FFFFFF"/>
                </a:highlight>
                <a:latin typeface="Arial"/>
                <a:cs typeface="Arial"/>
              </a:rPr>
            </a:br>
            <a:r>
              <a:rPr lang="en-GB" sz="1500" b="1">
                <a:solidFill>
                  <a:schemeClr val="bg1"/>
                </a:solidFill>
                <a:highlight>
                  <a:srgbClr val="FFFFFF"/>
                </a:highlight>
                <a:latin typeface="Arial"/>
                <a:cs typeface="Arial"/>
              </a:rPr>
              <a:t>• Private: residential homes, home‑care agencies</a:t>
            </a:r>
            <a:br>
              <a:rPr lang="en-GB" sz="1500" b="1">
                <a:solidFill>
                  <a:schemeClr val="bg1"/>
                </a:solidFill>
                <a:highlight>
                  <a:srgbClr val="FFFFFF"/>
                </a:highlight>
                <a:latin typeface="Arial"/>
                <a:cs typeface="Arial"/>
              </a:rPr>
            </a:br>
            <a:br>
              <a:rPr lang="en-GB" sz="1500" b="1">
                <a:solidFill>
                  <a:schemeClr val="bg1"/>
                </a:solidFill>
                <a:highlight>
                  <a:srgbClr val="FFFFFF"/>
                </a:highlight>
                <a:latin typeface="Arial"/>
                <a:cs typeface="Arial"/>
              </a:rPr>
            </a:br>
            <a:r>
              <a:rPr lang="en-GB" sz="1500" b="1">
                <a:solidFill>
                  <a:schemeClr val="bg1"/>
                </a:solidFill>
                <a:highlight>
                  <a:srgbClr val="FFFFFF"/>
                </a:highlight>
                <a:latin typeface="Arial"/>
                <a:cs typeface="Arial"/>
              </a:rPr>
              <a:t>• Informal: 5 million unpaid carers aged ≥ 65 (Carers UK 2023)</a:t>
            </a:r>
            <a:br>
              <a:rPr lang="en-GB" sz="1500" b="1">
                <a:solidFill>
                  <a:schemeClr val="bg1"/>
                </a:solidFill>
                <a:highlight>
                  <a:srgbClr val="FFFFFF"/>
                </a:highlight>
                <a:latin typeface="Arial"/>
                <a:cs typeface="Arial"/>
              </a:rPr>
            </a:br>
            <a:br>
              <a:rPr lang="en-GB" sz="1500" b="1">
                <a:solidFill>
                  <a:schemeClr val="bg1"/>
                </a:solidFill>
                <a:highlight>
                  <a:srgbClr val="FFFFFF"/>
                </a:highlight>
                <a:latin typeface="Arial"/>
                <a:cs typeface="Arial"/>
              </a:rPr>
            </a:br>
            <a:r>
              <a:rPr lang="en-GB" sz="1500" b="1">
                <a:solidFill>
                  <a:schemeClr val="bg1"/>
                </a:solidFill>
                <a:highlight>
                  <a:srgbClr val="FFFFFF"/>
                </a:highlight>
                <a:latin typeface="Arial"/>
                <a:cs typeface="Arial"/>
              </a:rPr>
              <a:t>• Focus: domiciliary care + residential care homes for detailed critique </a:t>
            </a:r>
            <a:endParaRPr lang="en-GB" sz="1500" b="1">
              <a:solidFill>
                <a:schemeClr val="bg1"/>
              </a:solidFill>
            </a:endParaRPr>
          </a:p>
        </p:txBody>
      </p:sp>
      <p:sp>
        <p:nvSpPr>
          <p:cNvPr id="21"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pic>
        <p:nvPicPr>
          <p:cNvPr id="5" name="New Recording 15">
            <a:hlinkClick r:id="" action="ppaction://media"/>
            <a:extLst>
              <a:ext uri="{FF2B5EF4-FFF2-40B4-BE49-F238E27FC236}">
                <a16:creationId xmlns:a16="http://schemas.microsoft.com/office/drawing/2014/main" id="{24B22640-1B64-7763-B72B-95DB7C0409B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61675" y="5719989"/>
            <a:ext cx="730250" cy="730250"/>
          </a:xfrm>
          <a:prstGeom prst="rect">
            <a:avLst/>
          </a:prstGeom>
        </p:spPr>
      </p:pic>
    </p:spTree>
    <p:extLst>
      <p:ext uri="{BB962C8B-B14F-4D97-AF65-F5344CB8AC3E}">
        <p14:creationId xmlns:p14="http://schemas.microsoft.com/office/powerpoint/2010/main" val="30996904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EDAA39B4-1860-AC50-337E-7696CC35E617}"/>
              </a:ext>
            </a:extLst>
          </p:cNvPr>
          <p:cNvSpPr>
            <a:spLocks noGrp="1"/>
          </p:cNvSpPr>
          <p:nvPr>
            <p:ph type="title"/>
          </p:nvPr>
        </p:nvSpPr>
        <p:spPr>
          <a:xfrm>
            <a:off x="561110" y="973668"/>
            <a:ext cx="4177867" cy="1391692"/>
          </a:xfrm>
        </p:spPr>
        <p:txBody>
          <a:bodyPr>
            <a:normAutofit/>
          </a:bodyPr>
          <a:lstStyle/>
          <a:p>
            <a:pPr>
              <a:lnSpc>
                <a:spcPct val="90000"/>
              </a:lnSpc>
            </a:pPr>
            <a:r>
              <a:rPr lang="en-GB" sz="3100" b="1">
                <a:solidFill>
                  <a:schemeClr val="tx2"/>
                </a:solidFill>
                <a:highlight>
                  <a:srgbClr val="FFFF00"/>
                </a:highlight>
                <a:latin typeface="Arial"/>
                <a:cs typeface="Arial"/>
              </a:rPr>
              <a:t>Critical Evaluation: Domiciliary Home Care </a:t>
            </a:r>
            <a:endParaRPr lang="en-US" sz="3100" b="1">
              <a:solidFill>
                <a:schemeClr val="tx2"/>
              </a:solidFill>
              <a:highlight>
                <a:srgbClr val="FFFF00"/>
              </a:highlight>
            </a:endParaRPr>
          </a:p>
        </p:txBody>
      </p:sp>
      <p:sp>
        <p:nvSpPr>
          <p:cNvPr id="3" name="Content Placeholder 2">
            <a:extLst>
              <a:ext uri="{FF2B5EF4-FFF2-40B4-BE49-F238E27FC236}">
                <a16:creationId xmlns:a16="http://schemas.microsoft.com/office/drawing/2014/main" id="{234A42C8-84F7-88BB-77CF-CB0912A7AEDC}"/>
              </a:ext>
            </a:extLst>
          </p:cNvPr>
          <p:cNvSpPr>
            <a:spLocks noGrp="1"/>
          </p:cNvSpPr>
          <p:nvPr>
            <p:ph idx="1"/>
          </p:nvPr>
        </p:nvSpPr>
        <p:spPr>
          <a:xfrm>
            <a:off x="561110" y="2603500"/>
            <a:ext cx="4072673" cy="3416300"/>
          </a:xfrm>
        </p:spPr>
        <p:txBody>
          <a:bodyPr vert="horz" lIns="91440" tIns="45720" rIns="91440" bIns="45720" rtlCol="0">
            <a:normAutofit/>
          </a:bodyPr>
          <a:lstStyle/>
          <a:p>
            <a:pPr marL="0" indent="0">
              <a:buNone/>
            </a:pPr>
            <a:r>
              <a:rPr lang="en-GB" b="1">
                <a:highlight>
                  <a:srgbClr val="FFFFFF"/>
                </a:highlight>
                <a:latin typeface="Arial"/>
                <a:cs typeface="Arial"/>
              </a:rPr>
              <a:t> Strengths: supports independence, fits continuity theory, familiar home setting</a:t>
            </a:r>
            <a:br>
              <a:rPr lang="en-GB" b="1">
                <a:highlight>
                  <a:srgbClr val="FFFFFF"/>
                </a:highlight>
                <a:latin typeface="Arial"/>
                <a:cs typeface="Arial"/>
              </a:rPr>
            </a:br>
            <a:r>
              <a:rPr lang="en-GB" b="1">
                <a:highlight>
                  <a:srgbClr val="FFFFFF"/>
                </a:highlight>
                <a:latin typeface="Arial"/>
                <a:cs typeface="Arial"/>
              </a:rPr>
              <a:t> Weaknesses: frequent &lt; 15‑min visits, rushed interactions, workforce shortages (Commons 2025)</a:t>
            </a:r>
            <a:br>
              <a:rPr lang="en-GB" b="1">
                <a:highlight>
                  <a:srgbClr val="FFFFFF"/>
                </a:highlight>
                <a:latin typeface="Arial"/>
                <a:cs typeface="Arial"/>
              </a:rPr>
            </a:br>
            <a:r>
              <a:rPr lang="en-GB" b="1">
                <a:highlight>
                  <a:srgbClr val="FFFFFF"/>
                </a:highlight>
                <a:latin typeface="Arial"/>
                <a:cs typeface="Arial"/>
              </a:rPr>
              <a:t> Barriers: regional gaps, variable quality, hard to implement personalisation</a:t>
            </a:r>
          </a:p>
          <a:p>
            <a:pPr marL="0" indent="0">
              <a:buNone/>
            </a:pPr>
            <a:endParaRPr lang="en-GB" b="1">
              <a:highlight>
                <a:srgbClr val="FFFFFF"/>
              </a:highlight>
              <a:latin typeface="Arial"/>
              <a:cs typeface="Arial"/>
            </a:endParaRPr>
          </a:p>
        </p:txBody>
      </p:sp>
      <p:pic>
        <p:nvPicPr>
          <p:cNvPr id="4" name="Picture 3" descr="A nurse shaking hands with a patient&#10;&#10;AI-generated content may be incorrect.">
            <a:extLst>
              <a:ext uri="{FF2B5EF4-FFF2-40B4-BE49-F238E27FC236}">
                <a16:creationId xmlns:a16="http://schemas.microsoft.com/office/drawing/2014/main" id="{A5AE5EFC-77E5-90A1-361C-562DFF107469}"/>
              </a:ext>
            </a:extLst>
          </p:cNvPr>
          <p:cNvPicPr>
            <a:picLocks noChangeAspect="1"/>
          </p:cNvPicPr>
          <p:nvPr/>
        </p:nvPicPr>
        <p:blipFill>
          <a:blip r:embed="rId4"/>
          <a:srcRect r="26762" b="1"/>
          <a:stretch>
            <a:fillRect/>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3"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pic>
        <p:nvPicPr>
          <p:cNvPr id="5" name="New Recording 16">
            <a:hlinkClick r:id="" action="ppaction://media"/>
            <a:extLst>
              <a:ext uri="{FF2B5EF4-FFF2-40B4-BE49-F238E27FC236}">
                <a16:creationId xmlns:a16="http://schemas.microsoft.com/office/drawing/2014/main" id="{521A0628-194F-13C9-9093-1895F9781ED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916589" y="5654675"/>
            <a:ext cx="730250" cy="730250"/>
          </a:xfrm>
          <a:prstGeom prst="rect">
            <a:avLst/>
          </a:prstGeom>
        </p:spPr>
      </p:pic>
    </p:spTree>
    <p:extLst>
      <p:ext uri="{BB962C8B-B14F-4D97-AF65-F5344CB8AC3E}">
        <p14:creationId xmlns:p14="http://schemas.microsoft.com/office/powerpoint/2010/main" val="133112824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nextCondLst>
                <p:cond evt="onClick" delay="0">
                  <p:tgtEl>
                    <p:spTgt spid="5"/>
                  </p:tgtEl>
                </p:cond>
              </p:nextCondLst>
            </p:seq>
            <p:audio>
              <p:cMediaNode>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72C6E0B7-C37D-4D54-8F3E-8D9F9097F6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6" name="Freeform: Shape 11">
            <a:extLst>
              <a:ext uri="{FF2B5EF4-FFF2-40B4-BE49-F238E27FC236}">
                <a16:creationId xmlns:a16="http://schemas.microsoft.com/office/drawing/2014/main" id="{B7B653ED-BC47-4D34-B612-473D6AFAD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6290102" y="977273"/>
            <a:ext cx="6053670" cy="4903455"/>
          </a:xfrm>
          <a:custGeom>
            <a:avLst/>
            <a:gdLst>
              <a:gd name="connsiteX0" fmla="*/ 6053670 w 6053670"/>
              <a:gd name="connsiteY0" fmla="*/ 1098 h 4903455"/>
              <a:gd name="connsiteX1" fmla="*/ 6053670 w 6053670"/>
              <a:gd name="connsiteY1" fmla="*/ 424590 h 4903455"/>
              <a:gd name="connsiteX2" fmla="*/ 6053670 w 6053670"/>
              <a:gd name="connsiteY2" fmla="*/ 1254558 h 4903455"/>
              <a:gd name="connsiteX3" fmla="*/ 6053670 w 6053670"/>
              <a:gd name="connsiteY3" fmla="*/ 4903455 h 4903455"/>
              <a:gd name="connsiteX4" fmla="*/ 0 w 6053670"/>
              <a:gd name="connsiteY4" fmla="*/ 4903455 h 4903455"/>
              <a:gd name="connsiteX5" fmla="*/ 0 w 6053670"/>
              <a:gd name="connsiteY5" fmla="*/ 1249853 h 4903455"/>
              <a:gd name="connsiteX6" fmla="*/ 0 w 6053670"/>
              <a:gd name="connsiteY6" fmla="*/ 424590 h 4903455"/>
              <a:gd name="connsiteX7" fmla="*/ 0 w 6053670"/>
              <a:gd name="connsiteY7" fmla="*/ 0 h 4903455"/>
              <a:gd name="connsiteX8" fmla="*/ 35717 w 6053670"/>
              <a:gd name="connsiteY8" fmla="*/ 5488 h 4903455"/>
              <a:gd name="connsiteX9" fmla="*/ 140445 w 6053670"/>
              <a:gd name="connsiteY9" fmla="*/ 21641 h 4903455"/>
              <a:gd name="connsiteX10" fmla="*/ 216722 w 6053670"/>
              <a:gd name="connsiteY10" fmla="*/ 32932 h 4903455"/>
              <a:gd name="connsiteX11" fmla="*/ 307527 w 6053670"/>
              <a:gd name="connsiteY11" fmla="*/ 44850 h 4903455"/>
              <a:gd name="connsiteX12" fmla="*/ 415282 w 6053670"/>
              <a:gd name="connsiteY12" fmla="*/ 59121 h 4903455"/>
              <a:gd name="connsiteX13" fmla="*/ 534539 w 6053670"/>
              <a:gd name="connsiteY13" fmla="*/ 74175 h 4903455"/>
              <a:gd name="connsiteX14" fmla="*/ 668931 w 6053670"/>
              <a:gd name="connsiteY14" fmla="*/ 90014 h 4903455"/>
              <a:gd name="connsiteX15" fmla="*/ 815430 w 6053670"/>
              <a:gd name="connsiteY15" fmla="*/ 106794 h 4903455"/>
              <a:gd name="connsiteX16" fmla="*/ 974641 w 6053670"/>
              <a:gd name="connsiteY16" fmla="*/ 123574 h 4903455"/>
              <a:gd name="connsiteX17" fmla="*/ 1144144 w 6053670"/>
              <a:gd name="connsiteY17" fmla="*/ 140667 h 4903455"/>
              <a:gd name="connsiteX18" fmla="*/ 1326965 w 6053670"/>
              <a:gd name="connsiteY18" fmla="*/ 156506 h 4903455"/>
              <a:gd name="connsiteX19" fmla="*/ 1518261 w 6053670"/>
              <a:gd name="connsiteY19" fmla="*/ 171717 h 4903455"/>
              <a:gd name="connsiteX20" fmla="*/ 1720453 w 6053670"/>
              <a:gd name="connsiteY20" fmla="*/ 185518 h 4903455"/>
              <a:gd name="connsiteX21" fmla="*/ 1931121 w 6053670"/>
              <a:gd name="connsiteY21" fmla="*/ 198690 h 4903455"/>
              <a:gd name="connsiteX22" fmla="*/ 2150869 w 6053670"/>
              <a:gd name="connsiteY22" fmla="*/ 211079 h 4903455"/>
              <a:gd name="connsiteX23" fmla="*/ 2263467 w 6053670"/>
              <a:gd name="connsiteY23" fmla="*/ 215470 h 4903455"/>
              <a:gd name="connsiteX24" fmla="*/ 2378487 w 6053670"/>
              <a:gd name="connsiteY24" fmla="*/ 220332 h 4903455"/>
              <a:gd name="connsiteX25" fmla="*/ 2495323 w 6053670"/>
              <a:gd name="connsiteY25" fmla="*/ 224879 h 4903455"/>
              <a:gd name="connsiteX26" fmla="*/ 2612764 w 6053670"/>
              <a:gd name="connsiteY26" fmla="*/ 227859 h 4903455"/>
              <a:gd name="connsiteX27" fmla="*/ 2732627 w 6053670"/>
              <a:gd name="connsiteY27" fmla="*/ 230525 h 4903455"/>
              <a:gd name="connsiteX28" fmla="*/ 2853700 w 6053670"/>
              <a:gd name="connsiteY28" fmla="*/ 233348 h 4903455"/>
              <a:gd name="connsiteX29" fmla="*/ 2977195 w 6053670"/>
              <a:gd name="connsiteY29" fmla="*/ 235229 h 4903455"/>
              <a:gd name="connsiteX30" fmla="*/ 3101900 w 6053670"/>
              <a:gd name="connsiteY30" fmla="*/ 235229 h 4903455"/>
              <a:gd name="connsiteX31" fmla="*/ 3227817 w 6053670"/>
              <a:gd name="connsiteY31" fmla="*/ 236170 h 4903455"/>
              <a:gd name="connsiteX32" fmla="*/ 3354944 w 6053670"/>
              <a:gd name="connsiteY32" fmla="*/ 235229 h 4903455"/>
              <a:gd name="connsiteX33" fmla="*/ 3483887 w 6053670"/>
              <a:gd name="connsiteY33" fmla="*/ 233348 h 4903455"/>
              <a:gd name="connsiteX34" fmla="*/ 3612830 w 6053670"/>
              <a:gd name="connsiteY34" fmla="*/ 231623 h 4903455"/>
              <a:gd name="connsiteX35" fmla="*/ 3743589 w 6053670"/>
              <a:gd name="connsiteY35" fmla="*/ 227859 h 4903455"/>
              <a:gd name="connsiteX36" fmla="*/ 3875559 w 6053670"/>
              <a:gd name="connsiteY36" fmla="*/ 223938 h 4903455"/>
              <a:gd name="connsiteX37" fmla="*/ 4007529 w 6053670"/>
              <a:gd name="connsiteY37" fmla="*/ 219391 h 4903455"/>
              <a:gd name="connsiteX38" fmla="*/ 4140710 w 6053670"/>
              <a:gd name="connsiteY38" fmla="*/ 212961 h 4903455"/>
              <a:gd name="connsiteX39" fmla="*/ 4275102 w 6053670"/>
              <a:gd name="connsiteY39" fmla="*/ 205277 h 4903455"/>
              <a:gd name="connsiteX40" fmla="*/ 4410098 w 6053670"/>
              <a:gd name="connsiteY40" fmla="*/ 197907 h 4903455"/>
              <a:gd name="connsiteX41" fmla="*/ 4545096 w 6053670"/>
              <a:gd name="connsiteY41" fmla="*/ 188498 h 4903455"/>
              <a:gd name="connsiteX42" fmla="*/ 4681909 w 6053670"/>
              <a:gd name="connsiteY42" fmla="*/ 177207 h 4903455"/>
              <a:gd name="connsiteX43" fmla="*/ 4816905 w 6053670"/>
              <a:gd name="connsiteY43" fmla="*/ 165916 h 4903455"/>
              <a:gd name="connsiteX44" fmla="*/ 4954323 w 6053670"/>
              <a:gd name="connsiteY44" fmla="*/ 152899 h 4903455"/>
              <a:gd name="connsiteX45" fmla="*/ 5092347 w 6053670"/>
              <a:gd name="connsiteY45" fmla="*/ 138629 h 4903455"/>
              <a:gd name="connsiteX46" fmla="*/ 5228555 w 6053670"/>
              <a:gd name="connsiteY46" fmla="*/ 123574 h 4903455"/>
              <a:gd name="connsiteX47" fmla="*/ 5366578 w 6053670"/>
              <a:gd name="connsiteY47" fmla="*/ 106010 h 4903455"/>
              <a:gd name="connsiteX48" fmla="*/ 5503997 w 6053670"/>
              <a:gd name="connsiteY48" fmla="*/ 87192 h 4903455"/>
              <a:gd name="connsiteX49" fmla="*/ 5642020 w 6053670"/>
              <a:gd name="connsiteY49" fmla="*/ 68530 h 4903455"/>
              <a:gd name="connsiteX50" fmla="*/ 5779438 w 6053670"/>
              <a:gd name="connsiteY50" fmla="*/ 46733 h 4903455"/>
              <a:gd name="connsiteX51" fmla="*/ 5916251 w 6053670"/>
              <a:gd name="connsiteY51" fmla="*/ 24464 h 4903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4903455">
                <a:moveTo>
                  <a:pt x="6053670" y="1098"/>
                </a:moveTo>
                <a:lnTo>
                  <a:pt x="6053670" y="424590"/>
                </a:lnTo>
                <a:lnTo>
                  <a:pt x="6053670" y="1254558"/>
                </a:lnTo>
                <a:lnTo>
                  <a:pt x="6053670" y="4903455"/>
                </a:lnTo>
                <a:lnTo>
                  <a:pt x="0" y="4903455"/>
                </a:lnTo>
                <a:lnTo>
                  <a:pt x="0" y="1249853"/>
                </a:lnTo>
                <a:lnTo>
                  <a:pt x="0" y="424590"/>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28" name="Freeform 5">
            <a:extLst>
              <a:ext uri="{FF2B5EF4-FFF2-40B4-BE49-F238E27FC236}">
                <a16:creationId xmlns:a16="http://schemas.microsoft.com/office/drawing/2014/main" id="{B93D812D-BB26-4FDD-A218-F6F71E737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0" name="Freeform 5">
            <a:extLst>
              <a:ext uri="{FF2B5EF4-FFF2-40B4-BE49-F238E27FC236}">
                <a16:creationId xmlns:a16="http://schemas.microsoft.com/office/drawing/2014/main" id="{EEA99C6C-BC37-4408-9F74-3DDB1060B7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2" name="Title 1">
            <a:extLst>
              <a:ext uri="{FF2B5EF4-FFF2-40B4-BE49-F238E27FC236}">
                <a16:creationId xmlns:a16="http://schemas.microsoft.com/office/drawing/2014/main" id="{813AE4F2-A442-8C88-B076-AC29D473E0E3}"/>
              </a:ext>
            </a:extLst>
          </p:cNvPr>
          <p:cNvSpPr>
            <a:spLocks noGrp="1"/>
          </p:cNvSpPr>
          <p:nvPr>
            <p:ph type="title"/>
          </p:nvPr>
        </p:nvSpPr>
        <p:spPr>
          <a:xfrm>
            <a:off x="639098" y="629265"/>
            <a:ext cx="6072776" cy="1622322"/>
          </a:xfrm>
        </p:spPr>
        <p:txBody>
          <a:bodyPr>
            <a:normAutofit/>
          </a:bodyPr>
          <a:lstStyle/>
          <a:p>
            <a:r>
              <a:rPr lang="en-GB" b="1">
                <a:solidFill>
                  <a:srgbClr val="FFFFFE"/>
                </a:solidFill>
                <a:highlight>
                  <a:srgbClr val="FFFF00"/>
                </a:highlight>
                <a:latin typeface="Arial"/>
                <a:cs typeface="Arial"/>
              </a:rPr>
              <a:t>Critical Evaluation: Residential Care Homes </a:t>
            </a:r>
            <a:endParaRPr lang="en-US" b="1">
              <a:solidFill>
                <a:srgbClr val="FFFFFE"/>
              </a:solidFill>
              <a:highlight>
                <a:srgbClr val="FFFF00"/>
              </a:highlight>
            </a:endParaRPr>
          </a:p>
        </p:txBody>
      </p:sp>
      <p:sp>
        <p:nvSpPr>
          <p:cNvPr id="32" name="Rectangle 31">
            <a:extLst>
              <a:ext uri="{FF2B5EF4-FFF2-40B4-BE49-F238E27FC236}">
                <a16:creationId xmlns:a16="http://schemas.microsoft.com/office/drawing/2014/main" id="{924C0032-B592-45AB-AD23-5A4BD369B6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89BF1F84-E7C7-42A7-911D-8E48AF6711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a:extLst>
              <a:ext uri="{FF2B5EF4-FFF2-40B4-BE49-F238E27FC236}">
                <a16:creationId xmlns:a16="http://schemas.microsoft.com/office/drawing/2014/main" id="{0C3CFCFE-6522-4333-8CB1-16DB80E7E9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34694749-4902-8FD9-1AB3-452C85D8FE17}"/>
              </a:ext>
            </a:extLst>
          </p:cNvPr>
          <p:cNvSpPr>
            <a:spLocks noGrp="1"/>
          </p:cNvSpPr>
          <p:nvPr>
            <p:ph idx="1"/>
          </p:nvPr>
        </p:nvSpPr>
        <p:spPr>
          <a:xfrm>
            <a:off x="639098" y="2418735"/>
            <a:ext cx="6072776" cy="3811740"/>
          </a:xfrm>
        </p:spPr>
        <p:txBody>
          <a:bodyPr vert="horz" lIns="91440" tIns="45720" rIns="91440" bIns="45720" rtlCol="0" anchor="ctr">
            <a:normAutofit/>
          </a:bodyPr>
          <a:lstStyle/>
          <a:p>
            <a:pPr marL="0" indent="0">
              <a:buNone/>
            </a:pPr>
            <a:r>
              <a:rPr lang="en-GB" b="1">
                <a:solidFill>
                  <a:schemeClr val="bg1"/>
                </a:solidFill>
                <a:highlight>
                  <a:srgbClr val="FFFFFF"/>
                </a:highlight>
                <a:latin typeface="Arial"/>
                <a:cs typeface="Arial"/>
              </a:rPr>
              <a:t>Strengths: 24/7 safety, social activity, skilled nursing</a:t>
            </a:r>
            <a:br>
              <a:rPr lang="en-GB" b="1">
                <a:solidFill>
                  <a:schemeClr val="bg1"/>
                </a:solidFill>
                <a:highlight>
                  <a:srgbClr val="FFFFFF"/>
                </a:highlight>
                <a:latin typeface="Arial"/>
                <a:cs typeface="Arial"/>
              </a:rPr>
            </a:br>
            <a:r>
              <a:rPr lang="en-GB" b="1">
                <a:solidFill>
                  <a:schemeClr val="bg1"/>
                </a:solidFill>
                <a:highlight>
                  <a:srgbClr val="FFFFFF"/>
                </a:highlight>
                <a:latin typeface="Arial"/>
                <a:cs typeface="Arial"/>
              </a:rPr>
              <a:t> Weaknesses: risk of institutionalisation, 1/5 homes rated “inadequate/requires improvement” (CQC 2024)</a:t>
            </a:r>
            <a:br>
              <a:rPr lang="en-GB" b="1">
                <a:solidFill>
                  <a:schemeClr val="bg1"/>
                </a:solidFill>
                <a:highlight>
                  <a:srgbClr val="FFFFFF"/>
                </a:highlight>
                <a:latin typeface="Arial"/>
                <a:cs typeface="Arial"/>
              </a:rPr>
            </a:br>
            <a:r>
              <a:rPr lang="en-GB" b="1">
                <a:solidFill>
                  <a:schemeClr val="bg1"/>
                </a:solidFill>
                <a:highlight>
                  <a:srgbClr val="FFFFFF"/>
                </a:highlight>
                <a:latin typeface="Arial"/>
                <a:cs typeface="Arial"/>
              </a:rPr>
              <a:t> Barriers: high fees, inconsistent dementia training, post‑Covid staffing crisis  </a:t>
            </a:r>
            <a:endParaRPr lang="en-GB" b="1">
              <a:solidFill>
                <a:schemeClr val="bg1"/>
              </a:solidFill>
            </a:endParaRPr>
          </a:p>
        </p:txBody>
      </p:sp>
      <p:pic>
        <p:nvPicPr>
          <p:cNvPr id="5" name="Picture 4" descr="A person looking at an old person&#10;&#10;AI-generated content may be incorrect.">
            <a:extLst>
              <a:ext uri="{FF2B5EF4-FFF2-40B4-BE49-F238E27FC236}">
                <a16:creationId xmlns:a16="http://schemas.microsoft.com/office/drawing/2014/main" id="{B46FED20-CFE4-3567-2431-934FCA5E5472}"/>
              </a:ext>
            </a:extLst>
          </p:cNvPr>
          <p:cNvPicPr>
            <a:picLocks noChangeAspect="1"/>
          </p:cNvPicPr>
          <p:nvPr/>
        </p:nvPicPr>
        <p:blipFill>
          <a:blip r:embed="rId4"/>
          <a:stretch>
            <a:fillRect/>
          </a:stretch>
        </p:blipFill>
        <p:spPr>
          <a:xfrm>
            <a:off x="7833232" y="645107"/>
            <a:ext cx="3295304" cy="2710388"/>
          </a:xfrm>
          <a:prstGeom prst="rect">
            <a:avLst/>
          </a:prstGeom>
        </p:spPr>
      </p:pic>
      <p:pic>
        <p:nvPicPr>
          <p:cNvPr id="4" name="Picture 3" descr="A close-up of a white background&#10;&#10;AI-generated content may be incorrect.">
            <a:extLst>
              <a:ext uri="{FF2B5EF4-FFF2-40B4-BE49-F238E27FC236}">
                <a16:creationId xmlns:a16="http://schemas.microsoft.com/office/drawing/2014/main" id="{7F2DAD4A-3497-79A6-D936-B6A755368581}"/>
              </a:ext>
            </a:extLst>
          </p:cNvPr>
          <p:cNvPicPr>
            <a:picLocks noChangeAspect="1"/>
          </p:cNvPicPr>
          <p:nvPr/>
        </p:nvPicPr>
        <p:blipFill>
          <a:blip r:embed="rId5"/>
          <a:stretch>
            <a:fillRect/>
          </a:stretch>
        </p:blipFill>
        <p:spPr>
          <a:xfrm>
            <a:off x="7418226" y="3869735"/>
            <a:ext cx="4125317" cy="2011091"/>
          </a:xfrm>
          <a:prstGeom prst="rect">
            <a:avLst/>
          </a:prstGeom>
        </p:spPr>
      </p:pic>
      <p:pic>
        <p:nvPicPr>
          <p:cNvPr id="6" name="New Recording 17">
            <a:hlinkClick r:id="" action="ppaction://media"/>
            <a:extLst>
              <a:ext uri="{FF2B5EF4-FFF2-40B4-BE49-F238E27FC236}">
                <a16:creationId xmlns:a16="http://schemas.microsoft.com/office/drawing/2014/main" id="{EC904702-C937-5819-6A2C-6220119EC8A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30875" y="5262789"/>
            <a:ext cx="730250" cy="730250"/>
          </a:xfrm>
          <a:prstGeom prst="rect">
            <a:avLst/>
          </a:prstGeom>
        </p:spPr>
      </p:pic>
    </p:spTree>
    <p:extLst>
      <p:ext uri="{BB962C8B-B14F-4D97-AF65-F5344CB8AC3E}">
        <p14:creationId xmlns:p14="http://schemas.microsoft.com/office/powerpoint/2010/main" val="346283487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A7B01-125B-F37B-2A42-857685ABA602}"/>
              </a:ext>
            </a:extLst>
          </p:cNvPr>
          <p:cNvSpPr>
            <a:spLocks noGrp="1"/>
          </p:cNvSpPr>
          <p:nvPr>
            <p:ph type="title"/>
          </p:nvPr>
        </p:nvSpPr>
        <p:spPr>
          <a:xfrm>
            <a:off x="1154954" y="973668"/>
            <a:ext cx="8761413" cy="706964"/>
          </a:xfrm>
        </p:spPr>
        <p:txBody>
          <a:bodyPr>
            <a:normAutofit/>
          </a:bodyPr>
          <a:lstStyle/>
          <a:p>
            <a:r>
              <a:rPr lang="en-GB" sz="3300">
                <a:solidFill>
                  <a:schemeClr val="tx1"/>
                </a:solidFill>
                <a:highlight>
                  <a:srgbClr val="FFFF00"/>
                </a:highlight>
                <a:latin typeface="Arial"/>
                <a:cs typeface="Arial"/>
              </a:rPr>
              <a:t>Technology 1: Telecare &amp; Remote Monitoring </a:t>
            </a:r>
            <a:endParaRPr lang="en-US" sz="3300">
              <a:solidFill>
                <a:schemeClr val="tx1"/>
              </a:solidFill>
              <a:highlight>
                <a:srgbClr val="FFFF00"/>
              </a:highlight>
            </a:endParaRPr>
          </a:p>
        </p:txBody>
      </p:sp>
      <p:sp>
        <p:nvSpPr>
          <p:cNvPr id="3" name="Content Placeholder 2">
            <a:extLst>
              <a:ext uri="{FF2B5EF4-FFF2-40B4-BE49-F238E27FC236}">
                <a16:creationId xmlns:a16="http://schemas.microsoft.com/office/drawing/2014/main" id="{1AF0D320-6D52-DF83-E212-7C23600A8269}"/>
              </a:ext>
            </a:extLst>
          </p:cNvPr>
          <p:cNvSpPr>
            <a:spLocks noGrp="1"/>
          </p:cNvSpPr>
          <p:nvPr>
            <p:ph idx="1"/>
          </p:nvPr>
        </p:nvSpPr>
        <p:spPr>
          <a:xfrm>
            <a:off x="1154954" y="2603500"/>
            <a:ext cx="6397313" cy="3416300"/>
          </a:xfrm>
        </p:spPr>
        <p:txBody>
          <a:bodyPr vert="horz" lIns="91440" tIns="45720" rIns="91440" bIns="45720" rtlCol="0" anchor="ctr">
            <a:normAutofit/>
          </a:bodyPr>
          <a:lstStyle/>
          <a:p>
            <a:pPr marL="0" indent="0">
              <a:buNone/>
            </a:pPr>
            <a:r>
              <a:rPr lang="en-GB" b="1">
                <a:solidFill>
                  <a:schemeClr val="tx1"/>
                </a:solidFill>
                <a:highlight>
                  <a:srgbClr val="FFFFFF"/>
                </a:highlight>
                <a:latin typeface="Arial"/>
                <a:cs typeface="Arial"/>
              </a:rPr>
              <a:t>• Examples: fall detectors, pill dispensers, wearables, remote vital‑sign checks</a:t>
            </a:r>
            <a:br>
              <a:rPr lang="en-GB" b="1">
                <a:highlight>
                  <a:srgbClr val="FFFFFF"/>
                </a:highlight>
                <a:latin typeface="Arial"/>
                <a:cs typeface="Arial"/>
              </a:rPr>
            </a:br>
            <a:r>
              <a:rPr lang="en-GB" b="1">
                <a:solidFill>
                  <a:schemeClr val="tx1"/>
                </a:solidFill>
                <a:highlight>
                  <a:srgbClr val="FFFFFF"/>
                </a:highlight>
                <a:latin typeface="Arial"/>
                <a:cs typeface="Arial"/>
              </a:rPr>
              <a:t> Benefits: cuts hospital admissions, extends independence (NICE 2023)</a:t>
            </a:r>
            <a:br>
              <a:rPr lang="en-GB" b="1">
                <a:highlight>
                  <a:srgbClr val="FFFFFF"/>
                </a:highlight>
                <a:latin typeface="Arial"/>
                <a:cs typeface="Arial"/>
              </a:rPr>
            </a:br>
            <a:r>
              <a:rPr lang="en-GB" b="1">
                <a:solidFill>
                  <a:schemeClr val="tx1"/>
                </a:solidFill>
                <a:highlight>
                  <a:srgbClr val="FFFFFF"/>
                </a:highlight>
                <a:latin typeface="Arial"/>
                <a:cs typeface="Arial"/>
              </a:rPr>
              <a:t> Limitations: 40 % ≥ 75 yrs not online → digital exclusion; privacy worries (Ofcom 2024)</a:t>
            </a:r>
            <a:endParaRPr lang="en-GB" b="1">
              <a:solidFill>
                <a:schemeClr val="tx1"/>
              </a:solidFill>
            </a:endParaRPr>
          </a:p>
        </p:txBody>
      </p:sp>
      <p:pic>
        <p:nvPicPr>
          <p:cNvPr id="7" name="Graphic 6" descr="Medicine">
            <a:extLst>
              <a:ext uri="{FF2B5EF4-FFF2-40B4-BE49-F238E27FC236}">
                <a16:creationId xmlns:a16="http://schemas.microsoft.com/office/drawing/2014/main" id="{23E31B07-EBA7-520A-34BC-A3C99702CDFD}"/>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027013" y="2775951"/>
            <a:ext cx="3067163" cy="3067163"/>
          </a:xfrm>
          <a:prstGeom prst="roundRect">
            <a:avLst>
              <a:gd name="adj" fmla="val 1858"/>
            </a:avLst>
          </a:prstGeom>
          <a:effectLst>
            <a:outerShdw blurRad="50800" dist="50800" dir="5400000" algn="tl" rotWithShape="0">
              <a:srgbClr val="000000">
                <a:alpha val="43000"/>
              </a:srgbClr>
            </a:outerShdw>
          </a:effectLst>
        </p:spPr>
      </p:pic>
      <p:pic>
        <p:nvPicPr>
          <p:cNvPr id="4" name="New Recording 18">
            <a:hlinkClick r:id="" action="ppaction://media"/>
            <a:extLst>
              <a:ext uri="{FF2B5EF4-FFF2-40B4-BE49-F238E27FC236}">
                <a16:creationId xmlns:a16="http://schemas.microsoft.com/office/drawing/2014/main" id="{6E620EE6-7F6A-1222-6041-965AC7F80BB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6093732" y="5654675"/>
            <a:ext cx="730250" cy="730250"/>
          </a:xfrm>
          <a:prstGeom prst="rect">
            <a:avLst/>
          </a:prstGeom>
        </p:spPr>
      </p:pic>
    </p:spTree>
    <p:extLst>
      <p:ext uri="{BB962C8B-B14F-4D97-AF65-F5344CB8AC3E}">
        <p14:creationId xmlns:p14="http://schemas.microsoft.com/office/powerpoint/2010/main" val="323117720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B219AE65-9B94-44EA-BEF3-EF4BFA169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F0C81A57-9CD5-461B-8FFE-4A8CB6CFB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7539" y="467397"/>
            <a:ext cx="695829" cy="5919116"/>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grpSp>
        <p:nvGrpSpPr>
          <p:cNvPr id="21" name="Group 20">
            <a:extLst>
              <a:ext uri="{FF2B5EF4-FFF2-40B4-BE49-F238E27FC236}">
                <a16:creationId xmlns:a16="http://schemas.microsoft.com/office/drawing/2014/main" id="{3086C462-37F4-494D-8292-CCB95221CC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22" name="Rectangle 21">
              <a:extLst>
                <a:ext uri="{FF2B5EF4-FFF2-40B4-BE49-F238E27FC236}">
                  <a16:creationId xmlns:a16="http://schemas.microsoft.com/office/drawing/2014/main" id="{2C7D2D64-353F-4802-AA48-A70CE6020B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Freeform 5">
              <a:extLst>
                <a:ext uri="{FF2B5EF4-FFF2-40B4-BE49-F238E27FC236}">
                  <a16:creationId xmlns:a16="http://schemas.microsoft.com/office/drawing/2014/main" id="{30A6328F-CAA3-4052-BF4C-14BD47706E6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tyle>
            <a:lnRef idx="0">
              <a:scrgbClr r="0" g="0" b="0"/>
            </a:lnRef>
            <a:fillRef idx="1002">
              <a:schemeClr val="dk2"/>
            </a:fillRef>
            <a:effectRef idx="0">
              <a:scrgbClr r="0" g="0" b="0"/>
            </a:effectRef>
            <a:fontRef idx="major"/>
          </p:style>
        </p:sp>
      </p:grpSp>
      <p:sp>
        <p:nvSpPr>
          <p:cNvPr id="2" name="Title 1">
            <a:extLst>
              <a:ext uri="{FF2B5EF4-FFF2-40B4-BE49-F238E27FC236}">
                <a16:creationId xmlns:a16="http://schemas.microsoft.com/office/drawing/2014/main" id="{F51D0D94-169D-4AE9-B2B3-A18F3702D9A4}"/>
              </a:ext>
            </a:extLst>
          </p:cNvPr>
          <p:cNvSpPr>
            <a:spLocks noGrp="1"/>
          </p:cNvSpPr>
          <p:nvPr>
            <p:ph type="title"/>
          </p:nvPr>
        </p:nvSpPr>
        <p:spPr>
          <a:xfrm>
            <a:off x="1000372" y="1209957"/>
            <a:ext cx="3034580" cy="4438087"/>
          </a:xfrm>
        </p:spPr>
        <p:txBody>
          <a:bodyPr vert="horz" lIns="91440" tIns="45720" rIns="91440" bIns="45720" rtlCol="0" anchor="ctr">
            <a:normAutofit/>
          </a:bodyPr>
          <a:lstStyle/>
          <a:p>
            <a:pPr algn="r"/>
            <a:r>
              <a:rPr lang="en-US" sz="3200" u="sng">
                <a:solidFill>
                  <a:schemeClr val="tx1"/>
                </a:solidFill>
                <a:highlight>
                  <a:srgbClr val="FFFFFF"/>
                </a:highlight>
              </a:rPr>
              <a:t>Technology 2: Assistive &amp; Dementia Tech:</a:t>
            </a:r>
            <a:endParaRPr lang="en-US" sz="3200">
              <a:solidFill>
                <a:schemeClr val="tx1"/>
              </a:solidFill>
            </a:endParaRPr>
          </a:p>
        </p:txBody>
      </p:sp>
      <p:cxnSp>
        <p:nvCxnSpPr>
          <p:cNvPr id="25" name="Straight Connector 24">
            <a:extLst>
              <a:ext uri="{FF2B5EF4-FFF2-40B4-BE49-F238E27FC236}">
                <a16:creationId xmlns:a16="http://schemas.microsoft.com/office/drawing/2014/main" id="{AD23B2CD-009B-425A-9616-1E1AD1D5AB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56687" y="1930986"/>
            <a:ext cx="0" cy="3200400"/>
          </a:xfrm>
          <a:prstGeom prst="line">
            <a:avLst/>
          </a:prstGeom>
          <a:ln w="15875" cap="sq">
            <a:solidFill>
              <a:schemeClr val="tx2"/>
            </a:solidFill>
            <a:miter lim="800000"/>
          </a:ln>
        </p:spPr>
        <p:style>
          <a:lnRef idx="1">
            <a:schemeClr val="accent1"/>
          </a:lnRef>
          <a:fillRef idx="0">
            <a:schemeClr val="accent1"/>
          </a:fillRef>
          <a:effectRef idx="0">
            <a:schemeClr val="accent1"/>
          </a:effectRef>
          <a:fontRef idx="minor">
            <a:schemeClr val="tx1"/>
          </a:fontRef>
        </p:style>
      </p:cxnSp>
      <p:sp>
        <p:nvSpPr>
          <p:cNvPr id="4" name="TextBox 3">
            <a:extLst>
              <a:ext uri="{FF2B5EF4-FFF2-40B4-BE49-F238E27FC236}">
                <a16:creationId xmlns:a16="http://schemas.microsoft.com/office/drawing/2014/main" id="{08773C9A-D1DE-DC53-35F5-AE3164FA1BE8}"/>
              </a:ext>
            </a:extLst>
          </p:cNvPr>
          <p:cNvSpPr txBox="1"/>
          <p:nvPr/>
        </p:nvSpPr>
        <p:spPr>
          <a:xfrm>
            <a:off x="4678424" y="1059025"/>
            <a:ext cx="5302189" cy="473995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ts val="1000"/>
              </a:spcBef>
              <a:buClr>
                <a:schemeClr val="accent1"/>
              </a:buClr>
              <a:buSzPct val="80000"/>
            </a:pPr>
            <a:r>
              <a:rPr lang="en-US">
                <a:highlight>
                  <a:srgbClr val="FFFFFF"/>
                </a:highlight>
              </a:rPr>
              <a:t> 1)Examples: GPS locators, voice‑controlled lighting, memory prompts</a:t>
            </a:r>
            <a:br>
              <a:rPr lang="en-US">
                <a:highlight>
                  <a:srgbClr val="FFFFFF"/>
                </a:highlight>
              </a:rPr>
            </a:br>
            <a:r>
              <a:rPr lang="en-US">
                <a:highlight>
                  <a:srgbClr val="FFFFFF"/>
                </a:highlight>
              </a:rPr>
              <a:t> 2)Benefits: safer walking, reduces carer strain, supports continuity</a:t>
            </a:r>
            <a:br>
              <a:rPr lang="en-US">
                <a:highlight>
                  <a:srgbClr val="FFFFFF"/>
                </a:highlight>
              </a:rPr>
            </a:br>
            <a:r>
              <a:rPr lang="en-US">
                <a:highlight>
                  <a:srgbClr val="FFFFFF"/>
                </a:highlight>
              </a:rPr>
              <a:t> 3)Limitations: high cost, low commissioning, poor interoperability (Alzheimer’s Soc 2024)</a:t>
            </a:r>
            <a:endParaRPr lang="en-US"/>
          </a:p>
        </p:txBody>
      </p:sp>
      <p:pic>
        <p:nvPicPr>
          <p:cNvPr id="3" name="New Recording 19">
            <a:hlinkClick r:id="" action="ppaction://media"/>
            <a:extLst>
              <a:ext uri="{FF2B5EF4-FFF2-40B4-BE49-F238E27FC236}">
                <a16:creationId xmlns:a16="http://schemas.microsoft.com/office/drawing/2014/main" id="{2538A0C7-B5DB-7792-DB76-4D25A5474535}"/>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730875" y="5066846"/>
            <a:ext cx="730250" cy="730250"/>
          </a:xfrm>
          <a:prstGeom prst="rect">
            <a:avLst/>
          </a:prstGeom>
        </p:spPr>
      </p:pic>
    </p:spTree>
    <p:extLst>
      <p:ext uri="{BB962C8B-B14F-4D97-AF65-F5344CB8AC3E}">
        <p14:creationId xmlns:p14="http://schemas.microsoft.com/office/powerpoint/2010/main" val="22327116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314C310-850D-4491-AA52-C75BEA68B6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D4EC3799-3F52-48CE-85CC-83AED368EB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1" name="Rectangle 10">
              <a:extLst>
                <a:ext uri="{FF2B5EF4-FFF2-40B4-BE49-F238E27FC236}">
                  <a16:creationId xmlns:a16="http://schemas.microsoft.com/office/drawing/2014/main" id="{F3FC2939-BF10-4CBC-904B-74A17D4B9C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Freeform 5">
              <a:extLst>
                <a:ext uri="{FF2B5EF4-FFF2-40B4-BE49-F238E27FC236}">
                  <a16:creationId xmlns:a16="http://schemas.microsoft.com/office/drawing/2014/main" id="{266B6D5D-11B6-40A6-9CEF-F0B0D104C5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grpSp>
      <p:sp>
        <p:nvSpPr>
          <p:cNvPr id="2" name="Title 1">
            <a:extLst>
              <a:ext uri="{FF2B5EF4-FFF2-40B4-BE49-F238E27FC236}">
                <a16:creationId xmlns:a16="http://schemas.microsoft.com/office/drawing/2014/main" id="{A9883340-CDB5-B9E9-57F4-1A0492788038}"/>
              </a:ext>
            </a:extLst>
          </p:cNvPr>
          <p:cNvSpPr>
            <a:spLocks noGrp="1"/>
          </p:cNvSpPr>
          <p:nvPr>
            <p:ph type="title"/>
          </p:nvPr>
        </p:nvSpPr>
        <p:spPr>
          <a:xfrm>
            <a:off x="836247" y="1085549"/>
            <a:ext cx="3430947" cy="4686903"/>
          </a:xfrm>
        </p:spPr>
        <p:txBody>
          <a:bodyPr anchor="ctr">
            <a:normAutofit/>
          </a:bodyPr>
          <a:lstStyle/>
          <a:p>
            <a:pPr algn="r"/>
            <a:r>
              <a:rPr lang="en-GB" b="1">
                <a:solidFill>
                  <a:srgbClr val="222222"/>
                </a:solidFill>
                <a:highlight>
                  <a:srgbClr val="FFFF00"/>
                </a:highlight>
                <a:latin typeface="Arial"/>
                <a:cs typeface="Arial"/>
              </a:rPr>
              <a:t>Case Study 1: Manchester Age UK Tech‑Supported Befriending </a:t>
            </a:r>
            <a:endParaRPr lang="en-US" b="1">
              <a:highlight>
                <a:srgbClr val="FFFF00"/>
              </a:highlight>
            </a:endParaRPr>
          </a:p>
        </p:txBody>
      </p:sp>
      <p:cxnSp>
        <p:nvCxnSpPr>
          <p:cNvPr id="14" name="Straight Connector 13">
            <a:extLst>
              <a:ext uri="{FF2B5EF4-FFF2-40B4-BE49-F238E27FC236}">
                <a16:creationId xmlns:a16="http://schemas.microsoft.com/office/drawing/2014/main" id="{789E20C7-BB50-4317-93C7-90C8ED80B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930986"/>
            <a:ext cx="0" cy="3200400"/>
          </a:xfrm>
          <a:prstGeom prst="line">
            <a:avLst/>
          </a:prstGeom>
          <a:ln w="15875" cap="sq">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A949E5D-6FF7-04E6-7F10-C4DAAF3B5DB6}"/>
              </a:ext>
            </a:extLst>
          </p:cNvPr>
          <p:cNvSpPr>
            <a:spLocks noGrp="1"/>
          </p:cNvSpPr>
          <p:nvPr>
            <p:ph idx="1"/>
          </p:nvPr>
        </p:nvSpPr>
        <p:spPr>
          <a:xfrm>
            <a:off x="5041399" y="1085549"/>
            <a:ext cx="5579707" cy="4686903"/>
          </a:xfrm>
        </p:spPr>
        <p:txBody>
          <a:bodyPr anchor="ctr">
            <a:normAutofit/>
          </a:bodyPr>
          <a:lstStyle/>
          <a:p>
            <a:pPr marL="0" indent="0">
              <a:buNone/>
            </a:pPr>
            <a:r>
              <a:rPr lang="en-GB">
                <a:solidFill>
                  <a:schemeClr val="tx1"/>
                </a:solidFill>
                <a:latin typeface="Arial"/>
                <a:cs typeface="Arial"/>
              </a:rPr>
              <a:t>• Intervention: weekly volunteer visits + tablet training + check‑in calls</a:t>
            </a:r>
            <a:br>
              <a:rPr lang="en-GB">
                <a:solidFill>
                  <a:schemeClr val="tx1"/>
                </a:solidFill>
                <a:latin typeface="Arial"/>
                <a:cs typeface="Arial"/>
              </a:rPr>
            </a:br>
            <a:br>
              <a:rPr lang="en-GB">
                <a:solidFill>
                  <a:schemeClr val="tx1"/>
                </a:solidFill>
                <a:latin typeface="Arial"/>
                <a:cs typeface="Arial"/>
              </a:rPr>
            </a:br>
            <a:r>
              <a:rPr lang="en-GB">
                <a:solidFill>
                  <a:schemeClr val="tx1"/>
                </a:solidFill>
                <a:latin typeface="Arial"/>
                <a:cs typeface="Arial"/>
              </a:rPr>
              <a:t>• Outcomes: 78 % less loneliness; fewer GP attendances</a:t>
            </a:r>
            <a:br>
              <a:rPr lang="en-GB">
                <a:solidFill>
                  <a:schemeClr val="tx1"/>
                </a:solidFill>
                <a:latin typeface="Arial"/>
                <a:cs typeface="Arial"/>
              </a:rPr>
            </a:br>
            <a:br>
              <a:rPr lang="en-GB">
                <a:solidFill>
                  <a:schemeClr val="tx1"/>
                </a:solidFill>
                <a:latin typeface="Arial"/>
                <a:cs typeface="Arial"/>
              </a:rPr>
            </a:br>
            <a:r>
              <a:rPr lang="en-GB">
                <a:solidFill>
                  <a:schemeClr val="tx1"/>
                </a:solidFill>
                <a:latin typeface="Arial"/>
                <a:cs typeface="Arial"/>
              </a:rPr>
              <a:t>• Links: Activity theory, Care Act prevention duty, telecare benefits</a:t>
            </a:r>
            <a:endParaRPr lang="en-GB">
              <a:solidFill>
                <a:schemeClr val="tx1"/>
              </a:solidFill>
            </a:endParaRPr>
          </a:p>
        </p:txBody>
      </p:sp>
      <p:pic>
        <p:nvPicPr>
          <p:cNvPr id="4" name="New Recording 20">
            <a:hlinkClick r:id="" action="ppaction://media"/>
            <a:extLst>
              <a:ext uri="{FF2B5EF4-FFF2-40B4-BE49-F238E27FC236}">
                <a16:creationId xmlns:a16="http://schemas.microsoft.com/office/drawing/2014/main" id="{3F048724-7525-237E-8F87-2732FB42676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677104" y="5132161"/>
            <a:ext cx="730250" cy="730250"/>
          </a:xfrm>
          <a:prstGeom prst="rect">
            <a:avLst/>
          </a:prstGeom>
        </p:spPr>
      </p:pic>
    </p:spTree>
    <p:extLst>
      <p:ext uri="{BB962C8B-B14F-4D97-AF65-F5344CB8AC3E}">
        <p14:creationId xmlns:p14="http://schemas.microsoft.com/office/powerpoint/2010/main" val="14425655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24432-40DF-A89C-9EE4-7F6E9754E195}"/>
              </a:ext>
            </a:extLst>
          </p:cNvPr>
          <p:cNvSpPr>
            <a:spLocks noGrp="1"/>
          </p:cNvSpPr>
          <p:nvPr>
            <p:ph type="title"/>
          </p:nvPr>
        </p:nvSpPr>
        <p:spPr>
          <a:xfrm>
            <a:off x="1154954" y="973668"/>
            <a:ext cx="8761413" cy="706964"/>
          </a:xfrm>
        </p:spPr>
        <p:txBody>
          <a:bodyPr>
            <a:normAutofit/>
          </a:bodyPr>
          <a:lstStyle/>
          <a:p>
            <a:pPr>
              <a:lnSpc>
                <a:spcPct val="90000"/>
              </a:lnSpc>
            </a:pPr>
            <a:r>
              <a:rPr lang="en-GB" sz="2500" b="1">
                <a:solidFill>
                  <a:schemeClr val="tx1"/>
                </a:solidFill>
                <a:highlight>
                  <a:srgbClr val="FFFFFF"/>
                </a:highlight>
                <a:latin typeface="Arial"/>
                <a:cs typeface="Arial"/>
              </a:rPr>
              <a:t> Case Study 2: Birmingham “Dementia‑Plus” Home </a:t>
            </a:r>
            <a:endParaRPr lang="en-US" sz="2500" b="1">
              <a:solidFill>
                <a:schemeClr val="tx1"/>
              </a:solidFill>
            </a:endParaRPr>
          </a:p>
        </p:txBody>
      </p:sp>
      <p:sp>
        <p:nvSpPr>
          <p:cNvPr id="3" name="Content Placeholder 2">
            <a:extLst>
              <a:ext uri="{FF2B5EF4-FFF2-40B4-BE49-F238E27FC236}">
                <a16:creationId xmlns:a16="http://schemas.microsoft.com/office/drawing/2014/main" id="{5300A7CD-F871-1164-918D-60112E685239}"/>
              </a:ext>
            </a:extLst>
          </p:cNvPr>
          <p:cNvSpPr>
            <a:spLocks noGrp="1"/>
          </p:cNvSpPr>
          <p:nvPr>
            <p:ph idx="1"/>
          </p:nvPr>
        </p:nvSpPr>
        <p:spPr>
          <a:xfrm>
            <a:off x="1154955" y="2603500"/>
            <a:ext cx="3481054" cy="3416300"/>
          </a:xfrm>
        </p:spPr>
        <p:txBody>
          <a:bodyPr vert="horz" lIns="91440" tIns="45720" rIns="91440" bIns="45720" rtlCol="0" anchor="ctr">
            <a:normAutofit/>
          </a:bodyPr>
          <a:lstStyle/>
          <a:p>
            <a:pPr marL="0" indent="0">
              <a:buNone/>
            </a:pPr>
            <a:r>
              <a:rPr lang="en-GB" sz="1600" b="1">
                <a:highlight>
                  <a:srgbClr val="FFFF00"/>
                </a:highlight>
                <a:latin typeface="Arial"/>
                <a:cs typeface="Arial"/>
              </a:rPr>
              <a:t>• Features: person‑centred planning, secure GPS gardens, memory‑friendly layout</a:t>
            </a:r>
            <a:br>
              <a:rPr lang="en-GB" sz="1600" b="1">
                <a:highlight>
                  <a:srgbClr val="FFFF00"/>
                </a:highlight>
                <a:latin typeface="Arial"/>
                <a:cs typeface="Arial"/>
              </a:rPr>
            </a:br>
            <a:br>
              <a:rPr lang="en-GB" sz="1600" b="1">
                <a:highlight>
                  <a:srgbClr val="FFFF00"/>
                </a:highlight>
                <a:latin typeface="Arial"/>
                <a:cs typeface="Arial"/>
              </a:rPr>
            </a:br>
            <a:r>
              <a:rPr lang="en-GB" sz="1600" b="1">
                <a:highlight>
                  <a:srgbClr val="FFFF00"/>
                </a:highlight>
                <a:latin typeface="Arial"/>
                <a:cs typeface="Arial"/>
              </a:rPr>
              <a:t>• Outcomes: 30 % fewer behavioural episodes; higher family satisfaction</a:t>
            </a:r>
            <a:br>
              <a:rPr lang="en-GB" sz="1600" b="1">
                <a:highlight>
                  <a:srgbClr val="FFFF00"/>
                </a:highlight>
                <a:latin typeface="Arial"/>
                <a:cs typeface="Arial"/>
              </a:rPr>
            </a:br>
            <a:br>
              <a:rPr lang="en-GB" sz="1600" b="1">
                <a:highlight>
                  <a:srgbClr val="FFFF00"/>
                </a:highlight>
                <a:latin typeface="Arial"/>
                <a:cs typeface="Arial"/>
              </a:rPr>
            </a:br>
            <a:r>
              <a:rPr lang="en-GB" sz="1600" b="1">
                <a:highlight>
                  <a:srgbClr val="FFFF00"/>
                </a:highlight>
                <a:latin typeface="Arial"/>
                <a:cs typeface="Arial"/>
              </a:rPr>
              <a:t>• Links: Continuity theory, Equality Act adjustments </a:t>
            </a:r>
            <a:endParaRPr lang="en-US" sz="1600" b="1"/>
          </a:p>
        </p:txBody>
      </p:sp>
      <p:pic>
        <p:nvPicPr>
          <p:cNvPr id="5" name="Picture 4" descr="A person sitting on a chair reading a book to a person&#10;&#10;AI-generated content may be incorrect.">
            <a:extLst>
              <a:ext uri="{FF2B5EF4-FFF2-40B4-BE49-F238E27FC236}">
                <a16:creationId xmlns:a16="http://schemas.microsoft.com/office/drawing/2014/main" id="{09CB1930-4E84-C219-8C50-447558C8DBDD}"/>
              </a:ext>
            </a:extLst>
          </p:cNvPr>
          <p:cNvPicPr>
            <a:picLocks noChangeAspect="1"/>
          </p:cNvPicPr>
          <p:nvPr/>
        </p:nvPicPr>
        <p:blipFill>
          <a:blip r:embed="rId4"/>
          <a:srcRect l="4469" r="-5" b="-5"/>
          <a:stretch>
            <a:fillRect/>
          </a:stretch>
        </p:blipFill>
        <p:spPr>
          <a:xfrm>
            <a:off x="4984956" y="2775951"/>
            <a:ext cx="2997538" cy="3067163"/>
          </a:xfrm>
          <a:prstGeom prst="roundRect">
            <a:avLst>
              <a:gd name="adj" fmla="val 1858"/>
            </a:avLst>
          </a:prstGeom>
          <a:effectLst>
            <a:outerShdw blurRad="50800" dist="50800" dir="5400000" algn="tl" rotWithShape="0">
              <a:srgbClr val="000000">
                <a:alpha val="43000"/>
              </a:srgbClr>
            </a:outerShdw>
          </a:effectLst>
        </p:spPr>
      </p:pic>
      <p:pic>
        <p:nvPicPr>
          <p:cNvPr id="4" name="Picture 3" descr="A blue screen with pink text&#10;&#10;AI-generated content may be incorrect.">
            <a:extLst>
              <a:ext uri="{FF2B5EF4-FFF2-40B4-BE49-F238E27FC236}">
                <a16:creationId xmlns:a16="http://schemas.microsoft.com/office/drawing/2014/main" id="{434250B4-4AD1-86FF-BF84-8D59EF217ED8}"/>
              </a:ext>
            </a:extLst>
          </p:cNvPr>
          <p:cNvPicPr>
            <a:picLocks noChangeAspect="1"/>
          </p:cNvPicPr>
          <p:nvPr/>
        </p:nvPicPr>
        <p:blipFill>
          <a:blip r:embed="rId5"/>
          <a:srcRect t="7118" r="-2" b="5139"/>
          <a:stretch>
            <a:fillRect/>
          </a:stretch>
        </p:blipFill>
        <p:spPr>
          <a:xfrm>
            <a:off x="8146220" y="2775951"/>
            <a:ext cx="2997538" cy="3067163"/>
          </a:xfrm>
          <a:prstGeom prst="roundRect">
            <a:avLst>
              <a:gd name="adj" fmla="val 1858"/>
            </a:avLst>
          </a:prstGeom>
          <a:effectLst>
            <a:outerShdw blurRad="50800" dist="50800" dir="5400000" algn="tl" rotWithShape="0">
              <a:srgbClr val="000000">
                <a:alpha val="43000"/>
              </a:srgbClr>
            </a:outerShdw>
          </a:effectLst>
        </p:spPr>
      </p:pic>
      <p:pic>
        <p:nvPicPr>
          <p:cNvPr id="6" name="New Recording 21">
            <a:hlinkClick r:id="" action="ppaction://media"/>
            <a:extLst>
              <a:ext uri="{FF2B5EF4-FFF2-40B4-BE49-F238E27FC236}">
                <a16:creationId xmlns:a16="http://schemas.microsoft.com/office/drawing/2014/main" id="{E41A72C4-ADB1-A39B-9422-E4865B2808B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08189" y="5654675"/>
            <a:ext cx="730250" cy="730250"/>
          </a:xfrm>
          <a:prstGeom prst="rect">
            <a:avLst/>
          </a:prstGeom>
        </p:spPr>
      </p:pic>
    </p:spTree>
    <p:extLst>
      <p:ext uri="{BB962C8B-B14F-4D97-AF65-F5344CB8AC3E}">
        <p14:creationId xmlns:p14="http://schemas.microsoft.com/office/powerpoint/2010/main" val="31427227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nextCondLst>
                <p:cond evt="onClick" delay="0">
                  <p:tgtEl>
                    <p:spTgt spid="6"/>
                  </p:tgtEl>
                </p:cond>
              </p:nextCondLst>
            </p:seq>
            <p:audio>
              <p:cMediaNode>
                <p:cTn id="7" fill="hold" display="0">
                  <p:stCondLst>
                    <p:cond delay="indefinite"/>
                  </p:stCondLst>
                  <p:endCondLst>
                    <p:cond evt="onStopAudio" delay="0">
                      <p:tgtEl>
                        <p:sldTgt/>
                      </p:tgtEl>
                    </p:cond>
                  </p:endCondLst>
                </p:cTn>
                <p:tgtEl>
                  <p:spTgt spid="6"/>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15DB2-2201-8DCF-0768-61FE8FA8987A}"/>
              </a:ext>
            </a:extLst>
          </p:cNvPr>
          <p:cNvSpPr>
            <a:spLocks noGrp="1"/>
          </p:cNvSpPr>
          <p:nvPr>
            <p:ph type="title"/>
          </p:nvPr>
        </p:nvSpPr>
        <p:spPr>
          <a:xfrm>
            <a:off x="1154954" y="973668"/>
            <a:ext cx="8761413" cy="706964"/>
          </a:xfrm>
        </p:spPr>
        <p:txBody>
          <a:bodyPr>
            <a:normAutofit/>
          </a:bodyPr>
          <a:lstStyle/>
          <a:p>
            <a:r>
              <a:rPr lang="en-GB">
                <a:solidFill>
                  <a:srgbClr val="EBEBEB"/>
                </a:solidFill>
              </a:rPr>
              <a:t>Recommendation:</a:t>
            </a:r>
          </a:p>
        </p:txBody>
      </p:sp>
      <p:graphicFrame>
        <p:nvGraphicFramePr>
          <p:cNvPr id="4" name="Diagram 3">
            <a:extLst>
              <a:ext uri="{FF2B5EF4-FFF2-40B4-BE49-F238E27FC236}">
                <a16:creationId xmlns:a16="http://schemas.microsoft.com/office/drawing/2014/main" id="{83B66D01-8971-3E88-2BD2-8553A54D7B8A}"/>
              </a:ext>
            </a:extLst>
          </p:cNvPr>
          <p:cNvGraphicFramePr/>
          <p:nvPr>
            <p:extLst>
              <p:ext uri="{D42A27DB-BD31-4B8C-83A1-F6EECF244321}">
                <p14:modId xmlns:p14="http://schemas.microsoft.com/office/powerpoint/2010/main" val="2265596459"/>
              </p:ext>
            </p:extLst>
          </p:nvPr>
        </p:nvGraphicFramePr>
        <p:xfrm>
          <a:off x="1286934" y="2925232"/>
          <a:ext cx="9625383" cy="308646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New Recording 22">
            <a:hlinkClick r:id="" action="ppaction://media"/>
            <a:extLst>
              <a:ext uri="{FF2B5EF4-FFF2-40B4-BE49-F238E27FC236}">
                <a16:creationId xmlns:a16="http://schemas.microsoft.com/office/drawing/2014/main" id="{16864C06-D641-BF4E-D701-A15DE648643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9910989" y="2330904"/>
            <a:ext cx="730250" cy="730250"/>
          </a:xfrm>
          <a:prstGeom prst="rect">
            <a:avLst/>
          </a:prstGeom>
        </p:spPr>
      </p:pic>
    </p:spTree>
    <p:extLst>
      <p:ext uri="{BB962C8B-B14F-4D97-AF65-F5344CB8AC3E}">
        <p14:creationId xmlns:p14="http://schemas.microsoft.com/office/powerpoint/2010/main" val="129406836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2"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4" name="Freeform: Shape 13">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16"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E149A160-7CCA-47F9-5BAD-17C57F26565D}"/>
              </a:ext>
            </a:extLst>
          </p:cNvPr>
          <p:cNvSpPr>
            <a:spLocks noGrp="1"/>
          </p:cNvSpPr>
          <p:nvPr>
            <p:ph type="title"/>
          </p:nvPr>
        </p:nvSpPr>
        <p:spPr>
          <a:xfrm>
            <a:off x="994087" y="1130603"/>
            <a:ext cx="3342442" cy="4596794"/>
          </a:xfrm>
        </p:spPr>
        <p:txBody>
          <a:bodyPr anchor="ctr">
            <a:normAutofit/>
          </a:bodyPr>
          <a:lstStyle/>
          <a:p>
            <a:r>
              <a:rPr lang="en-GB" sz="3200">
                <a:solidFill>
                  <a:srgbClr val="EBEBEB"/>
                </a:solidFill>
              </a:rPr>
              <a:t>Conclusion:</a:t>
            </a:r>
          </a:p>
        </p:txBody>
      </p:sp>
      <p:sp>
        <p:nvSpPr>
          <p:cNvPr id="3" name="Content Placeholder 2">
            <a:extLst>
              <a:ext uri="{FF2B5EF4-FFF2-40B4-BE49-F238E27FC236}">
                <a16:creationId xmlns:a16="http://schemas.microsoft.com/office/drawing/2014/main" id="{8C7BEBD5-B546-A6EF-D04B-CD9AF4D49A38}"/>
              </a:ext>
            </a:extLst>
          </p:cNvPr>
          <p:cNvSpPr>
            <a:spLocks noGrp="1"/>
          </p:cNvSpPr>
          <p:nvPr>
            <p:ph idx="1"/>
          </p:nvPr>
        </p:nvSpPr>
        <p:spPr>
          <a:xfrm>
            <a:off x="5290077" y="437513"/>
            <a:ext cx="5502614" cy="5954325"/>
          </a:xfrm>
        </p:spPr>
        <p:txBody>
          <a:bodyPr anchor="ctr">
            <a:normAutofit/>
          </a:bodyPr>
          <a:lstStyle/>
          <a:p>
            <a:pPr marL="0" indent="0">
              <a:buNone/>
            </a:pPr>
            <a:r>
              <a:rPr lang="en-GB" sz="2000" b="1">
                <a:solidFill>
                  <a:srgbClr val="222222"/>
                </a:solidFill>
                <a:highlight>
                  <a:srgbClr val="FFFFFF"/>
                </a:highlight>
                <a:latin typeface="Arial"/>
                <a:cs typeface="Arial"/>
              </a:rPr>
              <a:t>• UK framework is robust but unevenly delivered</a:t>
            </a:r>
            <a:br>
              <a:rPr lang="en-GB" sz="2000" b="1">
                <a:highlight>
                  <a:srgbClr val="FFFFFF"/>
                </a:highlight>
                <a:latin typeface="Arial"/>
                <a:cs typeface="Arial"/>
              </a:rPr>
            </a:br>
            <a:br>
              <a:rPr lang="en-GB" sz="2000" b="1">
                <a:highlight>
                  <a:srgbClr val="FFFFFF"/>
                </a:highlight>
                <a:latin typeface="Arial"/>
                <a:cs typeface="Arial"/>
              </a:rPr>
            </a:br>
            <a:r>
              <a:rPr lang="en-GB" sz="2000" b="1">
                <a:solidFill>
                  <a:srgbClr val="222222"/>
                </a:solidFill>
                <a:highlight>
                  <a:srgbClr val="FFFFFF"/>
                </a:highlight>
                <a:latin typeface="Arial"/>
                <a:cs typeface="Arial"/>
              </a:rPr>
              <a:t>• Activity + Continuity theories give best empowerment model</a:t>
            </a:r>
            <a:br>
              <a:rPr lang="en-GB" sz="2000" b="1">
                <a:highlight>
                  <a:srgbClr val="FFFFFF"/>
                </a:highlight>
                <a:latin typeface="Arial"/>
                <a:cs typeface="Arial"/>
              </a:rPr>
            </a:br>
            <a:br>
              <a:rPr lang="en-GB" sz="2000" b="1">
                <a:highlight>
                  <a:srgbClr val="FFFFFF"/>
                </a:highlight>
                <a:latin typeface="Arial"/>
                <a:cs typeface="Arial"/>
              </a:rPr>
            </a:br>
            <a:r>
              <a:rPr lang="en-GB" sz="2000" b="1">
                <a:solidFill>
                  <a:srgbClr val="222222"/>
                </a:solidFill>
                <a:highlight>
                  <a:srgbClr val="FFFFFF"/>
                </a:highlight>
                <a:latin typeface="Arial"/>
                <a:cs typeface="Arial"/>
              </a:rPr>
              <a:t>• Tech works only when inclusion is built‑in</a:t>
            </a:r>
            <a:br>
              <a:rPr lang="en-GB" sz="2000" b="1">
                <a:highlight>
                  <a:srgbClr val="FFFFFF"/>
                </a:highlight>
                <a:latin typeface="Arial"/>
                <a:cs typeface="Arial"/>
              </a:rPr>
            </a:br>
            <a:br>
              <a:rPr lang="en-GB" sz="2000" b="1">
                <a:highlight>
                  <a:srgbClr val="FFFFFF"/>
                </a:highlight>
                <a:latin typeface="Arial"/>
                <a:cs typeface="Arial"/>
              </a:rPr>
            </a:br>
            <a:r>
              <a:rPr lang="en-GB" sz="2000" b="1">
                <a:solidFill>
                  <a:srgbClr val="222222"/>
                </a:solidFill>
                <a:highlight>
                  <a:srgbClr val="FFFFFF"/>
                </a:highlight>
                <a:latin typeface="Arial"/>
                <a:cs typeface="Arial"/>
              </a:rPr>
              <a:t>• Real improvement needs joined‑up policy, workforce and culture change</a:t>
            </a:r>
            <a:endParaRPr lang="en-GB" sz="2000" b="1">
              <a:latin typeface="Arial"/>
              <a:cs typeface="Arial"/>
            </a:endParaRPr>
          </a:p>
        </p:txBody>
      </p:sp>
      <p:pic>
        <p:nvPicPr>
          <p:cNvPr id="4" name="New Recording 23">
            <a:hlinkClick r:id="" action="ppaction://media"/>
            <a:extLst>
              <a:ext uri="{FF2B5EF4-FFF2-40B4-BE49-F238E27FC236}">
                <a16:creationId xmlns:a16="http://schemas.microsoft.com/office/drawing/2014/main" id="{35A4C0E3-8D53-1BE5-3A2C-914FD3CA0C3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372475" y="589189"/>
            <a:ext cx="730250" cy="730250"/>
          </a:xfrm>
          <a:prstGeom prst="rect">
            <a:avLst/>
          </a:prstGeom>
        </p:spPr>
      </p:pic>
    </p:spTree>
    <p:extLst>
      <p:ext uri="{BB962C8B-B14F-4D97-AF65-F5344CB8AC3E}">
        <p14:creationId xmlns:p14="http://schemas.microsoft.com/office/powerpoint/2010/main" val="21511573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nextCondLst>
                <p:cond evt="onClick" delay="0">
                  <p:tgtEl>
                    <p:spTgt spid="4"/>
                  </p:tgtEl>
                </p:cond>
              </p:nextCondLst>
            </p:seq>
            <p:audio>
              <p:cMediaNode>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712E451E-151A-4910-BF41-6A040B659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2">
            <a:schemeClr val="lt1"/>
          </a:fillRef>
          <a:effectRef idx="0">
            <a:schemeClr val="accent1"/>
          </a:effectRef>
          <a:fontRef idx="minor">
            <a:schemeClr val="lt1"/>
          </a:fontRef>
        </p:style>
        <p:txBody>
          <a:bodyPr rtlCol="0" anchor="ctr"/>
          <a:lstStyle/>
          <a:p>
            <a:pPr algn="ctr"/>
            <a:endParaRPr lang="en-US"/>
          </a:p>
        </p:txBody>
      </p:sp>
      <p:sp useBgFill="1">
        <p:nvSpPr>
          <p:cNvPr id="30" name="Rectangle 29">
            <a:extLst>
              <a:ext uri="{FF2B5EF4-FFF2-40B4-BE49-F238E27FC236}">
                <a16:creationId xmlns:a16="http://schemas.microsoft.com/office/drawing/2014/main" id="{C296EFE4-A70C-4388-9A15-3F657B6615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 y="473745"/>
            <a:ext cx="11227090" cy="5902829"/>
          </a:xfrm>
          <a:prstGeom prst="rect">
            <a:avLst/>
          </a:prstGeom>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4493DB21-79E5-77CF-7ACF-3608074DDF43}"/>
              </a:ext>
            </a:extLst>
          </p:cNvPr>
          <p:cNvSpPr>
            <a:spLocks noGrp="1"/>
          </p:cNvSpPr>
          <p:nvPr>
            <p:ph type="title"/>
          </p:nvPr>
        </p:nvSpPr>
        <p:spPr>
          <a:xfrm>
            <a:off x="6902611" y="245882"/>
            <a:ext cx="8761413" cy="898674"/>
          </a:xfrm>
        </p:spPr>
        <p:txBody>
          <a:bodyPr anchor="b">
            <a:normAutofit/>
          </a:bodyPr>
          <a:lstStyle/>
          <a:p>
            <a:r>
              <a:rPr lang="en-GB" b="1" i="1">
                <a:solidFill>
                  <a:schemeClr val="tx2"/>
                </a:solidFill>
              </a:rPr>
              <a:t>Reference:</a:t>
            </a:r>
          </a:p>
        </p:txBody>
      </p:sp>
      <p:sp>
        <p:nvSpPr>
          <p:cNvPr id="32" name="Rectangle 31">
            <a:extLst>
              <a:ext uri="{FF2B5EF4-FFF2-40B4-BE49-F238E27FC236}">
                <a16:creationId xmlns:a16="http://schemas.microsoft.com/office/drawing/2014/main" id="{425EBAFC-9388-432A-BCFD-EEA2F410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Content Placeholder 2">
            <a:extLst>
              <a:ext uri="{FF2B5EF4-FFF2-40B4-BE49-F238E27FC236}">
                <a16:creationId xmlns:a16="http://schemas.microsoft.com/office/drawing/2014/main" id="{F873544B-FD15-9E8D-4042-5ECF3D095E05}"/>
              </a:ext>
            </a:extLst>
          </p:cNvPr>
          <p:cNvSpPr>
            <a:spLocks noGrp="1"/>
          </p:cNvSpPr>
          <p:nvPr>
            <p:ph idx="1"/>
          </p:nvPr>
        </p:nvSpPr>
        <p:spPr>
          <a:xfrm>
            <a:off x="646954" y="947059"/>
            <a:ext cx="8182191" cy="5153088"/>
          </a:xfrm>
        </p:spPr>
        <p:txBody>
          <a:bodyPr anchor="ctr">
            <a:normAutofit fontScale="70000" lnSpcReduction="20000"/>
          </a:bodyPr>
          <a:lstStyle/>
          <a:p>
            <a:pPr marL="0" indent="0">
              <a:buNone/>
            </a:pPr>
            <a:r>
              <a:rPr lang="en-GB">
                <a:solidFill>
                  <a:schemeClr val="tx1"/>
                </a:solidFill>
                <a:highlight>
                  <a:srgbClr val="FFFFFF"/>
                </a:highlight>
                <a:latin typeface="Arial"/>
                <a:cs typeface="Arial"/>
              </a:rPr>
              <a:t>• Age UK (2025) Factsheet: Older People and Health. London: Age UK.</a:t>
            </a:r>
            <a:br>
              <a:rPr lang="en-GB">
                <a:highlight>
                  <a:srgbClr val="FFFFFF"/>
                </a:highlight>
                <a:latin typeface="Arial"/>
                <a:cs typeface="Arial"/>
              </a:rPr>
            </a:br>
            <a:endParaRPr lang="en-GB">
              <a:solidFill>
                <a:schemeClr val="tx1"/>
              </a:solidFill>
              <a:highlight>
                <a:srgbClr val="FFFFFF"/>
              </a:highlight>
              <a:latin typeface="Arial"/>
              <a:cs typeface="Arial"/>
            </a:endParaRPr>
          </a:p>
          <a:p>
            <a:pPr marL="0" indent="0">
              <a:buNone/>
            </a:pPr>
            <a:r>
              <a:rPr lang="en-GB">
                <a:solidFill>
                  <a:schemeClr val="tx1"/>
                </a:solidFill>
                <a:highlight>
                  <a:srgbClr val="FFFFFF"/>
                </a:highlight>
                <a:latin typeface="Arial"/>
                <a:cs typeface="Arial"/>
              </a:rPr>
              <a:t>• Alzheimer’s Society (2024) Assistive Technology for Dementia. London: Alzheimer’s Society.</a:t>
            </a:r>
            <a:br>
              <a:rPr lang="en-GB">
                <a:highlight>
                  <a:srgbClr val="FFFFFF"/>
                </a:highlight>
                <a:latin typeface="Arial"/>
                <a:cs typeface="Arial"/>
              </a:rPr>
            </a:br>
            <a:br>
              <a:rPr lang="en-GB">
                <a:highlight>
                  <a:srgbClr val="FFFFFF"/>
                </a:highlight>
                <a:latin typeface="Arial"/>
                <a:cs typeface="Arial"/>
              </a:rPr>
            </a:br>
            <a:r>
              <a:rPr lang="en-GB">
                <a:solidFill>
                  <a:schemeClr val="tx1"/>
                </a:solidFill>
                <a:highlight>
                  <a:srgbClr val="FFFFFF"/>
                </a:highlight>
                <a:latin typeface="Arial"/>
                <a:cs typeface="Arial"/>
              </a:rPr>
              <a:t>• Atchley, R.C. (1989) ‘A continuity theory of normal aging’, Gerontologist, 29(2), pp. 183‑190.</a:t>
            </a:r>
            <a:br>
              <a:rPr lang="en-GB">
                <a:highlight>
                  <a:srgbClr val="FFFFFF"/>
                </a:highlight>
                <a:latin typeface="Arial"/>
                <a:cs typeface="Arial"/>
              </a:rPr>
            </a:br>
            <a:r>
              <a:rPr lang="en-GB">
                <a:solidFill>
                  <a:srgbClr val="222222"/>
                </a:solidFill>
                <a:highlight>
                  <a:srgbClr val="FFFFFF"/>
                </a:highlight>
                <a:latin typeface="Arial"/>
                <a:cs typeface="Arial"/>
              </a:rPr>
              <a:t>• Care Act 2014 (c. 23) London: The Stationery Office.</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Carers UK (2023) State of Caring 2023. London: Carers UK.</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CQC (2024) State of Care 2023‑24. London: Care Quality Commission.</a:t>
            </a: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Cumming, E. &amp; Henry, W.E. (1961) Growing Old: The Process of Disengagement. New York: Basic Books.</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Equality Act 2010 (c. 15) London: The Stationery Office.</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Havighurst, R.J. (1961) ‘Successful aging’, Gerontologist, 1(1), pp. 8‑13.</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House of Commons Health and Social Care Committee (2025) Workforce in Adult Social Care. London: HMSO.• NHS England (2019) NHS Long Term Plan. London: NHS England.</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NICE (2023) Telecare and Remote Monitoring: Guideline NG223. Manchester: NICE.</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Ofcom (2024) Digital Participation Report 2024. London: Ofcom.</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ONS (2024) UK Population Projections 2022‑2071. Newport: Office for National Statistics.</a:t>
            </a:r>
            <a:br>
              <a:rPr lang="en-GB">
                <a:solidFill>
                  <a:srgbClr val="222222"/>
                </a:solidFill>
                <a:highlight>
                  <a:srgbClr val="FFFFFF"/>
                </a:highlight>
                <a:latin typeface="Arial"/>
                <a:cs typeface="Arial"/>
              </a:rPr>
            </a:br>
            <a:br>
              <a:rPr lang="en-GB">
                <a:solidFill>
                  <a:srgbClr val="222222"/>
                </a:solidFill>
                <a:highlight>
                  <a:srgbClr val="FFFFFF"/>
                </a:highlight>
                <a:latin typeface="Arial"/>
                <a:cs typeface="Arial"/>
              </a:rPr>
            </a:br>
            <a:r>
              <a:rPr lang="en-GB">
                <a:solidFill>
                  <a:srgbClr val="222222"/>
                </a:solidFill>
                <a:highlight>
                  <a:srgbClr val="FFFFFF"/>
                </a:highlight>
                <a:latin typeface="Arial"/>
                <a:cs typeface="Arial"/>
              </a:rPr>
              <a:t>• SCIE (2024) Personalisation and the Care Act 2014. London: Social Care Institute for Excellence.</a:t>
            </a:r>
          </a:p>
          <a:p>
            <a:pPr>
              <a:buNone/>
            </a:pPr>
            <a:r>
              <a:rPr lang="en-GB" sz="2000" err="1">
                <a:solidFill>
                  <a:srgbClr val="000000"/>
                </a:solidFill>
                <a:highlight>
                  <a:srgbClr val="FFFFFF"/>
                </a:highlight>
                <a:latin typeface="Calibri"/>
                <a:ea typeface="Calibri"/>
                <a:cs typeface="Calibri"/>
              </a:rPr>
              <a:t>Advinia</a:t>
            </a:r>
            <a:r>
              <a:rPr lang="en-GB" sz="2000">
                <a:solidFill>
                  <a:srgbClr val="000000"/>
                </a:solidFill>
                <a:highlight>
                  <a:srgbClr val="FFFFFF"/>
                </a:highlight>
                <a:latin typeface="Calibri"/>
                <a:ea typeface="Calibri"/>
                <a:cs typeface="Calibri"/>
              </a:rPr>
              <a:t> Health Care. (2026). </a:t>
            </a:r>
            <a:r>
              <a:rPr lang="en-GB" sz="2000" i="1">
                <a:solidFill>
                  <a:srgbClr val="000000"/>
                </a:solidFill>
                <a:highlight>
                  <a:srgbClr val="FFFFFF"/>
                </a:highlight>
                <a:latin typeface="Calibri"/>
                <a:ea typeface="Calibri"/>
                <a:cs typeface="Calibri"/>
              </a:rPr>
              <a:t>Ryland View Care Home in Tipton, Dudley - </a:t>
            </a:r>
            <a:r>
              <a:rPr lang="en-GB" sz="2000" i="1" err="1">
                <a:solidFill>
                  <a:srgbClr val="000000"/>
                </a:solidFill>
                <a:highlight>
                  <a:srgbClr val="FFFFFF"/>
                </a:highlight>
                <a:latin typeface="Calibri"/>
                <a:ea typeface="Calibri"/>
                <a:cs typeface="Calibri"/>
              </a:rPr>
              <a:t>Advinia</a:t>
            </a:r>
            <a:r>
              <a:rPr lang="en-GB" sz="2000" i="1">
                <a:solidFill>
                  <a:srgbClr val="000000"/>
                </a:solidFill>
                <a:highlight>
                  <a:srgbClr val="FFFFFF"/>
                </a:highlight>
                <a:latin typeface="Calibri"/>
                <a:ea typeface="Calibri"/>
                <a:cs typeface="Calibri"/>
              </a:rPr>
              <a:t> Health Care</a:t>
            </a:r>
            <a:r>
              <a:rPr lang="en-GB" sz="2000">
                <a:solidFill>
                  <a:srgbClr val="000000"/>
                </a:solidFill>
                <a:highlight>
                  <a:srgbClr val="FFFFFF"/>
                </a:highlight>
                <a:latin typeface="Calibri"/>
                <a:ea typeface="Calibri"/>
                <a:cs typeface="Calibri"/>
              </a:rPr>
              <a:t>. [online] Available at: </a:t>
            </a:r>
            <a:r>
              <a:rPr lang="en-GB" sz="2000">
                <a:solidFill>
                  <a:srgbClr val="000000"/>
                </a:solidFill>
                <a:highlight>
                  <a:srgbClr val="FFFFFF"/>
                </a:highlight>
                <a:latin typeface="Calibri"/>
                <a:ea typeface="Calibri"/>
                <a:cs typeface="Calibri"/>
                <a:hlinkClick r:id="rId4"/>
              </a:rPr>
              <a:t>https://www.advinia.co.uk/care-homes/ryland-view-care-home/</a:t>
            </a:r>
            <a:r>
              <a:rPr lang="en-GB" sz="2000">
                <a:solidFill>
                  <a:srgbClr val="000000"/>
                </a:solidFill>
                <a:highlight>
                  <a:srgbClr val="FFFFFF"/>
                </a:highlight>
                <a:latin typeface="Calibri"/>
                <a:ea typeface="Calibri"/>
                <a:cs typeface="Calibri"/>
              </a:rPr>
              <a:t> [Accessed 24 Jun. 2026].</a:t>
            </a:r>
            <a:endParaRPr lang="en-GB"/>
          </a:p>
          <a:p>
            <a:pPr>
              <a:buNone/>
            </a:pPr>
            <a:r>
              <a:rPr lang="en-GB">
                <a:solidFill>
                  <a:srgbClr val="000000"/>
                </a:solidFill>
                <a:highlight>
                  <a:srgbClr val="FFFFFF"/>
                </a:highlight>
                <a:latin typeface="Calibri"/>
                <a:ea typeface="Calibri"/>
                <a:cs typeface="Calibri"/>
              </a:rPr>
              <a:t>‌</a:t>
            </a:r>
            <a:endParaRPr lang="en-GB"/>
          </a:p>
          <a:p>
            <a:pPr marL="0" indent="0">
              <a:buNone/>
            </a:pPr>
            <a:endParaRPr lang="en-GB">
              <a:solidFill>
                <a:srgbClr val="222222"/>
              </a:solidFill>
              <a:highlight>
                <a:srgbClr val="FFFFFF"/>
              </a:highlight>
              <a:latin typeface="Arial"/>
              <a:cs typeface="Arial"/>
            </a:endParaRPr>
          </a:p>
        </p:txBody>
      </p:sp>
      <p:pic>
        <p:nvPicPr>
          <p:cNvPr id="3" name="New Recording 24">
            <a:hlinkClick r:id="" action="ppaction://media"/>
            <a:extLst>
              <a:ext uri="{FF2B5EF4-FFF2-40B4-BE49-F238E27FC236}">
                <a16:creationId xmlns:a16="http://schemas.microsoft.com/office/drawing/2014/main" id="{8C4F3B54-DF60-979A-2B01-9882C798C68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9555389" y="2272846"/>
            <a:ext cx="730250" cy="730250"/>
          </a:xfrm>
          <a:prstGeom prst="rect">
            <a:avLst/>
          </a:prstGeom>
        </p:spPr>
      </p:pic>
    </p:spTree>
    <p:extLst>
      <p:ext uri="{BB962C8B-B14F-4D97-AF65-F5344CB8AC3E}">
        <p14:creationId xmlns:p14="http://schemas.microsoft.com/office/powerpoint/2010/main" val="22257636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3"/>
                    </p:tgtEl>
                  </p:cond>
                </p:stCondLst>
                <p:endSync evt="end" delay="0">
                  <p:rtn val="all"/>
                </p:endSync>
                <p:childTnLst>
                  <p:par>
                    <p:cTn id="3" fill="hold">
                      <p:stCondLst>
                        <p:cond delay="0"/>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nextCondLst>
                <p:cond evt="onClick" delay="0">
                  <p:tgtEl>
                    <p:spTgt spid="3"/>
                  </p:tgtEl>
                </p:cond>
              </p:nextCondLst>
            </p:seq>
            <p:audio>
              <p:cMediaNode>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B3EF4D6-026A-4D52-B916-967329EE3F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87"/>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a:p>
          <a:p>
            <a:pPr algn="ctr"/>
            <a:endParaRPr lang="en-US"/>
          </a:p>
        </p:txBody>
      </p:sp>
      <p:sp>
        <p:nvSpPr>
          <p:cNvPr id="10" name="Freeform 5">
            <a:extLst>
              <a:ext uri="{FF2B5EF4-FFF2-40B4-BE49-F238E27FC236}">
                <a16:creationId xmlns:a16="http://schemas.microsoft.com/office/drawing/2014/main" id="{4DB4846F-6AA5-4DB3-9581-D95F22BD5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US"/>
          </a:p>
        </p:txBody>
      </p:sp>
      <p:sp>
        <p:nvSpPr>
          <p:cNvPr id="12" name="Freeform: Shape 11">
            <a:extLst>
              <a:ext uri="{FF2B5EF4-FFF2-40B4-BE49-F238E27FC236}">
                <a16:creationId xmlns:a16="http://schemas.microsoft.com/office/drawing/2014/main" id="{D54EC22E-2292-4292-A80B-E81DF64BF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780041"/>
            <a:ext cx="12192000" cy="5077959"/>
          </a:xfrm>
          <a:custGeom>
            <a:avLst/>
            <a:gdLst>
              <a:gd name="connsiteX0" fmla="*/ 12192000 w 12192000"/>
              <a:gd name="connsiteY0" fmla="*/ 0 h 5077959"/>
              <a:gd name="connsiteX1" fmla="*/ 12192000 w 12192000"/>
              <a:gd name="connsiteY1" fmla="*/ 1972152 h 5077959"/>
              <a:gd name="connsiteX2" fmla="*/ 12192000 w 12192000"/>
              <a:gd name="connsiteY2" fmla="*/ 2361342 h 5077959"/>
              <a:gd name="connsiteX3" fmla="*/ 12192000 w 12192000"/>
              <a:gd name="connsiteY3" fmla="*/ 5077959 h 5077959"/>
              <a:gd name="connsiteX4" fmla="*/ 0 w 12192000"/>
              <a:gd name="connsiteY4" fmla="*/ 5077959 h 5077959"/>
              <a:gd name="connsiteX5" fmla="*/ 0 w 12192000"/>
              <a:gd name="connsiteY5" fmla="*/ 2361342 h 5077959"/>
              <a:gd name="connsiteX6" fmla="*/ 0 w 12192000"/>
              <a:gd name="connsiteY6" fmla="*/ 1972152 h 5077959"/>
              <a:gd name="connsiteX7" fmla="*/ 0 w 12192000"/>
              <a:gd name="connsiteY7" fmla="*/ 12515 h 5077959"/>
              <a:gd name="connsiteX8" fmla="*/ 108623 w 12192000"/>
              <a:gd name="connsiteY8" fmla="*/ 29540 h 5077959"/>
              <a:gd name="connsiteX9" fmla="*/ 300195 w 12192000"/>
              <a:gd name="connsiteY9" fmla="*/ 56163 h 5077959"/>
              <a:gd name="connsiteX10" fmla="*/ 527528 w 12192000"/>
              <a:gd name="connsiteY10" fmla="*/ 88041 h 5077959"/>
              <a:gd name="connsiteX11" fmla="*/ 779127 w 12192000"/>
              <a:gd name="connsiteY11" fmla="*/ 121671 h 5077959"/>
              <a:gd name="connsiteX12" fmla="*/ 1062654 w 12192000"/>
              <a:gd name="connsiteY12" fmla="*/ 157052 h 5077959"/>
              <a:gd name="connsiteX13" fmla="*/ 1371726 w 12192000"/>
              <a:gd name="connsiteY13" fmla="*/ 194535 h 5077959"/>
              <a:gd name="connsiteX14" fmla="*/ 1707616 w 12192000"/>
              <a:gd name="connsiteY14" fmla="*/ 232018 h 5077959"/>
              <a:gd name="connsiteX15" fmla="*/ 2065219 w 12192000"/>
              <a:gd name="connsiteY15" fmla="*/ 270201 h 5077959"/>
              <a:gd name="connsiteX16" fmla="*/ 2450918 w 12192000"/>
              <a:gd name="connsiteY16" fmla="*/ 305583 h 5077959"/>
              <a:gd name="connsiteX17" fmla="*/ 2854496 w 12192000"/>
              <a:gd name="connsiteY17" fmla="*/ 339562 h 5077959"/>
              <a:gd name="connsiteX18" fmla="*/ 3281065 w 12192000"/>
              <a:gd name="connsiteY18" fmla="*/ 370390 h 5077959"/>
              <a:gd name="connsiteX19" fmla="*/ 3725514 w 12192000"/>
              <a:gd name="connsiteY19" fmla="*/ 399815 h 5077959"/>
              <a:gd name="connsiteX20" fmla="*/ 4189119 w 12192000"/>
              <a:gd name="connsiteY20" fmla="*/ 427490 h 5077959"/>
              <a:gd name="connsiteX21" fmla="*/ 4426671 w 12192000"/>
              <a:gd name="connsiteY21" fmla="*/ 437298 h 5077959"/>
              <a:gd name="connsiteX22" fmla="*/ 4669330 w 12192000"/>
              <a:gd name="connsiteY22" fmla="*/ 448158 h 5077959"/>
              <a:gd name="connsiteX23" fmla="*/ 4915819 w 12192000"/>
              <a:gd name="connsiteY23" fmla="*/ 458317 h 5077959"/>
              <a:gd name="connsiteX24" fmla="*/ 5163586 w 12192000"/>
              <a:gd name="connsiteY24" fmla="*/ 464973 h 5077959"/>
              <a:gd name="connsiteX25" fmla="*/ 5416461 w 12192000"/>
              <a:gd name="connsiteY25" fmla="*/ 470928 h 5077959"/>
              <a:gd name="connsiteX26" fmla="*/ 5671892 w 12192000"/>
              <a:gd name="connsiteY26" fmla="*/ 477234 h 5077959"/>
              <a:gd name="connsiteX27" fmla="*/ 5932430 w 12192000"/>
              <a:gd name="connsiteY27" fmla="*/ 481437 h 5077959"/>
              <a:gd name="connsiteX28" fmla="*/ 6195523 w 12192000"/>
              <a:gd name="connsiteY28" fmla="*/ 481437 h 5077959"/>
              <a:gd name="connsiteX29" fmla="*/ 6461170 w 12192000"/>
              <a:gd name="connsiteY29" fmla="*/ 483539 h 5077959"/>
              <a:gd name="connsiteX30" fmla="*/ 6729372 w 12192000"/>
              <a:gd name="connsiteY30" fmla="*/ 481437 h 5077959"/>
              <a:gd name="connsiteX31" fmla="*/ 7001406 w 12192000"/>
              <a:gd name="connsiteY31" fmla="*/ 477234 h 5077959"/>
              <a:gd name="connsiteX32" fmla="*/ 7273439 w 12192000"/>
              <a:gd name="connsiteY32" fmla="*/ 473380 h 5077959"/>
              <a:gd name="connsiteX33" fmla="*/ 7549303 w 12192000"/>
              <a:gd name="connsiteY33" fmla="*/ 464973 h 5077959"/>
              <a:gd name="connsiteX34" fmla="*/ 7827722 w 12192000"/>
              <a:gd name="connsiteY34" fmla="*/ 456215 h 5077959"/>
              <a:gd name="connsiteX35" fmla="*/ 8106140 w 12192000"/>
              <a:gd name="connsiteY35" fmla="*/ 446056 h 5077959"/>
              <a:gd name="connsiteX36" fmla="*/ 8387114 w 12192000"/>
              <a:gd name="connsiteY36" fmla="*/ 431694 h 5077959"/>
              <a:gd name="connsiteX37" fmla="*/ 8670640 w 12192000"/>
              <a:gd name="connsiteY37" fmla="*/ 414528 h 5077959"/>
              <a:gd name="connsiteX38" fmla="*/ 8955446 w 12192000"/>
              <a:gd name="connsiteY38" fmla="*/ 398064 h 5077959"/>
              <a:gd name="connsiteX39" fmla="*/ 9240250 w 12192000"/>
              <a:gd name="connsiteY39" fmla="*/ 377045 h 5077959"/>
              <a:gd name="connsiteX40" fmla="*/ 9528886 w 12192000"/>
              <a:gd name="connsiteY40" fmla="*/ 351823 h 5077959"/>
              <a:gd name="connsiteX41" fmla="*/ 9813691 w 12192000"/>
              <a:gd name="connsiteY41" fmla="*/ 326601 h 5077959"/>
              <a:gd name="connsiteX42" fmla="*/ 10103603 w 12192000"/>
              <a:gd name="connsiteY42" fmla="*/ 297525 h 5077959"/>
              <a:gd name="connsiteX43" fmla="*/ 10394794 w 12192000"/>
              <a:gd name="connsiteY43" fmla="*/ 265647 h 5077959"/>
              <a:gd name="connsiteX44" fmla="*/ 10682153 w 12192000"/>
              <a:gd name="connsiteY44" fmla="*/ 232018 h 5077959"/>
              <a:gd name="connsiteX45" fmla="*/ 10973344 w 12192000"/>
              <a:gd name="connsiteY45" fmla="*/ 192783 h 5077959"/>
              <a:gd name="connsiteX46" fmla="*/ 11263257 w 12192000"/>
              <a:gd name="connsiteY46" fmla="*/ 150746 h 5077959"/>
              <a:gd name="connsiteX47" fmla="*/ 11554448 w 12192000"/>
              <a:gd name="connsiteY47" fmla="*/ 109060 h 5077959"/>
              <a:gd name="connsiteX48" fmla="*/ 11844360 w 12192000"/>
              <a:gd name="connsiteY48" fmla="*/ 60367 h 5077959"/>
              <a:gd name="connsiteX49" fmla="*/ 12132996 w 12192000"/>
              <a:gd name="connsiteY49" fmla="*/ 10623 h 5077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Lst>
            <a:rect l="l" t="t" r="r" b="b"/>
            <a:pathLst>
              <a:path w="12192000" h="5077959">
                <a:moveTo>
                  <a:pt x="12192000" y="0"/>
                </a:moveTo>
                <a:lnTo>
                  <a:pt x="12192000" y="1972152"/>
                </a:lnTo>
                <a:lnTo>
                  <a:pt x="12192000" y="2361342"/>
                </a:lnTo>
                <a:lnTo>
                  <a:pt x="12192000" y="5077959"/>
                </a:lnTo>
                <a:lnTo>
                  <a:pt x="0" y="5077959"/>
                </a:lnTo>
                <a:lnTo>
                  <a:pt x="0" y="2361342"/>
                </a:lnTo>
                <a:lnTo>
                  <a:pt x="0" y="1972152"/>
                </a:lnTo>
                <a:lnTo>
                  <a:pt x="0" y="12515"/>
                </a:lnTo>
                <a:lnTo>
                  <a:pt x="108623" y="29540"/>
                </a:lnTo>
                <a:lnTo>
                  <a:pt x="300195" y="56163"/>
                </a:lnTo>
                <a:lnTo>
                  <a:pt x="527528" y="88041"/>
                </a:lnTo>
                <a:lnTo>
                  <a:pt x="779127" y="121671"/>
                </a:lnTo>
                <a:lnTo>
                  <a:pt x="1062654" y="157052"/>
                </a:lnTo>
                <a:lnTo>
                  <a:pt x="1371726" y="194535"/>
                </a:lnTo>
                <a:lnTo>
                  <a:pt x="1707616" y="232018"/>
                </a:lnTo>
                <a:lnTo>
                  <a:pt x="2065219" y="270201"/>
                </a:lnTo>
                <a:lnTo>
                  <a:pt x="2450918" y="305583"/>
                </a:lnTo>
                <a:lnTo>
                  <a:pt x="2854496" y="339562"/>
                </a:lnTo>
                <a:lnTo>
                  <a:pt x="3281065" y="370390"/>
                </a:lnTo>
                <a:lnTo>
                  <a:pt x="3725514" y="399815"/>
                </a:lnTo>
                <a:lnTo>
                  <a:pt x="4189119" y="427490"/>
                </a:lnTo>
                <a:lnTo>
                  <a:pt x="4426671" y="437298"/>
                </a:lnTo>
                <a:lnTo>
                  <a:pt x="4669330" y="448158"/>
                </a:lnTo>
                <a:lnTo>
                  <a:pt x="4915819" y="458317"/>
                </a:lnTo>
                <a:lnTo>
                  <a:pt x="5163586" y="464973"/>
                </a:lnTo>
                <a:lnTo>
                  <a:pt x="5416461" y="470928"/>
                </a:lnTo>
                <a:lnTo>
                  <a:pt x="5671892" y="477234"/>
                </a:lnTo>
                <a:lnTo>
                  <a:pt x="5932430" y="481437"/>
                </a:lnTo>
                <a:lnTo>
                  <a:pt x="6195523" y="481437"/>
                </a:lnTo>
                <a:lnTo>
                  <a:pt x="6461170" y="483539"/>
                </a:lnTo>
                <a:lnTo>
                  <a:pt x="6729372" y="481437"/>
                </a:lnTo>
                <a:lnTo>
                  <a:pt x="7001406" y="477234"/>
                </a:lnTo>
                <a:lnTo>
                  <a:pt x="7273439" y="473380"/>
                </a:lnTo>
                <a:lnTo>
                  <a:pt x="7549303" y="464973"/>
                </a:lnTo>
                <a:lnTo>
                  <a:pt x="7827722" y="456215"/>
                </a:lnTo>
                <a:lnTo>
                  <a:pt x="8106140" y="446056"/>
                </a:lnTo>
                <a:lnTo>
                  <a:pt x="8387114" y="431694"/>
                </a:lnTo>
                <a:lnTo>
                  <a:pt x="8670640" y="414528"/>
                </a:lnTo>
                <a:lnTo>
                  <a:pt x="8955446" y="398064"/>
                </a:lnTo>
                <a:lnTo>
                  <a:pt x="9240250" y="377045"/>
                </a:lnTo>
                <a:lnTo>
                  <a:pt x="9528886" y="351823"/>
                </a:lnTo>
                <a:lnTo>
                  <a:pt x="9813691" y="326601"/>
                </a:lnTo>
                <a:lnTo>
                  <a:pt x="10103603" y="297525"/>
                </a:lnTo>
                <a:lnTo>
                  <a:pt x="10394794" y="265647"/>
                </a:lnTo>
                <a:lnTo>
                  <a:pt x="10682153" y="232018"/>
                </a:lnTo>
                <a:lnTo>
                  <a:pt x="10973344" y="192783"/>
                </a:lnTo>
                <a:lnTo>
                  <a:pt x="11263257" y="150746"/>
                </a:lnTo>
                <a:lnTo>
                  <a:pt x="11554448" y="109060"/>
                </a:lnTo>
                <a:lnTo>
                  <a:pt x="11844360" y="60367"/>
                </a:lnTo>
                <a:lnTo>
                  <a:pt x="12132996" y="10623"/>
                </a:lnTo>
                <a:close/>
              </a:path>
            </a:pathLst>
          </a:custGeom>
          <a:solidFill>
            <a:srgbClr val="FFFFFF"/>
          </a:solid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grpSp>
        <p:nvGrpSpPr>
          <p:cNvPr id="14" name="Group 13">
            <a:extLst>
              <a:ext uri="{FF2B5EF4-FFF2-40B4-BE49-F238E27FC236}">
                <a16:creationId xmlns:a16="http://schemas.microsoft.com/office/drawing/2014/main" id="{992A2039-50D4-4D49-A79F-C82A1D91316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a:solidFill>
            <a:srgbClr val="FFFFFF"/>
          </a:solidFill>
        </p:grpSpPr>
        <p:sp>
          <p:nvSpPr>
            <p:cNvPr id="15" name="Rectangle 14">
              <a:extLst>
                <a:ext uri="{FF2B5EF4-FFF2-40B4-BE49-F238E27FC236}">
                  <a16:creationId xmlns:a16="http://schemas.microsoft.com/office/drawing/2014/main" id="{CC1C7165-8A3A-44EB-88D0-4EFA36A004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6" name="Freeform 5">
              <a:extLst>
                <a:ext uri="{FF2B5EF4-FFF2-40B4-BE49-F238E27FC236}">
                  <a16:creationId xmlns:a16="http://schemas.microsoft.com/office/drawing/2014/main" id="{A1081473-BB93-49A4-B605-4E20537397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ln>
              <a:noFill/>
            </a:ln>
          </p:spPr>
        </p:sp>
      </p:grpSp>
      <p:sp>
        <p:nvSpPr>
          <p:cNvPr id="2" name="Title 1">
            <a:extLst>
              <a:ext uri="{FF2B5EF4-FFF2-40B4-BE49-F238E27FC236}">
                <a16:creationId xmlns:a16="http://schemas.microsoft.com/office/drawing/2014/main" id="{4A82229A-406A-2C96-7E84-999643E45552}"/>
              </a:ext>
            </a:extLst>
          </p:cNvPr>
          <p:cNvSpPr>
            <a:spLocks noGrp="1"/>
          </p:cNvSpPr>
          <p:nvPr>
            <p:ph type="title"/>
          </p:nvPr>
        </p:nvSpPr>
        <p:spPr>
          <a:xfrm>
            <a:off x="3629640" y="809171"/>
            <a:ext cx="8761413" cy="977900"/>
          </a:xfrm>
        </p:spPr>
        <p:txBody>
          <a:bodyPr>
            <a:normAutofit/>
          </a:bodyPr>
          <a:lstStyle/>
          <a:p>
            <a:r>
              <a:rPr lang="en-GB" b="1">
                <a:solidFill>
                  <a:srgbClr val="FFFFFF"/>
                </a:solidFill>
                <a:highlight>
                  <a:srgbClr val="FFFF00"/>
                </a:highlight>
              </a:rPr>
              <a:t>Reference:</a:t>
            </a:r>
          </a:p>
        </p:txBody>
      </p:sp>
      <p:sp>
        <p:nvSpPr>
          <p:cNvPr id="3" name="Content Placeholder 2">
            <a:extLst>
              <a:ext uri="{FF2B5EF4-FFF2-40B4-BE49-F238E27FC236}">
                <a16:creationId xmlns:a16="http://schemas.microsoft.com/office/drawing/2014/main" id="{8DC791D1-A076-2DFD-4A22-A8238501C6CE}"/>
              </a:ext>
            </a:extLst>
          </p:cNvPr>
          <p:cNvSpPr>
            <a:spLocks noGrp="1"/>
          </p:cNvSpPr>
          <p:nvPr>
            <p:ph idx="1"/>
          </p:nvPr>
        </p:nvSpPr>
        <p:spPr>
          <a:xfrm>
            <a:off x="392262" y="2509157"/>
            <a:ext cx="11392962" cy="4345214"/>
          </a:xfrm>
        </p:spPr>
        <p:txBody>
          <a:bodyPr vert="horz" lIns="91440" tIns="45720" rIns="91440" bIns="45720" rtlCol="0" anchor="t">
            <a:normAutofit fontScale="25000" lnSpcReduction="20000"/>
          </a:bodyPr>
          <a:lstStyle/>
          <a:p>
            <a:pPr>
              <a:buNone/>
            </a:pPr>
            <a:r>
              <a:rPr lang="en-GB" sz="5400">
                <a:solidFill>
                  <a:srgbClr val="000000"/>
                </a:solidFill>
                <a:latin typeface="Calibri"/>
                <a:ea typeface="Calibri"/>
                <a:cs typeface="Calibri"/>
              </a:rPr>
              <a:t>Public Health England (2017). </a:t>
            </a:r>
            <a:r>
              <a:rPr lang="en-GB" sz="5400" i="1">
                <a:solidFill>
                  <a:srgbClr val="000000"/>
                </a:solidFill>
                <a:latin typeface="Calibri"/>
                <a:ea typeface="Calibri"/>
                <a:cs typeface="Calibri"/>
              </a:rPr>
              <a:t>Productive healthy ageing and musculoskeletal (MSK) health</a:t>
            </a:r>
            <a:r>
              <a:rPr lang="en-GB" sz="5400">
                <a:solidFill>
                  <a:srgbClr val="000000"/>
                </a:solidFill>
                <a:latin typeface="Calibri"/>
                <a:ea typeface="Calibri"/>
                <a:cs typeface="Calibri"/>
              </a:rPr>
              <a:t>. [online] GOV.UK. Available at: </a:t>
            </a:r>
            <a:r>
              <a:rPr lang="en-GB" sz="5400">
                <a:solidFill>
                  <a:srgbClr val="000000"/>
                </a:solidFill>
                <a:latin typeface="Calibri"/>
                <a:ea typeface="Calibri"/>
                <a:cs typeface="Calibri"/>
                <a:hlinkClick r:id="rId2"/>
              </a:rPr>
              <a:t>https://www.gov.uk/government/publications/productive-healthy-ageing-and-musculoskeletal-health/productive-healthy-ageing-and-musculoskeletal-msk-health</a:t>
            </a:r>
            <a:r>
              <a:rPr lang="en-GB" sz="5400">
                <a:solidFill>
                  <a:srgbClr val="000000"/>
                </a:solidFill>
                <a:latin typeface="Calibri"/>
                <a:ea typeface="Calibri"/>
                <a:cs typeface="Calibri"/>
              </a:rPr>
              <a:t>.</a:t>
            </a:r>
            <a:endParaRPr lang="en-US" sz="5400"/>
          </a:p>
          <a:p>
            <a:pPr>
              <a:buNone/>
            </a:pPr>
            <a:r>
              <a:rPr lang="en-GB" sz="5400">
                <a:solidFill>
                  <a:srgbClr val="000000"/>
                </a:solidFill>
                <a:latin typeface="Calibri"/>
                <a:ea typeface="Calibri"/>
                <a:cs typeface="Calibri"/>
              </a:rPr>
              <a:t>Smirti (2021). </a:t>
            </a:r>
            <a:r>
              <a:rPr lang="en-GB" sz="5400" i="1">
                <a:solidFill>
                  <a:srgbClr val="000000"/>
                </a:solidFill>
                <a:latin typeface="Calibri"/>
                <a:ea typeface="Calibri"/>
                <a:cs typeface="Calibri"/>
              </a:rPr>
              <a:t>Disengagement Theory - Developed by Cumming and Henry | Theory of Aging</a:t>
            </a:r>
            <a:r>
              <a:rPr lang="en-GB" sz="5400">
                <a:solidFill>
                  <a:srgbClr val="000000"/>
                </a:solidFill>
                <a:latin typeface="Calibri"/>
                <a:ea typeface="Calibri"/>
                <a:cs typeface="Calibri"/>
              </a:rPr>
              <a:t>. [online] Management Notes. Available at: </a:t>
            </a:r>
            <a:r>
              <a:rPr lang="en-GB" sz="5400">
                <a:solidFill>
                  <a:srgbClr val="000000"/>
                </a:solidFill>
                <a:latin typeface="Calibri"/>
                <a:ea typeface="Calibri"/>
                <a:cs typeface="Calibri"/>
                <a:hlinkClick r:id="rId3"/>
              </a:rPr>
              <a:t>https://www.managementnote.com/disengagement-theory/#google_vignette</a:t>
            </a:r>
            <a:r>
              <a:rPr lang="en-GB" sz="5400">
                <a:solidFill>
                  <a:srgbClr val="000000"/>
                </a:solidFill>
                <a:latin typeface="Calibri"/>
                <a:ea typeface="Calibri"/>
                <a:cs typeface="Calibri"/>
              </a:rPr>
              <a:t> [Accessed 24 Jun. 2026].</a:t>
            </a:r>
            <a:endParaRPr lang="en-GB" sz="5400"/>
          </a:p>
          <a:p>
            <a:pPr>
              <a:buNone/>
            </a:pPr>
            <a:r>
              <a:rPr lang="en-GB" sz="5400">
                <a:solidFill>
                  <a:srgbClr val="000000"/>
                </a:solidFill>
                <a:ea typeface="+mn-lt"/>
                <a:cs typeface="+mn-lt"/>
                <a:hlinkClick r:id="rId4"/>
              </a:rPr>
              <a:t>https://www.wandsworth.gov.uk/health-and-social-care/public-health/public-health-publications/jsna/jsna-age-well/</a:t>
            </a:r>
            <a:endParaRPr lang="en-GB" sz="5400">
              <a:ea typeface="+mn-lt"/>
              <a:cs typeface="+mn-lt"/>
            </a:endParaRPr>
          </a:p>
          <a:p>
            <a:pPr>
              <a:buNone/>
            </a:pPr>
            <a:r>
              <a:rPr lang="en-GB" sz="5400">
                <a:solidFill>
                  <a:srgbClr val="000000"/>
                </a:solidFill>
                <a:ea typeface="+mn-lt"/>
                <a:cs typeface="+mn-lt"/>
                <a:hlinkClick r:id="rId5"/>
              </a:rPr>
              <a:t>https://app.croneri.co.uk/feature-articles/domiciliary-risk-assessment-beginners</a:t>
            </a:r>
            <a:endParaRPr lang="en-GB" sz="5400">
              <a:solidFill>
                <a:srgbClr val="000000"/>
              </a:solidFill>
            </a:endParaRPr>
          </a:p>
          <a:p>
            <a:pPr>
              <a:buNone/>
            </a:pPr>
            <a:r>
              <a:rPr lang="en-GB" sz="5400">
                <a:solidFill>
                  <a:srgbClr val="000000"/>
                </a:solidFill>
                <a:latin typeface="Calibri"/>
                <a:ea typeface="Calibri"/>
                <a:cs typeface="Calibri"/>
              </a:rPr>
              <a:t>H2hhc.com. (2025). </a:t>
            </a:r>
            <a:r>
              <a:rPr lang="en-GB" sz="5400" i="1">
                <a:solidFill>
                  <a:srgbClr val="000000"/>
                </a:solidFill>
                <a:latin typeface="Calibri"/>
                <a:ea typeface="Calibri"/>
                <a:cs typeface="Calibri"/>
              </a:rPr>
              <a:t>What to Expect During a Home Care Assessment</a:t>
            </a:r>
            <a:r>
              <a:rPr lang="en-GB" sz="5400">
                <a:solidFill>
                  <a:srgbClr val="000000"/>
                </a:solidFill>
                <a:latin typeface="Calibri"/>
                <a:ea typeface="Calibri"/>
                <a:cs typeface="Calibri"/>
              </a:rPr>
              <a:t>. [online] Available at: </a:t>
            </a:r>
            <a:r>
              <a:rPr lang="en-GB" sz="5400">
                <a:solidFill>
                  <a:srgbClr val="000000"/>
                </a:solidFill>
                <a:latin typeface="Calibri"/>
                <a:ea typeface="Calibri"/>
                <a:cs typeface="Calibri"/>
                <a:hlinkClick r:id="rId6"/>
              </a:rPr>
              <a:t>https://www.h2hhc.com/blog/what-to-expect-during-a-home-care-assessment-7a902</a:t>
            </a:r>
            <a:r>
              <a:rPr lang="en-GB" sz="5400">
                <a:solidFill>
                  <a:srgbClr val="000000"/>
                </a:solidFill>
                <a:latin typeface="Calibri"/>
                <a:ea typeface="Calibri"/>
                <a:cs typeface="Calibri"/>
              </a:rPr>
              <a:t>.</a:t>
            </a:r>
            <a:endParaRPr lang="en-GB" sz="5400"/>
          </a:p>
          <a:p>
            <a:pPr marL="0" indent="0">
              <a:buNone/>
            </a:pPr>
            <a:r>
              <a:rPr lang="en-GB" sz="5400">
                <a:solidFill>
                  <a:srgbClr val="000000"/>
                </a:solidFill>
                <a:latin typeface="Calibri"/>
                <a:ea typeface="Calibri"/>
                <a:cs typeface="Calibri"/>
              </a:rPr>
              <a:t>‌weald (2025). </a:t>
            </a:r>
            <a:r>
              <a:rPr lang="en-GB" sz="5400" i="1">
                <a:solidFill>
                  <a:srgbClr val="000000"/>
                </a:solidFill>
                <a:latin typeface="Calibri"/>
                <a:ea typeface="Calibri"/>
                <a:cs typeface="Calibri"/>
              </a:rPr>
              <a:t>How to Read Care Home Reviews Like a Pro – Don’t Get Misled</a:t>
            </a:r>
            <a:r>
              <a:rPr lang="en-GB" sz="5400">
                <a:solidFill>
                  <a:srgbClr val="000000"/>
                </a:solidFill>
                <a:latin typeface="Calibri"/>
                <a:ea typeface="Calibri"/>
                <a:cs typeface="Calibri"/>
              </a:rPr>
              <a:t>. [online] Manor Barn Nursing Home. Available at: </a:t>
            </a:r>
            <a:r>
              <a:rPr lang="en-GB" sz="5400">
                <a:solidFill>
                  <a:srgbClr val="000000"/>
                </a:solidFill>
                <a:latin typeface="Calibri"/>
                <a:ea typeface="Calibri"/>
                <a:cs typeface="Calibri"/>
                <a:hlinkClick r:id="rId7"/>
              </a:rPr>
              <a:t>https://manorbarncarehome.co.uk/how-can-you-evaluate-care-home-ratings-and-reviews</a:t>
            </a:r>
            <a:r>
              <a:rPr lang="en-GB" sz="5400">
                <a:solidFill>
                  <a:srgbClr val="000000"/>
                </a:solidFill>
                <a:latin typeface="Calibri"/>
                <a:ea typeface="Calibri"/>
                <a:cs typeface="Calibri"/>
              </a:rPr>
              <a:t> [Accessed 24 Jun. 2026].</a:t>
            </a:r>
            <a:endParaRPr lang="en-GB" sz="5400">
              <a:solidFill>
                <a:srgbClr val="404040"/>
              </a:solidFill>
              <a:latin typeface="Century Gothic" panose="020B0502020202020204"/>
              <a:ea typeface="Calibri"/>
              <a:cs typeface="Calibri"/>
            </a:endParaRPr>
          </a:p>
          <a:p>
            <a:pPr>
              <a:buNone/>
            </a:pPr>
            <a:r>
              <a:rPr lang="en-GB" sz="5400">
                <a:solidFill>
                  <a:srgbClr val="000000"/>
                </a:solidFill>
                <a:latin typeface="Calibri"/>
                <a:ea typeface="Calibri"/>
                <a:cs typeface="Calibri"/>
              </a:rPr>
              <a:t>Instagram. (2026). </a:t>
            </a:r>
            <a:r>
              <a:rPr lang="en-GB" sz="5400" i="1">
                <a:solidFill>
                  <a:srgbClr val="000000"/>
                </a:solidFill>
                <a:latin typeface="Calibri"/>
                <a:ea typeface="Calibri"/>
                <a:cs typeface="Calibri"/>
              </a:rPr>
              <a:t>Age UK Sutton on Instagram: ‘This Dementia Action Week, we wanted to hear from the people whose voices really matter, our clients at the Dementia Hub! These are the words of wisdom that they would share to anyone who has just received a diagnosis of dementia from people who have been there. All of these clients attend our Wellbeing Programme activities, where they can meet other people living with dementia to build friendships and community. At the Dementia Hub, we understand that receiving a diagnosis of dementia can feel lonely, and sometimes comes with even more questions than it answers. Ready to talk to someone? Our Dementia Advisers are on hand with information and advice to support you through your journey. 📥</a:t>
            </a:r>
            <a:r>
              <a:rPr lang="en-GB" sz="5400" i="1">
                <a:solidFill>
                  <a:srgbClr val="000000"/>
                </a:solidFill>
                <a:latin typeface="Calibri"/>
                <a:ea typeface="Calibri"/>
                <a:cs typeface="Calibri"/>
                <a:hlinkClick r:id="rId8"/>
              </a:rPr>
              <a:t>dementiahub@ageuksutton.org.uk</a:t>
            </a:r>
            <a:r>
              <a:rPr lang="en-GB" sz="5400" i="1">
                <a:solidFill>
                  <a:srgbClr val="000000"/>
                </a:solidFill>
                <a:latin typeface="Calibri"/>
                <a:ea typeface="Calibri"/>
                <a:cs typeface="Calibri"/>
              </a:rPr>
              <a:t> 📞020 8078 0002 🌐Dementia Hub page via our website home page, link in bio #Sutton #DementiaSupport #DementiaActionWeek’</a:t>
            </a:r>
            <a:r>
              <a:rPr lang="en-GB" sz="5400">
                <a:solidFill>
                  <a:srgbClr val="000000"/>
                </a:solidFill>
                <a:latin typeface="Calibri"/>
                <a:ea typeface="Calibri"/>
                <a:cs typeface="Calibri"/>
              </a:rPr>
              <a:t>. [online] Available at: </a:t>
            </a:r>
            <a:r>
              <a:rPr lang="en-GB" sz="5400">
                <a:solidFill>
                  <a:srgbClr val="000000"/>
                </a:solidFill>
                <a:latin typeface="Calibri"/>
                <a:ea typeface="Calibri"/>
                <a:cs typeface="Calibri"/>
                <a:hlinkClick r:id="rId9"/>
              </a:rPr>
              <a:t>https://www.instagram.com/p/DYfO1vnAhzQ/</a:t>
            </a:r>
            <a:r>
              <a:rPr lang="en-GB" sz="5400">
                <a:solidFill>
                  <a:srgbClr val="000000"/>
                </a:solidFill>
                <a:latin typeface="Calibri"/>
                <a:ea typeface="Calibri"/>
                <a:cs typeface="Calibri"/>
              </a:rPr>
              <a:t> [Accessed 24 Jun. 2026].</a:t>
            </a:r>
            <a:endParaRPr lang="en-GB" sz="5400"/>
          </a:p>
          <a:p>
            <a:pPr>
              <a:buNone/>
            </a:pPr>
            <a:r>
              <a:rPr lang="en-GB" sz="5400">
                <a:solidFill>
                  <a:srgbClr val="000000"/>
                </a:solidFill>
                <a:latin typeface="Calibri"/>
                <a:ea typeface="Calibri"/>
                <a:cs typeface="Calibri"/>
              </a:rPr>
              <a:t>‌</a:t>
            </a:r>
            <a:endParaRPr lang="en-GB" sz="5400"/>
          </a:p>
          <a:p>
            <a:pPr marL="0" indent="0">
              <a:buNone/>
            </a:pPr>
            <a:endParaRPr lang="en-GB" sz="5400">
              <a:solidFill>
                <a:srgbClr val="000000"/>
              </a:solidFill>
              <a:latin typeface="Calibri"/>
              <a:ea typeface="Calibri"/>
              <a:cs typeface="Calibri"/>
            </a:endParaRPr>
          </a:p>
          <a:p>
            <a:pPr>
              <a:buNone/>
            </a:pPr>
            <a:r>
              <a:rPr lang="en-GB" sz="5400">
                <a:solidFill>
                  <a:srgbClr val="000000"/>
                </a:solidFill>
                <a:latin typeface="Calibri"/>
                <a:ea typeface="Calibri"/>
                <a:cs typeface="Calibri"/>
              </a:rPr>
              <a:t>‌</a:t>
            </a:r>
            <a:endParaRPr lang="en-GB" sz="5400"/>
          </a:p>
          <a:p>
            <a:pPr>
              <a:buNone/>
            </a:pPr>
            <a:endParaRPr lang="en-GB" sz="5400">
              <a:solidFill>
                <a:srgbClr val="000000"/>
              </a:solidFill>
              <a:latin typeface="Calibri"/>
              <a:ea typeface="Calibri"/>
              <a:cs typeface="Calibri"/>
            </a:endParaRPr>
          </a:p>
          <a:p>
            <a:pPr>
              <a:buNone/>
            </a:pPr>
            <a:endParaRPr lang="en-GB" sz="5400">
              <a:solidFill>
                <a:srgbClr val="000000"/>
              </a:solidFill>
              <a:latin typeface="Century Gothic"/>
              <a:ea typeface="Calibri"/>
              <a:cs typeface="Calibri"/>
            </a:endParaRPr>
          </a:p>
          <a:p>
            <a:pPr>
              <a:buNone/>
            </a:pPr>
            <a:endParaRPr lang="en-GB" sz="5400">
              <a:solidFill>
                <a:srgbClr val="000000"/>
              </a:solidFill>
              <a:latin typeface="Century Gothic"/>
              <a:ea typeface="Calibri"/>
              <a:cs typeface="Calibri"/>
            </a:endParaRPr>
          </a:p>
          <a:p>
            <a:pPr>
              <a:buNone/>
            </a:pPr>
            <a:r>
              <a:rPr lang="en-GB" sz="5400">
                <a:solidFill>
                  <a:srgbClr val="000000"/>
                </a:solidFill>
                <a:latin typeface="Calibri"/>
                <a:ea typeface="Calibri"/>
                <a:cs typeface="Calibri"/>
              </a:rPr>
              <a:t>‌</a:t>
            </a:r>
            <a:endParaRPr lang="en-GB" sz="5400"/>
          </a:p>
          <a:p>
            <a:pPr>
              <a:buNone/>
            </a:pPr>
            <a:endParaRPr lang="en-GB" sz="1400">
              <a:solidFill>
                <a:srgbClr val="000000"/>
              </a:solidFill>
              <a:latin typeface="Calibri"/>
              <a:ea typeface="Calibri"/>
              <a:cs typeface="Calibri"/>
            </a:endParaRPr>
          </a:p>
          <a:p>
            <a:pPr>
              <a:buNone/>
            </a:pPr>
            <a:r>
              <a:rPr lang="en-GB">
                <a:solidFill>
                  <a:srgbClr val="000000"/>
                </a:solidFill>
                <a:latin typeface="Calibri"/>
                <a:ea typeface="Calibri"/>
                <a:cs typeface="Calibri"/>
              </a:rPr>
              <a:t>‌</a:t>
            </a:r>
            <a:endParaRPr lang="en-GB"/>
          </a:p>
          <a:p>
            <a:pPr marL="0" indent="0">
              <a:buNone/>
            </a:pPr>
            <a:endParaRPr lang="en-GB"/>
          </a:p>
        </p:txBody>
      </p:sp>
    </p:spTree>
    <p:extLst>
      <p:ext uri="{BB962C8B-B14F-4D97-AF65-F5344CB8AC3E}">
        <p14:creationId xmlns:p14="http://schemas.microsoft.com/office/powerpoint/2010/main" val="36470858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Ion Boardroom</vt:lpstr>
      <vt:lpstr>Saibha Halima Hussain (2318976) Empowering the Older Person. BMHP6027 Component 1 Power point with Voice Over. Kennedy Obohwemu.  </vt:lpstr>
      <vt:lpstr>Introduction</vt:lpstr>
      <vt:lpstr>Why Ageing Matters</vt:lpstr>
      <vt:lpstr>Theoretical Frameworks</vt:lpstr>
      <vt:lpstr>Legislation &amp; Policy</vt:lpstr>
      <vt:lpstr>Current Provisions:</vt:lpstr>
      <vt:lpstr>Critical Evaluation: Domiciliary Home Care </vt:lpstr>
      <vt:lpstr>Critical Evaluation: Residential Care Homes </vt:lpstr>
      <vt:lpstr>Technology 1: Telecare &amp; Remote Monitoring </vt:lpstr>
      <vt:lpstr>Technology 2: Assistive &amp; Dementia Tech:</vt:lpstr>
      <vt:lpstr>Case Study 1: Manchester Age UK Tech‑Supported Befriending </vt:lpstr>
      <vt:lpstr> Case Study 2: Birmingham “Dementia‑Plus” Home </vt:lpstr>
      <vt:lpstr>Recommendation:</vt:lpstr>
      <vt:lpstr>Conclusion:</vt:lpstr>
      <vt:lpstr>Reference:</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2026-06-24T18:47:52Z</dcterms:created>
  <dcterms:modified xsi:type="dcterms:W3CDTF">2026-06-25T14:48:17Z</dcterms:modified>
</cp:coreProperties>
</file>