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95F8E-4BA7-488F-86B5-9FFE2E442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4CE3A-1EC1-43C5-B74F-CBF68C022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7C069-588C-4116-BEB5-36A07A9D1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B2F96-EBFF-42F3-B15B-4C6E73AC2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4F557-3042-4576-9265-FE047DF81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393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71C33-2617-439B-A333-17A93D098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FC9A3-BBCA-4B85-BF66-47A1E3F4A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A86C4-78CF-4DF1-B5A6-739B16FB6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4B6B6-4B8E-41F2-89BF-DDDF7167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D9E23-4DE1-499B-A9E8-68EAEBFB9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563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E6081-89EB-451C-9E36-6C70F96EE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6BFFB-DAB6-43E3-B020-C1ACBD2BA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E8235-18BF-414E-8870-5AD25FBAF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3A7FC-C2C9-45BA-BF35-9EB257827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DBB75-79F8-4553-A4E0-F34BB3105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408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2F3F4-297F-49A9-AAD3-9A9D95F41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2F7B0-AD19-408D-8EDA-50E70A96E6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D33AA-C907-4A31-B7C0-91D53CD31F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9F5C16-7092-4D0F-BAA3-EA850FED8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9BD081-51FC-4827-AAD6-75CDFE560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D0CBB-63E8-4E13-9C04-93B58C90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415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226A9-045C-44CD-AD75-04625E558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533D7-2ACA-454E-AE75-2D6B4A78C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E5AC4-90DF-44C8-91D3-AE72C6BA98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BBACC6-272D-4EE1-866E-8C779208B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A76A3F-D9C1-4133-8402-15A176F297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D37EF6-FB9B-47E0-9512-082486331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67BCB7-7F85-46E3-B4C7-364172897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C06A97-1817-4B47-B22E-F06F557AA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9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A86BB-D35F-4B27-AFFF-9D012423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EEAED2-5C8D-462D-BD41-68BEFCBFE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D4B772-99DC-4366-B7AE-8ED6672E9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E79C98-2BEA-4C6B-BB66-AEC47F734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818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8D9274-9A35-443A-A3E6-B95621F17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A8B552-7AE7-4F39-B98E-0CBAE890F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0152FB-68E4-43F9-A7AF-6F3F87101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399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D0217-DAA9-4133-A6A2-36B502C6E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8A3C6-DFCA-4F09-AD65-5F7023ECD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44E14-85B2-4C31-BA5D-BDDB96DFD8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7EA080-27AC-4EE5-B3CE-703259B4C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7F2C0-3D63-4310-BD7A-BEBC0E296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A46EC-C317-4C92-8E47-883AB46F7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527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72EFA-70AF-44A9-81A1-F1E550E47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8368C8-A934-4F2A-86B3-D5168CE7C2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6678AE-28B0-4E56-B066-A653E34682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B66C82-955A-4A8C-94C2-B75284B6C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A5CE24-D5B8-4CD9-81F2-2DC5BB123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98438-4BD3-4DA0-A9C0-FD22F898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130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EF12A-10A0-4AE4-9457-B664DC5C4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749B0A-DA85-4C43-8B35-77C54AE374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B30AE-6CAF-491A-BA73-5E6CF6BE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5D24B-66F8-4A36-A380-01010A4C7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3480E-9237-47BF-A031-154450719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234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EFB4F2-1BD9-4216-9D24-93AE43B9B4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95F235-6FED-4077-A7A8-AE802ABD41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D024C-34F3-4EF8-9938-8CA2FDA85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E3493-198A-42E0-B0C7-E21EBB988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4B614-353F-468E-8CEC-A1AE0E24E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10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A101E7-EC93-4507-A344-73382FF85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FD79A1-2DF0-44D7-BC53-A3C2D35C6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9AD956-8425-4DC3-B5ED-187BA41947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EE0A6-11A0-4E23-935C-7F6A11315144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31CB2-B774-4CC8-AA45-A7ED66443E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9BE37-0F4F-4EAD-8D40-B361CB4D1F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BD9975-3A21-4B07-8B1F-B040A6BEC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450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E12A6-A31E-486A-80CD-7EB3E349FAE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10CB3D-195B-43A8-A499-95E7C8697B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hotel reservation">
            <a:hlinkClick r:id="" action="ppaction://media"/>
            <a:extLst>
              <a:ext uri="{FF2B5EF4-FFF2-40B4-BE49-F238E27FC236}">
                <a16:creationId xmlns:a16="http://schemas.microsoft.com/office/drawing/2014/main" id="{E5031005-77BF-407D-8AEE-D4B29FF493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48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5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elsa machado</dc:creator>
  <cp:lastModifiedBy>elsa machado</cp:lastModifiedBy>
  <cp:revision>1</cp:revision>
  <dcterms:created xsi:type="dcterms:W3CDTF">2021-11-11T23:14:26Z</dcterms:created>
  <dcterms:modified xsi:type="dcterms:W3CDTF">2021-11-11T23:22:13Z</dcterms:modified>
</cp:coreProperties>
</file>