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18/10/2010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XAML </a:t>
            </a:r>
            <a:r>
              <a:rPr lang="en-GB" dirty="0" smtClean="0"/>
              <a:t>Transformations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graphics a transform provides a mechanism to map from one co-ordinate space to another</a:t>
            </a:r>
          </a:p>
          <a:p>
            <a:endParaRPr lang="en-GB" dirty="0" smtClean="0"/>
          </a:p>
          <a:p>
            <a:r>
              <a:rPr lang="en-GB" dirty="0" smtClean="0"/>
              <a:t>Common transforms include:</a:t>
            </a:r>
          </a:p>
          <a:p>
            <a:pPr lvl="1"/>
            <a:r>
              <a:rPr lang="en-GB" dirty="0" smtClean="0"/>
              <a:t>Scaling</a:t>
            </a:r>
          </a:p>
          <a:p>
            <a:pPr lvl="1"/>
            <a:r>
              <a:rPr lang="en-GB" dirty="0" smtClean="0"/>
              <a:t>Translation</a:t>
            </a:r>
          </a:p>
          <a:p>
            <a:pPr lvl="1"/>
            <a:r>
              <a:rPr lang="en-GB" dirty="0" smtClean="0"/>
              <a:t>Rotating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 order to achieve this functionality many applications use matrix math to perform these operations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Math 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Scaling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r>
              <a:rPr lang="en-GB" dirty="0" smtClean="0"/>
              <a:t>Rows are multiplied by columns </a:t>
            </a:r>
            <a:r>
              <a:rPr lang="en-GB" dirty="0" err="1" smtClean="0"/>
              <a:t>eg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20859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700808"/>
            <a:ext cx="221932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140968"/>
            <a:ext cx="2736304" cy="1106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068960"/>
            <a:ext cx="2971800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Math – Rotating and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Translation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Rotation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2105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34575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XAML 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XAML abstracts out transformations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16832"/>
            <a:ext cx="641985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215</TotalTime>
  <Words>69</Words>
  <Application>Microsoft Office PowerPoint</Application>
  <PresentationFormat>On-screen Show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Origin</vt:lpstr>
      <vt:lpstr>Rich Internet Application Development</vt:lpstr>
      <vt:lpstr>Transformations</vt:lpstr>
      <vt:lpstr>Matrix Math Scaling</vt:lpstr>
      <vt:lpstr>Matrix Math – Rotating and Translation</vt:lpstr>
      <vt:lpstr>XAML Transformations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Mark Sutcliffe</cp:lastModifiedBy>
  <cp:revision>53</cp:revision>
  <dcterms:created xsi:type="dcterms:W3CDTF">2010-09-15T13:03:21Z</dcterms:created>
  <dcterms:modified xsi:type="dcterms:W3CDTF">2010-10-18T07:11:21Z</dcterms:modified>
</cp:coreProperties>
</file>