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4C5EE4-042C-480D-91DE-DBFD76C65125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869034-D1CC-4426-A036-53E4621A54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20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869034-D1CC-4426-A036-53E4621A545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238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3287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43213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36302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8172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54732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07735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06186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9729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83695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9010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3360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297796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64723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26059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31935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46994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95501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9423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089050" y="0"/>
            <a:ext cx="4476886" cy="38720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100455" y="-5914"/>
            <a:ext cx="4199819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Erin Pugh ac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Llangennech</a:t>
            </a:r>
            <a:r>
              <a:rPr lang="en-GB" sz="1400" dirty="0"/>
              <a:t> </a:t>
            </a:r>
            <a:r>
              <a:rPr lang="en-GB" sz="1400" dirty="0" err="1"/>
              <a:t>efo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mam, dad, </a:t>
            </a:r>
            <a:r>
              <a:rPr lang="en-GB" sz="1400" dirty="0" err="1"/>
              <a:t>brawd</a:t>
            </a:r>
            <a:r>
              <a:rPr lang="en-GB" sz="1400" dirty="0"/>
              <a:t>, </a:t>
            </a:r>
            <a:r>
              <a:rPr lang="en-GB" sz="1400" dirty="0" err="1"/>
              <a:t>chwaer</a:t>
            </a:r>
            <a:r>
              <a:rPr lang="en-GB" sz="1400" dirty="0"/>
              <a:t>, mam-</a:t>
            </a:r>
            <a:r>
              <a:rPr lang="en-GB" sz="1400" dirty="0" err="1"/>
              <a:t>gu</a:t>
            </a:r>
            <a:r>
              <a:rPr lang="en-GB" sz="1400" dirty="0"/>
              <a:t>, </a:t>
            </a:r>
            <a:r>
              <a:rPr lang="en-GB" sz="1400" dirty="0" err="1"/>
              <a:t>bochdew</a:t>
            </a:r>
            <a:r>
              <a:rPr lang="en-GB" sz="1400" dirty="0"/>
              <a:t> a </a:t>
            </a:r>
            <a:r>
              <a:rPr lang="en-GB" sz="1400" dirty="0" err="1"/>
              <a:t>dau</a:t>
            </a:r>
            <a:r>
              <a:rPr lang="en-GB" sz="1400" dirty="0"/>
              <a:t> </a:t>
            </a:r>
            <a:r>
              <a:rPr lang="en-GB" sz="1400" dirty="0" err="1"/>
              <a:t>gi</a:t>
            </a:r>
            <a:r>
              <a:rPr lang="en-GB" sz="1400" dirty="0"/>
              <a:t>; </a:t>
            </a:r>
            <a:r>
              <a:rPr lang="en-GB" sz="1400" dirty="0" err="1"/>
              <a:t>Llew</a:t>
            </a:r>
            <a:r>
              <a:rPr lang="en-GB" sz="1400" dirty="0"/>
              <a:t> a </a:t>
            </a:r>
            <a:r>
              <a:rPr lang="en-GB" sz="1400" dirty="0" err="1"/>
              <a:t>Phabi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chwarae’r</a:t>
            </a:r>
            <a:r>
              <a:rPr lang="en-GB" sz="1400" dirty="0"/>
              <a:t> </a:t>
            </a:r>
            <a:r>
              <a:rPr lang="en-GB" sz="1400" dirty="0" err="1"/>
              <a:t>ffliwt</a:t>
            </a:r>
            <a:r>
              <a:rPr lang="en-GB" sz="1400" dirty="0"/>
              <a:t> ac </a:t>
            </a:r>
            <a:r>
              <a:rPr lang="en-GB" sz="1400" dirty="0" err="1"/>
              <a:t>wedi</a:t>
            </a:r>
            <a:r>
              <a:rPr lang="en-GB" sz="1400" dirty="0"/>
              <a:t> bod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bandiau</a:t>
            </a:r>
            <a:r>
              <a:rPr lang="en-GB" sz="1400" dirty="0"/>
              <a:t> </a:t>
            </a:r>
            <a:r>
              <a:rPr lang="en-GB" sz="1400" dirty="0" err="1"/>
              <a:t>chwythbren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gorffen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ngradd</a:t>
            </a:r>
            <a:r>
              <a:rPr lang="en-GB" sz="1400" dirty="0"/>
              <a:t> </a:t>
            </a:r>
            <a:r>
              <a:rPr lang="en-GB" sz="1400" dirty="0" err="1"/>
              <a:t>Meistr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ddechrau'r</a:t>
            </a:r>
            <a:r>
              <a:rPr lang="en-GB" sz="1400" dirty="0"/>
              <a:t> </a:t>
            </a:r>
            <a:r>
              <a:rPr lang="en-GB" sz="1400" dirty="0" err="1"/>
              <a:t>cwrs</a:t>
            </a:r>
            <a:r>
              <a:rPr lang="en-GB" sz="1400" dirty="0"/>
              <a:t> TAR.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Fel</a:t>
            </a:r>
            <a:r>
              <a:rPr lang="en-GB" sz="1400" dirty="0"/>
              <a:t> person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ddibynadwy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Dwi’n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treulio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â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nheulu</a:t>
            </a:r>
            <a:r>
              <a:rPr lang="en-GB" sz="1400" dirty="0"/>
              <a:t> a </a:t>
            </a:r>
            <a:r>
              <a:rPr lang="en-GB" sz="1400" dirty="0" err="1"/>
              <a:t>ffrindiau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gen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ddiddordeb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sioeau</a:t>
            </a:r>
            <a:r>
              <a:rPr lang="en-GB" sz="1400" dirty="0"/>
              <a:t> </a:t>
            </a:r>
            <a:r>
              <a:rPr lang="en-GB" sz="1400" dirty="0" err="1"/>
              <a:t>comedi</a:t>
            </a:r>
            <a:r>
              <a:rPr lang="en-GB" sz="1400" dirty="0"/>
              <a:t> 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rygbi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bod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sawl</a:t>
            </a:r>
            <a:r>
              <a:rPr lang="en-GB" sz="1400" dirty="0"/>
              <a:t> </a:t>
            </a:r>
            <a:r>
              <a:rPr lang="en-GB" sz="1400" dirty="0" err="1"/>
              <a:t>wlad</a:t>
            </a:r>
            <a:r>
              <a:rPr lang="en-GB" sz="1400" dirty="0"/>
              <a:t> </a:t>
            </a:r>
            <a:r>
              <a:rPr lang="en-GB" sz="1400" dirty="0" err="1"/>
              <a:t>wahanol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wyliau</a:t>
            </a:r>
            <a:r>
              <a:rPr lang="en-GB" sz="1400" dirty="0"/>
              <a:t> ac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tripiau</a:t>
            </a:r>
            <a:r>
              <a:rPr lang="en-GB" sz="1400" dirty="0"/>
              <a:t> addysgu </a:t>
            </a:r>
            <a:r>
              <a:rPr lang="en-GB" sz="1400" dirty="0" err="1"/>
              <a:t>megis</a:t>
            </a:r>
            <a:r>
              <a:rPr lang="en-GB" sz="1400" dirty="0"/>
              <a:t>, Berlin, </a:t>
            </a:r>
            <a:r>
              <a:rPr lang="en-GB" sz="1400" dirty="0" err="1"/>
              <a:t>Gwlad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Ia</a:t>
            </a:r>
            <a:r>
              <a:rPr lang="en-GB" sz="1400" dirty="0"/>
              <a:t> a Washington ac </a:t>
            </a:r>
            <a:r>
              <a:rPr lang="en-GB" sz="1400" dirty="0" err="1"/>
              <a:t>Efrog</a:t>
            </a:r>
            <a:r>
              <a:rPr lang="en-GB" sz="1400" dirty="0"/>
              <a:t> Newydd.</a:t>
            </a:r>
          </a:p>
          <a:p>
            <a:endParaRPr lang="en-GB" sz="14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2121" y="4959266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618440" y="4993350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addysgu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Gweithio </a:t>
            </a:r>
            <a:r>
              <a:rPr lang="en-GB" sz="1200" dirty="0" err="1"/>
              <a:t>i</a:t>
            </a:r>
            <a:r>
              <a:rPr lang="en-GB" sz="1200" dirty="0"/>
              <a:t> ‘Intro Teach’. </a:t>
            </a:r>
            <a:r>
              <a:rPr lang="en-GB" sz="1200" dirty="0" err="1"/>
              <a:t>Asiantaeth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darparu</a:t>
            </a:r>
            <a:r>
              <a:rPr lang="en-GB" sz="1200" dirty="0"/>
              <a:t> </a:t>
            </a:r>
            <a:r>
              <a:rPr lang="en-GB" sz="1200" dirty="0" err="1"/>
              <a:t>cynorthwyon</a:t>
            </a:r>
            <a:r>
              <a:rPr lang="en-GB" sz="1200" dirty="0"/>
              <a:t> ac </a:t>
            </a:r>
            <a:r>
              <a:rPr lang="en-GB" sz="1200" dirty="0" err="1"/>
              <a:t>athrawon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amryw</a:t>
            </a:r>
            <a:r>
              <a:rPr lang="en-GB" sz="1200" dirty="0"/>
              <a:t> o </a:t>
            </a:r>
            <a:r>
              <a:rPr lang="en-GB" sz="1200" dirty="0" err="1"/>
              <a:t>ysgolion</a:t>
            </a:r>
            <a:r>
              <a:rPr lang="en-GB" sz="1200" dirty="0"/>
              <a:t>.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ywf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â </a:t>
            </a:r>
            <a:r>
              <a:rPr lang="en-GB" sz="1200" dirty="0" err="1"/>
              <a:t>amryw</a:t>
            </a:r>
            <a:r>
              <a:rPr lang="en-GB" sz="1200" dirty="0"/>
              <a:t> o </a:t>
            </a:r>
            <a:r>
              <a:rPr lang="en-GB" sz="1200" dirty="0" err="1"/>
              <a:t>ysgolion</a:t>
            </a:r>
            <a:r>
              <a:rPr lang="en-GB" sz="1200" dirty="0"/>
              <a:t> a </a:t>
            </a:r>
            <a:r>
              <a:rPr lang="en-GB" sz="1200" dirty="0" err="1"/>
              <a:t>phrofiad</a:t>
            </a:r>
            <a:r>
              <a:rPr lang="en-GB" sz="1200" dirty="0"/>
              <a:t> o </a:t>
            </a:r>
            <a:r>
              <a:rPr lang="en-GB" sz="1200" dirty="0" err="1"/>
              <a:t>weithio</a:t>
            </a:r>
            <a:r>
              <a:rPr lang="en-GB" sz="1200" dirty="0"/>
              <a:t> â </a:t>
            </a:r>
            <a:r>
              <a:rPr lang="en-GB" sz="1200" dirty="0" err="1"/>
              <a:t>disgyblion</a:t>
            </a:r>
            <a:r>
              <a:rPr lang="en-GB" sz="1200" dirty="0"/>
              <a:t> ag </a:t>
            </a:r>
            <a:r>
              <a:rPr lang="en-GB" sz="1200" dirty="0" err="1"/>
              <a:t>Anghenion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Ychwanegol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un </a:t>
            </a:r>
            <a:r>
              <a:rPr lang="en-GB" sz="1200" dirty="0" err="1"/>
              <a:t>i</a:t>
            </a:r>
            <a:r>
              <a:rPr lang="en-GB" sz="1200" dirty="0"/>
              <a:t> un ac o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7" y="4052768"/>
            <a:ext cx="5007929" cy="281169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538218" y="4186806"/>
            <a:ext cx="509812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addysgu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</a:t>
            </a:r>
            <a:r>
              <a:rPr lang="en-GB" sz="1400" dirty="0" err="1"/>
              <a:t>addysgu'r</a:t>
            </a:r>
            <a:r>
              <a:rPr lang="en-GB" sz="1400" dirty="0"/>
              <a:t> </a:t>
            </a:r>
            <a:r>
              <a:rPr lang="en-GB" sz="1400" dirty="0" err="1"/>
              <a:t>genhedlaeth</a:t>
            </a:r>
            <a:r>
              <a:rPr lang="en-GB" sz="1400" dirty="0"/>
              <a:t> </a:t>
            </a:r>
            <a:r>
              <a:rPr lang="en-GB" sz="1400" dirty="0" err="1"/>
              <a:t>nesaf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addysgu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brofiad</a:t>
            </a:r>
            <a:r>
              <a:rPr lang="en-GB" sz="1400" dirty="0"/>
              <a:t> </a:t>
            </a:r>
            <a:r>
              <a:rPr lang="en-GB" sz="1400" dirty="0" err="1"/>
              <a:t>hwylus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 Fe </a:t>
            </a:r>
            <a:r>
              <a:rPr lang="en-GB" sz="1400" dirty="0" err="1"/>
              <a:t>wnaeth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fwynhau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mhrofiad</a:t>
            </a:r>
            <a:r>
              <a:rPr lang="en-GB" sz="1400" dirty="0"/>
              <a:t> o </a:t>
            </a:r>
            <a:r>
              <a:rPr lang="en-GB" sz="1400" dirty="0" err="1"/>
              <a:t>weithio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ysgolion</a:t>
            </a:r>
            <a:r>
              <a:rPr lang="en-GB" sz="1400" dirty="0"/>
              <a:t> â </a:t>
            </a:r>
            <a:r>
              <a:rPr lang="en-GB" sz="1400" dirty="0" err="1"/>
              <a:t>phlant</a:t>
            </a:r>
            <a:r>
              <a:rPr lang="en-GB" sz="1400" dirty="0"/>
              <a:t> ac o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fe</a:t>
            </a:r>
            <a:r>
              <a:rPr lang="en-GB" sz="1400" dirty="0"/>
              <a:t> </a:t>
            </a:r>
            <a:r>
              <a:rPr lang="en-GB" sz="1400" dirty="0" err="1"/>
              <a:t>benderfynais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am </a:t>
            </a:r>
            <a:r>
              <a:rPr lang="en-GB" sz="1400" dirty="0" err="1"/>
              <a:t>fynd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yrfa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gen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awydd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addysgu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hoff</a:t>
            </a:r>
            <a:r>
              <a:rPr lang="en-GB" sz="1400" dirty="0"/>
              <a:t> </a:t>
            </a:r>
            <a:r>
              <a:rPr lang="en-GB" sz="1400" dirty="0" err="1"/>
              <a:t>bynciau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</a:t>
            </a:r>
            <a:r>
              <a:rPr lang="en-GB" sz="1400" dirty="0" err="1"/>
              <a:t>a'i</a:t>
            </a:r>
            <a:r>
              <a:rPr lang="en-GB" sz="1400" dirty="0"/>
              <a:t> </a:t>
            </a:r>
            <a:r>
              <a:rPr lang="en-GB" sz="1400" dirty="0" err="1"/>
              <a:t>ysbrydoli</a:t>
            </a:r>
            <a:r>
              <a:rPr lang="en-GB" sz="1400" dirty="0"/>
              <a:t>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122" y="2693135"/>
            <a:ext cx="3519158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686498" y="2707311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Athrawes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ac </a:t>
            </a:r>
            <a:r>
              <a:rPr lang="en-GB" sz="1200" dirty="0" err="1"/>
              <a:t>annog</a:t>
            </a:r>
            <a:r>
              <a:rPr lang="en-GB" sz="1200" dirty="0"/>
              <a:t> plant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a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</a:t>
            </a:r>
          </a:p>
          <a:p>
            <a:pPr marL="228600" indent="-228600">
              <a:buAutoNum type="arabicParenR"/>
            </a:pPr>
            <a:r>
              <a:rPr lang="en-GB" sz="1200" dirty="0"/>
              <a:t>I </a:t>
            </a:r>
            <a:r>
              <a:rPr lang="en-GB" sz="1200" dirty="0" err="1"/>
              <a:t>gefnogi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waith</a:t>
            </a:r>
            <a:r>
              <a:rPr lang="en-GB" sz="1200" dirty="0"/>
              <a:t> </a:t>
            </a:r>
            <a:r>
              <a:rPr lang="en-GB" sz="1200" dirty="0" err="1"/>
              <a:t>a’i</a:t>
            </a:r>
            <a:r>
              <a:rPr lang="en-GB" sz="1200" dirty="0"/>
              <a:t> </a:t>
            </a:r>
            <a:r>
              <a:rPr lang="en-GB" sz="1200" dirty="0" err="1"/>
              <a:t>diddordebau</a:t>
            </a:r>
            <a:r>
              <a:rPr lang="en-GB" sz="1200" dirty="0"/>
              <a:t>.</a:t>
            </a:r>
          </a:p>
          <a:p>
            <a:pPr marL="228600" indent="-228600">
              <a:buAutoNum type="arabicParenR"/>
            </a:pP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hwylus</a:t>
            </a:r>
            <a:r>
              <a:rPr lang="en-GB" sz="1200" dirty="0"/>
              <a:t>. </a:t>
            </a:r>
          </a:p>
          <a:p>
            <a:pPr marL="228600" indent="-228600">
              <a:buAutoNum type="arabicParenR"/>
            </a:pP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â’r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annog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orau</a:t>
            </a:r>
            <a:r>
              <a:rPr lang="en-GB" sz="1200" dirty="0"/>
              <a:t>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0887" y="171086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271992" y="332640"/>
            <a:ext cx="222920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Hanes.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Grefyddol</a:t>
            </a:r>
            <a:r>
              <a:rPr lang="en-GB" sz="14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Daearyddiaeth</a:t>
            </a:r>
            <a:r>
              <a:rPr lang="en-GB" sz="14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Y </a:t>
            </a:r>
            <a:r>
              <a:rPr lang="en-GB" sz="1400" dirty="0" err="1"/>
              <a:t>Cyfryngau</a:t>
            </a:r>
            <a:r>
              <a:rPr lang="en-GB" sz="1400" dirty="0"/>
              <a:t>. 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7908"/>
            <a:ext cx="3505504" cy="304009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-20024" y="3849314"/>
            <a:ext cx="34887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u="sng" dirty="0"/>
          </a:p>
          <a:p>
            <a:r>
              <a:rPr lang="en-GB" sz="1200" dirty="0"/>
              <a:t>Ysgol </a:t>
            </a:r>
            <a:r>
              <a:rPr lang="en-GB" sz="1200" dirty="0" err="1"/>
              <a:t>Gynradd</a:t>
            </a:r>
            <a:r>
              <a:rPr lang="en-GB" sz="1200" dirty="0"/>
              <a:t> : Ysgol </a:t>
            </a:r>
            <a:r>
              <a:rPr lang="en-GB" sz="1200" dirty="0" err="1"/>
              <a:t>Babanod</a:t>
            </a:r>
            <a:r>
              <a:rPr lang="en-GB" sz="1200" dirty="0"/>
              <a:t>/</a:t>
            </a:r>
            <a:r>
              <a:rPr lang="en-GB" sz="1200" dirty="0" err="1"/>
              <a:t>Iau</a:t>
            </a:r>
            <a:r>
              <a:rPr lang="en-GB" sz="1200" dirty="0"/>
              <a:t> </a:t>
            </a:r>
            <a:r>
              <a:rPr lang="en-GB" sz="1200" dirty="0" err="1"/>
              <a:t>Llanegennech</a:t>
            </a:r>
            <a:r>
              <a:rPr lang="en-GB" sz="1200" dirty="0"/>
              <a:t>.</a:t>
            </a:r>
          </a:p>
          <a:p>
            <a:r>
              <a:rPr lang="en-GB" sz="1200" dirty="0"/>
              <a:t>Ysgol </a:t>
            </a:r>
            <a:r>
              <a:rPr lang="en-GB" sz="1200" dirty="0" err="1"/>
              <a:t>Uwchradd</a:t>
            </a:r>
            <a:r>
              <a:rPr lang="en-GB" sz="1200" dirty="0"/>
              <a:t>: Ysgol Gyfun y </a:t>
            </a:r>
            <a:r>
              <a:rPr lang="en-GB" sz="1200" dirty="0" err="1"/>
              <a:t>Strade</a:t>
            </a:r>
            <a:r>
              <a:rPr lang="en-GB" sz="1200" dirty="0"/>
              <a:t> –  TGAU a </a:t>
            </a:r>
            <a:r>
              <a:rPr lang="en-GB" sz="1200" dirty="0" err="1"/>
              <a:t>Lefel</a:t>
            </a:r>
            <a:r>
              <a:rPr lang="en-GB" sz="1200" dirty="0"/>
              <a:t> A </a:t>
            </a:r>
            <a:r>
              <a:rPr lang="en-GB" sz="1200" dirty="0" err="1"/>
              <a:t>mewn</a:t>
            </a:r>
            <a:r>
              <a:rPr lang="en-GB" sz="1200" dirty="0"/>
              <a:t> Hanes,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 a </a:t>
            </a:r>
            <a:r>
              <a:rPr lang="en-GB" sz="1200" dirty="0" err="1"/>
              <a:t>Daearyddiaeth</a:t>
            </a:r>
            <a:r>
              <a:rPr lang="en-GB" sz="1200" dirty="0"/>
              <a:t>..</a:t>
            </a:r>
          </a:p>
          <a:p>
            <a:r>
              <a:rPr lang="en-GB" sz="1200" dirty="0" err="1"/>
              <a:t>Astudio</a:t>
            </a:r>
            <a:r>
              <a:rPr lang="en-GB" sz="1200" dirty="0"/>
              <a:t> BA Hanes/ </a:t>
            </a:r>
            <a:r>
              <a:rPr lang="en-GB" sz="1200" dirty="0" err="1"/>
              <a:t>Astudiaethau</a:t>
            </a:r>
            <a:r>
              <a:rPr lang="en-GB" sz="1200" dirty="0"/>
              <a:t> </a:t>
            </a:r>
            <a:r>
              <a:rPr lang="en-GB" sz="1200" dirty="0" err="1"/>
              <a:t>Ffilm</a:t>
            </a:r>
            <a:r>
              <a:rPr lang="en-GB" sz="1200" dirty="0"/>
              <a:t> a </a:t>
            </a:r>
            <a:r>
              <a:rPr lang="en-GB" sz="1200" dirty="0" err="1"/>
              <a:t>Theledu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mhrifysgol</a:t>
            </a:r>
            <a:r>
              <a:rPr lang="en-GB" sz="1200" dirty="0"/>
              <a:t> Aberystwyth. 2015 – 2018. </a:t>
            </a:r>
          </a:p>
          <a:p>
            <a:r>
              <a:rPr lang="en-GB" sz="1200" dirty="0" err="1"/>
              <a:t>Astudio</a:t>
            </a:r>
            <a:r>
              <a:rPr lang="en-GB" sz="1200" dirty="0"/>
              <a:t> MA Modern History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Aberystwyrh</a:t>
            </a:r>
            <a:r>
              <a:rPr lang="en-GB" sz="1200" dirty="0"/>
              <a:t>. 2018 – 2019. </a:t>
            </a:r>
          </a:p>
          <a:p>
            <a:r>
              <a:rPr lang="en-GB" sz="1200" dirty="0"/>
              <a:t>PGCE : Religious Studies with QTS. </a:t>
            </a:r>
            <a:r>
              <a:rPr lang="en-GB" sz="1200" dirty="0" err="1"/>
              <a:t>Prifysgol</a:t>
            </a:r>
            <a:r>
              <a:rPr lang="en-GB" sz="1200" dirty="0"/>
              <a:t> y </a:t>
            </a:r>
            <a:r>
              <a:rPr lang="en-GB" sz="1200" dirty="0" err="1"/>
              <a:t>Drindod</a:t>
            </a:r>
            <a:r>
              <a:rPr lang="en-GB" sz="1200" dirty="0"/>
              <a:t> </a:t>
            </a:r>
            <a:r>
              <a:rPr lang="en-GB" sz="1200" dirty="0" err="1"/>
              <a:t>Dewi</a:t>
            </a:r>
            <a:r>
              <a:rPr lang="en-GB" sz="1200" dirty="0"/>
              <a:t> Sant 2019-2020. </a:t>
            </a:r>
          </a:p>
          <a:p>
            <a:endParaRPr lang="en-GB" dirty="0"/>
          </a:p>
        </p:txBody>
      </p:sp>
      <p:pic>
        <p:nvPicPr>
          <p:cNvPr id="11" name="Picture 10" descr="A person sitting at a table in a restaurant&#10;&#10;Description automatically generated">
            <a:extLst>
              <a:ext uri="{FF2B5EF4-FFF2-40B4-BE49-F238E27FC236}">
                <a16:creationId xmlns:a16="http://schemas.microsoft.com/office/drawing/2014/main" id="{945AA7E1-A845-494E-BA41-7F7DC33F05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77" t="1303" r="35965" b="31415"/>
          <a:stretch/>
        </p:blipFill>
        <p:spPr>
          <a:xfrm>
            <a:off x="84773" y="0"/>
            <a:ext cx="1576560" cy="1630126"/>
          </a:xfrm>
          <a:prstGeom prst="rect">
            <a:avLst/>
          </a:prstGeom>
        </p:spPr>
      </p:pic>
      <p:pic>
        <p:nvPicPr>
          <p:cNvPr id="15" name="Picture 1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3F85351D-29CC-410F-A5FF-DA93404BB4F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77" t="4518" b="43872"/>
          <a:stretch/>
        </p:blipFill>
        <p:spPr>
          <a:xfrm>
            <a:off x="1946977" y="1788149"/>
            <a:ext cx="1872571" cy="1903143"/>
          </a:xfrm>
          <a:prstGeom prst="rect">
            <a:avLst/>
          </a:prstGeom>
        </p:spPr>
      </p:pic>
      <p:pic>
        <p:nvPicPr>
          <p:cNvPr id="17" name="Picture 16" descr="A person standing posing for the camera&#10;&#10;Description automatically generated">
            <a:extLst>
              <a:ext uri="{FF2B5EF4-FFF2-40B4-BE49-F238E27FC236}">
                <a16:creationId xmlns:a16="http://schemas.microsoft.com/office/drawing/2014/main" id="{D9DDBFDD-7E67-4132-98D2-7DBD05A3669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11" y="1788149"/>
            <a:ext cx="1576559" cy="1903143"/>
          </a:xfrm>
          <a:prstGeom prst="rect">
            <a:avLst/>
          </a:prstGeom>
        </p:spPr>
      </p:pic>
      <p:pic>
        <p:nvPicPr>
          <p:cNvPr id="19" name="Picture 18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87F38E52-E269-4FA3-81D2-9121E89EF9E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64" b="19590"/>
          <a:stretch/>
        </p:blipFill>
        <p:spPr>
          <a:xfrm>
            <a:off x="1946977" y="-5914"/>
            <a:ext cx="1768152" cy="170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163</TotalTime>
  <Words>381</Words>
  <Application>Microsoft Office PowerPoint</Application>
  <PresentationFormat>Widescreen</PresentationFormat>
  <Paragraphs>41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Erin Pugh</cp:lastModifiedBy>
  <cp:revision>37</cp:revision>
  <dcterms:created xsi:type="dcterms:W3CDTF">2019-09-05T20:58:34Z</dcterms:created>
  <dcterms:modified xsi:type="dcterms:W3CDTF">2019-10-02T15:49:04Z</dcterms:modified>
</cp:coreProperties>
</file>