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4" r:id="rId5"/>
    <p:sldId id="268" r:id="rId6"/>
    <p:sldId id="260" r:id="rId7"/>
    <p:sldId id="265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355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463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966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90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17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62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161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41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96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49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715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50208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2482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82969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19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744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55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E6D96-C4E2-4521-8371-37DB8844458C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EF9C6A3-F8E1-46BB-A16D-81663FBCF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04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XsrweevKQg" TargetMode="External"/><Relationship Id="rId2" Type="http://schemas.openxmlformats.org/officeDocument/2006/relationships/hyperlink" Target="https://www.youtube.com/watch?v=OAJe0qTNFOA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jpg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Dec WEEK 2-2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1440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17</a:t>
            </a:r>
            <a:r>
              <a:rPr lang="zh-CN" altLang="en-US" dirty="0" smtClean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08200"/>
            <a:ext cx="4184035" cy="2286000"/>
          </a:xfrm>
        </p:spPr>
        <p:txBody>
          <a:bodyPr>
            <a:normAutofit/>
          </a:bodyPr>
          <a:lstStyle/>
          <a:p>
            <a:r>
              <a:rPr lang="zh-CN" altLang="en-US" sz="2000" b="1" dirty="0" smtClean="0"/>
              <a:t>做客 </a:t>
            </a:r>
            <a:r>
              <a:rPr lang="en-GB" sz="2000" b="1" dirty="0" err="1"/>
              <a:t>zuòkè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到</a:t>
            </a:r>
            <a:r>
              <a:rPr lang="en-US" altLang="zh-CN" sz="2000" dirty="0" smtClean="0"/>
              <a:t>…</a:t>
            </a:r>
            <a:r>
              <a:rPr lang="zh-CN" altLang="en-US" sz="2000" dirty="0" smtClean="0"/>
              <a:t>家做客</a:t>
            </a:r>
            <a:endParaRPr lang="en-US" altLang="zh-CN" sz="2000" dirty="0" smtClean="0"/>
          </a:p>
          <a:p>
            <a:pPr marL="0" indent="0">
              <a:buNone/>
            </a:pPr>
            <a:endParaRPr lang="en-US" sz="2000" dirty="0" smtClean="0"/>
          </a:p>
          <a:p>
            <a:r>
              <a:rPr lang="zh-CN" altLang="en-US" sz="2000" b="1" dirty="0"/>
              <a:t>爱</a:t>
            </a:r>
            <a:r>
              <a:rPr lang="zh-CN" altLang="en-US" sz="2000" b="1" dirty="0" smtClean="0"/>
              <a:t>人 </a:t>
            </a:r>
            <a:r>
              <a:rPr lang="en-GB" sz="2000" b="1" dirty="0" err="1" smtClean="0"/>
              <a:t>ài</a:t>
            </a:r>
            <a:r>
              <a:rPr lang="en-US" sz="2000" b="1" dirty="0" err="1" smtClean="0"/>
              <a:t>ren</a:t>
            </a:r>
            <a:r>
              <a:rPr lang="en-US" sz="2000" b="1" dirty="0" smtClean="0"/>
              <a:t> 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zh-CN" sz="2000" dirty="0" smtClean="0"/>
              <a:t>...</a:t>
            </a:r>
            <a:r>
              <a:rPr lang="zh-CN" altLang="en-US" sz="2000" dirty="0" smtClean="0"/>
              <a:t>的爱人</a:t>
            </a:r>
            <a:endParaRPr lang="en-US" altLang="zh-CN" sz="2000" dirty="0" smtClean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08200"/>
            <a:ext cx="5075110" cy="3545840"/>
          </a:xfrm>
        </p:spPr>
        <p:txBody>
          <a:bodyPr>
            <a:normAutofit/>
          </a:bodyPr>
          <a:lstStyle/>
          <a:p>
            <a:r>
              <a:rPr lang="zh-CN" altLang="en-US" sz="2000" b="1" dirty="0" smtClean="0"/>
              <a:t>到</a:t>
            </a:r>
            <a:r>
              <a:rPr lang="en-US" altLang="zh-CN" sz="2000" b="1" dirty="0"/>
              <a:t>…</a:t>
            </a:r>
            <a:r>
              <a:rPr lang="zh-CN" altLang="en-US" sz="2000" b="1" dirty="0"/>
              <a:t>家做</a:t>
            </a:r>
            <a:r>
              <a:rPr lang="zh-CN" altLang="en-US" sz="2000" b="1" dirty="0" smtClean="0"/>
              <a:t>客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到焦老师家做客。</a:t>
            </a:r>
            <a:endParaRPr lang="en-US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今天下午我们到李老师家做</a:t>
            </a:r>
            <a:r>
              <a:rPr lang="zh-CN" altLang="en-US" sz="2000" dirty="0" smtClean="0"/>
              <a:t>客。</a:t>
            </a:r>
            <a:endParaRPr lang="en-US" altLang="zh-CN" sz="2000" dirty="0" smtClean="0"/>
          </a:p>
          <a:p>
            <a:pPr marL="0" indent="0">
              <a:buNone/>
            </a:pPr>
            <a:endParaRPr lang="en-US" altLang="zh-CN" sz="2000" dirty="0"/>
          </a:p>
          <a:p>
            <a:r>
              <a:rPr lang="zh-CN" altLang="en-US" sz="2000" b="1" dirty="0" smtClean="0"/>
              <a:t>爱人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李老</a:t>
            </a:r>
            <a:r>
              <a:rPr lang="zh-CN" altLang="en-US" sz="2000" dirty="0" smtClean="0"/>
              <a:t>师的爱人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李老师的爱人</a:t>
            </a:r>
            <a:r>
              <a:rPr lang="zh-CN" altLang="en-US" sz="2000" dirty="0">
                <a:solidFill>
                  <a:schemeClr val="tx1"/>
                </a:solidFill>
              </a:rPr>
              <a:t>给我们做</a:t>
            </a:r>
            <a:r>
              <a:rPr lang="zh-CN" altLang="en-US" sz="2000" dirty="0"/>
              <a:t>了很好吃的菜。</a:t>
            </a:r>
            <a:endParaRPr lang="en-US" altLang="zh-CN" sz="2000" dirty="0"/>
          </a:p>
          <a:p>
            <a:pPr marL="0" indent="0">
              <a:buNone/>
            </a:pPr>
            <a:endParaRPr lang="en-US" sz="20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97275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78208"/>
            <a:ext cx="8596668" cy="1320800"/>
          </a:xfrm>
        </p:spPr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1564" y="2291684"/>
            <a:ext cx="4184035" cy="5593080"/>
          </a:xfrm>
        </p:spPr>
        <p:txBody>
          <a:bodyPr>
            <a:normAutofit/>
          </a:bodyPr>
          <a:lstStyle/>
          <a:p>
            <a:r>
              <a:rPr lang="zh-CN" altLang="en-US" sz="2200" b="1" dirty="0"/>
              <a:t>包 </a:t>
            </a:r>
            <a:r>
              <a:rPr lang="en-GB" sz="2200" b="1" dirty="0" err="1" smtClean="0"/>
              <a:t>bāo</a:t>
            </a:r>
            <a:r>
              <a:rPr lang="en-GB" sz="2200" b="1" dirty="0" smtClean="0"/>
              <a:t>  </a:t>
            </a:r>
            <a:r>
              <a:rPr lang="en-US" altLang="zh-CN" sz="2200" b="1" dirty="0" smtClean="0"/>
              <a:t>v. wrap</a:t>
            </a:r>
          </a:p>
          <a:p>
            <a:r>
              <a:rPr lang="zh-CN" altLang="en-US" sz="2200" b="1" dirty="0" smtClean="0"/>
              <a:t>吃 </a:t>
            </a:r>
            <a:r>
              <a:rPr lang="en-GB" sz="2200" b="1" dirty="0" err="1"/>
              <a:t>chī</a:t>
            </a:r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饺子 </a:t>
            </a:r>
            <a:r>
              <a:rPr lang="en-GB" sz="2200" dirty="0" err="1"/>
              <a:t>jiǎozi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包子 </a:t>
            </a:r>
            <a:r>
              <a:rPr lang="en-GB" sz="2200" dirty="0" err="1" smtClean="0"/>
              <a:t>bao</a:t>
            </a:r>
            <a:r>
              <a:rPr lang="en-US" altLang="zh-CN" sz="2200" dirty="0" err="1" smtClean="0"/>
              <a:t>zi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 smtClean="0"/>
          </a:p>
          <a:p>
            <a:pPr marL="0" indent="0">
              <a:buNone/>
            </a:pPr>
            <a:r>
              <a:rPr lang="zh-CN" altLang="en-US" sz="2000" dirty="0" smtClean="0">
                <a:hlinkClick r:id="rId2"/>
              </a:rPr>
              <a:t>包饺子的方法</a:t>
            </a:r>
            <a:r>
              <a:rPr lang="en-US" altLang="zh-CN" sz="2000" dirty="0" smtClean="0">
                <a:hlinkClick r:id="rId2"/>
              </a:rPr>
              <a:t>1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>
                <a:hlinkClick r:id="rId3"/>
              </a:rPr>
              <a:t>包饺子的方法</a:t>
            </a:r>
            <a:r>
              <a:rPr lang="en-US" altLang="zh-CN" sz="2000" dirty="0" smtClean="0">
                <a:hlinkClick r:id="rId3"/>
              </a:rPr>
              <a:t>2</a:t>
            </a:r>
            <a:endParaRPr lang="en-US" altLang="zh-CN" sz="2000" dirty="0" smtClean="0"/>
          </a:p>
          <a:p>
            <a:pPr marL="0" indent="0">
              <a:buNone/>
            </a:pPr>
            <a:endParaRPr lang="en-US" altLang="zh-CN" sz="2000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259" y="2300446"/>
            <a:ext cx="3967779" cy="22439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293" y="2291684"/>
            <a:ext cx="2753147" cy="273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617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4184035" cy="4614817"/>
          </a:xfrm>
        </p:spPr>
        <p:txBody>
          <a:bodyPr>
            <a:normAutofit/>
          </a:bodyPr>
          <a:lstStyle/>
          <a:p>
            <a:r>
              <a:rPr lang="zh-CN" altLang="en-US" sz="2200" b="1" dirty="0"/>
              <a:t>喝 </a:t>
            </a:r>
            <a:r>
              <a:rPr lang="en-GB" sz="2200" b="1" dirty="0" err="1"/>
              <a:t>hē</a:t>
            </a:r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酒</a:t>
            </a:r>
            <a:r>
              <a:rPr lang="en-GB" sz="2200" dirty="0" err="1"/>
              <a:t>jiǔ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葡萄酒 </a:t>
            </a:r>
            <a:r>
              <a:rPr lang="en-GB" sz="2200" dirty="0" err="1"/>
              <a:t>pú</a:t>
            </a:r>
            <a:r>
              <a:rPr lang="en-US" altLang="zh-CN" sz="2200" dirty="0" err="1"/>
              <a:t>tao</a:t>
            </a:r>
            <a:r>
              <a:rPr lang="en-GB" sz="2200" dirty="0" err="1"/>
              <a:t>jiǔ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啤酒 </a:t>
            </a:r>
            <a:r>
              <a:rPr lang="en-GB" sz="2200" dirty="0" err="1"/>
              <a:t>píjiǔ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白酒 </a:t>
            </a:r>
            <a:r>
              <a:rPr lang="en-GB" sz="2200" dirty="0" err="1" smtClean="0"/>
              <a:t>báijiǔ</a:t>
            </a:r>
            <a:endParaRPr lang="en-GB" sz="22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/>
          </a:p>
          <a:p>
            <a:r>
              <a:rPr lang="zh-CN" altLang="en-US" sz="2200" b="1" dirty="0"/>
              <a:t>瓶 </a:t>
            </a:r>
            <a:r>
              <a:rPr lang="en-GB" sz="2200" b="1" dirty="0" err="1"/>
              <a:t>píng</a:t>
            </a:r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一瓶葡萄酒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十瓶啤</a:t>
            </a:r>
            <a:r>
              <a:rPr lang="zh-CN" altLang="en-US" sz="2200" dirty="0" smtClean="0"/>
              <a:t>酒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两</a:t>
            </a:r>
            <a:r>
              <a:rPr lang="zh-CN" altLang="en-US" sz="2200" dirty="0" smtClean="0"/>
              <a:t>瓶白酒</a:t>
            </a:r>
            <a:endParaRPr lang="en-GB" altLang="zh-CN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731" y="1392873"/>
            <a:ext cx="3888534" cy="26337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8428" y="4141687"/>
            <a:ext cx="4123744" cy="26337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2199" y="1594553"/>
            <a:ext cx="3289887" cy="3148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003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630680"/>
            <a:ext cx="4184035" cy="4410681"/>
          </a:xfrm>
        </p:spPr>
        <p:txBody>
          <a:bodyPr>
            <a:noAutofit/>
          </a:bodyPr>
          <a:lstStyle/>
          <a:p>
            <a:r>
              <a:rPr lang="en-US" altLang="zh-CN" sz="2200" b="1" dirty="0" smtClean="0"/>
              <a:t>Adj. + v.</a:t>
            </a:r>
          </a:p>
          <a:p>
            <a:r>
              <a:rPr lang="zh-CN" altLang="en-US" sz="2200" b="1" dirty="0" smtClean="0"/>
              <a:t>多</a:t>
            </a:r>
            <a:endParaRPr lang="en-US" altLang="zh-CN" sz="2200" b="1" dirty="0" smtClean="0"/>
          </a:p>
          <a:p>
            <a:r>
              <a:rPr lang="zh-CN" altLang="en-US" sz="2200" b="1" dirty="0" smtClean="0"/>
              <a:t>少</a:t>
            </a:r>
            <a:endParaRPr lang="en-US" altLang="zh-CN" sz="2200" b="1" dirty="0" smtClean="0"/>
          </a:p>
          <a:p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多喝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少买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多说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少包</a:t>
            </a:r>
            <a:endParaRPr lang="en-US" altLang="zh-CN" sz="2200" dirty="0" smtClean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630680"/>
            <a:ext cx="4184034" cy="4861559"/>
          </a:xfrm>
        </p:spPr>
        <p:txBody>
          <a:bodyPr>
            <a:normAutofit/>
          </a:bodyPr>
          <a:lstStyle/>
          <a:p>
            <a:endParaRPr lang="en-US" altLang="zh-CN" sz="2200" dirty="0" smtClean="0"/>
          </a:p>
          <a:p>
            <a:r>
              <a:rPr lang="zh-CN" altLang="en-US" sz="2200" b="1" dirty="0" smtClean="0"/>
              <a:t>难</a:t>
            </a:r>
            <a:endParaRPr lang="en-US" altLang="zh-CN" sz="2200" b="1" dirty="0" smtClean="0"/>
          </a:p>
          <a:p>
            <a:r>
              <a:rPr lang="zh-CN" altLang="en-US" sz="2200" b="1" dirty="0" smtClean="0"/>
              <a:t>好</a:t>
            </a:r>
            <a:endParaRPr lang="en-US" altLang="zh-CN" sz="2200" b="1" dirty="0" smtClean="0"/>
          </a:p>
          <a:p>
            <a:endParaRPr lang="en-US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难</a:t>
            </a:r>
            <a:r>
              <a:rPr lang="zh-CN" altLang="en-US" sz="2200" dirty="0" smtClean="0"/>
              <a:t>吃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好</a:t>
            </a:r>
            <a:r>
              <a:rPr lang="zh-CN" altLang="en-US" sz="2200" dirty="0" smtClean="0"/>
              <a:t>吃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难</a:t>
            </a:r>
            <a:r>
              <a:rPr lang="zh-CN" altLang="en-US" sz="2200" dirty="0" smtClean="0"/>
              <a:t>喝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好</a:t>
            </a:r>
            <a:r>
              <a:rPr lang="zh-CN" altLang="en-US" sz="2200" dirty="0" smtClean="0"/>
              <a:t>喝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难</a:t>
            </a:r>
            <a:r>
              <a:rPr lang="zh-CN" altLang="en-US" sz="2200" dirty="0" smtClean="0"/>
              <a:t>学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好学</a:t>
            </a:r>
            <a:endParaRPr lang="en-US" altLang="zh-CN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259747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5760" y="1930400"/>
            <a:ext cx="4495609" cy="4927600"/>
          </a:xfrm>
        </p:spPr>
        <p:txBody>
          <a:bodyPr>
            <a:normAutofit/>
          </a:bodyPr>
          <a:lstStyle/>
          <a:p>
            <a:r>
              <a:rPr lang="zh-CN" altLang="en-US" sz="2200" b="1" dirty="0" smtClean="0"/>
              <a:t>给 </a:t>
            </a:r>
            <a:r>
              <a:rPr lang="en-GB" sz="2200" dirty="0" err="1"/>
              <a:t>gěi</a:t>
            </a:r>
            <a:endParaRPr lang="en-US" sz="2200" b="1" dirty="0" smtClean="0"/>
          </a:p>
          <a:p>
            <a:r>
              <a:rPr lang="en-US" sz="2200" b="1" dirty="0" smtClean="0"/>
              <a:t>A </a:t>
            </a:r>
            <a:r>
              <a:rPr lang="en-US" altLang="zh-CN" sz="2200" b="1" dirty="0"/>
              <a:t>+ </a:t>
            </a:r>
            <a:r>
              <a:rPr lang="zh-CN" altLang="en-US" sz="2200" b="1" dirty="0" smtClean="0">
                <a:solidFill>
                  <a:schemeClr val="accent5"/>
                </a:solidFill>
              </a:rPr>
              <a:t>给</a:t>
            </a:r>
            <a:r>
              <a:rPr lang="en-US" altLang="zh-CN" sz="2200" b="1" dirty="0" smtClean="0"/>
              <a:t> </a:t>
            </a:r>
            <a:r>
              <a:rPr lang="en-US" altLang="zh-CN" sz="2200" b="1" dirty="0"/>
              <a:t>+</a:t>
            </a:r>
            <a:r>
              <a:rPr lang="zh-CN" altLang="en-US" sz="2200" b="1" dirty="0"/>
              <a:t> </a:t>
            </a:r>
            <a:r>
              <a:rPr lang="en-US" altLang="zh-CN" sz="2200" b="1" dirty="0"/>
              <a:t>B + </a:t>
            </a:r>
            <a:r>
              <a:rPr lang="en-US" altLang="zh-CN" sz="2200" b="1" dirty="0">
                <a:solidFill>
                  <a:schemeClr val="accent5"/>
                </a:solidFill>
              </a:rPr>
              <a:t>V</a:t>
            </a:r>
            <a:r>
              <a:rPr lang="en-US" altLang="zh-CN" sz="2200" b="1" baseline="-25000" dirty="0">
                <a:solidFill>
                  <a:schemeClr val="accent5"/>
                </a:solidFill>
              </a:rPr>
              <a:t>2</a:t>
            </a:r>
            <a:r>
              <a:rPr lang="en-US" altLang="zh-CN" sz="2200" b="1" dirty="0"/>
              <a:t> + </a:t>
            </a:r>
            <a:r>
              <a:rPr lang="en-US" altLang="zh-CN" sz="2200" b="1" dirty="0" err="1"/>
              <a:t>Sth</a:t>
            </a:r>
            <a:r>
              <a:rPr lang="en-US" altLang="zh-CN" sz="2200" b="1" dirty="0" smtClean="0"/>
              <a:t>.</a:t>
            </a:r>
          </a:p>
          <a:p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他</a:t>
            </a:r>
            <a:r>
              <a:rPr lang="zh-CN" altLang="en-US" sz="2200" b="1" dirty="0">
                <a:solidFill>
                  <a:schemeClr val="accent5"/>
                </a:solidFill>
              </a:rPr>
              <a:t>给</a:t>
            </a:r>
            <a:r>
              <a:rPr lang="zh-CN" altLang="en-US" sz="2200" dirty="0"/>
              <a:t>我</a:t>
            </a:r>
            <a:r>
              <a:rPr lang="zh-CN" altLang="en-US" sz="2200" b="1" dirty="0">
                <a:solidFill>
                  <a:schemeClr val="accent5"/>
                </a:solidFill>
              </a:rPr>
              <a:t>做</a:t>
            </a:r>
            <a:r>
              <a:rPr lang="zh-CN" altLang="en-US" sz="2200" dirty="0"/>
              <a:t>饭。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李老师的爱人</a:t>
            </a:r>
            <a:r>
              <a:rPr lang="zh-CN" altLang="en-US" sz="2200" b="1" dirty="0">
                <a:solidFill>
                  <a:schemeClr val="accent5"/>
                </a:solidFill>
              </a:rPr>
              <a:t>给</a:t>
            </a:r>
            <a:r>
              <a:rPr lang="zh-CN" altLang="en-US" sz="2200" dirty="0"/>
              <a:t>我们</a:t>
            </a:r>
            <a:r>
              <a:rPr lang="zh-CN" altLang="en-US" sz="2200" b="1" dirty="0">
                <a:solidFill>
                  <a:schemeClr val="accent5"/>
                </a:solidFill>
              </a:rPr>
              <a:t>做</a:t>
            </a:r>
            <a:r>
              <a:rPr lang="zh-CN" altLang="en-US" sz="2200" dirty="0"/>
              <a:t>了很好吃的菜。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李</a:t>
            </a:r>
            <a:r>
              <a:rPr lang="zh-CN" altLang="en-US" sz="2200" dirty="0"/>
              <a:t>老师</a:t>
            </a:r>
            <a:r>
              <a:rPr lang="zh-CN" altLang="en-US" sz="2200" b="1" dirty="0">
                <a:solidFill>
                  <a:schemeClr val="accent5"/>
                </a:solidFill>
              </a:rPr>
              <a:t>给</a:t>
            </a:r>
            <a:r>
              <a:rPr lang="zh-CN" altLang="en-US" sz="2200" dirty="0"/>
              <a:t>我们</a:t>
            </a:r>
            <a:r>
              <a:rPr lang="zh-CN" altLang="en-US" sz="2200" b="1" dirty="0">
                <a:solidFill>
                  <a:schemeClr val="accent5"/>
                </a:solidFill>
              </a:rPr>
              <a:t>买</a:t>
            </a:r>
            <a:r>
              <a:rPr lang="zh-CN" altLang="en-US" sz="2200" dirty="0"/>
              <a:t>了葡萄酒和啤酒</a:t>
            </a:r>
            <a:r>
              <a:rPr lang="zh-CN" altLang="en-US" sz="2200" dirty="0" smtClean="0"/>
              <a:t>。</a:t>
            </a:r>
            <a:endParaRPr lang="en-US" altLang="zh-CN" sz="2200" dirty="0" smtClean="0"/>
          </a:p>
          <a:p>
            <a:pPr marL="0" indent="0">
              <a:buNone/>
            </a:pPr>
            <a:endParaRPr lang="en-US" altLang="zh-CN" sz="2400" dirty="0" smtClean="0"/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930400"/>
            <a:ext cx="5044630" cy="4927600"/>
          </a:xfrm>
        </p:spPr>
        <p:txBody>
          <a:bodyPr>
            <a:normAutofit/>
          </a:bodyPr>
          <a:lstStyle/>
          <a:p>
            <a:r>
              <a:rPr lang="en-US" sz="2200" b="1" dirty="0" smtClean="0"/>
              <a:t>A </a:t>
            </a:r>
            <a:r>
              <a:rPr lang="en-US" altLang="zh-CN" sz="2200" b="1" dirty="0"/>
              <a:t>+ </a:t>
            </a:r>
            <a:r>
              <a:rPr lang="en-US" altLang="zh-CN" sz="2200" b="1" dirty="0">
                <a:solidFill>
                  <a:schemeClr val="accent5"/>
                </a:solidFill>
              </a:rPr>
              <a:t>V</a:t>
            </a:r>
            <a:r>
              <a:rPr lang="en-US" altLang="zh-CN" sz="2200" b="1" baseline="-25000" dirty="0">
                <a:solidFill>
                  <a:schemeClr val="accent5"/>
                </a:solidFill>
              </a:rPr>
              <a:t>1</a:t>
            </a:r>
            <a:r>
              <a:rPr lang="en-US" altLang="zh-CN" sz="2200" b="1" dirty="0"/>
              <a:t> +</a:t>
            </a:r>
            <a:r>
              <a:rPr lang="zh-CN" altLang="en-US" sz="2200" b="1" dirty="0"/>
              <a:t> </a:t>
            </a:r>
            <a:r>
              <a:rPr lang="en-US" altLang="zh-CN" sz="2200" b="1" dirty="0"/>
              <a:t>B + </a:t>
            </a:r>
            <a:r>
              <a:rPr lang="en-US" altLang="zh-CN" sz="2200" b="1" dirty="0">
                <a:solidFill>
                  <a:schemeClr val="accent5"/>
                </a:solidFill>
              </a:rPr>
              <a:t>V</a:t>
            </a:r>
            <a:r>
              <a:rPr lang="en-US" altLang="zh-CN" sz="2200" b="1" baseline="-25000" dirty="0">
                <a:solidFill>
                  <a:schemeClr val="accent5"/>
                </a:solidFill>
              </a:rPr>
              <a:t>2</a:t>
            </a:r>
            <a:r>
              <a:rPr lang="en-US" altLang="zh-CN" sz="2200" b="1" dirty="0"/>
              <a:t> + </a:t>
            </a:r>
            <a:r>
              <a:rPr lang="en-US" altLang="zh-CN" sz="2200" b="1" dirty="0" err="1"/>
              <a:t>Sth</a:t>
            </a:r>
            <a:r>
              <a:rPr lang="en-US" altLang="zh-CN" sz="2200" b="1" dirty="0"/>
              <a:t>.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她还</a:t>
            </a:r>
            <a:r>
              <a:rPr lang="zh-CN" altLang="en-US" sz="2200" b="1" dirty="0">
                <a:solidFill>
                  <a:schemeClr val="accent5"/>
                </a:solidFill>
              </a:rPr>
              <a:t>教</a:t>
            </a:r>
            <a:r>
              <a:rPr lang="zh-CN" altLang="en-US" sz="2200" dirty="0"/>
              <a:t>我们</a:t>
            </a:r>
            <a:r>
              <a:rPr lang="zh-CN" altLang="en-US" sz="2200" b="1" dirty="0">
                <a:solidFill>
                  <a:schemeClr val="accent5"/>
                </a:solidFill>
              </a:rPr>
              <a:t>包</a:t>
            </a:r>
            <a:r>
              <a:rPr lang="zh-CN" altLang="en-US" sz="2200" dirty="0"/>
              <a:t>饺子。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</a:t>
            </a:r>
            <a:r>
              <a:rPr lang="zh-CN" altLang="en-US" sz="2200" b="1" dirty="0">
                <a:solidFill>
                  <a:schemeClr val="accent5"/>
                </a:solidFill>
              </a:rPr>
              <a:t>去</a:t>
            </a:r>
            <a:r>
              <a:rPr lang="zh-CN" altLang="en-US" sz="2200" dirty="0"/>
              <a:t>超市</a:t>
            </a:r>
            <a:r>
              <a:rPr lang="zh-CN" altLang="en-US" sz="2200" b="1" dirty="0">
                <a:solidFill>
                  <a:schemeClr val="accent5"/>
                </a:solidFill>
              </a:rPr>
              <a:t>买</a:t>
            </a:r>
            <a:r>
              <a:rPr lang="zh-CN" altLang="en-US" sz="2200" dirty="0"/>
              <a:t>酒了。</a:t>
            </a:r>
            <a:endParaRPr lang="en-US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 smtClean="0"/>
          </a:p>
        </p:txBody>
      </p:sp>
    </p:spTree>
    <p:extLst>
      <p:ext uri="{BB962C8B-B14F-4D97-AF65-F5344CB8AC3E}">
        <p14:creationId xmlns:p14="http://schemas.microsoft.com/office/powerpoint/2010/main" val="82933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zh-CN" altLang="en-US" sz="2200" b="1" dirty="0"/>
              <a:t>一起 </a:t>
            </a:r>
            <a:r>
              <a:rPr lang="en-GB" sz="2200" b="1" dirty="0" err="1"/>
              <a:t>yìqǐ</a:t>
            </a:r>
            <a:r>
              <a:rPr lang="en-GB" sz="2200" b="1" dirty="0"/>
              <a:t>   together</a:t>
            </a:r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一起喝酒</a:t>
            </a:r>
            <a:r>
              <a:rPr lang="en-GB" altLang="zh-CN" sz="2200" dirty="0" err="1"/>
              <a:t>hē</a:t>
            </a:r>
            <a:r>
              <a:rPr lang="en-GB" sz="2200" dirty="0" err="1"/>
              <a:t>jiǔ</a:t>
            </a:r>
            <a:r>
              <a:rPr lang="zh-CN" altLang="en-US" sz="2200" dirty="0"/>
              <a:t>、吃饭</a:t>
            </a:r>
            <a:r>
              <a:rPr lang="en-GB" sz="2200" dirty="0" err="1"/>
              <a:t>chīfàn</a:t>
            </a:r>
            <a:endParaRPr lang="en-GB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/>
          </a:p>
          <a:p>
            <a:r>
              <a:rPr lang="zh-CN" altLang="en-US" sz="2200" b="1" dirty="0"/>
              <a:t>大家  </a:t>
            </a:r>
            <a:r>
              <a:rPr lang="en-US" altLang="zh-CN" sz="2200" b="1" dirty="0"/>
              <a:t>all, everybody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大家一起喝酒、吃饭、聊天儿</a:t>
            </a:r>
            <a:r>
              <a:rPr lang="en-GB" sz="2200" dirty="0" err="1"/>
              <a:t>liáotiān</a:t>
            </a:r>
            <a:r>
              <a:rPr lang="en-US" altLang="zh-CN" sz="2200" dirty="0"/>
              <a:t>r</a:t>
            </a:r>
            <a:r>
              <a:rPr lang="zh-CN" altLang="en-US" sz="2200" dirty="0"/>
              <a:t>，非常高兴 </a:t>
            </a:r>
            <a:r>
              <a:rPr lang="en-GB" sz="2200" dirty="0" err="1"/>
              <a:t>fēicháng</a:t>
            </a:r>
            <a:r>
              <a:rPr lang="en-GB" sz="2200" dirty="0"/>
              <a:t> </a:t>
            </a:r>
            <a:r>
              <a:rPr lang="en-GB" sz="2200" dirty="0" err="1"/>
              <a:t>ɡāoxìng</a:t>
            </a:r>
            <a:r>
              <a:rPr lang="zh-CN" altLang="en-US" sz="2200" dirty="0"/>
              <a:t>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/>
          </a:p>
          <a:p>
            <a:endParaRPr lang="en-GB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200" b="1" dirty="0" smtClean="0"/>
              <a:t>才</a:t>
            </a:r>
            <a:r>
              <a:rPr lang="en-US" altLang="zh-CN" sz="2200" b="1" dirty="0" smtClean="0"/>
              <a:t> </a:t>
            </a:r>
            <a:r>
              <a:rPr lang="en-GB" sz="2200" b="1" dirty="0" err="1"/>
              <a:t>cái</a:t>
            </a:r>
            <a:endParaRPr lang="en-GB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才起床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才到家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才吃饭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晚上十点，我们才回家。</a:t>
            </a:r>
            <a:endParaRPr lang="en-US" altLang="zh-CN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63787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0175" y="2160589"/>
            <a:ext cx="4184035" cy="3880772"/>
          </a:xfrm>
        </p:spPr>
        <p:txBody>
          <a:bodyPr>
            <a:normAutofit/>
          </a:bodyPr>
          <a:lstStyle/>
          <a:p>
            <a:r>
              <a:rPr lang="zh-CN" altLang="en-US" sz="2200" b="1" dirty="0" smtClean="0">
                <a:solidFill>
                  <a:srgbClr val="00B0F0"/>
                </a:solidFill>
              </a:rPr>
              <a:t>才 </a:t>
            </a:r>
            <a:r>
              <a:rPr lang="en-US" altLang="zh-CN" sz="2200" b="1" dirty="0" smtClean="0"/>
              <a:t>VS </a:t>
            </a:r>
            <a:r>
              <a:rPr lang="zh-CN" altLang="en-US" sz="2200" b="1" dirty="0" smtClean="0">
                <a:solidFill>
                  <a:srgbClr val="00B0F0"/>
                </a:solidFill>
              </a:rPr>
              <a:t>就 </a:t>
            </a:r>
            <a:r>
              <a:rPr lang="en-GB" sz="2200" b="1" dirty="0" err="1" smtClean="0"/>
              <a:t>jiù</a:t>
            </a:r>
            <a:endParaRPr lang="en-GB" sz="2200" b="1" dirty="0" smtClean="0"/>
          </a:p>
          <a:p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两点</a:t>
            </a:r>
            <a:r>
              <a:rPr lang="zh-CN" altLang="en-US" sz="2200" dirty="0"/>
              <a:t>上课，</a:t>
            </a:r>
            <a:r>
              <a:rPr lang="zh-CN" altLang="en-US" sz="2200" dirty="0" smtClean="0"/>
              <a:t>他</a:t>
            </a:r>
            <a:r>
              <a:rPr lang="zh-CN" altLang="en-US" sz="2200" dirty="0" smtClean="0">
                <a:solidFill>
                  <a:schemeClr val="accent2"/>
                </a:solidFill>
              </a:rPr>
              <a:t>三点</a:t>
            </a:r>
            <a:r>
              <a:rPr lang="zh-CN" altLang="en-US" sz="2200" b="1" dirty="0">
                <a:solidFill>
                  <a:srgbClr val="00B0F0"/>
                </a:solidFill>
              </a:rPr>
              <a:t>才</a:t>
            </a:r>
            <a:r>
              <a:rPr lang="zh-CN" altLang="en-US" sz="2200" dirty="0"/>
              <a:t>到。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两点</a:t>
            </a:r>
            <a:r>
              <a:rPr lang="zh-CN" altLang="en-US" sz="2200" dirty="0"/>
              <a:t>上课，</a:t>
            </a:r>
            <a:r>
              <a:rPr lang="zh-CN" altLang="en-US" sz="2200" dirty="0" smtClean="0"/>
              <a:t>他</a:t>
            </a:r>
            <a:r>
              <a:rPr lang="zh-CN" altLang="en-US" sz="2200" dirty="0" smtClean="0">
                <a:solidFill>
                  <a:schemeClr val="accent2"/>
                </a:solidFill>
              </a:rPr>
              <a:t>一点</a:t>
            </a:r>
            <a:r>
              <a:rPr lang="zh-CN" altLang="en-US" sz="2200" b="1" dirty="0">
                <a:solidFill>
                  <a:srgbClr val="00B0F0"/>
                </a:solidFill>
              </a:rPr>
              <a:t>就</a:t>
            </a:r>
            <a:r>
              <a:rPr lang="zh-CN" altLang="en-US" sz="2200" dirty="0"/>
              <a:t>到了</a:t>
            </a:r>
            <a:r>
              <a:rPr lang="zh-CN" altLang="en-US" sz="2200" dirty="0" smtClean="0"/>
              <a:t>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李老师，我们</a:t>
            </a:r>
            <a:r>
              <a:rPr lang="zh-CN" altLang="en-US" sz="2200" dirty="0">
                <a:solidFill>
                  <a:schemeClr val="accent2"/>
                </a:solidFill>
              </a:rPr>
              <a:t>四点半</a:t>
            </a:r>
            <a:r>
              <a:rPr lang="zh-CN" altLang="en-US" sz="2200" b="1" dirty="0">
                <a:solidFill>
                  <a:srgbClr val="00B0F0"/>
                </a:solidFill>
              </a:rPr>
              <a:t>就</a:t>
            </a:r>
            <a:r>
              <a:rPr lang="zh-CN" altLang="en-US" sz="2200" dirty="0"/>
              <a:t>到了</a:t>
            </a:r>
            <a:r>
              <a:rPr lang="zh-CN" altLang="en-US" sz="2200" dirty="0" smtClean="0"/>
              <a:t>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李老</a:t>
            </a:r>
            <a:r>
              <a:rPr lang="zh-CN" altLang="en-US" sz="2200" dirty="0" smtClean="0"/>
              <a:t>师</a:t>
            </a:r>
            <a:r>
              <a:rPr lang="zh-CN" altLang="en-US" sz="2200" dirty="0">
                <a:solidFill>
                  <a:schemeClr val="accent2"/>
                </a:solidFill>
              </a:rPr>
              <a:t>五点</a:t>
            </a:r>
            <a:r>
              <a:rPr lang="zh-CN" altLang="en-US" sz="2200" dirty="0" smtClean="0">
                <a:solidFill>
                  <a:schemeClr val="accent2"/>
                </a:solidFill>
              </a:rPr>
              <a:t>半</a:t>
            </a:r>
            <a:r>
              <a:rPr lang="zh-CN" altLang="en-US" sz="2200" b="1" dirty="0" smtClean="0">
                <a:solidFill>
                  <a:srgbClr val="00B0F0"/>
                </a:solidFill>
              </a:rPr>
              <a:t>才</a:t>
            </a:r>
            <a:r>
              <a:rPr lang="zh-CN" altLang="en-US" sz="2200" dirty="0" smtClean="0"/>
              <a:t>到。</a:t>
            </a:r>
            <a:endParaRPr lang="en-US" altLang="zh-CN" sz="2200" dirty="0" smtClean="0"/>
          </a:p>
          <a:p>
            <a:endParaRPr lang="en-US" dirty="0" smtClean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87050" y="2042159"/>
            <a:ext cx="4998910" cy="45988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000" dirty="0" smtClean="0"/>
              <a:t>Extra:</a:t>
            </a:r>
          </a:p>
          <a:p>
            <a:pPr marL="0" indent="0">
              <a:buNone/>
            </a:pPr>
            <a:endParaRPr lang="en-US" altLang="zh-CN" sz="2000" dirty="0"/>
          </a:p>
          <a:p>
            <a:pPr marL="0" indent="0">
              <a:buNone/>
            </a:pPr>
            <a:r>
              <a:rPr lang="zh-CN" altLang="en-US" sz="2000" dirty="0" smtClean="0"/>
              <a:t>他</a:t>
            </a:r>
            <a:r>
              <a:rPr lang="zh-CN" altLang="en-US" sz="2000" dirty="0" smtClean="0">
                <a:solidFill>
                  <a:schemeClr val="accent2"/>
                </a:solidFill>
              </a:rPr>
              <a:t>吃完饭</a:t>
            </a:r>
            <a:r>
              <a:rPr lang="zh-CN" altLang="en-US" sz="2000" b="1" dirty="0" smtClean="0">
                <a:solidFill>
                  <a:srgbClr val="00B0F0"/>
                </a:solidFill>
              </a:rPr>
              <a:t>才</a:t>
            </a:r>
            <a:r>
              <a:rPr lang="zh-CN" altLang="en-US" sz="2000" dirty="0" smtClean="0"/>
              <a:t>回去。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000" dirty="0" smtClean="0"/>
              <a:t>她</a:t>
            </a:r>
            <a:r>
              <a:rPr lang="zh-CN" altLang="en-US" sz="2000" dirty="0" smtClean="0">
                <a:solidFill>
                  <a:schemeClr val="accent2"/>
                </a:solidFill>
              </a:rPr>
              <a:t>过完节</a:t>
            </a:r>
            <a:r>
              <a:rPr lang="zh-CN" altLang="en-US" sz="2000" b="1" dirty="0" smtClean="0">
                <a:solidFill>
                  <a:srgbClr val="00B0F0"/>
                </a:solidFill>
              </a:rPr>
              <a:t>才</a:t>
            </a:r>
            <a:r>
              <a:rPr lang="zh-CN" altLang="en-US" sz="2000" dirty="0" smtClean="0"/>
              <a:t>上课。</a:t>
            </a:r>
            <a:endParaRPr lang="en-US" altLang="zh-CN" sz="2000" dirty="0" smtClean="0"/>
          </a:p>
          <a:p>
            <a:pPr marL="0" indent="0">
              <a:buNone/>
            </a:pPr>
            <a:endParaRPr lang="en-US" altLang="zh-CN" sz="2000" dirty="0"/>
          </a:p>
          <a:p>
            <a:pPr marL="0" indent="0">
              <a:buNone/>
            </a:pPr>
            <a:r>
              <a:rPr lang="zh-CN" altLang="en-US" sz="2000" dirty="0" smtClean="0"/>
              <a:t>我</a:t>
            </a:r>
            <a:r>
              <a:rPr lang="zh-CN" altLang="en-US" sz="2000" dirty="0" smtClean="0">
                <a:solidFill>
                  <a:schemeClr val="accent2"/>
                </a:solidFill>
              </a:rPr>
              <a:t>还没完吃饭</a:t>
            </a:r>
            <a:r>
              <a:rPr lang="zh-CN" altLang="en-US" sz="2000" b="1" dirty="0" smtClean="0">
                <a:solidFill>
                  <a:srgbClr val="00B0F0"/>
                </a:solidFill>
              </a:rPr>
              <a:t>就</a:t>
            </a:r>
            <a:r>
              <a:rPr lang="zh-CN" altLang="en-US" sz="2000" dirty="0" smtClean="0"/>
              <a:t>上课了。</a:t>
            </a:r>
            <a:endParaRPr lang="en-US" altLang="zh-CN" sz="2000" dirty="0" smtClean="0"/>
          </a:p>
          <a:p>
            <a:pPr marL="0" indent="0">
              <a:buNone/>
            </a:pPr>
            <a:endParaRPr lang="en-US" altLang="zh-CN" sz="2000" dirty="0" smtClean="0"/>
          </a:p>
        </p:txBody>
      </p:sp>
    </p:spTree>
    <p:extLst>
      <p:ext uri="{BB962C8B-B14F-4D97-AF65-F5344CB8AC3E}">
        <p14:creationId xmlns:p14="http://schemas.microsoft.com/office/powerpoint/2010/main" val="3817634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200" b="1" dirty="0"/>
              <a:t>A </a:t>
            </a:r>
            <a:r>
              <a:rPr lang="en-US" altLang="zh-CN" sz="2200" b="1" dirty="0"/>
              <a:t>+ </a:t>
            </a:r>
            <a:r>
              <a:rPr lang="en-US" sz="2200" b="1" dirty="0">
                <a:solidFill>
                  <a:schemeClr val="accent4"/>
                </a:solidFill>
              </a:rPr>
              <a:t>V</a:t>
            </a:r>
            <a:r>
              <a:rPr lang="en-US" sz="2200" b="1" baseline="-25000" dirty="0">
                <a:solidFill>
                  <a:schemeClr val="accent4"/>
                </a:solidFill>
              </a:rPr>
              <a:t>1</a:t>
            </a:r>
            <a:r>
              <a:rPr lang="zh-CN" altLang="en-US" sz="2200" b="1" dirty="0"/>
              <a:t>了，</a:t>
            </a:r>
            <a:r>
              <a:rPr lang="zh-CN" altLang="en-US" sz="2200" b="1" dirty="0">
                <a:solidFill>
                  <a:schemeClr val="accent2"/>
                </a:solidFill>
              </a:rPr>
              <a:t>还</a:t>
            </a:r>
            <a:r>
              <a:rPr lang="zh-CN" altLang="en-US" sz="2200" b="1" dirty="0"/>
              <a:t> </a:t>
            </a:r>
            <a:r>
              <a:rPr lang="en-US" altLang="zh-CN" sz="2200" b="1" dirty="0"/>
              <a:t>+ </a:t>
            </a:r>
            <a:r>
              <a:rPr lang="en-US" altLang="zh-CN" sz="2200" b="1" dirty="0">
                <a:solidFill>
                  <a:schemeClr val="accent2"/>
                </a:solidFill>
              </a:rPr>
              <a:t>V</a:t>
            </a:r>
            <a:r>
              <a:rPr lang="en-US" altLang="zh-CN" sz="2200" b="1" baseline="-25000" dirty="0">
                <a:solidFill>
                  <a:schemeClr val="accent2"/>
                </a:solidFill>
              </a:rPr>
              <a:t>2</a:t>
            </a:r>
            <a:r>
              <a:rPr lang="zh-CN" altLang="en-US" sz="2200" b="1" dirty="0"/>
              <a:t>了</a:t>
            </a:r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</a:t>
            </a:r>
            <a:r>
              <a:rPr lang="zh-CN" altLang="en-US" sz="2200" b="1" dirty="0">
                <a:solidFill>
                  <a:schemeClr val="accent4"/>
                </a:solidFill>
              </a:rPr>
              <a:t>买</a:t>
            </a:r>
            <a:r>
              <a:rPr lang="zh-CN" altLang="en-US" sz="2200" dirty="0"/>
              <a:t>了</a:t>
            </a:r>
            <a:r>
              <a:rPr lang="zh-CN" altLang="en-US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一瓶</a:t>
            </a:r>
            <a:r>
              <a:rPr lang="zh-CN" altLang="en-US" sz="2200" dirty="0"/>
              <a:t>葡萄酒，</a:t>
            </a:r>
            <a:r>
              <a:rPr lang="zh-CN" altLang="en-US" sz="2200" b="1" dirty="0">
                <a:solidFill>
                  <a:schemeClr val="accent2"/>
                </a:solidFill>
              </a:rPr>
              <a:t>还买</a:t>
            </a:r>
            <a:r>
              <a:rPr lang="zh-CN" altLang="en-US" sz="2200" dirty="0"/>
              <a:t>了</a:t>
            </a:r>
            <a:r>
              <a:rPr lang="zh-CN" altLang="en-US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十瓶</a:t>
            </a:r>
            <a:r>
              <a:rPr lang="zh-CN" altLang="en-US" sz="2200" dirty="0"/>
              <a:t>啤酒。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她</a:t>
            </a:r>
            <a:r>
              <a:rPr lang="zh-CN" altLang="en-US" sz="2200" b="1" dirty="0">
                <a:solidFill>
                  <a:schemeClr val="accent4"/>
                </a:solidFill>
              </a:rPr>
              <a:t>去</a:t>
            </a:r>
            <a:r>
              <a:rPr lang="zh-CN" altLang="en-US" sz="2200" dirty="0"/>
              <a:t>了公园，</a:t>
            </a:r>
            <a:r>
              <a:rPr lang="zh-CN" altLang="en-US" sz="2200" b="1" dirty="0">
                <a:solidFill>
                  <a:schemeClr val="accent2"/>
                </a:solidFill>
              </a:rPr>
              <a:t>还去</a:t>
            </a:r>
            <a:r>
              <a:rPr lang="zh-CN" altLang="en-US" sz="2200" dirty="0"/>
              <a:t>了超市。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他</a:t>
            </a:r>
            <a:r>
              <a:rPr lang="zh-CN" altLang="en-US" sz="2200" b="1" dirty="0">
                <a:solidFill>
                  <a:schemeClr val="accent4"/>
                </a:solidFill>
              </a:rPr>
              <a:t>吃</a:t>
            </a:r>
            <a:r>
              <a:rPr lang="zh-CN" altLang="en-US" sz="2200" dirty="0"/>
              <a:t>了</a:t>
            </a:r>
            <a:r>
              <a:rPr lang="zh-CN" altLang="en-US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十五个</a:t>
            </a:r>
            <a:r>
              <a:rPr lang="zh-CN" altLang="en-US" sz="2200" dirty="0"/>
              <a:t>饺子，</a:t>
            </a:r>
            <a:r>
              <a:rPr lang="zh-CN" altLang="en-US" sz="2200" b="1" dirty="0">
                <a:solidFill>
                  <a:schemeClr val="accent2"/>
                </a:solidFill>
              </a:rPr>
              <a:t>还喝</a:t>
            </a:r>
            <a:r>
              <a:rPr lang="zh-CN" altLang="en-US" sz="2200" dirty="0"/>
              <a:t>了</a:t>
            </a:r>
            <a:r>
              <a:rPr lang="zh-CN" altLang="en-US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一瓶</a:t>
            </a:r>
            <a:r>
              <a:rPr lang="zh-CN" altLang="en-US" sz="2200" dirty="0"/>
              <a:t>啤酒。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圣诞节，我们</a:t>
            </a:r>
            <a:r>
              <a:rPr lang="zh-CN" altLang="en-US" sz="2200" b="1" dirty="0">
                <a:solidFill>
                  <a:schemeClr val="accent4"/>
                </a:solidFill>
              </a:rPr>
              <a:t>看</a:t>
            </a:r>
            <a:r>
              <a:rPr lang="zh-CN" altLang="en-US" sz="2200" dirty="0"/>
              <a:t>电视，</a:t>
            </a:r>
            <a:r>
              <a:rPr lang="zh-CN" altLang="en-US" sz="2200" b="1" dirty="0">
                <a:solidFill>
                  <a:schemeClr val="accent2"/>
                </a:solidFill>
              </a:rPr>
              <a:t>还吃</a:t>
            </a:r>
            <a:r>
              <a:rPr lang="zh-CN" altLang="en-US" sz="2200" dirty="0"/>
              <a:t>火鸡。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sz="2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他们</a:t>
            </a:r>
            <a:r>
              <a:rPr lang="zh-CN" altLang="en-US" sz="2200" dirty="0">
                <a:solidFill>
                  <a:schemeClr val="accent5"/>
                </a:solidFill>
              </a:rPr>
              <a:t>喜欢</a:t>
            </a:r>
            <a:r>
              <a:rPr lang="zh-CN" altLang="en-US" sz="2200" b="1" dirty="0">
                <a:solidFill>
                  <a:schemeClr val="accent4"/>
                </a:solidFill>
              </a:rPr>
              <a:t>打</a:t>
            </a:r>
            <a:r>
              <a:rPr lang="zh-CN" altLang="en-US" sz="2200" dirty="0"/>
              <a:t>篮球，</a:t>
            </a:r>
            <a:r>
              <a:rPr lang="zh-CN" altLang="en-US" sz="2200" b="1" dirty="0">
                <a:solidFill>
                  <a:schemeClr val="accent2"/>
                </a:solidFill>
              </a:rPr>
              <a:t>还</a:t>
            </a:r>
            <a:r>
              <a:rPr lang="zh-CN" altLang="en-US" sz="2200" dirty="0">
                <a:solidFill>
                  <a:schemeClr val="accent5"/>
                </a:solidFill>
              </a:rPr>
              <a:t>喜欢</a:t>
            </a:r>
            <a:r>
              <a:rPr lang="zh-CN" altLang="en-US" sz="2200" b="1" dirty="0">
                <a:solidFill>
                  <a:schemeClr val="accent2"/>
                </a:solidFill>
              </a:rPr>
              <a:t>踢</a:t>
            </a:r>
            <a:r>
              <a:rPr lang="zh-CN" altLang="en-US" sz="2200" dirty="0"/>
              <a:t>足球。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</a:t>
            </a:r>
            <a:r>
              <a:rPr lang="zh-CN" altLang="en-US" sz="2200" dirty="0">
                <a:solidFill>
                  <a:schemeClr val="accent5"/>
                </a:solidFill>
              </a:rPr>
              <a:t>去</a:t>
            </a:r>
            <a:r>
              <a:rPr lang="zh-CN" altLang="en-US" sz="2200" dirty="0"/>
              <a:t>商场</a:t>
            </a:r>
            <a:r>
              <a:rPr lang="zh-CN" altLang="en-US" sz="2200" b="1" dirty="0">
                <a:solidFill>
                  <a:schemeClr val="accent4"/>
                </a:solidFill>
              </a:rPr>
              <a:t>买</a:t>
            </a:r>
            <a:r>
              <a:rPr lang="zh-CN" altLang="en-US" sz="2200" dirty="0"/>
              <a:t>了毛衣，</a:t>
            </a:r>
            <a:r>
              <a:rPr lang="zh-CN" altLang="en-US" sz="2200" b="1" dirty="0">
                <a:solidFill>
                  <a:schemeClr val="accent2"/>
                </a:solidFill>
              </a:rPr>
              <a:t>还</a:t>
            </a:r>
            <a:r>
              <a:rPr lang="zh-CN" altLang="en-US" sz="2200" dirty="0">
                <a:solidFill>
                  <a:schemeClr val="accent5"/>
                </a:solidFill>
              </a:rPr>
              <a:t>去</a:t>
            </a:r>
            <a:r>
              <a:rPr lang="zh-CN" altLang="en-US" sz="2200" dirty="0"/>
              <a:t>商店</a:t>
            </a:r>
            <a:r>
              <a:rPr lang="zh-CN" altLang="en-US" sz="2200" b="1" dirty="0">
                <a:solidFill>
                  <a:schemeClr val="accent2"/>
                </a:solidFill>
              </a:rPr>
              <a:t>买</a:t>
            </a:r>
            <a:r>
              <a:rPr lang="zh-CN" altLang="en-US" sz="2200" dirty="0"/>
              <a:t>了礼</a:t>
            </a:r>
            <a:r>
              <a:rPr lang="zh-CN" altLang="en-US" sz="2200" dirty="0" smtClean="0"/>
              <a:t>物。</a:t>
            </a: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3258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17</a:t>
            </a:r>
            <a:r>
              <a:rPr lang="zh-CN" altLang="en-US" dirty="0"/>
              <a:t>课 我的口语和听力都很好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dirty="0" smtClean="0"/>
              <a:t>第 </a:t>
            </a:r>
            <a:r>
              <a:rPr lang="en-GB" dirty="0" err="1"/>
              <a:t>dì</a:t>
            </a:r>
            <a:endParaRPr lang="en-US" altLang="zh-CN" dirty="0" smtClean="0"/>
          </a:p>
          <a:p>
            <a:endParaRPr lang="en-US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/>
              <a:t>第</a:t>
            </a:r>
            <a:r>
              <a:rPr lang="zh-CN" altLang="en-US" dirty="0" smtClean="0"/>
              <a:t>一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/>
              <a:t>第</a:t>
            </a:r>
            <a:r>
              <a:rPr lang="zh-CN" altLang="en-US" dirty="0" smtClean="0"/>
              <a:t>二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/>
              <a:t>第</a:t>
            </a:r>
            <a:r>
              <a:rPr lang="zh-CN" altLang="en-US" dirty="0" smtClean="0"/>
              <a:t>五</a:t>
            </a:r>
            <a:endParaRPr lang="en-US" altLang="zh-CN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dirty="0" smtClean="0"/>
              <a:t>第七十八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/>
              <a:t>次 </a:t>
            </a:r>
            <a:r>
              <a:rPr lang="en-GB" dirty="0" err="1" smtClean="0"/>
              <a:t>cì</a:t>
            </a:r>
            <a:endParaRPr lang="en-GB" dirty="0" smtClean="0"/>
          </a:p>
          <a:p>
            <a:endParaRPr lang="en-US" dirty="0"/>
          </a:p>
          <a:p>
            <a:r>
              <a:rPr lang="zh-CN" altLang="en-US" dirty="0" smtClean="0"/>
              <a:t>第一次</a:t>
            </a:r>
            <a:endParaRPr lang="en-US" altLang="zh-CN" dirty="0" smtClean="0"/>
          </a:p>
          <a:p>
            <a:r>
              <a:rPr lang="zh-CN" altLang="en-US" dirty="0"/>
              <a:t>第二</a:t>
            </a:r>
            <a:r>
              <a:rPr lang="zh-CN" altLang="en-US" dirty="0" smtClean="0"/>
              <a:t>次</a:t>
            </a:r>
            <a:endParaRPr lang="en-US" altLang="zh-CN" dirty="0" smtClean="0"/>
          </a:p>
          <a:p>
            <a:r>
              <a:rPr lang="zh-CN" altLang="en-US" dirty="0"/>
              <a:t>第五</a:t>
            </a:r>
            <a:r>
              <a:rPr lang="zh-CN" altLang="en-US" dirty="0" smtClean="0"/>
              <a:t>次</a:t>
            </a:r>
            <a:endParaRPr lang="en-US" altLang="zh-CN" dirty="0" smtClean="0"/>
          </a:p>
          <a:p>
            <a:r>
              <a:rPr lang="zh-CN" altLang="en-US" dirty="0"/>
              <a:t>第七十</a:t>
            </a:r>
            <a:r>
              <a:rPr lang="zh-CN" altLang="en-US" dirty="0" smtClean="0"/>
              <a:t>八次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91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238</TotalTime>
  <Words>628</Words>
  <Application>Microsoft Office PowerPoint</Application>
  <PresentationFormat>Widescreen</PresentationFormat>
  <Paragraphs>109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方正姚体</vt:lpstr>
      <vt:lpstr>华文新魏</vt:lpstr>
      <vt:lpstr>Arial</vt:lpstr>
      <vt:lpstr>Courier New</vt:lpstr>
      <vt:lpstr>Trebuchet MS</vt:lpstr>
      <vt:lpstr>Wingdings 3</vt:lpstr>
      <vt:lpstr>Facet</vt:lpstr>
      <vt:lpstr>Chinese 2 综合 Comprehensive</vt:lpstr>
      <vt:lpstr>第17课 我的口语和听力都很好</vt:lpstr>
      <vt:lpstr>第17课 我的口语和听力都很好</vt:lpstr>
      <vt:lpstr>第17课 我的口语和听力都很好</vt:lpstr>
      <vt:lpstr>第17课 我的口语和听力都很好</vt:lpstr>
      <vt:lpstr>第17课 我的口语和听力都很好</vt:lpstr>
      <vt:lpstr>第17课 我的口语和听力都很好</vt:lpstr>
      <vt:lpstr>第17课 我的口语和听力都很好</vt:lpstr>
      <vt:lpstr>第17课 我的口语和听力都很好</vt:lpstr>
      <vt:lpstr>第17课 我的口语和听力都很好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40</cp:revision>
  <dcterms:created xsi:type="dcterms:W3CDTF">2018-12-04T09:49:12Z</dcterms:created>
  <dcterms:modified xsi:type="dcterms:W3CDTF">2018-12-04T13:48:51Z</dcterms:modified>
</cp:coreProperties>
</file>