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4" r:id="rId1"/>
  </p:sldMasterIdLst>
  <p:notesMasterIdLst>
    <p:notesMasterId r:id="rId16"/>
  </p:notesMasterIdLst>
  <p:sldIdLst>
    <p:sldId id="256" r:id="rId2"/>
    <p:sldId id="257" r:id="rId3"/>
    <p:sldId id="268" r:id="rId4"/>
    <p:sldId id="258" r:id="rId5"/>
    <p:sldId id="259" r:id="rId6"/>
    <p:sldId id="261" r:id="rId7"/>
    <p:sldId id="260" r:id="rId8"/>
    <p:sldId id="262" r:id="rId9"/>
    <p:sldId id="263" r:id="rId10"/>
    <p:sldId id="264" r:id="rId11"/>
    <p:sldId id="266" r:id="rId12"/>
    <p:sldId id="267" r:id="rId13"/>
    <p:sldId id="271" r:id="rId14"/>
    <p:sldId id="270"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984FE95D-02FD-46D4-A910-EB66BE587778}">
          <p14:sldIdLst>
            <p14:sldId id="256"/>
            <p14:sldId id="257"/>
            <p14:sldId id="268"/>
            <p14:sldId id="258"/>
            <p14:sldId id="259"/>
            <p14:sldId id="261"/>
            <p14:sldId id="260"/>
            <p14:sldId id="262"/>
            <p14:sldId id="263"/>
            <p14:sldId id="264"/>
            <p14:sldId id="266"/>
            <p14:sldId id="267"/>
            <p14:sldId id="271"/>
            <p14:sldId id="270"/>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D3ED7B7-65E3-4B65-BC88-ACB165272DD3}" v="85" dt="2026-07-11T08:26:01.29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9559" autoAdjust="0"/>
    <p:restoredTop sz="94660"/>
  </p:normalViewPr>
  <p:slideViewPr>
    <p:cSldViewPr snapToGrid="0">
      <p:cViewPr varScale="1">
        <p:scale>
          <a:sx n="78" d="100"/>
          <a:sy n="78" d="100"/>
        </p:scale>
        <p:origin x="1128" y="10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sa santos" userId="31b25277048df641" providerId="LiveId" clId="{04AB8A50-8036-4C34-BB84-B530EBF32061}"/>
    <pc:docChg chg="undo custSel addSld delSld modSld sldOrd modMainMaster addSection modSection">
      <pc:chgData name="rosa santos" userId="31b25277048df641" providerId="LiveId" clId="{04AB8A50-8036-4C34-BB84-B530EBF32061}" dt="2026-07-11T08:26:31.463" v="10831" actId="27636"/>
      <pc:docMkLst>
        <pc:docMk/>
      </pc:docMkLst>
      <pc:sldChg chg="addSp delSp modSp new mod setBg modClrScheme delDesignElem chgLayout">
        <pc:chgData name="rosa santos" userId="31b25277048df641" providerId="LiveId" clId="{04AB8A50-8036-4C34-BB84-B530EBF32061}" dt="2026-07-10T18:15:31.789" v="10808" actId="20577"/>
        <pc:sldMkLst>
          <pc:docMk/>
          <pc:sldMk cId="4225456701" sldId="256"/>
        </pc:sldMkLst>
        <pc:spChg chg="add mod ord">
          <ac:chgData name="rosa santos" userId="31b25277048df641" providerId="LiveId" clId="{04AB8A50-8036-4C34-BB84-B530EBF32061}" dt="2026-07-04T07:49:54.521" v="9174" actId="26606"/>
          <ac:spMkLst>
            <pc:docMk/>
            <pc:sldMk cId="4225456701" sldId="256"/>
            <ac:spMk id="2" creationId="{1A80C228-DC50-6370-E971-5FAA3AEB5669}"/>
          </ac:spMkLst>
        </pc:spChg>
        <pc:graphicFrameChg chg="add mod modGraphic">
          <ac:chgData name="rosa santos" userId="31b25277048df641" providerId="LiveId" clId="{04AB8A50-8036-4C34-BB84-B530EBF32061}" dt="2026-07-10T18:15:31.789" v="10808" actId="20577"/>
          <ac:graphicFrameMkLst>
            <pc:docMk/>
            <pc:sldMk cId="4225456701" sldId="256"/>
            <ac:graphicFrameMk id="8" creationId="{EE7DFD91-8178-4796-A7E0-D411CB7B2042}"/>
          </ac:graphicFrameMkLst>
        </pc:graphicFrameChg>
        <pc:picChg chg="add mod">
          <ac:chgData name="rosa santos" userId="31b25277048df641" providerId="LiveId" clId="{04AB8A50-8036-4C34-BB84-B530EBF32061}" dt="2026-07-04T07:50:26.001" v="9175" actId="14100"/>
          <ac:picMkLst>
            <pc:docMk/>
            <pc:sldMk cId="4225456701" sldId="256"/>
            <ac:picMk id="6" creationId="{5280EC8A-39BB-8ED8-4197-1DF86E181298}"/>
          </ac:picMkLst>
        </pc:picChg>
      </pc:sldChg>
      <pc:sldChg chg="addSp delSp modSp new mod ord setBg delDesignElem chgLayout">
        <pc:chgData name="rosa santos" userId="31b25277048df641" providerId="LiveId" clId="{04AB8A50-8036-4C34-BB84-B530EBF32061}" dt="2026-07-11T08:26:31.463" v="10831" actId="27636"/>
        <pc:sldMkLst>
          <pc:docMk/>
          <pc:sldMk cId="1882324416" sldId="257"/>
        </pc:sldMkLst>
        <pc:spChg chg="add mod">
          <ac:chgData name="rosa santos" userId="31b25277048df641" providerId="LiveId" clId="{04AB8A50-8036-4C34-BB84-B530EBF32061}" dt="2026-07-04T12:29:48.903" v="9838" actId="403"/>
          <ac:spMkLst>
            <pc:docMk/>
            <pc:sldMk cId="1882324416" sldId="257"/>
            <ac:spMk id="3" creationId="{D332FA98-0801-DBF3-0050-5F77D36DC889}"/>
          </ac:spMkLst>
        </pc:spChg>
        <pc:spChg chg="add mod ord">
          <ac:chgData name="rosa santos" userId="31b25277048df641" providerId="LiveId" clId="{04AB8A50-8036-4C34-BB84-B530EBF32061}" dt="2026-07-11T08:26:31.463" v="10831" actId="27636"/>
          <ac:spMkLst>
            <pc:docMk/>
            <pc:sldMk cId="1882324416" sldId="257"/>
            <ac:spMk id="4" creationId="{8B3BDB59-010A-5105-B681-EB215A5CED94}"/>
          </ac:spMkLst>
        </pc:spChg>
        <pc:picChg chg="add mod ord">
          <ac:chgData name="rosa santos" userId="31b25277048df641" providerId="LiveId" clId="{04AB8A50-8036-4C34-BB84-B530EBF32061}" dt="2026-07-04T11:58:01.207" v="9628" actId="1076"/>
          <ac:picMkLst>
            <pc:docMk/>
            <pc:sldMk cId="1882324416" sldId="257"/>
            <ac:picMk id="5" creationId="{68B231FB-BD3E-FE26-730B-B26F579E4B89}"/>
          </ac:picMkLst>
        </pc:picChg>
      </pc:sldChg>
      <pc:sldChg chg="addSp delSp modSp add mod setBg delDesignElem">
        <pc:chgData name="rosa santos" userId="31b25277048df641" providerId="LiveId" clId="{04AB8A50-8036-4C34-BB84-B530EBF32061}" dt="2026-07-11T08:23:18.444" v="10826" actId="20577"/>
        <pc:sldMkLst>
          <pc:docMk/>
          <pc:sldMk cId="1129756554" sldId="258"/>
        </pc:sldMkLst>
        <pc:spChg chg="add del mod">
          <ac:chgData name="rosa santos" userId="31b25277048df641" providerId="LiveId" clId="{04AB8A50-8036-4C34-BB84-B530EBF32061}" dt="2026-07-04T12:28:18.337" v="9824" actId="1076"/>
          <ac:spMkLst>
            <pc:docMk/>
            <pc:sldMk cId="1129756554" sldId="258"/>
            <ac:spMk id="2" creationId="{1D2DD72B-E0C7-996D-01FE-EEBEB705C32F}"/>
          </ac:spMkLst>
        </pc:spChg>
        <pc:spChg chg="add mod ord">
          <ac:chgData name="rosa santos" userId="31b25277048df641" providerId="LiveId" clId="{04AB8A50-8036-4C34-BB84-B530EBF32061}" dt="2026-07-11T08:23:18.444" v="10826" actId="20577"/>
          <ac:spMkLst>
            <pc:docMk/>
            <pc:sldMk cId="1129756554" sldId="258"/>
            <ac:spMk id="3" creationId="{B11B3537-0243-D1E5-3661-58A38E5E8F24}"/>
          </ac:spMkLst>
        </pc:spChg>
        <pc:picChg chg="add mod">
          <ac:chgData name="rosa santos" userId="31b25277048df641" providerId="LiveId" clId="{04AB8A50-8036-4C34-BB84-B530EBF32061}" dt="2026-06-29T20:03:24.516" v="6731" actId="26606"/>
          <ac:picMkLst>
            <pc:docMk/>
            <pc:sldMk cId="1129756554" sldId="258"/>
            <ac:picMk id="6" creationId="{421F514C-3C3F-ED01-AA44-E759EE08B3EF}"/>
          </ac:picMkLst>
        </pc:picChg>
      </pc:sldChg>
      <pc:sldChg chg="addSp delSp modSp new mod setBg delDesignElem">
        <pc:chgData name="rosa santos" userId="31b25277048df641" providerId="LiveId" clId="{04AB8A50-8036-4C34-BB84-B530EBF32061}" dt="2026-07-10T20:22:48.242" v="10815" actId="478"/>
        <pc:sldMkLst>
          <pc:docMk/>
          <pc:sldMk cId="1991215988" sldId="259"/>
        </pc:sldMkLst>
        <pc:spChg chg="add mod">
          <ac:chgData name="rosa santos" userId="31b25277048df641" providerId="LiveId" clId="{04AB8A50-8036-4C34-BB84-B530EBF32061}" dt="2026-07-09T20:02:59.523" v="10751" actId="123"/>
          <ac:spMkLst>
            <pc:docMk/>
            <pc:sldMk cId="1991215988" sldId="259"/>
            <ac:spMk id="4" creationId="{530F8635-4E95-3C58-D0FE-683A29BEE135}"/>
          </ac:spMkLst>
        </pc:spChg>
        <pc:graphicFrameChg chg="add del modGraphic">
          <ac:chgData name="rosa santos" userId="31b25277048df641" providerId="LiveId" clId="{04AB8A50-8036-4C34-BB84-B530EBF32061}" dt="2026-07-10T20:22:48.242" v="10815" actId="478"/>
          <ac:graphicFrameMkLst>
            <pc:docMk/>
            <pc:sldMk cId="1991215988" sldId="259"/>
            <ac:graphicFrameMk id="5" creationId="{7D506465-E4EE-4667-C0C7-05D83C27CB5E}"/>
          </ac:graphicFrameMkLst>
        </pc:graphicFrameChg>
        <pc:picChg chg="add mod">
          <ac:chgData name="rosa santos" userId="31b25277048df641" providerId="LiveId" clId="{04AB8A50-8036-4C34-BB84-B530EBF32061}" dt="2026-07-04T12:27:06.430" v="9815" actId="1076"/>
          <ac:picMkLst>
            <pc:docMk/>
            <pc:sldMk cId="1991215988" sldId="259"/>
            <ac:picMk id="3" creationId="{EDC64100-EA18-D062-6613-BC482B5C7CA3}"/>
          </ac:picMkLst>
        </pc:picChg>
      </pc:sldChg>
      <pc:sldChg chg="addSp delSp modSp new mod ord setBg delDesignElem modNotesTx">
        <pc:chgData name="rosa santos" userId="31b25277048df641" providerId="LiveId" clId="{04AB8A50-8036-4C34-BB84-B530EBF32061}" dt="2026-07-09T20:13:48.034" v="10770" actId="20577"/>
        <pc:sldMkLst>
          <pc:docMk/>
          <pc:sldMk cId="993493642" sldId="260"/>
        </pc:sldMkLst>
        <pc:spChg chg="add mod">
          <ac:chgData name="rosa santos" userId="31b25277048df641" providerId="LiveId" clId="{04AB8A50-8036-4C34-BB84-B530EBF32061}" dt="2026-07-04T12:30:57.809" v="9844" actId="14100"/>
          <ac:spMkLst>
            <pc:docMk/>
            <pc:sldMk cId="993493642" sldId="260"/>
            <ac:spMk id="3" creationId="{54AF22E1-EE3A-D536-15C4-B583D5B14BEF}"/>
          </ac:spMkLst>
        </pc:spChg>
        <pc:graphicFrameChg chg="add mod modGraphic">
          <ac:chgData name="rosa santos" userId="31b25277048df641" providerId="LiveId" clId="{04AB8A50-8036-4C34-BB84-B530EBF32061}" dt="2026-07-09T20:12:27.861" v="10766" actId="20577"/>
          <ac:graphicFrameMkLst>
            <pc:docMk/>
            <pc:sldMk cId="993493642" sldId="260"/>
            <ac:graphicFrameMk id="36" creationId="{E9A5FA81-8D2C-2E4A-C2F8-C79DD5532345}"/>
          </ac:graphicFrameMkLst>
        </pc:graphicFrameChg>
      </pc:sldChg>
      <pc:sldChg chg="addSp delSp modSp new add del mod setBg delDesignElem">
        <pc:chgData name="rosa santos" userId="31b25277048df641" providerId="LiveId" clId="{04AB8A50-8036-4C34-BB84-B530EBF32061}" dt="2026-07-09T20:08:12.252" v="10754" actId="20577"/>
        <pc:sldMkLst>
          <pc:docMk/>
          <pc:sldMk cId="3739381701" sldId="261"/>
        </pc:sldMkLst>
        <pc:spChg chg="add mod">
          <ac:chgData name="rosa santos" userId="31b25277048df641" providerId="LiveId" clId="{04AB8A50-8036-4C34-BB84-B530EBF32061}" dt="2026-07-04T12:25:22.667" v="9787" actId="1076"/>
          <ac:spMkLst>
            <pc:docMk/>
            <pc:sldMk cId="3739381701" sldId="261"/>
            <ac:spMk id="4" creationId="{8B2FE730-2EA9-B258-B2BD-20997FD887B8}"/>
          </ac:spMkLst>
        </pc:spChg>
        <pc:spChg chg="add mod">
          <ac:chgData name="rosa santos" userId="31b25277048df641" providerId="LiveId" clId="{04AB8A50-8036-4C34-BB84-B530EBF32061}" dt="2026-07-09T20:08:12.252" v="10754" actId="20577"/>
          <ac:spMkLst>
            <pc:docMk/>
            <pc:sldMk cId="3739381701" sldId="261"/>
            <ac:spMk id="5" creationId="{C4E6EF5F-10C2-0FB2-6146-9ED5BAF95ADE}"/>
          </ac:spMkLst>
        </pc:spChg>
        <pc:spChg chg="add">
          <ac:chgData name="rosa santos" userId="31b25277048df641" providerId="LiveId" clId="{04AB8A50-8036-4C34-BB84-B530EBF32061}" dt="2026-07-04T12:23:43.292" v="9757" actId="26606"/>
          <ac:spMkLst>
            <pc:docMk/>
            <pc:sldMk cId="3739381701" sldId="261"/>
            <ac:spMk id="8" creationId="{8DCA398B-8CB4-4C0C-89C6-A8AB6F78D7DD}"/>
          </ac:spMkLst>
        </pc:spChg>
        <pc:spChg chg="add">
          <ac:chgData name="rosa santos" userId="31b25277048df641" providerId="LiveId" clId="{04AB8A50-8036-4C34-BB84-B530EBF32061}" dt="2026-07-04T12:23:43.292" v="9757" actId="26606"/>
          <ac:spMkLst>
            <pc:docMk/>
            <pc:sldMk cId="3739381701" sldId="261"/>
            <ac:spMk id="12" creationId="{9E8345C6-0280-4226-BD83-7333BA6C3AA3}"/>
          </ac:spMkLst>
        </pc:spChg>
        <pc:spChg chg="add">
          <ac:chgData name="rosa santos" userId="31b25277048df641" providerId="LiveId" clId="{04AB8A50-8036-4C34-BB84-B530EBF32061}" dt="2026-07-04T12:23:43.292" v="9757" actId="26606"/>
          <ac:spMkLst>
            <pc:docMk/>
            <pc:sldMk cId="3739381701" sldId="261"/>
            <ac:spMk id="14" creationId="{99823778-D290-4538-B146-1F73C3755C9D}"/>
          </ac:spMkLst>
        </pc:spChg>
        <pc:picChg chg="add mod">
          <ac:chgData name="rosa santos" userId="31b25277048df641" providerId="LiveId" clId="{04AB8A50-8036-4C34-BB84-B530EBF32061}" dt="2026-07-04T12:23:43.292" v="9757" actId="26606"/>
          <ac:picMkLst>
            <pc:docMk/>
            <pc:sldMk cId="3739381701" sldId="261"/>
            <ac:picMk id="3" creationId="{3B09D7CA-4BD8-2830-BAB9-D48B253CA450}"/>
          </ac:picMkLst>
        </pc:picChg>
      </pc:sldChg>
      <pc:sldChg chg="addSp delSp modSp new mod setBg delDesignElem">
        <pc:chgData name="rosa santos" userId="31b25277048df641" providerId="LiveId" clId="{04AB8A50-8036-4C34-BB84-B530EBF32061}" dt="2026-07-09T20:17:01.185" v="10771" actId="20577"/>
        <pc:sldMkLst>
          <pc:docMk/>
          <pc:sldMk cId="2974532341" sldId="262"/>
        </pc:sldMkLst>
        <pc:spChg chg="add mod">
          <ac:chgData name="rosa santos" userId="31b25277048df641" providerId="LiveId" clId="{04AB8A50-8036-4C34-BB84-B530EBF32061}" dt="2026-07-04T12:35:12.598" v="9874" actId="1076"/>
          <ac:spMkLst>
            <pc:docMk/>
            <pc:sldMk cId="2974532341" sldId="262"/>
            <ac:spMk id="5" creationId="{27AA65DE-39D4-97B6-1FF7-DA75B3A8B57B}"/>
          </ac:spMkLst>
        </pc:spChg>
        <pc:graphicFrameChg chg="add mod modGraphic">
          <ac:chgData name="rosa santos" userId="31b25277048df641" providerId="LiveId" clId="{04AB8A50-8036-4C34-BB84-B530EBF32061}" dt="2026-07-09T20:17:01.185" v="10771" actId="20577"/>
          <ac:graphicFrameMkLst>
            <pc:docMk/>
            <pc:sldMk cId="2974532341" sldId="262"/>
            <ac:graphicFrameMk id="29" creationId="{9963E322-5A8F-0F4A-2BB0-94448DBB8AFE}"/>
          </ac:graphicFrameMkLst>
        </pc:graphicFrameChg>
      </pc:sldChg>
      <pc:sldChg chg="addSp delSp modSp new mod setBg delDesignElem">
        <pc:chgData name="rosa santos" userId="31b25277048df641" providerId="LiveId" clId="{04AB8A50-8036-4C34-BB84-B530EBF32061}" dt="2026-07-09T20:26:25.506" v="10788" actId="20577"/>
        <pc:sldMkLst>
          <pc:docMk/>
          <pc:sldMk cId="3003215383" sldId="263"/>
        </pc:sldMkLst>
        <pc:spChg chg="add mod">
          <ac:chgData name="rosa santos" userId="31b25277048df641" providerId="LiveId" clId="{04AB8A50-8036-4C34-BB84-B530EBF32061}" dt="2026-07-04T12:39:54.197" v="9940" actId="1076"/>
          <ac:spMkLst>
            <pc:docMk/>
            <pc:sldMk cId="3003215383" sldId="263"/>
            <ac:spMk id="3" creationId="{9374A2EF-681C-3E1F-B33B-66EDDD9402E2}"/>
          </ac:spMkLst>
        </pc:spChg>
        <pc:spChg chg="add del mod">
          <ac:chgData name="rosa santos" userId="31b25277048df641" providerId="LiveId" clId="{04AB8A50-8036-4C34-BB84-B530EBF32061}" dt="2026-07-09T20:26:25.506" v="10788" actId="20577"/>
          <ac:spMkLst>
            <pc:docMk/>
            <pc:sldMk cId="3003215383" sldId="263"/>
            <ac:spMk id="4" creationId="{81FAE7BA-59EC-099D-822B-37C4FFC3D713}"/>
          </ac:spMkLst>
        </pc:spChg>
        <pc:picChg chg="mod">
          <ac:chgData name="rosa santos" userId="31b25277048df641" providerId="LiveId" clId="{04AB8A50-8036-4C34-BB84-B530EBF32061}" dt="2026-07-09T20:24:07.752" v="10786" actId="1076"/>
          <ac:picMkLst>
            <pc:docMk/>
            <pc:sldMk cId="3003215383" sldId="263"/>
            <ac:picMk id="6" creationId="{7962AA0B-D8C4-5D36-200D-DE93F01603F5}"/>
          </ac:picMkLst>
        </pc:picChg>
      </pc:sldChg>
      <pc:sldChg chg="addSp delSp modSp new mod setBg delDesignElem">
        <pc:chgData name="rosa santos" userId="31b25277048df641" providerId="LiveId" clId="{04AB8A50-8036-4C34-BB84-B530EBF32061}" dt="2026-07-09T20:23:44.505" v="10785" actId="20577"/>
        <pc:sldMkLst>
          <pc:docMk/>
          <pc:sldMk cId="2050142600" sldId="264"/>
        </pc:sldMkLst>
        <pc:spChg chg="add mod ord">
          <ac:chgData name="rosa santos" userId="31b25277048df641" providerId="LiveId" clId="{04AB8A50-8036-4C34-BB84-B530EBF32061}" dt="2026-07-09T20:23:44.505" v="10785" actId="20577"/>
          <ac:spMkLst>
            <pc:docMk/>
            <pc:sldMk cId="2050142600" sldId="264"/>
            <ac:spMk id="3" creationId="{B0ECF6F8-753F-D401-9195-7FBE9FA96B16}"/>
          </ac:spMkLst>
        </pc:spChg>
        <pc:spChg chg="add mod">
          <ac:chgData name="rosa santos" userId="31b25277048df641" providerId="LiveId" clId="{04AB8A50-8036-4C34-BB84-B530EBF32061}" dt="2026-07-09T20:21:45.952" v="10783" actId="313"/>
          <ac:spMkLst>
            <pc:docMk/>
            <pc:sldMk cId="2050142600" sldId="264"/>
            <ac:spMk id="41" creationId="{E549AC9F-638B-E88C-CB40-D68D7FF0CB84}"/>
          </ac:spMkLst>
        </pc:spChg>
        <pc:picChg chg="mod ord">
          <ac:chgData name="rosa santos" userId="31b25277048df641" providerId="LiveId" clId="{04AB8A50-8036-4C34-BB84-B530EBF32061}" dt="2026-07-04T11:18:01.265" v="9479" actId="26606"/>
          <ac:picMkLst>
            <pc:docMk/>
            <pc:sldMk cId="2050142600" sldId="264"/>
            <ac:picMk id="2" creationId="{4136504D-6190-C5B9-4EF3-E23E86CB28B9}"/>
          </ac:picMkLst>
        </pc:picChg>
      </pc:sldChg>
      <pc:sldChg chg="addSp delSp modSp new mod setBg delDesignElem">
        <pc:chgData name="rosa santos" userId="31b25277048df641" providerId="LiveId" clId="{04AB8A50-8036-4C34-BB84-B530EBF32061}" dt="2026-07-09T20:34:13.998" v="10797" actId="20577"/>
        <pc:sldMkLst>
          <pc:docMk/>
          <pc:sldMk cId="1995764629" sldId="266"/>
        </pc:sldMkLst>
        <pc:spChg chg="add del mod ord">
          <ac:chgData name="rosa santos" userId="31b25277048df641" providerId="LiveId" clId="{04AB8A50-8036-4C34-BB84-B530EBF32061}" dt="2026-07-09T20:34:13.998" v="10797" actId="20577"/>
          <ac:spMkLst>
            <pc:docMk/>
            <pc:sldMk cId="1995764629" sldId="266"/>
            <ac:spMk id="2" creationId="{02A9638E-955F-6551-D196-1F1B08CB4B18}"/>
          </ac:spMkLst>
        </pc:spChg>
        <pc:picChg chg="add mod">
          <ac:chgData name="rosa santos" userId="31b25277048df641" providerId="LiveId" clId="{04AB8A50-8036-4C34-BB84-B530EBF32061}" dt="2026-07-04T16:20:08.892" v="10044" actId="1076"/>
          <ac:picMkLst>
            <pc:docMk/>
            <pc:sldMk cId="1995764629" sldId="266"/>
            <ac:picMk id="4" creationId="{5A7AFA40-BE63-419E-60ED-DD9523F9AB38}"/>
          </ac:picMkLst>
        </pc:picChg>
      </pc:sldChg>
      <pc:sldChg chg="addSp delSp modSp new mod setBg delDesignElem">
        <pc:chgData name="rosa santos" userId="31b25277048df641" providerId="LiveId" clId="{04AB8A50-8036-4C34-BB84-B530EBF32061}" dt="2026-07-09T20:39:37.298" v="10803" actId="2711"/>
        <pc:sldMkLst>
          <pc:docMk/>
          <pc:sldMk cId="529174966" sldId="267"/>
        </pc:sldMkLst>
        <pc:spChg chg="add mod">
          <ac:chgData name="rosa santos" userId="31b25277048df641" providerId="LiveId" clId="{04AB8A50-8036-4C34-BB84-B530EBF32061}" dt="2026-07-02T19:19:02.055" v="7045" actId="6549"/>
          <ac:spMkLst>
            <pc:docMk/>
            <pc:sldMk cId="529174966" sldId="267"/>
            <ac:spMk id="3" creationId="{09CB4A2E-C6EC-A92D-C7B0-B0C9B49DA38C}"/>
          </ac:spMkLst>
        </pc:spChg>
        <pc:spChg chg="add mod">
          <ac:chgData name="rosa santos" userId="31b25277048df641" providerId="LiveId" clId="{04AB8A50-8036-4C34-BB84-B530EBF32061}" dt="2026-07-09T20:39:37.298" v="10803" actId="2711"/>
          <ac:spMkLst>
            <pc:docMk/>
            <pc:sldMk cId="529174966" sldId="267"/>
            <ac:spMk id="4" creationId="{C112E421-26E0-11E3-536F-4664150E3475}"/>
          </ac:spMkLst>
        </pc:spChg>
        <pc:spChg chg="add mod">
          <ac:chgData name="rosa santos" userId="31b25277048df641" providerId="LiveId" clId="{04AB8A50-8036-4C34-BB84-B530EBF32061}" dt="2026-07-09T17:51:31.276" v="10144" actId="1076"/>
          <ac:spMkLst>
            <pc:docMk/>
            <pc:sldMk cId="529174966" sldId="267"/>
            <ac:spMk id="6" creationId="{A424DB4C-3368-A287-0C05-35BA6D4EB753}"/>
          </ac:spMkLst>
        </pc:spChg>
        <pc:picChg chg="mod">
          <ac:chgData name="rosa santos" userId="31b25277048df641" providerId="LiveId" clId="{04AB8A50-8036-4C34-BB84-B530EBF32061}" dt="2026-07-09T17:50:35.178" v="10137" actId="1076"/>
          <ac:picMkLst>
            <pc:docMk/>
            <pc:sldMk cId="529174966" sldId="267"/>
            <ac:picMk id="2" creationId="{6BEAD820-9859-B41D-2266-FACE89183347}"/>
          </ac:picMkLst>
        </pc:picChg>
      </pc:sldChg>
      <pc:sldChg chg="addSp delSp modSp new mod setBg delDesignElem">
        <pc:chgData name="rosa santos" userId="31b25277048df641" providerId="LiveId" clId="{04AB8A50-8036-4C34-BB84-B530EBF32061}" dt="2026-07-10T18:54:37.744" v="10813" actId="1076"/>
        <pc:sldMkLst>
          <pc:docMk/>
          <pc:sldMk cId="473122249" sldId="268"/>
        </pc:sldMkLst>
        <pc:spChg chg="add del mod ord">
          <ac:chgData name="rosa santos" userId="31b25277048df641" providerId="LiveId" clId="{04AB8A50-8036-4C34-BB84-B530EBF32061}" dt="2026-07-04T11:21:09.042" v="9506" actId="26606"/>
          <ac:spMkLst>
            <pc:docMk/>
            <pc:sldMk cId="473122249" sldId="268"/>
            <ac:spMk id="2" creationId="{E9A87FFF-FD10-4212-4E03-68EF85432CFB}"/>
          </ac:spMkLst>
        </pc:spChg>
        <pc:spChg chg="add mod">
          <ac:chgData name="rosa santos" userId="31b25277048df641" providerId="LiveId" clId="{04AB8A50-8036-4C34-BB84-B530EBF32061}" dt="2026-07-09T19:32:12.170" v="10744" actId="14100"/>
          <ac:spMkLst>
            <pc:docMk/>
            <pc:sldMk cId="473122249" sldId="268"/>
            <ac:spMk id="3" creationId="{4754D020-2650-DC71-9CCD-1CFEF196B3E8}"/>
          </ac:spMkLst>
        </pc:spChg>
        <pc:spChg chg="add mod ord">
          <ac:chgData name="rosa santos" userId="31b25277048df641" providerId="LiveId" clId="{04AB8A50-8036-4C34-BB84-B530EBF32061}" dt="2026-07-04T11:26:18.517" v="9513" actId="1076"/>
          <ac:spMkLst>
            <pc:docMk/>
            <pc:sldMk cId="473122249" sldId="268"/>
            <ac:spMk id="5" creationId="{3DCDEE59-99DF-A47F-6B8E-AAA51D166C32}"/>
          </ac:spMkLst>
        </pc:spChg>
        <pc:spChg chg="add mod">
          <ac:chgData name="rosa santos" userId="31b25277048df641" providerId="LiveId" clId="{04AB8A50-8036-4C34-BB84-B530EBF32061}" dt="2026-07-04T11:53:12.809" v="9569" actId="1076"/>
          <ac:spMkLst>
            <pc:docMk/>
            <pc:sldMk cId="473122249" sldId="268"/>
            <ac:spMk id="7" creationId="{B442A4C5-A010-BC3D-80B7-F985AE2F82F4}"/>
          </ac:spMkLst>
        </pc:spChg>
        <pc:picChg chg="add mod modCrop">
          <ac:chgData name="rosa santos" userId="31b25277048df641" providerId="LiveId" clId="{04AB8A50-8036-4C34-BB84-B530EBF32061}" dt="2026-07-10T18:54:37.744" v="10813" actId="1076"/>
          <ac:picMkLst>
            <pc:docMk/>
            <pc:sldMk cId="473122249" sldId="268"/>
            <ac:picMk id="11" creationId="{D31CE3F8-73EE-DE12-9AD4-4D71E599A11E}"/>
          </ac:picMkLst>
        </pc:picChg>
      </pc:sldChg>
      <pc:sldChg chg="addSp delSp modSp new mod setBg delDesignElem">
        <pc:chgData name="rosa santos" userId="31b25277048df641" providerId="LiveId" clId="{04AB8A50-8036-4C34-BB84-B530EBF32061}" dt="2026-07-09T19:11:39.471" v="10728" actId="123"/>
        <pc:sldMkLst>
          <pc:docMk/>
          <pc:sldMk cId="4286662402" sldId="270"/>
        </pc:sldMkLst>
        <pc:spChg chg="add mod">
          <ac:chgData name="rosa santos" userId="31b25277048df641" providerId="LiveId" clId="{04AB8A50-8036-4C34-BB84-B530EBF32061}" dt="2026-07-09T16:50:41.826" v="10067" actId="6549"/>
          <ac:spMkLst>
            <pc:docMk/>
            <pc:sldMk cId="4286662402" sldId="270"/>
            <ac:spMk id="2" creationId="{4AE15625-AFAD-355E-5977-D1E4FAFCDE61}"/>
          </ac:spMkLst>
        </pc:spChg>
        <pc:spChg chg="add mod">
          <ac:chgData name="rosa santos" userId="31b25277048df641" providerId="LiveId" clId="{04AB8A50-8036-4C34-BB84-B530EBF32061}" dt="2026-07-09T19:11:39.471" v="10728" actId="123"/>
          <ac:spMkLst>
            <pc:docMk/>
            <pc:sldMk cId="4286662402" sldId="270"/>
            <ac:spMk id="3" creationId="{FBB00212-FC52-1A64-878B-E7DC62FAEACD}"/>
          </ac:spMkLst>
        </pc:spChg>
        <pc:spChg chg="add mod">
          <ac:chgData name="rosa santos" userId="31b25277048df641" providerId="LiveId" clId="{04AB8A50-8036-4C34-BB84-B530EBF32061}" dt="2026-07-09T18:58:52.693" v="10706" actId="20577"/>
          <ac:spMkLst>
            <pc:docMk/>
            <pc:sldMk cId="4286662402" sldId="270"/>
            <ac:spMk id="4" creationId="{4EBABD58-ED4A-91F7-772C-499F5A500933}"/>
          </ac:spMkLst>
        </pc:spChg>
        <pc:spChg chg="add del mod">
          <ac:chgData name="rosa santos" userId="31b25277048df641" providerId="LiveId" clId="{04AB8A50-8036-4C34-BB84-B530EBF32061}" dt="2026-07-09T17:32:09.766" v="10101" actId="14100"/>
          <ac:spMkLst>
            <pc:docMk/>
            <pc:sldMk cId="4286662402" sldId="270"/>
            <ac:spMk id="5" creationId="{CFDED913-2E58-C37D-A6F5-FC0D0CFDE32E}"/>
          </ac:spMkLst>
        </pc:spChg>
      </pc:sldChg>
      <pc:sldChg chg="addSp delSp modSp new mod ord setBg">
        <pc:chgData name="rosa santos" userId="31b25277048df641" providerId="LiveId" clId="{04AB8A50-8036-4C34-BB84-B530EBF32061}" dt="2026-07-09T20:40:14.368" v="10804" actId="20577"/>
        <pc:sldMkLst>
          <pc:docMk/>
          <pc:sldMk cId="3378395696" sldId="271"/>
        </pc:sldMkLst>
        <pc:spChg chg="mod">
          <ac:chgData name="rosa santos" userId="31b25277048df641" providerId="LiveId" clId="{04AB8A50-8036-4C34-BB84-B530EBF32061}" dt="2026-07-09T18:48:13.088" v="10685" actId="14100"/>
          <ac:spMkLst>
            <pc:docMk/>
            <pc:sldMk cId="3378395696" sldId="271"/>
            <ac:spMk id="2" creationId="{5D749D36-8CAF-0252-96F3-53B820E06E90}"/>
          </ac:spMkLst>
        </pc:spChg>
        <pc:spChg chg="mod">
          <ac:chgData name="rosa santos" userId="31b25277048df641" providerId="LiveId" clId="{04AB8A50-8036-4C34-BB84-B530EBF32061}" dt="2026-07-09T20:40:14.368" v="10804" actId="20577"/>
          <ac:spMkLst>
            <pc:docMk/>
            <pc:sldMk cId="3378395696" sldId="271"/>
            <ac:spMk id="3" creationId="{77C4A1CB-EDBB-4886-70F4-5B9516E108D2}"/>
          </ac:spMkLst>
        </pc:spChg>
        <pc:picChg chg="add mod">
          <ac:chgData name="rosa santos" userId="31b25277048df641" providerId="LiveId" clId="{04AB8A50-8036-4C34-BB84-B530EBF32061}" dt="2026-07-09T18:46:54.599" v="10680" actId="14100"/>
          <ac:picMkLst>
            <pc:docMk/>
            <pc:sldMk cId="3378395696" sldId="271"/>
            <ac:picMk id="10" creationId="{96BCFCAB-7CA2-C3D8-C0AC-C43D567F1AD5}"/>
          </ac:picMkLst>
        </pc:picChg>
      </pc:sldChg>
      <pc:sldMasterChg chg="modSp mod setBg modSldLayout">
        <pc:chgData name="rosa santos" userId="31b25277048df641" providerId="LiveId" clId="{04AB8A50-8036-4C34-BB84-B530EBF32061}" dt="2026-07-09T17:44:21.181" v="10124" actId="1076"/>
        <pc:sldMasterMkLst>
          <pc:docMk/>
          <pc:sldMasterMk cId="473967021" sldId="2147483804"/>
        </pc:sldMasterMkLst>
        <pc:spChg chg="mod">
          <ac:chgData name="rosa santos" userId="31b25277048df641" providerId="LiveId" clId="{04AB8A50-8036-4C34-BB84-B530EBF32061}" dt="2026-07-09T17:44:21.181" v="10124" actId="1076"/>
          <ac:spMkLst>
            <pc:docMk/>
            <pc:sldMasterMk cId="473967021" sldId="2147483804"/>
            <ac:spMk id="2" creationId="{00000000-0000-0000-0000-000000000000}"/>
          </ac:spMkLst>
        </pc:spChg>
        <pc:spChg chg="mod">
          <ac:chgData name="rosa santos" userId="31b25277048df641" providerId="LiveId" clId="{04AB8A50-8036-4C34-BB84-B530EBF32061}" dt="2026-07-09T17:40:14.321" v="10123" actId="14100"/>
          <ac:spMkLst>
            <pc:docMk/>
            <pc:sldMasterMk cId="473967021" sldId="2147483804"/>
            <ac:spMk id="3" creationId="{00000000-0000-0000-0000-000000000000}"/>
          </ac:spMkLst>
        </pc:spChg>
        <pc:sldLayoutChg chg="setBg">
          <pc:chgData name="rosa santos" userId="31b25277048df641" providerId="LiveId" clId="{04AB8A50-8036-4C34-BB84-B530EBF32061}" dt="2026-07-04T12:12:33.456" v="9652"/>
          <pc:sldLayoutMkLst>
            <pc:docMk/>
            <pc:sldMasterMk cId="473967021" sldId="2147483804"/>
            <pc:sldLayoutMk cId="2520823650" sldId="2147483805"/>
          </pc:sldLayoutMkLst>
        </pc:sldLayoutChg>
        <pc:sldLayoutChg chg="setBg">
          <pc:chgData name="rosa santos" userId="31b25277048df641" providerId="LiveId" clId="{04AB8A50-8036-4C34-BB84-B530EBF32061}" dt="2026-07-04T12:12:33.456" v="9652"/>
          <pc:sldLayoutMkLst>
            <pc:docMk/>
            <pc:sldMasterMk cId="473967021" sldId="2147483804"/>
            <pc:sldLayoutMk cId="349717870" sldId="2147483806"/>
          </pc:sldLayoutMkLst>
        </pc:sldLayoutChg>
        <pc:sldLayoutChg chg="setBg">
          <pc:chgData name="rosa santos" userId="31b25277048df641" providerId="LiveId" clId="{04AB8A50-8036-4C34-BB84-B530EBF32061}" dt="2026-07-04T12:12:33.456" v="9652"/>
          <pc:sldLayoutMkLst>
            <pc:docMk/>
            <pc:sldMasterMk cId="473967021" sldId="2147483804"/>
            <pc:sldLayoutMk cId="1656646127" sldId="2147483807"/>
          </pc:sldLayoutMkLst>
        </pc:sldLayoutChg>
        <pc:sldLayoutChg chg="setBg">
          <pc:chgData name="rosa santos" userId="31b25277048df641" providerId="LiveId" clId="{04AB8A50-8036-4C34-BB84-B530EBF32061}" dt="2026-07-04T12:12:33.456" v="9652"/>
          <pc:sldLayoutMkLst>
            <pc:docMk/>
            <pc:sldMasterMk cId="473967021" sldId="2147483804"/>
            <pc:sldLayoutMk cId="368719495" sldId="2147483808"/>
          </pc:sldLayoutMkLst>
        </pc:sldLayoutChg>
        <pc:sldLayoutChg chg="setBg">
          <pc:chgData name="rosa santos" userId="31b25277048df641" providerId="LiveId" clId="{04AB8A50-8036-4C34-BB84-B530EBF32061}" dt="2026-07-04T12:12:33.456" v="9652"/>
          <pc:sldLayoutMkLst>
            <pc:docMk/>
            <pc:sldMasterMk cId="473967021" sldId="2147483804"/>
            <pc:sldLayoutMk cId="4254097964" sldId="2147483809"/>
          </pc:sldLayoutMkLst>
        </pc:sldLayoutChg>
        <pc:sldLayoutChg chg="setBg">
          <pc:chgData name="rosa santos" userId="31b25277048df641" providerId="LiveId" clId="{04AB8A50-8036-4C34-BB84-B530EBF32061}" dt="2026-07-04T12:12:33.456" v="9652"/>
          <pc:sldLayoutMkLst>
            <pc:docMk/>
            <pc:sldMasterMk cId="473967021" sldId="2147483804"/>
            <pc:sldLayoutMk cId="1113822794" sldId="2147483810"/>
          </pc:sldLayoutMkLst>
        </pc:sldLayoutChg>
        <pc:sldLayoutChg chg="setBg">
          <pc:chgData name="rosa santos" userId="31b25277048df641" providerId="LiveId" clId="{04AB8A50-8036-4C34-BB84-B530EBF32061}" dt="2026-07-04T12:12:33.456" v="9652"/>
          <pc:sldLayoutMkLst>
            <pc:docMk/>
            <pc:sldMasterMk cId="473967021" sldId="2147483804"/>
            <pc:sldLayoutMk cId="826873641" sldId="2147483811"/>
          </pc:sldLayoutMkLst>
        </pc:sldLayoutChg>
        <pc:sldLayoutChg chg="setBg">
          <pc:chgData name="rosa santos" userId="31b25277048df641" providerId="LiveId" clId="{04AB8A50-8036-4C34-BB84-B530EBF32061}" dt="2026-07-04T12:12:33.456" v="9652"/>
          <pc:sldLayoutMkLst>
            <pc:docMk/>
            <pc:sldMasterMk cId="473967021" sldId="2147483804"/>
            <pc:sldLayoutMk cId="2363464487" sldId="2147483812"/>
          </pc:sldLayoutMkLst>
        </pc:sldLayoutChg>
        <pc:sldLayoutChg chg="setBg">
          <pc:chgData name="rosa santos" userId="31b25277048df641" providerId="LiveId" clId="{04AB8A50-8036-4C34-BB84-B530EBF32061}" dt="2026-07-04T12:12:33.456" v="9652"/>
          <pc:sldLayoutMkLst>
            <pc:docMk/>
            <pc:sldMasterMk cId="473967021" sldId="2147483804"/>
            <pc:sldLayoutMk cId="2198723540" sldId="2147483813"/>
          </pc:sldLayoutMkLst>
        </pc:sldLayoutChg>
        <pc:sldLayoutChg chg="setBg">
          <pc:chgData name="rosa santos" userId="31b25277048df641" providerId="LiveId" clId="{04AB8A50-8036-4C34-BB84-B530EBF32061}" dt="2026-07-04T12:12:33.456" v="9652"/>
          <pc:sldLayoutMkLst>
            <pc:docMk/>
            <pc:sldMasterMk cId="473967021" sldId="2147483804"/>
            <pc:sldLayoutMk cId="2924420231" sldId="2147483814"/>
          </pc:sldLayoutMkLst>
        </pc:sldLayoutChg>
        <pc:sldLayoutChg chg="setBg">
          <pc:chgData name="rosa santos" userId="31b25277048df641" providerId="LiveId" clId="{04AB8A50-8036-4C34-BB84-B530EBF32061}" dt="2026-07-04T12:12:33.456" v="9652"/>
          <pc:sldLayoutMkLst>
            <pc:docMk/>
            <pc:sldMasterMk cId="473967021" sldId="2147483804"/>
            <pc:sldLayoutMk cId="2588308417" sldId="2147483815"/>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C66B6B5-A4CC-46D3-A929-93C69EB0DFA4}" type="doc">
      <dgm:prSet loTypeId="urn:microsoft.com/office/officeart/2008/layout/LinedList" loCatId="list" qsTypeId="urn:microsoft.com/office/officeart/2005/8/quickstyle/simple4" qsCatId="simple" csTypeId="urn:microsoft.com/office/officeart/2005/8/colors/accent2_2" csCatId="accent2" phldr="1"/>
      <dgm:spPr/>
      <dgm:t>
        <a:bodyPr/>
        <a:lstStyle/>
        <a:p>
          <a:endParaRPr lang="en-US"/>
        </a:p>
      </dgm:t>
    </dgm:pt>
    <dgm:pt modelId="{A81EB226-92EE-4083-9E97-A0F4E8CFC708}">
      <dgm:prSet custT="1"/>
      <dgm:spPr/>
      <dgm:t>
        <a:bodyPr/>
        <a:lstStyle/>
        <a:p>
          <a:r>
            <a:rPr lang="en-GB" sz="2400">
              <a:latin typeface="Arial" panose="020B0604020202020204" pitchFamily="34" charset="0"/>
              <a:cs typeface="Arial" panose="020B0604020202020204" pitchFamily="34" charset="0"/>
            </a:rPr>
            <a:t>Module Number : LCHS4010</a:t>
          </a:r>
          <a:endParaRPr lang="en-US" sz="2400">
            <a:latin typeface="Arial" panose="020B0604020202020204" pitchFamily="34" charset="0"/>
            <a:cs typeface="Arial" panose="020B0604020202020204" pitchFamily="34" charset="0"/>
          </a:endParaRPr>
        </a:p>
      </dgm:t>
    </dgm:pt>
    <dgm:pt modelId="{E4614A71-9279-4225-84DE-2009E194F6C0}" type="parTrans" cxnId="{EF81C9A3-87DA-4559-A59D-28DB814B413E}">
      <dgm:prSet/>
      <dgm:spPr/>
      <dgm:t>
        <a:bodyPr/>
        <a:lstStyle/>
        <a:p>
          <a:endParaRPr lang="en-US" sz="2400">
            <a:latin typeface="Arial" panose="020B0604020202020204" pitchFamily="34" charset="0"/>
            <a:cs typeface="Arial" panose="020B0604020202020204" pitchFamily="34" charset="0"/>
          </a:endParaRPr>
        </a:p>
      </dgm:t>
    </dgm:pt>
    <dgm:pt modelId="{0812A229-4009-478D-ABBE-9C0F93C4B303}" type="sibTrans" cxnId="{EF81C9A3-87DA-4559-A59D-28DB814B413E}">
      <dgm:prSet/>
      <dgm:spPr/>
      <dgm:t>
        <a:bodyPr/>
        <a:lstStyle/>
        <a:p>
          <a:endParaRPr lang="en-US" sz="2400">
            <a:latin typeface="Arial" panose="020B0604020202020204" pitchFamily="34" charset="0"/>
            <a:cs typeface="Arial" panose="020B0604020202020204" pitchFamily="34" charset="0"/>
          </a:endParaRPr>
        </a:p>
      </dgm:t>
    </dgm:pt>
    <dgm:pt modelId="{928CA350-978B-4B6E-8F47-8044AF99A49C}">
      <dgm:prSet custT="1"/>
      <dgm:spPr/>
      <dgm:t>
        <a:bodyPr/>
        <a:lstStyle/>
        <a:p>
          <a:r>
            <a:rPr lang="en-GB" sz="2400">
              <a:latin typeface="Arial" panose="020B0604020202020204" pitchFamily="34" charset="0"/>
              <a:cs typeface="Arial" panose="020B0604020202020204" pitchFamily="34" charset="0"/>
            </a:rPr>
            <a:t>Student  Name : Rosa Santos </a:t>
          </a:r>
          <a:endParaRPr lang="en-US" sz="2400">
            <a:latin typeface="Arial" panose="020B0604020202020204" pitchFamily="34" charset="0"/>
            <a:cs typeface="Arial" panose="020B0604020202020204" pitchFamily="34" charset="0"/>
          </a:endParaRPr>
        </a:p>
      </dgm:t>
    </dgm:pt>
    <dgm:pt modelId="{15DBB2C3-FE12-4473-BD66-540FDE46AF1B}" type="parTrans" cxnId="{83898BF8-F4F4-4364-98EA-2E6BC4434345}">
      <dgm:prSet/>
      <dgm:spPr/>
      <dgm:t>
        <a:bodyPr/>
        <a:lstStyle/>
        <a:p>
          <a:endParaRPr lang="en-US" sz="2400">
            <a:latin typeface="Arial" panose="020B0604020202020204" pitchFamily="34" charset="0"/>
            <a:cs typeface="Arial" panose="020B0604020202020204" pitchFamily="34" charset="0"/>
          </a:endParaRPr>
        </a:p>
      </dgm:t>
    </dgm:pt>
    <dgm:pt modelId="{C33D25B2-9E26-4E76-AF14-A4A24F101A8C}" type="sibTrans" cxnId="{83898BF8-F4F4-4364-98EA-2E6BC4434345}">
      <dgm:prSet/>
      <dgm:spPr/>
      <dgm:t>
        <a:bodyPr/>
        <a:lstStyle/>
        <a:p>
          <a:endParaRPr lang="en-US" sz="2400">
            <a:latin typeface="Arial" panose="020B0604020202020204" pitchFamily="34" charset="0"/>
            <a:cs typeface="Arial" panose="020B0604020202020204" pitchFamily="34" charset="0"/>
          </a:endParaRPr>
        </a:p>
      </dgm:t>
    </dgm:pt>
    <dgm:pt modelId="{C5AF7BA2-E349-41F8-B4E2-B40BDDA8E9CB}">
      <dgm:prSet custT="1"/>
      <dgm:spPr/>
      <dgm:t>
        <a:bodyPr/>
        <a:lstStyle/>
        <a:p>
          <a:r>
            <a:rPr lang="en-GB" sz="2400">
              <a:latin typeface="Arial" panose="020B0604020202020204" pitchFamily="34" charset="0"/>
              <a:cs typeface="Arial" panose="020B0604020202020204" pitchFamily="34" charset="0"/>
            </a:rPr>
            <a:t>Student ID: 2512863</a:t>
          </a:r>
          <a:endParaRPr lang="en-US" sz="2400">
            <a:latin typeface="Arial" panose="020B0604020202020204" pitchFamily="34" charset="0"/>
            <a:cs typeface="Arial" panose="020B0604020202020204" pitchFamily="34" charset="0"/>
          </a:endParaRPr>
        </a:p>
      </dgm:t>
    </dgm:pt>
    <dgm:pt modelId="{52D706BD-9E4F-4695-B122-A7AA7075731F}" type="parTrans" cxnId="{93697CA3-18AD-45B3-86C3-77D754D017EA}">
      <dgm:prSet/>
      <dgm:spPr/>
      <dgm:t>
        <a:bodyPr/>
        <a:lstStyle/>
        <a:p>
          <a:endParaRPr lang="en-US" sz="2400">
            <a:latin typeface="Arial" panose="020B0604020202020204" pitchFamily="34" charset="0"/>
            <a:cs typeface="Arial" panose="020B0604020202020204" pitchFamily="34" charset="0"/>
          </a:endParaRPr>
        </a:p>
      </dgm:t>
    </dgm:pt>
    <dgm:pt modelId="{2F1297A0-C59E-4115-9051-96E707656515}" type="sibTrans" cxnId="{93697CA3-18AD-45B3-86C3-77D754D017EA}">
      <dgm:prSet/>
      <dgm:spPr/>
      <dgm:t>
        <a:bodyPr/>
        <a:lstStyle/>
        <a:p>
          <a:endParaRPr lang="en-US" sz="2400">
            <a:latin typeface="Arial" panose="020B0604020202020204" pitchFamily="34" charset="0"/>
            <a:cs typeface="Arial" panose="020B0604020202020204" pitchFamily="34" charset="0"/>
          </a:endParaRPr>
        </a:p>
      </dgm:t>
    </dgm:pt>
    <dgm:pt modelId="{F72123B9-262D-41AF-BED0-9F983E0B1CC8}">
      <dgm:prSet custT="1"/>
      <dgm:spPr/>
      <dgm:t>
        <a:bodyPr/>
        <a:lstStyle/>
        <a:p>
          <a:r>
            <a:rPr lang="en-GB" sz="2400" dirty="0">
              <a:latin typeface="Arial" panose="020B0604020202020204" pitchFamily="34" charset="0"/>
              <a:cs typeface="Arial" panose="020B0604020202020204" pitchFamily="34" charset="0"/>
            </a:rPr>
            <a:t>Lecture’s Name: Peace Ukachukwu</a:t>
          </a:r>
        </a:p>
        <a:p>
          <a:endParaRPr lang="en-US" sz="2400" dirty="0">
            <a:latin typeface="Arial" panose="020B0604020202020204" pitchFamily="34" charset="0"/>
            <a:cs typeface="Arial" panose="020B0604020202020204" pitchFamily="34" charset="0"/>
          </a:endParaRPr>
        </a:p>
      </dgm:t>
    </dgm:pt>
    <dgm:pt modelId="{0D644B04-70FB-4477-8695-217C0080AB63}" type="parTrans" cxnId="{D83AE191-928E-464D-81EE-AFD45272CA68}">
      <dgm:prSet/>
      <dgm:spPr/>
      <dgm:t>
        <a:bodyPr/>
        <a:lstStyle/>
        <a:p>
          <a:endParaRPr lang="en-US" sz="2400">
            <a:latin typeface="Arial" panose="020B0604020202020204" pitchFamily="34" charset="0"/>
            <a:cs typeface="Arial" panose="020B0604020202020204" pitchFamily="34" charset="0"/>
          </a:endParaRPr>
        </a:p>
      </dgm:t>
    </dgm:pt>
    <dgm:pt modelId="{574E0436-B891-48DF-8AB1-D9C3168606E6}" type="sibTrans" cxnId="{D83AE191-928E-464D-81EE-AFD45272CA68}">
      <dgm:prSet/>
      <dgm:spPr/>
      <dgm:t>
        <a:bodyPr/>
        <a:lstStyle/>
        <a:p>
          <a:endParaRPr lang="en-US" sz="2400">
            <a:latin typeface="Arial" panose="020B0604020202020204" pitchFamily="34" charset="0"/>
            <a:cs typeface="Arial" panose="020B0604020202020204" pitchFamily="34" charset="0"/>
          </a:endParaRPr>
        </a:p>
      </dgm:t>
    </dgm:pt>
    <dgm:pt modelId="{9A4E5BE5-7B65-4B5F-B9AB-306B0DC6A6BC}" type="pres">
      <dgm:prSet presAssocID="{4C66B6B5-A4CC-46D3-A929-93C69EB0DFA4}" presName="vert0" presStyleCnt="0">
        <dgm:presLayoutVars>
          <dgm:dir/>
          <dgm:animOne val="branch"/>
          <dgm:animLvl val="lvl"/>
        </dgm:presLayoutVars>
      </dgm:prSet>
      <dgm:spPr/>
    </dgm:pt>
    <dgm:pt modelId="{D9CCA095-A525-44C8-A6C5-34E505EC924F}" type="pres">
      <dgm:prSet presAssocID="{A81EB226-92EE-4083-9E97-A0F4E8CFC708}" presName="thickLine" presStyleLbl="alignNode1" presStyleIdx="0" presStyleCnt="4"/>
      <dgm:spPr/>
    </dgm:pt>
    <dgm:pt modelId="{2BC86F78-3735-4C6E-A039-1B441D081A63}" type="pres">
      <dgm:prSet presAssocID="{A81EB226-92EE-4083-9E97-A0F4E8CFC708}" presName="horz1" presStyleCnt="0"/>
      <dgm:spPr/>
    </dgm:pt>
    <dgm:pt modelId="{6C14A39C-A5A9-4BC5-A2CB-882F7A3CC5C2}" type="pres">
      <dgm:prSet presAssocID="{A81EB226-92EE-4083-9E97-A0F4E8CFC708}" presName="tx1" presStyleLbl="revTx" presStyleIdx="0" presStyleCnt="4"/>
      <dgm:spPr/>
    </dgm:pt>
    <dgm:pt modelId="{89D97927-4882-475A-8A69-8CDBF718CC75}" type="pres">
      <dgm:prSet presAssocID="{A81EB226-92EE-4083-9E97-A0F4E8CFC708}" presName="vert1" presStyleCnt="0"/>
      <dgm:spPr/>
    </dgm:pt>
    <dgm:pt modelId="{8E403019-F965-492E-A0D8-9F1F08BB5BC9}" type="pres">
      <dgm:prSet presAssocID="{928CA350-978B-4B6E-8F47-8044AF99A49C}" presName="thickLine" presStyleLbl="alignNode1" presStyleIdx="1" presStyleCnt="4"/>
      <dgm:spPr/>
    </dgm:pt>
    <dgm:pt modelId="{06AE9088-99CC-44CA-AD2C-7393843057C1}" type="pres">
      <dgm:prSet presAssocID="{928CA350-978B-4B6E-8F47-8044AF99A49C}" presName="horz1" presStyleCnt="0"/>
      <dgm:spPr/>
    </dgm:pt>
    <dgm:pt modelId="{91103C5F-DF8B-4EF9-933C-DF8A963E48E5}" type="pres">
      <dgm:prSet presAssocID="{928CA350-978B-4B6E-8F47-8044AF99A49C}" presName="tx1" presStyleLbl="revTx" presStyleIdx="1" presStyleCnt="4"/>
      <dgm:spPr/>
    </dgm:pt>
    <dgm:pt modelId="{51BCF114-3329-4F17-80B9-DF7ECD4048BE}" type="pres">
      <dgm:prSet presAssocID="{928CA350-978B-4B6E-8F47-8044AF99A49C}" presName="vert1" presStyleCnt="0"/>
      <dgm:spPr/>
    </dgm:pt>
    <dgm:pt modelId="{B52DF3B5-9E22-40E4-998C-927EEB931E18}" type="pres">
      <dgm:prSet presAssocID="{C5AF7BA2-E349-41F8-B4E2-B40BDDA8E9CB}" presName="thickLine" presStyleLbl="alignNode1" presStyleIdx="2" presStyleCnt="4"/>
      <dgm:spPr/>
    </dgm:pt>
    <dgm:pt modelId="{B70DB033-B5FD-4B65-A935-66EF9576D859}" type="pres">
      <dgm:prSet presAssocID="{C5AF7BA2-E349-41F8-B4E2-B40BDDA8E9CB}" presName="horz1" presStyleCnt="0"/>
      <dgm:spPr/>
    </dgm:pt>
    <dgm:pt modelId="{71D76B35-6DE8-473A-8D61-D7F7346DEA39}" type="pres">
      <dgm:prSet presAssocID="{C5AF7BA2-E349-41F8-B4E2-B40BDDA8E9CB}" presName="tx1" presStyleLbl="revTx" presStyleIdx="2" presStyleCnt="4"/>
      <dgm:spPr/>
    </dgm:pt>
    <dgm:pt modelId="{9D2B8BBB-FA30-4FB0-B5A3-4375008E5EA5}" type="pres">
      <dgm:prSet presAssocID="{C5AF7BA2-E349-41F8-B4E2-B40BDDA8E9CB}" presName="vert1" presStyleCnt="0"/>
      <dgm:spPr/>
    </dgm:pt>
    <dgm:pt modelId="{23EE012F-F24C-48D6-82BC-12E1CA1B3219}" type="pres">
      <dgm:prSet presAssocID="{F72123B9-262D-41AF-BED0-9F983E0B1CC8}" presName="thickLine" presStyleLbl="alignNode1" presStyleIdx="3" presStyleCnt="4"/>
      <dgm:spPr/>
    </dgm:pt>
    <dgm:pt modelId="{64422046-DAC8-4E6B-9657-A6084E5AC202}" type="pres">
      <dgm:prSet presAssocID="{F72123B9-262D-41AF-BED0-9F983E0B1CC8}" presName="horz1" presStyleCnt="0"/>
      <dgm:spPr/>
    </dgm:pt>
    <dgm:pt modelId="{25BDD148-EF7A-41E3-9BE7-EF62E7341B40}" type="pres">
      <dgm:prSet presAssocID="{F72123B9-262D-41AF-BED0-9F983E0B1CC8}" presName="tx1" presStyleLbl="revTx" presStyleIdx="3" presStyleCnt="4"/>
      <dgm:spPr/>
    </dgm:pt>
    <dgm:pt modelId="{76DE988F-53B1-4CF8-8FDA-F1B231112682}" type="pres">
      <dgm:prSet presAssocID="{F72123B9-262D-41AF-BED0-9F983E0B1CC8}" presName="vert1" presStyleCnt="0"/>
      <dgm:spPr/>
    </dgm:pt>
  </dgm:ptLst>
  <dgm:cxnLst>
    <dgm:cxn modelId="{BC14940A-CDDB-4F33-9F9E-E37D649DE2D4}" type="presOf" srcId="{C5AF7BA2-E349-41F8-B4E2-B40BDDA8E9CB}" destId="{71D76B35-6DE8-473A-8D61-D7F7346DEA39}" srcOrd="0" destOrd="0" presId="urn:microsoft.com/office/officeart/2008/layout/LinedList"/>
    <dgm:cxn modelId="{0B4C191B-9F34-47A7-89E7-8C27E0486B06}" type="presOf" srcId="{928CA350-978B-4B6E-8F47-8044AF99A49C}" destId="{91103C5F-DF8B-4EF9-933C-DF8A963E48E5}" srcOrd="0" destOrd="0" presId="urn:microsoft.com/office/officeart/2008/layout/LinedList"/>
    <dgm:cxn modelId="{E0B21934-BC4A-4604-B720-58D53A516395}" type="presOf" srcId="{4C66B6B5-A4CC-46D3-A929-93C69EB0DFA4}" destId="{9A4E5BE5-7B65-4B5F-B9AB-306B0DC6A6BC}" srcOrd="0" destOrd="0" presId="urn:microsoft.com/office/officeart/2008/layout/LinedList"/>
    <dgm:cxn modelId="{A56E537D-9B45-4FA6-AE4F-719BEC43BFFD}" type="presOf" srcId="{A81EB226-92EE-4083-9E97-A0F4E8CFC708}" destId="{6C14A39C-A5A9-4BC5-A2CB-882F7A3CC5C2}" srcOrd="0" destOrd="0" presId="urn:microsoft.com/office/officeart/2008/layout/LinedList"/>
    <dgm:cxn modelId="{D83AE191-928E-464D-81EE-AFD45272CA68}" srcId="{4C66B6B5-A4CC-46D3-A929-93C69EB0DFA4}" destId="{F72123B9-262D-41AF-BED0-9F983E0B1CC8}" srcOrd="3" destOrd="0" parTransId="{0D644B04-70FB-4477-8695-217C0080AB63}" sibTransId="{574E0436-B891-48DF-8AB1-D9C3168606E6}"/>
    <dgm:cxn modelId="{93697CA3-18AD-45B3-86C3-77D754D017EA}" srcId="{4C66B6B5-A4CC-46D3-A929-93C69EB0DFA4}" destId="{C5AF7BA2-E349-41F8-B4E2-B40BDDA8E9CB}" srcOrd="2" destOrd="0" parTransId="{52D706BD-9E4F-4695-B122-A7AA7075731F}" sibTransId="{2F1297A0-C59E-4115-9051-96E707656515}"/>
    <dgm:cxn modelId="{EF81C9A3-87DA-4559-A59D-28DB814B413E}" srcId="{4C66B6B5-A4CC-46D3-A929-93C69EB0DFA4}" destId="{A81EB226-92EE-4083-9E97-A0F4E8CFC708}" srcOrd="0" destOrd="0" parTransId="{E4614A71-9279-4225-84DE-2009E194F6C0}" sibTransId="{0812A229-4009-478D-ABBE-9C0F93C4B303}"/>
    <dgm:cxn modelId="{D24B2EE4-F2DB-4556-8A5A-460240874249}" type="presOf" srcId="{F72123B9-262D-41AF-BED0-9F983E0B1CC8}" destId="{25BDD148-EF7A-41E3-9BE7-EF62E7341B40}" srcOrd="0" destOrd="0" presId="urn:microsoft.com/office/officeart/2008/layout/LinedList"/>
    <dgm:cxn modelId="{83898BF8-F4F4-4364-98EA-2E6BC4434345}" srcId="{4C66B6B5-A4CC-46D3-A929-93C69EB0DFA4}" destId="{928CA350-978B-4B6E-8F47-8044AF99A49C}" srcOrd="1" destOrd="0" parTransId="{15DBB2C3-FE12-4473-BD66-540FDE46AF1B}" sibTransId="{C33D25B2-9E26-4E76-AF14-A4A24F101A8C}"/>
    <dgm:cxn modelId="{1047A61F-9CDD-462F-9F20-9AF7CACB79FB}" type="presParOf" srcId="{9A4E5BE5-7B65-4B5F-B9AB-306B0DC6A6BC}" destId="{D9CCA095-A525-44C8-A6C5-34E505EC924F}" srcOrd="0" destOrd="0" presId="urn:microsoft.com/office/officeart/2008/layout/LinedList"/>
    <dgm:cxn modelId="{B93E7FC2-D69C-4BE4-AAE8-221DBF149BEA}" type="presParOf" srcId="{9A4E5BE5-7B65-4B5F-B9AB-306B0DC6A6BC}" destId="{2BC86F78-3735-4C6E-A039-1B441D081A63}" srcOrd="1" destOrd="0" presId="urn:microsoft.com/office/officeart/2008/layout/LinedList"/>
    <dgm:cxn modelId="{8A8FBA6E-6C3E-4C2C-863F-54128DFFE045}" type="presParOf" srcId="{2BC86F78-3735-4C6E-A039-1B441D081A63}" destId="{6C14A39C-A5A9-4BC5-A2CB-882F7A3CC5C2}" srcOrd="0" destOrd="0" presId="urn:microsoft.com/office/officeart/2008/layout/LinedList"/>
    <dgm:cxn modelId="{2ABDD7D5-053B-4428-A01E-C0B869CB6906}" type="presParOf" srcId="{2BC86F78-3735-4C6E-A039-1B441D081A63}" destId="{89D97927-4882-475A-8A69-8CDBF718CC75}" srcOrd="1" destOrd="0" presId="urn:microsoft.com/office/officeart/2008/layout/LinedList"/>
    <dgm:cxn modelId="{F42DD133-FA61-4A06-A757-4BB42A0BF026}" type="presParOf" srcId="{9A4E5BE5-7B65-4B5F-B9AB-306B0DC6A6BC}" destId="{8E403019-F965-492E-A0D8-9F1F08BB5BC9}" srcOrd="2" destOrd="0" presId="urn:microsoft.com/office/officeart/2008/layout/LinedList"/>
    <dgm:cxn modelId="{2C39A447-A3E2-4FE7-9B30-DD587B9C7C06}" type="presParOf" srcId="{9A4E5BE5-7B65-4B5F-B9AB-306B0DC6A6BC}" destId="{06AE9088-99CC-44CA-AD2C-7393843057C1}" srcOrd="3" destOrd="0" presId="urn:microsoft.com/office/officeart/2008/layout/LinedList"/>
    <dgm:cxn modelId="{45144399-4107-4377-A2F7-B903DE1473E4}" type="presParOf" srcId="{06AE9088-99CC-44CA-AD2C-7393843057C1}" destId="{91103C5F-DF8B-4EF9-933C-DF8A963E48E5}" srcOrd="0" destOrd="0" presId="urn:microsoft.com/office/officeart/2008/layout/LinedList"/>
    <dgm:cxn modelId="{17B3D2A6-B37E-4A7E-874B-045FC2125767}" type="presParOf" srcId="{06AE9088-99CC-44CA-AD2C-7393843057C1}" destId="{51BCF114-3329-4F17-80B9-DF7ECD4048BE}" srcOrd="1" destOrd="0" presId="urn:microsoft.com/office/officeart/2008/layout/LinedList"/>
    <dgm:cxn modelId="{F352AA13-2A8E-4880-A317-95A32A376409}" type="presParOf" srcId="{9A4E5BE5-7B65-4B5F-B9AB-306B0DC6A6BC}" destId="{B52DF3B5-9E22-40E4-998C-927EEB931E18}" srcOrd="4" destOrd="0" presId="urn:microsoft.com/office/officeart/2008/layout/LinedList"/>
    <dgm:cxn modelId="{82185937-4C29-4D6B-A7BA-95365B6DA0AA}" type="presParOf" srcId="{9A4E5BE5-7B65-4B5F-B9AB-306B0DC6A6BC}" destId="{B70DB033-B5FD-4B65-A935-66EF9576D859}" srcOrd="5" destOrd="0" presId="urn:microsoft.com/office/officeart/2008/layout/LinedList"/>
    <dgm:cxn modelId="{A2CEFB51-773C-4715-BE69-EA3F118C0087}" type="presParOf" srcId="{B70DB033-B5FD-4B65-A935-66EF9576D859}" destId="{71D76B35-6DE8-473A-8D61-D7F7346DEA39}" srcOrd="0" destOrd="0" presId="urn:microsoft.com/office/officeart/2008/layout/LinedList"/>
    <dgm:cxn modelId="{BB598744-D202-4D0F-9068-A9408487D5A2}" type="presParOf" srcId="{B70DB033-B5FD-4B65-A935-66EF9576D859}" destId="{9D2B8BBB-FA30-4FB0-B5A3-4375008E5EA5}" srcOrd="1" destOrd="0" presId="urn:microsoft.com/office/officeart/2008/layout/LinedList"/>
    <dgm:cxn modelId="{A12DE4E1-A3AD-492D-A09A-2879887B9756}" type="presParOf" srcId="{9A4E5BE5-7B65-4B5F-B9AB-306B0DC6A6BC}" destId="{23EE012F-F24C-48D6-82BC-12E1CA1B3219}" srcOrd="6" destOrd="0" presId="urn:microsoft.com/office/officeart/2008/layout/LinedList"/>
    <dgm:cxn modelId="{E188334D-C53B-414C-A519-46AF7C319B86}" type="presParOf" srcId="{9A4E5BE5-7B65-4B5F-B9AB-306B0DC6A6BC}" destId="{64422046-DAC8-4E6B-9657-A6084E5AC202}" srcOrd="7" destOrd="0" presId="urn:microsoft.com/office/officeart/2008/layout/LinedList"/>
    <dgm:cxn modelId="{D8F51DE5-44A3-488F-8EEB-B8ECC027C13F}" type="presParOf" srcId="{64422046-DAC8-4E6B-9657-A6084E5AC202}" destId="{25BDD148-EF7A-41E3-9BE7-EF62E7341B40}" srcOrd="0" destOrd="0" presId="urn:microsoft.com/office/officeart/2008/layout/LinedList"/>
    <dgm:cxn modelId="{5381A33E-27E5-4911-AD94-1E00AC07A602}" type="presParOf" srcId="{64422046-DAC8-4E6B-9657-A6084E5AC202}" destId="{76DE988F-53B1-4CF8-8FDA-F1B231112682}"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4D3EACA-4503-457B-9D52-4F53FB1468E0}" type="doc">
      <dgm:prSet loTypeId="urn:microsoft.com/office/officeart/2005/8/layout/hierarchy1" loCatId="hierarchy" qsTypeId="urn:microsoft.com/office/officeart/2005/8/quickstyle/simple1" qsCatId="simple" csTypeId="urn:microsoft.com/office/officeart/2005/8/colors/colorful5" csCatId="colorful" phldr="1"/>
      <dgm:spPr/>
      <dgm:t>
        <a:bodyPr/>
        <a:lstStyle/>
        <a:p>
          <a:endParaRPr lang="en-US"/>
        </a:p>
      </dgm:t>
    </dgm:pt>
    <dgm:pt modelId="{8D8DF0C9-74FC-4A11-BEAB-1F9463550EF1}">
      <dgm:prSet/>
      <dgm:spPr/>
      <dgm:t>
        <a:bodyPr/>
        <a:lstStyle/>
        <a:p>
          <a:r>
            <a:rPr lang="en-GB" dirty="0">
              <a:latin typeface="Abadi" panose="020F0502020204030204" pitchFamily="34" charset="0"/>
            </a:rPr>
            <a:t>Bowlby’s believed that children form an emotional bond with their primary caregiver.  </a:t>
          </a:r>
        </a:p>
        <a:p>
          <a:r>
            <a:rPr lang="en-GB" dirty="0">
              <a:latin typeface="Abadi" panose="020F0502020204030204" pitchFamily="34" charset="0"/>
            </a:rPr>
            <a:t>When the caregiver is consistent and responsive, the child develops a secure attachment.</a:t>
          </a:r>
          <a:endParaRPr lang="en-US" dirty="0">
            <a:latin typeface="Abadi" panose="020F0502020204030204" pitchFamily="34" charset="0"/>
          </a:endParaRPr>
        </a:p>
      </dgm:t>
    </dgm:pt>
    <dgm:pt modelId="{12979578-976B-403B-BC35-491745719400}" type="parTrans" cxnId="{D668CA8B-A605-4F5C-828F-3BCA79CC171F}">
      <dgm:prSet/>
      <dgm:spPr/>
      <dgm:t>
        <a:bodyPr/>
        <a:lstStyle/>
        <a:p>
          <a:endParaRPr lang="en-US"/>
        </a:p>
      </dgm:t>
    </dgm:pt>
    <dgm:pt modelId="{BF477F16-F747-49BB-BEE4-219BA961EFB1}" type="sibTrans" cxnId="{D668CA8B-A605-4F5C-828F-3BCA79CC171F}">
      <dgm:prSet/>
      <dgm:spPr/>
      <dgm:t>
        <a:bodyPr/>
        <a:lstStyle/>
        <a:p>
          <a:endParaRPr lang="en-US"/>
        </a:p>
      </dgm:t>
    </dgm:pt>
    <dgm:pt modelId="{A07CA1E2-A8D7-4349-80CF-3FF83E53C8E2}">
      <dgm:prSet/>
      <dgm:spPr/>
      <dgm:t>
        <a:bodyPr/>
        <a:lstStyle/>
        <a:p>
          <a:r>
            <a:rPr lang="en-GB" dirty="0">
              <a:latin typeface="Abadi" panose="020B0604020104020204" pitchFamily="34" charset="0"/>
            </a:rPr>
            <a:t>If the caregiver is stressed, depressed or inconsistent , the child may develop an insecure attachment. </a:t>
          </a:r>
        </a:p>
        <a:p>
          <a:r>
            <a:rPr lang="en-GB" dirty="0">
              <a:latin typeface="Abadi" panose="020B0604020104020204" pitchFamily="34" charset="0"/>
            </a:rPr>
            <a:t>Bowlby also explained that children form an internal working model, which  shapes how they understand relationships and manage emotions (Bowlby,1988).</a:t>
          </a:r>
          <a:endParaRPr lang="en-US" dirty="0">
            <a:latin typeface="Abadi" panose="020B0604020104020204" pitchFamily="34" charset="0"/>
          </a:endParaRPr>
        </a:p>
      </dgm:t>
    </dgm:pt>
    <dgm:pt modelId="{AC8328BF-2F5E-4E37-AE66-0004076EC923}" type="parTrans" cxnId="{1387C414-998E-40D3-8158-2073994BF1F4}">
      <dgm:prSet/>
      <dgm:spPr/>
      <dgm:t>
        <a:bodyPr/>
        <a:lstStyle/>
        <a:p>
          <a:endParaRPr lang="en-US"/>
        </a:p>
      </dgm:t>
    </dgm:pt>
    <dgm:pt modelId="{7F41DB27-B02B-4635-A584-2FE059BF6DE8}" type="sibTrans" cxnId="{1387C414-998E-40D3-8158-2073994BF1F4}">
      <dgm:prSet/>
      <dgm:spPr/>
      <dgm:t>
        <a:bodyPr/>
        <a:lstStyle/>
        <a:p>
          <a:endParaRPr lang="en-US"/>
        </a:p>
      </dgm:t>
    </dgm:pt>
    <dgm:pt modelId="{893266D6-CDEE-468D-971C-FB9F2C0FD1C1}" type="pres">
      <dgm:prSet presAssocID="{34D3EACA-4503-457B-9D52-4F53FB1468E0}" presName="hierChild1" presStyleCnt="0">
        <dgm:presLayoutVars>
          <dgm:chPref val="1"/>
          <dgm:dir/>
          <dgm:animOne val="branch"/>
          <dgm:animLvl val="lvl"/>
          <dgm:resizeHandles/>
        </dgm:presLayoutVars>
      </dgm:prSet>
      <dgm:spPr/>
    </dgm:pt>
    <dgm:pt modelId="{68D3B6C4-4FBD-4020-9B2F-417248C88232}" type="pres">
      <dgm:prSet presAssocID="{8D8DF0C9-74FC-4A11-BEAB-1F9463550EF1}" presName="hierRoot1" presStyleCnt="0"/>
      <dgm:spPr/>
    </dgm:pt>
    <dgm:pt modelId="{6800ED61-F399-4CEE-B6E9-D50D35896104}" type="pres">
      <dgm:prSet presAssocID="{8D8DF0C9-74FC-4A11-BEAB-1F9463550EF1}" presName="composite" presStyleCnt="0"/>
      <dgm:spPr/>
    </dgm:pt>
    <dgm:pt modelId="{66A0B1D6-7AE8-4CAA-923B-F00CC45E7319}" type="pres">
      <dgm:prSet presAssocID="{8D8DF0C9-74FC-4A11-BEAB-1F9463550EF1}" presName="background" presStyleLbl="node0" presStyleIdx="0" presStyleCnt="2"/>
      <dgm:spPr/>
    </dgm:pt>
    <dgm:pt modelId="{CBF64002-0E1E-479B-BAFC-2282FE48F348}" type="pres">
      <dgm:prSet presAssocID="{8D8DF0C9-74FC-4A11-BEAB-1F9463550EF1}" presName="text" presStyleLbl="fgAcc0" presStyleIdx="0" presStyleCnt="2">
        <dgm:presLayoutVars>
          <dgm:chPref val="3"/>
        </dgm:presLayoutVars>
      </dgm:prSet>
      <dgm:spPr/>
    </dgm:pt>
    <dgm:pt modelId="{E53B5DF2-E419-45E7-B87A-6CE325DD0C1A}" type="pres">
      <dgm:prSet presAssocID="{8D8DF0C9-74FC-4A11-BEAB-1F9463550EF1}" presName="hierChild2" presStyleCnt="0"/>
      <dgm:spPr/>
    </dgm:pt>
    <dgm:pt modelId="{030974C1-0832-411C-B540-9752207BF3D4}" type="pres">
      <dgm:prSet presAssocID="{A07CA1E2-A8D7-4349-80CF-3FF83E53C8E2}" presName="hierRoot1" presStyleCnt="0"/>
      <dgm:spPr/>
    </dgm:pt>
    <dgm:pt modelId="{F1786731-60F0-42FF-A699-D42CC10DEC0C}" type="pres">
      <dgm:prSet presAssocID="{A07CA1E2-A8D7-4349-80CF-3FF83E53C8E2}" presName="composite" presStyleCnt="0"/>
      <dgm:spPr/>
    </dgm:pt>
    <dgm:pt modelId="{8CA374E5-282B-43C5-B78C-7C2C6341DE95}" type="pres">
      <dgm:prSet presAssocID="{A07CA1E2-A8D7-4349-80CF-3FF83E53C8E2}" presName="background" presStyleLbl="node0" presStyleIdx="1" presStyleCnt="2"/>
      <dgm:spPr/>
    </dgm:pt>
    <dgm:pt modelId="{808371D7-C64B-4028-B122-D641E5FCBF01}" type="pres">
      <dgm:prSet presAssocID="{A07CA1E2-A8D7-4349-80CF-3FF83E53C8E2}" presName="text" presStyleLbl="fgAcc0" presStyleIdx="1" presStyleCnt="2">
        <dgm:presLayoutVars>
          <dgm:chPref val="3"/>
        </dgm:presLayoutVars>
      </dgm:prSet>
      <dgm:spPr/>
    </dgm:pt>
    <dgm:pt modelId="{DD4FD638-49EB-4142-997C-9203E61AA4CF}" type="pres">
      <dgm:prSet presAssocID="{A07CA1E2-A8D7-4349-80CF-3FF83E53C8E2}" presName="hierChild2" presStyleCnt="0"/>
      <dgm:spPr/>
    </dgm:pt>
  </dgm:ptLst>
  <dgm:cxnLst>
    <dgm:cxn modelId="{1387C414-998E-40D3-8158-2073994BF1F4}" srcId="{34D3EACA-4503-457B-9D52-4F53FB1468E0}" destId="{A07CA1E2-A8D7-4349-80CF-3FF83E53C8E2}" srcOrd="1" destOrd="0" parTransId="{AC8328BF-2F5E-4E37-AE66-0004076EC923}" sibTransId="{7F41DB27-B02B-4635-A584-2FE059BF6DE8}"/>
    <dgm:cxn modelId="{D472D54B-D981-42A7-B4CB-B9C5A186AE7B}" type="presOf" srcId="{34D3EACA-4503-457B-9D52-4F53FB1468E0}" destId="{893266D6-CDEE-468D-971C-FB9F2C0FD1C1}" srcOrd="0" destOrd="0" presId="urn:microsoft.com/office/officeart/2005/8/layout/hierarchy1"/>
    <dgm:cxn modelId="{D668CA8B-A605-4F5C-828F-3BCA79CC171F}" srcId="{34D3EACA-4503-457B-9D52-4F53FB1468E0}" destId="{8D8DF0C9-74FC-4A11-BEAB-1F9463550EF1}" srcOrd="0" destOrd="0" parTransId="{12979578-976B-403B-BC35-491745719400}" sibTransId="{BF477F16-F747-49BB-BEE4-219BA961EFB1}"/>
    <dgm:cxn modelId="{56161A9F-2CF5-4DB6-B9D1-31D764411D5D}" type="presOf" srcId="{A07CA1E2-A8D7-4349-80CF-3FF83E53C8E2}" destId="{808371D7-C64B-4028-B122-D641E5FCBF01}" srcOrd="0" destOrd="0" presId="urn:microsoft.com/office/officeart/2005/8/layout/hierarchy1"/>
    <dgm:cxn modelId="{3BA95AE4-78BF-4D01-8906-BD7D924C9247}" type="presOf" srcId="{8D8DF0C9-74FC-4A11-BEAB-1F9463550EF1}" destId="{CBF64002-0E1E-479B-BAFC-2282FE48F348}" srcOrd="0" destOrd="0" presId="urn:microsoft.com/office/officeart/2005/8/layout/hierarchy1"/>
    <dgm:cxn modelId="{0F4CE29A-0EEA-401B-988E-056FEBD25BE6}" type="presParOf" srcId="{893266D6-CDEE-468D-971C-FB9F2C0FD1C1}" destId="{68D3B6C4-4FBD-4020-9B2F-417248C88232}" srcOrd="0" destOrd="0" presId="urn:microsoft.com/office/officeart/2005/8/layout/hierarchy1"/>
    <dgm:cxn modelId="{90208F1F-745F-4005-8459-00FC8C607128}" type="presParOf" srcId="{68D3B6C4-4FBD-4020-9B2F-417248C88232}" destId="{6800ED61-F399-4CEE-B6E9-D50D35896104}" srcOrd="0" destOrd="0" presId="urn:microsoft.com/office/officeart/2005/8/layout/hierarchy1"/>
    <dgm:cxn modelId="{CF6B6C3D-38E2-4E79-AB24-FDFB84B06BC7}" type="presParOf" srcId="{6800ED61-F399-4CEE-B6E9-D50D35896104}" destId="{66A0B1D6-7AE8-4CAA-923B-F00CC45E7319}" srcOrd="0" destOrd="0" presId="urn:microsoft.com/office/officeart/2005/8/layout/hierarchy1"/>
    <dgm:cxn modelId="{F67654A5-56BC-41B1-8223-CE02727492FE}" type="presParOf" srcId="{6800ED61-F399-4CEE-B6E9-D50D35896104}" destId="{CBF64002-0E1E-479B-BAFC-2282FE48F348}" srcOrd="1" destOrd="0" presId="urn:microsoft.com/office/officeart/2005/8/layout/hierarchy1"/>
    <dgm:cxn modelId="{35E9E407-4232-40DB-B982-898C5B6716C0}" type="presParOf" srcId="{68D3B6C4-4FBD-4020-9B2F-417248C88232}" destId="{E53B5DF2-E419-45E7-B87A-6CE325DD0C1A}" srcOrd="1" destOrd="0" presId="urn:microsoft.com/office/officeart/2005/8/layout/hierarchy1"/>
    <dgm:cxn modelId="{8BDB408A-052E-4EFD-889A-88748BF618C8}" type="presParOf" srcId="{893266D6-CDEE-468D-971C-FB9F2C0FD1C1}" destId="{030974C1-0832-411C-B540-9752207BF3D4}" srcOrd="1" destOrd="0" presId="urn:microsoft.com/office/officeart/2005/8/layout/hierarchy1"/>
    <dgm:cxn modelId="{472A3170-784A-4DAE-8997-972ABB45FE26}" type="presParOf" srcId="{030974C1-0832-411C-B540-9752207BF3D4}" destId="{F1786731-60F0-42FF-A699-D42CC10DEC0C}" srcOrd="0" destOrd="0" presId="urn:microsoft.com/office/officeart/2005/8/layout/hierarchy1"/>
    <dgm:cxn modelId="{BBC01F84-77DE-4E5A-BB7F-017F4F4E0F83}" type="presParOf" srcId="{F1786731-60F0-42FF-A699-D42CC10DEC0C}" destId="{8CA374E5-282B-43C5-B78C-7C2C6341DE95}" srcOrd="0" destOrd="0" presId="urn:microsoft.com/office/officeart/2005/8/layout/hierarchy1"/>
    <dgm:cxn modelId="{CEB5B6C4-791F-4E68-A8A8-0BE4580D31F3}" type="presParOf" srcId="{F1786731-60F0-42FF-A699-D42CC10DEC0C}" destId="{808371D7-C64B-4028-B122-D641E5FCBF01}" srcOrd="1" destOrd="0" presId="urn:microsoft.com/office/officeart/2005/8/layout/hierarchy1"/>
    <dgm:cxn modelId="{4490B5FE-E860-4A20-B4F5-3225CBFD97A9}" type="presParOf" srcId="{030974C1-0832-411C-B540-9752207BF3D4}" destId="{DD4FD638-49EB-4142-997C-9203E61AA4CF}"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2175BE3-821A-4C73-BE37-E5CCE3D0E7A2}"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B6D8C23A-E705-460A-91CF-542D8B7F23D9}">
      <dgm:prSet custT="1"/>
      <dgm:spPr/>
      <dgm:t>
        <a:bodyPr/>
        <a:lstStyle/>
        <a:p>
          <a:r>
            <a:rPr lang="en-US" sz="2400" dirty="0">
              <a:solidFill>
                <a:schemeClr val="tx1"/>
              </a:solidFill>
            </a:rPr>
            <a:t>Isaac’s mother ‘postnatal depression may have affected her emotional availability. </a:t>
          </a:r>
        </a:p>
      </dgm:t>
    </dgm:pt>
    <dgm:pt modelId="{A605492F-6B24-4EAF-BFF7-B3DBD00EF0F8}" type="parTrans" cxnId="{AF221DBF-6965-42F6-BCB2-6BB6F0D204BD}">
      <dgm:prSet/>
      <dgm:spPr/>
      <dgm:t>
        <a:bodyPr/>
        <a:lstStyle/>
        <a:p>
          <a:endParaRPr lang="en-US"/>
        </a:p>
      </dgm:t>
    </dgm:pt>
    <dgm:pt modelId="{B3688D73-DD0C-42B0-B7C5-7AB21F2041A9}" type="sibTrans" cxnId="{AF221DBF-6965-42F6-BCB2-6BB6F0D204BD}">
      <dgm:prSet/>
      <dgm:spPr/>
      <dgm:t>
        <a:bodyPr/>
        <a:lstStyle/>
        <a:p>
          <a:endParaRPr lang="en-US"/>
        </a:p>
      </dgm:t>
    </dgm:pt>
    <dgm:pt modelId="{1A6E230F-2D87-4B20-8DCE-198FB1AC1470}">
      <dgm:prSet custT="1"/>
      <dgm:spPr/>
      <dgm:t>
        <a:bodyPr/>
        <a:lstStyle/>
        <a:p>
          <a:r>
            <a:rPr lang="en-US" sz="2400" dirty="0">
              <a:solidFill>
                <a:schemeClr val="tx1"/>
              </a:solidFill>
            </a:rPr>
            <a:t>Frequent changes in childcare and the recent move to London may have reduced stability in his early experiences.</a:t>
          </a:r>
        </a:p>
      </dgm:t>
    </dgm:pt>
    <dgm:pt modelId="{F76F3331-7B74-4EA9-B301-9569E21F81CD}" type="parTrans" cxnId="{970E80D4-AA48-413D-A39E-43623D88904D}">
      <dgm:prSet/>
      <dgm:spPr/>
      <dgm:t>
        <a:bodyPr/>
        <a:lstStyle/>
        <a:p>
          <a:endParaRPr lang="en-US"/>
        </a:p>
      </dgm:t>
    </dgm:pt>
    <dgm:pt modelId="{3EE7B683-450B-41DC-B1F0-6DED27B632B2}" type="sibTrans" cxnId="{970E80D4-AA48-413D-A39E-43623D88904D}">
      <dgm:prSet/>
      <dgm:spPr/>
      <dgm:t>
        <a:bodyPr/>
        <a:lstStyle/>
        <a:p>
          <a:endParaRPr lang="en-US"/>
        </a:p>
      </dgm:t>
    </dgm:pt>
    <dgm:pt modelId="{C5DE5C70-33E7-4ECB-AED2-3F3D2A3BBE57}">
      <dgm:prSet/>
      <dgm:spPr/>
      <dgm:t>
        <a:bodyPr/>
        <a:lstStyle/>
        <a:p>
          <a:r>
            <a:rPr lang="en-US" dirty="0">
              <a:solidFill>
                <a:schemeClr val="tx1"/>
              </a:solidFill>
            </a:rPr>
            <a:t>Distress during separation, quiet behavior and language delay. His difficulty joining group activities</a:t>
          </a:r>
        </a:p>
      </dgm:t>
    </dgm:pt>
    <dgm:pt modelId="{B3C0222A-F6F8-4744-8967-CE0A616D26BD}" type="parTrans" cxnId="{F127A847-A2C1-479E-9626-84BA221DBC8B}">
      <dgm:prSet/>
      <dgm:spPr/>
      <dgm:t>
        <a:bodyPr/>
        <a:lstStyle/>
        <a:p>
          <a:endParaRPr lang="en-US"/>
        </a:p>
      </dgm:t>
    </dgm:pt>
    <dgm:pt modelId="{B55C7537-9DFB-45D4-A8F2-F0DB6E7C622B}" type="sibTrans" cxnId="{F127A847-A2C1-479E-9626-84BA221DBC8B}">
      <dgm:prSet/>
      <dgm:spPr/>
      <dgm:t>
        <a:bodyPr/>
        <a:lstStyle/>
        <a:p>
          <a:endParaRPr lang="en-US"/>
        </a:p>
      </dgm:t>
    </dgm:pt>
    <dgm:pt modelId="{F8AF724E-BE85-4F93-B12B-87D1D050F4CA}">
      <dgm:prSet/>
      <dgm:spPr/>
      <dgm:t>
        <a:bodyPr/>
        <a:lstStyle/>
        <a:p>
          <a:r>
            <a:rPr lang="en-US" dirty="0">
              <a:solidFill>
                <a:schemeClr val="tx1"/>
              </a:solidFill>
            </a:rPr>
            <a:t>May also be linked to low confidence and emotional insecurity (Murray, Cooper, 2021). </a:t>
          </a:r>
        </a:p>
      </dgm:t>
    </dgm:pt>
    <dgm:pt modelId="{4D77B84D-964D-4568-86D4-EA437215EA26}" type="parTrans" cxnId="{06BBE04B-8941-482E-ADD4-EFE402B0A779}">
      <dgm:prSet/>
      <dgm:spPr/>
      <dgm:t>
        <a:bodyPr/>
        <a:lstStyle/>
        <a:p>
          <a:endParaRPr lang="en-US"/>
        </a:p>
      </dgm:t>
    </dgm:pt>
    <dgm:pt modelId="{28A585D2-E6FE-460C-9A89-BA14EA0026FA}" type="sibTrans" cxnId="{06BBE04B-8941-482E-ADD4-EFE402B0A779}">
      <dgm:prSet/>
      <dgm:spPr/>
      <dgm:t>
        <a:bodyPr/>
        <a:lstStyle/>
        <a:p>
          <a:endParaRPr lang="en-US"/>
        </a:p>
      </dgm:t>
    </dgm:pt>
    <dgm:pt modelId="{55E8CD01-7D16-4618-9B91-EB1114265654}" type="pres">
      <dgm:prSet presAssocID="{A2175BE3-821A-4C73-BE37-E5CCE3D0E7A2}" presName="outerComposite" presStyleCnt="0">
        <dgm:presLayoutVars>
          <dgm:chMax val="5"/>
          <dgm:dir/>
          <dgm:resizeHandles val="exact"/>
        </dgm:presLayoutVars>
      </dgm:prSet>
      <dgm:spPr/>
    </dgm:pt>
    <dgm:pt modelId="{FDC74B32-D6F0-4031-9B33-37846A85AC9D}" type="pres">
      <dgm:prSet presAssocID="{A2175BE3-821A-4C73-BE37-E5CCE3D0E7A2}" presName="dummyMaxCanvas" presStyleCnt="0">
        <dgm:presLayoutVars/>
      </dgm:prSet>
      <dgm:spPr/>
    </dgm:pt>
    <dgm:pt modelId="{95B1320E-C355-4CD1-899B-C8B646945472}" type="pres">
      <dgm:prSet presAssocID="{A2175BE3-821A-4C73-BE37-E5CCE3D0E7A2}" presName="FourNodes_1" presStyleLbl="node1" presStyleIdx="0" presStyleCnt="4">
        <dgm:presLayoutVars>
          <dgm:bulletEnabled val="1"/>
        </dgm:presLayoutVars>
      </dgm:prSet>
      <dgm:spPr/>
    </dgm:pt>
    <dgm:pt modelId="{EC8A246C-F5DC-438C-A835-43B000EE78C7}" type="pres">
      <dgm:prSet presAssocID="{A2175BE3-821A-4C73-BE37-E5CCE3D0E7A2}" presName="FourNodes_2" presStyleLbl="node1" presStyleIdx="1" presStyleCnt="4">
        <dgm:presLayoutVars>
          <dgm:bulletEnabled val="1"/>
        </dgm:presLayoutVars>
      </dgm:prSet>
      <dgm:spPr/>
    </dgm:pt>
    <dgm:pt modelId="{31E4C72D-6BE0-460F-87AA-F9D207AE3E42}" type="pres">
      <dgm:prSet presAssocID="{A2175BE3-821A-4C73-BE37-E5CCE3D0E7A2}" presName="FourNodes_3" presStyleLbl="node1" presStyleIdx="2" presStyleCnt="4">
        <dgm:presLayoutVars>
          <dgm:bulletEnabled val="1"/>
        </dgm:presLayoutVars>
      </dgm:prSet>
      <dgm:spPr/>
    </dgm:pt>
    <dgm:pt modelId="{CB0630A2-8BBC-4AB0-994A-0C6F2B509423}" type="pres">
      <dgm:prSet presAssocID="{A2175BE3-821A-4C73-BE37-E5CCE3D0E7A2}" presName="FourNodes_4" presStyleLbl="node1" presStyleIdx="3" presStyleCnt="4">
        <dgm:presLayoutVars>
          <dgm:bulletEnabled val="1"/>
        </dgm:presLayoutVars>
      </dgm:prSet>
      <dgm:spPr/>
    </dgm:pt>
    <dgm:pt modelId="{D102DC75-D38A-4B26-B0C7-5109671DEF8B}" type="pres">
      <dgm:prSet presAssocID="{A2175BE3-821A-4C73-BE37-E5CCE3D0E7A2}" presName="FourConn_1-2" presStyleLbl="fgAccFollowNode1" presStyleIdx="0" presStyleCnt="3">
        <dgm:presLayoutVars>
          <dgm:bulletEnabled val="1"/>
        </dgm:presLayoutVars>
      </dgm:prSet>
      <dgm:spPr/>
    </dgm:pt>
    <dgm:pt modelId="{40E9F820-5513-4679-9E5D-DDD4D5D46DBD}" type="pres">
      <dgm:prSet presAssocID="{A2175BE3-821A-4C73-BE37-E5CCE3D0E7A2}" presName="FourConn_2-3" presStyleLbl="fgAccFollowNode1" presStyleIdx="1" presStyleCnt="3">
        <dgm:presLayoutVars>
          <dgm:bulletEnabled val="1"/>
        </dgm:presLayoutVars>
      </dgm:prSet>
      <dgm:spPr/>
    </dgm:pt>
    <dgm:pt modelId="{9556AFCA-57E1-48B5-B522-447D2031A1D0}" type="pres">
      <dgm:prSet presAssocID="{A2175BE3-821A-4C73-BE37-E5CCE3D0E7A2}" presName="FourConn_3-4" presStyleLbl="fgAccFollowNode1" presStyleIdx="2" presStyleCnt="3">
        <dgm:presLayoutVars>
          <dgm:bulletEnabled val="1"/>
        </dgm:presLayoutVars>
      </dgm:prSet>
      <dgm:spPr/>
    </dgm:pt>
    <dgm:pt modelId="{BB28A1C3-AD75-4EB6-90F1-9D66EB52EA55}" type="pres">
      <dgm:prSet presAssocID="{A2175BE3-821A-4C73-BE37-E5CCE3D0E7A2}" presName="FourNodes_1_text" presStyleLbl="node1" presStyleIdx="3" presStyleCnt="4">
        <dgm:presLayoutVars>
          <dgm:bulletEnabled val="1"/>
        </dgm:presLayoutVars>
      </dgm:prSet>
      <dgm:spPr/>
    </dgm:pt>
    <dgm:pt modelId="{53AA70DF-590D-4F46-BEC7-62B9B3CC0BCE}" type="pres">
      <dgm:prSet presAssocID="{A2175BE3-821A-4C73-BE37-E5CCE3D0E7A2}" presName="FourNodes_2_text" presStyleLbl="node1" presStyleIdx="3" presStyleCnt="4">
        <dgm:presLayoutVars>
          <dgm:bulletEnabled val="1"/>
        </dgm:presLayoutVars>
      </dgm:prSet>
      <dgm:spPr/>
    </dgm:pt>
    <dgm:pt modelId="{1D1E9BB7-BEFD-43CA-9A1C-21FC8C30E138}" type="pres">
      <dgm:prSet presAssocID="{A2175BE3-821A-4C73-BE37-E5CCE3D0E7A2}" presName="FourNodes_3_text" presStyleLbl="node1" presStyleIdx="3" presStyleCnt="4">
        <dgm:presLayoutVars>
          <dgm:bulletEnabled val="1"/>
        </dgm:presLayoutVars>
      </dgm:prSet>
      <dgm:spPr/>
    </dgm:pt>
    <dgm:pt modelId="{FA47CD7C-8E49-4CE3-9A54-254D2EA6CB69}" type="pres">
      <dgm:prSet presAssocID="{A2175BE3-821A-4C73-BE37-E5CCE3D0E7A2}" presName="FourNodes_4_text" presStyleLbl="node1" presStyleIdx="3" presStyleCnt="4">
        <dgm:presLayoutVars>
          <dgm:bulletEnabled val="1"/>
        </dgm:presLayoutVars>
      </dgm:prSet>
      <dgm:spPr/>
    </dgm:pt>
  </dgm:ptLst>
  <dgm:cxnLst>
    <dgm:cxn modelId="{CD413D05-FA9D-45E5-AAD9-E907FE0CAC6A}" type="presOf" srcId="{F8AF724E-BE85-4F93-B12B-87D1D050F4CA}" destId="{FA47CD7C-8E49-4CE3-9A54-254D2EA6CB69}" srcOrd="1" destOrd="0" presId="urn:microsoft.com/office/officeart/2005/8/layout/vProcess5"/>
    <dgm:cxn modelId="{9D95D11F-6273-45BB-8465-16F4958BC313}" type="presOf" srcId="{F8AF724E-BE85-4F93-B12B-87D1D050F4CA}" destId="{CB0630A2-8BBC-4AB0-994A-0C6F2B509423}" srcOrd="0" destOrd="0" presId="urn:microsoft.com/office/officeart/2005/8/layout/vProcess5"/>
    <dgm:cxn modelId="{134E613E-9C4B-45A6-9DA4-0F9B7AB60CF3}" type="presOf" srcId="{3EE7B683-450B-41DC-B1F0-6DED27B632B2}" destId="{40E9F820-5513-4679-9E5D-DDD4D5D46DBD}" srcOrd="0" destOrd="0" presId="urn:microsoft.com/office/officeart/2005/8/layout/vProcess5"/>
    <dgm:cxn modelId="{F127A847-A2C1-479E-9626-84BA221DBC8B}" srcId="{A2175BE3-821A-4C73-BE37-E5CCE3D0E7A2}" destId="{C5DE5C70-33E7-4ECB-AED2-3F3D2A3BBE57}" srcOrd="2" destOrd="0" parTransId="{B3C0222A-F6F8-4744-8967-CE0A616D26BD}" sibTransId="{B55C7537-9DFB-45D4-A8F2-F0DB6E7C622B}"/>
    <dgm:cxn modelId="{06BBE04B-8941-482E-ADD4-EFE402B0A779}" srcId="{A2175BE3-821A-4C73-BE37-E5CCE3D0E7A2}" destId="{F8AF724E-BE85-4F93-B12B-87D1D050F4CA}" srcOrd="3" destOrd="0" parTransId="{4D77B84D-964D-4568-86D4-EA437215EA26}" sibTransId="{28A585D2-E6FE-460C-9A89-BA14EA0026FA}"/>
    <dgm:cxn modelId="{05561F4F-CED1-41A5-B6F4-319D923FBF12}" type="presOf" srcId="{A2175BE3-821A-4C73-BE37-E5CCE3D0E7A2}" destId="{55E8CD01-7D16-4618-9B91-EB1114265654}" srcOrd="0" destOrd="0" presId="urn:microsoft.com/office/officeart/2005/8/layout/vProcess5"/>
    <dgm:cxn modelId="{400ECA73-75FA-4792-8593-443630D4B9AC}" type="presOf" srcId="{1A6E230F-2D87-4B20-8DCE-198FB1AC1470}" destId="{53AA70DF-590D-4F46-BEC7-62B9B3CC0BCE}" srcOrd="1" destOrd="0" presId="urn:microsoft.com/office/officeart/2005/8/layout/vProcess5"/>
    <dgm:cxn modelId="{9AA3A958-FDF2-4145-9719-2FC2B0F89355}" type="presOf" srcId="{1A6E230F-2D87-4B20-8DCE-198FB1AC1470}" destId="{EC8A246C-F5DC-438C-A835-43B000EE78C7}" srcOrd="0" destOrd="0" presId="urn:microsoft.com/office/officeart/2005/8/layout/vProcess5"/>
    <dgm:cxn modelId="{32A39B87-9646-4745-BC8A-93F346503C28}" type="presOf" srcId="{C5DE5C70-33E7-4ECB-AED2-3F3D2A3BBE57}" destId="{31E4C72D-6BE0-460F-87AA-F9D207AE3E42}" srcOrd="0" destOrd="0" presId="urn:microsoft.com/office/officeart/2005/8/layout/vProcess5"/>
    <dgm:cxn modelId="{9300538A-A374-418C-BE97-A20D2879FEDB}" type="presOf" srcId="{C5DE5C70-33E7-4ECB-AED2-3F3D2A3BBE57}" destId="{1D1E9BB7-BEFD-43CA-9A1C-21FC8C30E138}" srcOrd="1" destOrd="0" presId="urn:microsoft.com/office/officeart/2005/8/layout/vProcess5"/>
    <dgm:cxn modelId="{B90F93B7-E933-481F-A710-2CD93CED6BCB}" type="presOf" srcId="{B6D8C23A-E705-460A-91CF-542D8B7F23D9}" destId="{95B1320E-C355-4CD1-899B-C8B646945472}" srcOrd="0" destOrd="0" presId="urn:microsoft.com/office/officeart/2005/8/layout/vProcess5"/>
    <dgm:cxn modelId="{AF221DBF-6965-42F6-BCB2-6BB6F0D204BD}" srcId="{A2175BE3-821A-4C73-BE37-E5CCE3D0E7A2}" destId="{B6D8C23A-E705-460A-91CF-542D8B7F23D9}" srcOrd="0" destOrd="0" parTransId="{A605492F-6B24-4EAF-BFF7-B3DBD00EF0F8}" sibTransId="{B3688D73-DD0C-42B0-B7C5-7AB21F2041A9}"/>
    <dgm:cxn modelId="{251B72C5-0B37-487E-A881-901E4A3E4494}" type="presOf" srcId="{B55C7537-9DFB-45D4-A8F2-F0DB6E7C622B}" destId="{9556AFCA-57E1-48B5-B522-447D2031A1D0}" srcOrd="0" destOrd="0" presId="urn:microsoft.com/office/officeart/2005/8/layout/vProcess5"/>
    <dgm:cxn modelId="{970E80D4-AA48-413D-A39E-43623D88904D}" srcId="{A2175BE3-821A-4C73-BE37-E5CCE3D0E7A2}" destId="{1A6E230F-2D87-4B20-8DCE-198FB1AC1470}" srcOrd="1" destOrd="0" parTransId="{F76F3331-7B74-4EA9-B301-9569E21F81CD}" sibTransId="{3EE7B683-450B-41DC-B1F0-6DED27B632B2}"/>
    <dgm:cxn modelId="{D941E5D4-4764-4600-8BD7-930FBE973F8A}" type="presOf" srcId="{B3688D73-DD0C-42B0-B7C5-7AB21F2041A9}" destId="{D102DC75-D38A-4B26-B0C7-5109671DEF8B}" srcOrd="0" destOrd="0" presId="urn:microsoft.com/office/officeart/2005/8/layout/vProcess5"/>
    <dgm:cxn modelId="{449606E1-2ED8-408E-AB76-BEC2C392236E}" type="presOf" srcId="{B6D8C23A-E705-460A-91CF-542D8B7F23D9}" destId="{BB28A1C3-AD75-4EB6-90F1-9D66EB52EA55}" srcOrd="1" destOrd="0" presId="urn:microsoft.com/office/officeart/2005/8/layout/vProcess5"/>
    <dgm:cxn modelId="{9E540AFA-D594-4CB3-9186-B04DABDCE4C5}" type="presParOf" srcId="{55E8CD01-7D16-4618-9B91-EB1114265654}" destId="{FDC74B32-D6F0-4031-9B33-37846A85AC9D}" srcOrd="0" destOrd="0" presId="urn:microsoft.com/office/officeart/2005/8/layout/vProcess5"/>
    <dgm:cxn modelId="{A30A515C-AC75-4A85-8457-32E9BC6F5D49}" type="presParOf" srcId="{55E8CD01-7D16-4618-9B91-EB1114265654}" destId="{95B1320E-C355-4CD1-899B-C8B646945472}" srcOrd="1" destOrd="0" presId="urn:microsoft.com/office/officeart/2005/8/layout/vProcess5"/>
    <dgm:cxn modelId="{9BBD39F5-2BF2-4231-BBBC-A5563CC361A5}" type="presParOf" srcId="{55E8CD01-7D16-4618-9B91-EB1114265654}" destId="{EC8A246C-F5DC-438C-A835-43B000EE78C7}" srcOrd="2" destOrd="0" presId="urn:microsoft.com/office/officeart/2005/8/layout/vProcess5"/>
    <dgm:cxn modelId="{6AFF016B-117D-4555-92CC-FB355178DAE4}" type="presParOf" srcId="{55E8CD01-7D16-4618-9B91-EB1114265654}" destId="{31E4C72D-6BE0-460F-87AA-F9D207AE3E42}" srcOrd="3" destOrd="0" presId="urn:microsoft.com/office/officeart/2005/8/layout/vProcess5"/>
    <dgm:cxn modelId="{F0278B4A-F093-4597-99C3-A102AA330E18}" type="presParOf" srcId="{55E8CD01-7D16-4618-9B91-EB1114265654}" destId="{CB0630A2-8BBC-4AB0-994A-0C6F2B509423}" srcOrd="4" destOrd="0" presId="urn:microsoft.com/office/officeart/2005/8/layout/vProcess5"/>
    <dgm:cxn modelId="{E1F2CF00-988B-459A-84B3-5D01F13C3EA1}" type="presParOf" srcId="{55E8CD01-7D16-4618-9B91-EB1114265654}" destId="{D102DC75-D38A-4B26-B0C7-5109671DEF8B}" srcOrd="5" destOrd="0" presId="urn:microsoft.com/office/officeart/2005/8/layout/vProcess5"/>
    <dgm:cxn modelId="{D82BEF13-B491-4DF7-9524-5CBEA302D6DD}" type="presParOf" srcId="{55E8CD01-7D16-4618-9B91-EB1114265654}" destId="{40E9F820-5513-4679-9E5D-DDD4D5D46DBD}" srcOrd="6" destOrd="0" presId="urn:microsoft.com/office/officeart/2005/8/layout/vProcess5"/>
    <dgm:cxn modelId="{E20639C5-557B-4670-8A0F-33762E2CD6B8}" type="presParOf" srcId="{55E8CD01-7D16-4618-9B91-EB1114265654}" destId="{9556AFCA-57E1-48B5-B522-447D2031A1D0}" srcOrd="7" destOrd="0" presId="urn:microsoft.com/office/officeart/2005/8/layout/vProcess5"/>
    <dgm:cxn modelId="{0AE73AEC-1A15-4791-875B-A6F9AAB36B79}" type="presParOf" srcId="{55E8CD01-7D16-4618-9B91-EB1114265654}" destId="{BB28A1C3-AD75-4EB6-90F1-9D66EB52EA55}" srcOrd="8" destOrd="0" presId="urn:microsoft.com/office/officeart/2005/8/layout/vProcess5"/>
    <dgm:cxn modelId="{D1C2E97E-257D-46B2-99A2-375A190B4727}" type="presParOf" srcId="{55E8CD01-7D16-4618-9B91-EB1114265654}" destId="{53AA70DF-590D-4F46-BEC7-62B9B3CC0BCE}" srcOrd="9" destOrd="0" presId="urn:microsoft.com/office/officeart/2005/8/layout/vProcess5"/>
    <dgm:cxn modelId="{7CA53D15-B095-496C-9295-74A845657E29}" type="presParOf" srcId="{55E8CD01-7D16-4618-9B91-EB1114265654}" destId="{1D1E9BB7-BEFD-43CA-9A1C-21FC8C30E138}" srcOrd="10" destOrd="0" presId="urn:microsoft.com/office/officeart/2005/8/layout/vProcess5"/>
    <dgm:cxn modelId="{98DA3A9A-9DFD-41EA-9740-ED1B4E5876A2}" type="presParOf" srcId="{55E8CD01-7D16-4618-9B91-EB1114265654}" destId="{FA47CD7C-8E49-4CE3-9A54-254D2EA6CB69}"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CCA095-A525-44C8-A6C5-34E505EC924F}">
      <dsp:nvSpPr>
        <dsp:cNvPr id="0" name=""/>
        <dsp:cNvSpPr/>
      </dsp:nvSpPr>
      <dsp:spPr>
        <a:xfrm>
          <a:off x="0" y="0"/>
          <a:ext cx="4860493" cy="0"/>
        </a:xfrm>
        <a:prstGeom prst="line">
          <a:avLst/>
        </a:prstGeom>
        <a:gradFill rotWithShape="0">
          <a:gsLst>
            <a:gs pos="0">
              <a:schemeClr val="accent2">
                <a:hueOff val="0"/>
                <a:satOff val="0"/>
                <a:lumOff val="0"/>
                <a:alphaOff val="0"/>
                <a:tint val="97000"/>
                <a:satMod val="100000"/>
                <a:lumMod val="102000"/>
              </a:schemeClr>
            </a:gs>
            <a:gs pos="50000">
              <a:schemeClr val="accent2">
                <a:hueOff val="0"/>
                <a:satOff val="0"/>
                <a:lumOff val="0"/>
                <a:alphaOff val="0"/>
                <a:shade val="100000"/>
                <a:satMod val="103000"/>
                <a:lumMod val="100000"/>
              </a:schemeClr>
            </a:gs>
            <a:gs pos="100000">
              <a:schemeClr val="accent2">
                <a:hueOff val="0"/>
                <a:satOff val="0"/>
                <a:lumOff val="0"/>
                <a:alphaOff val="0"/>
                <a:shade val="93000"/>
                <a:satMod val="110000"/>
                <a:lumMod val="99000"/>
              </a:schemeClr>
            </a:gs>
          </a:gsLst>
          <a:lin ang="5400000" scaled="0"/>
        </a:gradFill>
        <a:ln w="6350" cap="flat"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6C14A39C-A5A9-4BC5-A2CB-882F7A3CC5C2}">
      <dsp:nvSpPr>
        <dsp:cNvPr id="0" name=""/>
        <dsp:cNvSpPr/>
      </dsp:nvSpPr>
      <dsp:spPr>
        <a:xfrm>
          <a:off x="0" y="0"/>
          <a:ext cx="4860493" cy="10920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latin typeface="Arial" panose="020B0604020202020204" pitchFamily="34" charset="0"/>
              <a:cs typeface="Arial" panose="020B0604020202020204" pitchFamily="34" charset="0"/>
            </a:rPr>
            <a:t>Module Number : LCHS4010</a:t>
          </a:r>
          <a:endParaRPr lang="en-US" sz="2400" kern="1200">
            <a:latin typeface="Arial" panose="020B0604020202020204" pitchFamily="34" charset="0"/>
            <a:cs typeface="Arial" panose="020B0604020202020204" pitchFamily="34" charset="0"/>
          </a:endParaRPr>
        </a:p>
      </dsp:txBody>
      <dsp:txXfrm>
        <a:off x="0" y="0"/>
        <a:ext cx="4860493" cy="1092001"/>
      </dsp:txXfrm>
    </dsp:sp>
    <dsp:sp modelId="{8E403019-F965-492E-A0D8-9F1F08BB5BC9}">
      <dsp:nvSpPr>
        <dsp:cNvPr id="0" name=""/>
        <dsp:cNvSpPr/>
      </dsp:nvSpPr>
      <dsp:spPr>
        <a:xfrm>
          <a:off x="0" y="1092001"/>
          <a:ext cx="4860493" cy="0"/>
        </a:xfrm>
        <a:prstGeom prst="line">
          <a:avLst/>
        </a:prstGeom>
        <a:gradFill rotWithShape="0">
          <a:gsLst>
            <a:gs pos="0">
              <a:schemeClr val="accent2">
                <a:hueOff val="0"/>
                <a:satOff val="0"/>
                <a:lumOff val="0"/>
                <a:alphaOff val="0"/>
                <a:tint val="97000"/>
                <a:satMod val="100000"/>
                <a:lumMod val="102000"/>
              </a:schemeClr>
            </a:gs>
            <a:gs pos="50000">
              <a:schemeClr val="accent2">
                <a:hueOff val="0"/>
                <a:satOff val="0"/>
                <a:lumOff val="0"/>
                <a:alphaOff val="0"/>
                <a:shade val="100000"/>
                <a:satMod val="103000"/>
                <a:lumMod val="100000"/>
              </a:schemeClr>
            </a:gs>
            <a:gs pos="100000">
              <a:schemeClr val="accent2">
                <a:hueOff val="0"/>
                <a:satOff val="0"/>
                <a:lumOff val="0"/>
                <a:alphaOff val="0"/>
                <a:shade val="93000"/>
                <a:satMod val="110000"/>
                <a:lumMod val="99000"/>
              </a:schemeClr>
            </a:gs>
          </a:gsLst>
          <a:lin ang="5400000" scaled="0"/>
        </a:gradFill>
        <a:ln w="6350" cap="flat"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91103C5F-DF8B-4EF9-933C-DF8A963E48E5}">
      <dsp:nvSpPr>
        <dsp:cNvPr id="0" name=""/>
        <dsp:cNvSpPr/>
      </dsp:nvSpPr>
      <dsp:spPr>
        <a:xfrm>
          <a:off x="0" y="1092001"/>
          <a:ext cx="4860493" cy="10920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latin typeface="Arial" panose="020B0604020202020204" pitchFamily="34" charset="0"/>
              <a:cs typeface="Arial" panose="020B0604020202020204" pitchFamily="34" charset="0"/>
            </a:rPr>
            <a:t>Student  Name : Rosa Santos </a:t>
          </a:r>
          <a:endParaRPr lang="en-US" sz="2400" kern="1200">
            <a:latin typeface="Arial" panose="020B0604020202020204" pitchFamily="34" charset="0"/>
            <a:cs typeface="Arial" panose="020B0604020202020204" pitchFamily="34" charset="0"/>
          </a:endParaRPr>
        </a:p>
      </dsp:txBody>
      <dsp:txXfrm>
        <a:off x="0" y="1092001"/>
        <a:ext cx="4860493" cy="1092001"/>
      </dsp:txXfrm>
    </dsp:sp>
    <dsp:sp modelId="{B52DF3B5-9E22-40E4-998C-927EEB931E18}">
      <dsp:nvSpPr>
        <dsp:cNvPr id="0" name=""/>
        <dsp:cNvSpPr/>
      </dsp:nvSpPr>
      <dsp:spPr>
        <a:xfrm>
          <a:off x="0" y="2184002"/>
          <a:ext cx="4860493" cy="0"/>
        </a:xfrm>
        <a:prstGeom prst="line">
          <a:avLst/>
        </a:prstGeom>
        <a:gradFill rotWithShape="0">
          <a:gsLst>
            <a:gs pos="0">
              <a:schemeClr val="accent2">
                <a:hueOff val="0"/>
                <a:satOff val="0"/>
                <a:lumOff val="0"/>
                <a:alphaOff val="0"/>
                <a:tint val="97000"/>
                <a:satMod val="100000"/>
                <a:lumMod val="102000"/>
              </a:schemeClr>
            </a:gs>
            <a:gs pos="50000">
              <a:schemeClr val="accent2">
                <a:hueOff val="0"/>
                <a:satOff val="0"/>
                <a:lumOff val="0"/>
                <a:alphaOff val="0"/>
                <a:shade val="100000"/>
                <a:satMod val="103000"/>
                <a:lumMod val="100000"/>
              </a:schemeClr>
            </a:gs>
            <a:gs pos="100000">
              <a:schemeClr val="accent2">
                <a:hueOff val="0"/>
                <a:satOff val="0"/>
                <a:lumOff val="0"/>
                <a:alphaOff val="0"/>
                <a:shade val="93000"/>
                <a:satMod val="110000"/>
                <a:lumMod val="99000"/>
              </a:schemeClr>
            </a:gs>
          </a:gsLst>
          <a:lin ang="5400000" scaled="0"/>
        </a:gradFill>
        <a:ln w="6350" cap="flat"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71D76B35-6DE8-473A-8D61-D7F7346DEA39}">
      <dsp:nvSpPr>
        <dsp:cNvPr id="0" name=""/>
        <dsp:cNvSpPr/>
      </dsp:nvSpPr>
      <dsp:spPr>
        <a:xfrm>
          <a:off x="0" y="2184002"/>
          <a:ext cx="4860493" cy="10920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latin typeface="Arial" panose="020B0604020202020204" pitchFamily="34" charset="0"/>
              <a:cs typeface="Arial" panose="020B0604020202020204" pitchFamily="34" charset="0"/>
            </a:rPr>
            <a:t>Student ID: 2512863</a:t>
          </a:r>
          <a:endParaRPr lang="en-US" sz="2400" kern="1200">
            <a:latin typeface="Arial" panose="020B0604020202020204" pitchFamily="34" charset="0"/>
            <a:cs typeface="Arial" panose="020B0604020202020204" pitchFamily="34" charset="0"/>
          </a:endParaRPr>
        </a:p>
      </dsp:txBody>
      <dsp:txXfrm>
        <a:off x="0" y="2184002"/>
        <a:ext cx="4860493" cy="1092001"/>
      </dsp:txXfrm>
    </dsp:sp>
    <dsp:sp modelId="{23EE012F-F24C-48D6-82BC-12E1CA1B3219}">
      <dsp:nvSpPr>
        <dsp:cNvPr id="0" name=""/>
        <dsp:cNvSpPr/>
      </dsp:nvSpPr>
      <dsp:spPr>
        <a:xfrm>
          <a:off x="0" y="3276003"/>
          <a:ext cx="4860493" cy="0"/>
        </a:xfrm>
        <a:prstGeom prst="line">
          <a:avLst/>
        </a:prstGeom>
        <a:gradFill rotWithShape="0">
          <a:gsLst>
            <a:gs pos="0">
              <a:schemeClr val="accent2">
                <a:hueOff val="0"/>
                <a:satOff val="0"/>
                <a:lumOff val="0"/>
                <a:alphaOff val="0"/>
                <a:tint val="97000"/>
                <a:satMod val="100000"/>
                <a:lumMod val="102000"/>
              </a:schemeClr>
            </a:gs>
            <a:gs pos="50000">
              <a:schemeClr val="accent2">
                <a:hueOff val="0"/>
                <a:satOff val="0"/>
                <a:lumOff val="0"/>
                <a:alphaOff val="0"/>
                <a:shade val="100000"/>
                <a:satMod val="103000"/>
                <a:lumMod val="100000"/>
              </a:schemeClr>
            </a:gs>
            <a:gs pos="100000">
              <a:schemeClr val="accent2">
                <a:hueOff val="0"/>
                <a:satOff val="0"/>
                <a:lumOff val="0"/>
                <a:alphaOff val="0"/>
                <a:shade val="93000"/>
                <a:satMod val="110000"/>
                <a:lumMod val="99000"/>
              </a:schemeClr>
            </a:gs>
          </a:gsLst>
          <a:lin ang="5400000" scaled="0"/>
        </a:gradFill>
        <a:ln w="6350" cap="flat"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25BDD148-EF7A-41E3-9BE7-EF62E7341B40}">
      <dsp:nvSpPr>
        <dsp:cNvPr id="0" name=""/>
        <dsp:cNvSpPr/>
      </dsp:nvSpPr>
      <dsp:spPr>
        <a:xfrm>
          <a:off x="0" y="3276003"/>
          <a:ext cx="4860493" cy="10920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Lecture’s Name: Peace Ukachukwu</a:t>
          </a:r>
        </a:p>
        <a:p>
          <a:pPr marL="0" lvl="0" indent="0" algn="l" defTabSz="1066800">
            <a:lnSpc>
              <a:spcPct val="90000"/>
            </a:lnSpc>
            <a:spcBef>
              <a:spcPct val="0"/>
            </a:spcBef>
            <a:spcAft>
              <a:spcPct val="35000"/>
            </a:spcAft>
            <a:buNone/>
          </a:pPr>
          <a:endParaRPr lang="en-US" sz="2400" kern="1200" dirty="0">
            <a:latin typeface="Arial" panose="020B0604020202020204" pitchFamily="34" charset="0"/>
            <a:cs typeface="Arial" panose="020B0604020202020204" pitchFamily="34" charset="0"/>
          </a:endParaRPr>
        </a:p>
      </dsp:txBody>
      <dsp:txXfrm>
        <a:off x="0" y="3276003"/>
        <a:ext cx="4860493" cy="109200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A0B1D6-7AE8-4CAA-923B-F00CC45E7319}">
      <dsp:nvSpPr>
        <dsp:cNvPr id="0" name=""/>
        <dsp:cNvSpPr/>
      </dsp:nvSpPr>
      <dsp:spPr>
        <a:xfrm>
          <a:off x="1407" y="393341"/>
          <a:ext cx="4939530" cy="3136601"/>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BF64002-0E1E-479B-BAFC-2282FE48F348}">
      <dsp:nvSpPr>
        <dsp:cNvPr id="0" name=""/>
        <dsp:cNvSpPr/>
      </dsp:nvSpPr>
      <dsp:spPr>
        <a:xfrm>
          <a:off x="550243" y="914736"/>
          <a:ext cx="4939530" cy="3136601"/>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Abadi" panose="020F0502020204030204" pitchFamily="34" charset="0"/>
            </a:rPr>
            <a:t>Bowlby’s believed that children form an emotional bond with their primary caregiver.  </a:t>
          </a:r>
        </a:p>
        <a:p>
          <a:pPr marL="0" lvl="0" indent="0" algn="ctr" defTabSz="1066800">
            <a:lnSpc>
              <a:spcPct val="90000"/>
            </a:lnSpc>
            <a:spcBef>
              <a:spcPct val="0"/>
            </a:spcBef>
            <a:spcAft>
              <a:spcPct val="35000"/>
            </a:spcAft>
            <a:buNone/>
          </a:pPr>
          <a:r>
            <a:rPr lang="en-GB" sz="2400" kern="1200" dirty="0">
              <a:latin typeface="Abadi" panose="020F0502020204030204" pitchFamily="34" charset="0"/>
            </a:rPr>
            <a:t>When the caregiver is consistent and responsive, the child develops a secure attachment.</a:t>
          </a:r>
          <a:endParaRPr lang="en-US" sz="2400" kern="1200" dirty="0">
            <a:latin typeface="Abadi" panose="020F0502020204030204" pitchFamily="34" charset="0"/>
          </a:endParaRPr>
        </a:p>
      </dsp:txBody>
      <dsp:txXfrm>
        <a:off x="642111" y="1006604"/>
        <a:ext cx="4755794" cy="2952865"/>
      </dsp:txXfrm>
    </dsp:sp>
    <dsp:sp modelId="{8CA374E5-282B-43C5-B78C-7C2C6341DE95}">
      <dsp:nvSpPr>
        <dsp:cNvPr id="0" name=""/>
        <dsp:cNvSpPr/>
      </dsp:nvSpPr>
      <dsp:spPr>
        <a:xfrm>
          <a:off x="6038610" y="393341"/>
          <a:ext cx="4939530" cy="3136601"/>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08371D7-C64B-4028-B122-D641E5FCBF01}">
      <dsp:nvSpPr>
        <dsp:cNvPr id="0" name=""/>
        <dsp:cNvSpPr/>
      </dsp:nvSpPr>
      <dsp:spPr>
        <a:xfrm>
          <a:off x="6587447" y="914736"/>
          <a:ext cx="4939530" cy="3136601"/>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Abadi" panose="020B0604020104020204" pitchFamily="34" charset="0"/>
            </a:rPr>
            <a:t>If the caregiver is stressed, depressed or inconsistent , the child may develop an insecure attachment. </a:t>
          </a:r>
        </a:p>
        <a:p>
          <a:pPr marL="0" lvl="0" indent="0" algn="ctr" defTabSz="1066800">
            <a:lnSpc>
              <a:spcPct val="90000"/>
            </a:lnSpc>
            <a:spcBef>
              <a:spcPct val="0"/>
            </a:spcBef>
            <a:spcAft>
              <a:spcPct val="35000"/>
            </a:spcAft>
            <a:buNone/>
          </a:pPr>
          <a:r>
            <a:rPr lang="en-GB" sz="2400" kern="1200" dirty="0">
              <a:latin typeface="Abadi" panose="020B0604020104020204" pitchFamily="34" charset="0"/>
            </a:rPr>
            <a:t>Bowlby also explained that children form an internal working model, which  shapes how they understand relationships and manage emotions (Bowlby,1988).</a:t>
          </a:r>
          <a:endParaRPr lang="en-US" sz="2400" kern="1200" dirty="0">
            <a:latin typeface="Abadi" panose="020B0604020104020204" pitchFamily="34" charset="0"/>
          </a:endParaRPr>
        </a:p>
      </dsp:txBody>
      <dsp:txXfrm>
        <a:off x="6679315" y="1006604"/>
        <a:ext cx="4755794" cy="295286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B1320E-C355-4CD1-899B-C8B646945472}">
      <dsp:nvSpPr>
        <dsp:cNvPr id="0" name=""/>
        <dsp:cNvSpPr/>
      </dsp:nvSpPr>
      <dsp:spPr>
        <a:xfrm>
          <a:off x="0" y="0"/>
          <a:ext cx="5907718" cy="1392897"/>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Isaac’s mother ‘postnatal depression may have affected her emotional availability. </a:t>
          </a:r>
        </a:p>
      </dsp:txBody>
      <dsp:txXfrm>
        <a:off x="40797" y="40797"/>
        <a:ext cx="4286972" cy="1311303"/>
      </dsp:txXfrm>
    </dsp:sp>
    <dsp:sp modelId="{EC8A246C-F5DC-438C-A835-43B000EE78C7}">
      <dsp:nvSpPr>
        <dsp:cNvPr id="0" name=""/>
        <dsp:cNvSpPr/>
      </dsp:nvSpPr>
      <dsp:spPr>
        <a:xfrm>
          <a:off x="494771" y="1646151"/>
          <a:ext cx="5907718" cy="1392897"/>
        </a:xfrm>
        <a:prstGeom prst="roundRect">
          <a:avLst>
            <a:gd name="adj" fmla="val 10000"/>
          </a:avLst>
        </a:prstGeom>
        <a:solidFill>
          <a:schemeClr val="accent2">
            <a:hueOff val="-3450629"/>
            <a:satOff val="15286"/>
            <a:lumOff val="-5621"/>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Frequent changes in childcare and the recent move to London may have reduced stability in his early experiences.</a:t>
          </a:r>
        </a:p>
      </dsp:txBody>
      <dsp:txXfrm>
        <a:off x="535568" y="1686948"/>
        <a:ext cx="4425969" cy="1311303"/>
      </dsp:txXfrm>
    </dsp:sp>
    <dsp:sp modelId="{31E4C72D-6BE0-460F-87AA-F9D207AE3E42}">
      <dsp:nvSpPr>
        <dsp:cNvPr id="0" name=""/>
        <dsp:cNvSpPr/>
      </dsp:nvSpPr>
      <dsp:spPr>
        <a:xfrm>
          <a:off x="982158" y="3292303"/>
          <a:ext cx="5907718" cy="1392897"/>
        </a:xfrm>
        <a:prstGeom prst="roundRect">
          <a:avLst>
            <a:gd name="adj" fmla="val 10000"/>
          </a:avLst>
        </a:prstGeom>
        <a:solidFill>
          <a:schemeClr val="accent2">
            <a:hueOff val="-6901259"/>
            <a:satOff val="30573"/>
            <a:lumOff val="-11243"/>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Distress during separation, quiet behavior and language delay. His difficulty joining group activities</a:t>
          </a:r>
        </a:p>
      </dsp:txBody>
      <dsp:txXfrm>
        <a:off x="1022955" y="3333100"/>
        <a:ext cx="4433354" cy="1311303"/>
      </dsp:txXfrm>
    </dsp:sp>
    <dsp:sp modelId="{CB0630A2-8BBC-4AB0-994A-0C6F2B509423}">
      <dsp:nvSpPr>
        <dsp:cNvPr id="0" name=""/>
        <dsp:cNvSpPr/>
      </dsp:nvSpPr>
      <dsp:spPr>
        <a:xfrm>
          <a:off x="1476929" y="4938454"/>
          <a:ext cx="5907718" cy="1392897"/>
        </a:xfrm>
        <a:prstGeom prst="roundRect">
          <a:avLst>
            <a:gd name="adj" fmla="val 10000"/>
          </a:avLst>
        </a:prstGeom>
        <a:solidFill>
          <a:schemeClr val="accent2">
            <a:hueOff val="-10351888"/>
            <a:satOff val="45859"/>
            <a:lumOff val="-16864"/>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May also be linked to low confidence and emotional insecurity (Murray, Cooper, 2021). </a:t>
          </a:r>
        </a:p>
      </dsp:txBody>
      <dsp:txXfrm>
        <a:off x="1517726" y="4979251"/>
        <a:ext cx="4425969" cy="1311303"/>
      </dsp:txXfrm>
    </dsp:sp>
    <dsp:sp modelId="{D102DC75-D38A-4B26-B0C7-5109671DEF8B}">
      <dsp:nvSpPr>
        <dsp:cNvPr id="0" name=""/>
        <dsp:cNvSpPr/>
      </dsp:nvSpPr>
      <dsp:spPr>
        <a:xfrm>
          <a:off x="5002335" y="1066832"/>
          <a:ext cx="905383" cy="905383"/>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206046" y="1066832"/>
        <a:ext cx="497961" cy="681301"/>
      </dsp:txXfrm>
    </dsp:sp>
    <dsp:sp modelId="{40E9F820-5513-4679-9E5D-DDD4D5D46DBD}">
      <dsp:nvSpPr>
        <dsp:cNvPr id="0" name=""/>
        <dsp:cNvSpPr/>
      </dsp:nvSpPr>
      <dsp:spPr>
        <a:xfrm>
          <a:off x="5497106" y="2712984"/>
          <a:ext cx="905383" cy="905383"/>
        </a:xfrm>
        <a:prstGeom prst="downArrow">
          <a:avLst>
            <a:gd name="adj1" fmla="val 55000"/>
            <a:gd name="adj2" fmla="val 45000"/>
          </a:avLst>
        </a:prstGeom>
        <a:solidFill>
          <a:schemeClr val="accent2">
            <a:tint val="40000"/>
            <a:alpha val="90000"/>
            <a:hueOff val="-5472993"/>
            <a:satOff val="15661"/>
            <a:lumOff val="-1042"/>
            <a:alphaOff val="0"/>
          </a:schemeClr>
        </a:solidFill>
        <a:ln w="12700" cap="flat" cmpd="sng" algn="ctr">
          <a:solidFill>
            <a:schemeClr val="accent2">
              <a:tint val="40000"/>
              <a:alpha val="90000"/>
              <a:hueOff val="-5472993"/>
              <a:satOff val="15661"/>
              <a:lumOff val="-104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700817" y="2712984"/>
        <a:ext cx="497961" cy="681301"/>
      </dsp:txXfrm>
    </dsp:sp>
    <dsp:sp modelId="{9556AFCA-57E1-48B5-B522-447D2031A1D0}">
      <dsp:nvSpPr>
        <dsp:cNvPr id="0" name=""/>
        <dsp:cNvSpPr/>
      </dsp:nvSpPr>
      <dsp:spPr>
        <a:xfrm>
          <a:off x="5984493" y="4359135"/>
          <a:ext cx="905383" cy="905383"/>
        </a:xfrm>
        <a:prstGeom prst="downArrow">
          <a:avLst>
            <a:gd name="adj1" fmla="val 55000"/>
            <a:gd name="adj2" fmla="val 45000"/>
          </a:avLst>
        </a:prstGeom>
        <a:solidFill>
          <a:schemeClr val="accent2">
            <a:tint val="40000"/>
            <a:alpha val="90000"/>
            <a:hueOff val="-10945986"/>
            <a:satOff val="31321"/>
            <a:lumOff val="-2084"/>
            <a:alphaOff val="0"/>
          </a:schemeClr>
        </a:solidFill>
        <a:ln w="12700" cap="flat" cmpd="sng" algn="ctr">
          <a:solidFill>
            <a:schemeClr val="accent2">
              <a:tint val="40000"/>
              <a:alpha val="90000"/>
              <a:hueOff val="-10945986"/>
              <a:satOff val="31321"/>
              <a:lumOff val="-208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6188204" y="4359135"/>
        <a:ext cx="497961" cy="681301"/>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76CCF1-74B4-40F5-92AF-D7FA94C19F5C}" type="datetimeFigureOut">
              <a:rPr lang="en-GB" smtClean="0"/>
              <a:t>11/07/2026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77CB011-F690-4F31-9666-F26E48468448}" type="slidenum">
              <a:rPr lang="en-GB" smtClean="0"/>
              <a:t>‹#›</a:t>
            </a:fld>
            <a:endParaRPr lang="en-GB"/>
          </a:p>
        </p:txBody>
      </p:sp>
    </p:spTree>
    <p:extLst>
      <p:ext uri="{BB962C8B-B14F-4D97-AF65-F5344CB8AC3E}">
        <p14:creationId xmlns:p14="http://schemas.microsoft.com/office/powerpoint/2010/main" val="31413264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77CB011-F690-4F31-9666-F26E48468448}" type="slidenum">
              <a:rPr lang="en-GB" smtClean="0"/>
              <a:t>4</a:t>
            </a:fld>
            <a:endParaRPr lang="en-GB"/>
          </a:p>
        </p:txBody>
      </p:sp>
    </p:spTree>
    <p:extLst>
      <p:ext uri="{BB962C8B-B14F-4D97-AF65-F5344CB8AC3E}">
        <p14:creationId xmlns:p14="http://schemas.microsoft.com/office/powerpoint/2010/main" val="38408455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Isaa</a:t>
            </a:r>
          </a:p>
        </p:txBody>
      </p:sp>
      <p:sp>
        <p:nvSpPr>
          <p:cNvPr id="4" name="Slide Number Placeholder 3"/>
          <p:cNvSpPr>
            <a:spLocks noGrp="1"/>
          </p:cNvSpPr>
          <p:nvPr>
            <p:ph type="sldNum" sz="quarter" idx="5"/>
          </p:nvPr>
        </p:nvSpPr>
        <p:spPr/>
        <p:txBody>
          <a:bodyPr/>
          <a:lstStyle/>
          <a:p>
            <a:fld id="{977CB011-F690-4F31-9666-F26E48468448}" type="slidenum">
              <a:rPr lang="en-GB" smtClean="0"/>
              <a:t>7</a:t>
            </a:fld>
            <a:endParaRPr lang="en-GB"/>
          </a:p>
        </p:txBody>
      </p:sp>
    </p:spTree>
    <p:extLst>
      <p:ext uri="{BB962C8B-B14F-4D97-AF65-F5344CB8AC3E}">
        <p14:creationId xmlns:p14="http://schemas.microsoft.com/office/powerpoint/2010/main" val="19627987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68BF255E-F624-45D0-B833-04737EBDA1B0}" type="datetimeFigureOut">
              <a:rPr lang="en-GB" smtClean="0"/>
              <a:t>11/07/2026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F5D2AA7-8C26-4553-B9AA-D8B9BF9ED34E}" type="slidenum">
              <a:rPr lang="en-GB" smtClean="0"/>
              <a:t>‹#›</a:t>
            </a:fld>
            <a:endParaRPr lang="en-GB"/>
          </a:p>
        </p:txBody>
      </p:sp>
    </p:spTree>
    <p:extLst>
      <p:ext uri="{BB962C8B-B14F-4D97-AF65-F5344CB8AC3E}">
        <p14:creationId xmlns:p14="http://schemas.microsoft.com/office/powerpoint/2010/main" val="2520823650"/>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8BF255E-F624-45D0-B833-04737EBDA1B0}" type="datetimeFigureOut">
              <a:rPr lang="en-GB" smtClean="0"/>
              <a:t>11/07/2026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F5D2AA7-8C26-4553-B9AA-D8B9BF9ED34E}" type="slidenum">
              <a:rPr lang="en-GB" smtClean="0"/>
              <a:t>‹#›</a:t>
            </a:fld>
            <a:endParaRPr lang="en-GB"/>
          </a:p>
        </p:txBody>
      </p:sp>
    </p:spTree>
    <p:extLst>
      <p:ext uri="{BB962C8B-B14F-4D97-AF65-F5344CB8AC3E}">
        <p14:creationId xmlns:p14="http://schemas.microsoft.com/office/powerpoint/2010/main" val="3497178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68BF255E-F624-45D0-B833-04737EBDA1B0}" type="datetimeFigureOut">
              <a:rPr lang="en-GB" smtClean="0"/>
              <a:t>11/07/2026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F5D2AA7-8C26-4553-B9AA-D8B9BF9ED34E}" type="slidenum">
              <a:rPr lang="en-GB" smtClean="0"/>
              <a:t>‹#›</a:t>
            </a:fld>
            <a:endParaRPr lang="en-GB"/>
          </a:p>
        </p:txBody>
      </p:sp>
    </p:spTree>
    <p:extLst>
      <p:ext uri="{BB962C8B-B14F-4D97-AF65-F5344CB8AC3E}">
        <p14:creationId xmlns:p14="http://schemas.microsoft.com/office/powerpoint/2010/main" val="1656646127"/>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68BF255E-F624-45D0-B833-04737EBDA1B0}" type="datetimeFigureOut">
              <a:rPr lang="en-GB" smtClean="0"/>
              <a:t>11/07/2026</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BF5D2AA7-8C26-4553-B9AA-D8B9BF9ED34E}" type="slidenum">
              <a:rPr lang="en-GB" smtClean="0"/>
              <a:t>‹#›</a:t>
            </a:fld>
            <a:endParaRPr lang="en-GB"/>
          </a:p>
        </p:txBody>
      </p:sp>
    </p:spTree>
    <p:extLst>
      <p:ext uri="{BB962C8B-B14F-4D97-AF65-F5344CB8AC3E}">
        <p14:creationId xmlns:p14="http://schemas.microsoft.com/office/powerpoint/2010/main" val="3687194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68BF255E-F624-45D0-B833-04737EBDA1B0}" type="datetimeFigureOut">
              <a:rPr lang="en-GB" smtClean="0"/>
              <a:t>11/07/2026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F5D2AA7-8C26-4553-B9AA-D8B9BF9ED34E}" type="slidenum">
              <a:rPr lang="en-GB" smtClean="0"/>
              <a:t>‹#›</a:t>
            </a:fld>
            <a:endParaRPr lang="en-GB"/>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42540979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8BF255E-F624-45D0-B833-04737EBDA1B0}" type="datetimeFigureOut">
              <a:rPr lang="en-GB" smtClean="0"/>
              <a:t>11/07/2026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F5D2AA7-8C26-4553-B9AA-D8B9BF9ED34E}" type="slidenum">
              <a:rPr lang="en-GB" smtClean="0"/>
              <a:t>‹#›</a:t>
            </a:fld>
            <a:endParaRPr lang="en-GB"/>
          </a:p>
        </p:txBody>
      </p:sp>
    </p:spTree>
    <p:extLst>
      <p:ext uri="{BB962C8B-B14F-4D97-AF65-F5344CB8AC3E}">
        <p14:creationId xmlns:p14="http://schemas.microsoft.com/office/powerpoint/2010/main" val="11138227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8BF255E-F624-45D0-B833-04737EBDA1B0}" type="datetimeFigureOut">
              <a:rPr lang="en-GB" smtClean="0"/>
              <a:t>11/07/2026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F5D2AA7-8C26-4553-B9AA-D8B9BF9ED34E}" type="slidenum">
              <a:rPr lang="en-GB" smtClean="0"/>
              <a:t>‹#›</a:t>
            </a:fld>
            <a:endParaRPr lang="en-GB"/>
          </a:p>
        </p:txBody>
      </p:sp>
    </p:spTree>
    <p:extLst>
      <p:ext uri="{BB962C8B-B14F-4D97-AF65-F5344CB8AC3E}">
        <p14:creationId xmlns:p14="http://schemas.microsoft.com/office/powerpoint/2010/main" val="8268736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p:cNvSpPr>
            <a:spLocks noGrp="1"/>
          </p:cNvSpPr>
          <p:nvPr>
            <p:ph type="dt" sz="half" idx="10"/>
          </p:nvPr>
        </p:nvSpPr>
        <p:spPr/>
        <p:txBody>
          <a:bodyPr/>
          <a:lstStyle/>
          <a:p>
            <a:fld id="{68BF255E-F624-45D0-B833-04737EBDA1B0}" type="datetimeFigureOut">
              <a:rPr lang="en-GB" smtClean="0"/>
              <a:t>11/07/2026</a:t>
            </a:fld>
            <a:endParaRPr lang="en-GB"/>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a:p>
        </p:txBody>
      </p:sp>
      <p:sp>
        <p:nvSpPr>
          <p:cNvPr id="11" name="Slide Number Placeholder 10"/>
          <p:cNvSpPr>
            <a:spLocks noGrp="1"/>
          </p:cNvSpPr>
          <p:nvPr>
            <p:ph type="sldNum" sz="quarter" idx="12"/>
          </p:nvPr>
        </p:nvSpPr>
        <p:spPr/>
        <p:txBody>
          <a:bodyPr/>
          <a:lstStyle/>
          <a:p>
            <a:fld id="{BF5D2AA7-8C26-4553-B9AA-D8B9BF9ED34E}" type="slidenum">
              <a:rPr lang="en-GB" smtClean="0"/>
              <a:t>‹#›</a:t>
            </a:fld>
            <a:endParaRPr lang="en-GB"/>
          </a:p>
        </p:txBody>
      </p:sp>
    </p:spTree>
    <p:extLst>
      <p:ext uri="{BB962C8B-B14F-4D97-AF65-F5344CB8AC3E}">
        <p14:creationId xmlns:p14="http://schemas.microsoft.com/office/powerpoint/2010/main" val="23634644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68BF255E-F624-45D0-B833-04737EBDA1B0}" type="datetimeFigureOut">
              <a:rPr lang="en-GB" smtClean="0"/>
              <a:t>11/07/2026</a:t>
            </a:fld>
            <a:endParaRPr lang="en-GB"/>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a:p>
        </p:txBody>
      </p:sp>
      <p:sp>
        <p:nvSpPr>
          <p:cNvPr id="10" name="Slide Number Placeholder 9"/>
          <p:cNvSpPr>
            <a:spLocks noGrp="1"/>
          </p:cNvSpPr>
          <p:nvPr>
            <p:ph type="sldNum" sz="quarter" idx="12"/>
          </p:nvPr>
        </p:nvSpPr>
        <p:spPr/>
        <p:txBody>
          <a:bodyPr/>
          <a:lstStyle/>
          <a:p>
            <a:fld id="{BF5D2AA7-8C26-4553-B9AA-D8B9BF9ED34E}" type="slidenum">
              <a:rPr lang="en-GB" smtClean="0"/>
              <a:t>‹#›</a:t>
            </a:fld>
            <a:endParaRPr lang="en-GB"/>
          </a:p>
        </p:txBody>
      </p:sp>
    </p:spTree>
    <p:extLst>
      <p:ext uri="{BB962C8B-B14F-4D97-AF65-F5344CB8AC3E}">
        <p14:creationId xmlns:p14="http://schemas.microsoft.com/office/powerpoint/2010/main" val="21987235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8BF255E-F624-45D0-B833-04737EBDA1B0}" type="datetimeFigureOut">
              <a:rPr lang="en-GB" smtClean="0"/>
              <a:t>11/07/2026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F5D2AA7-8C26-4553-B9AA-D8B9BF9ED34E}" type="slidenum">
              <a:rPr lang="en-GB" smtClean="0"/>
              <a:t>‹#›</a:t>
            </a:fld>
            <a:endParaRPr lang="en-GB"/>
          </a:p>
        </p:txBody>
      </p:sp>
    </p:spTree>
    <p:extLst>
      <p:ext uri="{BB962C8B-B14F-4D97-AF65-F5344CB8AC3E}">
        <p14:creationId xmlns:p14="http://schemas.microsoft.com/office/powerpoint/2010/main" val="29244202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8BF255E-F624-45D0-B833-04737EBDA1B0}" type="datetimeFigureOut">
              <a:rPr lang="en-GB" smtClean="0"/>
              <a:t>11/07/2026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F5D2AA7-8C26-4553-B9AA-D8B9BF9ED34E}" type="slidenum">
              <a:rPr lang="en-GB" smtClean="0"/>
              <a:t>‹#›</a:t>
            </a:fld>
            <a:endParaRPr lang="en-GB"/>
          </a:p>
        </p:txBody>
      </p:sp>
    </p:spTree>
    <p:extLst>
      <p:ext uri="{BB962C8B-B14F-4D97-AF65-F5344CB8AC3E}">
        <p14:creationId xmlns:p14="http://schemas.microsoft.com/office/powerpoint/2010/main" val="25883084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duotone>
              <a:schemeClr val="bg2">
                <a:shade val="76000"/>
                <a:satMod val="180000"/>
              </a:schemeClr>
              <a:schemeClr val="bg2">
                <a:tint val="80000"/>
                <a:satMod val="120000"/>
                <a:lumMod val="180000"/>
              </a:schemeClr>
            </a:duotone>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1164650"/>
            <a:ext cx="7729728" cy="122400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dirty="0"/>
              <a:t>Click to edit Master title style</a:t>
            </a:r>
          </a:p>
        </p:txBody>
      </p:sp>
      <p:sp>
        <p:nvSpPr>
          <p:cNvPr id="3" name="Text Placeholder 2"/>
          <p:cNvSpPr>
            <a:spLocks noGrp="1"/>
          </p:cNvSpPr>
          <p:nvPr>
            <p:ph type="body" idx="1"/>
          </p:nvPr>
        </p:nvSpPr>
        <p:spPr>
          <a:xfrm>
            <a:off x="2231136" y="2638044"/>
            <a:ext cx="7992000" cy="310198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68BF255E-F624-45D0-B833-04737EBDA1B0}" type="datetimeFigureOut">
              <a:rPr lang="en-GB" smtClean="0"/>
              <a:t>11/07/2026</a:t>
            </a:fld>
            <a:endParaRPr lang="en-GB"/>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GB"/>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BF5D2AA7-8C26-4553-B9AA-D8B9BF9ED34E}" type="slidenum">
              <a:rPr lang="en-GB" smtClean="0"/>
              <a:t>‹#›</a:t>
            </a:fld>
            <a:endParaRPr lang="en-GB"/>
          </a:p>
        </p:txBody>
      </p:sp>
    </p:spTree>
    <p:extLst>
      <p:ext uri="{BB962C8B-B14F-4D97-AF65-F5344CB8AC3E}">
        <p14:creationId xmlns:p14="http://schemas.microsoft.com/office/powerpoint/2010/main" val="473967021"/>
      </p:ext>
    </p:extLst>
  </p:cSld>
  <p:clrMap bg1="lt1" tx1="dk1" bg2="lt2" tx2="dk2" accent1="accent1" accent2="accent2" accent3="accent3" accent4="accent4" accent5="accent5" accent6="accent6" hlink="hlink" folHlink="folHlink"/>
  <p:sldLayoutIdLst>
    <p:sldLayoutId id="2147483805" r:id="rId1"/>
    <p:sldLayoutId id="2147483806" r:id="rId2"/>
    <p:sldLayoutId id="2147483807" r:id="rId3"/>
    <p:sldLayoutId id="2147483808" r:id="rId4"/>
    <p:sldLayoutId id="2147483809" r:id="rId5"/>
    <p:sldLayoutId id="2147483810" r:id="rId6"/>
    <p:sldLayoutId id="2147483811" r:id="rId7"/>
    <p:sldLayoutId id="2147483812" r:id="rId8"/>
    <p:sldLayoutId id="2147483813" r:id="rId9"/>
    <p:sldLayoutId id="2147483814" r:id="rId10"/>
    <p:sldLayoutId id="2147483815"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hyperlink" Target="https://www.etsy.com/uk?utm_source=copilot.com" TargetMode="External"/><Relationship Id="rId2" Type="http://schemas.openxmlformats.org/officeDocument/2006/relationships/hyperlink" Target="https://www.alzheimers.org.uk/?utm_source=copilot.com" TargetMode="External"/><Relationship Id="rId1" Type="http://schemas.openxmlformats.org/officeDocument/2006/relationships/slideLayout" Target="../slideLayouts/slideLayout7.xml"/><Relationship Id="rId6" Type="http://schemas.openxmlformats.org/officeDocument/2006/relationships/hyperlink" Target="https://www.unicef.org/?utm_source=copilot.com" TargetMode="External"/><Relationship Id="rId5" Type="http://schemas.openxmlformats.org/officeDocument/2006/relationships/hyperlink" Target="https://www.nhs.uk/?utm_source=copilot.com" TargetMode="External"/><Relationship Id="rId4" Type="http://schemas.openxmlformats.org/officeDocument/2006/relationships/hyperlink" Target="https://www.gov.uk/?utm_source=copilo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280EC8A-39BB-8ED8-4197-1DF86E18129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auto">
          <a:xfrm>
            <a:off x="6417734" y="2667786"/>
            <a:ext cx="4770219" cy="2401179"/>
          </a:xfrm>
          <a:prstGeom prst="roundRect">
            <a:avLst>
              <a:gd name="adj" fmla="val 530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sp>
        <p:nvSpPr>
          <p:cNvPr id="2" name="TextBox 1">
            <a:extLst>
              <a:ext uri="{FF2B5EF4-FFF2-40B4-BE49-F238E27FC236}">
                <a16:creationId xmlns:a16="http://schemas.microsoft.com/office/drawing/2014/main" id="{1A80C228-DC50-6370-E971-5FAA3AEB5669}"/>
              </a:ext>
            </a:extLst>
          </p:cNvPr>
          <p:cNvSpPr txBox="1"/>
          <p:nvPr/>
        </p:nvSpPr>
        <p:spPr>
          <a:xfrm>
            <a:off x="913775" y="618517"/>
            <a:ext cx="10364451" cy="1596177"/>
          </a:xfrm>
          <a:prstGeom prst="rect">
            <a:avLst/>
          </a:prstGeom>
        </p:spPr>
        <p:txBody>
          <a:bodyPr vert="horz" lIns="91440" tIns="45720" rIns="91440" bIns="45720" rtlCol="0" anchor="ctr">
            <a:normAutofit/>
          </a:bodyPr>
          <a:lstStyle/>
          <a:p>
            <a:pPr algn="ctr" defTabSz="914400">
              <a:lnSpc>
                <a:spcPct val="90000"/>
              </a:lnSpc>
              <a:spcBef>
                <a:spcPct val="0"/>
              </a:spcBef>
              <a:spcAft>
                <a:spcPts val="600"/>
              </a:spcAft>
            </a:pPr>
            <a:r>
              <a:rPr lang="en-US" sz="3600" cap="all" dirty="0">
                <a:ln w="3175" cmpd="sng">
                  <a:noFill/>
                </a:ln>
                <a:latin typeface="+mj-lt"/>
                <a:ea typeface="+mj-ea"/>
                <a:cs typeface="+mj-cs"/>
              </a:rPr>
              <a:t>Module Title: Psychology in Health and Social Care:</a:t>
            </a:r>
          </a:p>
        </p:txBody>
      </p:sp>
      <p:graphicFrame>
        <p:nvGraphicFramePr>
          <p:cNvPr id="8" name="TextBox 2">
            <a:extLst>
              <a:ext uri="{FF2B5EF4-FFF2-40B4-BE49-F238E27FC236}">
                <a16:creationId xmlns:a16="http://schemas.microsoft.com/office/drawing/2014/main" id="{EE7DFD91-8178-4796-A7E0-D411CB7B2042}"/>
              </a:ext>
            </a:extLst>
          </p:cNvPr>
          <p:cNvGraphicFramePr/>
          <p:nvPr>
            <p:extLst>
              <p:ext uri="{D42A27DB-BD31-4B8C-83A1-F6EECF244321}">
                <p14:modId xmlns:p14="http://schemas.microsoft.com/office/powerpoint/2010/main" val="1238984183"/>
              </p:ext>
            </p:extLst>
          </p:nvPr>
        </p:nvGraphicFramePr>
        <p:xfrm>
          <a:off x="913774" y="2367092"/>
          <a:ext cx="4860493" cy="43680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254567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332FA98-0801-DBF3-0050-5F77D36DC889}"/>
              </a:ext>
            </a:extLst>
          </p:cNvPr>
          <p:cNvSpPr txBox="1"/>
          <p:nvPr/>
        </p:nvSpPr>
        <p:spPr>
          <a:xfrm>
            <a:off x="4137314" y="-128981"/>
            <a:ext cx="4278928" cy="1752599"/>
          </a:xfrm>
          <a:prstGeom prst="rect">
            <a:avLst/>
          </a:prstGeom>
        </p:spPr>
        <p:txBody>
          <a:bodyPr vert="horz" lIns="91440" tIns="45720" rIns="91440" bIns="45720" rtlCol="0" anchor="ctr">
            <a:normAutofit/>
          </a:bodyPr>
          <a:lstStyle/>
          <a:p>
            <a:pPr algn="ctr">
              <a:spcBef>
                <a:spcPct val="0"/>
              </a:spcBef>
              <a:spcAft>
                <a:spcPts val="600"/>
              </a:spcAft>
            </a:pPr>
            <a:r>
              <a:rPr lang="en-US" sz="4800" b="1" dirty="0">
                <a:ln w="3175" cmpd="sng">
                  <a:noFill/>
                </a:ln>
                <a:latin typeface="+mj-lt"/>
                <a:ea typeface="+mj-ea"/>
                <a:cs typeface="+mj-cs"/>
              </a:rPr>
              <a:t>Introduction</a:t>
            </a:r>
          </a:p>
        </p:txBody>
      </p:sp>
      <p:sp>
        <p:nvSpPr>
          <p:cNvPr id="4" name="TextBox 3">
            <a:extLst>
              <a:ext uri="{FF2B5EF4-FFF2-40B4-BE49-F238E27FC236}">
                <a16:creationId xmlns:a16="http://schemas.microsoft.com/office/drawing/2014/main" id="{8B3BDB59-010A-5105-B681-EB215A5CED94}"/>
              </a:ext>
            </a:extLst>
          </p:cNvPr>
          <p:cNvSpPr txBox="1"/>
          <p:nvPr/>
        </p:nvSpPr>
        <p:spPr>
          <a:xfrm>
            <a:off x="370390" y="1299527"/>
            <a:ext cx="6817488" cy="4960619"/>
          </a:xfrm>
          <a:prstGeom prst="rect">
            <a:avLst/>
          </a:prstGeom>
        </p:spPr>
        <p:txBody>
          <a:bodyPr vert="horz" lIns="91440" tIns="45720" rIns="91440" bIns="45720" rtlCol="0" anchor="ctr">
            <a:normAutofit fontScale="92500"/>
          </a:bodyPr>
          <a:lstStyle/>
          <a:p>
            <a:pPr>
              <a:lnSpc>
                <a:spcPct val="150000"/>
              </a:lnSpc>
              <a:spcBef>
                <a:spcPct val="20000"/>
              </a:spcBef>
              <a:spcAft>
                <a:spcPts val="600"/>
              </a:spcAft>
              <a:buClr>
                <a:schemeClr val="accent1">
                  <a:lumMod val="75000"/>
                </a:schemeClr>
              </a:buClr>
              <a:buSzPct val="145000"/>
            </a:pPr>
            <a:r>
              <a:rPr lang="en-GB" sz="2400" dirty="0"/>
              <a:t>Understanding how early experiences shape child development is essential in early years practice. Developmental theories help practitioners identify children's needs and provide appropriate support (NHS, 2023). </a:t>
            </a:r>
          </a:p>
          <a:p>
            <a:pPr>
              <a:lnSpc>
                <a:spcPct val="150000"/>
              </a:lnSpc>
              <a:spcBef>
                <a:spcPct val="20000"/>
              </a:spcBef>
              <a:spcAft>
                <a:spcPts val="600"/>
              </a:spcAft>
              <a:buClr>
                <a:schemeClr val="accent1">
                  <a:lumMod val="75000"/>
                </a:schemeClr>
              </a:buClr>
              <a:buSzPct val="145000"/>
            </a:pPr>
            <a:r>
              <a:rPr lang="en-GB" sz="2400" dirty="0"/>
              <a:t>This presentation applies Bowlby's Attachment Theory to analyse Isaac's case and explain how his early experiences may have affected his social, emotional, and language development, before outlining a suitable support plan.</a:t>
            </a:r>
            <a:endParaRPr lang="en-US" sz="24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68B231FB-BD3E-FE26-730B-B26F579E4B89}"/>
              </a:ext>
            </a:extLst>
          </p:cNvPr>
          <p:cNvPicPr>
            <a:picLocks noChangeAspect="1"/>
          </p:cNvPicPr>
          <p:nvPr/>
        </p:nvPicPr>
        <p:blipFill>
          <a:blip r:embed="rId2">
            <a:extLst>
              <a:ext uri="{28A0092B-C50C-407E-A947-70E740481C1C}">
                <a14:useLocalDpi xmlns:a14="http://schemas.microsoft.com/office/drawing/2010/main" val="0"/>
              </a:ext>
            </a:extLst>
          </a:blip>
          <a:srcRect l="30351" r="1" b="1"/>
          <a:stretch>
            <a:fillRect/>
          </a:stretch>
        </p:blipFill>
        <p:spPr>
          <a:xfrm>
            <a:off x="7492397" y="1712543"/>
            <a:ext cx="3581991" cy="3432913"/>
          </a:xfrm>
          <a:prstGeom prst="rect">
            <a:avLst/>
          </a:prstGeom>
        </p:spPr>
      </p:pic>
    </p:spTree>
    <p:extLst>
      <p:ext uri="{BB962C8B-B14F-4D97-AF65-F5344CB8AC3E}">
        <p14:creationId xmlns:p14="http://schemas.microsoft.com/office/powerpoint/2010/main" val="18823244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754D020-2650-DC71-9CCD-1CFEF196B3E8}"/>
              </a:ext>
            </a:extLst>
          </p:cNvPr>
          <p:cNvSpPr txBox="1"/>
          <p:nvPr/>
        </p:nvSpPr>
        <p:spPr>
          <a:xfrm>
            <a:off x="7570033" y="1074150"/>
            <a:ext cx="4875780" cy="4044967"/>
          </a:xfrm>
          <a:prstGeom prst="rect">
            <a:avLst/>
          </a:prstGeom>
        </p:spPr>
        <p:txBody>
          <a:bodyPr vert="horz" lIns="91440" tIns="45720" rIns="91440" bIns="45720" rtlCol="0" anchor="b">
            <a:normAutofit/>
          </a:bodyPr>
          <a:lstStyle/>
          <a:p>
            <a:pPr algn="ctr" defTabSz="914400">
              <a:lnSpc>
                <a:spcPct val="90000"/>
              </a:lnSpc>
              <a:spcBef>
                <a:spcPct val="0"/>
              </a:spcBef>
              <a:spcAft>
                <a:spcPts val="600"/>
              </a:spcAft>
            </a:pPr>
            <a:r>
              <a:rPr lang="en-US" sz="4800" cap="all" dirty="0">
                <a:latin typeface="+mj-lt"/>
                <a:ea typeface="+mj-ea"/>
                <a:cs typeface="+mj-cs"/>
              </a:rPr>
              <a:t>Bowlby’s Attachment Theory and Isaac’s case </a:t>
            </a:r>
          </a:p>
        </p:txBody>
      </p:sp>
      <p:sp>
        <p:nvSpPr>
          <p:cNvPr id="7" name="TextBox 6">
            <a:extLst>
              <a:ext uri="{FF2B5EF4-FFF2-40B4-BE49-F238E27FC236}">
                <a16:creationId xmlns:a16="http://schemas.microsoft.com/office/drawing/2014/main" id="{B442A4C5-A010-BC3D-80B7-F985AE2F82F4}"/>
              </a:ext>
            </a:extLst>
          </p:cNvPr>
          <p:cNvSpPr txBox="1"/>
          <p:nvPr/>
        </p:nvSpPr>
        <p:spPr>
          <a:xfrm>
            <a:off x="6096000" y="6241967"/>
            <a:ext cx="5140954" cy="1371599"/>
          </a:xfrm>
          <a:prstGeom prst="rect">
            <a:avLst/>
          </a:prstGeom>
        </p:spPr>
        <p:txBody>
          <a:bodyPr vert="horz" lIns="91440" tIns="45720" rIns="91440" bIns="45720" rtlCol="0">
            <a:normAutofit/>
          </a:bodyPr>
          <a:lstStyle/>
          <a:p>
            <a:pPr algn="ctr" defTabSz="914400">
              <a:lnSpc>
                <a:spcPct val="120000"/>
              </a:lnSpc>
              <a:spcBef>
                <a:spcPts val="1000"/>
              </a:spcBef>
              <a:buClr>
                <a:schemeClr val="tx1"/>
              </a:buClr>
            </a:pPr>
            <a:r>
              <a:rPr lang="en-US" sz="2200" cap="all" dirty="0">
                <a:solidFill>
                  <a:schemeClr val="bg1">
                    <a:lumMod val="50000"/>
                  </a:schemeClr>
                </a:solidFill>
              </a:rPr>
              <a:t>Bowlby (2026)</a:t>
            </a:r>
          </a:p>
        </p:txBody>
      </p:sp>
      <p:sp>
        <p:nvSpPr>
          <p:cNvPr id="2" name="TextBox 1">
            <a:extLst>
              <a:ext uri="{FF2B5EF4-FFF2-40B4-BE49-F238E27FC236}">
                <a16:creationId xmlns:a16="http://schemas.microsoft.com/office/drawing/2014/main" id="{E9A87FFF-FD10-4212-4E03-68EF85432CFB}"/>
              </a:ext>
            </a:extLst>
          </p:cNvPr>
          <p:cNvSpPr txBox="1"/>
          <p:nvPr/>
        </p:nvSpPr>
        <p:spPr>
          <a:xfrm>
            <a:off x="2253783" y="1380068"/>
            <a:ext cx="4978303" cy="2616199"/>
          </a:xfrm>
          <a:prstGeom prst="rect">
            <a:avLst/>
          </a:prstGeom>
        </p:spPr>
        <p:txBody>
          <a:bodyPr vert="horz" lIns="91440" tIns="45720" rIns="91440" bIns="45720" rtlCol="0" anchor="b">
            <a:normAutofit/>
          </a:bodyPr>
          <a:lstStyle/>
          <a:p>
            <a:pPr algn="r">
              <a:spcBef>
                <a:spcPct val="0"/>
              </a:spcBef>
              <a:spcAft>
                <a:spcPts val="600"/>
              </a:spcAft>
            </a:pPr>
            <a:endParaRPr lang="en-US" sz="6000" dirty="0">
              <a:ln w="3175" cmpd="sng">
                <a:noFill/>
              </a:ln>
              <a:latin typeface="+mj-lt"/>
              <a:ea typeface="+mj-ea"/>
              <a:cs typeface="+mj-cs"/>
            </a:endParaRPr>
          </a:p>
          <a:p>
            <a:pPr algn="r">
              <a:spcBef>
                <a:spcPct val="0"/>
              </a:spcBef>
              <a:spcAft>
                <a:spcPts val="600"/>
              </a:spcAft>
            </a:pPr>
            <a:endParaRPr lang="en-US" sz="6000" dirty="0">
              <a:ln w="3175" cmpd="sng">
                <a:noFill/>
              </a:ln>
              <a:latin typeface="+mj-lt"/>
              <a:ea typeface="+mj-ea"/>
              <a:cs typeface="+mj-cs"/>
            </a:endParaRPr>
          </a:p>
          <a:p>
            <a:pPr algn="r">
              <a:spcBef>
                <a:spcPct val="0"/>
              </a:spcBef>
              <a:spcAft>
                <a:spcPts val="600"/>
              </a:spcAft>
            </a:pPr>
            <a:endParaRPr lang="en-US" sz="6000" dirty="0">
              <a:ln w="3175" cmpd="sng">
                <a:noFill/>
              </a:ln>
              <a:latin typeface="+mj-lt"/>
              <a:ea typeface="+mj-ea"/>
              <a:cs typeface="+mj-cs"/>
            </a:endParaRPr>
          </a:p>
          <a:p>
            <a:pPr algn="r">
              <a:spcBef>
                <a:spcPct val="0"/>
              </a:spcBef>
              <a:spcAft>
                <a:spcPts val="600"/>
              </a:spcAft>
            </a:pPr>
            <a:endParaRPr lang="en-US" sz="6000" dirty="0">
              <a:ln w="3175" cmpd="sng">
                <a:noFill/>
              </a:ln>
              <a:latin typeface="+mj-lt"/>
              <a:ea typeface="+mj-ea"/>
              <a:cs typeface="+mj-cs"/>
            </a:endParaRPr>
          </a:p>
          <a:p>
            <a:pPr algn="r">
              <a:spcBef>
                <a:spcPct val="0"/>
              </a:spcBef>
              <a:spcAft>
                <a:spcPts val="600"/>
              </a:spcAft>
            </a:pPr>
            <a:endParaRPr lang="en-US" sz="6000" dirty="0">
              <a:ln w="3175" cmpd="sng">
                <a:noFill/>
              </a:ln>
              <a:latin typeface="+mj-lt"/>
              <a:ea typeface="+mj-ea"/>
              <a:cs typeface="+mj-cs"/>
            </a:endParaRPr>
          </a:p>
        </p:txBody>
      </p:sp>
      <p:sp>
        <p:nvSpPr>
          <p:cNvPr id="5" name="TextBox 4">
            <a:extLst>
              <a:ext uri="{FF2B5EF4-FFF2-40B4-BE49-F238E27FC236}">
                <a16:creationId xmlns:a16="http://schemas.microsoft.com/office/drawing/2014/main" id="{3DCDEE59-99DF-A47F-6B8E-AAA51D166C32}"/>
              </a:ext>
            </a:extLst>
          </p:cNvPr>
          <p:cNvSpPr txBox="1"/>
          <p:nvPr/>
        </p:nvSpPr>
        <p:spPr>
          <a:xfrm>
            <a:off x="3093720" y="3244334"/>
            <a:ext cx="6187440" cy="369332"/>
          </a:xfrm>
          <a:prstGeom prst="rect">
            <a:avLst/>
          </a:prstGeom>
          <a:noFill/>
        </p:spPr>
        <p:txBody>
          <a:bodyPr wrap="square">
            <a:spAutoFit/>
          </a:bodyPr>
          <a:lstStyle/>
          <a:p>
            <a:endParaRPr lang="en-GB" dirty="0"/>
          </a:p>
        </p:txBody>
      </p:sp>
      <p:pic>
        <p:nvPicPr>
          <p:cNvPr id="11" name="Picture 10">
            <a:extLst>
              <a:ext uri="{FF2B5EF4-FFF2-40B4-BE49-F238E27FC236}">
                <a16:creationId xmlns:a16="http://schemas.microsoft.com/office/drawing/2014/main" id="{D31CE3F8-73EE-DE12-9AD4-4D71E599A11E}"/>
              </a:ext>
            </a:extLst>
          </p:cNvPr>
          <p:cNvPicPr>
            <a:picLocks noChangeAspect="1"/>
          </p:cNvPicPr>
          <p:nvPr/>
        </p:nvPicPr>
        <p:blipFill>
          <a:blip r:embed="rId2">
            <a:extLst>
              <a:ext uri="{28A0092B-C50C-407E-A947-70E740481C1C}">
                <a14:useLocalDpi xmlns:a14="http://schemas.microsoft.com/office/drawing/2010/main" val="0"/>
              </a:ext>
            </a:extLst>
          </a:blip>
          <a:srcRect l="25722" t="15864" r="17609" b="12237"/>
          <a:stretch>
            <a:fillRect/>
          </a:stretch>
        </p:blipFill>
        <p:spPr>
          <a:xfrm>
            <a:off x="151672" y="0"/>
            <a:ext cx="7249387" cy="6697375"/>
          </a:xfrm>
          <a:prstGeom prst="rect">
            <a:avLst/>
          </a:prstGeom>
        </p:spPr>
      </p:pic>
    </p:spTree>
    <p:extLst>
      <p:ext uri="{BB962C8B-B14F-4D97-AF65-F5344CB8AC3E}">
        <p14:creationId xmlns:p14="http://schemas.microsoft.com/office/powerpoint/2010/main" val="4731222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639E8A-80E9-AA75-0308-A060BE634C9F}"/>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1D2DD72B-E0C7-996D-01FE-EEBEB705C32F}"/>
              </a:ext>
            </a:extLst>
          </p:cNvPr>
          <p:cNvSpPr txBox="1"/>
          <p:nvPr/>
        </p:nvSpPr>
        <p:spPr>
          <a:xfrm>
            <a:off x="1985341" y="359833"/>
            <a:ext cx="11163499" cy="1413933"/>
          </a:xfrm>
          <a:prstGeom prst="rect">
            <a:avLst/>
          </a:prstGeom>
        </p:spPr>
        <p:txBody>
          <a:bodyPr vert="horz" lIns="91440" tIns="45720" rIns="91440" bIns="45720" rtlCol="0" anchor="ctr">
            <a:normAutofit/>
          </a:bodyPr>
          <a:lstStyle/>
          <a:p>
            <a:pPr algn="ctr">
              <a:spcBef>
                <a:spcPct val="0"/>
              </a:spcBef>
              <a:spcAft>
                <a:spcPts val="600"/>
              </a:spcAft>
            </a:pPr>
            <a:r>
              <a:rPr lang="en-US" sz="4000" b="1" dirty="0">
                <a:ln w="3175" cmpd="sng">
                  <a:noFill/>
                </a:ln>
                <a:latin typeface="+mj-lt"/>
                <a:ea typeface="+mj-ea"/>
                <a:cs typeface="+mj-cs"/>
              </a:rPr>
              <a:t>Case Summary :  Isaac Limited Social Support:</a:t>
            </a:r>
          </a:p>
        </p:txBody>
      </p:sp>
      <p:pic>
        <p:nvPicPr>
          <p:cNvPr id="6" name="Picture 5">
            <a:extLst>
              <a:ext uri="{FF2B5EF4-FFF2-40B4-BE49-F238E27FC236}">
                <a16:creationId xmlns:a16="http://schemas.microsoft.com/office/drawing/2014/main" id="{421F514C-3C3F-ED01-AA44-E759EE08B3EF}"/>
              </a:ext>
            </a:extLst>
          </p:cNvPr>
          <p:cNvPicPr>
            <a:picLocks noChangeAspect="1"/>
          </p:cNvPicPr>
          <p:nvPr/>
        </p:nvPicPr>
        <p:blipFill>
          <a:blip r:embed="rId3">
            <a:extLst>
              <a:ext uri="{28A0092B-C50C-407E-A947-70E740481C1C}">
                <a14:useLocalDpi xmlns:a14="http://schemas.microsoft.com/office/drawing/2010/main" val="0"/>
              </a:ext>
            </a:extLst>
          </a:blip>
          <a:srcRect l="25288" r="26038" b="1"/>
          <a:stretch>
            <a:fillRect/>
          </a:stretch>
        </p:blipFill>
        <p:spPr>
          <a:xfrm>
            <a:off x="20" y="10"/>
            <a:ext cx="3459143" cy="6857990"/>
          </a:xfrm>
          <a:custGeom>
            <a:avLst/>
            <a:gdLst/>
            <a:ahLst/>
            <a:cxnLst/>
            <a:rect l="l" t="t" r="r" b="b"/>
            <a:pathLst>
              <a:path w="3458633" h="6858000">
                <a:moveTo>
                  <a:pt x="0" y="0"/>
                </a:moveTo>
                <a:lnTo>
                  <a:pt x="3174999" y="0"/>
                </a:lnTo>
                <a:lnTo>
                  <a:pt x="2294466" y="5223932"/>
                </a:lnTo>
                <a:lnTo>
                  <a:pt x="3458633" y="6853767"/>
                </a:lnTo>
                <a:lnTo>
                  <a:pt x="0" y="6858000"/>
                </a:lnTo>
                <a:lnTo>
                  <a:pt x="0" y="0"/>
                </a:lnTo>
                <a:close/>
              </a:path>
            </a:pathLst>
          </a:custGeom>
          <a:ln w="38100">
            <a:noFill/>
          </a:ln>
          <a:effectLst/>
        </p:spPr>
      </p:pic>
      <p:sp>
        <p:nvSpPr>
          <p:cNvPr id="3" name="TextBox 2">
            <a:extLst>
              <a:ext uri="{FF2B5EF4-FFF2-40B4-BE49-F238E27FC236}">
                <a16:creationId xmlns:a16="http://schemas.microsoft.com/office/drawing/2014/main" id="{B11B3537-0243-D1E5-3661-58A38E5E8F24}"/>
              </a:ext>
            </a:extLst>
          </p:cNvPr>
          <p:cNvSpPr txBox="1"/>
          <p:nvPr/>
        </p:nvSpPr>
        <p:spPr>
          <a:xfrm>
            <a:off x="3296032" y="1773766"/>
            <a:ext cx="8542116" cy="4449234"/>
          </a:xfrm>
          <a:prstGeom prst="rect">
            <a:avLst/>
          </a:prstGeom>
        </p:spPr>
        <p:txBody>
          <a:bodyPr vert="horz" lIns="91440" tIns="45720" rIns="91440" bIns="45720" rtlCol="0" anchor="ctr">
            <a:normAutofit lnSpcReduction="10000"/>
          </a:bodyPr>
          <a:lstStyle/>
          <a:p>
            <a:r>
              <a:rPr lang="en-GB" sz="2800" b="1" dirty="0"/>
              <a:t>Isaac’s family has just settled in London, and he has experienced many changes in childcare.</a:t>
            </a:r>
            <a:r>
              <a:rPr lang="en-GB" sz="2800" dirty="0"/>
              <a:t> </a:t>
            </a:r>
          </a:p>
          <a:p>
            <a:r>
              <a:rPr lang="en-GB" sz="2800" b="1" dirty="0"/>
              <a:t>He lives with his mother, who is a single parent facing post‑natal depression, low confidence and little support.</a:t>
            </a:r>
            <a:r>
              <a:rPr lang="en-GB" sz="2800" dirty="0"/>
              <a:t> </a:t>
            </a:r>
          </a:p>
          <a:p>
            <a:r>
              <a:rPr lang="en-GB" sz="2800" b="1" dirty="0"/>
              <a:t>Staff see that Isaac is very quiet, becomes distressed when his mother leaves, finds group activities difficult and shows slow language development.</a:t>
            </a:r>
          </a:p>
          <a:p>
            <a:r>
              <a:rPr lang="en-GB" sz="2800" b="1" dirty="0"/>
              <a:t>His mother also says he is clingy, sleeps badly and rarely plays on his own.</a:t>
            </a:r>
            <a:endParaRPr lang="en-GB" sz="2800" dirty="0"/>
          </a:p>
        </p:txBody>
      </p:sp>
    </p:spTree>
    <p:extLst>
      <p:ext uri="{BB962C8B-B14F-4D97-AF65-F5344CB8AC3E}">
        <p14:creationId xmlns:p14="http://schemas.microsoft.com/office/powerpoint/2010/main" val="11297565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30F8635-4E95-3C58-D0FE-683A29BEE135}"/>
              </a:ext>
            </a:extLst>
          </p:cNvPr>
          <p:cNvSpPr txBox="1"/>
          <p:nvPr/>
        </p:nvSpPr>
        <p:spPr>
          <a:xfrm>
            <a:off x="1562583" y="285882"/>
            <a:ext cx="9711159" cy="5386088"/>
          </a:xfrm>
          <a:prstGeom prst="rect">
            <a:avLst/>
          </a:prstGeom>
        </p:spPr>
        <p:txBody>
          <a:bodyPr vert="horz" lIns="91440" tIns="45720" rIns="91440" bIns="45720" rtlCol="0" anchor="t">
            <a:normAutofit/>
          </a:bodyPr>
          <a:lstStyle/>
          <a:p>
            <a:pPr>
              <a:lnSpc>
                <a:spcPct val="90000"/>
              </a:lnSpc>
              <a:spcBef>
                <a:spcPct val="20000"/>
              </a:spcBef>
              <a:spcAft>
                <a:spcPts val="600"/>
              </a:spcAft>
              <a:buClr>
                <a:schemeClr val="accent1">
                  <a:lumMod val="75000"/>
                </a:schemeClr>
              </a:buClr>
              <a:buSzPct val="145000"/>
            </a:pPr>
            <a:r>
              <a:rPr lang="en-US" sz="1400" dirty="0"/>
              <a:t>                  </a:t>
            </a:r>
            <a:r>
              <a:rPr lang="en-US" sz="4800" b="1" dirty="0"/>
              <a:t>Bowlby’s Attachment Theory </a:t>
            </a:r>
          </a:p>
          <a:p>
            <a:pPr>
              <a:lnSpc>
                <a:spcPct val="90000"/>
              </a:lnSpc>
              <a:spcBef>
                <a:spcPct val="20000"/>
              </a:spcBef>
              <a:spcAft>
                <a:spcPts val="600"/>
              </a:spcAft>
              <a:buClr>
                <a:schemeClr val="accent1">
                  <a:lumMod val="75000"/>
                </a:schemeClr>
              </a:buClr>
              <a:buSzPct val="145000"/>
              <a:buFont typeface="Arial"/>
              <a:buChar char="•"/>
            </a:pPr>
            <a:endParaRPr lang="en-US" sz="1900" dirty="0"/>
          </a:p>
          <a:p>
            <a:pPr algn="just">
              <a:lnSpc>
                <a:spcPct val="90000"/>
              </a:lnSpc>
              <a:spcBef>
                <a:spcPct val="20000"/>
              </a:spcBef>
              <a:spcAft>
                <a:spcPts val="600"/>
              </a:spcAft>
              <a:buClr>
                <a:schemeClr val="accent1">
                  <a:lumMod val="75000"/>
                </a:schemeClr>
              </a:buClr>
              <a:buSzPct val="145000"/>
            </a:pPr>
            <a:r>
              <a:rPr lang="en-US" sz="2400" dirty="0">
                <a:latin typeface="Arial" panose="020B0604020202020204" pitchFamily="34" charset="0"/>
                <a:cs typeface="Arial" panose="020B0604020202020204" pitchFamily="34" charset="0"/>
              </a:rPr>
              <a:t>Isaac’s behaviors are strongly linked to attachment and emotional security.</a:t>
            </a:r>
          </a:p>
          <a:p>
            <a:pPr algn="just">
              <a:lnSpc>
                <a:spcPct val="90000"/>
              </a:lnSpc>
              <a:spcBef>
                <a:spcPct val="20000"/>
              </a:spcBef>
              <a:spcAft>
                <a:spcPts val="600"/>
              </a:spcAft>
              <a:buClr>
                <a:schemeClr val="accent1">
                  <a:lumMod val="75000"/>
                </a:schemeClr>
              </a:buClr>
              <a:buSzPct val="145000"/>
            </a:pPr>
            <a:r>
              <a:rPr lang="en-US" sz="2400" dirty="0">
                <a:latin typeface="Arial" panose="020B0604020202020204" pitchFamily="34" charset="0"/>
                <a:cs typeface="Arial" panose="020B0604020202020204" pitchFamily="34" charset="0"/>
              </a:rPr>
              <a:t>Bowlby’s theory is relevant because it explains how early relationships with caregivers influence a child’s confidence, behavior and  overall development.</a:t>
            </a:r>
          </a:p>
          <a:p>
            <a:pPr algn="just">
              <a:lnSpc>
                <a:spcPct val="90000"/>
              </a:lnSpc>
              <a:spcBef>
                <a:spcPct val="20000"/>
              </a:spcBef>
              <a:spcAft>
                <a:spcPts val="600"/>
              </a:spcAft>
              <a:buClr>
                <a:schemeClr val="accent1">
                  <a:lumMod val="75000"/>
                </a:schemeClr>
              </a:buClr>
              <a:buSzPct val="145000"/>
            </a:pPr>
            <a:r>
              <a:rPr lang="en-US" sz="2400" dirty="0">
                <a:latin typeface="Arial" panose="020B0604020202020204" pitchFamily="34" charset="0"/>
                <a:cs typeface="Arial" panose="020B0604020202020204" pitchFamily="34" charset="0"/>
              </a:rPr>
              <a:t>Factors such as postnatal depression, inconsistent childcare and family stress can affect  the quality of attachment   and a child’ sense of security (UNICEF, 2023).</a:t>
            </a:r>
          </a:p>
          <a:p>
            <a:pPr>
              <a:lnSpc>
                <a:spcPct val="90000"/>
              </a:lnSpc>
              <a:spcBef>
                <a:spcPct val="20000"/>
              </a:spcBef>
              <a:spcAft>
                <a:spcPts val="600"/>
              </a:spcAft>
              <a:buClr>
                <a:schemeClr val="accent1">
                  <a:lumMod val="75000"/>
                </a:schemeClr>
              </a:buClr>
              <a:buSzPct val="145000"/>
              <a:buFont typeface="Arial"/>
              <a:buChar char="•"/>
            </a:pPr>
            <a:endParaRPr lang="en-US" sz="1400" dirty="0"/>
          </a:p>
          <a:p>
            <a:pPr>
              <a:lnSpc>
                <a:spcPct val="90000"/>
              </a:lnSpc>
              <a:spcBef>
                <a:spcPct val="20000"/>
              </a:spcBef>
              <a:spcAft>
                <a:spcPts val="600"/>
              </a:spcAft>
              <a:buClr>
                <a:schemeClr val="accent1">
                  <a:lumMod val="75000"/>
                </a:schemeClr>
              </a:buClr>
              <a:buSzPct val="145000"/>
              <a:buFont typeface="Arial"/>
              <a:buChar char="•"/>
            </a:pPr>
            <a:endParaRPr lang="en-US" sz="1400" dirty="0"/>
          </a:p>
        </p:txBody>
      </p:sp>
      <p:pic>
        <p:nvPicPr>
          <p:cNvPr id="3" name="Picture 2">
            <a:extLst>
              <a:ext uri="{FF2B5EF4-FFF2-40B4-BE49-F238E27FC236}">
                <a16:creationId xmlns:a16="http://schemas.microsoft.com/office/drawing/2014/main" id="{EDC64100-EA18-D062-6613-BC482B5C7CA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40716" y="4500997"/>
            <a:ext cx="5310567" cy="2071121"/>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19912159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CA398B-8CB4-4C0C-89C6-A8AB6F78D7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6072915"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8B2FE730-2EA9-B258-B2BD-20997FD887B8}"/>
              </a:ext>
            </a:extLst>
          </p:cNvPr>
          <p:cNvSpPr txBox="1"/>
          <p:nvPr/>
        </p:nvSpPr>
        <p:spPr>
          <a:xfrm>
            <a:off x="793891" y="240123"/>
            <a:ext cx="4475892" cy="1188720"/>
          </a:xfrm>
          <a:prstGeom prst="rect">
            <a:avLst/>
          </a:prstGeom>
          <a:solidFill>
            <a:srgbClr val="FFFFFF"/>
          </a:solidFill>
          <a:ln>
            <a:solidFill>
              <a:srgbClr val="404040"/>
            </a:solidFill>
          </a:ln>
        </p:spPr>
        <p:txBody>
          <a:bodyPr vert="horz" lIns="182880" tIns="182880" rIns="182880" bIns="182880" rtlCol="0" anchor="ctr">
            <a:normAutofit/>
          </a:bodyPr>
          <a:lstStyle/>
          <a:p>
            <a:pPr algn="ctr" defTabSz="914400">
              <a:lnSpc>
                <a:spcPct val="90000"/>
              </a:lnSpc>
              <a:spcBef>
                <a:spcPct val="0"/>
              </a:spcBef>
              <a:spcAft>
                <a:spcPts val="600"/>
              </a:spcAft>
            </a:pPr>
            <a:r>
              <a:rPr lang="en-US" sz="2800" cap="all" spc="200" dirty="0">
                <a:ln w="3175" cmpd="sng">
                  <a:noFill/>
                </a:ln>
                <a:solidFill>
                  <a:srgbClr val="262626"/>
                </a:solidFill>
                <a:latin typeface="+mj-lt"/>
                <a:ea typeface="+mj-ea"/>
                <a:cs typeface="+mj-cs"/>
              </a:rPr>
              <a:t>Developmental Assumptions</a:t>
            </a:r>
          </a:p>
        </p:txBody>
      </p:sp>
      <p:sp>
        <p:nvSpPr>
          <p:cNvPr id="5" name="TextBox 4">
            <a:extLst>
              <a:ext uri="{FF2B5EF4-FFF2-40B4-BE49-F238E27FC236}">
                <a16:creationId xmlns:a16="http://schemas.microsoft.com/office/drawing/2014/main" id="{C4E6EF5F-10C2-0FB2-6146-9ED5BAF95ADE}"/>
              </a:ext>
            </a:extLst>
          </p:cNvPr>
          <p:cNvSpPr txBox="1"/>
          <p:nvPr/>
        </p:nvSpPr>
        <p:spPr>
          <a:xfrm>
            <a:off x="134275" y="1668968"/>
            <a:ext cx="5795123" cy="4826643"/>
          </a:xfrm>
          <a:prstGeom prst="rect">
            <a:avLst/>
          </a:prstGeom>
        </p:spPr>
        <p:txBody>
          <a:bodyPr vert="horz" lIns="91440" tIns="45720" rIns="91440" bIns="45720" rtlCol="0">
            <a:normAutofit fontScale="92500" lnSpcReduction="10000"/>
          </a:bodyPr>
          <a:lstStyle/>
          <a:p>
            <a:pPr defTabSz="914400">
              <a:lnSpc>
                <a:spcPct val="90000"/>
              </a:lnSpc>
              <a:spcBef>
                <a:spcPts val="1000"/>
              </a:spcBef>
              <a:spcAft>
                <a:spcPts val="600"/>
              </a:spcAft>
              <a:buClr>
                <a:schemeClr val="accent2"/>
              </a:buClr>
              <a:buSzPct val="145000"/>
            </a:pPr>
            <a:r>
              <a:rPr lang="en-US" sz="2800" dirty="0"/>
              <a:t>Attachment influences many areas of development. </a:t>
            </a:r>
          </a:p>
          <a:p>
            <a:pPr defTabSz="914400">
              <a:lnSpc>
                <a:spcPct val="90000"/>
              </a:lnSpc>
              <a:spcBef>
                <a:spcPts val="1000"/>
              </a:spcBef>
              <a:spcAft>
                <a:spcPts val="600"/>
              </a:spcAft>
              <a:buClr>
                <a:schemeClr val="accent2"/>
              </a:buClr>
              <a:buSzPct val="145000"/>
            </a:pPr>
            <a:r>
              <a:rPr lang="en-US" sz="2800" dirty="0"/>
              <a:t>Securely attached children explore confidently, regulate their emotions more effectively, and develop stronger social skills.</a:t>
            </a:r>
          </a:p>
          <a:p>
            <a:pPr defTabSz="914400">
              <a:lnSpc>
                <a:spcPct val="90000"/>
              </a:lnSpc>
              <a:spcBef>
                <a:spcPts val="1000"/>
              </a:spcBef>
              <a:spcAft>
                <a:spcPts val="600"/>
              </a:spcAft>
              <a:buClr>
                <a:schemeClr val="accent2"/>
              </a:buClr>
              <a:buSzPct val="145000"/>
            </a:pPr>
            <a:r>
              <a:rPr lang="en-US" sz="2800" dirty="0"/>
              <a:t>Disruptions in early caregiving can affect language </a:t>
            </a:r>
            <a:r>
              <a:rPr lang="en-US" sz="2800" dirty="0" err="1"/>
              <a:t>development,independence</a:t>
            </a:r>
            <a:r>
              <a:rPr lang="en-US" sz="2800" dirty="0"/>
              <a:t> and emotional wellbeing.</a:t>
            </a:r>
          </a:p>
          <a:p>
            <a:pPr defTabSz="914400">
              <a:lnSpc>
                <a:spcPct val="90000"/>
              </a:lnSpc>
              <a:spcBef>
                <a:spcPts val="1000"/>
              </a:spcBef>
              <a:spcAft>
                <a:spcPts val="600"/>
              </a:spcAft>
              <a:buClr>
                <a:schemeClr val="accent2"/>
              </a:buClr>
              <a:buSzPct val="145000"/>
            </a:pPr>
            <a:r>
              <a:rPr lang="en-US" sz="2800" dirty="0"/>
              <a:t>Consistent, sensitive and stable caregiving supports healthy development (NHS,2023).</a:t>
            </a:r>
          </a:p>
        </p:txBody>
      </p:sp>
      <p:sp>
        <p:nvSpPr>
          <p:cNvPr id="12" name="Rectangle 11">
            <a:extLst>
              <a:ext uri="{FF2B5EF4-FFF2-40B4-BE49-F238E27FC236}">
                <a16:creationId xmlns:a16="http://schemas.microsoft.com/office/drawing/2014/main" id="{9E8345C6-0280-4226-BD83-7333BA6C3A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3032" y="640080"/>
            <a:ext cx="4818888" cy="5261170"/>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99823778-D290-4538-B146-1F73C3755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86843" y="806357"/>
            <a:ext cx="4511266" cy="492861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3B09D7CA-4BD8-2830-BAB9-D48B253CA450}"/>
              </a:ext>
            </a:extLst>
          </p:cNvPr>
          <p:cNvPicPr>
            <a:picLocks noChangeAspect="1"/>
          </p:cNvPicPr>
          <p:nvPr/>
        </p:nvPicPr>
        <p:blipFill>
          <a:blip r:embed="rId2">
            <a:extLst>
              <a:ext uri="{28A0092B-C50C-407E-A947-70E740481C1C}">
                <a14:useLocalDpi xmlns:a14="http://schemas.microsoft.com/office/drawing/2010/main" val="0"/>
              </a:ext>
            </a:extLst>
          </a:blip>
          <a:srcRect l="15551" r="32589" b="1"/>
          <a:stretch>
            <a:fillRect/>
          </a:stretch>
        </p:blipFill>
        <p:spPr>
          <a:xfrm>
            <a:off x="7208520" y="1126397"/>
            <a:ext cx="3867912" cy="4288536"/>
          </a:xfrm>
          <a:prstGeom prst="rect">
            <a:avLst/>
          </a:prstGeom>
          <a:ln w="31750">
            <a:noFill/>
          </a:ln>
        </p:spPr>
      </p:pic>
    </p:spTree>
    <p:extLst>
      <p:ext uri="{BB962C8B-B14F-4D97-AF65-F5344CB8AC3E}">
        <p14:creationId xmlns:p14="http://schemas.microsoft.com/office/powerpoint/2010/main" val="37393817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4AF22E1-EE3A-D536-15C4-B583D5B14BEF}"/>
              </a:ext>
            </a:extLst>
          </p:cNvPr>
          <p:cNvSpPr txBox="1"/>
          <p:nvPr/>
        </p:nvSpPr>
        <p:spPr>
          <a:xfrm>
            <a:off x="-253290" y="315410"/>
            <a:ext cx="12445289" cy="1752599"/>
          </a:xfrm>
          <a:prstGeom prst="rect">
            <a:avLst/>
          </a:prstGeom>
        </p:spPr>
        <p:txBody>
          <a:bodyPr vert="horz" lIns="91440" tIns="45720" rIns="91440" bIns="45720" rtlCol="0" anchor="ctr">
            <a:normAutofit/>
          </a:bodyPr>
          <a:lstStyle/>
          <a:p>
            <a:pPr algn="ctr">
              <a:spcBef>
                <a:spcPct val="0"/>
              </a:spcBef>
              <a:spcAft>
                <a:spcPts val="600"/>
              </a:spcAft>
            </a:pPr>
            <a:r>
              <a:rPr lang="en-US" sz="4000" b="1" dirty="0">
                <a:ln w="3175" cmpd="sng">
                  <a:noFill/>
                </a:ln>
                <a:latin typeface="+mj-lt"/>
                <a:ea typeface="+mj-ea"/>
                <a:cs typeface="+mj-cs"/>
              </a:rPr>
              <a:t>Bowlby’ Attachment Theory : Key Concepts </a:t>
            </a:r>
          </a:p>
        </p:txBody>
      </p:sp>
      <p:graphicFrame>
        <p:nvGraphicFramePr>
          <p:cNvPr id="36" name="TextBox 4">
            <a:extLst>
              <a:ext uri="{FF2B5EF4-FFF2-40B4-BE49-F238E27FC236}">
                <a16:creationId xmlns:a16="http://schemas.microsoft.com/office/drawing/2014/main" id="{E9A5FA81-8D2C-2E4A-C2F8-C79DD5532345}"/>
              </a:ext>
            </a:extLst>
          </p:cNvPr>
          <p:cNvGraphicFramePr/>
          <p:nvPr>
            <p:extLst>
              <p:ext uri="{D42A27DB-BD31-4B8C-83A1-F6EECF244321}">
                <p14:modId xmlns:p14="http://schemas.microsoft.com/office/powerpoint/2010/main" val="2751371028"/>
              </p:ext>
            </p:extLst>
          </p:nvPr>
        </p:nvGraphicFramePr>
        <p:xfrm>
          <a:off x="331807" y="1724628"/>
          <a:ext cx="11528385" cy="444467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934936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7AA65DE-39D4-97B6-1FF7-DA75B3A8B57B}"/>
              </a:ext>
            </a:extLst>
          </p:cNvPr>
          <p:cNvSpPr txBox="1"/>
          <p:nvPr/>
        </p:nvSpPr>
        <p:spPr>
          <a:xfrm>
            <a:off x="986434" y="688694"/>
            <a:ext cx="2639962" cy="5105400"/>
          </a:xfrm>
          <a:prstGeom prst="rect">
            <a:avLst/>
          </a:prstGeom>
        </p:spPr>
        <p:txBody>
          <a:bodyPr vert="horz" lIns="91440" tIns="45720" rIns="91440" bIns="45720" rtlCol="0" anchor="ctr">
            <a:normAutofit/>
          </a:bodyPr>
          <a:lstStyle/>
          <a:p>
            <a:pPr algn="ctr">
              <a:spcBef>
                <a:spcPct val="0"/>
              </a:spcBef>
              <a:spcAft>
                <a:spcPts val="600"/>
              </a:spcAft>
            </a:pPr>
            <a:r>
              <a:rPr lang="en-US" sz="4000" b="1" dirty="0">
                <a:ln w="3175" cmpd="sng">
                  <a:noFill/>
                </a:ln>
                <a:latin typeface="+mj-lt"/>
                <a:ea typeface="+mj-ea"/>
                <a:cs typeface="+mj-cs"/>
              </a:rPr>
              <a:t>Applying the Theory to Isaac</a:t>
            </a:r>
          </a:p>
        </p:txBody>
      </p:sp>
      <p:graphicFrame>
        <p:nvGraphicFramePr>
          <p:cNvPr id="29" name="TextBox 5">
            <a:extLst>
              <a:ext uri="{FF2B5EF4-FFF2-40B4-BE49-F238E27FC236}">
                <a16:creationId xmlns:a16="http://schemas.microsoft.com/office/drawing/2014/main" id="{9963E322-5A8F-0F4A-2BB0-94448DBB8AFE}"/>
              </a:ext>
            </a:extLst>
          </p:cNvPr>
          <p:cNvGraphicFramePr/>
          <p:nvPr>
            <p:extLst>
              <p:ext uri="{D42A27DB-BD31-4B8C-83A1-F6EECF244321}">
                <p14:modId xmlns:p14="http://schemas.microsoft.com/office/powerpoint/2010/main" val="262129758"/>
              </p:ext>
            </p:extLst>
          </p:nvPr>
        </p:nvGraphicFramePr>
        <p:xfrm>
          <a:off x="4259484" y="173620"/>
          <a:ext cx="7384648" cy="63313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745323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374A2EF-681C-3E1F-B33B-66EDDD9402E2}"/>
              </a:ext>
            </a:extLst>
          </p:cNvPr>
          <p:cNvSpPr txBox="1"/>
          <p:nvPr/>
        </p:nvSpPr>
        <p:spPr>
          <a:xfrm>
            <a:off x="3826777" y="58342"/>
            <a:ext cx="4538445" cy="937082"/>
          </a:xfrm>
          <a:prstGeom prst="rect">
            <a:avLst/>
          </a:prstGeom>
        </p:spPr>
        <p:txBody>
          <a:bodyPr vert="horz" lIns="91440" tIns="45720" rIns="91440" bIns="45720" rtlCol="0" anchor="ctr">
            <a:normAutofit/>
          </a:bodyPr>
          <a:lstStyle/>
          <a:p>
            <a:pPr algn="ctr">
              <a:spcBef>
                <a:spcPct val="0"/>
              </a:spcBef>
              <a:spcAft>
                <a:spcPts val="600"/>
              </a:spcAft>
            </a:pPr>
            <a:r>
              <a:rPr lang="en-US" sz="4000" dirty="0">
                <a:ln w="3175" cmpd="sng">
                  <a:noFill/>
                </a:ln>
                <a:latin typeface="+mj-lt"/>
                <a:ea typeface="+mj-ea"/>
                <a:cs typeface="+mj-cs"/>
              </a:rPr>
              <a:t>Nature vs Nurture</a:t>
            </a:r>
          </a:p>
        </p:txBody>
      </p:sp>
      <p:sp>
        <p:nvSpPr>
          <p:cNvPr id="4" name="TextBox 3">
            <a:extLst>
              <a:ext uri="{FF2B5EF4-FFF2-40B4-BE49-F238E27FC236}">
                <a16:creationId xmlns:a16="http://schemas.microsoft.com/office/drawing/2014/main" id="{81FAE7BA-59EC-099D-822B-37C4FFC3D713}"/>
              </a:ext>
            </a:extLst>
          </p:cNvPr>
          <p:cNvSpPr txBox="1"/>
          <p:nvPr/>
        </p:nvSpPr>
        <p:spPr>
          <a:xfrm>
            <a:off x="138896" y="995424"/>
            <a:ext cx="7870785" cy="5764192"/>
          </a:xfrm>
          <a:prstGeom prst="rect">
            <a:avLst/>
          </a:prstGeom>
        </p:spPr>
        <p:txBody>
          <a:bodyPr vert="horz" lIns="91440" tIns="45720" rIns="91440" bIns="45720" rtlCol="0" anchor="ctr">
            <a:normAutofit/>
          </a:bodyPr>
          <a:lstStyle/>
          <a:p>
            <a:pPr algn="just">
              <a:spcBef>
                <a:spcPct val="20000"/>
              </a:spcBef>
              <a:spcAft>
                <a:spcPts val="600"/>
              </a:spcAft>
              <a:buClr>
                <a:schemeClr val="accent1">
                  <a:lumMod val="75000"/>
                </a:schemeClr>
              </a:buClr>
              <a:buSzPct val="145000"/>
            </a:pPr>
            <a:r>
              <a:rPr lang="en-US" dirty="0"/>
              <a:t>–</a:t>
            </a:r>
            <a:r>
              <a:rPr lang="en-US" b="1" dirty="0">
                <a:latin typeface="Arial" panose="020B0604020202020204" pitchFamily="34" charset="0"/>
                <a:cs typeface="Arial" panose="020B0604020202020204" pitchFamily="34" charset="0"/>
              </a:rPr>
              <a:t>Biological influences (Nature): </a:t>
            </a:r>
            <a:r>
              <a:rPr lang="en-US" dirty="0">
                <a:latin typeface="Arial" panose="020B0604020202020204" pitchFamily="34" charset="0"/>
                <a:cs typeface="Arial" panose="020B0604020202020204" pitchFamily="34" charset="0"/>
              </a:rPr>
              <a:t>Isaa’s temperament and early brain development play a role in how he responds to stress and forms attachments during key early years.</a:t>
            </a:r>
          </a:p>
          <a:p>
            <a:pPr algn="just">
              <a:spcBef>
                <a:spcPct val="20000"/>
              </a:spcBef>
              <a:spcAft>
                <a:spcPts val="600"/>
              </a:spcAft>
              <a:buClr>
                <a:schemeClr val="accent1">
                  <a:lumMod val="75000"/>
                </a:schemeClr>
              </a:buClr>
              <a:buSzPct val="145000"/>
            </a:pPr>
            <a:r>
              <a:rPr lang="en-US" dirty="0">
                <a:latin typeface="Arial" panose="020B0604020202020204" pitchFamily="34" charset="0"/>
                <a:cs typeface="Arial" panose="020B0604020202020204" pitchFamily="34" charset="0"/>
              </a:rPr>
              <a:t>Biological factors can influence emotional regulation and sensitivity to changes in caregiving.</a:t>
            </a:r>
          </a:p>
          <a:p>
            <a:pPr algn="just">
              <a:spcBef>
                <a:spcPct val="20000"/>
              </a:spcBef>
              <a:spcAft>
                <a:spcPts val="600"/>
              </a:spcAft>
              <a:buClr>
                <a:schemeClr val="accent1">
                  <a:lumMod val="75000"/>
                </a:schemeClr>
              </a:buClr>
              <a:buSzPct val="145000"/>
            </a:pPr>
            <a:r>
              <a:rPr lang="en-US" b="1" dirty="0">
                <a:latin typeface="Arial" panose="020B0604020202020204" pitchFamily="34" charset="0"/>
                <a:cs typeface="Arial" panose="020B0604020202020204" pitchFamily="34" charset="0"/>
              </a:rPr>
              <a:t>Environmental Influences (Nurture): </a:t>
            </a:r>
            <a:r>
              <a:rPr lang="en-US" dirty="0">
                <a:latin typeface="Arial" panose="020B0604020202020204" pitchFamily="34" charset="0"/>
                <a:cs typeface="Arial" panose="020B0604020202020204" pitchFamily="34" charset="0"/>
              </a:rPr>
              <a:t>Caregiving and mother’s mental health affected her responsiveness and emotional  availability .</a:t>
            </a:r>
          </a:p>
          <a:p>
            <a:pPr algn="just">
              <a:spcBef>
                <a:spcPct val="20000"/>
              </a:spcBef>
              <a:spcAft>
                <a:spcPts val="600"/>
              </a:spcAft>
              <a:buClr>
                <a:schemeClr val="accent1">
                  <a:lumMod val="75000"/>
                </a:schemeClr>
              </a:buClr>
              <a:buSzPct val="145000"/>
            </a:pPr>
            <a:r>
              <a:rPr lang="en-US" dirty="0">
                <a:latin typeface="Arial" panose="020B0604020202020204" pitchFamily="34" charset="0"/>
                <a:cs typeface="Arial" panose="020B0604020202020204" pitchFamily="34" charset="0"/>
              </a:rPr>
              <a:t>Social interaction was limited due to isolation after moving to London .</a:t>
            </a:r>
          </a:p>
          <a:p>
            <a:pPr algn="just">
              <a:spcBef>
                <a:spcPct val="20000"/>
              </a:spcBef>
              <a:spcAft>
                <a:spcPts val="600"/>
              </a:spcAft>
              <a:buClr>
                <a:schemeClr val="accent1">
                  <a:lumMod val="75000"/>
                </a:schemeClr>
              </a:buClr>
              <a:buSzPct val="145000"/>
            </a:pPr>
            <a:r>
              <a:rPr lang="en-US" dirty="0">
                <a:latin typeface="Arial" panose="020B0604020202020204" pitchFamily="34" charset="0"/>
                <a:cs typeface="Arial" panose="020B0604020202020204" pitchFamily="34" charset="0"/>
              </a:rPr>
              <a:t>Frequent changes in childcare disrupted stability and consistency.</a:t>
            </a:r>
          </a:p>
          <a:p>
            <a:pPr algn="just">
              <a:spcBef>
                <a:spcPct val="20000"/>
              </a:spcBef>
              <a:spcAft>
                <a:spcPts val="600"/>
              </a:spcAft>
              <a:buClr>
                <a:schemeClr val="accent1">
                  <a:lumMod val="75000"/>
                </a:schemeClr>
              </a:buClr>
              <a:buSzPct val="145000"/>
            </a:pPr>
            <a:endParaRPr lang="en-US" dirty="0">
              <a:latin typeface="Arial" panose="020B0604020202020204" pitchFamily="34" charset="0"/>
              <a:cs typeface="Arial" panose="020B0604020202020204" pitchFamily="34" charset="0"/>
            </a:endParaRPr>
          </a:p>
          <a:p>
            <a:pPr algn="just">
              <a:spcBef>
                <a:spcPct val="20000"/>
              </a:spcBef>
              <a:spcAft>
                <a:spcPts val="600"/>
              </a:spcAft>
              <a:buClr>
                <a:schemeClr val="accent1">
                  <a:lumMod val="75000"/>
                </a:schemeClr>
              </a:buClr>
              <a:buSzPct val="145000"/>
            </a:pPr>
            <a:r>
              <a:rPr lang="en-US" b="1" dirty="0">
                <a:latin typeface="Arial" panose="020B0604020202020204" pitchFamily="34" charset="0"/>
                <a:cs typeface="Arial" panose="020B0604020202020204" pitchFamily="34" charset="0"/>
              </a:rPr>
              <a:t>Interaction of Nature and Nurture:</a:t>
            </a:r>
          </a:p>
          <a:p>
            <a:pPr algn="just">
              <a:spcBef>
                <a:spcPct val="20000"/>
              </a:spcBef>
              <a:spcAft>
                <a:spcPts val="600"/>
              </a:spcAft>
              <a:buClr>
                <a:schemeClr val="accent1">
                  <a:lumMod val="75000"/>
                </a:schemeClr>
              </a:buClr>
              <a:buSzPct val="145000"/>
            </a:pPr>
            <a:r>
              <a:rPr lang="en-US" dirty="0">
                <a:latin typeface="Arial" panose="020B0604020202020204" pitchFamily="34" charset="0"/>
                <a:cs typeface="Arial" panose="020B0604020202020204" pitchFamily="34" charset="0"/>
              </a:rPr>
              <a:t>Both biological and environmental factors interact to chape Isaac ‘s development. </a:t>
            </a:r>
          </a:p>
          <a:p>
            <a:pPr algn="just">
              <a:spcBef>
                <a:spcPct val="20000"/>
              </a:spcBef>
              <a:spcAft>
                <a:spcPts val="600"/>
              </a:spcAft>
              <a:buClr>
                <a:schemeClr val="accent1">
                  <a:lumMod val="75000"/>
                </a:schemeClr>
              </a:buClr>
              <a:buSzPct val="145000"/>
            </a:pPr>
            <a:r>
              <a:rPr lang="en-US" dirty="0">
                <a:latin typeface="Arial" panose="020B0604020202020204" pitchFamily="34" charset="0"/>
                <a:cs typeface="Arial" panose="020B0604020202020204" pitchFamily="34" charset="0"/>
              </a:rPr>
              <a:t>His behaviors may reflect a combination of innate temperament and the impact of early experience </a:t>
            </a:r>
            <a:r>
              <a:rPr lang="en-GB" dirty="0">
                <a:latin typeface="Arial" panose="020B0604020202020204" pitchFamily="34" charset="0"/>
                <a:cs typeface="Arial" panose="020B0604020202020204" pitchFamily="34" charset="0"/>
              </a:rPr>
              <a:t>(Murray and Cooper, 2021).</a:t>
            </a:r>
          </a:p>
          <a:p>
            <a:pPr>
              <a:lnSpc>
                <a:spcPct val="90000"/>
              </a:lnSpc>
              <a:spcBef>
                <a:spcPct val="20000"/>
              </a:spcBef>
              <a:spcAft>
                <a:spcPts val="600"/>
              </a:spcAft>
              <a:buClr>
                <a:schemeClr val="accent1">
                  <a:lumMod val="75000"/>
                </a:schemeClr>
              </a:buClr>
              <a:buSzPct val="145000"/>
            </a:pPr>
            <a:endParaRPr lang="en-US" sz="1400" dirty="0"/>
          </a:p>
        </p:txBody>
      </p:sp>
      <p:pic>
        <p:nvPicPr>
          <p:cNvPr id="6" name="Picture 5">
            <a:extLst>
              <a:ext uri="{FF2B5EF4-FFF2-40B4-BE49-F238E27FC236}">
                <a16:creationId xmlns:a16="http://schemas.microsoft.com/office/drawing/2014/main" id="{7962AA0B-D8C4-5D36-200D-DE93F01603F5}"/>
              </a:ext>
            </a:extLst>
          </p:cNvPr>
          <p:cNvPicPr>
            <a:picLocks noChangeAspect="1"/>
          </p:cNvPicPr>
          <p:nvPr/>
        </p:nvPicPr>
        <p:blipFill>
          <a:blip r:embed="rId2"/>
          <a:stretch>
            <a:fillRect/>
          </a:stretch>
        </p:blipFill>
        <p:spPr>
          <a:xfrm>
            <a:off x="8571920" y="3429000"/>
            <a:ext cx="3620080" cy="3567603"/>
          </a:xfrm>
          <a:prstGeom prst="rect">
            <a:avLst/>
          </a:prstGeom>
        </p:spPr>
      </p:pic>
    </p:spTree>
    <p:extLst>
      <p:ext uri="{BB962C8B-B14F-4D97-AF65-F5344CB8AC3E}">
        <p14:creationId xmlns:p14="http://schemas.microsoft.com/office/powerpoint/2010/main" val="30032153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136504D-6190-C5B9-4EF3-E23E86CB28B9}"/>
              </a:ext>
            </a:extLst>
          </p:cNvPr>
          <p:cNvPicPr>
            <a:picLocks noChangeAspect="1"/>
          </p:cNvPicPr>
          <p:nvPr/>
        </p:nvPicPr>
        <p:blipFill>
          <a:blip r:embed="rId2"/>
          <a:srcRect l="22513" r="18800"/>
          <a:stretch>
            <a:fillRect/>
          </a:stretch>
        </p:blipFill>
        <p:spPr>
          <a:xfrm>
            <a:off x="20" y="10"/>
            <a:ext cx="4024741" cy="6857990"/>
          </a:xfrm>
          <a:prstGeom prst="rect">
            <a:avLst/>
          </a:prstGeom>
        </p:spPr>
      </p:pic>
      <p:sp>
        <p:nvSpPr>
          <p:cNvPr id="3" name="TextBox 2">
            <a:extLst>
              <a:ext uri="{FF2B5EF4-FFF2-40B4-BE49-F238E27FC236}">
                <a16:creationId xmlns:a16="http://schemas.microsoft.com/office/drawing/2014/main" id="{B0ECF6F8-753F-D401-9195-7FBE9FA96B16}"/>
              </a:ext>
            </a:extLst>
          </p:cNvPr>
          <p:cNvSpPr txBox="1"/>
          <p:nvPr/>
        </p:nvSpPr>
        <p:spPr>
          <a:xfrm>
            <a:off x="4465050" y="618517"/>
            <a:ext cx="6672886" cy="1596177"/>
          </a:xfrm>
          <a:prstGeom prst="rect">
            <a:avLst/>
          </a:prstGeom>
        </p:spPr>
        <p:txBody>
          <a:bodyPr vert="horz" lIns="91440" tIns="45720" rIns="91440" bIns="45720" rtlCol="0" anchor="ctr">
            <a:normAutofit/>
          </a:bodyPr>
          <a:lstStyle/>
          <a:p>
            <a:pPr algn="ctr" defTabSz="914400">
              <a:lnSpc>
                <a:spcPct val="90000"/>
              </a:lnSpc>
              <a:spcBef>
                <a:spcPct val="0"/>
              </a:spcBef>
              <a:spcAft>
                <a:spcPts val="600"/>
              </a:spcAft>
            </a:pPr>
            <a:r>
              <a:rPr lang="en-US" sz="3600" cap="all" dirty="0">
                <a:ln w="3175" cmpd="sng">
                  <a:noFill/>
                </a:ln>
                <a:latin typeface="+mj-lt"/>
                <a:ea typeface="+mj-ea"/>
                <a:cs typeface="+mj-cs"/>
              </a:rPr>
              <a:t>Theory –informed Strategies for early year practice</a:t>
            </a:r>
          </a:p>
        </p:txBody>
      </p:sp>
      <p:sp>
        <p:nvSpPr>
          <p:cNvPr id="41" name="TextBox 40">
            <a:extLst>
              <a:ext uri="{FF2B5EF4-FFF2-40B4-BE49-F238E27FC236}">
                <a16:creationId xmlns:a16="http://schemas.microsoft.com/office/drawing/2014/main" id="{E549AC9F-638B-E88C-CB40-D68D7FF0CB84}"/>
              </a:ext>
            </a:extLst>
          </p:cNvPr>
          <p:cNvSpPr txBox="1"/>
          <p:nvPr/>
        </p:nvSpPr>
        <p:spPr>
          <a:xfrm>
            <a:off x="4465048" y="2367092"/>
            <a:ext cx="7070460" cy="4490908"/>
          </a:xfrm>
          <a:prstGeom prst="rect">
            <a:avLst/>
          </a:prstGeom>
        </p:spPr>
        <p:txBody>
          <a:bodyPr vert="horz" lIns="91440" tIns="45720" rIns="91440" bIns="45720" rtlCol="0">
            <a:normAutofit lnSpcReduction="10000"/>
          </a:bodyPr>
          <a:lstStyle/>
          <a:p>
            <a:pPr indent="-228600" algn="just" defTabSz="914400">
              <a:lnSpc>
                <a:spcPct val="110000"/>
              </a:lnSpc>
              <a:spcBef>
                <a:spcPct val="20000"/>
              </a:spcBef>
              <a:spcAft>
                <a:spcPts val="600"/>
              </a:spcAft>
              <a:buClr>
                <a:schemeClr val="tx1"/>
              </a:buClr>
              <a:buSzPct val="145000"/>
              <a:buFont typeface="Arial" panose="020B0604020202020204" pitchFamily="34" charset="0"/>
              <a:buChar char="•"/>
            </a:pPr>
            <a:r>
              <a:rPr lang="en-US" sz="1600" cap="all" dirty="0">
                <a:latin typeface="Arial" panose="020B0604020202020204" pitchFamily="34" charset="0"/>
                <a:cs typeface="Arial" panose="020B0604020202020204" pitchFamily="34" charset="0"/>
              </a:rPr>
              <a:t>Linked directly to Bowlby’ theory :Attachment assign a  consistent key worker to build trust, emotional security and reduce separation distress.</a:t>
            </a:r>
          </a:p>
          <a:p>
            <a:pPr indent="-228600" algn="just" defTabSz="914400">
              <a:lnSpc>
                <a:spcPct val="110000"/>
              </a:lnSpc>
              <a:spcBef>
                <a:spcPct val="20000"/>
              </a:spcBef>
              <a:spcAft>
                <a:spcPts val="600"/>
              </a:spcAft>
              <a:buClr>
                <a:schemeClr val="tx1"/>
              </a:buClr>
              <a:buSzPct val="145000"/>
              <a:buFont typeface="Arial" panose="020B0604020202020204" pitchFamily="34" charset="0"/>
              <a:buChar char="•"/>
            </a:pPr>
            <a:r>
              <a:rPr lang="en-US" sz="1600" cap="all" dirty="0">
                <a:latin typeface="Arial" panose="020B0604020202020204" pitchFamily="34" charset="0"/>
                <a:cs typeface="Arial" panose="020B0604020202020204" pitchFamily="34" charset="0"/>
              </a:rPr>
              <a:t>Parental support :Signpost  Isaac’s mother to mental health and parenting services(Nice,2022)</a:t>
            </a:r>
          </a:p>
          <a:p>
            <a:pPr indent="-228600" algn="just" defTabSz="914400">
              <a:lnSpc>
                <a:spcPct val="110000"/>
              </a:lnSpc>
              <a:spcBef>
                <a:spcPct val="20000"/>
              </a:spcBef>
              <a:spcAft>
                <a:spcPts val="600"/>
              </a:spcAft>
              <a:buClr>
                <a:schemeClr val="tx1"/>
              </a:buClr>
              <a:buSzPct val="145000"/>
              <a:buFont typeface="Arial" panose="020B0604020202020204" pitchFamily="34" charset="0"/>
              <a:buChar char="•"/>
            </a:pPr>
            <a:r>
              <a:rPr lang="en-US" sz="1600" cap="all" dirty="0">
                <a:latin typeface="Arial" panose="020B0604020202020204" pitchFamily="34" charset="0"/>
                <a:cs typeface="Arial" panose="020B0604020202020204" pitchFamily="34" charset="0"/>
              </a:rPr>
              <a:t>Multi-agency  working : work with heath visitors , SENCO , and social care to provide coordinated and holistic support.</a:t>
            </a:r>
          </a:p>
          <a:p>
            <a:pPr indent="-228600" algn="just" defTabSz="914400">
              <a:lnSpc>
                <a:spcPct val="110000"/>
              </a:lnSpc>
              <a:spcBef>
                <a:spcPct val="20000"/>
              </a:spcBef>
              <a:spcAft>
                <a:spcPts val="600"/>
              </a:spcAft>
              <a:buClr>
                <a:schemeClr val="tx1"/>
              </a:buClr>
              <a:buSzPct val="145000"/>
              <a:buFont typeface="Arial" panose="020B0604020202020204" pitchFamily="34" charset="0"/>
              <a:buChar char="•"/>
            </a:pPr>
            <a:r>
              <a:rPr lang="en-US" sz="1600" cap="all" dirty="0">
                <a:latin typeface="Arial" panose="020B0604020202020204" pitchFamily="34" charset="0"/>
                <a:cs typeface="Arial" panose="020B0604020202020204" pitchFamily="34" charset="0"/>
              </a:rPr>
              <a:t>Play-based learning : Use play to develop confidence ,communication, and social skills  Play supports emotional regulation and secure relationships (Skill for Care,2023).</a:t>
            </a:r>
          </a:p>
          <a:p>
            <a:pPr indent="-228600" algn="just" defTabSz="914400">
              <a:lnSpc>
                <a:spcPct val="110000"/>
              </a:lnSpc>
              <a:spcBef>
                <a:spcPct val="20000"/>
              </a:spcBef>
              <a:spcAft>
                <a:spcPts val="600"/>
              </a:spcAft>
              <a:buClr>
                <a:schemeClr val="tx1"/>
              </a:buClr>
              <a:buSzPct val="145000"/>
              <a:buFont typeface="Arial" panose="020B0604020202020204" pitchFamily="34" charset="0"/>
              <a:buChar char="•"/>
            </a:pPr>
            <a:r>
              <a:rPr lang="en-US" sz="1600" cap="all" dirty="0">
                <a:latin typeface="Arial" panose="020B0604020202020204" pitchFamily="34" charset="0"/>
                <a:cs typeface="Arial" panose="020B0604020202020204" pitchFamily="34" charset="0"/>
              </a:rPr>
              <a:t>Language support :Encourage talking , reading , and singing to  promote language development  and strengthen caregiver-child interaction (NHS,2023).</a:t>
            </a:r>
          </a:p>
        </p:txBody>
      </p:sp>
    </p:spTree>
    <p:extLst>
      <p:ext uri="{BB962C8B-B14F-4D97-AF65-F5344CB8AC3E}">
        <p14:creationId xmlns:p14="http://schemas.microsoft.com/office/powerpoint/2010/main" val="20501426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2A9638E-955F-6551-D196-1F1B08CB4B18}"/>
              </a:ext>
            </a:extLst>
          </p:cNvPr>
          <p:cNvSpPr txBox="1"/>
          <p:nvPr/>
        </p:nvSpPr>
        <p:spPr>
          <a:xfrm>
            <a:off x="671333" y="592334"/>
            <a:ext cx="8727312" cy="5415607"/>
          </a:xfrm>
          <a:prstGeom prst="rect">
            <a:avLst/>
          </a:prstGeom>
        </p:spPr>
        <p:txBody>
          <a:bodyPr vert="horz" lIns="91440" tIns="45720" rIns="91440" bIns="45720" rtlCol="0" anchor="t">
            <a:normAutofit fontScale="25000" lnSpcReduction="20000"/>
          </a:bodyPr>
          <a:lstStyle/>
          <a:p>
            <a:pPr lvl="1">
              <a:lnSpc>
                <a:spcPct val="90000"/>
              </a:lnSpc>
              <a:spcBef>
                <a:spcPct val="20000"/>
              </a:spcBef>
              <a:spcAft>
                <a:spcPts val="600"/>
              </a:spcAft>
              <a:buClr>
                <a:schemeClr val="accent1">
                  <a:lumMod val="75000"/>
                </a:schemeClr>
              </a:buClr>
              <a:buSzPct val="145000"/>
            </a:pPr>
            <a:r>
              <a:rPr lang="en-US" sz="14400" b="1" dirty="0"/>
              <a:t>Critical Evaluation &amp; London Context</a:t>
            </a:r>
          </a:p>
          <a:p>
            <a:pPr>
              <a:lnSpc>
                <a:spcPct val="170000"/>
              </a:lnSpc>
              <a:spcBef>
                <a:spcPct val="20000"/>
              </a:spcBef>
              <a:spcAft>
                <a:spcPts val="600"/>
              </a:spcAft>
              <a:buClr>
                <a:schemeClr val="accent1">
                  <a:lumMod val="75000"/>
                </a:schemeClr>
              </a:buClr>
              <a:buSzPct val="145000"/>
              <a:buFont typeface="Arial"/>
              <a:buChar char="•"/>
            </a:pPr>
            <a:endParaRPr lang="en-US" sz="2400" dirty="0"/>
          </a:p>
          <a:p>
            <a:pPr>
              <a:lnSpc>
                <a:spcPct val="170000"/>
              </a:lnSpc>
              <a:spcBef>
                <a:spcPct val="20000"/>
              </a:spcBef>
              <a:spcAft>
                <a:spcPts val="600"/>
              </a:spcAft>
              <a:buClr>
                <a:schemeClr val="accent1">
                  <a:lumMod val="75000"/>
                </a:schemeClr>
              </a:buClr>
              <a:buSzPct val="145000"/>
            </a:pPr>
            <a:r>
              <a:rPr lang="en-US" sz="6400" dirty="0">
                <a:latin typeface="Arial" panose="020B0604020202020204" pitchFamily="34" charset="0"/>
                <a:cs typeface="Arial" panose="020B0604020202020204" pitchFamily="34" charset="0"/>
              </a:rPr>
              <a:t>Strengths : Attachment theory clearly  explain how early relationships influence  children’s  behavior, emotional wellbeing and confidence (Bowlby,1969).</a:t>
            </a:r>
          </a:p>
          <a:p>
            <a:pPr>
              <a:lnSpc>
                <a:spcPct val="170000"/>
              </a:lnSpc>
              <a:spcBef>
                <a:spcPct val="20000"/>
              </a:spcBef>
              <a:spcAft>
                <a:spcPts val="600"/>
              </a:spcAft>
              <a:buClr>
                <a:schemeClr val="accent1">
                  <a:lumMod val="75000"/>
                </a:schemeClr>
              </a:buClr>
              <a:buSzPct val="145000"/>
            </a:pPr>
            <a:r>
              <a:rPr lang="en-US" sz="6400" dirty="0">
                <a:latin typeface="Arial" panose="020B0604020202020204" pitchFamily="34" charset="0"/>
                <a:cs typeface="Arial" panose="020B0604020202020204" pitchFamily="34" charset="0"/>
              </a:rPr>
              <a:t>Limitations : The theory focuses mainly on mother and gives less attention to fathers , extended family members   and other  wider caregiving network. It may not fully reflect the diversity of modern families.</a:t>
            </a:r>
          </a:p>
          <a:p>
            <a:pPr>
              <a:lnSpc>
                <a:spcPct val="170000"/>
              </a:lnSpc>
              <a:spcBef>
                <a:spcPct val="20000"/>
              </a:spcBef>
              <a:spcAft>
                <a:spcPts val="600"/>
              </a:spcAft>
              <a:buClr>
                <a:schemeClr val="accent1">
                  <a:lumMod val="75000"/>
                </a:schemeClr>
              </a:buClr>
              <a:buSzPct val="145000"/>
            </a:pPr>
            <a:r>
              <a:rPr lang="en-US" sz="6400" dirty="0">
                <a:latin typeface="Arial" panose="020B0604020202020204" pitchFamily="34" charset="0"/>
                <a:cs typeface="Arial" panose="020B0604020202020204" pitchFamily="34" charset="0"/>
              </a:rPr>
              <a:t>London Context: In London‘s diverse communities ,attachment  may be expressed  differently across cultures. </a:t>
            </a:r>
          </a:p>
          <a:p>
            <a:pPr>
              <a:lnSpc>
                <a:spcPct val="170000"/>
              </a:lnSpc>
              <a:spcBef>
                <a:spcPct val="20000"/>
              </a:spcBef>
              <a:spcAft>
                <a:spcPts val="600"/>
              </a:spcAft>
              <a:buClr>
                <a:schemeClr val="accent1">
                  <a:lumMod val="75000"/>
                </a:schemeClr>
              </a:buClr>
              <a:buSzPct val="145000"/>
            </a:pPr>
            <a:r>
              <a:rPr lang="en-US" sz="6400" dirty="0">
                <a:latin typeface="Arial" panose="020B0604020202020204" pitchFamily="34" charset="0"/>
                <a:cs typeface="Arial" panose="020B0604020202020204" pitchFamily="34" charset="0"/>
              </a:rPr>
              <a:t>Cultures .The EYFS  encourages  inclusive and culturally responsive practice that respect  different caregiving styles and family backgrounds  (Department for Education,2024).</a:t>
            </a:r>
          </a:p>
          <a:p>
            <a:pPr>
              <a:lnSpc>
                <a:spcPct val="170000"/>
              </a:lnSpc>
              <a:spcBef>
                <a:spcPct val="20000"/>
              </a:spcBef>
              <a:spcAft>
                <a:spcPts val="600"/>
              </a:spcAft>
              <a:buClr>
                <a:schemeClr val="accent1">
                  <a:lumMod val="75000"/>
                </a:schemeClr>
              </a:buClr>
              <a:buSzPct val="145000"/>
            </a:pPr>
            <a:r>
              <a:rPr lang="en-US" sz="6400" dirty="0">
                <a:latin typeface="Arial" panose="020B0604020202020204" pitchFamily="34" charset="0"/>
                <a:cs typeface="Arial" panose="020B0604020202020204" pitchFamily="34" charset="0"/>
              </a:rPr>
              <a:t>Usefulness : Attachment theory helps  practitioners  understand children’s  behavior  as a sign of emotional needs and plan appropriate support to promote security , confidence and development (Bowlby,1969).</a:t>
            </a:r>
          </a:p>
          <a:p>
            <a:pPr>
              <a:lnSpc>
                <a:spcPct val="90000"/>
              </a:lnSpc>
              <a:spcBef>
                <a:spcPct val="20000"/>
              </a:spcBef>
              <a:spcAft>
                <a:spcPts val="600"/>
              </a:spcAft>
              <a:buClr>
                <a:schemeClr val="accent1">
                  <a:lumMod val="75000"/>
                </a:schemeClr>
              </a:buClr>
              <a:buSzPct val="145000"/>
              <a:buFont typeface="Arial"/>
              <a:buChar char="•"/>
            </a:pPr>
            <a:endParaRPr lang="en-US" sz="1000" dirty="0"/>
          </a:p>
        </p:txBody>
      </p:sp>
      <p:pic>
        <p:nvPicPr>
          <p:cNvPr id="4" name="Picture 3">
            <a:extLst>
              <a:ext uri="{FF2B5EF4-FFF2-40B4-BE49-F238E27FC236}">
                <a16:creationId xmlns:a16="http://schemas.microsoft.com/office/drawing/2014/main" id="{5A7AFA40-BE63-419E-60ED-DD9523F9AB38}"/>
              </a:ext>
            </a:extLst>
          </p:cNvPr>
          <p:cNvPicPr>
            <a:picLocks noChangeAspect="1"/>
          </p:cNvPicPr>
          <p:nvPr/>
        </p:nvPicPr>
        <p:blipFill>
          <a:blip r:embed="rId2"/>
          <a:stretch>
            <a:fillRect/>
          </a:stretch>
        </p:blipFill>
        <p:spPr>
          <a:xfrm>
            <a:off x="9331851" y="3941906"/>
            <a:ext cx="2775309" cy="2916094"/>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19957646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9CB4A2E-C6EC-A92D-C7B0-B0C9B49DA38C}"/>
              </a:ext>
            </a:extLst>
          </p:cNvPr>
          <p:cNvSpPr txBox="1"/>
          <p:nvPr/>
        </p:nvSpPr>
        <p:spPr>
          <a:xfrm>
            <a:off x="1484312" y="685800"/>
            <a:ext cx="2812385" cy="1752599"/>
          </a:xfrm>
          <a:prstGeom prst="rect">
            <a:avLst/>
          </a:prstGeom>
        </p:spPr>
        <p:txBody>
          <a:bodyPr vert="horz" lIns="91440" tIns="45720" rIns="91440" bIns="45720" rtlCol="0" anchor="ctr">
            <a:normAutofit/>
          </a:bodyPr>
          <a:lstStyle/>
          <a:p>
            <a:pPr algn="ctr">
              <a:spcBef>
                <a:spcPct val="0"/>
              </a:spcBef>
              <a:spcAft>
                <a:spcPts val="600"/>
              </a:spcAft>
            </a:pPr>
            <a:r>
              <a:rPr lang="en-US" sz="3200" dirty="0">
                <a:ln w="3175" cmpd="sng">
                  <a:noFill/>
                </a:ln>
                <a:latin typeface="+mj-lt"/>
                <a:ea typeface="+mj-ea"/>
                <a:cs typeface="+mj-cs"/>
              </a:rPr>
              <a:t> </a:t>
            </a:r>
          </a:p>
        </p:txBody>
      </p:sp>
      <p:sp>
        <p:nvSpPr>
          <p:cNvPr id="4" name="TextBox 3">
            <a:extLst>
              <a:ext uri="{FF2B5EF4-FFF2-40B4-BE49-F238E27FC236}">
                <a16:creationId xmlns:a16="http://schemas.microsoft.com/office/drawing/2014/main" id="{C112E421-26E0-11E3-536F-4664150E3475}"/>
              </a:ext>
            </a:extLst>
          </p:cNvPr>
          <p:cNvSpPr txBox="1"/>
          <p:nvPr/>
        </p:nvSpPr>
        <p:spPr>
          <a:xfrm>
            <a:off x="289367" y="901888"/>
            <a:ext cx="8413538" cy="5762110"/>
          </a:xfrm>
          <a:prstGeom prst="rect">
            <a:avLst/>
          </a:prstGeom>
        </p:spPr>
        <p:txBody>
          <a:bodyPr vert="horz" lIns="91440" tIns="45720" rIns="91440" bIns="45720" rtlCol="0" anchor="ctr">
            <a:noAutofit/>
          </a:bodyPr>
          <a:lstStyle/>
          <a:p>
            <a:pPr algn="just">
              <a:lnSpc>
                <a:spcPct val="170000"/>
              </a:lnSpc>
              <a:spcBef>
                <a:spcPct val="20000"/>
              </a:spcBef>
              <a:spcAft>
                <a:spcPts val="600"/>
              </a:spcAft>
              <a:buClr>
                <a:schemeClr val="accent1">
                  <a:lumMod val="75000"/>
                </a:schemeClr>
              </a:buClr>
              <a:buSzPct val="145000"/>
            </a:pPr>
            <a:r>
              <a:rPr lang="en-US" sz="2000" dirty="0"/>
              <a:t>Isaac’s case shows how  attachment theory helps early years practitioners understand his behavior and provide responsive, child – centered support. In London‘s diverse communities, it is important to apply this theory in a culturally sensitive and inclusive way.</a:t>
            </a:r>
          </a:p>
          <a:p>
            <a:pPr algn="just">
              <a:lnSpc>
                <a:spcPct val="170000"/>
              </a:lnSpc>
              <a:spcBef>
                <a:spcPct val="20000"/>
              </a:spcBef>
              <a:spcAft>
                <a:spcPts val="600"/>
              </a:spcAft>
              <a:buClr>
                <a:schemeClr val="accent1">
                  <a:lumMod val="75000"/>
                </a:schemeClr>
              </a:buClr>
              <a:buSzPct val="145000"/>
            </a:pPr>
            <a:r>
              <a:rPr lang="en-US" sz="2000" dirty="0"/>
              <a:t>Bowlby explains emotional and social difficulties often arise when  secure relationships are disrupted , highlighting that stable responsive caregiving is essential for healthy development.</a:t>
            </a:r>
          </a:p>
          <a:p>
            <a:pPr algn="just">
              <a:lnSpc>
                <a:spcPct val="170000"/>
              </a:lnSpc>
              <a:spcBef>
                <a:spcPct val="20000"/>
              </a:spcBef>
              <a:spcAft>
                <a:spcPts val="600"/>
              </a:spcAft>
              <a:buClr>
                <a:schemeClr val="accent1">
                  <a:lumMod val="75000"/>
                </a:schemeClr>
              </a:buClr>
              <a:buSzPct val="145000"/>
            </a:pPr>
            <a:r>
              <a:rPr lang="en-US" sz="2000" dirty="0"/>
              <a:t>Early help plan supports positive outcomes by strengthening relationships and promoting emotional security (UNICEF,2023). Secure early relationships provide the foundation for healthy development across the lifespan.(Bowlby,1988).</a:t>
            </a:r>
          </a:p>
        </p:txBody>
      </p:sp>
      <p:pic>
        <p:nvPicPr>
          <p:cNvPr id="2" name="Picture 1">
            <a:extLst>
              <a:ext uri="{FF2B5EF4-FFF2-40B4-BE49-F238E27FC236}">
                <a16:creationId xmlns:a16="http://schemas.microsoft.com/office/drawing/2014/main" id="{6BEAD820-9859-B41D-2266-FACE89183347}"/>
              </a:ext>
            </a:extLst>
          </p:cNvPr>
          <p:cNvPicPr>
            <a:picLocks noChangeAspect="1"/>
          </p:cNvPicPr>
          <p:nvPr/>
        </p:nvPicPr>
        <p:blipFill>
          <a:blip r:embed="rId2"/>
          <a:stretch>
            <a:fillRect/>
          </a:stretch>
        </p:blipFill>
        <p:spPr>
          <a:xfrm>
            <a:off x="8702905" y="194002"/>
            <a:ext cx="3489095" cy="3234998"/>
          </a:xfrm>
          <a:prstGeom prst="rect">
            <a:avLst/>
          </a:prstGeom>
        </p:spPr>
      </p:pic>
      <p:sp>
        <p:nvSpPr>
          <p:cNvPr id="6" name="TextBox 5">
            <a:extLst>
              <a:ext uri="{FF2B5EF4-FFF2-40B4-BE49-F238E27FC236}">
                <a16:creationId xmlns:a16="http://schemas.microsoft.com/office/drawing/2014/main" id="{A424DB4C-3368-A287-0C05-35BA6D4EB753}"/>
              </a:ext>
            </a:extLst>
          </p:cNvPr>
          <p:cNvSpPr txBox="1"/>
          <p:nvPr/>
        </p:nvSpPr>
        <p:spPr>
          <a:xfrm>
            <a:off x="4613364" y="114508"/>
            <a:ext cx="6094324" cy="707886"/>
          </a:xfrm>
          <a:prstGeom prst="rect">
            <a:avLst/>
          </a:prstGeom>
          <a:noFill/>
        </p:spPr>
        <p:txBody>
          <a:bodyPr wrap="square">
            <a:spAutoFit/>
          </a:bodyPr>
          <a:lstStyle/>
          <a:p>
            <a:r>
              <a:rPr lang="en-US" sz="4000" dirty="0">
                <a:ln w="3175" cmpd="sng">
                  <a:noFill/>
                </a:ln>
                <a:latin typeface="+mj-lt"/>
                <a:ea typeface="+mj-ea"/>
                <a:cs typeface="+mj-cs"/>
              </a:rPr>
              <a:t>Conclusion</a:t>
            </a:r>
            <a:endParaRPr lang="en-GB" sz="4000" dirty="0"/>
          </a:p>
        </p:txBody>
      </p:sp>
    </p:spTree>
    <p:extLst>
      <p:ext uri="{BB962C8B-B14F-4D97-AF65-F5344CB8AC3E}">
        <p14:creationId xmlns:p14="http://schemas.microsoft.com/office/powerpoint/2010/main" val="5291749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749D36-8CAF-0252-96F3-53B820E06E90}"/>
              </a:ext>
            </a:extLst>
          </p:cNvPr>
          <p:cNvSpPr>
            <a:spLocks noGrp="1"/>
          </p:cNvSpPr>
          <p:nvPr>
            <p:ph type="ctrTitle"/>
          </p:nvPr>
        </p:nvSpPr>
        <p:spPr>
          <a:xfrm>
            <a:off x="4349696" y="374754"/>
            <a:ext cx="5928358" cy="1663908"/>
          </a:xfrm>
        </p:spPr>
        <p:txBody>
          <a:bodyPr>
            <a:normAutofit/>
          </a:bodyPr>
          <a:lstStyle/>
          <a:p>
            <a:r>
              <a:rPr lang="en-GB" dirty="0"/>
              <a:t>Conclusion- part 2</a:t>
            </a:r>
          </a:p>
        </p:txBody>
      </p:sp>
      <p:sp>
        <p:nvSpPr>
          <p:cNvPr id="3" name="Subtitle 2">
            <a:extLst>
              <a:ext uri="{FF2B5EF4-FFF2-40B4-BE49-F238E27FC236}">
                <a16:creationId xmlns:a16="http://schemas.microsoft.com/office/drawing/2014/main" id="{77C4A1CB-EDBB-4886-70F4-5B9516E108D2}"/>
              </a:ext>
            </a:extLst>
          </p:cNvPr>
          <p:cNvSpPr>
            <a:spLocks noGrp="1"/>
          </p:cNvSpPr>
          <p:nvPr>
            <p:ph type="subTitle" idx="1"/>
          </p:nvPr>
        </p:nvSpPr>
        <p:spPr>
          <a:xfrm>
            <a:off x="4277294" y="2323474"/>
            <a:ext cx="7037631" cy="3432748"/>
          </a:xfrm>
        </p:spPr>
        <p:txBody>
          <a:bodyPr>
            <a:normAutofit fontScale="92500" lnSpcReduction="10000"/>
          </a:bodyPr>
          <a:lstStyle/>
          <a:p>
            <a:pPr algn="just">
              <a:lnSpc>
                <a:spcPct val="150000"/>
              </a:lnSpc>
            </a:pPr>
            <a:r>
              <a:rPr lang="en-GB" sz="2400" dirty="0">
                <a:solidFill>
                  <a:schemeClr val="bg2"/>
                </a:solidFill>
                <a:latin typeface="Arial" panose="020B0604020202020204" pitchFamily="34" charset="0"/>
                <a:cs typeface="Arial" panose="020B0604020202020204" pitchFamily="34" charset="0"/>
              </a:rPr>
              <a:t>In addition, Erikson’s theory also applies to Isaac’s case . At age 4, he is in Stage </a:t>
            </a:r>
            <a:r>
              <a:rPr lang="en-GB" sz="2400">
                <a:solidFill>
                  <a:schemeClr val="bg2"/>
                </a:solidFill>
                <a:latin typeface="Arial" panose="020B0604020202020204" pitchFamily="34" charset="0"/>
                <a:cs typeface="Arial" panose="020B0604020202020204" pitchFamily="34" charset="0"/>
              </a:rPr>
              <a:t>3: Initiative </a:t>
            </a:r>
            <a:r>
              <a:rPr lang="en-GB" sz="2400" dirty="0">
                <a:solidFill>
                  <a:schemeClr val="bg2"/>
                </a:solidFill>
                <a:latin typeface="Arial" panose="020B0604020202020204" pitchFamily="34" charset="0"/>
                <a:cs typeface="Arial" panose="020B0604020202020204" pitchFamily="34" charset="0"/>
              </a:rPr>
              <a:t>versus Guilt. In this stage, children need to feel safe to explore, lead play, and try new things(Erikson, 1963). Isaac’s anxiety makes this difficult for him, so supportive care and encouragement are important to help him build  confidence</a:t>
            </a:r>
            <a:r>
              <a:rPr lang="en-GB" sz="2400" dirty="0">
                <a:solidFill>
                  <a:schemeClr val="bg2"/>
                </a:solidFill>
              </a:rPr>
              <a:t>.</a:t>
            </a:r>
          </a:p>
        </p:txBody>
      </p:sp>
      <p:pic>
        <p:nvPicPr>
          <p:cNvPr id="10" name="Picture 9" descr="Person holding a puzzle piece">
            <a:extLst>
              <a:ext uri="{FF2B5EF4-FFF2-40B4-BE49-F238E27FC236}">
                <a16:creationId xmlns:a16="http://schemas.microsoft.com/office/drawing/2014/main" id="{96BCFCAB-7CA2-C3D8-C0AC-C43D567F1AD5}"/>
              </a:ext>
            </a:extLst>
          </p:cNvPr>
          <p:cNvPicPr>
            <a:picLocks noChangeAspect="1"/>
          </p:cNvPicPr>
          <p:nvPr/>
        </p:nvPicPr>
        <p:blipFill>
          <a:blip r:embed="rId2"/>
          <a:srcRect l="27173" r="26847" b="-1"/>
          <a:stretch>
            <a:fillRect/>
          </a:stretch>
        </p:blipFill>
        <p:spPr>
          <a:xfrm>
            <a:off x="2710" y="134912"/>
            <a:ext cx="3822471" cy="6723088"/>
          </a:xfrm>
          <a:prstGeom prst="rect">
            <a:avLst/>
          </a:prstGeom>
        </p:spPr>
      </p:pic>
    </p:spTree>
    <p:extLst>
      <p:ext uri="{BB962C8B-B14F-4D97-AF65-F5344CB8AC3E}">
        <p14:creationId xmlns:p14="http://schemas.microsoft.com/office/powerpoint/2010/main" val="33783956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AE15625-AFAD-355E-5977-D1E4FAFCDE61}"/>
              </a:ext>
            </a:extLst>
          </p:cNvPr>
          <p:cNvSpPr txBox="1"/>
          <p:nvPr/>
        </p:nvSpPr>
        <p:spPr>
          <a:xfrm>
            <a:off x="246078" y="249382"/>
            <a:ext cx="3446067" cy="382385"/>
          </a:xfrm>
          <a:prstGeom prst="rect">
            <a:avLst/>
          </a:prstGeom>
        </p:spPr>
        <p:txBody>
          <a:bodyPr vert="horz" lIns="91440" tIns="45720" rIns="91440" bIns="45720" rtlCol="0" anchor="b">
            <a:noAutofit/>
          </a:bodyPr>
          <a:lstStyle/>
          <a:p>
            <a:pPr algn="r" defTabSz="914400">
              <a:lnSpc>
                <a:spcPct val="90000"/>
              </a:lnSpc>
              <a:spcBef>
                <a:spcPct val="0"/>
              </a:spcBef>
              <a:spcAft>
                <a:spcPts val="600"/>
              </a:spcAft>
            </a:pPr>
            <a:endParaRPr lang="en-US" sz="3600" b="1" cap="all" dirty="0">
              <a:latin typeface="+mj-lt"/>
              <a:ea typeface="+mj-ea"/>
              <a:cs typeface="+mj-cs"/>
            </a:endParaRPr>
          </a:p>
        </p:txBody>
      </p:sp>
      <p:sp>
        <p:nvSpPr>
          <p:cNvPr id="5" name="TextBox 4">
            <a:extLst>
              <a:ext uri="{FF2B5EF4-FFF2-40B4-BE49-F238E27FC236}">
                <a16:creationId xmlns:a16="http://schemas.microsoft.com/office/drawing/2014/main" id="{CFDED913-2E58-C37D-A6F5-FC0D0CFDE32E}"/>
              </a:ext>
            </a:extLst>
          </p:cNvPr>
          <p:cNvSpPr txBox="1"/>
          <p:nvPr/>
        </p:nvSpPr>
        <p:spPr>
          <a:xfrm>
            <a:off x="246078" y="249382"/>
            <a:ext cx="11397282" cy="6608617"/>
          </a:xfrm>
          <a:prstGeom prst="rect">
            <a:avLst/>
          </a:prstGeom>
        </p:spPr>
        <p:txBody>
          <a:bodyPr vert="horz" lIns="91440" tIns="45720" rIns="91440" bIns="45720" rtlCol="0" anchor="ctr">
            <a:normAutofit/>
          </a:bodyPr>
          <a:lstStyle/>
          <a:p>
            <a:pPr indent="-228600" defTabSz="914400">
              <a:lnSpc>
                <a:spcPct val="110000"/>
              </a:lnSpc>
              <a:buClr>
                <a:schemeClr val="tx1"/>
              </a:buClr>
              <a:buFont typeface="Arial" panose="020B0604020202020204" pitchFamily="34" charset="0"/>
              <a:buChar char="•"/>
            </a:pPr>
            <a:endParaRPr lang="en-US" sz="1000" cap="all" dirty="0"/>
          </a:p>
        </p:txBody>
      </p:sp>
      <p:sp>
        <p:nvSpPr>
          <p:cNvPr id="4" name="TextBox 3">
            <a:extLst>
              <a:ext uri="{FF2B5EF4-FFF2-40B4-BE49-F238E27FC236}">
                <a16:creationId xmlns:a16="http://schemas.microsoft.com/office/drawing/2014/main" id="{4EBABD58-ED4A-91F7-772C-499F5A500933}"/>
              </a:ext>
            </a:extLst>
          </p:cNvPr>
          <p:cNvSpPr txBox="1"/>
          <p:nvPr/>
        </p:nvSpPr>
        <p:spPr>
          <a:xfrm>
            <a:off x="645531" y="98942"/>
            <a:ext cx="6093228" cy="646331"/>
          </a:xfrm>
          <a:prstGeom prst="rect">
            <a:avLst/>
          </a:prstGeom>
          <a:noFill/>
        </p:spPr>
        <p:txBody>
          <a:bodyPr wrap="square">
            <a:spAutoFit/>
          </a:bodyPr>
          <a:lstStyle/>
          <a:p>
            <a:pPr algn="r" defTabSz="914400">
              <a:lnSpc>
                <a:spcPct val="90000"/>
              </a:lnSpc>
              <a:spcBef>
                <a:spcPct val="0"/>
              </a:spcBef>
              <a:spcAft>
                <a:spcPts val="600"/>
              </a:spcAft>
            </a:pPr>
            <a:r>
              <a:rPr lang="en-US" sz="4000" b="1" cap="all" dirty="0">
                <a:latin typeface="+mj-lt"/>
                <a:ea typeface="+mj-ea"/>
                <a:cs typeface="+mj-cs"/>
              </a:rPr>
              <a:t>Reference</a:t>
            </a:r>
            <a:endParaRPr lang="en-US" sz="1800" b="1" cap="all" dirty="0">
              <a:latin typeface="+mj-lt"/>
              <a:ea typeface="+mj-ea"/>
              <a:cs typeface="+mj-cs"/>
            </a:endParaRPr>
          </a:p>
        </p:txBody>
      </p:sp>
      <p:sp>
        <p:nvSpPr>
          <p:cNvPr id="3" name="TextBox 2">
            <a:extLst>
              <a:ext uri="{FF2B5EF4-FFF2-40B4-BE49-F238E27FC236}">
                <a16:creationId xmlns:a16="http://schemas.microsoft.com/office/drawing/2014/main" id="{FBB00212-FC52-1A64-878B-E7DC62FAEACD}"/>
              </a:ext>
            </a:extLst>
          </p:cNvPr>
          <p:cNvSpPr txBox="1"/>
          <p:nvPr/>
        </p:nvSpPr>
        <p:spPr>
          <a:xfrm>
            <a:off x="123039" y="668530"/>
            <a:ext cx="11945922" cy="5940088"/>
          </a:xfrm>
          <a:prstGeom prst="rect">
            <a:avLst/>
          </a:prstGeom>
          <a:noFill/>
        </p:spPr>
        <p:txBody>
          <a:bodyPr wrap="square" rtlCol="0">
            <a:spAutoFit/>
          </a:bodyPr>
          <a:lstStyle/>
          <a:p>
            <a:pPr algn="just"/>
            <a:r>
              <a:rPr lang="en-GB" sz="2000" b="1" i="1" dirty="0"/>
              <a:t>Alzheimer Society of Canada, Family and Caregiver Support Committee, Canada. Health Services and Promotion Branch and Canada. Mental Health Division</a:t>
            </a:r>
            <a:r>
              <a:rPr lang="en-GB" sz="2000" i="1" dirty="0"/>
              <a:t> (1984) Alzheimer’s disease: A family information handbook. Ottawa: Minister of National Health and Welfare, Mental Health Division, Health Services Directorate, Health Services and Promotion Branch, in cooperation with the Alzheimer Society of Canada.</a:t>
            </a:r>
          </a:p>
          <a:p>
            <a:pPr algn="just"/>
            <a:endParaRPr lang="en-GB" sz="2000" i="1" dirty="0"/>
          </a:p>
          <a:p>
            <a:pPr algn="just"/>
            <a:r>
              <a:rPr lang="en-GB" sz="2000" b="1" i="1" dirty="0"/>
              <a:t>Alzheimer’s Society</a:t>
            </a:r>
            <a:r>
              <a:rPr lang="en-GB" sz="2000" i="1" dirty="0"/>
              <a:t> (1984) United against dementia. Available at: </a:t>
            </a:r>
            <a:r>
              <a:rPr lang="en-GB" sz="2000" i="1" dirty="0">
                <a:hlinkClick r:id="rId2" tooltip="www.alzheimers.org.uk"/>
              </a:rPr>
              <a:t>https://www.alzheimers.org.uk</a:t>
            </a:r>
            <a:r>
              <a:rPr lang="en-GB" sz="2000" i="1" dirty="0"/>
              <a:t> (Accessed: 30 June 2026).</a:t>
            </a:r>
          </a:p>
          <a:p>
            <a:pPr algn="just"/>
            <a:r>
              <a:rPr lang="en-GB" sz="2000" b="1" i="1" dirty="0"/>
              <a:t>Bowlby, J.</a:t>
            </a:r>
            <a:r>
              <a:rPr lang="en-GB" sz="2000" i="1" dirty="0"/>
              <a:t> (1958) ‘The nature of the child’s tie to his mother’, International Journal of Psycho-Analysis, 39(5), pp. 350–373.</a:t>
            </a:r>
          </a:p>
          <a:p>
            <a:pPr algn="just"/>
            <a:r>
              <a:rPr lang="en-GB" sz="2000" b="1" i="1" dirty="0"/>
              <a:t>Bowlby</a:t>
            </a:r>
            <a:r>
              <a:rPr lang="en-GB" sz="2000" i="1" dirty="0"/>
              <a:t> (2026) Bowlby Attachment Theory Printable Poster, Digital Psychology Tool, School Counsellor, Psychologist, Therapist Office Decor, Calming Corner. Available at: </a:t>
            </a:r>
            <a:r>
              <a:rPr lang="en-GB" sz="2000" i="1" dirty="0">
                <a:hlinkClick r:id="rId3" tooltip="www.etsy.com"/>
              </a:rPr>
              <a:t>https://www.etsy.com/uk</a:t>
            </a:r>
            <a:r>
              <a:rPr lang="en-GB" sz="2000" i="1" dirty="0"/>
              <a:t> (Accessed: 30 June 2026).</a:t>
            </a:r>
          </a:p>
          <a:p>
            <a:pPr algn="just"/>
            <a:endParaRPr lang="en-GB" sz="2000" i="1" dirty="0"/>
          </a:p>
          <a:p>
            <a:pPr algn="just"/>
            <a:r>
              <a:rPr lang="en-GB" sz="2000" b="1" dirty="0"/>
              <a:t>Erikson, E.H.</a:t>
            </a:r>
            <a:r>
              <a:rPr lang="en-GB" sz="2000" dirty="0"/>
              <a:t> (1963) </a:t>
            </a:r>
            <a:r>
              <a:rPr lang="en-GB" sz="2000" i="1" dirty="0"/>
              <a:t>Childhood and society</a:t>
            </a:r>
            <a:r>
              <a:rPr lang="en-GB" sz="2000" dirty="0"/>
              <a:t>. 2nd ed. New York: W. W. Norton &amp; Company.</a:t>
            </a:r>
          </a:p>
          <a:p>
            <a:pPr algn="just"/>
            <a:endParaRPr lang="en-GB" sz="2000" i="1" dirty="0"/>
          </a:p>
          <a:p>
            <a:pPr algn="just"/>
            <a:r>
              <a:rPr lang="en-GB" sz="2000" b="1" i="1" dirty="0"/>
              <a:t>GOV.UK</a:t>
            </a:r>
            <a:r>
              <a:rPr lang="en-GB" sz="2000" i="1" dirty="0"/>
              <a:t> (2024) Early years: child development guidance. Available at: </a:t>
            </a:r>
            <a:r>
              <a:rPr lang="en-GB" sz="2000" i="1" dirty="0">
                <a:hlinkClick r:id="rId4" tooltip="www.gov.uk"/>
              </a:rPr>
              <a:t>https://www.gov.uk</a:t>
            </a:r>
            <a:r>
              <a:rPr lang="en-GB" sz="2000" i="1" dirty="0"/>
              <a:t> (Accessed: 3 July 2026).</a:t>
            </a:r>
          </a:p>
          <a:p>
            <a:pPr algn="just"/>
            <a:endParaRPr lang="en-GB" sz="2000" i="1" dirty="0"/>
          </a:p>
          <a:p>
            <a:pPr algn="just"/>
            <a:r>
              <a:rPr lang="en-GB" sz="2000" b="1" i="1" dirty="0"/>
              <a:t>Murray, L. and Cooper, P.J.</a:t>
            </a:r>
            <a:r>
              <a:rPr lang="en-GB" sz="2000" i="1" dirty="0"/>
              <a:t> (1997) ‘Effects of postnatal depression on infant development’, Archives of Disease in Childhood, 77(2), pp. 99–101. Doi: 10.1136/adc.77.2.99.</a:t>
            </a:r>
          </a:p>
          <a:p>
            <a:pPr algn="just"/>
            <a:r>
              <a:rPr lang="en-GB" sz="2000" b="1" i="1" dirty="0"/>
              <a:t>NHS</a:t>
            </a:r>
            <a:r>
              <a:rPr lang="en-GB" sz="2000" i="1" dirty="0"/>
              <a:t> (2023) Understanding child development. Available at: </a:t>
            </a:r>
            <a:r>
              <a:rPr lang="en-GB" sz="2000" i="1" dirty="0">
                <a:hlinkClick r:id="rId5" tooltip="www.nhs.uk"/>
              </a:rPr>
              <a:t>https://www.nhs.uk</a:t>
            </a:r>
            <a:r>
              <a:rPr lang="en-GB" sz="2000" i="1" dirty="0"/>
              <a:t> (Accessed: 3 July 2026).</a:t>
            </a:r>
          </a:p>
          <a:p>
            <a:pPr algn="just"/>
            <a:r>
              <a:rPr lang="en-GB" sz="2000" b="1" i="1" dirty="0"/>
              <a:t>UNICEF</a:t>
            </a:r>
            <a:r>
              <a:rPr lang="en-GB" sz="2000" i="1" dirty="0"/>
              <a:t> (2023) .Child development and early childhood. Available at: </a:t>
            </a:r>
            <a:r>
              <a:rPr lang="en-GB" sz="2000" i="1" dirty="0">
                <a:hlinkClick r:id="rId6" tooltip="www.unicef.org"/>
              </a:rPr>
              <a:t>https://www.unicef.org</a:t>
            </a:r>
            <a:r>
              <a:rPr lang="en-GB" sz="2000" i="1" dirty="0"/>
              <a:t> (Accessed: 3 July 2026).</a:t>
            </a:r>
          </a:p>
        </p:txBody>
      </p:sp>
    </p:spTree>
    <p:extLst>
      <p:ext uri="{BB962C8B-B14F-4D97-AF65-F5344CB8AC3E}">
        <p14:creationId xmlns:p14="http://schemas.microsoft.com/office/powerpoint/2010/main" val="4286662402"/>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TM10001115[[fn=Parcel]]</Template>
  <TotalTime>8979</TotalTime>
  <Words>1346</Words>
  <Application>Microsoft Office PowerPoint</Application>
  <PresentationFormat>Widescreen</PresentationFormat>
  <Paragraphs>85</Paragraphs>
  <Slides>14</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Abadi</vt:lpstr>
      <vt:lpstr>Aptos</vt:lpstr>
      <vt:lpstr>Arial</vt:lpstr>
      <vt:lpstr>Gill Sans MT</vt:lpstr>
      <vt:lpstr>Parcel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Conclusion- part 2</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rosa santos</dc:creator>
  <cp:lastModifiedBy>rosa santos</cp:lastModifiedBy>
  <cp:revision>1</cp:revision>
  <dcterms:created xsi:type="dcterms:W3CDTF">2026-06-14T14:38:24Z</dcterms:created>
  <dcterms:modified xsi:type="dcterms:W3CDTF">2026-07-11T08:26:37Z</dcterms:modified>
</cp:coreProperties>
</file>