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2" r:id="rId4"/>
  </p:sldMasterIdLst>
  <p:notesMasterIdLst>
    <p:notesMasterId r:id="rId14"/>
  </p:notesMasterIdLst>
  <p:handoutMasterIdLst>
    <p:handoutMasterId r:id="rId15"/>
  </p:handoutMasterIdLst>
  <p:sldIdLst>
    <p:sldId id="256" r:id="rId5"/>
    <p:sldId id="257" r:id="rId6"/>
    <p:sldId id="259" r:id="rId7"/>
    <p:sldId id="261" r:id="rId8"/>
    <p:sldId id="263" r:id="rId9"/>
    <p:sldId id="264" r:id="rId10"/>
    <p:sldId id="267" r:id="rId11"/>
    <p:sldId id="268"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3E3E"/>
    <a:srgbClr val="6D0000"/>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C7853C-536D-4A76-A0AE-DD22124D55A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13" autoAdjust="0"/>
    <p:restoredTop sz="85660" autoAdjust="0"/>
  </p:normalViewPr>
  <p:slideViewPr>
    <p:cSldViewPr snapToGrid="0">
      <p:cViewPr varScale="1">
        <p:scale>
          <a:sx n="67" d="100"/>
          <a:sy n="67" d="100"/>
        </p:scale>
        <p:origin x="102" y="12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242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73EDD3B8-5E68-48E9-AAB1-5DE570C28E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4A897E35-4312-4077-83D3-69953080BC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836F02-AF67-416B-AB85-08CFF698F86D}" type="datetimeFigureOut">
              <a:rPr lang="en-US" smtClean="0"/>
              <a:t>11/23/2021</a:t>
            </a:fld>
            <a:endParaRPr lang="en-US" dirty="0"/>
          </a:p>
        </p:txBody>
      </p:sp>
      <p:sp>
        <p:nvSpPr>
          <p:cNvPr id="4" name="Footer Placeholder 3">
            <a:extLst>
              <a:ext uri="{FF2B5EF4-FFF2-40B4-BE49-F238E27FC236}">
                <a16:creationId xmlns="" xmlns:a16="http://schemas.microsoft.com/office/drawing/2014/main" id="{75853C52-2B92-4B9E-86F4-DB78684BEC8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D20E0EA4-BAD2-4335-9446-CA4CCFEC14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D65BC62-3B36-43F8-8B69-D6E5E743DA31}" type="slidenum">
              <a:rPr lang="en-US" smtClean="0"/>
              <a:t>‹#›</a:t>
            </a:fld>
            <a:endParaRPr lang="en-US" dirty="0"/>
          </a:p>
        </p:txBody>
      </p:sp>
    </p:spTree>
    <p:extLst>
      <p:ext uri="{BB962C8B-B14F-4D97-AF65-F5344CB8AC3E}">
        <p14:creationId xmlns:p14="http://schemas.microsoft.com/office/powerpoint/2010/main" val="33165184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B7E8F0-931C-4E43-98D1-A3CD0E0034DC}" type="datetimeFigureOut">
              <a:rPr lang="en-US" smtClean="0"/>
              <a:t>11/23/2021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AEB063-7F11-4E3B-BA52-07405B1C2D95}" type="slidenum">
              <a:rPr lang="en-US" smtClean="0"/>
              <a:t>‹#›</a:t>
            </a:fld>
            <a:endParaRPr lang="en-US" dirty="0"/>
          </a:p>
        </p:txBody>
      </p:sp>
    </p:spTree>
    <p:extLst>
      <p:ext uri="{BB962C8B-B14F-4D97-AF65-F5344CB8AC3E}">
        <p14:creationId xmlns:p14="http://schemas.microsoft.com/office/powerpoint/2010/main" val="1862930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Tahoma" panose="020B0604030504040204" pitchFamily="34" charset="0"/>
                <a:ea typeface="Tahoma" panose="020B0604030504040204" pitchFamily="34" charset="0"/>
                <a:cs typeface="Tahoma" panose="020B0604030504040204" pitchFamily="34" charset="0"/>
              </a:rPr>
              <a:t>This presentation will hopefully</a:t>
            </a:r>
            <a:r>
              <a:rPr lang="en-US" sz="1200" baseline="0" dirty="0" smtClean="0">
                <a:latin typeface="Tahoma" panose="020B0604030504040204" pitchFamily="34" charset="0"/>
                <a:ea typeface="Tahoma" panose="020B0604030504040204" pitchFamily="34" charset="0"/>
                <a:cs typeface="Tahoma" panose="020B0604030504040204" pitchFamily="34" charset="0"/>
              </a:rPr>
              <a:t> help you have a better understanding of study skills and what they can be used for. I will be focusing on 3 study </a:t>
            </a:r>
            <a:r>
              <a:rPr lang="en-GB" sz="1200" baseline="0" dirty="0" smtClean="0">
                <a:latin typeface="Tahoma" panose="020B0604030504040204" pitchFamily="34" charset="0"/>
                <a:ea typeface="Tahoma" panose="020B0604030504040204" pitchFamily="34" charset="0"/>
                <a:cs typeface="Tahoma" panose="020B0604030504040204" pitchFamily="34" charset="0"/>
              </a:rPr>
              <a:t>skills specifically in this presentation which I believe can be useful in future employment for me.</a:t>
            </a:r>
            <a:endParaRPr lang="en-US" sz="1200" dirty="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E6AEB063-7F11-4E3B-BA52-07405B1C2D95}" type="slidenum">
              <a:rPr lang="en-US" smtClean="0"/>
              <a:t>1</a:t>
            </a:fld>
            <a:endParaRPr lang="en-US" dirty="0"/>
          </a:p>
        </p:txBody>
      </p:sp>
    </p:spTree>
    <p:extLst>
      <p:ext uri="{BB962C8B-B14F-4D97-AF65-F5344CB8AC3E}">
        <p14:creationId xmlns:p14="http://schemas.microsoft.com/office/powerpoint/2010/main" val="3205455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ahoma" panose="020B0604030504040204" pitchFamily="34" charset="0"/>
                <a:ea typeface="Tahoma" panose="020B0604030504040204" pitchFamily="34" charset="0"/>
                <a:cs typeface="Tahoma" panose="020B0604030504040204" pitchFamily="34" charset="0"/>
              </a:rPr>
              <a:t>Study skills </a:t>
            </a:r>
            <a:r>
              <a:rPr lang="en-GB" sz="1200" dirty="0" smtClean="0">
                <a:latin typeface="Tahoma" panose="020B0604030504040204" pitchFamily="34" charset="0"/>
                <a:ea typeface="Tahoma" panose="020B0604030504040204" pitchFamily="34" charset="0"/>
                <a:cs typeface="Tahoma" panose="020B0604030504040204" pitchFamily="34" charset="0"/>
              </a:rPr>
              <a:t>are very important skills to obtain, throughout your life. </a:t>
            </a:r>
            <a:r>
              <a:rPr lang="en-GB" sz="1200" dirty="0" err="1" smtClean="0">
                <a:latin typeface="Tahoma" panose="020B0604030504040204" pitchFamily="34" charset="0"/>
                <a:ea typeface="Tahoma" panose="020B0604030504040204" pitchFamily="34" charset="0"/>
                <a:cs typeface="Tahoma" panose="020B0604030504040204" pitchFamily="34" charset="0"/>
              </a:rPr>
              <a:t>Mosts</a:t>
            </a:r>
            <a:r>
              <a:rPr lang="en-GB" sz="1200" dirty="0" smtClean="0">
                <a:latin typeface="Tahoma" panose="020B0604030504040204" pitchFamily="34" charset="0"/>
                <a:ea typeface="Tahoma" panose="020B0604030504040204" pitchFamily="34" charset="0"/>
                <a:cs typeface="Tahoma" panose="020B0604030504040204" pitchFamily="34" charset="0"/>
              </a:rPr>
              <a:t> study skills are helpful and useful throughout education especially higher education such as university but they can also be used after education and into employment.</a:t>
            </a:r>
            <a:r>
              <a:rPr lang="en-GB" sz="1200" baseline="0" dirty="0" smtClean="0">
                <a:latin typeface="Tahoma" panose="020B0604030504040204" pitchFamily="34" charset="0"/>
                <a:ea typeface="Tahoma" panose="020B0604030504040204" pitchFamily="34" charset="0"/>
                <a:cs typeface="Tahoma" panose="020B0604030504040204" pitchFamily="34" charset="0"/>
              </a:rPr>
              <a:t> There are many types of study skills that are often used in employment, for example : reflection- reflection can be used very often throughout any education and career. Digital skills- digital skills are often used in most jobs when writing reports or even reflecting on your career and experiences within the youth work sector. </a:t>
            </a:r>
            <a:endParaRPr lang="en-US" sz="1200" dirty="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E6AEB063-7F11-4E3B-BA52-07405B1C2D95}" type="slidenum">
              <a:rPr lang="en-US" smtClean="0"/>
              <a:t>2</a:t>
            </a:fld>
            <a:endParaRPr lang="en-US" dirty="0"/>
          </a:p>
        </p:txBody>
      </p:sp>
    </p:spTree>
    <p:extLst>
      <p:ext uri="{BB962C8B-B14F-4D97-AF65-F5344CB8AC3E}">
        <p14:creationId xmlns:p14="http://schemas.microsoft.com/office/powerpoint/2010/main" val="27524013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mn-lt"/>
                <a:ea typeface="+mn-ea"/>
                <a:cs typeface="+mn-cs"/>
              </a:rPr>
              <a:t>Even though there are many study skills that are very important within the youth work sector, I have chosen three study skills to look at in detail. I am looking at these three in detail because I believe that they are very important skills that can be used in employment after education. Communication is used throughout our lives and always gets improved due to the constant learning and conversations with many different people including</a:t>
            </a:r>
            <a:r>
              <a:rPr lang="en-GB" baseline="0" dirty="0" smtClean="0">
                <a:latin typeface="+mn-lt"/>
                <a:ea typeface="+mn-ea"/>
                <a:cs typeface="+mn-cs"/>
              </a:rPr>
              <a:t> young people and colleagues. Researching is also important as when working in the youth work sector means there are many laws and information that often change every few years meaning by researching information can help you keep up to date with any important information. Referencing is a very serious skills as it can cause you problems if it is not done correctly in any piece of work for education or jobs.</a:t>
            </a:r>
            <a:endParaRPr lang="en-US" dirty="0">
              <a:latin typeface="Century Gothic" panose="020B050202020202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E6AEB063-7F11-4E3B-BA52-07405B1C2D95}" type="slidenum">
              <a:rPr lang="en-US" smtClean="0"/>
              <a:t>3</a:t>
            </a:fld>
            <a:endParaRPr lang="en-US" dirty="0"/>
          </a:p>
        </p:txBody>
      </p:sp>
    </p:spTree>
    <p:extLst>
      <p:ext uri="{BB962C8B-B14F-4D97-AF65-F5344CB8AC3E}">
        <p14:creationId xmlns:p14="http://schemas.microsoft.com/office/powerpoint/2010/main" val="3338027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Communication is a very important skill to have in your life no matter what job you choose.  </a:t>
            </a:r>
            <a:r>
              <a:rPr lang="en-GB" dirty="0" smtClean="0"/>
              <a:t>Communication is used in all life situations, especially within the youth work sector as there are many different people that you can come across within the job. Some tips when communicated with different people are:</a:t>
            </a:r>
          </a:p>
          <a:p>
            <a:r>
              <a:rPr lang="en-GB" dirty="0" smtClean="0"/>
              <a:t>Precision- when working with young people and colleagues it is very important to use data accurately to provide correct information. This is very important when working with young people because it can cause a lot of problems within the community. </a:t>
            </a:r>
          </a:p>
          <a:p>
            <a:r>
              <a:rPr lang="en-GB" dirty="0" smtClean="0"/>
              <a:t>Audience awareness</a:t>
            </a:r>
            <a:r>
              <a:rPr lang="en-GB" baseline="0" dirty="0" smtClean="0"/>
              <a:t>- when talking to anyone it is very important to be aware of your audience, by being aware of your audience it helps you communicate in a way that they would understand, examples like using words that they would understand rather than using professional words when talking to young people. </a:t>
            </a:r>
          </a:p>
          <a:p>
            <a:r>
              <a:rPr lang="en-GB" baseline="0" dirty="0" smtClean="0"/>
              <a:t>Understanding- similar to precision, understanding can often be related to information when relating it to communication. When communication with colleagues it can often be about important information which means everything you communicate about you would have to understand because when talking about a sensitive subject within the youth work sector it can become hard to talk about information that you don’t completely understand. </a:t>
            </a:r>
          </a:p>
          <a:p>
            <a:r>
              <a:rPr lang="en-GB" baseline="0" dirty="0" smtClean="0"/>
              <a:t>Turn- taking – communication can often be in groups or group activities which means their will be lots of people wanting to talk  within the group. Communication in a group will mean that everyone will take turns talking about different topics and it can often be hard to be active within the group but also not be taking over the conversation and letting other people contribute in the group. </a:t>
            </a:r>
          </a:p>
          <a:p>
            <a:r>
              <a:rPr lang="en-GB" baseline="0" dirty="0" smtClean="0"/>
              <a:t>Contributing constructively- contributing constructively links very well with the turn taking point, when being in conversation with anyone which can become aggressive or someone doesn‘t listen actively, it can be very important to contribute to the conversation constructively making points that you believe in but also doing it in a friendly and nice way.</a:t>
            </a:r>
          </a:p>
          <a:p>
            <a:endParaRPr lang="en-GB" baseline="0" dirty="0" smtClean="0"/>
          </a:p>
          <a:p>
            <a:endParaRPr lang="en-US" dirty="0"/>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4</a:t>
            </a:fld>
            <a:endParaRPr lang="en-US" dirty="0"/>
          </a:p>
        </p:txBody>
      </p:sp>
    </p:spTree>
    <p:extLst>
      <p:ext uri="{BB962C8B-B14F-4D97-AF65-F5344CB8AC3E}">
        <p14:creationId xmlns:p14="http://schemas.microsoft.com/office/powerpoint/2010/main" val="2639452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Quote- explain quote, this quote is a </a:t>
            </a:r>
            <a:r>
              <a:rPr lang="en-GB" dirty="0" smtClean="0"/>
              <a:t>definition of researching. Researching is very important for education for all essays and work that includes information that you are not entirely sure off. </a:t>
            </a:r>
            <a:endParaRPr lang="en-US" dirty="0"/>
          </a:p>
          <a:p>
            <a:r>
              <a:rPr lang="en-US" dirty="0" smtClean="0"/>
              <a:t>According to (reference) a way to research starts off by thinking about the topic you want to research, after that the </a:t>
            </a:r>
            <a:r>
              <a:rPr lang="en-GB" dirty="0" smtClean="0"/>
              <a:t>researching starts but when starting to research it is easier to research broadly about your topic as you will then have a lot of different sources and they will all be slightly different about the topic. When finishing research and having a wide variety of research, </a:t>
            </a:r>
            <a:r>
              <a:rPr lang="en-GB" dirty="0" err="1" smtClean="0"/>
              <a:t>younwill</a:t>
            </a:r>
            <a:r>
              <a:rPr lang="en-GB" dirty="0" smtClean="0"/>
              <a:t> be able to evaluate all the sources you have gathered to get the information most relevant to the topic that is being researched. After all the evaluated is done you will have reached a suitable amount of research that is relevant to include within your work, but after researching all the information it will have to be referenced. </a:t>
            </a:r>
          </a:p>
        </p:txBody>
      </p:sp>
      <p:sp>
        <p:nvSpPr>
          <p:cNvPr id="4" name="Slide Number Placeholder 3"/>
          <p:cNvSpPr>
            <a:spLocks noGrp="1"/>
          </p:cNvSpPr>
          <p:nvPr>
            <p:ph type="sldNum" sz="quarter" idx="10"/>
          </p:nvPr>
        </p:nvSpPr>
        <p:spPr/>
        <p:txBody>
          <a:bodyPr/>
          <a:lstStyle/>
          <a:p>
            <a:fld id="{E6AEB063-7F11-4E3B-BA52-07405B1C2D95}" type="slidenum">
              <a:rPr lang="en-US" smtClean="0"/>
              <a:t>5</a:t>
            </a:fld>
            <a:endParaRPr lang="en-US" dirty="0"/>
          </a:p>
        </p:txBody>
      </p:sp>
    </p:spTree>
    <p:extLst>
      <p:ext uri="{BB962C8B-B14F-4D97-AF65-F5344CB8AC3E}">
        <p14:creationId xmlns:p14="http://schemas.microsoft.com/office/powerpoint/2010/main" val="75056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Referencing is a crucial study skill that anyone in education will have learnt or will </a:t>
            </a:r>
            <a:r>
              <a:rPr lang="en-GB" dirty="0" smtClean="0"/>
              <a:t>learn. There are many different types of references which can be used within the text that you are writing, such as ( the list).</a:t>
            </a:r>
            <a:r>
              <a:rPr lang="en-GB" baseline="0" dirty="0" smtClean="0"/>
              <a:t> The picture I have included is an example of what the reference list should look like at the end of every text that includes any sort of referencing. Explain picture.</a:t>
            </a:r>
            <a:endParaRPr lang="en-US" dirty="0"/>
          </a:p>
          <a:p>
            <a:r>
              <a:rPr lang="en-US" dirty="0" smtClean="0"/>
              <a:t>Talk about the quote explaining what referencing is.</a:t>
            </a:r>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6</a:t>
            </a:fld>
            <a:endParaRPr lang="en-US" dirty="0"/>
          </a:p>
        </p:txBody>
      </p:sp>
    </p:spTree>
    <p:extLst>
      <p:ext uri="{BB962C8B-B14F-4D97-AF65-F5344CB8AC3E}">
        <p14:creationId xmlns:p14="http://schemas.microsoft.com/office/powerpoint/2010/main" val="418214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ahoma" panose="020B0604030504040204" pitchFamily="34" charset="0"/>
                <a:ea typeface="Tahoma" panose="020B0604030504040204" pitchFamily="34" charset="0"/>
                <a:cs typeface="Tahoma" panose="020B0604030504040204" pitchFamily="34" charset="0"/>
              </a:rPr>
              <a:t>Overall </a:t>
            </a:r>
            <a:r>
              <a:rPr lang="en-GB" dirty="0" smtClean="0">
                <a:latin typeface="Tahoma" panose="020B0604030504040204" pitchFamily="34" charset="0"/>
                <a:ea typeface="Tahoma" panose="020B0604030504040204" pitchFamily="34" charset="0"/>
                <a:cs typeface="Tahoma" panose="020B0604030504040204" pitchFamily="34" charset="0"/>
              </a:rPr>
              <a:t>I believe that all three of the study skills I looked at are very important for everyday life. Communication is a skill that can be developed on an everyday basis as well as research ways to improve you communication skills. Communication skills are clearly helpful within any future employment in any kind of sector.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latin typeface="Tahoma" panose="020B0604030504040204" pitchFamily="34" charset="0"/>
                <a:ea typeface="Tahoma" panose="020B0604030504040204" pitchFamily="34" charset="0"/>
                <a:cs typeface="Tahoma" panose="020B0604030504040204" pitchFamily="34" charset="0"/>
              </a:rPr>
              <a:t>Researching is very big within education but can be sometime used with employment. For example within the youth work sector research can be used to look up new group activities for a youth club, also could be used for researching</a:t>
            </a:r>
            <a:r>
              <a:rPr lang="en-GB" baseline="0" dirty="0" smtClean="0">
                <a:latin typeface="Tahoma" panose="020B0604030504040204" pitchFamily="34" charset="0"/>
                <a:ea typeface="Tahoma" panose="020B0604030504040204" pitchFamily="34" charset="0"/>
                <a:cs typeface="Tahoma" panose="020B0604030504040204" pitchFamily="34" charset="0"/>
              </a:rPr>
              <a:t> about laws or new important information that you may not be 100% sure about.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latin typeface="Tahoma" panose="020B0604030504040204" pitchFamily="34" charset="0"/>
                <a:ea typeface="Tahoma" panose="020B0604030504040204" pitchFamily="34" charset="0"/>
                <a:cs typeface="Tahoma" panose="020B0604030504040204" pitchFamily="34" charset="0"/>
              </a:rPr>
              <a:t>Referencing is one of the most important study skills that are sued through education and employment. Referencing is very important as when referencing it needs to be done correctly to avoid any consequences if it is not done properly. Also referencing, lets people reading your work know that you understand that the work referenced is not yours and you are able to give the credit that the original author deserves.</a:t>
            </a:r>
            <a:endParaRPr lang="en-US" dirty="0">
              <a:latin typeface="Tahoma" panose="020B0604030504040204" pitchFamily="34" charset="0"/>
              <a:ea typeface="Tahoma" panose="020B0604030504040204" pitchFamily="34" charset="0"/>
              <a:cs typeface="Tahoma" panose="020B0604030504040204" pitchFamily="34" charset="0"/>
            </a:endParaRPr>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7</a:t>
            </a:fld>
            <a:endParaRPr lang="en-US" dirty="0"/>
          </a:p>
        </p:txBody>
      </p:sp>
    </p:spTree>
    <p:extLst>
      <p:ext uri="{BB962C8B-B14F-4D97-AF65-F5344CB8AC3E}">
        <p14:creationId xmlns:p14="http://schemas.microsoft.com/office/powerpoint/2010/main" val="373054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ahoma" panose="020B0604030504040204" pitchFamily="34" charset="0"/>
                <a:ea typeface="Tahoma" panose="020B0604030504040204" pitchFamily="34" charset="0"/>
                <a:cs typeface="Tahoma" panose="020B0604030504040204" pitchFamily="34" charset="0"/>
              </a:rPr>
              <a:t>I hope to </a:t>
            </a:r>
            <a:r>
              <a:rPr lang="en-GB" dirty="0" smtClean="0">
                <a:latin typeface="Tahoma" panose="020B0604030504040204" pitchFamily="34" charset="0"/>
                <a:ea typeface="Tahoma" panose="020B0604030504040204" pitchFamily="34" charset="0"/>
                <a:cs typeface="Tahoma" panose="020B0604030504040204" pitchFamily="34" charset="0"/>
              </a:rPr>
              <a:t>use the skills in the future in my future employment within the youth work sector to help young people who can also use these skills within their education(if that‘s what they want to do).</a:t>
            </a:r>
            <a:r>
              <a:rPr lang="en-GB" baseline="0" dirty="0" smtClean="0">
                <a:latin typeface="Tahoma" panose="020B0604030504040204" pitchFamily="34" charset="0"/>
                <a:ea typeface="Tahoma" panose="020B0604030504040204" pitchFamily="34" charset="0"/>
                <a:cs typeface="Tahoma" panose="020B0604030504040204" pitchFamily="34" charset="0"/>
              </a:rPr>
              <a:t> Also I believe I can constantly learn more about the skills as I use them as well as many other study skills I didn‘t look at in this presentation.</a:t>
            </a:r>
            <a:endParaRPr lang="en-US" dirty="0">
              <a:latin typeface="Tahoma" panose="020B0604030504040204" pitchFamily="34" charset="0"/>
              <a:ea typeface="Tahoma" panose="020B0604030504040204" pitchFamily="34" charset="0"/>
              <a:cs typeface="Tahoma" panose="020B0604030504040204" pitchFamily="34" charset="0"/>
            </a:endParaRPr>
          </a:p>
        </p:txBody>
      </p:sp>
      <p:sp>
        <p:nvSpPr>
          <p:cNvPr id="4" name="Slide Number Placeholder 3"/>
          <p:cNvSpPr>
            <a:spLocks noGrp="1"/>
          </p:cNvSpPr>
          <p:nvPr>
            <p:ph type="sldNum" sz="quarter" idx="10"/>
          </p:nvPr>
        </p:nvSpPr>
        <p:spPr/>
        <p:txBody>
          <a:bodyPr/>
          <a:lstStyle/>
          <a:p>
            <a:fld id="{E6AEB063-7F11-4E3B-BA52-07405B1C2D95}" type="slidenum">
              <a:rPr lang="en-US" smtClean="0"/>
              <a:t>8</a:t>
            </a:fld>
            <a:endParaRPr lang="en-US" dirty="0"/>
          </a:p>
        </p:txBody>
      </p:sp>
    </p:spTree>
    <p:extLst>
      <p:ext uri="{BB962C8B-B14F-4D97-AF65-F5344CB8AC3E}">
        <p14:creationId xmlns:p14="http://schemas.microsoft.com/office/powerpoint/2010/main" val="2906257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E381388F-6D01-4763-9497-2C5F78AF5477}"/>
              </a:ext>
            </a:extLst>
          </p:cNvPr>
          <p:cNvSpPr/>
          <p:nvPr userDrawn="1"/>
        </p:nvSpPr>
        <p:spPr>
          <a:xfrm>
            <a:off x="0" y="4818185"/>
            <a:ext cx="12192000" cy="20398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Freeform 6"/>
          <p:cNvSpPr/>
          <p:nvPr/>
        </p:nvSpPr>
        <p:spPr bwMode="ltGray">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lgn="ctr">
              <a:defRPr sz="5400" b="0"/>
            </a:lvl1pPr>
          </a:lstStyle>
          <a:p>
            <a:r>
              <a:rPr lang="en-US" noProof="0" smtClean="0"/>
              <a:t>Click to edit Master title style</a:t>
            </a:r>
            <a:endParaRPr lang="en-US" noProof="0"/>
          </a:p>
        </p:txBody>
      </p:sp>
      <p:sp>
        <p:nvSpPr>
          <p:cNvPr id="3" name="Subtitle 2"/>
          <p:cNvSpPr>
            <a:spLocks noGrp="1"/>
          </p:cNvSpPr>
          <p:nvPr>
            <p:ph type="subTitle" idx="1"/>
          </p:nvPr>
        </p:nvSpPr>
        <p:spPr>
          <a:xfrm>
            <a:off x="810001" y="5280847"/>
            <a:ext cx="10572000" cy="434974"/>
          </a:xfrm>
        </p:spPr>
        <p:txBody>
          <a:bodyPr anchor="t">
            <a:noAutofit/>
          </a:bodyPr>
          <a:lstStyle>
            <a:lvl1pPr marL="0" indent="0" algn="ct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smtClean="0"/>
              <a:t>Click to edit Master subtitle style</a:t>
            </a:r>
            <a:endParaRPr lang="en-US" noProof="0"/>
          </a:p>
        </p:txBody>
      </p:sp>
      <p:sp>
        <p:nvSpPr>
          <p:cNvPr id="4" name="Date Placeholder 3"/>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5" name="Footer Placeholder 4"/>
          <p:cNvSpPr>
            <a:spLocks noGrp="1"/>
          </p:cNvSpPr>
          <p:nvPr>
            <p:ph type="ftr" sz="quarter" idx="11"/>
          </p:nvPr>
        </p:nvSpPr>
        <p:spPr/>
        <p:txBody>
          <a:bodyPr/>
          <a:lstStyle/>
          <a:p>
            <a:r>
              <a:rPr lang="en-US" noProof="0" dirty="0"/>
              <a:t>Add a footer </a:t>
            </a:r>
          </a:p>
        </p:txBody>
      </p:sp>
      <p:sp>
        <p:nvSpPr>
          <p:cNvPr id="6" name="Slide Number Placeholder 5"/>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277432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smtClean="0"/>
              <a:t>Click to edit Master title style</a:t>
            </a:r>
            <a:endParaRPr lang="en-US" dirty="0"/>
          </a:p>
        </p:txBody>
      </p:sp>
      <p:sp>
        <p:nvSpPr>
          <p:cNvPr id="4" name="Content Placeholder 3"/>
          <p:cNvSpPr>
            <a:spLocks noGrp="1"/>
          </p:cNvSpPr>
          <p:nvPr>
            <p:ph sz="half" idx="2"/>
          </p:nvPr>
        </p:nvSpPr>
        <p:spPr>
          <a:xfrm>
            <a:off x="6187415" y="2222287"/>
            <a:ext cx="5194583" cy="3638764"/>
          </a:xfrm>
          <a:noFill/>
          <a:ln w="25400">
            <a:gradFill>
              <a:gsLst>
                <a:gs pos="50000">
                  <a:schemeClr val="bg2"/>
                </a:gs>
                <a:gs pos="0">
                  <a:schemeClr val="bg2"/>
                </a:gs>
                <a:gs pos="100000">
                  <a:schemeClr val="accent1"/>
                </a:gs>
              </a:gsLst>
              <a:lin ang="5400000" scaled="1"/>
            </a:gradFill>
          </a:ln>
          <a:effectLst>
            <a:outerShdw blurRad="63500" sx="102000" sy="102000" algn="ctr" rotWithShape="0">
              <a:prstClr val="black">
                <a:alpha val="40000"/>
              </a:prstClr>
            </a:outerShdw>
          </a:effectLst>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a:extLst>
              <a:ext uri="{FF2B5EF4-FFF2-40B4-BE49-F238E27FC236}">
                <a16:creationId xmlns="" xmlns:a16="http://schemas.microsoft.com/office/drawing/2014/main" id="{2A4059F8-A688-4FFE-AA79-3B6D811FA987}"/>
              </a:ext>
            </a:extLst>
          </p:cNvPr>
          <p:cNvSpPr>
            <a:spLocks noGrp="1"/>
          </p:cNvSpPr>
          <p:nvPr>
            <p:ph sz="half" idx="1"/>
          </p:nvPr>
        </p:nvSpPr>
        <p:spPr>
          <a:xfrm>
            <a:off x="838200" y="2222287"/>
            <a:ext cx="5181600" cy="363876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a:extLst>
              <a:ext uri="{FF2B5EF4-FFF2-40B4-BE49-F238E27FC236}">
                <a16:creationId xmlns="" xmlns:a16="http://schemas.microsoft.com/office/drawing/2014/main" id="{FC3AB4A3-AE75-4D00-9BE1-AF3996C6B77E}"/>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10" name="Footer Placeholder 9">
            <a:extLst>
              <a:ext uri="{FF2B5EF4-FFF2-40B4-BE49-F238E27FC236}">
                <a16:creationId xmlns="" xmlns:a16="http://schemas.microsoft.com/office/drawing/2014/main" id="{9471F3C4-BAAF-4391-B574-8E340EDA39E9}"/>
              </a:ext>
            </a:extLst>
          </p:cNvPr>
          <p:cNvSpPr>
            <a:spLocks noGrp="1"/>
          </p:cNvSpPr>
          <p:nvPr>
            <p:ph type="ftr" sz="quarter" idx="11"/>
          </p:nvPr>
        </p:nvSpPr>
        <p:spPr/>
        <p:txBody>
          <a:bodyPr/>
          <a:lstStyle/>
          <a:p>
            <a:r>
              <a:rPr lang="en-US" noProof="0" dirty="0"/>
              <a:t>Add a footer</a:t>
            </a:r>
          </a:p>
        </p:txBody>
      </p:sp>
      <p:sp>
        <p:nvSpPr>
          <p:cNvPr id="11" name="Slide Number Placeholder 10">
            <a:extLst>
              <a:ext uri="{FF2B5EF4-FFF2-40B4-BE49-F238E27FC236}">
                <a16:creationId xmlns="" xmlns:a16="http://schemas.microsoft.com/office/drawing/2014/main" id="{FB8DD71F-FEC6-4AB5-974A-FD2B82A7BEE5}"/>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2364910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ection Content Only ">
    <p:spTree>
      <p:nvGrpSpPr>
        <p:cNvPr id="1" name=""/>
        <p:cNvGrpSpPr/>
        <p:nvPr/>
      </p:nvGrpSpPr>
      <p:grpSpPr>
        <a:xfrm>
          <a:off x="0" y="0"/>
          <a:ext cx="0" cy="0"/>
          <a:chOff x="0" y="0"/>
          <a:chExt cx="0" cy="0"/>
        </a:xfrm>
      </p:grpSpPr>
      <p:sp>
        <p:nvSpPr>
          <p:cNvPr id="10" name="Freeform 7"/>
          <p:cNvSpPr/>
          <p:nvPr/>
        </p:nvSpPr>
        <p:spPr bwMode="ltGray">
          <a:xfrm>
            <a:off x="0" y="1"/>
            <a:ext cx="12192000" cy="6251330"/>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a:effectLst>
            <a:innerShdw blurRad="63500" dist="50800" dir="5400000">
              <a:prstClr val="black">
                <a:alpha val="50000"/>
              </a:prstClr>
            </a:innerShdw>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51514" y="451513"/>
            <a:ext cx="11288972" cy="5149187"/>
          </a:xfrm>
        </p:spPr>
        <p:txBody>
          <a:bodyPr anchor="ctr" anchorCtr="0"/>
          <a:lstStyle>
            <a:lvl1pPr algn="ctr">
              <a:defRPr sz="4800" b="0" cap="none"/>
            </a:lvl1pPr>
          </a:lstStyle>
          <a:p>
            <a:r>
              <a:rPr lang="en-US" smtClean="0"/>
              <a:t>Click to edit Master title style</a:t>
            </a:r>
            <a:endParaRPr lang="en-US" dirty="0"/>
          </a:p>
        </p:txBody>
      </p:sp>
      <p:sp>
        <p:nvSpPr>
          <p:cNvPr id="3" name="Date Placeholder 2">
            <a:extLst>
              <a:ext uri="{FF2B5EF4-FFF2-40B4-BE49-F238E27FC236}">
                <a16:creationId xmlns="" xmlns:a16="http://schemas.microsoft.com/office/drawing/2014/main" id="{C740B6DF-7478-4740-A710-DA5E9EBA7CBF}"/>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7" name="Footer Placeholder 6">
            <a:extLst>
              <a:ext uri="{FF2B5EF4-FFF2-40B4-BE49-F238E27FC236}">
                <a16:creationId xmlns="" xmlns:a16="http://schemas.microsoft.com/office/drawing/2014/main" id="{42D89951-67E9-4086-AED0-C236A00A5330}"/>
              </a:ext>
            </a:extLst>
          </p:cNvPr>
          <p:cNvSpPr>
            <a:spLocks noGrp="1"/>
          </p:cNvSpPr>
          <p:nvPr>
            <p:ph type="ftr" sz="quarter" idx="11"/>
          </p:nvPr>
        </p:nvSpPr>
        <p:spPr/>
        <p:txBody>
          <a:bodyPr/>
          <a:lstStyle/>
          <a:p>
            <a:r>
              <a:rPr lang="en-US" noProof="0" dirty="0"/>
              <a:t>Add a footer</a:t>
            </a:r>
          </a:p>
        </p:txBody>
      </p:sp>
      <p:sp>
        <p:nvSpPr>
          <p:cNvPr id="8" name="Slide Number Placeholder 7">
            <a:extLst>
              <a:ext uri="{FF2B5EF4-FFF2-40B4-BE49-F238E27FC236}">
                <a16:creationId xmlns="" xmlns:a16="http://schemas.microsoft.com/office/drawing/2014/main" id="{38553809-8746-49E3-BCB5-0A9FF406C30C}"/>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2973193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Freeform 6"/>
          <p:cNvSpPr/>
          <p:nvPr/>
        </p:nvSpPr>
        <p:spPr bwMode="ltGray">
          <a:xfrm flipH="1">
            <a:off x="12699" y="0"/>
            <a:ext cx="6004585" cy="2041975"/>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81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51514" y="375313"/>
            <a:ext cx="5114017" cy="1139895"/>
          </a:xfrm>
        </p:spPr>
        <p:txBody>
          <a:bodyPr/>
          <a:lstStyle>
            <a:lvl1pPr algn="l">
              <a:defRPr b="0"/>
            </a:lvl1pPr>
          </a:lstStyle>
          <a:p>
            <a:r>
              <a:rPr lang="en-US" smtClean="0"/>
              <a:t>Click to edit Master title style</a:t>
            </a:r>
            <a:endParaRPr lang="en-US" dirty="0"/>
          </a:p>
        </p:txBody>
      </p:sp>
      <p:sp>
        <p:nvSpPr>
          <p:cNvPr id="3" name="Content Placeholder 2"/>
          <p:cNvSpPr>
            <a:spLocks noGrp="1"/>
          </p:cNvSpPr>
          <p:nvPr>
            <p:ph sz="half" idx="1"/>
          </p:nvPr>
        </p:nvSpPr>
        <p:spPr>
          <a:xfrm>
            <a:off x="451514" y="2222287"/>
            <a:ext cx="5553071" cy="3638763"/>
          </a:xfrm>
          <a:ln w="25400">
            <a:gradFill>
              <a:gsLst>
                <a:gs pos="0">
                  <a:schemeClr val="bg2"/>
                </a:gs>
                <a:gs pos="50000">
                  <a:srgbClr val="4A3030"/>
                </a:gs>
                <a:gs pos="100000">
                  <a:schemeClr val="accent1"/>
                </a:gs>
              </a:gsLst>
              <a:lin ang="5400000" scaled="1"/>
            </a:gradFill>
          </a:ln>
          <a:effectLst>
            <a:outerShdw blurRad="63500" sx="102000" sy="102000" algn="ctr" rotWithShape="0">
              <a:prstClr val="black">
                <a:alpha val="40000"/>
              </a:prstClr>
            </a:outerShdw>
          </a:effectLst>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9">
            <a:extLst>
              <a:ext uri="{FF2B5EF4-FFF2-40B4-BE49-F238E27FC236}">
                <a16:creationId xmlns="" xmlns:a16="http://schemas.microsoft.com/office/drawing/2014/main" id="{C95D556F-51D2-4EF4-B60F-D319BF232882}"/>
              </a:ext>
            </a:extLst>
          </p:cNvPr>
          <p:cNvSpPr>
            <a:spLocks noGrp="1"/>
          </p:cNvSpPr>
          <p:nvPr>
            <p:ph sz="quarter" idx="13"/>
          </p:nvPr>
        </p:nvSpPr>
        <p:spPr>
          <a:xfrm>
            <a:off x="6456099" y="375312"/>
            <a:ext cx="5186363" cy="5485737"/>
          </a:xfrm>
        </p:spPr>
        <p:txBody>
          <a:bodyPr anchor="t" anchorCtr="0">
            <a:normAutofit/>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963F86C4-C3A0-4CA8-8809-1D90DE9E4D4F}"/>
              </a:ext>
            </a:extLst>
          </p:cNvPr>
          <p:cNvSpPr>
            <a:spLocks noGrp="1"/>
          </p:cNvSpPr>
          <p:nvPr>
            <p:ph type="dt" sz="half" idx="14"/>
          </p:nvPr>
        </p:nvSpPr>
        <p:spPr/>
        <p:txBody>
          <a:bodyPr/>
          <a:lstStyle/>
          <a:p>
            <a:fld id="{FB7F6C47-B260-4BB6-8230-7D14D5CDE026}" type="datetimeFigureOut">
              <a:rPr lang="en-US" noProof="0" smtClean="0"/>
              <a:t>11/23/2021</a:t>
            </a:fld>
            <a:endParaRPr lang="en-US" noProof="0" dirty="0"/>
          </a:p>
        </p:txBody>
      </p:sp>
      <p:sp>
        <p:nvSpPr>
          <p:cNvPr id="10" name="Footer Placeholder 9">
            <a:extLst>
              <a:ext uri="{FF2B5EF4-FFF2-40B4-BE49-F238E27FC236}">
                <a16:creationId xmlns="" xmlns:a16="http://schemas.microsoft.com/office/drawing/2014/main" id="{EDD26EA8-C9F2-49A7-8F7B-A782D30B827A}"/>
              </a:ext>
            </a:extLst>
          </p:cNvPr>
          <p:cNvSpPr>
            <a:spLocks noGrp="1"/>
          </p:cNvSpPr>
          <p:nvPr>
            <p:ph type="ftr" sz="quarter" idx="15"/>
          </p:nvPr>
        </p:nvSpPr>
        <p:spPr/>
        <p:txBody>
          <a:bodyPr/>
          <a:lstStyle/>
          <a:p>
            <a:r>
              <a:rPr lang="en-US" noProof="0" dirty="0"/>
              <a:t>Add a footer</a:t>
            </a:r>
          </a:p>
        </p:txBody>
      </p:sp>
      <p:sp>
        <p:nvSpPr>
          <p:cNvPr id="11" name="Slide Number Placeholder 10">
            <a:extLst>
              <a:ext uri="{FF2B5EF4-FFF2-40B4-BE49-F238E27FC236}">
                <a16:creationId xmlns="" xmlns:a16="http://schemas.microsoft.com/office/drawing/2014/main" id="{241DD2E8-07A6-430F-A2FB-E2746C9352D4}"/>
              </a:ext>
            </a:extLst>
          </p:cNvPr>
          <p:cNvSpPr>
            <a:spLocks noGrp="1"/>
          </p:cNvSpPr>
          <p:nvPr>
            <p:ph type="sldNum" sz="quarter" idx="16"/>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544642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2_Two Content">
    <p:spTree>
      <p:nvGrpSpPr>
        <p:cNvPr id="1" name=""/>
        <p:cNvGrpSpPr/>
        <p:nvPr/>
      </p:nvGrpSpPr>
      <p:grpSpPr>
        <a:xfrm>
          <a:off x="0" y="0"/>
          <a:ext cx="0" cy="0"/>
          <a:chOff x="0" y="0"/>
          <a:chExt cx="0" cy="0"/>
        </a:xfrm>
      </p:grpSpPr>
      <p:sp>
        <p:nvSpPr>
          <p:cNvPr id="8" name="Freeform 6"/>
          <p:cNvSpPr/>
          <p:nvPr/>
        </p:nvSpPr>
        <p:spPr bwMode="ltGray">
          <a:xfrm flipH="1">
            <a:off x="6187414" y="0"/>
            <a:ext cx="6004583" cy="2041975"/>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27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632696" y="359551"/>
            <a:ext cx="5114017" cy="1139895"/>
          </a:xfrm>
        </p:spPr>
        <p:txBody>
          <a:bodyPr/>
          <a:lstStyle>
            <a:lvl1pPr algn="l">
              <a:defRPr b="0"/>
            </a:lvl1pPr>
          </a:lstStyle>
          <a:p>
            <a:r>
              <a:rPr lang="en-US" smtClean="0"/>
              <a:t>Click to edit Master title style</a:t>
            </a:r>
            <a:endParaRPr lang="en-US" dirty="0"/>
          </a:p>
        </p:txBody>
      </p:sp>
      <p:sp>
        <p:nvSpPr>
          <p:cNvPr id="3" name="Content Placeholder 2"/>
          <p:cNvSpPr>
            <a:spLocks noGrp="1"/>
          </p:cNvSpPr>
          <p:nvPr>
            <p:ph sz="half" idx="1" hasCustomPrompt="1"/>
          </p:nvPr>
        </p:nvSpPr>
        <p:spPr>
          <a:xfrm>
            <a:off x="451514" y="451513"/>
            <a:ext cx="5553071" cy="5409537"/>
          </a:xfrm>
        </p:spPr>
        <p:txBody>
          <a:bodyPr anchor="t" anchorCtr="0">
            <a:normAutofit/>
          </a:bodyPr>
          <a:lstStyle>
            <a:lvl1pPr>
              <a:defRPr sz="2800"/>
            </a:lvl1pPr>
            <a:lvl2pPr>
              <a:defRPr sz="2800"/>
            </a:lvl2pPr>
            <a:lvl3pPr>
              <a:defRPr sz="2800"/>
            </a:lvl3pPr>
            <a:lvl4pPr>
              <a:defRPr sz="2800"/>
            </a:lvl4pPr>
            <a:lvl5pPr>
              <a:defRPr sz="2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54563" y="2222287"/>
            <a:ext cx="5553071" cy="3638764"/>
          </a:xfrm>
          <a:ln>
            <a:gradFill>
              <a:gsLst>
                <a:gs pos="0">
                  <a:schemeClr val="bg2"/>
                </a:gs>
                <a:gs pos="50000">
                  <a:schemeClr val="bg2"/>
                </a:gs>
                <a:gs pos="100000">
                  <a:schemeClr val="accent1"/>
                </a:gs>
              </a:gsLst>
              <a:lin ang="5400000" scaled="1"/>
            </a:gradFill>
          </a:ln>
          <a:effectLst>
            <a:outerShdw blurRad="63500" sx="102000" sy="102000" algn="ctr" rotWithShape="0">
              <a:prstClr val="black">
                <a:alpha val="40000"/>
              </a:prstClr>
            </a:outerShdw>
          </a:effectLst>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8">
            <a:extLst>
              <a:ext uri="{FF2B5EF4-FFF2-40B4-BE49-F238E27FC236}">
                <a16:creationId xmlns="" xmlns:a16="http://schemas.microsoft.com/office/drawing/2014/main" id="{82940641-87D1-48C5-879E-8A5FBA537AFD}"/>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10" name="Footer Placeholder 9">
            <a:extLst>
              <a:ext uri="{FF2B5EF4-FFF2-40B4-BE49-F238E27FC236}">
                <a16:creationId xmlns="" xmlns:a16="http://schemas.microsoft.com/office/drawing/2014/main" id="{DBFA68A8-3A7A-430B-9A66-482C28DC5A76}"/>
              </a:ext>
            </a:extLst>
          </p:cNvPr>
          <p:cNvSpPr>
            <a:spLocks noGrp="1"/>
          </p:cNvSpPr>
          <p:nvPr>
            <p:ph type="ftr" sz="quarter" idx="11"/>
          </p:nvPr>
        </p:nvSpPr>
        <p:spPr/>
        <p:txBody>
          <a:bodyPr/>
          <a:lstStyle/>
          <a:p>
            <a:r>
              <a:rPr lang="en-US" noProof="0" dirty="0"/>
              <a:t>Add a footer</a:t>
            </a:r>
          </a:p>
        </p:txBody>
      </p:sp>
      <p:sp>
        <p:nvSpPr>
          <p:cNvPr id="11" name="Slide Number Placeholder 10">
            <a:extLst>
              <a:ext uri="{FF2B5EF4-FFF2-40B4-BE49-F238E27FC236}">
                <a16:creationId xmlns="" xmlns:a16="http://schemas.microsoft.com/office/drawing/2014/main" id="{96C17F98-4E3F-4327-8CCF-D13C337121AC}"/>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687031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B2B99B50-4971-48A5-8202-4CC55C7F97A2}"/>
              </a:ext>
            </a:extLst>
          </p:cNvPr>
          <p:cNvSpPr>
            <a:spLocks noGrp="1"/>
          </p:cNvSpPr>
          <p:nvPr>
            <p:ph type="pic" idx="1"/>
          </p:nvPr>
        </p:nvSpPr>
        <p:spPr>
          <a:xfrm>
            <a:off x="6096000" y="0"/>
            <a:ext cx="6096000" cy="6857999"/>
          </a:xfrm>
          <a:custGeom>
            <a:avLst/>
            <a:gdLst>
              <a:gd name="connsiteX0" fmla="*/ 404916 w 6526400"/>
              <a:gd name="connsiteY0" fmla="*/ 0 h 6857999"/>
              <a:gd name="connsiteX1" fmla="*/ 1425163 w 6526400"/>
              <a:gd name="connsiteY1" fmla="*/ 0 h 6857999"/>
              <a:gd name="connsiteX2" fmla="*/ 2955534 w 6526400"/>
              <a:gd name="connsiteY2" fmla="*/ 0 h 6857999"/>
              <a:gd name="connsiteX3" fmla="*/ 6526400 w 6526400"/>
              <a:gd name="connsiteY3" fmla="*/ 0 h 6857999"/>
              <a:gd name="connsiteX4" fmla="*/ 6526400 w 6526400"/>
              <a:gd name="connsiteY4" fmla="*/ 6857999 h 6857999"/>
              <a:gd name="connsiteX5" fmla="*/ 404916 w 6526400"/>
              <a:gd name="connsiteY5" fmla="*/ 6857999 h 6857999"/>
              <a:gd name="connsiteX6" fmla="*/ 377830 w 6526400"/>
              <a:gd name="connsiteY6" fmla="*/ 2463800 h 6857999"/>
              <a:gd name="connsiteX7" fmla="*/ 0 w 6526400"/>
              <a:gd name="connsiteY7" fmla="*/ 2203407 h 6857999"/>
              <a:gd name="connsiteX8" fmla="*/ 391373 w 6526400"/>
              <a:gd name="connsiteY8" fmla="*/ 1854200 h 6857999"/>
              <a:gd name="connsiteX9" fmla="*/ 404916 w 6526400"/>
              <a:gd name="connsiteY9"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26400" h="6857999">
                <a:moveTo>
                  <a:pt x="404916" y="0"/>
                </a:moveTo>
                <a:lnTo>
                  <a:pt x="1425163" y="0"/>
                </a:lnTo>
                <a:lnTo>
                  <a:pt x="2955534" y="0"/>
                </a:lnTo>
                <a:lnTo>
                  <a:pt x="6526400" y="0"/>
                </a:lnTo>
                <a:lnTo>
                  <a:pt x="6526400" y="6857999"/>
                </a:lnTo>
                <a:lnTo>
                  <a:pt x="404916" y="6857999"/>
                </a:lnTo>
                <a:lnTo>
                  <a:pt x="377830" y="2463800"/>
                </a:lnTo>
                <a:lnTo>
                  <a:pt x="0" y="2203407"/>
                </a:lnTo>
                <a:lnTo>
                  <a:pt x="391373" y="1854200"/>
                </a:lnTo>
                <a:cubicBezTo>
                  <a:pt x="395887" y="1282700"/>
                  <a:pt x="400402" y="571500"/>
                  <a:pt x="404916" y="0"/>
                </a:cubicBezTo>
                <a:close/>
              </a:path>
            </a:pathLst>
          </a:custGeom>
          <a:ln/>
          <a:effectLst>
            <a:innerShdw blurRad="63500" dist="50800" dir="2700000">
              <a:prstClr val="black">
                <a:alpha val="50000"/>
              </a:prstClr>
            </a:innerShdw>
          </a:effectLst>
        </p:spPr>
        <p:style>
          <a:lnRef idx="1">
            <a:schemeClr val="accent1"/>
          </a:lnRef>
          <a:fillRef idx="3">
            <a:schemeClr val="accent1"/>
          </a:fillRef>
          <a:effectRef idx="2">
            <a:schemeClr val="accent1"/>
          </a:effectRef>
          <a:fontRef idx="minor">
            <a:schemeClr val="lt1"/>
          </a:fontRef>
        </p:style>
        <p:txBody>
          <a:bodyPr wrap="square">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 name="Title 1"/>
          <p:cNvSpPr>
            <a:spLocks noGrp="1"/>
          </p:cNvSpPr>
          <p:nvPr>
            <p:ph type="title"/>
          </p:nvPr>
        </p:nvSpPr>
        <p:spPr>
          <a:xfrm>
            <a:off x="590396" y="311813"/>
            <a:ext cx="5334448" cy="1453488"/>
          </a:xfrm>
          <a:effectLst/>
        </p:spPr>
        <p:txBody>
          <a:bodyPr anchor="b">
            <a:normAutofit/>
          </a:bodyPr>
          <a:lstStyle>
            <a:lvl1pPr algn="l">
              <a:defRPr sz="4000" b="0">
                <a:ln>
                  <a:noFill/>
                </a:ln>
                <a:solidFill>
                  <a:schemeClr val="tx1"/>
                </a:solidFill>
                <a:effectLst/>
              </a:defRPr>
            </a:lvl1pPr>
          </a:lstStyle>
          <a:p>
            <a:r>
              <a:rPr lang="en-US" smtClean="0"/>
              <a:t>Click to edit Master title style</a:t>
            </a:r>
            <a:endParaRPr lang="en-US" dirty="0"/>
          </a:p>
        </p:txBody>
      </p:sp>
      <p:sp>
        <p:nvSpPr>
          <p:cNvPr id="12" name="Text Placeholder 3">
            <a:extLst>
              <a:ext uri="{FF2B5EF4-FFF2-40B4-BE49-F238E27FC236}">
                <a16:creationId xmlns="" xmlns:a16="http://schemas.microsoft.com/office/drawing/2014/main" id="{EB4FB892-38DF-40F9-B034-BC1E61FC6BF0}"/>
              </a:ext>
            </a:extLst>
          </p:cNvPr>
          <p:cNvSpPr>
            <a:spLocks noGrp="1"/>
          </p:cNvSpPr>
          <p:nvPr>
            <p:ph type="body" sz="half" idx="2"/>
          </p:nvPr>
        </p:nvSpPr>
        <p:spPr>
          <a:xfrm>
            <a:off x="590396" y="2057400"/>
            <a:ext cx="5334448" cy="3811588"/>
          </a:xfrm>
        </p:spPr>
        <p:txBody>
          <a:bodyPr anchor="t">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3" name="Date Placeholder 2">
            <a:extLst>
              <a:ext uri="{FF2B5EF4-FFF2-40B4-BE49-F238E27FC236}">
                <a16:creationId xmlns="" xmlns:a16="http://schemas.microsoft.com/office/drawing/2014/main" id="{5829ED24-3C5F-4326-A304-DBDBA6CE7E1A}"/>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4" name="Footer Placeholder 3">
            <a:extLst>
              <a:ext uri="{FF2B5EF4-FFF2-40B4-BE49-F238E27FC236}">
                <a16:creationId xmlns="" xmlns:a16="http://schemas.microsoft.com/office/drawing/2014/main" id="{BF532AEE-3AAE-4FBF-969F-8A364CE8AEB6}"/>
              </a:ext>
            </a:extLst>
          </p:cNvPr>
          <p:cNvSpPr>
            <a:spLocks noGrp="1"/>
          </p:cNvSpPr>
          <p:nvPr>
            <p:ph type="ftr" sz="quarter" idx="11"/>
          </p:nvPr>
        </p:nvSpPr>
        <p:spPr/>
        <p:txBody>
          <a:bodyPr/>
          <a:lstStyle/>
          <a:p>
            <a:r>
              <a:rPr lang="en-US" noProof="0" dirty="0"/>
              <a:t>Add a footer</a:t>
            </a:r>
          </a:p>
        </p:txBody>
      </p:sp>
      <p:sp>
        <p:nvSpPr>
          <p:cNvPr id="8" name="Slide Number Placeholder 7">
            <a:extLst>
              <a:ext uri="{FF2B5EF4-FFF2-40B4-BE49-F238E27FC236}">
                <a16:creationId xmlns="" xmlns:a16="http://schemas.microsoft.com/office/drawing/2014/main" id="{6717C1A8-7DBE-4E24-BCA1-D820D780B9C5}"/>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1197305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Title and Content">
    <p:spTree>
      <p:nvGrpSpPr>
        <p:cNvPr id="1" name=""/>
        <p:cNvGrpSpPr/>
        <p:nvPr/>
      </p:nvGrpSpPr>
      <p:grpSpPr>
        <a:xfrm>
          <a:off x="0" y="0"/>
          <a:ext cx="0" cy="0"/>
          <a:chOff x="0" y="0"/>
          <a:chExt cx="0" cy="0"/>
        </a:xfrm>
      </p:grpSpPr>
      <p:sp>
        <p:nvSpPr>
          <p:cNvPr id="8"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smtClean="0"/>
              <a:t>Click to edit Master title style</a:t>
            </a:r>
            <a:endParaRPr lang="en-US" dirty="0"/>
          </a:p>
        </p:txBody>
      </p:sp>
      <p:sp>
        <p:nvSpPr>
          <p:cNvPr id="4" name="Content Placeholder 3"/>
          <p:cNvSpPr>
            <a:spLocks noGrp="1"/>
          </p:cNvSpPr>
          <p:nvPr>
            <p:ph sz="half" idx="2" hasCustomPrompt="1"/>
          </p:nvPr>
        </p:nvSpPr>
        <p:spPr>
          <a:xfrm>
            <a:off x="810001" y="2222287"/>
            <a:ext cx="10571998" cy="3638764"/>
          </a:xfrm>
        </p:spPr>
        <p:txBody>
          <a:bodyPr>
            <a:normAutofit/>
          </a:bodyPr>
          <a:lstStyle>
            <a:lvl1pPr>
              <a:defRPr sz="2800"/>
            </a:lvl1pPr>
            <a:lvl2pPr>
              <a:defRPr sz="2800"/>
            </a:lvl2pPr>
            <a:lvl3pPr>
              <a:defRPr sz="2800"/>
            </a:lvl3pPr>
            <a:lvl4pPr>
              <a:defRPr sz="2800"/>
            </a:lvl4pPr>
            <a:lvl5pPr>
              <a:defRPr sz="2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 xmlns:a16="http://schemas.microsoft.com/office/drawing/2014/main" id="{20466CE2-DFEE-46B8-AFB2-817272E3B703}"/>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9" name="Footer Placeholder 8">
            <a:extLst>
              <a:ext uri="{FF2B5EF4-FFF2-40B4-BE49-F238E27FC236}">
                <a16:creationId xmlns="" xmlns:a16="http://schemas.microsoft.com/office/drawing/2014/main" id="{27E9A94A-136A-4208-8F98-012BDAC1A23C}"/>
              </a:ext>
            </a:extLst>
          </p:cNvPr>
          <p:cNvSpPr>
            <a:spLocks noGrp="1"/>
          </p:cNvSpPr>
          <p:nvPr>
            <p:ph type="ftr" sz="quarter" idx="11"/>
          </p:nvPr>
        </p:nvSpPr>
        <p:spPr/>
        <p:txBody>
          <a:bodyPr/>
          <a:lstStyle/>
          <a:p>
            <a:r>
              <a:rPr lang="en-US" noProof="0" dirty="0"/>
              <a:t>Add a footer</a:t>
            </a:r>
          </a:p>
        </p:txBody>
      </p:sp>
      <p:sp>
        <p:nvSpPr>
          <p:cNvPr id="10" name="Slide Number Placeholder 9">
            <a:extLst>
              <a:ext uri="{FF2B5EF4-FFF2-40B4-BE49-F238E27FC236}">
                <a16:creationId xmlns="" xmlns:a16="http://schemas.microsoft.com/office/drawing/2014/main" id="{81459C8B-DA0F-4808-A642-40471D1D2C96}"/>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1337688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489884"/>
            <a:ext cx="10561418" cy="1426004"/>
          </a:xfrm>
        </p:spPr>
        <p:txBody>
          <a:bodyPr anchor="ctr" anchorCtr="0">
            <a:normAutofit/>
          </a:bodyPr>
          <a:lstStyle>
            <a:lvl1pPr algn="ctr">
              <a:defRPr sz="4000" b="0">
                <a:ln>
                  <a:noFill/>
                </a:ln>
                <a:solidFill>
                  <a:schemeClr val="tx1"/>
                </a:solidFill>
                <a:latin typeface="+mj-lt"/>
              </a:defRPr>
            </a:lvl1pPr>
          </a:lstStyle>
          <a:p>
            <a:r>
              <a:rPr lang="en-US" smtClean="0"/>
              <a:t>Click to edit Master title style</a:t>
            </a:r>
            <a:endParaRPr lang="en-US" dirty="0"/>
          </a:p>
        </p:txBody>
      </p:sp>
      <p:sp>
        <p:nvSpPr>
          <p:cNvPr id="9" name="Content Placeholder 8">
            <a:extLst>
              <a:ext uri="{FF2B5EF4-FFF2-40B4-BE49-F238E27FC236}">
                <a16:creationId xmlns="" xmlns:a16="http://schemas.microsoft.com/office/drawing/2014/main" id="{EC1FEB3F-0898-4AE0-B8C4-970BF80A3766}"/>
              </a:ext>
            </a:extLst>
          </p:cNvPr>
          <p:cNvSpPr>
            <a:spLocks noGrp="1"/>
          </p:cNvSpPr>
          <p:nvPr>
            <p:ph sz="quarter" idx="14"/>
          </p:nvPr>
        </p:nvSpPr>
        <p:spPr bwMode="ltGray">
          <a:xfrm>
            <a:off x="-5291" y="-57584"/>
            <a:ext cx="12192000" cy="4851400"/>
          </a:xfrm>
          <a:custGeom>
            <a:avLst/>
            <a:gdLst>
              <a:gd name="connsiteX0" fmla="*/ 0 w 10561638"/>
              <a:gd name="connsiteY0" fmla="*/ 0 h 3937000"/>
              <a:gd name="connsiteX1" fmla="*/ 1760273 w 10561638"/>
              <a:gd name="connsiteY1" fmla="*/ 0 h 3937000"/>
              <a:gd name="connsiteX2" fmla="*/ 1760273 w 10561638"/>
              <a:gd name="connsiteY2" fmla="*/ 0 h 3937000"/>
              <a:gd name="connsiteX3" fmla="*/ 4400683 w 10561638"/>
              <a:gd name="connsiteY3" fmla="*/ 0 h 3937000"/>
              <a:gd name="connsiteX4" fmla="*/ 10561638 w 10561638"/>
              <a:gd name="connsiteY4" fmla="*/ 0 h 3937000"/>
              <a:gd name="connsiteX5" fmla="*/ 10561638 w 10561638"/>
              <a:gd name="connsiteY5" fmla="*/ 2296583 h 3937000"/>
              <a:gd name="connsiteX6" fmla="*/ 10561638 w 10561638"/>
              <a:gd name="connsiteY6" fmla="*/ 2296583 h 3937000"/>
              <a:gd name="connsiteX7" fmla="*/ 10561638 w 10561638"/>
              <a:gd name="connsiteY7" fmla="*/ 3280833 h 3937000"/>
              <a:gd name="connsiteX8" fmla="*/ 10561638 w 10561638"/>
              <a:gd name="connsiteY8" fmla="*/ 3937000 h 3937000"/>
              <a:gd name="connsiteX9" fmla="*/ 4400683 w 10561638"/>
              <a:gd name="connsiteY9" fmla="*/ 3937000 h 3937000"/>
              <a:gd name="connsiteX10" fmla="*/ 2077263 w 10561638"/>
              <a:gd name="connsiteY10" fmla="*/ 4251330 h 3937000"/>
              <a:gd name="connsiteX11" fmla="*/ 1760273 w 10561638"/>
              <a:gd name="connsiteY11" fmla="*/ 3937000 h 3937000"/>
              <a:gd name="connsiteX12" fmla="*/ 0 w 10561638"/>
              <a:gd name="connsiteY12" fmla="*/ 3937000 h 3937000"/>
              <a:gd name="connsiteX13" fmla="*/ 0 w 10561638"/>
              <a:gd name="connsiteY13" fmla="*/ 3280833 h 3937000"/>
              <a:gd name="connsiteX14" fmla="*/ 0 w 10561638"/>
              <a:gd name="connsiteY14" fmla="*/ 2296583 h 3937000"/>
              <a:gd name="connsiteX15" fmla="*/ 0 w 10561638"/>
              <a:gd name="connsiteY15" fmla="*/ 2296583 h 3937000"/>
              <a:gd name="connsiteX16" fmla="*/ 0 w 10561638"/>
              <a:gd name="connsiteY16" fmla="*/ 0 h 393700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482983 w 10561638"/>
              <a:gd name="connsiteY9" fmla="*/ 39751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343283 w 10561638"/>
              <a:gd name="connsiteY9" fmla="*/ 39878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343283 w 10561638"/>
              <a:gd name="connsiteY9" fmla="*/ 39624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343283 w 10561638"/>
              <a:gd name="connsiteY9" fmla="*/ 39243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561638" h="4251330">
                <a:moveTo>
                  <a:pt x="0" y="0"/>
                </a:moveTo>
                <a:lnTo>
                  <a:pt x="1760273" y="0"/>
                </a:lnTo>
                <a:lnTo>
                  <a:pt x="1760273" y="0"/>
                </a:lnTo>
                <a:lnTo>
                  <a:pt x="4400683" y="0"/>
                </a:lnTo>
                <a:lnTo>
                  <a:pt x="10561638" y="0"/>
                </a:lnTo>
                <a:lnTo>
                  <a:pt x="10561638" y="2296583"/>
                </a:lnTo>
                <a:lnTo>
                  <a:pt x="10561638" y="2296583"/>
                </a:lnTo>
                <a:lnTo>
                  <a:pt x="10561638" y="3280833"/>
                </a:lnTo>
                <a:lnTo>
                  <a:pt x="10561638" y="3937000"/>
                </a:lnTo>
                <a:lnTo>
                  <a:pt x="2343283" y="3924300"/>
                </a:lnTo>
                <a:lnTo>
                  <a:pt x="2077263" y="4251330"/>
                </a:lnTo>
                <a:lnTo>
                  <a:pt x="1760273" y="3937000"/>
                </a:lnTo>
                <a:lnTo>
                  <a:pt x="0" y="3937000"/>
                </a:lnTo>
                <a:lnTo>
                  <a:pt x="0" y="3280833"/>
                </a:lnTo>
                <a:lnTo>
                  <a:pt x="0" y="2296583"/>
                </a:lnTo>
                <a:lnTo>
                  <a:pt x="0" y="2296583"/>
                </a:lnTo>
                <a:lnTo>
                  <a:pt x="0" y="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effectLst>
            <a:innerShdw blurRad="63500" dist="50800" dir="5400000">
              <a:prstClr val="black">
                <a:alpha val="50000"/>
              </a:prstClr>
            </a:innerShdw>
          </a:effectLst>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a:extLst>
              <a:ext uri="{FF2B5EF4-FFF2-40B4-BE49-F238E27FC236}">
                <a16:creationId xmlns="" xmlns:a16="http://schemas.microsoft.com/office/drawing/2014/main" id="{F1FE71A4-2AD7-44A1-9075-3AB1A226C1C2}"/>
              </a:ext>
            </a:extLst>
          </p:cNvPr>
          <p:cNvSpPr>
            <a:spLocks noGrp="1"/>
          </p:cNvSpPr>
          <p:nvPr>
            <p:ph type="dt" sz="half" idx="15"/>
          </p:nvPr>
        </p:nvSpPr>
        <p:spPr/>
        <p:txBody>
          <a:bodyPr/>
          <a:lstStyle/>
          <a:p>
            <a:fld id="{FB7F6C47-B260-4BB6-8230-7D14D5CDE026}" type="datetimeFigureOut">
              <a:rPr lang="en-US" noProof="0" smtClean="0"/>
              <a:t>11/23/2021</a:t>
            </a:fld>
            <a:endParaRPr lang="en-US" noProof="0" dirty="0"/>
          </a:p>
        </p:txBody>
      </p:sp>
      <p:sp>
        <p:nvSpPr>
          <p:cNvPr id="4" name="Footer Placeholder 3">
            <a:extLst>
              <a:ext uri="{FF2B5EF4-FFF2-40B4-BE49-F238E27FC236}">
                <a16:creationId xmlns="" xmlns:a16="http://schemas.microsoft.com/office/drawing/2014/main" id="{0F5F74D3-28C0-4AA1-8508-75D32DA3C2A0}"/>
              </a:ext>
            </a:extLst>
          </p:cNvPr>
          <p:cNvSpPr>
            <a:spLocks noGrp="1"/>
          </p:cNvSpPr>
          <p:nvPr>
            <p:ph type="ftr" sz="quarter" idx="16"/>
          </p:nvPr>
        </p:nvSpPr>
        <p:spPr/>
        <p:txBody>
          <a:bodyPr/>
          <a:lstStyle/>
          <a:p>
            <a:r>
              <a:rPr lang="en-US" noProof="0" dirty="0"/>
              <a:t>Add a footer</a:t>
            </a:r>
          </a:p>
        </p:txBody>
      </p:sp>
      <p:sp>
        <p:nvSpPr>
          <p:cNvPr id="8" name="Slide Number Placeholder 7">
            <a:extLst>
              <a:ext uri="{FF2B5EF4-FFF2-40B4-BE49-F238E27FC236}">
                <a16:creationId xmlns="" xmlns:a16="http://schemas.microsoft.com/office/drawing/2014/main" id="{77D83112-B341-46D2-8B30-46DBC3DAE35A}"/>
              </a:ext>
            </a:extLst>
          </p:cNvPr>
          <p:cNvSpPr>
            <a:spLocks noGrp="1"/>
          </p:cNvSpPr>
          <p:nvPr>
            <p:ph type="sldNum" sz="quarter" idx="17"/>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2331117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nchor="ctr" anchorCtr="0"/>
          <a:lstStyle>
            <a:lvl1pPr>
              <a:defRPr b="0"/>
            </a:lvl1p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a:extLst>
              <a:ext uri="{FF2B5EF4-FFF2-40B4-BE49-F238E27FC236}">
                <a16:creationId xmlns="" xmlns:a16="http://schemas.microsoft.com/office/drawing/2014/main" id="{2913A633-0BBE-491F-94FD-A319FC7D2B1A}"/>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8" name="Footer Placeholder 7">
            <a:extLst>
              <a:ext uri="{FF2B5EF4-FFF2-40B4-BE49-F238E27FC236}">
                <a16:creationId xmlns="" xmlns:a16="http://schemas.microsoft.com/office/drawing/2014/main" id="{9916FEDE-3F7F-4F2C-A341-BDA56AA7C2AC}"/>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 xmlns:a16="http://schemas.microsoft.com/office/drawing/2014/main" id="{0C1EE25F-3E3B-45D3-B259-498E69BF2D67}"/>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4240281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ltGray">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a:effectLst>
            <a:innerShdw blurRad="63500" dist="50800" dir="5400000">
              <a:prstClr val="black">
                <a:alpha val="50000"/>
              </a:prstClr>
            </a:innerShdw>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606669"/>
            <a:ext cx="10561418" cy="3813527"/>
          </a:xfrm>
        </p:spPr>
        <p:txBody>
          <a:bodyPr anchor="ctr" anchorCtr="0"/>
          <a:lstStyle>
            <a:lvl1pPr algn="ctr">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ctr" anchorCtr="0">
            <a:noAutofit/>
          </a:bodyPr>
          <a:lstStyle>
            <a:lvl1pPr marL="0" indent="0" algn="r">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a:extLst>
              <a:ext uri="{FF2B5EF4-FFF2-40B4-BE49-F238E27FC236}">
                <a16:creationId xmlns="" xmlns:a16="http://schemas.microsoft.com/office/drawing/2014/main" id="{D4F5D18E-4241-429D-BEDB-6A7415C52F3D}"/>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8" name="Footer Placeholder 7">
            <a:extLst>
              <a:ext uri="{FF2B5EF4-FFF2-40B4-BE49-F238E27FC236}">
                <a16:creationId xmlns="" xmlns:a16="http://schemas.microsoft.com/office/drawing/2014/main" id="{7F5CFD55-6AD5-4B7E-AC33-483174EF1EBD}"/>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 xmlns:a16="http://schemas.microsoft.com/office/drawing/2014/main" id="{514D43F5-DCFF-4B29-AC19-0BF28605BA8B}"/>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576405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Date Placeholder 10">
            <a:extLst>
              <a:ext uri="{FF2B5EF4-FFF2-40B4-BE49-F238E27FC236}">
                <a16:creationId xmlns="" xmlns:a16="http://schemas.microsoft.com/office/drawing/2014/main" id="{B3473E37-6504-470F-92FA-792C3ACA4FEC}"/>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12" name="Footer Placeholder 11">
            <a:extLst>
              <a:ext uri="{FF2B5EF4-FFF2-40B4-BE49-F238E27FC236}">
                <a16:creationId xmlns="" xmlns:a16="http://schemas.microsoft.com/office/drawing/2014/main" id="{7523DE74-18E2-4EF3-A1FC-8A32CCFE2666}"/>
              </a:ext>
            </a:extLst>
          </p:cNvPr>
          <p:cNvSpPr>
            <a:spLocks noGrp="1"/>
          </p:cNvSpPr>
          <p:nvPr>
            <p:ph type="ftr" sz="quarter" idx="11"/>
          </p:nvPr>
        </p:nvSpPr>
        <p:spPr/>
        <p:txBody>
          <a:bodyPr/>
          <a:lstStyle/>
          <a:p>
            <a:r>
              <a:rPr lang="en-US" noProof="0" dirty="0"/>
              <a:t>Add a footer</a:t>
            </a:r>
          </a:p>
        </p:txBody>
      </p:sp>
      <p:sp>
        <p:nvSpPr>
          <p:cNvPr id="13" name="Slide Number Placeholder 12">
            <a:extLst>
              <a:ext uri="{FF2B5EF4-FFF2-40B4-BE49-F238E27FC236}">
                <a16:creationId xmlns="" xmlns:a16="http://schemas.microsoft.com/office/drawing/2014/main" id="{51B4AF82-5505-4A7E-AA81-139F21451D9A}"/>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3550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noProof="0" smtClean="0"/>
              <a:t>Click to edit Master title style</a:t>
            </a:r>
            <a:endParaRPr lang="en-US" noProof="0"/>
          </a:p>
        </p:txBody>
      </p:sp>
      <p:sp>
        <p:nvSpPr>
          <p:cNvPr id="7" name="Date Placeholder 6">
            <a:extLst>
              <a:ext uri="{FF2B5EF4-FFF2-40B4-BE49-F238E27FC236}">
                <a16:creationId xmlns="" xmlns:a16="http://schemas.microsoft.com/office/drawing/2014/main" id="{93AF03C3-E3F3-4845-8D9E-9BD2A676707E}"/>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8" name="Footer Placeholder 7">
            <a:extLst>
              <a:ext uri="{FF2B5EF4-FFF2-40B4-BE49-F238E27FC236}">
                <a16:creationId xmlns="" xmlns:a16="http://schemas.microsoft.com/office/drawing/2014/main" id="{DB9C7230-29FF-42F2-A662-1BC1D19C5003}"/>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 xmlns:a16="http://schemas.microsoft.com/office/drawing/2014/main" id="{99EBD02D-5A68-4A14-892F-DE4953F2E3DD}"/>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18981268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 xmlns:a16="http://schemas.microsoft.com/office/drawing/2014/main" id="{F76D14D8-4D13-4DFE-938B-B710F891BBA2}"/>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6" name="Footer Placeholder 5">
            <a:extLst>
              <a:ext uri="{FF2B5EF4-FFF2-40B4-BE49-F238E27FC236}">
                <a16:creationId xmlns="" xmlns:a16="http://schemas.microsoft.com/office/drawing/2014/main" id="{6864B8A5-6021-4208-A587-B45576E66D48}"/>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 xmlns:a16="http://schemas.microsoft.com/office/drawing/2014/main" id="{53C96ABC-E632-4853-B7CC-A2FB4B7CF144}"/>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3403657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ltGray">
          <a:xfrm>
            <a:off x="1073151" y="446087"/>
            <a:ext cx="3547533" cy="2838449"/>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ffectLst>
            <a:innerShdw blurRad="114300">
              <a:prstClr val="black"/>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2576512"/>
          </a:xfrm>
        </p:spPr>
        <p:txBody>
          <a:bodyPr anchor="ctr" anchorCtr="0"/>
          <a:lstStyle>
            <a:lvl1pPr algn="l">
              <a:defRPr sz="4000" b="0"/>
            </a:lvl1pPr>
          </a:lstStyle>
          <a:p>
            <a:r>
              <a:rPr lang="en-US" noProof="0" smtClean="0"/>
              <a:t>Click to edit Master title style</a:t>
            </a:r>
            <a:endParaRPr lang="en-US" noProof="0"/>
          </a:p>
        </p:txBody>
      </p:sp>
      <p:sp>
        <p:nvSpPr>
          <p:cNvPr id="3" name="Content Placeholder 2"/>
          <p:cNvSpPr>
            <a:spLocks noGrp="1"/>
          </p:cNvSpPr>
          <p:nvPr>
            <p:ph idx="1" hasCustomPrompt="1"/>
          </p:nvPr>
        </p:nvSpPr>
        <p:spPr>
          <a:xfrm>
            <a:off x="4855633" y="446088"/>
            <a:ext cx="6252633" cy="5414963"/>
          </a:xfrm>
        </p:spPr>
        <p:txBody>
          <a:bodyPr>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p:cNvSpPr>
            <a:spLocks noGrp="1"/>
          </p:cNvSpPr>
          <p:nvPr>
            <p:ph type="body" sz="half" idx="2" hasCustomPrompt="1"/>
          </p:nvPr>
        </p:nvSpPr>
        <p:spPr>
          <a:xfrm>
            <a:off x="1073151" y="3022600"/>
            <a:ext cx="3547533" cy="2838449"/>
          </a:xfrm>
        </p:spPr>
        <p:txBody>
          <a:bodyPr>
            <a:normAutofit/>
          </a:bodyPr>
          <a:lstStyle>
            <a:lvl1pPr marL="0" indent="0">
              <a:buNone/>
              <a:defRPr sz="2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8" name="Date Placeholder 7">
            <a:extLst>
              <a:ext uri="{FF2B5EF4-FFF2-40B4-BE49-F238E27FC236}">
                <a16:creationId xmlns="" xmlns:a16="http://schemas.microsoft.com/office/drawing/2014/main" id="{CBF97433-9C09-4B71-A1E0-24F75011D99C}"/>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9" name="Footer Placeholder 8">
            <a:extLst>
              <a:ext uri="{FF2B5EF4-FFF2-40B4-BE49-F238E27FC236}">
                <a16:creationId xmlns="" xmlns:a16="http://schemas.microsoft.com/office/drawing/2014/main" id="{46EDA271-FE91-46E6-ABB5-0A3AD2448B21}"/>
              </a:ext>
            </a:extLst>
          </p:cNvPr>
          <p:cNvSpPr>
            <a:spLocks noGrp="1"/>
          </p:cNvSpPr>
          <p:nvPr>
            <p:ph type="ftr" sz="quarter" idx="11"/>
          </p:nvPr>
        </p:nvSpPr>
        <p:spPr/>
        <p:txBody>
          <a:bodyPr/>
          <a:lstStyle/>
          <a:p>
            <a:r>
              <a:rPr lang="en-US" noProof="0" dirty="0"/>
              <a:t>Add a footer</a:t>
            </a:r>
          </a:p>
        </p:txBody>
      </p:sp>
      <p:sp>
        <p:nvSpPr>
          <p:cNvPr id="10" name="Slide Number Placeholder 9">
            <a:extLst>
              <a:ext uri="{FF2B5EF4-FFF2-40B4-BE49-F238E27FC236}">
                <a16:creationId xmlns="" xmlns:a16="http://schemas.microsoft.com/office/drawing/2014/main" id="{C44DCFF3-B944-4C24-A12C-689D1FF794E8}"/>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105611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ltGray">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a:effectLst>
            <a:innerShdw blurRad="114300">
              <a:prstClr val="black"/>
            </a:innerShdw>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ctr" anchorCtr="0"/>
          <a:lstStyle>
            <a:lvl1pPr algn="l">
              <a:defRPr sz="4000" b="0" cap="none"/>
            </a:lvl1pPr>
          </a:lstStyle>
          <a:p>
            <a:r>
              <a:rPr lang="en-US" noProof="0" smtClean="0"/>
              <a:t>Click to edit Master title style</a:t>
            </a:r>
            <a:endParaRPr lang="en-US" noProof="0"/>
          </a:p>
        </p:txBody>
      </p:sp>
      <p:sp>
        <p:nvSpPr>
          <p:cNvPr id="3" name="Text Placeholder 2"/>
          <p:cNvSpPr>
            <a:spLocks noGrp="1"/>
          </p:cNvSpPr>
          <p:nvPr>
            <p:ph type="body" idx="1" hasCustomPrompt="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Edit Master text styles</a:t>
            </a:r>
          </a:p>
        </p:txBody>
      </p:sp>
      <p:sp>
        <p:nvSpPr>
          <p:cNvPr id="9" name="Text Placeholder 5"/>
          <p:cNvSpPr>
            <a:spLocks noGrp="1"/>
          </p:cNvSpPr>
          <p:nvPr>
            <p:ph type="body" sz="quarter" idx="16" hasCustomPrompt="1"/>
          </p:nvPr>
        </p:nvSpPr>
        <p:spPr>
          <a:xfrm>
            <a:off x="7574642" y="1081456"/>
            <a:ext cx="3810001" cy="4075465"/>
          </a:xfrm>
        </p:spPr>
        <p:txBody>
          <a:bodyPr anchor="t" anchorCtr="0">
            <a:normAutofit/>
          </a:bodyPr>
          <a:lstStyle>
            <a:lvl1pPr marL="0" indent="0" algn="l">
              <a:buFontTx/>
              <a:buNone/>
              <a:defRPr sz="2800"/>
            </a:lvl1pPr>
          </a:lstStyle>
          <a:p>
            <a:pPr lvl="0"/>
            <a:r>
              <a:rPr lang="en-US" noProof="0"/>
              <a:t>Edit Master text styles</a:t>
            </a:r>
          </a:p>
        </p:txBody>
      </p:sp>
      <p:sp>
        <p:nvSpPr>
          <p:cNvPr id="7" name="Date Placeholder 6">
            <a:extLst>
              <a:ext uri="{FF2B5EF4-FFF2-40B4-BE49-F238E27FC236}">
                <a16:creationId xmlns="" xmlns:a16="http://schemas.microsoft.com/office/drawing/2014/main" id="{7964F81E-11BA-4BB3-AC2C-0A729DC676E6}"/>
              </a:ext>
            </a:extLst>
          </p:cNvPr>
          <p:cNvSpPr>
            <a:spLocks noGrp="1"/>
          </p:cNvSpPr>
          <p:nvPr>
            <p:ph type="dt" sz="half" idx="17"/>
          </p:nvPr>
        </p:nvSpPr>
        <p:spPr/>
        <p:txBody>
          <a:bodyPr/>
          <a:lstStyle/>
          <a:p>
            <a:fld id="{FB7F6C47-B260-4BB6-8230-7D14D5CDE026}" type="datetimeFigureOut">
              <a:rPr lang="en-US" noProof="0" smtClean="0"/>
              <a:t>11/23/2021</a:t>
            </a:fld>
            <a:endParaRPr lang="en-US" noProof="0" dirty="0"/>
          </a:p>
        </p:txBody>
      </p:sp>
      <p:sp>
        <p:nvSpPr>
          <p:cNvPr id="10" name="Footer Placeholder 9">
            <a:extLst>
              <a:ext uri="{FF2B5EF4-FFF2-40B4-BE49-F238E27FC236}">
                <a16:creationId xmlns="" xmlns:a16="http://schemas.microsoft.com/office/drawing/2014/main" id="{F93A4488-E8DE-4FEB-88F9-B37F95CC838A}"/>
              </a:ext>
            </a:extLst>
          </p:cNvPr>
          <p:cNvSpPr>
            <a:spLocks noGrp="1"/>
          </p:cNvSpPr>
          <p:nvPr>
            <p:ph type="ftr" sz="quarter" idx="18"/>
          </p:nvPr>
        </p:nvSpPr>
        <p:spPr/>
        <p:txBody>
          <a:bodyPr/>
          <a:lstStyle/>
          <a:p>
            <a:r>
              <a:rPr lang="en-US" noProof="0" dirty="0"/>
              <a:t>Add a footer</a:t>
            </a:r>
          </a:p>
        </p:txBody>
      </p:sp>
      <p:sp>
        <p:nvSpPr>
          <p:cNvPr id="11" name="Slide Number Placeholder 10">
            <a:extLst>
              <a:ext uri="{FF2B5EF4-FFF2-40B4-BE49-F238E27FC236}">
                <a16:creationId xmlns="" xmlns:a16="http://schemas.microsoft.com/office/drawing/2014/main" id="{DF909D08-1E53-42D5-954B-F61B5083645D}"/>
              </a:ext>
            </a:extLst>
          </p:cNvPr>
          <p:cNvSpPr>
            <a:spLocks noGrp="1"/>
          </p:cNvSpPr>
          <p:nvPr>
            <p:ph type="sldNum" sz="quarter" idx="19"/>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41409645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ltGray">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a:effectLst>
            <a:innerShdw blurRad="114300">
              <a:prstClr val="black"/>
            </a:innerShdw>
          </a:effectLst>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nchor="ctr" anchorCtr="0"/>
          <a:lstStyle>
            <a:lvl1pPr algn="l">
              <a:defRPr sz="4000" b="0"/>
            </a:lvl1pPr>
          </a:lstStyle>
          <a:p>
            <a:r>
              <a:rPr lang="en-US" noProof="0" smtClean="0"/>
              <a:t>Click to edit Master title style</a:t>
            </a:r>
            <a:endParaRPr lang="en-US" noProof="0"/>
          </a:p>
        </p:txBody>
      </p:sp>
      <p:sp>
        <p:nvSpPr>
          <p:cNvPr id="6" name="Text Placeholder 5"/>
          <p:cNvSpPr>
            <a:spLocks noGrp="1"/>
          </p:cNvSpPr>
          <p:nvPr>
            <p:ph type="body" sz="quarter" idx="16" hasCustomPrompt="1"/>
          </p:nvPr>
        </p:nvSpPr>
        <p:spPr>
          <a:xfrm>
            <a:off x="6156000" y="2286000"/>
            <a:ext cx="4880300" cy="2295525"/>
          </a:xfrm>
        </p:spPr>
        <p:txBody>
          <a:bodyPr anchor="ctr" anchorCtr="0">
            <a:normAutofit/>
          </a:bodyPr>
          <a:lstStyle>
            <a:lvl1pPr marL="0" indent="0" algn="ctr">
              <a:buFontTx/>
              <a:buNone/>
              <a:defRPr sz="2800"/>
            </a:lvl1pPr>
          </a:lstStyle>
          <a:p>
            <a:pPr lvl="0"/>
            <a:r>
              <a:rPr lang="en-US" noProof="0"/>
              <a:t>Edit Master text styles</a:t>
            </a:r>
          </a:p>
        </p:txBody>
      </p:sp>
      <p:sp>
        <p:nvSpPr>
          <p:cNvPr id="5" name="Date Placeholder 4">
            <a:extLst>
              <a:ext uri="{FF2B5EF4-FFF2-40B4-BE49-F238E27FC236}">
                <a16:creationId xmlns="" xmlns:a16="http://schemas.microsoft.com/office/drawing/2014/main" id="{52142ECB-4FB1-4B01-80F3-04208C781B16}"/>
              </a:ext>
            </a:extLst>
          </p:cNvPr>
          <p:cNvSpPr>
            <a:spLocks noGrp="1"/>
          </p:cNvSpPr>
          <p:nvPr>
            <p:ph type="dt" sz="half" idx="17"/>
          </p:nvPr>
        </p:nvSpPr>
        <p:spPr/>
        <p:txBody>
          <a:bodyPr/>
          <a:lstStyle/>
          <a:p>
            <a:fld id="{FB7F6C47-B260-4BB6-8230-7D14D5CDE026}" type="datetimeFigureOut">
              <a:rPr lang="en-US" noProof="0" smtClean="0"/>
              <a:t>11/23/2021</a:t>
            </a:fld>
            <a:endParaRPr lang="en-US" noProof="0" dirty="0"/>
          </a:p>
        </p:txBody>
      </p:sp>
      <p:sp>
        <p:nvSpPr>
          <p:cNvPr id="7" name="Footer Placeholder 6">
            <a:extLst>
              <a:ext uri="{FF2B5EF4-FFF2-40B4-BE49-F238E27FC236}">
                <a16:creationId xmlns="" xmlns:a16="http://schemas.microsoft.com/office/drawing/2014/main" id="{776F215A-F354-440E-A263-A920F5950831}"/>
              </a:ext>
            </a:extLst>
          </p:cNvPr>
          <p:cNvSpPr>
            <a:spLocks noGrp="1"/>
          </p:cNvSpPr>
          <p:nvPr>
            <p:ph type="ftr" sz="quarter" idx="18"/>
          </p:nvPr>
        </p:nvSpPr>
        <p:spPr/>
        <p:txBody>
          <a:bodyPr/>
          <a:lstStyle/>
          <a:p>
            <a:r>
              <a:rPr lang="en-US" noProof="0" dirty="0"/>
              <a:t>Add a footer</a:t>
            </a:r>
          </a:p>
        </p:txBody>
      </p:sp>
      <p:sp>
        <p:nvSpPr>
          <p:cNvPr id="8" name="Slide Number Placeholder 7">
            <a:extLst>
              <a:ext uri="{FF2B5EF4-FFF2-40B4-BE49-F238E27FC236}">
                <a16:creationId xmlns="" xmlns:a16="http://schemas.microsoft.com/office/drawing/2014/main" id="{E90FC50C-9C02-4BD6-9CBE-6880E1297783}"/>
              </a:ext>
            </a:extLst>
          </p:cNvPr>
          <p:cNvSpPr>
            <a:spLocks noGrp="1"/>
          </p:cNvSpPr>
          <p:nvPr>
            <p:ph type="sldNum" sz="quarter" idx="19"/>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16846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ltGray">
          <a:xfrm>
            <a:off x="7669651" y="0"/>
            <a:ext cx="4522349" cy="5861051"/>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ffectLst>
            <a:innerShdw blurRad="63500" dist="50800" dir="81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3754460" cy="5134798"/>
          </a:xfrm>
        </p:spPr>
        <p:txBody>
          <a:bodyPr vert="horz" anchor="ctr" anchorCtr="1"/>
          <a:lstStyle>
            <a:lvl1pPr algn="l">
              <a:defRPr b="0"/>
            </a:lvl1pPr>
          </a:lstStyle>
          <a:p>
            <a:r>
              <a:rPr lang="en-US" noProof="0" smtClean="0"/>
              <a:t>Click to edit Master title style</a:t>
            </a:r>
            <a:endParaRPr lang="en-US" noProof="0"/>
          </a:p>
        </p:txBody>
      </p:sp>
      <p:sp>
        <p:nvSpPr>
          <p:cNvPr id="3" name="Vertical Text Placeholder 2"/>
          <p:cNvSpPr>
            <a:spLocks noGrp="1"/>
          </p:cNvSpPr>
          <p:nvPr>
            <p:ph type="body" orient="vert" idx="1" hasCustomPrompt="1"/>
          </p:nvPr>
        </p:nvSpPr>
        <p:spPr>
          <a:xfrm>
            <a:off x="810001" y="446089"/>
            <a:ext cx="6611540" cy="5414962"/>
          </a:xfrm>
        </p:spPr>
        <p:txBody>
          <a:bodyPr vert="horz" anchor="ctr" anchorCtr="1"/>
          <a:lstStyle>
            <a:lvl1pPr algn="ctr">
              <a:defRPr/>
            </a:lvl1pPr>
            <a:lvl2pPr algn="ctr">
              <a:defRPr/>
            </a:lvl2pPr>
            <a:lvl3pPr algn="ctr">
              <a:defRPr/>
            </a:lvl3pPr>
            <a:lvl4pPr algn="ctr">
              <a:defRPr/>
            </a:lvl4pPr>
            <a:lvl5pPr algn="ct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a:extLst>
              <a:ext uri="{FF2B5EF4-FFF2-40B4-BE49-F238E27FC236}">
                <a16:creationId xmlns="" xmlns:a16="http://schemas.microsoft.com/office/drawing/2014/main" id="{9D7128B4-F868-4384-A8AA-473DA3516902}"/>
              </a:ext>
            </a:extLst>
          </p:cNvPr>
          <p:cNvSpPr>
            <a:spLocks noGrp="1"/>
          </p:cNvSpPr>
          <p:nvPr>
            <p:ph type="dt" sz="half" idx="10"/>
          </p:nvPr>
        </p:nvSpPr>
        <p:spPr/>
        <p:txBody>
          <a:bodyPr/>
          <a:lstStyle/>
          <a:p>
            <a:fld id="{FB7F6C47-B260-4BB6-8230-7D14D5CDE026}" type="datetimeFigureOut">
              <a:rPr lang="en-US" noProof="0" smtClean="0"/>
              <a:t>11/23/2021</a:t>
            </a:fld>
            <a:endParaRPr lang="en-US" noProof="0" dirty="0"/>
          </a:p>
        </p:txBody>
      </p:sp>
      <p:sp>
        <p:nvSpPr>
          <p:cNvPr id="8" name="Footer Placeholder 7">
            <a:extLst>
              <a:ext uri="{FF2B5EF4-FFF2-40B4-BE49-F238E27FC236}">
                <a16:creationId xmlns="" xmlns:a16="http://schemas.microsoft.com/office/drawing/2014/main" id="{84FF940D-9281-4C2A-BA62-E5854A11F99B}"/>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 xmlns:a16="http://schemas.microsoft.com/office/drawing/2014/main" id="{5FB1454F-842C-4F51-A7E7-0335B2FB16F1}"/>
              </a:ext>
            </a:extLst>
          </p:cNvPr>
          <p:cNvSpPr>
            <a:spLocks noGrp="1"/>
          </p:cNvSpPr>
          <p:nvPr>
            <p:ph type="sldNum" sz="quarter" idx="12"/>
          </p:nvPr>
        </p:nvSpPr>
        <p:spPr/>
        <p:txBody>
          <a:body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1183694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p:spPr>
        <p:txBody>
          <a:bodyPr vert="horz" lIns="91440" tIns="45720" rIns="91440" bIns="45720" rtlCol="0" anchor="ctr" anchorCtr="0">
            <a:noAutofit/>
          </a:bodyPr>
          <a:lstStyle/>
          <a:p>
            <a:r>
              <a:rPr lang="en-US" noProof="0" smtClean="0"/>
              <a:t>Click to edit Master title style</a:t>
            </a:r>
            <a:endParaRPr lang="en-US" noProof="0"/>
          </a:p>
        </p:txBody>
      </p:sp>
      <p:sp>
        <p:nvSpPr>
          <p:cNvPr id="3" name="Text Placeholder 2"/>
          <p:cNvSpPr>
            <a:spLocks noGrp="1"/>
          </p:cNvSpPr>
          <p:nvPr>
            <p:ph type="body" idx="1"/>
          </p:nvPr>
        </p:nvSpPr>
        <p:spPr>
          <a:xfrm>
            <a:off x="810000" y="2184401"/>
            <a:ext cx="10563285" cy="3674397"/>
          </a:xfrm>
          <a:prstGeom prst="rect">
            <a:avLst/>
          </a:prstGeom>
          <a:effectLst/>
        </p:spPr>
        <p:txBody>
          <a:bodyPr vert="horz" lIns="91440" tIns="45720" rIns="91440" bIns="45720" rtlCol="0" anchor="ctr">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r>
              <a:rPr lang="en-US" noProof="0" dirty="0"/>
              <a:t>Add a footer</a:t>
            </a:r>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FB7F6C47-B260-4BB6-8230-7D14D5CDE026}" type="datetimeFigureOut">
              <a:rPr lang="en-US" noProof="0" smtClean="0"/>
              <a:t>11/23/2021</a:t>
            </a:fld>
            <a:endParaRPr lang="en-US" noProof="0"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A4942799-31AF-4FF8-9D79-C1A3E01FB207}" type="slidenum">
              <a:rPr lang="en-US" noProof="0" smtClean="0"/>
              <a:t>‹#›</a:t>
            </a:fld>
            <a:endParaRPr lang="en-US" noProof="0" dirty="0"/>
          </a:p>
        </p:txBody>
      </p:sp>
    </p:spTree>
    <p:extLst>
      <p:ext uri="{BB962C8B-B14F-4D97-AF65-F5344CB8AC3E}">
        <p14:creationId xmlns:p14="http://schemas.microsoft.com/office/powerpoint/2010/main" val="3689481523"/>
      </p:ext>
    </p:extLst>
  </p:cSld>
  <p:clrMap bg1="lt1" tx1="dk1" bg2="lt2" tx2="dk2" accent1="accent1" accent2="accent2" accent3="accent3" accent4="accent4" accent5="accent5" accent6="accent6" hlink="hlink" folHlink="folHlink"/>
  <p:sldLayoutIdLst>
    <p:sldLayoutId id="2147483673" r:id="rId1"/>
    <p:sldLayoutId id="2147483676" r:id="rId2"/>
    <p:sldLayoutId id="2147483687" r:id="rId3"/>
    <p:sldLayoutId id="2147483688" r:id="rId4"/>
    <p:sldLayoutId id="2147483689" r:id="rId5"/>
    <p:sldLayoutId id="2147483681" r:id="rId6"/>
    <p:sldLayoutId id="2147483690" r:id="rId7"/>
    <p:sldLayoutId id="2147483682" r:id="rId8"/>
    <p:sldLayoutId id="2147483674" r:id="rId9"/>
    <p:sldLayoutId id="2147483675" r:id="rId10"/>
    <p:sldLayoutId id="2147483677" r:id="rId11"/>
    <p:sldLayoutId id="2147483678" r:id="rId12"/>
    <p:sldLayoutId id="2147483679" r:id="rId13"/>
    <p:sldLayoutId id="2147483680" r:id="rId14"/>
    <p:sldLayoutId id="2147483683" r:id="rId15"/>
    <p:sldLayoutId id="2147483684" r:id="rId16"/>
    <p:sldLayoutId id="2147483686" r:id="rId17"/>
  </p:sldLayoutIdLst>
  <p:txStyles>
    <p:titleStyle>
      <a:lvl1pPr algn="l" defTabSz="457200" rtl="0" eaLnBrk="1" latinLnBrk="0" hangingPunct="1">
        <a:spcBef>
          <a:spcPct val="0"/>
        </a:spcBef>
        <a:buNone/>
        <a:defRPr sz="4000" b="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SzPct val="80000"/>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SzPct val="80000"/>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SzPct val="80000"/>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SzPct val="80000"/>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SzPct val="80000"/>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academic-englishuk.com/harvard-reference-list/" TargetMode="External"/><Relationship Id="rId2" Type="http://schemas.openxmlformats.org/officeDocument/2006/relationships/hyperlink" Target="https://go.microsoft.com/fwlink/?linkid=2007348" TargetMode="External"/><Relationship Id="rId1" Type="http://schemas.openxmlformats.org/officeDocument/2006/relationships/slideLayout" Target="../slideLayouts/slideLayout12.xml"/><Relationship Id="rId4" Type="http://schemas.openxmlformats.org/officeDocument/2006/relationships/hyperlink" Target="https://fickeducation.com/2017/12/07/study-skills/(22/11/20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bwMode="grayWhite">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2D37BC-7D91-4F83-845D-70080D7DD6FC}"/>
              </a:ext>
            </a:extLst>
          </p:cNvPr>
          <p:cNvSpPr>
            <a:spLocks noGrp="1"/>
          </p:cNvSpPr>
          <p:nvPr>
            <p:ph type="ctrTitle"/>
          </p:nvPr>
        </p:nvSpPr>
        <p:spPr bwMode="black">
          <a:xfrm>
            <a:off x="1800601" y="1525347"/>
            <a:ext cx="9019799" cy="1675053"/>
          </a:xfrm>
        </p:spPr>
        <p:txBody>
          <a:bodyPr/>
          <a:lstStyle/>
          <a:p>
            <a:r>
              <a:rPr lang="en-US" i="1" u="sng" dirty="0" smtClean="0"/>
              <a:t>Study Skills</a:t>
            </a:r>
            <a:endParaRPr lang="en-US" b="0" i="1" u="sng" dirty="0"/>
          </a:p>
        </p:txBody>
      </p:sp>
      <p:sp>
        <p:nvSpPr>
          <p:cNvPr id="3" name="Subtitle 2">
            <a:extLst>
              <a:ext uri="{FF2B5EF4-FFF2-40B4-BE49-F238E27FC236}">
                <a16:creationId xmlns="" xmlns:a16="http://schemas.microsoft.com/office/drawing/2014/main" id="{59E5DACC-1D74-41AD-B036-C015472B948F}"/>
              </a:ext>
            </a:extLst>
          </p:cNvPr>
          <p:cNvSpPr>
            <a:spLocks noGrp="1"/>
          </p:cNvSpPr>
          <p:nvPr>
            <p:ph type="subTitle" idx="1"/>
          </p:nvPr>
        </p:nvSpPr>
        <p:spPr/>
        <p:txBody>
          <a:bodyPr>
            <a:normAutofit fontScale="85000" lnSpcReduction="10000"/>
          </a:bodyPr>
          <a:lstStyle/>
          <a:p>
            <a:r>
              <a:rPr lang="en-US" dirty="0" smtClean="0"/>
              <a:t>In this presentation </a:t>
            </a:r>
            <a:r>
              <a:rPr lang="en-GB" dirty="0" smtClean="0"/>
              <a:t>I will be talking about study skills helpful for future employment.</a:t>
            </a:r>
            <a:endParaRPr lang="en-US" sz="2400" dirty="0"/>
          </a:p>
        </p:txBody>
      </p:sp>
    </p:spTree>
    <p:extLst>
      <p:ext uri="{BB962C8B-B14F-4D97-AF65-F5344CB8AC3E}">
        <p14:creationId xmlns:p14="http://schemas.microsoft.com/office/powerpoint/2010/main" val="16139758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76B58F-1CF7-41B5-BF70-710D7AC7941C}"/>
              </a:ext>
            </a:extLst>
          </p:cNvPr>
          <p:cNvSpPr>
            <a:spLocks noGrp="1"/>
          </p:cNvSpPr>
          <p:nvPr>
            <p:ph type="title"/>
          </p:nvPr>
        </p:nvSpPr>
        <p:spPr>
          <a:xfrm>
            <a:off x="810000" y="447188"/>
            <a:ext cx="6029712" cy="887836"/>
          </a:xfrm>
        </p:spPr>
        <p:txBody>
          <a:bodyPr/>
          <a:lstStyle/>
          <a:p>
            <a:r>
              <a:rPr lang="en-US" sz="6000" i="1" u="sng" dirty="0" smtClean="0"/>
              <a:t>Types of Study skills</a:t>
            </a:r>
            <a:endParaRPr lang="en-US" sz="8000" i="1" u="sng" dirty="0"/>
          </a:p>
        </p:txBody>
      </p:sp>
      <p:sp>
        <p:nvSpPr>
          <p:cNvPr id="3" name="Content Placeholder 2">
            <a:extLst>
              <a:ext uri="{FF2B5EF4-FFF2-40B4-BE49-F238E27FC236}">
                <a16:creationId xmlns="" xmlns:a16="http://schemas.microsoft.com/office/drawing/2014/main" id="{F3FF1311-DD92-45BA-B10F-C1A324C27B55}"/>
              </a:ext>
            </a:extLst>
          </p:cNvPr>
          <p:cNvSpPr>
            <a:spLocks noGrp="1"/>
          </p:cNvSpPr>
          <p:nvPr>
            <p:ph sz="half" idx="4294967295"/>
          </p:nvPr>
        </p:nvSpPr>
        <p:spPr>
          <a:xfrm>
            <a:off x="809625" y="2222500"/>
            <a:ext cx="5186363" cy="3638550"/>
          </a:xfrm>
        </p:spPr>
        <p:txBody>
          <a:bodyPr/>
          <a:lstStyle/>
          <a:p>
            <a:pPr>
              <a:buFont typeface="Arial" panose="020B0604020202020204" pitchFamily="34" charset="0"/>
              <a:buChar char="•"/>
            </a:pPr>
            <a:r>
              <a:rPr lang="en-US" dirty="0" smtClean="0"/>
              <a:t>Research Skills</a:t>
            </a:r>
          </a:p>
          <a:p>
            <a:pPr>
              <a:buFont typeface="Arial" panose="020B0604020202020204" pitchFamily="34" charset="0"/>
              <a:buChar char="•"/>
            </a:pPr>
            <a:r>
              <a:rPr lang="en-US" dirty="0" smtClean="0"/>
              <a:t>Thinking Skills</a:t>
            </a:r>
          </a:p>
          <a:p>
            <a:pPr>
              <a:buFont typeface="Arial" panose="020B0604020202020204" pitchFamily="34" charset="0"/>
              <a:buChar char="•"/>
            </a:pPr>
            <a:r>
              <a:rPr lang="en-GB" dirty="0" smtClean="0"/>
              <a:t>Reflective Skills</a:t>
            </a:r>
          </a:p>
          <a:p>
            <a:pPr>
              <a:buFont typeface="Arial" panose="020B0604020202020204" pitchFamily="34" charset="0"/>
              <a:buChar char="•"/>
            </a:pPr>
            <a:r>
              <a:rPr lang="en-GB" dirty="0" smtClean="0"/>
              <a:t>Writing Skills</a:t>
            </a:r>
          </a:p>
          <a:p>
            <a:pPr>
              <a:buFont typeface="Arial" panose="020B0604020202020204" pitchFamily="34" charset="0"/>
              <a:buChar char="•"/>
            </a:pPr>
            <a:r>
              <a:rPr lang="en-GB" dirty="0" smtClean="0"/>
              <a:t>Communication Skills</a:t>
            </a:r>
          </a:p>
          <a:p>
            <a:pPr>
              <a:buFont typeface="Arial" panose="020B0604020202020204" pitchFamily="34" charset="0"/>
              <a:buChar char="•"/>
            </a:pPr>
            <a:r>
              <a:rPr lang="en-GB" dirty="0" smtClean="0"/>
              <a:t>Time and Task management</a:t>
            </a:r>
          </a:p>
          <a:p>
            <a:pPr>
              <a:buFont typeface="Arial" panose="020B0604020202020204" pitchFamily="34" charset="0"/>
              <a:buChar char="•"/>
            </a:pPr>
            <a:r>
              <a:rPr lang="en-GB" dirty="0" smtClean="0"/>
              <a:t>Team Building</a:t>
            </a:r>
            <a:endParaRPr lang="en-US" dirty="0"/>
          </a:p>
        </p:txBody>
      </p:sp>
      <p:sp>
        <p:nvSpPr>
          <p:cNvPr id="4" name="Content Placeholder 3">
            <a:extLst>
              <a:ext uri="{FF2B5EF4-FFF2-40B4-BE49-F238E27FC236}">
                <a16:creationId xmlns="" xmlns:a16="http://schemas.microsoft.com/office/drawing/2014/main" id="{7CEAEB45-73DA-4942-9673-8B5F64D72642}"/>
              </a:ext>
            </a:extLst>
          </p:cNvPr>
          <p:cNvSpPr>
            <a:spLocks noGrp="1"/>
          </p:cNvSpPr>
          <p:nvPr>
            <p:ph sz="half" idx="2"/>
          </p:nvPr>
        </p:nvSpPr>
        <p:spPr/>
        <p:txBody>
          <a:bodyPr/>
          <a:lstStyle/>
          <a:p>
            <a:endParaRPr lang="en-US" dirty="0"/>
          </a:p>
          <a:p>
            <a:pPr marL="0" indent="0">
              <a:buNone/>
            </a:pPr>
            <a:endParaRPr lang="en-US" dirty="0"/>
          </a:p>
          <a:p>
            <a:endParaRPr lang="en-US" dirty="0"/>
          </a:p>
        </p:txBody>
      </p:sp>
      <p:sp>
        <p:nvSpPr>
          <p:cNvPr id="6" name="TextBox 5"/>
          <p:cNvSpPr txBox="1"/>
          <p:nvPr/>
        </p:nvSpPr>
        <p:spPr>
          <a:xfrm>
            <a:off x="568035" y="5943601"/>
            <a:ext cx="3232439" cy="369332"/>
          </a:xfrm>
          <a:prstGeom prst="rect">
            <a:avLst/>
          </a:prstGeom>
          <a:noFill/>
        </p:spPr>
        <p:txBody>
          <a:bodyPr wrap="square" rtlCol="0">
            <a:spAutoFit/>
          </a:bodyPr>
          <a:lstStyle/>
          <a:p>
            <a:r>
              <a:rPr lang="en-US" dirty="0" smtClean="0"/>
              <a:t>(</a:t>
            </a:r>
            <a:r>
              <a:rPr lang="en-US" dirty="0" err="1" smtClean="0"/>
              <a:t>Cottrell,S</a:t>
            </a:r>
            <a:r>
              <a:rPr lang="en-US" dirty="0" smtClean="0"/>
              <a:t>, 2019, PP.22&amp;23</a:t>
            </a:r>
            <a:endParaRPr lang="en-US" sz="1800" kern="1200" dirty="0">
              <a:solidFill>
                <a:schemeClr val="tx1"/>
              </a:solidFill>
              <a:latin typeface="+mn-lt"/>
              <a:ea typeface="+mn-ea"/>
              <a:cs typeface="+mn-cs"/>
            </a:endParaRPr>
          </a:p>
        </p:txBody>
      </p:sp>
      <p:pic>
        <p:nvPicPr>
          <p:cNvPr id="7" name="Picture 6"/>
          <p:cNvPicPr>
            <a:picLocks noChangeAspect="1"/>
          </p:cNvPicPr>
          <p:nvPr/>
        </p:nvPicPr>
        <p:blipFill>
          <a:blip r:embed="rId3"/>
          <a:stretch>
            <a:fillRect/>
          </a:stretch>
        </p:blipFill>
        <p:spPr>
          <a:xfrm>
            <a:off x="6384751" y="2541697"/>
            <a:ext cx="4799909" cy="2999943"/>
          </a:xfrm>
          <a:prstGeom prst="rect">
            <a:avLst/>
          </a:prstGeom>
        </p:spPr>
      </p:pic>
      <p:sp>
        <p:nvSpPr>
          <p:cNvPr id="8" name="TextBox 7"/>
          <p:cNvSpPr txBox="1"/>
          <p:nvPr/>
        </p:nvSpPr>
        <p:spPr>
          <a:xfrm>
            <a:off x="9267825" y="5466759"/>
            <a:ext cx="2417617" cy="369332"/>
          </a:xfrm>
          <a:prstGeom prst="rect">
            <a:avLst/>
          </a:prstGeom>
          <a:noFill/>
        </p:spPr>
        <p:txBody>
          <a:bodyPr wrap="square" rtlCol="0">
            <a:spAutoFit/>
          </a:bodyPr>
          <a:lstStyle/>
          <a:p>
            <a:r>
              <a:rPr lang="en-US" dirty="0" smtClean="0"/>
              <a:t>( </a:t>
            </a:r>
            <a:r>
              <a:rPr lang="en-GB" dirty="0" err="1" smtClean="0"/>
              <a:t>Fick,E</a:t>
            </a:r>
            <a:r>
              <a:rPr lang="en-GB" dirty="0" smtClean="0"/>
              <a:t> , 2017)</a:t>
            </a:r>
            <a:endParaRPr lang="en-US" sz="1800" kern="1200" dirty="0">
              <a:solidFill>
                <a:schemeClr val="tx1"/>
              </a:solidFill>
              <a:latin typeface="+mn-lt"/>
              <a:ea typeface="+mn-ea"/>
              <a:cs typeface="+mn-cs"/>
            </a:endParaRPr>
          </a:p>
        </p:txBody>
      </p:sp>
    </p:spTree>
    <p:extLst>
      <p:ext uri="{BB962C8B-B14F-4D97-AF65-F5344CB8AC3E}">
        <p14:creationId xmlns:p14="http://schemas.microsoft.com/office/powerpoint/2010/main" val="2131043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E65665-583F-4DD8-814D-FECA92009E9A}"/>
              </a:ext>
            </a:extLst>
          </p:cNvPr>
          <p:cNvSpPr>
            <a:spLocks noGrp="1"/>
          </p:cNvSpPr>
          <p:nvPr>
            <p:ph type="title"/>
          </p:nvPr>
        </p:nvSpPr>
        <p:spPr bwMode="white"/>
        <p:txBody>
          <a:bodyPr/>
          <a:lstStyle/>
          <a:p>
            <a:r>
              <a:rPr lang="en-US" sz="4000" dirty="0" smtClean="0"/>
              <a:t>Study skills </a:t>
            </a:r>
            <a:r>
              <a:rPr lang="en-GB" sz="4000" dirty="0" smtClean="0"/>
              <a:t>I'll be looking at in detail</a:t>
            </a:r>
            <a:endParaRPr lang="en-US" sz="4000" dirty="0"/>
          </a:p>
        </p:txBody>
      </p:sp>
      <p:sp>
        <p:nvSpPr>
          <p:cNvPr id="4" name="TextBox 3"/>
          <p:cNvSpPr txBox="1"/>
          <p:nvPr/>
        </p:nvSpPr>
        <p:spPr>
          <a:xfrm>
            <a:off x="3429000" y="4343400"/>
            <a:ext cx="6532418" cy="646331"/>
          </a:xfrm>
          <a:prstGeom prst="rect">
            <a:avLst/>
          </a:prstGeom>
          <a:noFill/>
        </p:spPr>
        <p:txBody>
          <a:bodyPr wrap="square" rtlCol="0">
            <a:spAutoFit/>
          </a:bodyPr>
          <a:lstStyle/>
          <a:p>
            <a:r>
              <a:rPr lang="en-US" dirty="0" smtClean="0">
                <a:solidFill>
                  <a:schemeClr val="bg1"/>
                </a:solidFill>
              </a:rPr>
              <a:t>The three study skills </a:t>
            </a:r>
            <a:r>
              <a:rPr lang="en-GB" dirty="0" smtClean="0">
                <a:solidFill>
                  <a:schemeClr val="bg1"/>
                </a:solidFill>
              </a:rPr>
              <a:t>I will be looking at in detail are communication, researching and referencing.</a:t>
            </a:r>
            <a:endParaRPr lang="en-US" sz="1800" kern="1200" dirty="0">
              <a:solidFill>
                <a:schemeClr val="bg1"/>
              </a:solidFill>
            </a:endParaRPr>
          </a:p>
        </p:txBody>
      </p:sp>
    </p:spTree>
    <p:extLst>
      <p:ext uri="{BB962C8B-B14F-4D97-AF65-F5344CB8AC3E}">
        <p14:creationId xmlns:p14="http://schemas.microsoft.com/office/powerpoint/2010/main" val="3869094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916498D-2480-4101-BEA1-C21902705539}"/>
              </a:ext>
            </a:extLst>
          </p:cNvPr>
          <p:cNvSpPr>
            <a:spLocks noGrp="1"/>
          </p:cNvSpPr>
          <p:nvPr>
            <p:ph type="title"/>
          </p:nvPr>
        </p:nvSpPr>
        <p:spPr/>
        <p:txBody>
          <a:bodyPr/>
          <a:lstStyle/>
          <a:p>
            <a:r>
              <a:rPr lang="en-US" dirty="0" smtClean="0"/>
              <a:t>Communication</a:t>
            </a:r>
            <a:endParaRPr lang="en-US" dirty="0"/>
          </a:p>
        </p:txBody>
      </p:sp>
      <p:sp>
        <p:nvSpPr>
          <p:cNvPr id="3" name="Content Placeholder 2">
            <a:extLst>
              <a:ext uri="{FF2B5EF4-FFF2-40B4-BE49-F238E27FC236}">
                <a16:creationId xmlns="" xmlns:a16="http://schemas.microsoft.com/office/drawing/2014/main" id="{21CF0C0B-47F1-464B-88EF-B1989663479C}"/>
              </a:ext>
            </a:extLst>
          </p:cNvPr>
          <p:cNvSpPr>
            <a:spLocks noGrp="1"/>
          </p:cNvSpPr>
          <p:nvPr>
            <p:ph sz="half" idx="1"/>
          </p:nvPr>
        </p:nvSpPr>
        <p:spPr/>
        <p:txBody>
          <a:bodyPr/>
          <a:lstStyle/>
          <a:p>
            <a:pPr marL="0" indent="0" algn="ctr">
              <a:buNone/>
            </a:pPr>
            <a:endParaRPr lang="en-US" dirty="0"/>
          </a:p>
        </p:txBody>
      </p:sp>
      <p:sp>
        <p:nvSpPr>
          <p:cNvPr id="4" name="Content Placeholder 3">
            <a:extLst>
              <a:ext uri="{FF2B5EF4-FFF2-40B4-BE49-F238E27FC236}">
                <a16:creationId xmlns="" xmlns:a16="http://schemas.microsoft.com/office/drawing/2014/main" id="{9353A980-ADD3-49DF-ACFE-8E50E3F2ABCF}"/>
              </a:ext>
            </a:extLst>
          </p:cNvPr>
          <p:cNvSpPr>
            <a:spLocks noGrp="1"/>
          </p:cNvSpPr>
          <p:nvPr>
            <p:ph sz="half" idx="13"/>
          </p:nvPr>
        </p:nvSpPr>
        <p:spPr>
          <a:xfrm>
            <a:off x="6594644" y="945261"/>
            <a:ext cx="5186363" cy="4333322"/>
          </a:xfrm>
        </p:spPr>
        <p:txBody>
          <a:bodyPr/>
          <a:lstStyle/>
          <a:p>
            <a:r>
              <a:rPr lang="en-US" dirty="0" smtClean="0"/>
              <a:t>Precision</a:t>
            </a:r>
            <a:endParaRPr lang="en-US" dirty="0"/>
          </a:p>
          <a:p>
            <a:r>
              <a:rPr lang="en-US" dirty="0" smtClean="0"/>
              <a:t>Audience Awareness</a:t>
            </a:r>
            <a:endParaRPr lang="en-US" dirty="0"/>
          </a:p>
          <a:p>
            <a:r>
              <a:rPr lang="en-US" dirty="0" smtClean="0"/>
              <a:t>Understanding</a:t>
            </a:r>
            <a:endParaRPr lang="en-US" dirty="0"/>
          </a:p>
          <a:p>
            <a:r>
              <a:rPr lang="en-US" dirty="0" smtClean="0"/>
              <a:t>Turn-taking</a:t>
            </a:r>
          </a:p>
          <a:p>
            <a:r>
              <a:rPr lang="en-US" dirty="0" smtClean="0"/>
              <a:t>Contributing constructively</a:t>
            </a:r>
          </a:p>
        </p:txBody>
      </p:sp>
      <p:sp>
        <p:nvSpPr>
          <p:cNvPr id="6" name="TextBox 5"/>
          <p:cNvSpPr txBox="1"/>
          <p:nvPr/>
        </p:nvSpPr>
        <p:spPr>
          <a:xfrm>
            <a:off x="7772400" y="4946650"/>
            <a:ext cx="3100388" cy="369332"/>
          </a:xfrm>
          <a:prstGeom prst="rect">
            <a:avLst/>
          </a:prstGeom>
          <a:noFill/>
        </p:spPr>
        <p:txBody>
          <a:bodyPr wrap="square" rtlCol="0">
            <a:spAutoFit/>
          </a:bodyPr>
          <a:lstStyle/>
          <a:p>
            <a:r>
              <a:rPr lang="en-US" dirty="0" smtClean="0"/>
              <a:t>(</a:t>
            </a:r>
            <a:r>
              <a:rPr lang="en-US" dirty="0" err="1" smtClean="0"/>
              <a:t>Cottrell,S</a:t>
            </a:r>
            <a:r>
              <a:rPr lang="en-US" dirty="0" smtClean="0"/>
              <a:t>, 2019, PP.22-23)</a:t>
            </a:r>
            <a:endParaRPr lang="en-US" sz="1800" kern="1200" dirty="0">
              <a:solidFill>
                <a:schemeClr val="tx1"/>
              </a:solidFill>
              <a:latin typeface="+mn-lt"/>
              <a:ea typeface="+mn-ea"/>
              <a:cs typeface="+mn-cs"/>
            </a:endParaRPr>
          </a:p>
        </p:txBody>
      </p:sp>
    </p:spTree>
    <p:extLst>
      <p:ext uri="{BB962C8B-B14F-4D97-AF65-F5344CB8AC3E}">
        <p14:creationId xmlns:p14="http://schemas.microsoft.com/office/powerpoint/2010/main" val="3895583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6A720854-4AFC-4B68-944A-8A368C9A8619}"/>
              </a:ext>
            </a:extLst>
          </p:cNvPr>
          <p:cNvSpPr>
            <a:spLocks noGrp="1"/>
          </p:cNvSpPr>
          <p:nvPr>
            <p:ph sz="half" idx="1"/>
          </p:nvPr>
        </p:nvSpPr>
        <p:spPr>
          <a:xfrm>
            <a:off x="465369" y="2555448"/>
            <a:ext cx="4549976" cy="3180334"/>
          </a:xfrm>
        </p:spPr>
        <p:txBody>
          <a:bodyPr/>
          <a:lstStyle/>
          <a:p>
            <a:r>
              <a:rPr lang="en-US" dirty="0" smtClean="0"/>
              <a:t>Think about your topic</a:t>
            </a:r>
            <a:endParaRPr lang="en-US" dirty="0"/>
          </a:p>
          <a:p>
            <a:r>
              <a:rPr lang="en-US" dirty="0" smtClean="0"/>
              <a:t>Read Broadly</a:t>
            </a:r>
          </a:p>
          <a:p>
            <a:r>
              <a:rPr lang="en-US" dirty="0" smtClean="0"/>
              <a:t> Evaluate your resources</a:t>
            </a:r>
            <a:endParaRPr lang="en-US" dirty="0"/>
          </a:p>
          <a:p>
            <a:r>
              <a:rPr lang="en-US" dirty="0" smtClean="0"/>
              <a:t>Reach considered conclusions</a:t>
            </a:r>
            <a:endParaRPr lang="en-US" dirty="0"/>
          </a:p>
        </p:txBody>
      </p:sp>
      <p:sp>
        <p:nvSpPr>
          <p:cNvPr id="2" name="Title 1">
            <a:extLst>
              <a:ext uri="{FF2B5EF4-FFF2-40B4-BE49-F238E27FC236}">
                <a16:creationId xmlns="" xmlns:a16="http://schemas.microsoft.com/office/drawing/2014/main" id="{2E63FF28-EDA9-498B-BF3A-243D718DD7DF}"/>
              </a:ext>
            </a:extLst>
          </p:cNvPr>
          <p:cNvSpPr>
            <a:spLocks noGrp="1"/>
          </p:cNvSpPr>
          <p:nvPr>
            <p:ph type="title"/>
          </p:nvPr>
        </p:nvSpPr>
        <p:spPr/>
        <p:txBody>
          <a:bodyPr/>
          <a:lstStyle/>
          <a:p>
            <a:r>
              <a:rPr lang="en-US" dirty="0" smtClean="0"/>
              <a:t>Researching</a:t>
            </a:r>
            <a:endParaRPr lang="en-US" dirty="0"/>
          </a:p>
        </p:txBody>
      </p:sp>
      <p:sp>
        <p:nvSpPr>
          <p:cNvPr id="4" name="Content Placeholder 3">
            <a:extLst>
              <a:ext uri="{FF2B5EF4-FFF2-40B4-BE49-F238E27FC236}">
                <a16:creationId xmlns="" xmlns:a16="http://schemas.microsoft.com/office/drawing/2014/main" id="{60322649-994F-4A10-ADE4-7A676293A71C}"/>
              </a:ext>
            </a:extLst>
          </p:cNvPr>
          <p:cNvSpPr>
            <a:spLocks noGrp="1"/>
          </p:cNvSpPr>
          <p:nvPr>
            <p:ph sz="half" idx="2"/>
          </p:nvPr>
        </p:nvSpPr>
        <p:spPr/>
        <p:txBody>
          <a:bodyPr/>
          <a:lstStyle/>
          <a:p>
            <a:pPr algn="ctr">
              <a:buFont typeface="Courier New" panose="02070309020205020404" pitchFamily="49" charset="0"/>
              <a:buChar char="o"/>
            </a:pPr>
            <a:r>
              <a:rPr lang="en-US" dirty="0" smtClean="0"/>
              <a:t>Enable you to locate appropriate information</a:t>
            </a:r>
          </a:p>
          <a:p>
            <a:pPr algn="ctr">
              <a:buFont typeface="Courier New" panose="02070309020205020404" pitchFamily="49" charset="0"/>
              <a:buChar char="o"/>
            </a:pPr>
            <a:r>
              <a:rPr lang="en-US" dirty="0" smtClean="0"/>
              <a:t>They can be highly transferable </a:t>
            </a:r>
          </a:p>
          <a:p>
            <a:pPr algn="ctr">
              <a:buFont typeface="Courier New" panose="02070309020205020404" pitchFamily="49" charset="0"/>
              <a:buChar char="o"/>
            </a:pPr>
            <a:r>
              <a:rPr lang="en-US" dirty="0" smtClean="0"/>
              <a:t>Make a good use of </a:t>
            </a:r>
            <a:r>
              <a:rPr lang="en-GB" dirty="0" smtClean="0"/>
              <a:t>information to resolve problems</a:t>
            </a:r>
          </a:p>
          <a:p>
            <a:pPr algn="ctr">
              <a:buFont typeface="Courier New" panose="02070309020205020404" pitchFamily="49" charset="0"/>
              <a:buChar char="o"/>
            </a:pPr>
            <a:r>
              <a:rPr lang="en-GB" dirty="0" smtClean="0"/>
              <a:t>Gaining the ability to communicate your ideas in spoken formats</a:t>
            </a:r>
            <a:endParaRPr lang="en-US" dirty="0"/>
          </a:p>
        </p:txBody>
      </p:sp>
      <p:sp>
        <p:nvSpPr>
          <p:cNvPr id="6" name="TextBox 5"/>
          <p:cNvSpPr txBox="1"/>
          <p:nvPr/>
        </p:nvSpPr>
        <p:spPr>
          <a:xfrm>
            <a:off x="465369" y="190834"/>
            <a:ext cx="5110969" cy="1477328"/>
          </a:xfrm>
          <a:prstGeom prst="rect">
            <a:avLst/>
          </a:prstGeom>
          <a:noFill/>
        </p:spPr>
        <p:txBody>
          <a:bodyPr wrap="square" rtlCol="0">
            <a:spAutoFit/>
          </a:bodyPr>
          <a:lstStyle/>
          <a:p>
            <a:r>
              <a:rPr lang="en-US" dirty="0" smtClean="0"/>
              <a:t>“Research skills allow you to find information and use it effectively. It includes creating a strategy to gather facts and reach conclusions so that you can answer a question” (reference)</a:t>
            </a:r>
            <a:endParaRPr lang="en-US" sz="1800" kern="1200" dirty="0">
              <a:solidFill>
                <a:schemeClr val="tx1"/>
              </a:solidFill>
              <a:latin typeface="+mn-lt"/>
              <a:ea typeface="+mn-ea"/>
              <a:cs typeface="+mn-cs"/>
            </a:endParaRPr>
          </a:p>
        </p:txBody>
      </p:sp>
      <p:sp>
        <p:nvSpPr>
          <p:cNvPr id="7" name="TextBox 6"/>
          <p:cNvSpPr txBox="1"/>
          <p:nvPr/>
        </p:nvSpPr>
        <p:spPr>
          <a:xfrm>
            <a:off x="8216698" y="6186488"/>
            <a:ext cx="2427490" cy="369332"/>
          </a:xfrm>
          <a:prstGeom prst="rect">
            <a:avLst/>
          </a:prstGeom>
          <a:noFill/>
        </p:spPr>
        <p:txBody>
          <a:bodyPr wrap="square" rtlCol="0">
            <a:spAutoFit/>
          </a:bodyPr>
          <a:lstStyle/>
          <a:p>
            <a:r>
              <a:rPr lang="en-US" dirty="0" smtClean="0"/>
              <a:t>(University, S, 2021).</a:t>
            </a:r>
            <a:endParaRPr lang="en-US" sz="1800" kern="1200" dirty="0">
              <a:solidFill>
                <a:schemeClr val="tx1"/>
              </a:solidFill>
              <a:latin typeface="+mn-lt"/>
              <a:ea typeface="+mn-ea"/>
              <a:cs typeface="+mn-cs"/>
            </a:endParaRPr>
          </a:p>
        </p:txBody>
      </p:sp>
      <p:sp>
        <p:nvSpPr>
          <p:cNvPr id="8" name="TextBox 7"/>
          <p:cNvSpPr txBox="1"/>
          <p:nvPr/>
        </p:nvSpPr>
        <p:spPr>
          <a:xfrm>
            <a:off x="6632696" y="2370783"/>
            <a:ext cx="5274937" cy="461665"/>
          </a:xfrm>
          <a:prstGeom prst="rect">
            <a:avLst/>
          </a:prstGeom>
          <a:noFill/>
        </p:spPr>
        <p:txBody>
          <a:bodyPr wrap="square" rtlCol="0">
            <a:spAutoFit/>
          </a:bodyPr>
          <a:lstStyle/>
          <a:p>
            <a:r>
              <a:rPr lang="en-US" sz="2400" i="1" u="sng" dirty="0" smtClean="0"/>
              <a:t>Why do </a:t>
            </a:r>
            <a:r>
              <a:rPr lang="en-GB" sz="2400" i="1" u="sng" dirty="0" smtClean="0"/>
              <a:t>I need researching skills?</a:t>
            </a:r>
            <a:endParaRPr lang="en-US" sz="1800" i="1" u="sng" kern="1200" dirty="0">
              <a:solidFill>
                <a:schemeClr val="tx1"/>
              </a:solidFill>
            </a:endParaRPr>
          </a:p>
        </p:txBody>
      </p:sp>
    </p:spTree>
    <p:extLst>
      <p:ext uri="{BB962C8B-B14F-4D97-AF65-F5344CB8AC3E}">
        <p14:creationId xmlns:p14="http://schemas.microsoft.com/office/powerpoint/2010/main" val="3378919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72EB31-E42B-4D0C-AFEC-3EBBBBE96FC6}"/>
              </a:ext>
            </a:extLst>
          </p:cNvPr>
          <p:cNvSpPr>
            <a:spLocks noGrp="1"/>
          </p:cNvSpPr>
          <p:nvPr>
            <p:ph type="title"/>
          </p:nvPr>
        </p:nvSpPr>
        <p:spPr/>
        <p:txBody>
          <a:bodyPr/>
          <a:lstStyle/>
          <a:p>
            <a:r>
              <a:rPr lang="en-US" dirty="0" smtClean="0"/>
              <a:t>Referencing</a:t>
            </a:r>
            <a:endParaRPr lang="en-US" dirty="0"/>
          </a:p>
        </p:txBody>
      </p:sp>
      <p:sp>
        <p:nvSpPr>
          <p:cNvPr id="7" name="Text Placeholder 6">
            <a:extLst>
              <a:ext uri="{FF2B5EF4-FFF2-40B4-BE49-F238E27FC236}">
                <a16:creationId xmlns="" xmlns:a16="http://schemas.microsoft.com/office/drawing/2014/main" id="{7AEDA915-86E4-4D85-B4D0-551FDABC6F00}"/>
              </a:ext>
            </a:extLst>
          </p:cNvPr>
          <p:cNvSpPr>
            <a:spLocks noGrp="1"/>
          </p:cNvSpPr>
          <p:nvPr>
            <p:ph type="body" sz="half" idx="4294967295"/>
          </p:nvPr>
        </p:nvSpPr>
        <p:spPr>
          <a:xfrm>
            <a:off x="590396" y="1075823"/>
            <a:ext cx="4358976" cy="4184072"/>
          </a:xfrm>
        </p:spPr>
        <p:txBody>
          <a:bodyPr>
            <a:normAutofit/>
          </a:bodyPr>
          <a:lstStyle/>
          <a:p>
            <a:pPr lvl="0">
              <a:buFont typeface="Courier New" panose="02070309020205020404" pitchFamily="49" charset="0"/>
              <a:buChar char="o"/>
            </a:pPr>
            <a:r>
              <a:rPr lang="en-GB" dirty="0" smtClean="0"/>
              <a:t>Don't need to reference things that are considered common knowledge</a:t>
            </a:r>
          </a:p>
          <a:p>
            <a:pPr lvl="0">
              <a:buFont typeface="Courier New" panose="02070309020205020404" pitchFamily="49" charset="0"/>
              <a:buChar char="o"/>
            </a:pPr>
            <a:r>
              <a:rPr lang="en-GB" dirty="0" smtClean="0"/>
              <a:t>In-text Citations</a:t>
            </a:r>
          </a:p>
          <a:p>
            <a:pPr lvl="0">
              <a:buFont typeface="Courier New" panose="02070309020205020404" pitchFamily="49" charset="0"/>
              <a:buChar char="o"/>
            </a:pPr>
            <a:r>
              <a:rPr lang="en-GB" dirty="0" smtClean="0"/>
              <a:t>Quotations </a:t>
            </a:r>
          </a:p>
          <a:p>
            <a:pPr lvl="0">
              <a:buFont typeface="Courier New" panose="02070309020205020404" pitchFamily="49" charset="0"/>
              <a:buChar char="o"/>
            </a:pPr>
            <a:r>
              <a:rPr lang="en-GB" dirty="0" smtClean="0"/>
              <a:t>Direct Quotations</a:t>
            </a:r>
          </a:p>
          <a:p>
            <a:pPr lvl="0">
              <a:buFont typeface="Courier New" panose="02070309020205020404" pitchFamily="49" charset="0"/>
              <a:buChar char="o"/>
            </a:pPr>
            <a:r>
              <a:rPr lang="en-GB" dirty="0" smtClean="0"/>
              <a:t>Summarising</a:t>
            </a:r>
          </a:p>
          <a:p>
            <a:pPr lvl="0">
              <a:buFont typeface="Courier New" panose="02070309020205020404" pitchFamily="49" charset="0"/>
              <a:buChar char="o"/>
            </a:pPr>
            <a:r>
              <a:rPr lang="en-US" dirty="0" smtClean="0"/>
              <a:t>(</a:t>
            </a:r>
            <a:r>
              <a:rPr lang="en-US" dirty="0" err="1" smtClean="0"/>
              <a:t>Pears,R</a:t>
            </a:r>
            <a:r>
              <a:rPr lang="en-US" dirty="0" smtClean="0"/>
              <a:t>, 2019, P28)</a:t>
            </a:r>
            <a:endParaRPr lang="en-US" dirty="0"/>
          </a:p>
        </p:txBody>
      </p:sp>
      <p:pic>
        <p:nvPicPr>
          <p:cNvPr id="3" name="Content Placeholder 2"/>
          <p:cNvPicPr>
            <a:picLocks noGrp="1" noChangeAspect="1"/>
          </p:cNvPicPr>
          <p:nvPr>
            <p:ph sz="quarter" idx="4294967295"/>
          </p:nvPr>
        </p:nvPicPr>
        <p:blipFill>
          <a:blip r:embed="rId3">
            <a:extLst>
              <a:ext uri="{28A0092B-C50C-407E-A947-70E740481C1C}">
                <a14:useLocalDpi xmlns:a14="http://schemas.microsoft.com/office/drawing/2010/main" val="0"/>
              </a:ext>
            </a:extLst>
          </a:blip>
          <a:stretch>
            <a:fillRect/>
          </a:stretch>
        </p:blipFill>
        <p:spPr>
          <a:xfrm>
            <a:off x="5052754" y="311813"/>
            <a:ext cx="6727631" cy="3955387"/>
          </a:xfrm>
        </p:spPr>
      </p:pic>
      <p:sp>
        <p:nvSpPr>
          <p:cNvPr id="4" name="TextBox 3"/>
          <p:cNvSpPr txBox="1"/>
          <p:nvPr/>
        </p:nvSpPr>
        <p:spPr>
          <a:xfrm>
            <a:off x="9411730" y="3897868"/>
            <a:ext cx="2625504" cy="369332"/>
          </a:xfrm>
          <a:prstGeom prst="rect">
            <a:avLst/>
          </a:prstGeom>
          <a:noFill/>
        </p:spPr>
        <p:txBody>
          <a:bodyPr wrap="square" rtlCol="0">
            <a:spAutoFit/>
          </a:bodyPr>
          <a:lstStyle/>
          <a:p>
            <a:r>
              <a:rPr lang="en-US" dirty="0" smtClean="0"/>
              <a:t>(AEUK, 2017)</a:t>
            </a:r>
            <a:endParaRPr lang="en-US" sz="1800" kern="1200" dirty="0">
              <a:solidFill>
                <a:schemeClr val="tx1"/>
              </a:solidFill>
              <a:latin typeface="+mn-lt"/>
              <a:ea typeface="+mn-ea"/>
              <a:cs typeface="+mn-cs"/>
            </a:endParaRPr>
          </a:p>
        </p:txBody>
      </p:sp>
      <p:sp>
        <p:nvSpPr>
          <p:cNvPr id="5" name="TextBox 4"/>
          <p:cNvSpPr txBox="1"/>
          <p:nvPr/>
        </p:nvSpPr>
        <p:spPr>
          <a:xfrm>
            <a:off x="5346007" y="4411040"/>
            <a:ext cx="2673927" cy="2308324"/>
          </a:xfrm>
          <a:prstGeom prst="rect">
            <a:avLst/>
          </a:prstGeom>
          <a:noFill/>
        </p:spPr>
        <p:txBody>
          <a:bodyPr wrap="square" rtlCol="0">
            <a:spAutoFit/>
          </a:bodyPr>
          <a:lstStyle/>
          <a:p>
            <a:r>
              <a:rPr lang="en-US" dirty="0" smtClean="0"/>
              <a:t>“Referencing is the process of </a:t>
            </a:r>
            <a:r>
              <a:rPr lang="en-GB" dirty="0" smtClean="0"/>
              <a:t>acknowledging other people's work when you have used it in your assignment or research” (</a:t>
            </a:r>
            <a:r>
              <a:rPr lang="en-GB" dirty="0" err="1" smtClean="0"/>
              <a:t>Pears,R</a:t>
            </a:r>
            <a:r>
              <a:rPr lang="en-GB" dirty="0" smtClean="0"/>
              <a:t>, 2019, P28).</a:t>
            </a:r>
            <a:endParaRPr lang="en-US" sz="1800" kern="1200" dirty="0">
              <a:solidFill>
                <a:schemeClr val="tx1"/>
              </a:solidFill>
              <a:latin typeface="+mn-lt"/>
              <a:ea typeface="+mn-ea"/>
              <a:cs typeface="+mn-cs"/>
            </a:endParaRPr>
          </a:p>
        </p:txBody>
      </p:sp>
    </p:spTree>
    <p:extLst>
      <p:ext uri="{BB962C8B-B14F-4D97-AF65-F5344CB8AC3E}">
        <p14:creationId xmlns:p14="http://schemas.microsoft.com/office/powerpoint/2010/main" val="154154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ED597A3-CAEC-4FBF-94DF-5925729E0C97}"/>
              </a:ext>
            </a:extLst>
          </p:cNvPr>
          <p:cNvSpPr>
            <a:spLocks noGrp="1"/>
          </p:cNvSpPr>
          <p:nvPr>
            <p:ph type="title"/>
          </p:nvPr>
        </p:nvSpPr>
        <p:spPr bwMode="white"/>
        <p:txBody>
          <a:bodyPr/>
          <a:lstStyle/>
          <a:p>
            <a:r>
              <a:rPr lang="en-US" dirty="0" smtClean="0"/>
              <a:t>Overall information</a:t>
            </a:r>
            <a:endParaRPr lang="en-US" dirty="0"/>
          </a:p>
        </p:txBody>
      </p:sp>
      <p:sp>
        <p:nvSpPr>
          <p:cNvPr id="3" name="Content Placeholder 2">
            <a:extLst>
              <a:ext uri="{FF2B5EF4-FFF2-40B4-BE49-F238E27FC236}">
                <a16:creationId xmlns="" xmlns:a16="http://schemas.microsoft.com/office/drawing/2014/main" id="{77EF5FD3-E825-420F-8A22-D0B5F329468F}"/>
              </a:ext>
            </a:extLst>
          </p:cNvPr>
          <p:cNvSpPr>
            <a:spLocks noGrp="1"/>
          </p:cNvSpPr>
          <p:nvPr>
            <p:ph sz="half" idx="2"/>
          </p:nvPr>
        </p:nvSpPr>
        <p:spPr/>
        <p:txBody>
          <a:bodyPr/>
          <a:lstStyle/>
          <a:p>
            <a:r>
              <a:rPr lang="en-US" dirty="0" smtClean="0">
                <a:ea typeface="Tahoma" panose="020B0604030504040204" pitchFamily="34" charset="0"/>
                <a:cs typeface="Tahoma" panose="020B0604030504040204" pitchFamily="34" charset="0"/>
              </a:rPr>
              <a:t>Communication is very important throughout life.</a:t>
            </a:r>
            <a:endParaRPr lang="en-US" dirty="0">
              <a:ea typeface="Tahoma" panose="020B0604030504040204" pitchFamily="34" charset="0"/>
              <a:cs typeface="Tahoma" panose="020B0604030504040204" pitchFamily="34" charset="0"/>
            </a:endParaRPr>
          </a:p>
          <a:p>
            <a:r>
              <a:rPr lang="en-US" dirty="0" smtClean="0">
                <a:ea typeface="Tahoma" panose="020B0604030504040204" pitchFamily="34" charset="0"/>
                <a:cs typeface="Tahoma" panose="020B0604030504040204" pitchFamily="34" charset="0"/>
              </a:rPr>
              <a:t>Researching is a big part of education.</a:t>
            </a:r>
            <a:endParaRPr lang="en-US" dirty="0">
              <a:ea typeface="Tahoma" panose="020B0604030504040204" pitchFamily="34" charset="0"/>
              <a:cs typeface="Tahoma" panose="020B0604030504040204" pitchFamily="34" charset="0"/>
            </a:endParaRPr>
          </a:p>
          <a:p>
            <a:r>
              <a:rPr lang="en-US" dirty="0" smtClean="0">
                <a:ea typeface="Tahoma" panose="020B0604030504040204" pitchFamily="34" charset="0"/>
                <a:cs typeface="Tahoma" panose="020B0604030504040204" pitchFamily="34" charset="0"/>
              </a:rPr>
              <a:t>Referencing can cause a lot of problems if not done properly.</a:t>
            </a:r>
            <a:endParaRPr lang="en-US" dirty="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29462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 xmlns:a16="http://schemas.microsoft.com/office/drawing/2014/main" id="{D7442235-8F25-4E4C-8750-8CC8C44313AD}"/>
              </a:ext>
            </a:extLst>
          </p:cNvPr>
          <p:cNvSpPr>
            <a:spLocks noGrp="1"/>
          </p:cNvSpPr>
          <p:nvPr>
            <p:ph sz="quarter" idx="14"/>
          </p:nvPr>
        </p:nvSpPr>
        <p:spPr/>
        <p:txBody>
          <a:bodyPr/>
          <a:lstStyle/>
          <a:p>
            <a:pPr marL="0" indent="0" algn="ctr">
              <a:buFont typeface="Arial" panose="020B0604020202020204" pitchFamily="34" charset="0"/>
              <a:buNone/>
            </a:pPr>
            <a:r>
              <a:rPr lang="en-US" dirty="0" smtClean="0">
                <a:ea typeface="Tahoma" panose="020B0604030504040204" pitchFamily="34" charset="0"/>
                <a:cs typeface="Tahoma" panose="020B0604030504040204" pitchFamily="34" charset="0"/>
              </a:rPr>
              <a:t>How </a:t>
            </a:r>
            <a:r>
              <a:rPr lang="en-GB" dirty="0" smtClean="0">
                <a:ea typeface="Tahoma" panose="020B0604030504040204" pitchFamily="34" charset="0"/>
                <a:cs typeface="Tahoma" panose="020B0604030504040204" pitchFamily="34" charset="0"/>
              </a:rPr>
              <a:t>I hope to use these study skills in the future.</a:t>
            </a:r>
            <a:endParaRPr lang="en-US" dirty="0">
              <a:ea typeface="Tahoma" panose="020B0604030504040204" pitchFamily="34" charset="0"/>
              <a:cs typeface="Tahoma" panose="020B0604030504040204" pitchFamily="34" charset="0"/>
            </a:endParaRPr>
          </a:p>
        </p:txBody>
      </p:sp>
      <p:sp>
        <p:nvSpPr>
          <p:cNvPr id="5" name="Title 4">
            <a:extLst>
              <a:ext uri="{FF2B5EF4-FFF2-40B4-BE49-F238E27FC236}">
                <a16:creationId xmlns="" xmlns:a16="http://schemas.microsoft.com/office/drawing/2014/main" id="{FDA7EC95-D971-4A86-9927-619CED5AB4B2}"/>
              </a:ext>
            </a:extLst>
          </p:cNvPr>
          <p:cNvSpPr>
            <a:spLocks noGrp="1"/>
          </p:cNvSpPr>
          <p:nvPr>
            <p:ph type="title"/>
          </p:nvPr>
        </p:nvSpPr>
        <p:spPr>
          <a:xfrm>
            <a:off x="-5291" y="4489884"/>
            <a:ext cx="12197291" cy="2368116"/>
          </a:xfrm>
        </p:spPr>
        <p:txBody>
          <a:bodyPr>
            <a:normAutofit fontScale="90000"/>
          </a:bodyPr>
          <a:lstStyle/>
          <a:p>
            <a:pPr marL="571500" indent="-571500">
              <a:buFont typeface="Courier New" panose="02070309020205020404" pitchFamily="49" charset="0"/>
              <a:buChar char="o"/>
            </a:pPr>
            <a:r>
              <a:rPr lang="en-US" dirty="0" smtClean="0"/>
              <a:t>From researching all the skills </a:t>
            </a:r>
            <a:r>
              <a:rPr lang="en-GB" dirty="0" smtClean="0"/>
              <a:t>I believe I have a better understanding of them. I also believe that these study skills are a few of the most transferable in different situation.</a:t>
            </a:r>
            <a:endParaRPr lang="en-US" dirty="0"/>
          </a:p>
        </p:txBody>
      </p:sp>
    </p:spTree>
    <p:extLst>
      <p:ext uri="{BB962C8B-B14F-4D97-AF65-F5344CB8AC3E}">
        <p14:creationId xmlns:p14="http://schemas.microsoft.com/office/powerpoint/2010/main" val="1980296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E98DCA46-603B-4178-8707-30E192CE6B8D}"/>
              </a:ext>
            </a:extLst>
          </p:cNvPr>
          <p:cNvSpPr>
            <a:spLocks noGrp="1"/>
          </p:cNvSpPr>
          <p:nvPr>
            <p:ph type="title"/>
          </p:nvPr>
        </p:nvSpPr>
        <p:spPr/>
        <p:txBody>
          <a:bodyPr/>
          <a:lstStyle/>
          <a:p>
            <a:r>
              <a:rPr lang="en-US" dirty="0" smtClean="0"/>
              <a:t>Reference List</a:t>
            </a:r>
            <a:endParaRPr lang="en-US" dirty="0"/>
          </a:p>
        </p:txBody>
      </p:sp>
      <p:sp>
        <p:nvSpPr>
          <p:cNvPr id="8" name="TextBox 7">
            <a:hlinkClick r:id="rId2"/>
            <a:extLst>
              <a:ext uri="{FF2B5EF4-FFF2-40B4-BE49-F238E27FC236}">
                <a16:creationId xmlns="" xmlns:a16="http://schemas.microsoft.com/office/drawing/2014/main" id="{5FC6C278-4035-446A-A94B-030E792FDDF5}"/>
              </a:ext>
            </a:extLst>
          </p:cNvPr>
          <p:cNvSpPr txBox="1"/>
          <p:nvPr/>
        </p:nvSpPr>
        <p:spPr>
          <a:xfrm>
            <a:off x="1547813" y="2459504"/>
            <a:ext cx="9096374" cy="1938992"/>
          </a:xfrm>
          <a:prstGeom prst="rect">
            <a:avLst/>
          </a:prstGeom>
          <a:noFill/>
        </p:spPr>
        <p:txBody>
          <a:bodyPr wrap="square" rtlCol="0">
            <a:noAutofit/>
          </a:bodyPr>
          <a:lstStyle/>
          <a:p>
            <a:pPr algn="ctr"/>
            <a:endParaRPr lang="en-US" sz="6000" u="sng" dirty="0">
              <a:solidFill>
                <a:srgbClr val="0070C0"/>
              </a:solidFill>
            </a:endParaRPr>
          </a:p>
        </p:txBody>
      </p:sp>
      <p:sp>
        <p:nvSpPr>
          <p:cNvPr id="2" name="TextBox 1"/>
          <p:cNvSpPr txBox="1"/>
          <p:nvPr/>
        </p:nvSpPr>
        <p:spPr>
          <a:xfrm>
            <a:off x="685799" y="2514598"/>
            <a:ext cx="11172825" cy="2308324"/>
          </a:xfrm>
          <a:prstGeom prst="rect">
            <a:avLst/>
          </a:prstGeom>
          <a:noFill/>
        </p:spPr>
        <p:txBody>
          <a:bodyPr wrap="square" rtlCol="0">
            <a:spAutoFit/>
          </a:bodyPr>
          <a:lstStyle/>
          <a:p>
            <a:r>
              <a:rPr lang="en-US" dirty="0" smtClean="0"/>
              <a:t>AEUK. (2017) </a:t>
            </a:r>
            <a:r>
              <a:rPr lang="en-US" i="1" dirty="0" smtClean="0"/>
              <a:t>Harvard Reference List. </a:t>
            </a:r>
            <a:r>
              <a:rPr lang="en-US" dirty="0"/>
              <a:t>Available at: </a:t>
            </a:r>
            <a:r>
              <a:rPr lang="en-US" dirty="0">
                <a:hlinkClick r:id="rId3"/>
              </a:rPr>
              <a:t>https://academic-englishuk.com/harvard-reference-list</a:t>
            </a:r>
            <a:r>
              <a:rPr lang="en-US" dirty="0" smtClean="0">
                <a:hlinkClick r:id="rId3"/>
              </a:rPr>
              <a:t>/</a:t>
            </a:r>
            <a:r>
              <a:rPr lang="en-US" dirty="0" smtClean="0"/>
              <a:t> (22/11/2021)</a:t>
            </a:r>
            <a:endParaRPr lang="en-US" dirty="0"/>
          </a:p>
          <a:p>
            <a:r>
              <a:rPr lang="en-US" dirty="0" smtClean="0"/>
              <a:t>Cottrell, S. (2019) </a:t>
            </a:r>
            <a:r>
              <a:rPr lang="en-US" i="1" dirty="0" smtClean="0"/>
              <a:t>The Study Skills Handbook. </a:t>
            </a:r>
            <a:r>
              <a:rPr lang="en-US" dirty="0" smtClean="0"/>
              <a:t>5</a:t>
            </a:r>
            <a:r>
              <a:rPr lang="en-US" baseline="30000" dirty="0" smtClean="0"/>
              <a:t>th</a:t>
            </a:r>
            <a:r>
              <a:rPr lang="en-US" dirty="0" smtClean="0"/>
              <a:t> </a:t>
            </a:r>
            <a:r>
              <a:rPr lang="en-GB" dirty="0" err="1" smtClean="0"/>
              <a:t>edn</a:t>
            </a:r>
            <a:r>
              <a:rPr lang="en-GB" dirty="0" smtClean="0"/>
              <a:t>. London: Red Globe Press.</a:t>
            </a:r>
          </a:p>
          <a:p>
            <a:r>
              <a:rPr lang="en-GB" sz="1800" kern="1200" dirty="0" smtClean="0">
                <a:solidFill>
                  <a:schemeClr val="tx1"/>
                </a:solidFill>
              </a:rPr>
              <a:t>Fick, E. (2017) </a:t>
            </a:r>
            <a:r>
              <a:rPr lang="en-GB" sz="1800" i="1" kern="1200" dirty="0" smtClean="0">
                <a:solidFill>
                  <a:schemeClr val="tx1"/>
                </a:solidFill>
              </a:rPr>
              <a:t>Study Skills.</a:t>
            </a:r>
            <a:r>
              <a:rPr lang="en-GB" dirty="0"/>
              <a:t> </a:t>
            </a:r>
            <a:r>
              <a:rPr lang="en-US" sz="1800" kern="1200" dirty="0" smtClean="0">
                <a:solidFill>
                  <a:schemeClr val="tx1"/>
                </a:solidFill>
              </a:rPr>
              <a:t>Available at</a:t>
            </a:r>
            <a:r>
              <a:rPr lang="en-US" dirty="0"/>
              <a:t>: </a:t>
            </a:r>
            <a:r>
              <a:rPr lang="en-US" dirty="0">
                <a:hlinkClick r:id="rId4"/>
              </a:rPr>
              <a:t>https://fickeducation.com/2017/12/07/study-skills</a:t>
            </a:r>
            <a:r>
              <a:rPr lang="en-US" dirty="0" smtClean="0">
                <a:hlinkClick r:id="rId4"/>
              </a:rPr>
              <a:t>/(22/11/2021)</a:t>
            </a:r>
            <a:endParaRPr lang="en-US" dirty="0" smtClean="0"/>
          </a:p>
          <a:p>
            <a:r>
              <a:rPr lang="en-US" sz="1800" kern="1200" dirty="0" smtClean="0">
                <a:solidFill>
                  <a:schemeClr val="tx1"/>
                </a:solidFill>
              </a:rPr>
              <a:t>Pears, R. (2019) </a:t>
            </a:r>
            <a:r>
              <a:rPr lang="en-US" sz="1800" i="1" kern="1200" dirty="0" smtClean="0">
                <a:solidFill>
                  <a:schemeClr val="tx1"/>
                </a:solidFill>
              </a:rPr>
              <a:t>Cite them right: the essential referencing guide. </a:t>
            </a:r>
            <a:r>
              <a:rPr lang="en-US" sz="1800" kern="1200" dirty="0" smtClean="0">
                <a:solidFill>
                  <a:schemeClr val="tx1"/>
                </a:solidFill>
              </a:rPr>
              <a:t>11</a:t>
            </a:r>
            <a:r>
              <a:rPr lang="en-US" sz="1800" kern="1200" baseline="30000" dirty="0" smtClean="0">
                <a:solidFill>
                  <a:schemeClr val="tx1"/>
                </a:solidFill>
              </a:rPr>
              <a:t>th</a:t>
            </a:r>
            <a:r>
              <a:rPr lang="en-US" sz="1800" kern="1200" dirty="0" smtClean="0">
                <a:solidFill>
                  <a:schemeClr val="tx1"/>
                </a:solidFill>
              </a:rPr>
              <a:t> </a:t>
            </a:r>
            <a:r>
              <a:rPr lang="en-GB" dirty="0" err="1" smtClean="0"/>
              <a:t>edn</a:t>
            </a:r>
            <a:r>
              <a:rPr lang="en-GB" dirty="0" smtClean="0"/>
              <a:t>. </a:t>
            </a:r>
            <a:r>
              <a:rPr lang="en-GB" dirty="0" smtClean="0"/>
              <a:t>London</a:t>
            </a:r>
            <a:r>
              <a:rPr lang="en-GB" dirty="0" smtClean="0"/>
              <a:t>: Red Globe Press</a:t>
            </a:r>
          </a:p>
          <a:p>
            <a:r>
              <a:rPr lang="en-GB" dirty="0" smtClean="0"/>
              <a:t>University, S. (2021) </a:t>
            </a:r>
            <a:r>
              <a:rPr lang="en-GB" i="1" dirty="0" smtClean="0"/>
              <a:t>Introduction to research skills. Available at : </a:t>
            </a:r>
            <a:r>
              <a:rPr lang="en-GB" dirty="0" smtClean="0"/>
              <a:t>Library.soton.ac.uk/sash/introduction-to-research-skills (19/11/2021).</a:t>
            </a:r>
            <a:endParaRPr lang="en-US" sz="1800" kern="1200" dirty="0">
              <a:solidFill>
                <a:schemeClr val="tx1"/>
              </a:solidFill>
            </a:endParaRPr>
          </a:p>
        </p:txBody>
      </p:sp>
    </p:spTree>
    <p:extLst>
      <p:ext uri="{BB962C8B-B14F-4D97-AF65-F5344CB8AC3E}">
        <p14:creationId xmlns:p14="http://schemas.microsoft.com/office/powerpoint/2010/main" val="23945982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Default">
      <a:dk1>
        <a:srgbClr val="000000"/>
      </a:dk1>
      <a:lt1>
        <a:sysClr val="window" lastClr="FFFFFF"/>
      </a:lt1>
      <a:dk2>
        <a:srgbClr val="3F3F3F"/>
      </a:dk2>
      <a:lt2>
        <a:srgbClr val="E7E6E6"/>
      </a:lt2>
      <a:accent1>
        <a:srgbClr val="700000"/>
      </a:accent1>
      <a:accent2>
        <a:srgbClr val="ED7D31"/>
      </a:accent2>
      <a:accent3>
        <a:srgbClr val="A5A5A5"/>
      </a:accent3>
      <a:accent4>
        <a:srgbClr val="FFC000"/>
      </a:accent4>
      <a:accent5>
        <a:srgbClr val="700000"/>
      </a:accent5>
      <a:accent6>
        <a:srgbClr val="978869"/>
      </a:accent6>
      <a:hlink>
        <a:srgbClr val="FFC000"/>
      </a:hlink>
      <a:folHlink>
        <a:srgbClr val="7F7F7F"/>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TF45182065_Persuasive speech outline_RVA_v3" id="{9991F312-7BAB-436D-8583-A5078171179B}" vid="{06C31F6F-9DBF-4ED0-83AC-3AFD01C902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E580CA-3EBF-40A1-848D-12B3B18BB82E}">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9A0FB75-2DC0-41F8-9602-F83475C3A4C5}">
  <ds:schemaRefs>
    <ds:schemaRef ds:uri="http://schemas.microsoft.com/sharepoint/v3/contenttype/forms"/>
  </ds:schemaRefs>
</ds:datastoreItem>
</file>

<file path=customXml/itemProps3.xml><?xml version="1.0" encoding="utf-8"?>
<ds:datastoreItem xmlns:ds="http://schemas.openxmlformats.org/officeDocument/2006/customXml" ds:itemID="{72D07FD5-8A16-4741-957C-8B91E43CA4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Persuasive speech outline </Template>
  <TotalTime>0</TotalTime>
  <Words>1573</Words>
  <Application>Microsoft Office PowerPoint</Application>
  <PresentationFormat>Widescreen</PresentationFormat>
  <Paragraphs>81</Paragraphs>
  <Slides>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Century Gothic</vt:lpstr>
      <vt:lpstr>Courier New</vt:lpstr>
      <vt:lpstr>Tahoma</vt:lpstr>
      <vt:lpstr>Wingdings 2</vt:lpstr>
      <vt:lpstr>Quotable</vt:lpstr>
      <vt:lpstr>Study Skills</vt:lpstr>
      <vt:lpstr>Types of Study skills</vt:lpstr>
      <vt:lpstr>Study skills I'll be looking at in detail</vt:lpstr>
      <vt:lpstr>Communication</vt:lpstr>
      <vt:lpstr>Researching</vt:lpstr>
      <vt:lpstr>Referencing</vt:lpstr>
      <vt:lpstr>Overall information</vt:lpstr>
      <vt:lpstr>From researching all the skills I believe I have a better understanding of them. I also believe that these study skills are a few of the most transferable in different situation.</vt:lpstr>
      <vt:lpstr>Reference List</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2021-11-23T19:38:38Z</dcterms:created>
  <dcterms:modified xsi:type="dcterms:W3CDTF">2021-11-24T09:01:30Z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