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4.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7.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859" r:id="rId1"/>
  </p:sldMasterIdLst>
  <p:notesMasterIdLst>
    <p:notesMasterId r:id="rId45"/>
  </p:notesMasterIdLst>
  <p:sldIdLst>
    <p:sldId id="256" r:id="rId2"/>
    <p:sldId id="310" r:id="rId3"/>
    <p:sldId id="257" r:id="rId4"/>
    <p:sldId id="258" r:id="rId5"/>
    <p:sldId id="264" r:id="rId6"/>
    <p:sldId id="265" r:id="rId7"/>
    <p:sldId id="288" r:id="rId8"/>
    <p:sldId id="290" r:id="rId9"/>
    <p:sldId id="307" r:id="rId10"/>
    <p:sldId id="266" r:id="rId11"/>
    <p:sldId id="259" r:id="rId12"/>
    <p:sldId id="289" r:id="rId13"/>
    <p:sldId id="261" r:id="rId14"/>
    <p:sldId id="267" r:id="rId15"/>
    <p:sldId id="286" r:id="rId16"/>
    <p:sldId id="268" r:id="rId17"/>
    <p:sldId id="300" r:id="rId18"/>
    <p:sldId id="287" r:id="rId19"/>
    <p:sldId id="269" r:id="rId20"/>
    <p:sldId id="308" r:id="rId21"/>
    <p:sldId id="297" r:id="rId22"/>
    <p:sldId id="270" r:id="rId23"/>
    <p:sldId id="301" r:id="rId24"/>
    <p:sldId id="296" r:id="rId25"/>
    <p:sldId id="271" r:id="rId26"/>
    <p:sldId id="309" r:id="rId27"/>
    <p:sldId id="272" r:id="rId28"/>
    <p:sldId id="273" r:id="rId29"/>
    <p:sldId id="274" r:id="rId30"/>
    <p:sldId id="275" r:id="rId31"/>
    <p:sldId id="305" r:id="rId32"/>
    <p:sldId id="276" r:id="rId33"/>
    <p:sldId id="277" r:id="rId34"/>
    <p:sldId id="278" r:id="rId35"/>
    <p:sldId id="280" r:id="rId36"/>
    <p:sldId id="281" r:id="rId37"/>
    <p:sldId id="282" r:id="rId38"/>
    <p:sldId id="279" r:id="rId39"/>
    <p:sldId id="291" r:id="rId40"/>
    <p:sldId id="295" r:id="rId41"/>
    <p:sldId id="293" r:id="rId42"/>
    <p:sldId id="294" r:id="rId43"/>
    <p:sldId id="285" r:id="rId4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A7FB4"/>
    <a:srgbClr val="4374BB"/>
    <a:srgbClr val="3378CB"/>
    <a:srgbClr val="3366CC"/>
    <a:srgbClr val="91E5E3"/>
    <a:srgbClr val="9D8D65"/>
    <a:srgbClr val="CC0000"/>
    <a:srgbClr val="ADA0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179" autoAdjust="0"/>
  </p:normalViewPr>
  <p:slideViewPr>
    <p:cSldViewPr>
      <p:cViewPr>
        <p:scale>
          <a:sx n="63" d="100"/>
          <a:sy n="63" d="100"/>
        </p:scale>
        <p:origin x="1948" y="82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_rels/data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 Id="rId5" Type="http://schemas.openxmlformats.org/officeDocument/2006/relationships/image" Target="../media/image6.svg"/><Relationship Id="rId4" Type="http://schemas.openxmlformats.org/officeDocument/2006/relationships/image" Target="../media/image5.svg"/></Relationships>
</file>

<file path=ppt/diagrams/_rels/data5.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image" Target="../media/image15.svg"/></Relationships>
</file>

<file path=ppt/diagrams/_rels/data6.xml.rels><?xml version="1.0" encoding="UTF-8" standalone="yes"?>
<Relationships xmlns="http://schemas.openxmlformats.org/package/2006/relationships"><Relationship Id="rId2" Type="http://schemas.openxmlformats.org/officeDocument/2006/relationships/hyperlink" Target="http://www.nutritionsociety.org/" TargetMode="External"/><Relationship Id="rId1" Type="http://schemas.openxmlformats.org/officeDocument/2006/relationships/hyperlink" Target="http://www.associationfornutrition.org/" TargetMode="External"/></Relationships>
</file>

<file path=ppt/diagrams/_rels/data7.xml.rels><?xml version="1.0" encoding="UTF-8" standalone="yes"?>
<Relationships xmlns="http://schemas.openxmlformats.org/package/2006/relationships"><Relationship Id="rId2" Type="http://schemas.openxmlformats.org/officeDocument/2006/relationships/image" Target="../media/image20.svg"/><Relationship Id="rId1" Type="http://schemas.openxmlformats.org/officeDocument/2006/relationships/image" Target="../media/image19.svg"/></Relationships>
</file>

<file path=ppt/diagrams/_rels/data10.xml.rels><?xml version="1.0" encoding="UTF-8" standalone="yes"?>
<Relationships xmlns="http://schemas.openxmlformats.org/package/2006/relationships"><Relationship Id="rId2" Type="http://schemas.openxmlformats.org/officeDocument/2006/relationships/image" Target="../media/image23.svg"/><Relationship Id="rId1" Type="http://schemas.openxmlformats.org/officeDocument/2006/relationships/image" Target="../media/image22.svg"/></Relationships>
</file>

<file path=ppt/diagrams/_rels/data11.xml.rels><?xml version="1.0" encoding="UTF-8" standalone="yes"?>
<Relationships xmlns="http://schemas.openxmlformats.org/package/2006/relationships"><Relationship Id="rId1" Type="http://schemas.openxmlformats.org/officeDocument/2006/relationships/hyperlink" Target="https://www.gov.uk/government/groups/scientific-advisory-committee-on-nutrition" TargetMode="External"/></Relationships>
</file>

<file path=ppt/diagrams/_rels/data13.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svg"/><Relationship Id="rId1" Type="http://schemas.openxmlformats.org/officeDocument/2006/relationships/image" Target="../media/image25.svg"/></Relationships>
</file>

<file path=ppt/diagrams/_rels/data14.xml.rels><?xml version="1.0" encoding="UTF-8" standalone="yes"?>
<Relationships xmlns="http://schemas.openxmlformats.org/package/2006/relationships"><Relationship Id="rId2" Type="http://schemas.openxmlformats.org/officeDocument/2006/relationships/image" Target="../media/image29.svg"/><Relationship Id="rId1" Type="http://schemas.openxmlformats.org/officeDocument/2006/relationships/image" Target="../media/image28.svg"/></Relationships>
</file>

<file path=ppt/diagrams/_rels/drawing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 Id="rId5" Type="http://schemas.openxmlformats.org/officeDocument/2006/relationships/image" Target="../media/image6.svg"/><Relationship Id="rId4" Type="http://schemas.openxmlformats.org/officeDocument/2006/relationships/image" Target="../media/image5.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image" Target="../media/image15.svg"/></Relationships>
</file>

<file path=ppt/diagrams/_rels/drawing6.xml.rels><?xml version="1.0" encoding="UTF-8" standalone="yes"?>
<Relationships xmlns="http://schemas.openxmlformats.org/package/2006/relationships"><Relationship Id="rId2" Type="http://schemas.openxmlformats.org/officeDocument/2006/relationships/hyperlink" Target="http://www.nutritionsociety.org/" TargetMode="External"/><Relationship Id="rId1" Type="http://schemas.openxmlformats.org/officeDocument/2006/relationships/hyperlink" Target="http://www.associationfornutrition.org/" TargetMode="External"/></Relationships>
</file>

<file path=ppt/diagrams/_rels/drawing7.xml.rels><?xml version="1.0" encoding="UTF-8" standalone="yes"?>
<Relationships xmlns="http://schemas.openxmlformats.org/package/2006/relationships"><Relationship Id="rId2" Type="http://schemas.openxmlformats.org/officeDocument/2006/relationships/image" Target="../media/image20.svg"/><Relationship Id="rId1" Type="http://schemas.openxmlformats.org/officeDocument/2006/relationships/image" Target="../media/image19.svg"/></Relationships>
</file>

<file path=ppt/diagrams/_rels/drawing10.xml.rels><?xml version="1.0" encoding="UTF-8" standalone="yes"?>
<Relationships xmlns="http://schemas.openxmlformats.org/package/2006/relationships"><Relationship Id="rId2" Type="http://schemas.openxmlformats.org/officeDocument/2006/relationships/image" Target="../media/image23.svg"/><Relationship Id="rId1" Type="http://schemas.openxmlformats.org/officeDocument/2006/relationships/image" Target="../media/image22.svg"/></Relationships>
</file>

<file path=ppt/diagrams/_rels/drawing11.xml.rels><?xml version="1.0" encoding="UTF-8" standalone="yes"?>
<Relationships xmlns="http://schemas.openxmlformats.org/package/2006/relationships"><Relationship Id="rId1" Type="http://schemas.openxmlformats.org/officeDocument/2006/relationships/hyperlink" Target="https://www.gov.uk/government/groups/scientific-advisory-committee-on-nutrition" TargetMode="External"/></Relationships>
</file>

<file path=ppt/diagrams/_rels/drawing13.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svg"/><Relationship Id="rId1" Type="http://schemas.openxmlformats.org/officeDocument/2006/relationships/image" Target="../media/image25.svg"/></Relationships>
</file>

<file path=ppt/diagrams/_rels/drawing14.xml.rels><?xml version="1.0" encoding="UTF-8" standalone="yes"?>
<Relationships xmlns="http://schemas.openxmlformats.org/package/2006/relationships"><Relationship Id="rId2" Type="http://schemas.openxmlformats.org/officeDocument/2006/relationships/image" Target="../media/image29.svg"/><Relationship Id="rId1" Type="http://schemas.openxmlformats.org/officeDocument/2006/relationships/image" Target="../media/image28.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accent4_2">
  <dgm:title val=""/>
  <dgm:desc val=""/>
  <dgm:catLst>
    <dgm:cat type="accent4" pri="14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a:alpha val="0"/>
      </a:schemeClr>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bg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a:alpha val="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A4F0F7-4B8B-4AC5-BD4E-D372CC40D6B5}"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6C76681D-BC8A-45F4-84FC-6D4977ABC145}">
      <dgm:prSet/>
      <dgm:spPr/>
      <dgm:t>
        <a:bodyPr/>
        <a:lstStyle/>
        <a:p>
          <a:r>
            <a:rPr lang="en-GB" dirty="0"/>
            <a:t>The module  - its content</a:t>
          </a:r>
          <a:endParaRPr lang="en-US" dirty="0"/>
        </a:p>
      </dgm:t>
    </dgm:pt>
    <dgm:pt modelId="{1D55ABFA-B7AC-4355-B235-BF129994BD86}" type="parTrans" cxnId="{7C9A75A2-ADF8-4661-86B3-E579E84BCB1A}">
      <dgm:prSet/>
      <dgm:spPr/>
      <dgm:t>
        <a:bodyPr/>
        <a:lstStyle/>
        <a:p>
          <a:endParaRPr lang="en-US"/>
        </a:p>
      </dgm:t>
    </dgm:pt>
    <dgm:pt modelId="{EDF097FC-DF3B-47B8-AFC2-88B37FC6BEB6}" type="sibTrans" cxnId="{7C9A75A2-ADF8-4661-86B3-E579E84BCB1A}">
      <dgm:prSet/>
      <dgm:spPr/>
      <dgm:t>
        <a:bodyPr/>
        <a:lstStyle/>
        <a:p>
          <a:endParaRPr lang="en-US"/>
        </a:p>
      </dgm:t>
    </dgm:pt>
    <dgm:pt modelId="{11C17D1E-0E6C-4AB5-8C9C-92D6B4EE44C6}">
      <dgm:prSet/>
      <dgm:spPr/>
      <dgm:t>
        <a:bodyPr/>
        <a:lstStyle/>
        <a:p>
          <a:r>
            <a:rPr lang="en-GB" dirty="0"/>
            <a:t>Expectations</a:t>
          </a:r>
          <a:endParaRPr lang="en-US" dirty="0"/>
        </a:p>
      </dgm:t>
    </dgm:pt>
    <dgm:pt modelId="{9A93887E-C402-4DEE-8AA9-1473AA9DBAFA}" type="parTrans" cxnId="{4685685B-8C2B-4E27-9E88-D360F2C568B9}">
      <dgm:prSet/>
      <dgm:spPr/>
      <dgm:t>
        <a:bodyPr/>
        <a:lstStyle/>
        <a:p>
          <a:endParaRPr lang="en-US"/>
        </a:p>
      </dgm:t>
    </dgm:pt>
    <dgm:pt modelId="{A074A2E4-73E7-4333-8E0E-FAA40CBDED9F}" type="sibTrans" cxnId="{4685685B-8C2B-4E27-9E88-D360F2C568B9}">
      <dgm:prSet/>
      <dgm:spPr/>
      <dgm:t>
        <a:bodyPr/>
        <a:lstStyle/>
        <a:p>
          <a:endParaRPr lang="en-US"/>
        </a:p>
      </dgm:t>
    </dgm:pt>
    <dgm:pt modelId="{2A4D52A3-A7BC-4432-8208-911F5379CBFA}">
      <dgm:prSet/>
      <dgm:spPr/>
      <dgm:t>
        <a:bodyPr/>
        <a:lstStyle/>
        <a:p>
          <a:r>
            <a:rPr lang="en-GB" dirty="0"/>
            <a:t>Assignments</a:t>
          </a:r>
          <a:endParaRPr lang="en-US" dirty="0"/>
        </a:p>
      </dgm:t>
    </dgm:pt>
    <dgm:pt modelId="{A4277865-E739-42C8-B050-0146346C6D86}" type="parTrans" cxnId="{193749DB-3EEC-48A7-99AA-B6821910ABDD}">
      <dgm:prSet/>
      <dgm:spPr/>
      <dgm:t>
        <a:bodyPr/>
        <a:lstStyle/>
        <a:p>
          <a:endParaRPr lang="en-US"/>
        </a:p>
      </dgm:t>
    </dgm:pt>
    <dgm:pt modelId="{883F2C71-CD90-4234-A242-400D2CC29DD3}" type="sibTrans" cxnId="{193749DB-3EEC-48A7-99AA-B6821910ABDD}">
      <dgm:prSet/>
      <dgm:spPr/>
      <dgm:t>
        <a:bodyPr/>
        <a:lstStyle/>
        <a:p>
          <a:endParaRPr lang="en-US"/>
        </a:p>
      </dgm:t>
    </dgm:pt>
    <dgm:pt modelId="{C6A7C874-ACC8-41AC-9E8D-9DC860FAC601}">
      <dgm:prSet/>
      <dgm:spPr/>
      <dgm:t>
        <a:bodyPr/>
        <a:lstStyle/>
        <a:p>
          <a:r>
            <a:rPr lang="en-GB" dirty="0"/>
            <a:t>The Nutrition Industry  - who is who!</a:t>
          </a:r>
          <a:endParaRPr lang="en-US" dirty="0"/>
        </a:p>
      </dgm:t>
    </dgm:pt>
    <dgm:pt modelId="{6D868BD4-9D89-4A86-AA2F-AC7CB53C12F2}" type="parTrans" cxnId="{DBAFE396-3D09-4ABB-A986-873D50B0D576}">
      <dgm:prSet/>
      <dgm:spPr/>
      <dgm:t>
        <a:bodyPr/>
        <a:lstStyle/>
        <a:p>
          <a:endParaRPr lang="en-US"/>
        </a:p>
      </dgm:t>
    </dgm:pt>
    <dgm:pt modelId="{CCB95809-7601-4C97-A60E-1B499827F297}" type="sibTrans" cxnId="{DBAFE396-3D09-4ABB-A986-873D50B0D576}">
      <dgm:prSet/>
      <dgm:spPr/>
      <dgm:t>
        <a:bodyPr/>
        <a:lstStyle/>
        <a:p>
          <a:endParaRPr lang="en-US"/>
        </a:p>
      </dgm:t>
    </dgm:pt>
    <dgm:pt modelId="{F69BB4B9-B827-40DE-942F-E067520AE73A}">
      <dgm:prSet/>
      <dgm:spPr/>
      <dgm:t>
        <a:bodyPr/>
        <a:lstStyle/>
        <a:p>
          <a:r>
            <a:rPr lang="en-GB" dirty="0"/>
            <a:t>An overview of a balanced diet</a:t>
          </a:r>
          <a:endParaRPr lang="en-US" dirty="0"/>
        </a:p>
      </dgm:t>
    </dgm:pt>
    <dgm:pt modelId="{E8562093-3EAB-4C6B-81F4-CAF5F48D2781}" type="parTrans" cxnId="{7828658D-4C4D-4D38-80C5-108F0AC5FF59}">
      <dgm:prSet/>
      <dgm:spPr/>
      <dgm:t>
        <a:bodyPr/>
        <a:lstStyle/>
        <a:p>
          <a:endParaRPr lang="en-US"/>
        </a:p>
      </dgm:t>
    </dgm:pt>
    <dgm:pt modelId="{67D22489-DEB2-4858-817E-67F82D4F8EAF}" type="sibTrans" cxnId="{7828658D-4C4D-4D38-80C5-108F0AC5FF59}">
      <dgm:prSet/>
      <dgm:spPr/>
      <dgm:t>
        <a:bodyPr/>
        <a:lstStyle/>
        <a:p>
          <a:endParaRPr lang="en-US"/>
        </a:p>
      </dgm:t>
    </dgm:pt>
    <dgm:pt modelId="{18ECD67A-E3B4-4AF0-94D1-0FDC88F52A19}">
      <dgm:prSet/>
      <dgm:spPr/>
      <dgm:t>
        <a:bodyPr/>
        <a:lstStyle/>
        <a:p>
          <a:r>
            <a:rPr lang="en-GB" dirty="0"/>
            <a:t>Introduction to the Dietary Reference Values – UK Guidelines</a:t>
          </a:r>
          <a:endParaRPr lang="en-US" dirty="0"/>
        </a:p>
      </dgm:t>
    </dgm:pt>
    <dgm:pt modelId="{AF233DC4-6695-4176-9050-009EA1351922}" type="parTrans" cxnId="{AD12A1AA-04C9-4AB9-ADEC-0609D5105BEE}">
      <dgm:prSet/>
      <dgm:spPr/>
      <dgm:t>
        <a:bodyPr/>
        <a:lstStyle/>
        <a:p>
          <a:endParaRPr lang="en-US"/>
        </a:p>
      </dgm:t>
    </dgm:pt>
    <dgm:pt modelId="{80A90185-6ED2-47E3-BA62-464CF7403749}" type="sibTrans" cxnId="{AD12A1AA-04C9-4AB9-ADEC-0609D5105BEE}">
      <dgm:prSet/>
      <dgm:spPr/>
      <dgm:t>
        <a:bodyPr/>
        <a:lstStyle/>
        <a:p>
          <a:endParaRPr lang="en-US"/>
        </a:p>
      </dgm:t>
    </dgm:pt>
    <dgm:pt modelId="{084F7CD3-C304-4555-AF48-59A2306678C0}" type="pres">
      <dgm:prSet presAssocID="{5FA4F0F7-4B8B-4AC5-BD4E-D372CC40D6B5}" presName="vert0" presStyleCnt="0">
        <dgm:presLayoutVars>
          <dgm:dir/>
          <dgm:animOne val="branch"/>
          <dgm:animLvl val="lvl"/>
        </dgm:presLayoutVars>
      </dgm:prSet>
      <dgm:spPr/>
    </dgm:pt>
    <dgm:pt modelId="{F1DE209A-B279-462E-A08B-852C5738D953}" type="pres">
      <dgm:prSet presAssocID="{6C76681D-BC8A-45F4-84FC-6D4977ABC145}" presName="thickLine" presStyleLbl="alignNode1" presStyleIdx="0" presStyleCnt="6"/>
      <dgm:spPr/>
    </dgm:pt>
    <dgm:pt modelId="{8D3FD82B-AFCE-4A68-B087-22242E57A242}" type="pres">
      <dgm:prSet presAssocID="{6C76681D-BC8A-45F4-84FC-6D4977ABC145}" presName="horz1" presStyleCnt="0"/>
      <dgm:spPr/>
    </dgm:pt>
    <dgm:pt modelId="{3E14BDC9-02D5-4FE8-9509-9D54771032FA}" type="pres">
      <dgm:prSet presAssocID="{6C76681D-BC8A-45F4-84FC-6D4977ABC145}" presName="tx1" presStyleLbl="revTx" presStyleIdx="0" presStyleCnt="6"/>
      <dgm:spPr/>
    </dgm:pt>
    <dgm:pt modelId="{375AEFA3-A6CA-4EAE-B95F-520C17884ECE}" type="pres">
      <dgm:prSet presAssocID="{6C76681D-BC8A-45F4-84FC-6D4977ABC145}" presName="vert1" presStyleCnt="0"/>
      <dgm:spPr/>
    </dgm:pt>
    <dgm:pt modelId="{FD5E5587-D419-428A-8773-C4CBAD029C49}" type="pres">
      <dgm:prSet presAssocID="{11C17D1E-0E6C-4AB5-8C9C-92D6B4EE44C6}" presName="thickLine" presStyleLbl="alignNode1" presStyleIdx="1" presStyleCnt="6"/>
      <dgm:spPr/>
    </dgm:pt>
    <dgm:pt modelId="{142076FA-E405-44DB-B53E-089364EB501C}" type="pres">
      <dgm:prSet presAssocID="{11C17D1E-0E6C-4AB5-8C9C-92D6B4EE44C6}" presName="horz1" presStyleCnt="0"/>
      <dgm:spPr/>
    </dgm:pt>
    <dgm:pt modelId="{02E1F824-C6B4-43E3-B77D-A31E4610F5D8}" type="pres">
      <dgm:prSet presAssocID="{11C17D1E-0E6C-4AB5-8C9C-92D6B4EE44C6}" presName="tx1" presStyleLbl="revTx" presStyleIdx="1" presStyleCnt="6"/>
      <dgm:spPr/>
    </dgm:pt>
    <dgm:pt modelId="{992FC8E1-5E3B-4BE4-9BD0-3A0D9910CA3A}" type="pres">
      <dgm:prSet presAssocID="{11C17D1E-0E6C-4AB5-8C9C-92D6B4EE44C6}" presName="vert1" presStyleCnt="0"/>
      <dgm:spPr/>
    </dgm:pt>
    <dgm:pt modelId="{DD699C0C-7553-49DD-B415-D9032B96C900}" type="pres">
      <dgm:prSet presAssocID="{2A4D52A3-A7BC-4432-8208-911F5379CBFA}" presName="thickLine" presStyleLbl="alignNode1" presStyleIdx="2" presStyleCnt="6"/>
      <dgm:spPr/>
    </dgm:pt>
    <dgm:pt modelId="{134A7823-FC9D-46A3-904C-BC48A4409E24}" type="pres">
      <dgm:prSet presAssocID="{2A4D52A3-A7BC-4432-8208-911F5379CBFA}" presName="horz1" presStyleCnt="0"/>
      <dgm:spPr/>
    </dgm:pt>
    <dgm:pt modelId="{9362D640-F312-49C3-B31B-91AFDF458BA0}" type="pres">
      <dgm:prSet presAssocID="{2A4D52A3-A7BC-4432-8208-911F5379CBFA}" presName="tx1" presStyleLbl="revTx" presStyleIdx="2" presStyleCnt="6"/>
      <dgm:spPr/>
    </dgm:pt>
    <dgm:pt modelId="{4F6FE96B-C0B5-47D2-A4CE-238BB995FF9F}" type="pres">
      <dgm:prSet presAssocID="{2A4D52A3-A7BC-4432-8208-911F5379CBFA}" presName="vert1" presStyleCnt="0"/>
      <dgm:spPr/>
    </dgm:pt>
    <dgm:pt modelId="{A135FE55-2981-4608-B8A6-EE90B013D846}" type="pres">
      <dgm:prSet presAssocID="{C6A7C874-ACC8-41AC-9E8D-9DC860FAC601}" presName="thickLine" presStyleLbl="alignNode1" presStyleIdx="3" presStyleCnt="6"/>
      <dgm:spPr/>
    </dgm:pt>
    <dgm:pt modelId="{8CF5A90D-2EAB-49D1-ABF6-0AC054CCF93C}" type="pres">
      <dgm:prSet presAssocID="{C6A7C874-ACC8-41AC-9E8D-9DC860FAC601}" presName="horz1" presStyleCnt="0"/>
      <dgm:spPr/>
    </dgm:pt>
    <dgm:pt modelId="{AD47CD42-B370-4569-A81F-C6C50FF18D48}" type="pres">
      <dgm:prSet presAssocID="{C6A7C874-ACC8-41AC-9E8D-9DC860FAC601}" presName="tx1" presStyleLbl="revTx" presStyleIdx="3" presStyleCnt="6"/>
      <dgm:spPr/>
    </dgm:pt>
    <dgm:pt modelId="{96CC0C7A-2726-4C85-B50A-85572685F15B}" type="pres">
      <dgm:prSet presAssocID="{C6A7C874-ACC8-41AC-9E8D-9DC860FAC601}" presName="vert1" presStyleCnt="0"/>
      <dgm:spPr/>
    </dgm:pt>
    <dgm:pt modelId="{1A2D2477-40A0-4B79-BA06-C2A480DE4A41}" type="pres">
      <dgm:prSet presAssocID="{F69BB4B9-B827-40DE-942F-E067520AE73A}" presName="thickLine" presStyleLbl="alignNode1" presStyleIdx="4" presStyleCnt="6"/>
      <dgm:spPr/>
    </dgm:pt>
    <dgm:pt modelId="{52C13D74-2A07-493B-B769-915D0E3CC49F}" type="pres">
      <dgm:prSet presAssocID="{F69BB4B9-B827-40DE-942F-E067520AE73A}" presName="horz1" presStyleCnt="0"/>
      <dgm:spPr/>
    </dgm:pt>
    <dgm:pt modelId="{AE55E4E8-0A74-4663-BBDE-00BBE2F6FEA2}" type="pres">
      <dgm:prSet presAssocID="{F69BB4B9-B827-40DE-942F-E067520AE73A}" presName="tx1" presStyleLbl="revTx" presStyleIdx="4" presStyleCnt="6"/>
      <dgm:spPr/>
    </dgm:pt>
    <dgm:pt modelId="{8CA83B40-2D8D-430D-8136-2ADAA3E2F12A}" type="pres">
      <dgm:prSet presAssocID="{F69BB4B9-B827-40DE-942F-E067520AE73A}" presName="vert1" presStyleCnt="0"/>
      <dgm:spPr/>
    </dgm:pt>
    <dgm:pt modelId="{9161E147-05E2-4CB8-ADD0-B45D6F65963E}" type="pres">
      <dgm:prSet presAssocID="{18ECD67A-E3B4-4AF0-94D1-0FDC88F52A19}" presName="thickLine" presStyleLbl="alignNode1" presStyleIdx="5" presStyleCnt="6"/>
      <dgm:spPr/>
    </dgm:pt>
    <dgm:pt modelId="{E9E80DD3-D95F-4AE5-BEF8-9FCC33766EAF}" type="pres">
      <dgm:prSet presAssocID="{18ECD67A-E3B4-4AF0-94D1-0FDC88F52A19}" presName="horz1" presStyleCnt="0"/>
      <dgm:spPr/>
    </dgm:pt>
    <dgm:pt modelId="{DCF07553-9E7A-408E-B03C-16E51A54968D}" type="pres">
      <dgm:prSet presAssocID="{18ECD67A-E3B4-4AF0-94D1-0FDC88F52A19}" presName="tx1" presStyleLbl="revTx" presStyleIdx="5" presStyleCnt="6"/>
      <dgm:spPr/>
    </dgm:pt>
    <dgm:pt modelId="{5AE1CB46-2C48-4760-B3DD-76064A018A8E}" type="pres">
      <dgm:prSet presAssocID="{18ECD67A-E3B4-4AF0-94D1-0FDC88F52A19}" presName="vert1" presStyleCnt="0"/>
      <dgm:spPr/>
    </dgm:pt>
  </dgm:ptLst>
  <dgm:cxnLst>
    <dgm:cxn modelId="{660ECB28-CD23-4B73-83E4-CFB275109507}" type="presOf" srcId="{5FA4F0F7-4B8B-4AC5-BD4E-D372CC40D6B5}" destId="{084F7CD3-C304-4555-AF48-59A2306678C0}" srcOrd="0" destOrd="0" presId="urn:microsoft.com/office/officeart/2008/layout/LinedList"/>
    <dgm:cxn modelId="{4685685B-8C2B-4E27-9E88-D360F2C568B9}" srcId="{5FA4F0F7-4B8B-4AC5-BD4E-D372CC40D6B5}" destId="{11C17D1E-0E6C-4AB5-8C9C-92D6B4EE44C6}" srcOrd="1" destOrd="0" parTransId="{9A93887E-C402-4DEE-8AA9-1473AA9DBAFA}" sibTransId="{A074A2E4-73E7-4333-8E0E-FAA40CBDED9F}"/>
    <dgm:cxn modelId="{FDEE8560-ED15-4C2C-8AF0-5A95DF93F2AD}" type="presOf" srcId="{C6A7C874-ACC8-41AC-9E8D-9DC860FAC601}" destId="{AD47CD42-B370-4569-A81F-C6C50FF18D48}" srcOrd="0" destOrd="0" presId="urn:microsoft.com/office/officeart/2008/layout/LinedList"/>
    <dgm:cxn modelId="{56DC246A-A75E-4964-984F-B072ABE7BB8A}" type="presOf" srcId="{18ECD67A-E3B4-4AF0-94D1-0FDC88F52A19}" destId="{DCF07553-9E7A-408E-B03C-16E51A54968D}" srcOrd="0" destOrd="0" presId="urn:microsoft.com/office/officeart/2008/layout/LinedList"/>
    <dgm:cxn modelId="{7828658D-4C4D-4D38-80C5-108F0AC5FF59}" srcId="{5FA4F0F7-4B8B-4AC5-BD4E-D372CC40D6B5}" destId="{F69BB4B9-B827-40DE-942F-E067520AE73A}" srcOrd="4" destOrd="0" parTransId="{E8562093-3EAB-4C6B-81F4-CAF5F48D2781}" sibTransId="{67D22489-DEB2-4858-817E-67F82D4F8EAF}"/>
    <dgm:cxn modelId="{DBAFE396-3D09-4ABB-A986-873D50B0D576}" srcId="{5FA4F0F7-4B8B-4AC5-BD4E-D372CC40D6B5}" destId="{C6A7C874-ACC8-41AC-9E8D-9DC860FAC601}" srcOrd="3" destOrd="0" parTransId="{6D868BD4-9D89-4A86-AA2F-AC7CB53C12F2}" sibTransId="{CCB95809-7601-4C97-A60E-1B499827F297}"/>
    <dgm:cxn modelId="{95C8E39F-049E-4537-96BC-2EF78EA2EBB7}" type="presOf" srcId="{F69BB4B9-B827-40DE-942F-E067520AE73A}" destId="{AE55E4E8-0A74-4663-BBDE-00BBE2F6FEA2}" srcOrd="0" destOrd="0" presId="urn:microsoft.com/office/officeart/2008/layout/LinedList"/>
    <dgm:cxn modelId="{7C9A75A2-ADF8-4661-86B3-E579E84BCB1A}" srcId="{5FA4F0F7-4B8B-4AC5-BD4E-D372CC40D6B5}" destId="{6C76681D-BC8A-45F4-84FC-6D4977ABC145}" srcOrd="0" destOrd="0" parTransId="{1D55ABFA-B7AC-4355-B235-BF129994BD86}" sibTransId="{EDF097FC-DF3B-47B8-AFC2-88B37FC6BEB6}"/>
    <dgm:cxn modelId="{AD12A1AA-04C9-4AB9-ADEC-0609D5105BEE}" srcId="{5FA4F0F7-4B8B-4AC5-BD4E-D372CC40D6B5}" destId="{18ECD67A-E3B4-4AF0-94D1-0FDC88F52A19}" srcOrd="5" destOrd="0" parTransId="{AF233DC4-6695-4176-9050-009EA1351922}" sibTransId="{80A90185-6ED2-47E3-BA62-464CF7403749}"/>
    <dgm:cxn modelId="{AADB79B7-AF8F-4AA0-B62E-D90808CF99FE}" type="presOf" srcId="{11C17D1E-0E6C-4AB5-8C9C-92D6B4EE44C6}" destId="{02E1F824-C6B4-43E3-B77D-A31E4610F5D8}" srcOrd="0" destOrd="0" presId="urn:microsoft.com/office/officeart/2008/layout/LinedList"/>
    <dgm:cxn modelId="{193749DB-3EEC-48A7-99AA-B6821910ABDD}" srcId="{5FA4F0F7-4B8B-4AC5-BD4E-D372CC40D6B5}" destId="{2A4D52A3-A7BC-4432-8208-911F5379CBFA}" srcOrd="2" destOrd="0" parTransId="{A4277865-E739-42C8-B050-0146346C6D86}" sibTransId="{883F2C71-CD90-4234-A242-400D2CC29DD3}"/>
    <dgm:cxn modelId="{DFF71AE5-BC40-454E-B089-8693C57876D0}" type="presOf" srcId="{2A4D52A3-A7BC-4432-8208-911F5379CBFA}" destId="{9362D640-F312-49C3-B31B-91AFDF458BA0}" srcOrd="0" destOrd="0" presId="urn:microsoft.com/office/officeart/2008/layout/LinedList"/>
    <dgm:cxn modelId="{84C19FF0-B43D-4944-AFF5-C4F029F7A14E}" type="presOf" srcId="{6C76681D-BC8A-45F4-84FC-6D4977ABC145}" destId="{3E14BDC9-02D5-4FE8-9509-9D54771032FA}" srcOrd="0" destOrd="0" presId="urn:microsoft.com/office/officeart/2008/layout/LinedList"/>
    <dgm:cxn modelId="{E7C5BD59-1656-4838-A090-BB4CD0A85433}" type="presParOf" srcId="{084F7CD3-C304-4555-AF48-59A2306678C0}" destId="{F1DE209A-B279-462E-A08B-852C5738D953}" srcOrd="0" destOrd="0" presId="urn:microsoft.com/office/officeart/2008/layout/LinedList"/>
    <dgm:cxn modelId="{55751AAF-DB69-4176-8F80-C01299A0C7A6}" type="presParOf" srcId="{084F7CD3-C304-4555-AF48-59A2306678C0}" destId="{8D3FD82B-AFCE-4A68-B087-22242E57A242}" srcOrd="1" destOrd="0" presId="urn:microsoft.com/office/officeart/2008/layout/LinedList"/>
    <dgm:cxn modelId="{FD8EE173-E20A-47BD-9914-093F0F84F188}" type="presParOf" srcId="{8D3FD82B-AFCE-4A68-B087-22242E57A242}" destId="{3E14BDC9-02D5-4FE8-9509-9D54771032FA}" srcOrd="0" destOrd="0" presId="urn:microsoft.com/office/officeart/2008/layout/LinedList"/>
    <dgm:cxn modelId="{B98A0847-9037-434A-8D1A-2EECC181A6AB}" type="presParOf" srcId="{8D3FD82B-AFCE-4A68-B087-22242E57A242}" destId="{375AEFA3-A6CA-4EAE-B95F-520C17884ECE}" srcOrd="1" destOrd="0" presId="urn:microsoft.com/office/officeart/2008/layout/LinedList"/>
    <dgm:cxn modelId="{32231BAE-6A4F-4426-82F0-4EBA74BFED90}" type="presParOf" srcId="{084F7CD3-C304-4555-AF48-59A2306678C0}" destId="{FD5E5587-D419-428A-8773-C4CBAD029C49}" srcOrd="2" destOrd="0" presId="urn:microsoft.com/office/officeart/2008/layout/LinedList"/>
    <dgm:cxn modelId="{E34BAD22-2CEE-4E11-ADA6-CB60485397BF}" type="presParOf" srcId="{084F7CD3-C304-4555-AF48-59A2306678C0}" destId="{142076FA-E405-44DB-B53E-089364EB501C}" srcOrd="3" destOrd="0" presId="urn:microsoft.com/office/officeart/2008/layout/LinedList"/>
    <dgm:cxn modelId="{7AD4F6C9-A853-4E50-81D6-BCF2ADA45F79}" type="presParOf" srcId="{142076FA-E405-44DB-B53E-089364EB501C}" destId="{02E1F824-C6B4-43E3-B77D-A31E4610F5D8}" srcOrd="0" destOrd="0" presId="urn:microsoft.com/office/officeart/2008/layout/LinedList"/>
    <dgm:cxn modelId="{DD274E78-A34D-4906-96EE-DC134598C35E}" type="presParOf" srcId="{142076FA-E405-44DB-B53E-089364EB501C}" destId="{992FC8E1-5E3B-4BE4-9BD0-3A0D9910CA3A}" srcOrd="1" destOrd="0" presId="urn:microsoft.com/office/officeart/2008/layout/LinedList"/>
    <dgm:cxn modelId="{4E7FC441-9BBD-420D-9284-D8680F033981}" type="presParOf" srcId="{084F7CD3-C304-4555-AF48-59A2306678C0}" destId="{DD699C0C-7553-49DD-B415-D9032B96C900}" srcOrd="4" destOrd="0" presId="urn:microsoft.com/office/officeart/2008/layout/LinedList"/>
    <dgm:cxn modelId="{C941263F-DAD5-42D7-9716-D09EBD0DA9FF}" type="presParOf" srcId="{084F7CD3-C304-4555-AF48-59A2306678C0}" destId="{134A7823-FC9D-46A3-904C-BC48A4409E24}" srcOrd="5" destOrd="0" presId="urn:microsoft.com/office/officeart/2008/layout/LinedList"/>
    <dgm:cxn modelId="{FB6D6140-4D41-4382-A71F-8BC1226F3C54}" type="presParOf" srcId="{134A7823-FC9D-46A3-904C-BC48A4409E24}" destId="{9362D640-F312-49C3-B31B-91AFDF458BA0}" srcOrd="0" destOrd="0" presId="urn:microsoft.com/office/officeart/2008/layout/LinedList"/>
    <dgm:cxn modelId="{D1B50802-2B65-44C5-B98C-BCFC8C688182}" type="presParOf" srcId="{134A7823-FC9D-46A3-904C-BC48A4409E24}" destId="{4F6FE96B-C0B5-47D2-A4CE-238BB995FF9F}" srcOrd="1" destOrd="0" presId="urn:microsoft.com/office/officeart/2008/layout/LinedList"/>
    <dgm:cxn modelId="{31BC7CE9-35C8-4D6A-B061-F2DAC3F1AF5F}" type="presParOf" srcId="{084F7CD3-C304-4555-AF48-59A2306678C0}" destId="{A135FE55-2981-4608-B8A6-EE90B013D846}" srcOrd="6" destOrd="0" presId="urn:microsoft.com/office/officeart/2008/layout/LinedList"/>
    <dgm:cxn modelId="{7AD31925-2F36-4693-986B-14F28A51FE6C}" type="presParOf" srcId="{084F7CD3-C304-4555-AF48-59A2306678C0}" destId="{8CF5A90D-2EAB-49D1-ABF6-0AC054CCF93C}" srcOrd="7" destOrd="0" presId="urn:microsoft.com/office/officeart/2008/layout/LinedList"/>
    <dgm:cxn modelId="{1A7E60A2-3828-4CAA-9884-57D0E8F235F2}" type="presParOf" srcId="{8CF5A90D-2EAB-49D1-ABF6-0AC054CCF93C}" destId="{AD47CD42-B370-4569-A81F-C6C50FF18D48}" srcOrd="0" destOrd="0" presId="urn:microsoft.com/office/officeart/2008/layout/LinedList"/>
    <dgm:cxn modelId="{86A51FA6-60F4-4A4F-AA4B-EBBA57A9E2A6}" type="presParOf" srcId="{8CF5A90D-2EAB-49D1-ABF6-0AC054CCF93C}" destId="{96CC0C7A-2726-4C85-B50A-85572685F15B}" srcOrd="1" destOrd="0" presId="urn:microsoft.com/office/officeart/2008/layout/LinedList"/>
    <dgm:cxn modelId="{7CBFCF7C-3378-48D7-B7E3-CD4B81FB260C}" type="presParOf" srcId="{084F7CD3-C304-4555-AF48-59A2306678C0}" destId="{1A2D2477-40A0-4B79-BA06-C2A480DE4A41}" srcOrd="8" destOrd="0" presId="urn:microsoft.com/office/officeart/2008/layout/LinedList"/>
    <dgm:cxn modelId="{00F1482E-2656-46BF-951D-2E13514690C8}" type="presParOf" srcId="{084F7CD3-C304-4555-AF48-59A2306678C0}" destId="{52C13D74-2A07-493B-B769-915D0E3CC49F}" srcOrd="9" destOrd="0" presId="urn:microsoft.com/office/officeart/2008/layout/LinedList"/>
    <dgm:cxn modelId="{AD1C7E1E-3698-4E9C-907A-4F4BCC10BC1F}" type="presParOf" srcId="{52C13D74-2A07-493B-B769-915D0E3CC49F}" destId="{AE55E4E8-0A74-4663-BBDE-00BBE2F6FEA2}" srcOrd="0" destOrd="0" presId="urn:microsoft.com/office/officeart/2008/layout/LinedList"/>
    <dgm:cxn modelId="{7908889D-1B0C-463E-A2CB-24AAAA57689E}" type="presParOf" srcId="{52C13D74-2A07-493B-B769-915D0E3CC49F}" destId="{8CA83B40-2D8D-430D-8136-2ADAA3E2F12A}" srcOrd="1" destOrd="0" presId="urn:microsoft.com/office/officeart/2008/layout/LinedList"/>
    <dgm:cxn modelId="{9E414450-18C4-4FC0-8EA6-3CD89A16BA64}" type="presParOf" srcId="{084F7CD3-C304-4555-AF48-59A2306678C0}" destId="{9161E147-05E2-4CB8-ADD0-B45D6F65963E}" srcOrd="10" destOrd="0" presId="urn:microsoft.com/office/officeart/2008/layout/LinedList"/>
    <dgm:cxn modelId="{B1E49A6D-88FB-4591-A0D7-3B3D509161D2}" type="presParOf" srcId="{084F7CD3-C304-4555-AF48-59A2306678C0}" destId="{E9E80DD3-D95F-4AE5-BEF8-9FCC33766EAF}" srcOrd="11" destOrd="0" presId="urn:microsoft.com/office/officeart/2008/layout/LinedList"/>
    <dgm:cxn modelId="{2387AC50-92A2-4249-9B37-D2938C7CE216}" type="presParOf" srcId="{E9E80DD3-D95F-4AE5-BEF8-9FCC33766EAF}" destId="{DCF07553-9E7A-408E-B03C-16E51A54968D}" srcOrd="0" destOrd="0" presId="urn:microsoft.com/office/officeart/2008/layout/LinedList"/>
    <dgm:cxn modelId="{0B26B7EB-84F7-4B21-ABF9-16C9AC7F0C8C}" type="presParOf" srcId="{E9E80DD3-D95F-4AE5-BEF8-9FCC33766EAF}" destId="{5AE1CB46-2C48-4760-B3DD-76064A018A8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8DAB7F-47DB-4650-AA21-A8210FCFF6A8}"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808E09F9-3F7F-4858-A176-BF0F4C1A5AF3}">
      <dgm:prSet/>
      <dgm:spPr/>
      <dgm:t>
        <a:bodyPr/>
        <a:lstStyle/>
        <a:p>
          <a:r>
            <a:rPr lang="en-GB" dirty="0"/>
            <a:t>The aim of this module is to cover the subject  from individual nutrients to what is a balanced diet</a:t>
          </a:r>
          <a:endParaRPr lang="en-US" dirty="0"/>
        </a:p>
      </dgm:t>
    </dgm:pt>
    <dgm:pt modelId="{1AB1B103-5770-4D28-9148-92CB5E4683E7}" type="parTrans" cxnId="{01608F9E-0557-40EC-91DB-16CD1551E867}">
      <dgm:prSet/>
      <dgm:spPr/>
      <dgm:t>
        <a:bodyPr/>
        <a:lstStyle/>
        <a:p>
          <a:endParaRPr lang="en-US"/>
        </a:p>
      </dgm:t>
    </dgm:pt>
    <dgm:pt modelId="{7DDD0DEE-EC9D-46EA-9528-B9E93712ED76}" type="sibTrans" cxnId="{01608F9E-0557-40EC-91DB-16CD1551E867}">
      <dgm:prSet/>
      <dgm:spPr/>
      <dgm:t>
        <a:bodyPr/>
        <a:lstStyle/>
        <a:p>
          <a:endParaRPr lang="en-US"/>
        </a:p>
      </dgm:t>
    </dgm:pt>
    <dgm:pt modelId="{1F2DCC9B-E770-498B-813E-E36F2ABFB43C}">
      <dgm:prSet/>
      <dgm:spPr/>
      <dgm:t>
        <a:bodyPr/>
        <a:lstStyle/>
        <a:p>
          <a:r>
            <a:rPr lang="en-GB" dirty="0"/>
            <a:t>We will look at dietary assessment and individual foods</a:t>
          </a:r>
          <a:endParaRPr lang="en-US" dirty="0"/>
        </a:p>
      </dgm:t>
    </dgm:pt>
    <dgm:pt modelId="{6D458FCD-D970-401A-A6B3-6DD0BF5D0C2D}" type="parTrans" cxnId="{315E9D43-63DD-4B14-9F7D-3AE3FA9894FD}">
      <dgm:prSet/>
      <dgm:spPr/>
      <dgm:t>
        <a:bodyPr/>
        <a:lstStyle/>
        <a:p>
          <a:endParaRPr lang="en-US"/>
        </a:p>
      </dgm:t>
    </dgm:pt>
    <dgm:pt modelId="{4713E868-2733-4FB9-A624-9E466EFA0F37}" type="sibTrans" cxnId="{315E9D43-63DD-4B14-9F7D-3AE3FA9894FD}">
      <dgm:prSet/>
      <dgm:spPr/>
      <dgm:t>
        <a:bodyPr/>
        <a:lstStyle/>
        <a:p>
          <a:endParaRPr lang="en-US"/>
        </a:p>
      </dgm:t>
    </dgm:pt>
    <dgm:pt modelId="{5DF46663-F018-4B79-85CD-C55D06CC05B5}">
      <dgm:prSet/>
      <dgm:spPr/>
      <dgm:t>
        <a:bodyPr/>
        <a:lstStyle/>
        <a:p>
          <a:r>
            <a:rPr lang="en-GB" dirty="0"/>
            <a:t>This will mainly be looking at the normal requirements – modules in future years will deal with disease  and physical activity</a:t>
          </a:r>
          <a:endParaRPr lang="en-US" dirty="0"/>
        </a:p>
      </dgm:t>
    </dgm:pt>
    <dgm:pt modelId="{31643A61-CC3A-46A9-B3C5-5A257A3264A4}" type="parTrans" cxnId="{FDF8798C-C90D-4447-8CED-E4F0A7315DDF}">
      <dgm:prSet/>
      <dgm:spPr/>
      <dgm:t>
        <a:bodyPr/>
        <a:lstStyle/>
        <a:p>
          <a:endParaRPr lang="en-US"/>
        </a:p>
      </dgm:t>
    </dgm:pt>
    <dgm:pt modelId="{6778D658-E63B-497D-B74F-762518998DEA}" type="sibTrans" cxnId="{FDF8798C-C90D-4447-8CED-E4F0A7315DDF}">
      <dgm:prSet/>
      <dgm:spPr/>
      <dgm:t>
        <a:bodyPr/>
        <a:lstStyle/>
        <a:p>
          <a:endParaRPr lang="en-US"/>
        </a:p>
      </dgm:t>
    </dgm:pt>
    <dgm:pt modelId="{5952E062-C256-4F0D-A5F5-679A1034B77E}" type="pres">
      <dgm:prSet presAssocID="{9A8DAB7F-47DB-4650-AA21-A8210FCFF6A8}" presName="vert0" presStyleCnt="0">
        <dgm:presLayoutVars>
          <dgm:dir/>
          <dgm:animOne val="branch"/>
          <dgm:animLvl val="lvl"/>
        </dgm:presLayoutVars>
      </dgm:prSet>
      <dgm:spPr/>
    </dgm:pt>
    <dgm:pt modelId="{57EB6A15-800B-4953-B112-C403149B9EDB}" type="pres">
      <dgm:prSet presAssocID="{808E09F9-3F7F-4858-A176-BF0F4C1A5AF3}" presName="thickLine" presStyleLbl="alignNode1" presStyleIdx="0" presStyleCnt="3"/>
      <dgm:spPr/>
    </dgm:pt>
    <dgm:pt modelId="{9A9076FD-9221-4801-91E7-D6E122F565B3}" type="pres">
      <dgm:prSet presAssocID="{808E09F9-3F7F-4858-A176-BF0F4C1A5AF3}" presName="horz1" presStyleCnt="0"/>
      <dgm:spPr/>
    </dgm:pt>
    <dgm:pt modelId="{F6DD4E7F-F0C5-4267-9D6A-E3474A93804F}" type="pres">
      <dgm:prSet presAssocID="{808E09F9-3F7F-4858-A176-BF0F4C1A5AF3}" presName="tx1" presStyleLbl="revTx" presStyleIdx="0" presStyleCnt="3"/>
      <dgm:spPr/>
    </dgm:pt>
    <dgm:pt modelId="{284708BE-ECE5-495E-B608-1C5A043EBDBA}" type="pres">
      <dgm:prSet presAssocID="{808E09F9-3F7F-4858-A176-BF0F4C1A5AF3}" presName="vert1" presStyleCnt="0"/>
      <dgm:spPr/>
    </dgm:pt>
    <dgm:pt modelId="{167B19B0-C9EB-4073-BF62-F2C8FEBCA4DA}" type="pres">
      <dgm:prSet presAssocID="{1F2DCC9B-E770-498B-813E-E36F2ABFB43C}" presName="thickLine" presStyleLbl="alignNode1" presStyleIdx="1" presStyleCnt="3"/>
      <dgm:spPr/>
    </dgm:pt>
    <dgm:pt modelId="{C067625B-555C-4AC0-A571-F0D8A8682E6E}" type="pres">
      <dgm:prSet presAssocID="{1F2DCC9B-E770-498B-813E-E36F2ABFB43C}" presName="horz1" presStyleCnt="0"/>
      <dgm:spPr/>
    </dgm:pt>
    <dgm:pt modelId="{939F7A91-D8F1-4778-BA8A-46BF96ABBD20}" type="pres">
      <dgm:prSet presAssocID="{1F2DCC9B-E770-498B-813E-E36F2ABFB43C}" presName="tx1" presStyleLbl="revTx" presStyleIdx="1" presStyleCnt="3"/>
      <dgm:spPr/>
    </dgm:pt>
    <dgm:pt modelId="{D893170A-9649-4CC1-A4AB-5465AEFC5596}" type="pres">
      <dgm:prSet presAssocID="{1F2DCC9B-E770-498B-813E-E36F2ABFB43C}" presName="vert1" presStyleCnt="0"/>
      <dgm:spPr/>
    </dgm:pt>
    <dgm:pt modelId="{E40DB9E4-28D4-49DD-ACD0-EDC1D5C4BB12}" type="pres">
      <dgm:prSet presAssocID="{5DF46663-F018-4B79-85CD-C55D06CC05B5}" presName="thickLine" presStyleLbl="alignNode1" presStyleIdx="2" presStyleCnt="3"/>
      <dgm:spPr/>
    </dgm:pt>
    <dgm:pt modelId="{FB29B510-B6A2-48BD-AE7F-6C500B819FB4}" type="pres">
      <dgm:prSet presAssocID="{5DF46663-F018-4B79-85CD-C55D06CC05B5}" presName="horz1" presStyleCnt="0"/>
      <dgm:spPr/>
    </dgm:pt>
    <dgm:pt modelId="{A67997DD-9037-45B8-9BAC-4D3DBB2E238A}" type="pres">
      <dgm:prSet presAssocID="{5DF46663-F018-4B79-85CD-C55D06CC05B5}" presName="tx1" presStyleLbl="revTx" presStyleIdx="2" presStyleCnt="3"/>
      <dgm:spPr/>
    </dgm:pt>
    <dgm:pt modelId="{9FE00482-47E8-4349-8763-EA0217BDDFF0}" type="pres">
      <dgm:prSet presAssocID="{5DF46663-F018-4B79-85CD-C55D06CC05B5}" presName="vert1" presStyleCnt="0"/>
      <dgm:spPr/>
    </dgm:pt>
  </dgm:ptLst>
  <dgm:cxnLst>
    <dgm:cxn modelId="{176EFD1C-43D5-49FC-A4B6-7552C0BCC65A}" type="presOf" srcId="{9A8DAB7F-47DB-4650-AA21-A8210FCFF6A8}" destId="{5952E062-C256-4F0D-A5F5-679A1034B77E}" srcOrd="0" destOrd="0" presId="urn:microsoft.com/office/officeart/2008/layout/LinedList"/>
    <dgm:cxn modelId="{F8811A5F-9D20-49C3-B2C4-1803F9A1B49D}" type="presOf" srcId="{1F2DCC9B-E770-498B-813E-E36F2ABFB43C}" destId="{939F7A91-D8F1-4778-BA8A-46BF96ABBD20}" srcOrd="0" destOrd="0" presId="urn:microsoft.com/office/officeart/2008/layout/LinedList"/>
    <dgm:cxn modelId="{315E9D43-63DD-4B14-9F7D-3AE3FA9894FD}" srcId="{9A8DAB7F-47DB-4650-AA21-A8210FCFF6A8}" destId="{1F2DCC9B-E770-498B-813E-E36F2ABFB43C}" srcOrd="1" destOrd="0" parTransId="{6D458FCD-D970-401A-A6B3-6DD0BF5D0C2D}" sibTransId="{4713E868-2733-4FB9-A624-9E466EFA0F37}"/>
    <dgm:cxn modelId="{E1987851-9CCE-4DA4-8EB7-E807C2470CB5}" type="presOf" srcId="{5DF46663-F018-4B79-85CD-C55D06CC05B5}" destId="{A67997DD-9037-45B8-9BAC-4D3DBB2E238A}" srcOrd="0" destOrd="0" presId="urn:microsoft.com/office/officeart/2008/layout/LinedList"/>
    <dgm:cxn modelId="{F79E5272-AB9F-4CDE-86A1-54D6AFFEDF41}" type="presOf" srcId="{808E09F9-3F7F-4858-A176-BF0F4C1A5AF3}" destId="{F6DD4E7F-F0C5-4267-9D6A-E3474A93804F}" srcOrd="0" destOrd="0" presId="urn:microsoft.com/office/officeart/2008/layout/LinedList"/>
    <dgm:cxn modelId="{FDF8798C-C90D-4447-8CED-E4F0A7315DDF}" srcId="{9A8DAB7F-47DB-4650-AA21-A8210FCFF6A8}" destId="{5DF46663-F018-4B79-85CD-C55D06CC05B5}" srcOrd="2" destOrd="0" parTransId="{31643A61-CC3A-46A9-B3C5-5A257A3264A4}" sibTransId="{6778D658-E63B-497D-B74F-762518998DEA}"/>
    <dgm:cxn modelId="{01608F9E-0557-40EC-91DB-16CD1551E867}" srcId="{9A8DAB7F-47DB-4650-AA21-A8210FCFF6A8}" destId="{808E09F9-3F7F-4858-A176-BF0F4C1A5AF3}" srcOrd="0" destOrd="0" parTransId="{1AB1B103-5770-4D28-9148-92CB5E4683E7}" sibTransId="{7DDD0DEE-EC9D-46EA-9528-B9E93712ED76}"/>
    <dgm:cxn modelId="{67B52D27-DAA8-49ED-A17E-D59515D7E043}" type="presParOf" srcId="{5952E062-C256-4F0D-A5F5-679A1034B77E}" destId="{57EB6A15-800B-4953-B112-C403149B9EDB}" srcOrd="0" destOrd="0" presId="urn:microsoft.com/office/officeart/2008/layout/LinedList"/>
    <dgm:cxn modelId="{ED889B9E-6AC8-4112-988F-57E020DB2BB1}" type="presParOf" srcId="{5952E062-C256-4F0D-A5F5-679A1034B77E}" destId="{9A9076FD-9221-4801-91E7-D6E122F565B3}" srcOrd="1" destOrd="0" presId="urn:microsoft.com/office/officeart/2008/layout/LinedList"/>
    <dgm:cxn modelId="{C9BCE024-EB51-4E2E-A1A6-B8EDD1A244AD}" type="presParOf" srcId="{9A9076FD-9221-4801-91E7-D6E122F565B3}" destId="{F6DD4E7F-F0C5-4267-9D6A-E3474A93804F}" srcOrd="0" destOrd="0" presId="urn:microsoft.com/office/officeart/2008/layout/LinedList"/>
    <dgm:cxn modelId="{BCD433F3-866F-4A91-A871-FCEE290BE3C8}" type="presParOf" srcId="{9A9076FD-9221-4801-91E7-D6E122F565B3}" destId="{284708BE-ECE5-495E-B608-1C5A043EBDBA}" srcOrd="1" destOrd="0" presId="urn:microsoft.com/office/officeart/2008/layout/LinedList"/>
    <dgm:cxn modelId="{DF818D56-863A-410D-B572-7DB0F1194512}" type="presParOf" srcId="{5952E062-C256-4F0D-A5F5-679A1034B77E}" destId="{167B19B0-C9EB-4073-BF62-F2C8FEBCA4DA}" srcOrd="2" destOrd="0" presId="urn:microsoft.com/office/officeart/2008/layout/LinedList"/>
    <dgm:cxn modelId="{5800CF97-D9BC-4BAD-842E-1D44087AD338}" type="presParOf" srcId="{5952E062-C256-4F0D-A5F5-679A1034B77E}" destId="{C067625B-555C-4AC0-A571-F0D8A8682E6E}" srcOrd="3" destOrd="0" presId="urn:microsoft.com/office/officeart/2008/layout/LinedList"/>
    <dgm:cxn modelId="{9277F64D-711F-4329-A0D1-610E501292E9}" type="presParOf" srcId="{C067625B-555C-4AC0-A571-F0D8A8682E6E}" destId="{939F7A91-D8F1-4778-BA8A-46BF96ABBD20}" srcOrd="0" destOrd="0" presId="urn:microsoft.com/office/officeart/2008/layout/LinedList"/>
    <dgm:cxn modelId="{0924F915-FB72-436E-8F8C-CF2C7CDBC513}" type="presParOf" srcId="{C067625B-555C-4AC0-A571-F0D8A8682E6E}" destId="{D893170A-9649-4CC1-A4AB-5465AEFC5596}" srcOrd="1" destOrd="0" presId="urn:microsoft.com/office/officeart/2008/layout/LinedList"/>
    <dgm:cxn modelId="{D0249F0D-1D94-4A14-AC25-63A74DDCB09E}" type="presParOf" srcId="{5952E062-C256-4F0D-A5F5-679A1034B77E}" destId="{E40DB9E4-28D4-49DD-ACD0-EDC1D5C4BB12}" srcOrd="4" destOrd="0" presId="urn:microsoft.com/office/officeart/2008/layout/LinedList"/>
    <dgm:cxn modelId="{D8D8E3E0-672D-4851-8549-2C69A27EBEE8}" type="presParOf" srcId="{5952E062-C256-4F0D-A5F5-679A1034B77E}" destId="{FB29B510-B6A2-48BD-AE7F-6C500B819FB4}" srcOrd="5" destOrd="0" presId="urn:microsoft.com/office/officeart/2008/layout/LinedList"/>
    <dgm:cxn modelId="{E4B2FB8B-1105-4E75-A91C-F9F11415DD56}" type="presParOf" srcId="{FB29B510-B6A2-48BD-AE7F-6C500B819FB4}" destId="{A67997DD-9037-45B8-9BAC-4D3DBB2E238A}" srcOrd="0" destOrd="0" presId="urn:microsoft.com/office/officeart/2008/layout/LinedList"/>
    <dgm:cxn modelId="{7490D52C-7B9A-4740-80C6-8C271127CC95}" type="presParOf" srcId="{FB29B510-B6A2-48BD-AE7F-6C500B819FB4}" destId="{9FE00482-47E8-4349-8763-EA0217BDDFF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2A44C1-6D0A-48F4-88B1-281A22252153}" type="doc">
      <dgm:prSet loTypeId="urn:microsoft.com/office/officeart/2005/8/layout/hierarchy1" loCatId="hierarchy" qsTypeId="urn:microsoft.com/office/officeart/2005/8/quickstyle/simple1" qsCatId="simple" csTypeId="urn:microsoft.com/office/officeart/2005/8/colors/accent0_3" csCatId="mainScheme" phldr="1"/>
      <dgm:spPr/>
      <dgm:t>
        <a:bodyPr/>
        <a:lstStyle/>
        <a:p>
          <a:endParaRPr lang="en-US"/>
        </a:p>
      </dgm:t>
    </dgm:pt>
    <dgm:pt modelId="{1DC27A35-823F-4EAA-8620-1275D51DB4B7}">
      <dgm:prSet/>
      <dgm:spPr/>
      <dgm:t>
        <a:bodyPr/>
        <a:lstStyle/>
        <a:p>
          <a:r>
            <a:rPr lang="en-GB" dirty="0"/>
            <a:t>Attendance at lectures </a:t>
          </a:r>
          <a:endParaRPr lang="en-US" dirty="0"/>
        </a:p>
      </dgm:t>
    </dgm:pt>
    <dgm:pt modelId="{87F36A6D-E4B5-4CDB-ACD2-FF7E2D379891}" type="parTrans" cxnId="{7BAC677B-AB16-41D3-B80B-75E70FD5E427}">
      <dgm:prSet/>
      <dgm:spPr/>
      <dgm:t>
        <a:bodyPr/>
        <a:lstStyle/>
        <a:p>
          <a:endParaRPr lang="en-US"/>
        </a:p>
      </dgm:t>
    </dgm:pt>
    <dgm:pt modelId="{74073BFF-F487-4C3D-A87D-BD6B1BF89A7D}" type="sibTrans" cxnId="{7BAC677B-AB16-41D3-B80B-75E70FD5E427}">
      <dgm:prSet/>
      <dgm:spPr/>
      <dgm:t>
        <a:bodyPr/>
        <a:lstStyle/>
        <a:p>
          <a:endParaRPr lang="en-US"/>
        </a:p>
      </dgm:t>
    </dgm:pt>
    <dgm:pt modelId="{9A947D25-CDEF-4DB0-99F4-BFA8CB7FCDDB}">
      <dgm:prSet/>
      <dgm:spPr/>
      <dgm:t>
        <a:bodyPr/>
        <a:lstStyle/>
        <a:p>
          <a:r>
            <a:rPr lang="en-GB" dirty="0"/>
            <a:t>Lets take a look at what is on Moodle </a:t>
          </a:r>
          <a:endParaRPr lang="en-US" dirty="0"/>
        </a:p>
      </dgm:t>
    </dgm:pt>
    <dgm:pt modelId="{B7276277-FBE5-466F-BC9C-8C44F493322C}" type="parTrans" cxnId="{BF562DBA-7F09-47B2-B876-0D68A9BD3885}">
      <dgm:prSet/>
      <dgm:spPr/>
      <dgm:t>
        <a:bodyPr/>
        <a:lstStyle/>
        <a:p>
          <a:endParaRPr lang="en-US"/>
        </a:p>
      </dgm:t>
    </dgm:pt>
    <dgm:pt modelId="{B11C635A-BE69-445E-82A6-FE1EBA278822}" type="sibTrans" cxnId="{BF562DBA-7F09-47B2-B876-0D68A9BD3885}">
      <dgm:prSet/>
      <dgm:spPr/>
      <dgm:t>
        <a:bodyPr/>
        <a:lstStyle/>
        <a:p>
          <a:endParaRPr lang="en-US"/>
        </a:p>
      </dgm:t>
    </dgm:pt>
    <dgm:pt modelId="{9970A3DA-431A-488B-865F-5BE296787B31}" type="pres">
      <dgm:prSet presAssocID="{022A44C1-6D0A-48F4-88B1-281A22252153}" presName="hierChild1" presStyleCnt="0">
        <dgm:presLayoutVars>
          <dgm:chPref val="1"/>
          <dgm:dir/>
          <dgm:animOne val="branch"/>
          <dgm:animLvl val="lvl"/>
          <dgm:resizeHandles/>
        </dgm:presLayoutVars>
      </dgm:prSet>
      <dgm:spPr/>
    </dgm:pt>
    <dgm:pt modelId="{2A4FCD7D-1435-4ADF-BAFD-62CF61C90BB5}" type="pres">
      <dgm:prSet presAssocID="{1DC27A35-823F-4EAA-8620-1275D51DB4B7}" presName="hierRoot1" presStyleCnt="0"/>
      <dgm:spPr/>
    </dgm:pt>
    <dgm:pt modelId="{860FCD98-E21C-4AE9-9CDA-5570954C8C17}" type="pres">
      <dgm:prSet presAssocID="{1DC27A35-823F-4EAA-8620-1275D51DB4B7}" presName="composite" presStyleCnt="0"/>
      <dgm:spPr/>
    </dgm:pt>
    <dgm:pt modelId="{72EC31E7-BCA8-40B9-9FB2-C3FCB4E6C6E2}" type="pres">
      <dgm:prSet presAssocID="{1DC27A35-823F-4EAA-8620-1275D51DB4B7}" presName="background" presStyleLbl="node0" presStyleIdx="0" presStyleCnt="2"/>
      <dgm:spPr/>
    </dgm:pt>
    <dgm:pt modelId="{97251A97-322E-42CF-8835-D552CFDD4B95}" type="pres">
      <dgm:prSet presAssocID="{1DC27A35-823F-4EAA-8620-1275D51DB4B7}" presName="text" presStyleLbl="fgAcc0" presStyleIdx="0" presStyleCnt="2">
        <dgm:presLayoutVars>
          <dgm:chPref val="3"/>
        </dgm:presLayoutVars>
      </dgm:prSet>
      <dgm:spPr/>
    </dgm:pt>
    <dgm:pt modelId="{04665E75-A81E-4055-BE68-DC588498F6DD}" type="pres">
      <dgm:prSet presAssocID="{1DC27A35-823F-4EAA-8620-1275D51DB4B7}" presName="hierChild2" presStyleCnt="0"/>
      <dgm:spPr/>
    </dgm:pt>
    <dgm:pt modelId="{DCF2D2C1-B737-49BB-9E67-9B88747FB14B}" type="pres">
      <dgm:prSet presAssocID="{9A947D25-CDEF-4DB0-99F4-BFA8CB7FCDDB}" presName="hierRoot1" presStyleCnt="0"/>
      <dgm:spPr/>
    </dgm:pt>
    <dgm:pt modelId="{A72FC253-7B31-4B87-89D0-81468C6804F9}" type="pres">
      <dgm:prSet presAssocID="{9A947D25-CDEF-4DB0-99F4-BFA8CB7FCDDB}" presName="composite" presStyleCnt="0"/>
      <dgm:spPr/>
    </dgm:pt>
    <dgm:pt modelId="{05131D7B-5E00-4E87-B811-7A8533A53D33}" type="pres">
      <dgm:prSet presAssocID="{9A947D25-CDEF-4DB0-99F4-BFA8CB7FCDDB}" presName="background" presStyleLbl="node0" presStyleIdx="1" presStyleCnt="2"/>
      <dgm:spPr/>
    </dgm:pt>
    <dgm:pt modelId="{17333D5D-70AA-43FF-86FB-04B79D4A16F6}" type="pres">
      <dgm:prSet presAssocID="{9A947D25-CDEF-4DB0-99F4-BFA8CB7FCDDB}" presName="text" presStyleLbl="fgAcc0" presStyleIdx="1" presStyleCnt="2">
        <dgm:presLayoutVars>
          <dgm:chPref val="3"/>
        </dgm:presLayoutVars>
      </dgm:prSet>
      <dgm:spPr/>
    </dgm:pt>
    <dgm:pt modelId="{31FEBF59-C3B4-4CDD-BB73-E36F2D9F2494}" type="pres">
      <dgm:prSet presAssocID="{9A947D25-CDEF-4DB0-99F4-BFA8CB7FCDDB}" presName="hierChild2" presStyleCnt="0"/>
      <dgm:spPr/>
    </dgm:pt>
  </dgm:ptLst>
  <dgm:cxnLst>
    <dgm:cxn modelId="{D776826F-2E25-4AFB-947E-435AE05A7503}" type="presOf" srcId="{1DC27A35-823F-4EAA-8620-1275D51DB4B7}" destId="{97251A97-322E-42CF-8835-D552CFDD4B95}" srcOrd="0" destOrd="0" presId="urn:microsoft.com/office/officeart/2005/8/layout/hierarchy1"/>
    <dgm:cxn modelId="{6C0F7974-0661-4F71-A960-3FB114B4E0BB}" type="presOf" srcId="{022A44C1-6D0A-48F4-88B1-281A22252153}" destId="{9970A3DA-431A-488B-865F-5BE296787B31}" srcOrd="0" destOrd="0" presId="urn:microsoft.com/office/officeart/2005/8/layout/hierarchy1"/>
    <dgm:cxn modelId="{7BAC677B-AB16-41D3-B80B-75E70FD5E427}" srcId="{022A44C1-6D0A-48F4-88B1-281A22252153}" destId="{1DC27A35-823F-4EAA-8620-1275D51DB4B7}" srcOrd="0" destOrd="0" parTransId="{87F36A6D-E4B5-4CDB-ACD2-FF7E2D379891}" sibTransId="{74073BFF-F487-4C3D-A87D-BD6B1BF89A7D}"/>
    <dgm:cxn modelId="{D9B3F8B7-983F-49CC-ABBC-037ECB28AB83}" type="presOf" srcId="{9A947D25-CDEF-4DB0-99F4-BFA8CB7FCDDB}" destId="{17333D5D-70AA-43FF-86FB-04B79D4A16F6}" srcOrd="0" destOrd="0" presId="urn:microsoft.com/office/officeart/2005/8/layout/hierarchy1"/>
    <dgm:cxn modelId="{BF562DBA-7F09-47B2-B876-0D68A9BD3885}" srcId="{022A44C1-6D0A-48F4-88B1-281A22252153}" destId="{9A947D25-CDEF-4DB0-99F4-BFA8CB7FCDDB}" srcOrd="1" destOrd="0" parTransId="{B7276277-FBE5-466F-BC9C-8C44F493322C}" sibTransId="{B11C635A-BE69-445E-82A6-FE1EBA278822}"/>
    <dgm:cxn modelId="{60AA1831-65F0-447C-B012-A8A774A9D155}" type="presParOf" srcId="{9970A3DA-431A-488B-865F-5BE296787B31}" destId="{2A4FCD7D-1435-4ADF-BAFD-62CF61C90BB5}" srcOrd="0" destOrd="0" presId="urn:microsoft.com/office/officeart/2005/8/layout/hierarchy1"/>
    <dgm:cxn modelId="{BF004E8D-F3B6-4B22-B086-8F190C327C37}" type="presParOf" srcId="{2A4FCD7D-1435-4ADF-BAFD-62CF61C90BB5}" destId="{860FCD98-E21C-4AE9-9CDA-5570954C8C17}" srcOrd="0" destOrd="0" presId="urn:microsoft.com/office/officeart/2005/8/layout/hierarchy1"/>
    <dgm:cxn modelId="{93A8CE55-8253-4343-97F6-DA23390C7CED}" type="presParOf" srcId="{860FCD98-E21C-4AE9-9CDA-5570954C8C17}" destId="{72EC31E7-BCA8-40B9-9FB2-C3FCB4E6C6E2}" srcOrd="0" destOrd="0" presId="urn:microsoft.com/office/officeart/2005/8/layout/hierarchy1"/>
    <dgm:cxn modelId="{4295B70F-4E21-4357-B20D-47B6060C6363}" type="presParOf" srcId="{860FCD98-E21C-4AE9-9CDA-5570954C8C17}" destId="{97251A97-322E-42CF-8835-D552CFDD4B95}" srcOrd="1" destOrd="0" presId="urn:microsoft.com/office/officeart/2005/8/layout/hierarchy1"/>
    <dgm:cxn modelId="{0B5D4D00-FDD9-48E3-837E-8B7AE982B0B9}" type="presParOf" srcId="{2A4FCD7D-1435-4ADF-BAFD-62CF61C90BB5}" destId="{04665E75-A81E-4055-BE68-DC588498F6DD}" srcOrd="1" destOrd="0" presId="urn:microsoft.com/office/officeart/2005/8/layout/hierarchy1"/>
    <dgm:cxn modelId="{13C99435-6EB4-45AE-A0B5-17F13722B789}" type="presParOf" srcId="{9970A3DA-431A-488B-865F-5BE296787B31}" destId="{DCF2D2C1-B737-49BB-9E67-9B88747FB14B}" srcOrd="1" destOrd="0" presId="urn:microsoft.com/office/officeart/2005/8/layout/hierarchy1"/>
    <dgm:cxn modelId="{BCA20D7C-A2F0-4790-A523-B00B2AE4EA25}" type="presParOf" srcId="{DCF2D2C1-B737-49BB-9E67-9B88747FB14B}" destId="{A72FC253-7B31-4B87-89D0-81468C6804F9}" srcOrd="0" destOrd="0" presId="urn:microsoft.com/office/officeart/2005/8/layout/hierarchy1"/>
    <dgm:cxn modelId="{914E61BE-7642-4795-8332-C5E30A4305F9}" type="presParOf" srcId="{A72FC253-7B31-4B87-89D0-81468C6804F9}" destId="{05131D7B-5E00-4E87-B811-7A8533A53D33}" srcOrd="0" destOrd="0" presId="urn:microsoft.com/office/officeart/2005/8/layout/hierarchy1"/>
    <dgm:cxn modelId="{4586F102-2B4D-443C-B849-CCEE1C7C2386}" type="presParOf" srcId="{A72FC253-7B31-4B87-89D0-81468C6804F9}" destId="{17333D5D-70AA-43FF-86FB-04B79D4A16F6}" srcOrd="1" destOrd="0" presId="urn:microsoft.com/office/officeart/2005/8/layout/hierarchy1"/>
    <dgm:cxn modelId="{D763F7DA-B027-428C-9E36-69D4B81D10DF}" type="presParOf" srcId="{DCF2D2C1-B737-49BB-9E67-9B88747FB14B}" destId="{31FEBF59-C3B4-4CDD-BB73-E36F2D9F2494}"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82E2697-688C-4532-84BB-E4207E20D69C}" type="doc">
      <dgm:prSet loTypeId="urn:microsoft.com/office/officeart/2018/2/layout/IconVerticalSolidList" loCatId="icon" qsTypeId="urn:microsoft.com/office/officeart/2005/8/quickstyle/simple1" qsCatId="simple" csTypeId="urn:microsoft.com/office/officeart/2018/5/colors/Iconchunking_neutralbg_accent4_2" csCatId="accent4" phldr="1"/>
      <dgm:spPr/>
      <dgm:t>
        <a:bodyPr/>
        <a:lstStyle/>
        <a:p>
          <a:endParaRPr lang="en-US"/>
        </a:p>
      </dgm:t>
    </dgm:pt>
    <dgm:pt modelId="{82A65A9A-4253-42F4-98CA-079A60609F8D}">
      <dgm:prSet/>
      <dgm:spPr/>
      <dgm:t>
        <a:bodyPr/>
        <a:lstStyle/>
        <a:p>
          <a:pPr>
            <a:lnSpc>
              <a:spcPct val="100000"/>
            </a:lnSpc>
          </a:pPr>
          <a:r>
            <a:rPr lang="en-GB" dirty="0"/>
            <a:t>Health and safety</a:t>
          </a:r>
          <a:endParaRPr lang="en-US" dirty="0"/>
        </a:p>
      </dgm:t>
    </dgm:pt>
    <dgm:pt modelId="{650F3B63-92F8-424A-8667-5676963F86B7}" type="parTrans" cxnId="{5E4F7D1A-523B-4121-81AC-6427892AA060}">
      <dgm:prSet/>
      <dgm:spPr/>
      <dgm:t>
        <a:bodyPr/>
        <a:lstStyle/>
        <a:p>
          <a:endParaRPr lang="en-US"/>
        </a:p>
      </dgm:t>
    </dgm:pt>
    <dgm:pt modelId="{85A3FD4E-12DF-48C6-A72B-F3E3762B4E1C}" type="sibTrans" cxnId="{5E4F7D1A-523B-4121-81AC-6427892AA060}">
      <dgm:prSet/>
      <dgm:spPr/>
      <dgm:t>
        <a:bodyPr/>
        <a:lstStyle/>
        <a:p>
          <a:endParaRPr lang="en-US"/>
        </a:p>
      </dgm:t>
    </dgm:pt>
    <dgm:pt modelId="{EFA74200-8415-4D38-AE9A-E0D1DC65AF04}">
      <dgm:prSet/>
      <dgm:spPr/>
      <dgm:t>
        <a:bodyPr/>
        <a:lstStyle/>
        <a:p>
          <a:pPr>
            <a:lnSpc>
              <a:spcPct val="100000"/>
            </a:lnSpc>
          </a:pPr>
          <a:r>
            <a:rPr lang="en-GB" dirty="0"/>
            <a:t>Fire evacuation</a:t>
          </a:r>
          <a:endParaRPr lang="en-US" dirty="0"/>
        </a:p>
      </dgm:t>
    </dgm:pt>
    <dgm:pt modelId="{0117BA41-39F0-42A1-B2F8-67FD53350E34}" type="parTrans" cxnId="{AADB4B29-DA73-45D1-8515-72D6FA9F87EC}">
      <dgm:prSet/>
      <dgm:spPr/>
      <dgm:t>
        <a:bodyPr/>
        <a:lstStyle/>
        <a:p>
          <a:endParaRPr lang="en-US"/>
        </a:p>
      </dgm:t>
    </dgm:pt>
    <dgm:pt modelId="{A4CA8B28-BC11-46B6-88FD-0F8FFC35C154}" type="sibTrans" cxnId="{AADB4B29-DA73-45D1-8515-72D6FA9F87EC}">
      <dgm:prSet/>
      <dgm:spPr/>
      <dgm:t>
        <a:bodyPr/>
        <a:lstStyle/>
        <a:p>
          <a:endParaRPr lang="en-US"/>
        </a:p>
      </dgm:t>
    </dgm:pt>
    <dgm:pt modelId="{15B8F7D0-386E-47EF-9FEB-EF64FF29529B}">
      <dgm:prSet/>
      <dgm:spPr/>
      <dgm:t>
        <a:bodyPr/>
        <a:lstStyle/>
        <a:p>
          <a:pPr>
            <a:lnSpc>
              <a:spcPct val="100000"/>
            </a:lnSpc>
          </a:pPr>
          <a:r>
            <a:rPr lang="en-GB" dirty="0"/>
            <a:t> Degree notice boards in Dafydd Rowland Building</a:t>
          </a:r>
          <a:endParaRPr lang="en-US" dirty="0"/>
        </a:p>
      </dgm:t>
    </dgm:pt>
    <dgm:pt modelId="{29F345E0-5F9C-4424-9B87-A6A242F3EC72}" type="parTrans" cxnId="{38186B73-84E7-40FE-A860-01CF737A725D}">
      <dgm:prSet/>
      <dgm:spPr/>
      <dgm:t>
        <a:bodyPr/>
        <a:lstStyle/>
        <a:p>
          <a:endParaRPr lang="en-US"/>
        </a:p>
      </dgm:t>
    </dgm:pt>
    <dgm:pt modelId="{C232DDEE-003F-4A0B-85FC-B4C3F530434C}" type="sibTrans" cxnId="{38186B73-84E7-40FE-A860-01CF737A725D}">
      <dgm:prSet/>
      <dgm:spPr/>
      <dgm:t>
        <a:bodyPr/>
        <a:lstStyle/>
        <a:p>
          <a:endParaRPr lang="en-US"/>
        </a:p>
      </dgm:t>
    </dgm:pt>
    <dgm:pt modelId="{BB9AED10-523A-4500-97B6-FAFE1B427403}">
      <dgm:prSet/>
      <dgm:spPr/>
      <dgm:t>
        <a:bodyPr/>
        <a:lstStyle/>
        <a:p>
          <a:pPr>
            <a:lnSpc>
              <a:spcPct val="100000"/>
            </a:lnSpc>
          </a:pPr>
          <a:r>
            <a:rPr lang="en-GB" dirty="0"/>
            <a:t>Use of your handbook</a:t>
          </a:r>
          <a:endParaRPr lang="en-US" dirty="0"/>
        </a:p>
      </dgm:t>
    </dgm:pt>
    <dgm:pt modelId="{2A124E78-DEF9-459A-8B96-0771BB60C345}" type="parTrans" cxnId="{96449F3B-E860-4181-B955-34719B78C639}">
      <dgm:prSet/>
      <dgm:spPr/>
      <dgm:t>
        <a:bodyPr/>
        <a:lstStyle/>
        <a:p>
          <a:endParaRPr lang="en-US"/>
        </a:p>
      </dgm:t>
    </dgm:pt>
    <dgm:pt modelId="{81255EE8-0A72-4468-80D2-93EBEE08307E}" type="sibTrans" cxnId="{96449F3B-E860-4181-B955-34719B78C639}">
      <dgm:prSet/>
      <dgm:spPr/>
      <dgm:t>
        <a:bodyPr/>
        <a:lstStyle/>
        <a:p>
          <a:endParaRPr lang="en-US"/>
        </a:p>
      </dgm:t>
    </dgm:pt>
    <dgm:pt modelId="{019DDE84-356C-4F43-BB8E-C7C2E206FE79}">
      <dgm:prSet/>
      <dgm:spPr/>
      <dgm:t>
        <a:bodyPr/>
        <a:lstStyle/>
        <a:p>
          <a:pPr>
            <a:lnSpc>
              <a:spcPct val="100000"/>
            </a:lnSpc>
          </a:pPr>
          <a:r>
            <a:rPr lang="en-GB" dirty="0"/>
            <a:t>Use of the Nutrition Lab</a:t>
          </a:r>
          <a:endParaRPr lang="en-US" dirty="0"/>
        </a:p>
      </dgm:t>
    </dgm:pt>
    <dgm:pt modelId="{EA725198-DED3-4688-BE92-3E068B97CDA7}" type="parTrans" cxnId="{844E63B2-7E5E-4C75-9EEC-7DA79A719EA7}">
      <dgm:prSet/>
      <dgm:spPr/>
      <dgm:t>
        <a:bodyPr/>
        <a:lstStyle/>
        <a:p>
          <a:endParaRPr lang="en-US"/>
        </a:p>
      </dgm:t>
    </dgm:pt>
    <dgm:pt modelId="{A57AEB25-7BBD-4192-BD0C-EE4C41DEE42A}" type="sibTrans" cxnId="{844E63B2-7E5E-4C75-9EEC-7DA79A719EA7}">
      <dgm:prSet/>
      <dgm:spPr/>
      <dgm:t>
        <a:bodyPr/>
        <a:lstStyle/>
        <a:p>
          <a:endParaRPr lang="en-US"/>
        </a:p>
      </dgm:t>
    </dgm:pt>
    <dgm:pt modelId="{C3F93EF8-58DF-47C0-A0F6-EA37CF022EC7}" type="pres">
      <dgm:prSet presAssocID="{A82E2697-688C-4532-84BB-E4207E20D69C}" presName="root" presStyleCnt="0">
        <dgm:presLayoutVars>
          <dgm:dir/>
          <dgm:resizeHandles val="exact"/>
        </dgm:presLayoutVars>
      </dgm:prSet>
      <dgm:spPr/>
    </dgm:pt>
    <dgm:pt modelId="{70A8EEC9-95BF-4810-81F3-5C15F7ABD0E6}" type="pres">
      <dgm:prSet presAssocID="{82A65A9A-4253-42F4-98CA-079A60609F8D}" presName="compNode" presStyleCnt="0"/>
      <dgm:spPr/>
    </dgm:pt>
    <dgm:pt modelId="{0214D66E-25B9-4412-A8BD-61B5E3E0A090}" type="pres">
      <dgm:prSet presAssocID="{82A65A9A-4253-42F4-98CA-079A60609F8D}" presName="bgRect" presStyleLbl="bgShp" presStyleIdx="0" presStyleCnt="5"/>
      <dgm:spPr/>
    </dgm:pt>
    <dgm:pt modelId="{C24AA9DB-6832-432D-B98A-99CF1A1B2E10}" type="pres">
      <dgm:prSet presAssocID="{82A65A9A-4253-42F4-98CA-079A60609F8D}"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Medical"/>
        </a:ext>
      </dgm:extLst>
    </dgm:pt>
    <dgm:pt modelId="{C1B710AA-A21F-471F-BAED-6B46962DF6E7}" type="pres">
      <dgm:prSet presAssocID="{82A65A9A-4253-42F4-98CA-079A60609F8D}" presName="spaceRect" presStyleCnt="0"/>
      <dgm:spPr/>
    </dgm:pt>
    <dgm:pt modelId="{35FBE6B0-2655-46E5-876B-E9B0ECAA3D3A}" type="pres">
      <dgm:prSet presAssocID="{82A65A9A-4253-42F4-98CA-079A60609F8D}" presName="parTx" presStyleLbl="revTx" presStyleIdx="0" presStyleCnt="5">
        <dgm:presLayoutVars>
          <dgm:chMax val="0"/>
          <dgm:chPref val="0"/>
        </dgm:presLayoutVars>
      </dgm:prSet>
      <dgm:spPr/>
    </dgm:pt>
    <dgm:pt modelId="{23D0EEFC-38AB-42F1-B4E8-17FF11AE20BF}" type="pres">
      <dgm:prSet presAssocID="{85A3FD4E-12DF-48C6-A72B-F3E3762B4E1C}" presName="sibTrans" presStyleCnt="0"/>
      <dgm:spPr/>
    </dgm:pt>
    <dgm:pt modelId="{B3284B8E-D15E-4D8A-B4C1-242B50411D85}" type="pres">
      <dgm:prSet presAssocID="{EFA74200-8415-4D38-AE9A-E0D1DC65AF04}" presName="compNode" presStyleCnt="0"/>
      <dgm:spPr/>
    </dgm:pt>
    <dgm:pt modelId="{B4B6649E-DF8C-4543-A549-6AB0997892C4}" type="pres">
      <dgm:prSet presAssocID="{EFA74200-8415-4D38-AE9A-E0D1DC65AF04}" presName="bgRect" presStyleLbl="bgShp" presStyleIdx="1" presStyleCnt="5"/>
      <dgm:spPr/>
    </dgm:pt>
    <dgm:pt modelId="{A68DE833-5719-4A14-9BE1-4509F28436EB}" type="pres">
      <dgm:prSet presAssocID="{EFA74200-8415-4D38-AE9A-E0D1DC65AF04}"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ire"/>
        </a:ext>
      </dgm:extLst>
    </dgm:pt>
    <dgm:pt modelId="{9A1B6FE9-A471-4ABE-BCB4-67A7059A2DF1}" type="pres">
      <dgm:prSet presAssocID="{EFA74200-8415-4D38-AE9A-E0D1DC65AF04}" presName="spaceRect" presStyleCnt="0"/>
      <dgm:spPr/>
    </dgm:pt>
    <dgm:pt modelId="{94E4E147-087F-40A0-9576-9680C4CCEA4D}" type="pres">
      <dgm:prSet presAssocID="{EFA74200-8415-4D38-AE9A-E0D1DC65AF04}" presName="parTx" presStyleLbl="revTx" presStyleIdx="1" presStyleCnt="5">
        <dgm:presLayoutVars>
          <dgm:chMax val="0"/>
          <dgm:chPref val="0"/>
        </dgm:presLayoutVars>
      </dgm:prSet>
      <dgm:spPr/>
    </dgm:pt>
    <dgm:pt modelId="{399B2AF3-38A4-45B7-A114-C5488DD3571F}" type="pres">
      <dgm:prSet presAssocID="{A4CA8B28-BC11-46B6-88FD-0F8FFC35C154}" presName="sibTrans" presStyleCnt="0"/>
      <dgm:spPr/>
    </dgm:pt>
    <dgm:pt modelId="{850D8534-BB81-4946-9888-CA1CF41C3716}" type="pres">
      <dgm:prSet presAssocID="{15B8F7D0-386E-47EF-9FEB-EF64FF29529B}" presName="compNode" presStyleCnt="0"/>
      <dgm:spPr/>
    </dgm:pt>
    <dgm:pt modelId="{EDD40826-F100-44ED-B546-92227372D28D}" type="pres">
      <dgm:prSet presAssocID="{15B8F7D0-386E-47EF-9FEB-EF64FF29529B}" presName="bgRect" presStyleLbl="bgShp" presStyleIdx="2" presStyleCnt="5"/>
      <dgm:spPr/>
    </dgm:pt>
    <dgm:pt modelId="{1EDA75B4-C5AD-47F7-A179-F88DADD631EB}" type="pres">
      <dgm:prSet presAssocID="{15B8F7D0-386E-47EF-9FEB-EF64FF29529B}"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Heart with Pulse"/>
        </a:ext>
      </dgm:extLst>
    </dgm:pt>
    <dgm:pt modelId="{40A2CBCD-088A-49A0-8169-B95FC4103F6B}" type="pres">
      <dgm:prSet presAssocID="{15B8F7D0-386E-47EF-9FEB-EF64FF29529B}" presName="spaceRect" presStyleCnt="0"/>
      <dgm:spPr/>
    </dgm:pt>
    <dgm:pt modelId="{72F55CCE-1F03-4826-864F-840F44D7440E}" type="pres">
      <dgm:prSet presAssocID="{15B8F7D0-386E-47EF-9FEB-EF64FF29529B}" presName="parTx" presStyleLbl="revTx" presStyleIdx="2" presStyleCnt="5">
        <dgm:presLayoutVars>
          <dgm:chMax val="0"/>
          <dgm:chPref val="0"/>
        </dgm:presLayoutVars>
      </dgm:prSet>
      <dgm:spPr/>
    </dgm:pt>
    <dgm:pt modelId="{3A77B1C5-C35A-40F1-9762-62413F4EFB6F}" type="pres">
      <dgm:prSet presAssocID="{C232DDEE-003F-4A0B-85FC-B4C3F530434C}" presName="sibTrans" presStyleCnt="0"/>
      <dgm:spPr/>
    </dgm:pt>
    <dgm:pt modelId="{5B12FEF9-77F6-484B-AA64-82FC805585A9}" type="pres">
      <dgm:prSet presAssocID="{BB9AED10-523A-4500-97B6-FAFE1B427403}" presName="compNode" presStyleCnt="0"/>
      <dgm:spPr/>
    </dgm:pt>
    <dgm:pt modelId="{EC55C230-2AD0-45F8-8734-6F4023809868}" type="pres">
      <dgm:prSet presAssocID="{BB9AED10-523A-4500-97B6-FAFE1B427403}" presName="bgRect" presStyleLbl="bgShp" presStyleIdx="3" presStyleCnt="5"/>
      <dgm:spPr/>
    </dgm:pt>
    <dgm:pt modelId="{5303DB6C-DBA3-48AE-AA71-50D17EFFAC48}" type="pres">
      <dgm:prSet presAssocID="{BB9AED10-523A-4500-97B6-FAFE1B427403}"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A9796597-AFAE-4568-8F50-BCF35B0F74E3}" type="pres">
      <dgm:prSet presAssocID="{BB9AED10-523A-4500-97B6-FAFE1B427403}" presName="spaceRect" presStyleCnt="0"/>
      <dgm:spPr/>
    </dgm:pt>
    <dgm:pt modelId="{2A52FD7F-440B-4A1F-B412-E951DA7A3BCE}" type="pres">
      <dgm:prSet presAssocID="{BB9AED10-523A-4500-97B6-FAFE1B427403}" presName="parTx" presStyleLbl="revTx" presStyleIdx="3" presStyleCnt="5">
        <dgm:presLayoutVars>
          <dgm:chMax val="0"/>
          <dgm:chPref val="0"/>
        </dgm:presLayoutVars>
      </dgm:prSet>
      <dgm:spPr/>
    </dgm:pt>
    <dgm:pt modelId="{1B4185FF-EF06-400A-BF27-359DD27DF31D}" type="pres">
      <dgm:prSet presAssocID="{81255EE8-0A72-4468-80D2-93EBEE08307E}" presName="sibTrans" presStyleCnt="0"/>
      <dgm:spPr/>
    </dgm:pt>
    <dgm:pt modelId="{892B9EA9-A883-4D30-8ED4-1B20CA5A8C0F}" type="pres">
      <dgm:prSet presAssocID="{019DDE84-356C-4F43-BB8E-C7C2E206FE79}" presName="compNode" presStyleCnt="0"/>
      <dgm:spPr/>
    </dgm:pt>
    <dgm:pt modelId="{5E0A9AC5-6F6B-4DCD-99A1-5CA018F67344}" type="pres">
      <dgm:prSet presAssocID="{019DDE84-356C-4F43-BB8E-C7C2E206FE79}" presName="bgRect" presStyleLbl="bgShp" presStyleIdx="4" presStyleCnt="5"/>
      <dgm:spPr/>
    </dgm:pt>
    <dgm:pt modelId="{58D7BE08-4257-42AC-8569-20951D149EE5}" type="pres">
      <dgm:prSet presAssocID="{019DDE84-356C-4F43-BB8E-C7C2E206FE79}"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Apple"/>
        </a:ext>
      </dgm:extLst>
    </dgm:pt>
    <dgm:pt modelId="{9C1884B3-FAC2-42B0-B1D5-2D32D8BE9090}" type="pres">
      <dgm:prSet presAssocID="{019DDE84-356C-4F43-BB8E-C7C2E206FE79}" presName="spaceRect" presStyleCnt="0"/>
      <dgm:spPr/>
    </dgm:pt>
    <dgm:pt modelId="{32C61D85-0B56-4AE9-B839-5B2FF5CDBFB5}" type="pres">
      <dgm:prSet presAssocID="{019DDE84-356C-4F43-BB8E-C7C2E206FE79}" presName="parTx" presStyleLbl="revTx" presStyleIdx="4" presStyleCnt="5">
        <dgm:presLayoutVars>
          <dgm:chMax val="0"/>
          <dgm:chPref val="0"/>
        </dgm:presLayoutVars>
      </dgm:prSet>
      <dgm:spPr/>
    </dgm:pt>
  </dgm:ptLst>
  <dgm:cxnLst>
    <dgm:cxn modelId="{5E4F7D1A-523B-4121-81AC-6427892AA060}" srcId="{A82E2697-688C-4532-84BB-E4207E20D69C}" destId="{82A65A9A-4253-42F4-98CA-079A60609F8D}" srcOrd="0" destOrd="0" parTransId="{650F3B63-92F8-424A-8667-5676963F86B7}" sibTransId="{85A3FD4E-12DF-48C6-A72B-F3E3762B4E1C}"/>
    <dgm:cxn modelId="{36BE501D-272C-49EB-A729-D5624E992F77}" type="presOf" srcId="{15B8F7D0-386E-47EF-9FEB-EF64FF29529B}" destId="{72F55CCE-1F03-4826-864F-840F44D7440E}" srcOrd="0" destOrd="0" presId="urn:microsoft.com/office/officeart/2018/2/layout/IconVerticalSolidList"/>
    <dgm:cxn modelId="{AADB4B29-DA73-45D1-8515-72D6FA9F87EC}" srcId="{A82E2697-688C-4532-84BB-E4207E20D69C}" destId="{EFA74200-8415-4D38-AE9A-E0D1DC65AF04}" srcOrd="1" destOrd="0" parTransId="{0117BA41-39F0-42A1-B2F8-67FD53350E34}" sibTransId="{A4CA8B28-BC11-46B6-88FD-0F8FFC35C154}"/>
    <dgm:cxn modelId="{96449F3B-E860-4181-B955-34719B78C639}" srcId="{A82E2697-688C-4532-84BB-E4207E20D69C}" destId="{BB9AED10-523A-4500-97B6-FAFE1B427403}" srcOrd="3" destOrd="0" parTransId="{2A124E78-DEF9-459A-8B96-0771BB60C345}" sibTransId="{81255EE8-0A72-4468-80D2-93EBEE08307E}"/>
    <dgm:cxn modelId="{87DFCF5B-1CDB-48C0-82C3-9B13CD2FEF82}" type="presOf" srcId="{82A65A9A-4253-42F4-98CA-079A60609F8D}" destId="{35FBE6B0-2655-46E5-876B-E9B0ECAA3D3A}" srcOrd="0" destOrd="0" presId="urn:microsoft.com/office/officeart/2018/2/layout/IconVerticalSolidList"/>
    <dgm:cxn modelId="{63DEDC44-6041-441A-806C-2E8D3E99007C}" type="presOf" srcId="{BB9AED10-523A-4500-97B6-FAFE1B427403}" destId="{2A52FD7F-440B-4A1F-B412-E951DA7A3BCE}" srcOrd="0" destOrd="0" presId="urn:microsoft.com/office/officeart/2018/2/layout/IconVerticalSolidList"/>
    <dgm:cxn modelId="{38186B73-84E7-40FE-A860-01CF737A725D}" srcId="{A82E2697-688C-4532-84BB-E4207E20D69C}" destId="{15B8F7D0-386E-47EF-9FEB-EF64FF29529B}" srcOrd="2" destOrd="0" parTransId="{29F345E0-5F9C-4424-9B87-A6A242F3EC72}" sibTransId="{C232DDEE-003F-4A0B-85FC-B4C3F530434C}"/>
    <dgm:cxn modelId="{844E63B2-7E5E-4C75-9EEC-7DA79A719EA7}" srcId="{A82E2697-688C-4532-84BB-E4207E20D69C}" destId="{019DDE84-356C-4F43-BB8E-C7C2E206FE79}" srcOrd="4" destOrd="0" parTransId="{EA725198-DED3-4688-BE92-3E068B97CDA7}" sibTransId="{A57AEB25-7BBD-4192-BD0C-EE4C41DEE42A}"/>
    <dgm:cxn modelId="{7B2141BB-1B63-44E6-81DE-971F1BBD04FC}" type="presOf" srcId="{EFA74200-8415-4D38-AE9A-E0D1DC65AF04}" destId="{94E4E147-087F-40A0-9576-9680C4CCEA4D}" srcOrd="0" destOrd="0" presId="urn:microsoft.com/office/officeart/2018/2/layout/IconVerticalSolidList"/>
    <dgm:cxn modelId="{902FE3C9-4D83-40EC-88A0-E38D65C7A669}" type="presOf" srcId="{019DDE84-356C-4F43-BB8E-C7C2E206FE79}" destId="{32C61D85-0B56-4AE9-B839-5B2FF5CDBFB5}" srcOrd="0" destOrd="0" presId="urn:microsoft.com/office/officeart/2018/2/layout/IconVerticalSolidList"/>
    <dgm:cxn modelId="{72E0E7EE-E88C-4247-8A46-CD9B3273D782}" type="presOf" srcId="{A82E2697-688C-4532-84BB-E4207E20D69C}" destId="{C3F93EF8-58DF-47C0-A0F6-EA37CF022EC7}" srcOrd="0" destOrd="0" presId="urn:microsoft.com/office/officeart/2018/2/layout/IconVerticalSolidList"/>
    <dgm:cxn modelId="{436BFE89-A879-45C5-80EA-3F36CF2EA7BF}" type="presParOf" srcId="{C3F93EF8-58DF-47C0-A0F6-EA37CF022EC7}" destId="{70A8EEC9-95BF-4810-81F3-5C15F7ABD0E6}" srcOrd="0" destOrd="0" presId="urn:microsoft.com/office/officeart/2018/2/layout/IconVerticalSolidList"/>
    <dgm:cxn modelId="{BC149749-89D4-4039-B78F-7E8890C54A8E}" type="presParOf" srcId="{70A8EEC9-95BF-4810-81F3-5C15F7ABD0E6}" destId="{0214D66E-25B9-4412-A8BD-61B5E3E0A090}" srcOrd="0" destOrd="0" presId="urn:microsoft.com/office/officeart/2018/2/layout/IconVerticalSolidList"/>
    <dgm:cxn modelId="{41C1707B-4662-42C0-8A97-433B4AED6CC8}" type="presParOf" srcId="{70A8EEC9-95BF-4810-81F3-5C15F7ABD0E6}" destId="{C24AA9DB-6832-432D-B98A-99CF1A1B2E10}" srcOrd="1" destOrd="0" presId="urn:microsoft.com/office/officeart/2018/2/layout/IconVerticalSolidList"/>
    <dgm:cxn modelId="{10B09581-17A6-48FB-AB32-22D27495D225}" type="presParOf" srcId="{70A8EEC9-95BF-4810-81F3-5C15F7ABD0E6}" destId="{C1B710AA-A21F-471F-BAED-6B46962DF6E7}" srcOrd="2" destOrd="0" presId="urn:microsoft.com/office/officeart/2018/2/layout/IconVerticalSolidList"/>
    <dgm:cxn modelId="{DF869805-7FA0-4DD5-82E0-810F5FA77FFC}" type="presParOf" srcId="{70A8EEC9-95BF-4810-81F3-5C15F7ABD0E6}" destId="{35FBE6B0-2655-46E5-876B-E9B0ECAA3D3A}" srcOrd="3" destOrd="0" presId="urn:microsoft.com/office/officeart/2018/2/layout/IconVerticalSolidList"/>
    <dgm:cxn modelId="{08DCC700-5542-463B-A4A0-97C49547B7BE}" type="presParOf" srcId="{C3F93EF8-58DF-47C0-A0F6-EA37CF022EC7}" destId="{23D0EEFC-38AB-42F1-B4E8-17FF11AE20BF}" srcOrd="1" destOrd="0" presId="urn:microsoft.com/office/officeart/2018/2/layout/IconVerticalSolidList"/>
    <dgm:cxn modelId="{3B3CD01F-5F7E-4042-9075-D7E518704B52}" type="presParOf" srcId="{C3F93EF8-58DF-47C0-A0F6-EA37CF022EC7}" destId="{B3284B8E-D15E-4D8A-B4C1-242B50411D85}" srcOrd="2" destOrd="0" presId="urn:microsoft.com/office/officeart/2018/2/layout/IconVerticalSolidList"/>
    <dgm:cxn modelId="{5FC3347F-2448-4A77-849C-56293E53BA15}" type="presParOf" srcId="{B3284B8E-D15E-4D8A-B4C1-242B50411D85}" destId="{B4B6649E-DF8C-4543-A549-6AB0997892C4}" srcOrd="0" destOrd="0" presId="urn:microsoft.com/office/officeart/2018/2/layout/IconVerticalSolidList"/>
    <dgm:cxn modelId="{A341B124-3889-4B3A-95BA-7C9FD6AC6D63}" type="presParOf" srcId="{B3284B8E-D15E-4D8A-B4C1-242B50411D85}" destId="{A68DE833-5719-4A14-9BE1-4509F28436EB}" srcOrd="1" destOrd="0" presId="urn:microsoft.com/office/officeart/2018/2/layout/IconVerticalSolidList"/>
    <dgm:cxn modelId="{FB38BB3A-6EE2-4F75-A0E8-0873B33BE1EC}" type="presParOf" srcId="{B3284B8E-D15E-4D8A-B4C1-242B50411D85}" destId="{9A1B6FE9-A471-4ABE-BCB4-67A7059A2DF1}" srcOrd="2" destOrd="0" presId="urn:microsoft.com/office/officeart/2018/2/layout/IconVerticalSolidList"/>
    <dgm:cxn modelId="{B5206B3B-071E-4E3E-97B3-2578DD0E2840}" type="presParOf" srcId="{B3284B8E-D15E-4D8A-B4C1-242B50411D85}" destId="{94E4E147-087F-40A0-9576-9680C4CCEA4D}" srcOrd="3" destOrd="0" presId="urn:microsoft.com/office/officeart/2018/2/layout/IconVerticalSolidList"/>
    <dgm:cxn modelId="{64839F3E-04A1-4172-A368-2E0111E3274D}" type="presParOf" srcId="{C3F93EF8-58DF-47C0-A0F6-EA37CF022EC7}" destId="{399B2AF3-38A4-45B7-A114-C5488DD3571F}" srcOrd="3" destOrd="0" presId="urn:microsoft.com/office/officeart/2018/2/layout/IconVerticalSolidList"/>
    <dgm:cxn modelId="{A9B83D68-8829-4FBB-B021-FD3E40846008}" type="presParOf" srcId="{C3F93EF8-58DF-47C0-A0F6-EA37CF022EC7}" destId="{850D8534-BB81-4946-9888-CA1CF41C3716}" srcOrd="4" destOrd="0" presId="urn:microsoft.com/office/officeart/2018/2/layout/IconVerticalSolidList"/>
    <dgm:cxn modelId="{88FBFD26-213F-45CC-B6C0-8864AD357C9F}" type="presParOf" srcId="{850D8534-BB81-4946-9888-CA1CF41C3716}" destId="{EDD40826-F100-44ED-B546-92227372D28D}" srcOrd="0" destOrd="0" presId="urn:microsoft.com/office/officeart/2018/2/layout/IconVerticalSolidList"/>
    <dgm:cxn modelId="{E8ED769B-16D1-48B2-A4B2-5A784CF40ADF}" type="presParOf" srcId="{850D8534-BB81-4946-9888-CA1CF41C3716}" destId="{1EDA75B4-C5AD-47F7-A179-F88DADD631EB}" srcOrd="1" destOrd="0" presId="urn:microsoft.com/office/officeart/2018/2/layout/IconVerticalSolidList"/>
    <dgm:cxn modelId="{83BC160D-6664-48EC-9B40-AA15DD06F16A}" type="presParOf" srcId="{850D8534-BB81-4946-9888-CA1CF41C3716}" destId="{40A2CBCD-088A-49A0-8169-B95FC4103F6B}" srcOrd="2" destOrd="0" presId="urn:microsoft.com/office/officeart/2018/2/layout/IconVerticalSolidList"/>
    <dgm:cxn modelId="{7CF9BD28-FCC8-4333-ADD7-93C31DED133C}" type="presParOf" srcId="{850D8534-BB81-4946-9888-CA1CF41C3716}" destId="{72F55CCE-1F03-4826-864F-840F44D7440E}" srcOrd="3" destOrd="0" presId="urn:microsoft.com/office/officeart/2018/2/layout/IconVerticalSolidList"/>
    <dgm:cxn modelId="{61BFA364-286F-4ECF-B770-98935E6E6F09}" type="presParOf" srcId="{C3F93EF8-58DF-47C0-A0F6-EA37CF022EC7}" destId="{3A77B1C5-C35A-40F1-9762-62413F4EFB6F}" srcOrd="5" destOrd="0" presId="urn:microsoft.com/office/officeart/2018/2/layout/IconVerticalSolidList"/>
    <dgm:cxn modelId="{94CBD8C1-63FB-42BC-87FD-247E03002D26}" type="presParOf" srcId="{C3F93EF8-58DF-47C0-A0F6-EA37CF022EC7}" destId="{5B12FEF9-77F6-484B-AA64-82FC805585A9}" srcOrd="6" destOrd="0" presId="urn:microsoft.com/office/officeart/2018/2/layout/IconVerticalSolidList"/>
    <dgm:cxn modelId="{574EB9EB-4BA8-4350-BC42-7245F6E64C0E}" type="presParOf" srcId="{5B12FEF9-77F6-484B-AA64-82FC805585A9}" destId="{EC55C230-2AD0-45F8-8734-6F4023809868}" srcOrd="0" destOrd="0" presId="urn:microsoft.com/office/officeart/2018/2/layout/IconVerticalSolidList"/>
    <dgm:cxn modelId="{8F052C75-DF82-4012-AAA4-9ECC296D9160}" type="presParOf" srcId="{5B12FEF9-77F6-484B-AA64-82FC805585A9}" destId="{5303DB6C-DBA3-48AE-AA71-50D17EFFAC48}" srcOrd="1" destOrd="0" presId="urn:microsoft.com/office/officeart/2018/2/layout/IconVerticalSolidList"/>
    <dgm:cxn modelId="{7C4545D3-2186-41BB-9E46-61CC0952D6E0}" type="presParOf" srcId="{5B12FEF9-77F6-484B-AA64-82FC805585A9}" destId="{A9796597-AFAE-4568-8F50-BCF35B0F74E3}" srcOrd="2" destOrd="0" presId="urn:microsoft.com/office/officeart/2018/2/layout/IconVerticalSolidList"/>
    <dgm:cxn modelId="{90FB5675-EE2C-47E1-9BFF-6D9D50C61F64}" type="presParOf" srcId="{5B12FEF9-77F6-484B-AA64-82FC805585A9}" destId="{2A52FD7F-440B-4A1F-B412-E951DA7A3BCE}" srcOrd="3" destOrd="0" presId="urn:microsoft.com/office/officeart/2018/2/layout/IconVerticalSolidList"/>
    <dgm:cxn modelId="{FDEC0CDE-AC78-4434-9C45-82035B571CC2}" type="presParOf" srcId="{C3F93EF8-58DF-47C0-A0F6-EA37CF022EC7}" destId="{1B4185FF-EF06-400A-BF27-359DD27DF31D}" srcOrd="7" destOrd="0" presId="urn:microsoft.com/office/officeart/2018/2/layout/IconVerticalSolidList"/>
    <dgm:cxn modelId="{2782077A-1F02-4C62-9FAD-8CAF3FAD748C}" type="presParOf" srcId="{C3F93EF8-58DF-47C0-A0F6-EA37CF022EC7}" destId="{892B9EA9-A883-4D30-8ED4-1B20CA5A8C0F}" srcOrd="8" destOrd="0" presId="urn:microsoft.com/office/officeart/2018/2/layout/IconVerticalSolidList"/>
    <dgm:cxn modelId="{2C9102F9-9D8E-4781-84E0-EA7FED19A1BE}" type="presParOf" srcId="{892B9EA9-A883-4D30-8ED4-1B20CA5A8C0F}" destId="{5E0A9AC5-6F6B-4DCD-99A1-5CA018F67344}" srcOrd="0" destOrd="0" presId="urn:microsoft.com/office/officeart/2018/2/layout/IconVerticalSolidList"/>
    <dgm:cxn modelId="{2C09FF34-87D4-4A67-B182-7DD9391F5563}" type="presParOf" srcId="{892B9EA9-A883-4D30-8ED4-1B20CA5A8C0F}" destId="{58D7BE08-4257-42AC-8569-20951D149EE5}" srcOrd="1" destOrd="0" presId="urn:microsoft.com/office/officeart/2018/2/layout/IconVerticalSolidList"/>
    <dgm:cxn modelId="{4DF5930A-DA1F-472C-B113-10A01B5EF22F}" type="presParOf" srcId="{892B9EA9-A883-4D30-8ED4-1B20CA5A8C0F}" destId="{9C1884B3-FAC2-42B0-B1D5-2D32D8BE9090}" srcOrd="2" destOrd="0" presId="urn:microsoft.com/office/officeart/2018/2/layout/IconVerticalSolidList"/>
    <dgm:cxn modelId="{88776652-2CCF-40CE-899A-1DA7633ECEC4}" type="presParOf" srcId="{892B9EA9-A883-4D30-8ED4-1B20CA5A8C0F}" destId="{32C61D85-0B56-4AE9-B839-5B2FF5CDBFB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F9883F4-4811-410D-982C-1FAE46DB7C8D}"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8DB4D70B-E968-4AB9-B39F-5288CF69327B}">
      <dgm:prSet/>
      <dgm:spPr/>
      <dgm:t>
        <a:bodyPr/>
        <a:lstStyle/>
        <a:p>
          <a:r>
            <a:rPr lang="en-GB" dirty="0"/>
            <a:t>An essay – with  reference to an age group – you will have to discuss the Dietary Reference Values,  dietary guidelines and evidence.</a:t>
          </a:r>
          <a:endParaRPr lang="en-US" dirty="0"/>
        </a:p>
      </dgm:t>
    </dgm:pt>
    <dgm:pt modelId="{80B4D39D-04A1-400F-A9CE-7E01D1135D39}" type="parTrans" cxnId="{5BFCC4C3-CCCA-4A38-90D6-4A8B1B4D0AED}">
      <dgm:prSet/>
      <dgm:spPr/>
      <dgm:t>
        <a:bodyPr/>
        <a:lstStyle/>
        <a:p>
          <a:endParaRPr lang="en-US"/>
        </a:p>
      </dgm:t>
    </dgm:pt>
    <dgm:pt modelId="{9637AB7B-1FE2-4EB6-BB75-F548C507F42C}" type="sibTrans" cxnId="{5BFCC4C3-CCCA-4A38-90D6-4A8B1B4D0AED}">
      <dgm:prSet/>
      <dgm:spPr/>
      <dgm:t>
        <a:bodyPr/>
        <a:lstStyle/>
        <a:p>
          <a:endParaRPr lang="en-US"/>
        </a:p>
      </dgm:t>
    </dgm:pt>
    <dgm:pt modelId="{2BD6DFE6-0069-47A5-BF69-B80A54EC95C1}">
      <dgm:prSet/>
      <dgm:spPr/>
      <dgm:t>
        <a:bodyPr/>
        <a:lstStyle/>
        <a:p>
          <a:r>
            <a:rPr lang="en-GB" dirty="0"/>
            <a:t>Due on 08/01/2027 at 11.59pm via Turnitin</a:t>
          </a:r>
          <a:endParaRPr lang="en-US" dirty="0"/>
        </a:p>
      </dgm:t>
    </dgm:pt>
    <dgm:pt modelId="{84E22D1A-B63E-4D7F-A808-6FB941B9CA54}" type="parTrans" cxnId="{238FFB47-13CB-4E7A-A6DF-6FCB624F0640}">
      <dgm:prSet/>
      <dgm:spPr/>
      <dgm:t>
        <a:bodyPr/>
        <a:lstStyle/>
        <a:p>
          <a:endParaRPr lang="en-US"/>
        </a:p>
      </dgm:t>
    </dgm:pt>
    <dgm:pt modelId="{3C67EA5F-A249-4334-9EF8-5AFFA33A74B4}" type="sibTrans" cxnId="{238FFB47-13CB-4E7A-A6DF-6FCB624F0640}">
      <dgm:prSet/>
      <dgm:spPr/>
      <dgm:t>
        <a:bodyPr/>
        <a:lstStyle/>
        <a:p>
          <a:endParaRPr lang="en-US"/>
        </a:p>
      </dgm:t>
    </dgm:pt>
    <dgm:pt modelId="{8AD36F11-F6FB-4EF8-A851-27D75653CC89}">
      <dgm:prSet/>
      <dgm:spPr/>
      <dgm:t>
        <a:bodyPr/>
        <a:lstStyle/>
        <a:p>
          <a:r>
            <a:rPr lang="en-GB" dirty="0"/>
            <a:t>Allow 20 working days for the marks!</a:t>
          </a:r>
          <a:endParaRPr lang="en-US" dirty="0"/>
        </a:p>
      </dgm:t>
    </dgm:pt>
    <dgm:pt modelId="{D90E919F-B840-4498-8C35-10D4F54790EE}" type="parTrans" cxnId="{23D8C348-BD6F-490F-9BBB-FF5FA3DDBF7C}">
      <dgm:prSet/>
      <dgm:spPr/>
      <dgm:t>
        <a:bodyPr/>
        <a:lstStyle/>
        <a:p>
          <a:endParaRPr lang="en-US"/>
        </a:p>
      </dgm:t>
    </dgm:pt>
    <dgm:pt modelId="{056CCAAB-DF3A-439D-A620-AAE3B96D1430}" type="sibTrans" cxnId="{23D8C348-BD6F-490F-9BBB-FF5FA3DDBF7C}">
      <dgm:prSet/>
      <dgm:spPr/>
      <dgm:t>
        <a:bodyPr/>
        <a:lstStyle/>
        <a:p>
          <a:endParaRPr lang="en-US"/>
        </a:p>
      </dgm:t>
    </dgm:pt>
    <dgm:pt modelId="{8678914A-4CE1-49B8-BD3E-63E5F32450DF}" type="pres">
      <dgm:prSet presAssocID="{4F9883F4-4811-410D-982C-1FAE46DB7C8D}" presName="root" presStyleCnt="0">
        <dgm:presLayoutVars>
          <dgm:dir/>
          <dgm:resizeHandles val="exact"/>
        </dgm:presLayoutVars>
      </dgm:prSet>
      <dgm:spPr/>
    </dgm:pt>
    <dgm:pt modelId="{562501FD-3AF4-413F-9C73-9C504AB745C4}" type="pres">
      <dgm:prSet presAssocID="{8DB4D70B-E968-4AB9-B39F-5288CF69327B}" presName="compNode" presStyleCnt="0"/>
      <dgm:spPr/>
    </dgm:pt>
    <dgm:pt modelId="{5404AF8A-50C2-4E64-A164-AB91AAA1D265}" type="pres">
      <dgm:prSet presAssocID="{8DB4D70B-E968-4AB9-B39F-5288CF69327B}" presName="bgRect" presStyleLbl="bgShp" presStyleIdx="0" presStyleCnt="3"/>
      <dgm:spPr/>
    </dgm:pt>
    <dgm:pt modelId="{1B6FBB2D-B6C6-4B59-8279-015810D8CB33}" type="pres">
      <dgm:prSet presAssocID="{8DB4D70B-E968-4AB9-B39F-5288CF69327B}"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Avocado"/>
        </a:ext>
      </dgm:extLst>
    </dgm:pt>
    <dgm:pt modelId="{AACB54B3-2BA5-4C3D-AF57-F928F6FC6F98}" type="pres">
      <dgm:prSet presAssocID="{8DB4D70B-E968-4AB9-B39F-5288CF69327B}" presName="spaceRect" presStyleCnt="0"/>
      <dgm:spPr/>
    </dgm:pt>
    <dgm:pt modelId="{4CDD7713-41DA-4C7D-874C-2F948F48DE8D}" type="pres">
      <dgm:prSet presAssocID="{8DB4D70B-E968-4AB9-B39F-5288CF69327B}" presName="parTx" presStyleLbl="revTx" presStyleIdx="0" presStyleCnt="3">
        <dgm:presLayoutVars>
          <dgm:chMax val="0"/>
          <dgm:chPref val="0"/>
        </dgm:presLayoutVars>
      </dgm:prSet>
      <dgm:spPr/>
    </dgm:pt>
    <dgm:pt modelId="{3D181C9F-6E55-4970-B690-23D3ADCD01B2}" type="pres">
      <dgm:prSet presAssocID="{9637AB7B-1FE2-4EB6-BB75-F548C507F42C}" presName="sibTrans" presStyleCnt="0"/>
      <dgm:spPr/>
    </dgm:pt>
    <dgm:pt modelId="{DF65E1EE-37DC-4D9A-A98D-CBD3268F3C80}" type="pres">
      <dgm:prSet presAssocID="{2BD6DFE6-0069-47A5-BF69-B80A54EC95C1}" presName="compNode" presStyleCnt="0"/>
      <dgm:spPr/>
    </dgm:pt>
    <dgm:pt modelId="{79E657C6-C361-4041-A309-93EDE5062871}" type="pres">
      <dgm:prSet presAssocID="{2BD6DFE6-0069-47A5-BF69-B80A54EC95C1}" presName="bgRect" presStyleLbl="bgShp" presStyleIdx="1" presStyleCnt="3"/>
      <dgm:spPr/>
    </dgm:pt>
    <dgm:pt modelId="{568C6329-9A38-462B-843D-CC76C4CFCA2A}" type="pres">
      <dgm:prSet presAssocID="{2BD6DFE6-0069-47A5-BF69-B80A54EC95C1}"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ull Battery"/>
        </a:ext>
      </dgm:extLst>
    </dgm:pt>
    <dgm:pt modelId="{7E9AC44E-40AA-40B6-8B54-5EE9FE5EDC8D}" type="pres">
      <dgm:prSet presAssocID="{2BD6DFE6-0069-47A5-BF69-B80A54EC95C1}" presName="spaceRect" presStyleCnt="0"/>
      <dgm:spPr/>
    </dgm:pt>
    <dgm:pt modelId="{6B92BBE0-3218-4E86-AF72-905049DD50E9}" type="pres">
      <dgm:prSet presAssocID="{2BD6DFE6-0069-47A5-BF69-B80A54EC95C1}" presName="parTx" presStyleLbl="revTx" presStyleIdx="1" presStyleCnt="3">
        <dgm:presLayoutVars>
          <dgm:chMax val="0"/>
          <dgm:chPref val="0"/>
        </dgm:presLayoutVars>
      </dgm:prSet>
      <dgm:spPr/>
    </dgm:pt>
    <dgm:pt modelId="{65CE6A64-3693-47A6-BC37-4E79D55B1382}" type="pres">
      <dgm:prSet presAssocID="{3C67EA5F-A249-4334-9EF8-5AFFA33A74B4}" presName="sibTrans" presStyleCnt="0"/>
      <dgm:spPr/>
    </dgm:pt>
    <dgm:pt modelId="{25DAC26C-A7AC-4FA1-B326-E2517BDF8692}" type="pres">
      <dgm:prSet presAssocID="{8AD36F11-F6FB-4EF8-A851-27D75653CC89}" presName="compNode" presStyleCnt="0"/>
      <dgm:spPr/>
    </dgm:pt>
    <dgm:pt modelId="{55E2CC09-9D7A-46FF-977B-3022EE4B5071}" type="pres">
      <dgm:prSet presAssocID="{8AD36F11-F6FB-4EF8-A851-27D75653CC89}" presName="bgRect" presStyleLbl="bgShp" presStyleIdx="2" presStyleCnt="3"/>
      <dgm:spPr/>
    </dgm:pt>
    <dgm:pt modelId="{5CE8A2FF-F001-458E-AE3B-181085E10F82}" type="pres">
      <dgm:prSet presAssocID="{8AD36F11-F6FB-4EF8-A851-27D75653CC89}"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Flip Calendar"/>
        </a:ext>
      </dgm:extLst>
    </dgm:pt>
    <dgm:pt modelId="{1492992A-BDE5-4AE7-90C8-127F7F6A2170}" type="pres">
      <dgm:prSet presAssocID="{8AD36F11-F6FB-4EF8-A851-27D75653CC89}" presName="spaceRect" presStyleCnt="0"/>
      <dgm:spPr/>
    </dgm:pt>
    <dgm:pt modelId="{A8FEB2F6-34AE-4025-959E-AEB27E48A90E}" type="pres">
      <dgm:prSet presAssocID="{8AD36F11-F6FB-4EF8-A851-27D75653CC89}" presName="parTx" presStyleLbl="revTx" presStyleIdx="2" presStyleCnt="3">
        <dgm:presLayoutVars>
          <dgm:chMax val="0"/>
          <dgm:chPref val="0"/>
        </dgm:presLayoutVars>
      </dgm:prSet>
      <dgm:spPr/>
    </dgm:pt>
  </dgm:ptLst>
  <dgm:cxnLst>
    <dgm:cxn modelId="{238FFB47-13CB-4E7A-A6DF-6FCB624F0640}" srcId="{4F9883F4-4811-410D-982C-1FAE46DB7C8D}" destId="{2BD6DFE6-0069-47A5-BF69-B80A54EC95C1}" srcOrd="1" destOrd="0" parTransId="{84E22D1A-B63E-4D7F-A808-6FB941B9CA54}" sibTransId="{3C67EA5F-A249-4334-9EF8-5AFFA33A74B4}"/>
    <dgm:cxn modelId="{23D8C348-BD6F-490F-9BBB-FF5FA3DDBF7C}" srcId="{4F9883F4-4811-410D-982C-1FAE46DB7C8D}" destId="{8AD36F11-F6FB-4EF8-A851-27D75653CC89}" srcOrd="2" destOrd="0" parTransId="{D90E919F-B840-4498-8C35-10D4F54790EE}" sibTransId="{056CCAAB-DF3A-439D-A620-AAE3B96D1430}"/>
    <dgm:cxn modelId="{4E3AA67D-AAC3-487A-9DF2-E83972F6AF47}" type="presOf" srcId="{4F9883F4-4811-410D-982C-1FAE46DB7C8D}" destId="{8678914A-4CE1-49B8-BD3E-63E5F32450DF}" srcOrd="0" destOrd="0" presId="urn:microsoft.com/office/officeart/2018/2/layout/IconVerticalSolidList"/>
    <dgm:cxn modelId="{9493388F-D230-48E8-BB9E-4E797B4254F3}" type="presOf" srcId="{8DB4D70B-E968-4AB9-B39F-5288CF69327B}" destId="{4CDD7713-41DA-4C7D-874C-2F948F48DE8D}" srcOrd="0" destOrd="0" presId="urn:microsoft.com/office/officeart/2018/2/layout/IconVerticalSolidList"/>
    <dgm:cxn modelId="{5BFCC4C3-CCCA-4A38-90D6-4A8B1B4D0AED}" srcId="{4F9883F4-4811-410D-982C-1FAE46DB7C8D}" destId="{8DB4D70B-E968-4AB9-B39F-5288CF69327B}" srcOrd="0" destOrd="0" parTransId="{80B4D39D-04A1-400F-A9CE-7E01D1135D39}" sibTransId="{9637AB7B-1FE2-4EB6-BB75-F548C507F42C}"/>
    <dgm:cxn modelId="{0C142FC6-8E5B-4CF4-A38F-ADEEE3E11AA3}" type="presOf" srcId="{2BD6DFE6-0069-47A5-BF69-B80A54EC95C1}" destId="{6B92BBE0-3218-4E86-AF72-905049DD50E9}" srcOrd="0" destOrd="0" presId="urn:microsoft.com/office/officeart/2018/2/layout/IconVerticalSolidList"/>
    <dgm:cxn modelId="{AE603CEE-F8C9-45DC-ADE8-0EAA1742074C}" type="presOf" srcId="{8AD36F11-F6FB-4EF8-A851-27D75653CC89}" destId="{A8FEB2F6-34AE-4025-959E-AEB27E48A90E}" srcOrd="0" destOrd="0" presId="urn:microsoft.com/office/officeart/2018/2/layout/IconVerticalSolidList"/>
    <dgm:cxn modelId="{FA251CA2-C731-4B18-985F-74C855AE4BFC}" type="presParOf" srcId="{8678914A-4CE1-49B8-BD3E-63E5F32450DF}" destId="{562501FD-3AF4-413F-9C73-9C504AB745C4}" srcOrd="0" destOrd="0" presId="urn:microsoft.com/office/officeart/2018/2/layout/IconVerticalSolidList"/>
    <dgm:cxn modelId="{D91ECDD1-05F5-4E17-81D3-E99B71ED801D}" type="presParOf" srcId="{562501FD-3AF4-413F-9C73-9C504AB745C4}" destId="{5404AF8A-50C2-4E64-A164-AB91AAA1D265}" srcOrd="0" destOrd="0" presId="urn:microsoft.com/office/officeart/2018/2/layout/IconVerticalSolidList"/>
    <dgm:cxn modelId="{AD7CB4CA-FAB5-4E41-A692-A037BDE88AB3}" type="presParOf" srcId="{562501FD-3AF4-413F-9C73-9C504AB745C4}" destId="{1B6FBB2D-B6C6-4B59-8279-015810D8CB33}" srcOrd="1" destOrd="0" presId="urn:microsoft.com/office/officeart/2018/2/layout/IconVerticalSolidList"/>
    <dgm:cxn modelId="{4204D3A5-8F82-4D37-8C3E-CEE9E63AB576}" type="presParOf" srcId="{562501FD-3AF4-413F-9C73-9C504AB745C4}" destId="{AACB54B3-2BA5-4C3D-AF57-F928F6FC6F98}" srcOrd="2" destOrd="0" presId="urn:microsoft.com/office/officeart/2018/2/layout/IconVerticalSolidList"/>
    <dgm:cxn modelId="{45B98C04-BA65-45EE-882F-DAEEDC9DC034}" type="presParOf" srcId="{562501FD-3AF4-413F-9C73-9C504AB745C4}" destId="{4CDD7713-41DA-4C7D-874C-2F948F48DE8D}" srcOrd="3" destOrd="0" presId="urn:microsoft.com/office/officeart/2018/2/layout/IconVerticalSolidList"/>
    <dgm:cxn modelId="{2EEF8B67-9102-4F59-8048-608A097F5EF8}" type="presParOf" srcId="{8678914A-4CE1-49B8-BD3E-63E5F32450DF}" destId="{3D181C9F-6E55-4970-B690-23D3ADCD01B2}" srcOrd="1" destOrd="0" presId="urn:microsoft.com/office/officeart/2018/2/layout/IconVerticalSolidList"/>
    <dgm:cxn modelId="{21336D64-EA1D-4C6B-91A7-5209FEA61210}" type="presParOf" srcId="{8678914A-4CE1-49B8-BD3E-63E5F32450DF}" destId="{DF65E1EE-37DC-4D9A-A98D-CBD3268F3C80}" srcOrd="2" destOrd="0" presId="urn:microsoft.com/office/officeart/2018/2/layout/IconVerticalSolidList"/>
    <dgm:cxn modelId="{4DF6BD81-7CE2-43F3-AF60-C663BFD7B5BB}" type="presParOf" srcId="{DF65E1EE-37DC-4D9A-A98D-CBD3268F3C80}" destId="{79E657C6-C361-4041-A309-93EDE5062871}" srcOrd="0" destOrd="0" presId="urn:microsoft.com/office/officeart/2018/2/layout/IconVerticalSolidList"/>
    <dgm:cxn modelId="{7834405B-2B4C-4290-BA93-640A315B9D64}" type="presParOf" srcId="{DF65E1EE-37DC-4D9A-A98D-CBD3268F3C80}" destId="{568C6329-9A38-462B-843D-CC76C4CFCA2A}" srcOrd="1" destOrd="0" presId="urn:microsoft.com/office/officeart/2018/2/layout/IconVerticalSolidList"/>
    <dgm:cxn modelId="{C2632DCE-AF55-4F77-9643-E1E71C2E47F2}" type="presParOf" srcId="{DF65E1EE-37DC-4D9A-A98D-CBD3268F3C80}" destId="{7E9AC44E-40AA-40B6-8B54-5EE9FE5EDC8D}" srcOrd="2" destOrd="0" presId="urn:microsoft.com/office/officeart/2018/2/layout/IconVerticalSolidList"/>
    <dgm:cxn modelId="{7924C397-073C-4C82-9790-61FEC7806EF0}" type="presParOf" srcId="{DF65E1EE-37DC-4D9A-A98D-CBD3268F3C80}" destId="{6B92BBE0-3218-4E86-AF72-905049DD50E9}" srcOrd="3" destOrd="0" presId="urn:microsoft.com/office/officeart/2018/2/layout/IconVerticalSolidList"/>
    <dgm:cxn modelId="{D3998CE0-1C1E-48C7-A389-89F38B278FD8}" type="presParOf" srcId="{8678914A-4CE1-49B8-BD3E-63E5F32450DF}" destId="{65CE6A64-3693-47A6-BC37-4E79D55B1382}" srcOrd="3" destOrd="0" presId="urn:microsoft.com/office/officeart/2018/2/layout/IconVerticalSolidList"/>
    <dgm:cxn modelId="{CC295EA2-9F23-47F7-B33B-4CD7AC0F4033}" type="presParOf" srcId="{8678914A-4CE1-49B8-BD3E-63E5F32450DF}" destId="{25DAC26C-A7AC-4FA1-B326-E2517BDF8692}" srcOrd="4" destOrd="0" presId="urn:microsoft.com/office/officeart/2018/2/layout/IconVerticalSolidList"/>
    <dgm:cxn modelId="{8B74B1EA-B29B-43EF-9163-F453A98CE7F7}" type="presParOf" srcId="{25DAC26C-A7AC-4FA1-B326-E2517BDF8692}" destId="{55E2CC09-9D7A-46FF-977B-3022EE4B5071}" srcOrd="0" destOrd="0" presId="urn:microsoft.com/office/officeart/2018/2/layout/IconVerticalSolidList"/>
    <dgm:cxn modelId="{447113D5-8053-48AB-ADDC-34C11B46B46B}" type="presParOf" srcId="{25DAC26C-A7AC-4FA1-B326-E2517BDF8692}" destId="{5CE8A2FF-F001-458E-AE3B-181085E10F82}" srcOrd="1" destOrd="0" presId="urn:microsoft.com/office/officeart/2018/2/layout/IconVerticalSolidList"/>
    <dgm:cxn modelId="{2900E2E9-95CB-4218-957D-71B54EA2AF06}" type="presParOf" srcId="{25DAC26C-A7AC-4FA1-B326-E2517BDF8692}" destId="{1492992A-BDE5-4AE7-90C8-127F7F6A2170}" srcOrd="2" destOrd="0" presId="urn:microsoft.com/office/officeart/2018/2/layout/IconVerticalSolidList"/>
    <dgm:cxn modelId="{126B1058-CAEE-46A6-B085-CF5803A4A39F}" type="presParOf" srcId="{25DAC26C-A7AC-4FA1-B326-E2517BDF8692}" destId="{A8FEB2F6-34AE-4025-959E-AEB27E48A90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95D2159-EEA5-4ABA-8FF8-96C571AB6F26}"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BA27D659-9202-4D3D-8098-55222C9F89FE}">
      <dgm:prSet/>
      <dgm:spPr/>
      <dgm:t>
        <a:bodyPr/>
        <a:lstStyle/>
        <a:p>
          <a:r>
            <a:rPr lang="en-GB" dirty="0"/>
            <a:t>A nutritionist is concerned with the study of nutrients in food, how nutrients are used in the body, and the relationship between diet, health and disease. </a:t>
          </a:r>
          <a:endParaRPr lang="en-US" dirty="0"/>
        </a:p>
      </dgm:t>
    </dgm:pt>
    <dgm:pt modelId="{F31F52FF-5DA2-41EC-ACC0-FB2B08DD6EB4}" type="parTrans" cxnId="{7AE41E33-085A-49E7-B1E4-7B93F2D58488}">
      <dgm:prSet/>
      <dgm:spPr/>
      <dgm:t>
        <a:bodyPr/>
        <a:lstStyle/>
        <a:p>
          <a:endParaRPr lang="en-US"/>
        </a:p>
      </dgm:t>
    </dgm:pt>
    <dgm:pt modelId="{1142CAA9-658F-4FFF-80A1-77688FAD2191}" type="sibTrans" cxnId="{7AE41E33-085A-49E7-B1E4-7B93F2D58488}">
      <dgm:prSet/>
      <dgm:spPr/>
      <dgm:t>
        <a:bodyPr/>
        <a:lstStyle/>
        <a:p>
          <a:endParaRPr lang="en-US"/>
        </a:p>
      </dgm:t>
    </dgm:pt>
    <dgm:pt modelId="{272EA1EB-91BC-4310-AB2F-21BAD21A4D96}">
      <dgm:prSet/>
      <dgm:spPr/>
      <dgm:t>
        <a:bodyPr/>
        <a:lstStyle/>
        <a:p>
          <a:r>
            <a:rPr lang="en-GB" dirty="0"/>
            <a:t>Nutritionists work with individuals and groups</a:t>
          </a:r>
          <a:endParaRPr lang="en-US" dirty="0"/>
        </a:p>
      </dgm:t>
    </dgm:pt>
    <dgm:pt modelId="{64973B24-988A-4955-92CB-9393B76A2B27}" type="parTrans" cxnId="{98896283-7658-4331-8454-F751282CF335}">
      <dgm:prSet/>
      <dgm:spPr/>
      <dgm:t>
        <a:bodyPr/>
        <a:lstStyle/>
        <a:p>
          <a:endParaRPr lang="en-US"/>
        </a:p>
      </dgm:t>
    </dgm:pt>
    <dgm:pt modelId="{9A26583D-80D8-40B2-8901-221A35A12171}" type="sibTrans" cxnId="{98896283-7658-4331-8454-F751282CF335}">
      <dgm:prSet/>
      <dgm:spPr/>
      <dgm:t>
        <a:bodyPr/>
        <a:lstStyle/>
        <a:p>
          <a:endParaRPr lang="en-US"/>
        </a:p>
      </dgm:t>
    </dgm:pt>
    <dgm:pt modelId="{EDCFAEEC-C10A-47B6-BE0A-D3426021C381}">
      <dgm:prSet/>
      <dgm:spPr/>
      <dgm:t>
        <a:bodyPr/>
        <a:lstStyle/>
        <a:p>
          <a:r>
            <a:rPr lang="en-GB" dirty="0"/>
            <a:t>The Association for Nutrition – Afn for professional issues – </a:t>
          </a:r>
          <a:r>
            <a:rPr lang="en-GB" dirty="0">
              <a:hlinkClick xmlns:r="http://schemas.openxmlformats.org/officeDocument/2006/relationships" r:id="rId1">
                <a:extLst>
                  <a:ext uri="{A12FA001-AC4F-418D-AE19-62706E023703}">
                    <ahyp:hlinkClr xmlns:ahyp="http://schemas.microsoft.com/office/drawing/2018/hyperlinkcolor" val="tx"/>
                  </a:ext>
                </a:extLst>
              </a:hlinkClick>
            </a:rPr>
            <a:t>http://www.associationfornutrition.org/</a:t>
          </a:r>
          <a:endParaRPr lang="en-US" dirty="0"/>
        </a:p>
      </dgm:t>
    </dgm:pt>
    <dgm:pt modelId="{985557DC-F37D-48BF-83B2-AF0A27AF4525}" type="parTrans" cxnId="{08CDE5F5-484F-4E5D-8289-1A5EC6B8DFBD}">
      <dgm:prSet/>
      <dgm:spPr/>
      <dgm:t>
        <a:bodyPr/>
        <a:lstStyle/>
        <a:p>
          <a:endParaRPr lang="en-US"/>
        </a:p>
      </dgm:t>
    </dgm:pt>
    <dgm:pt modelId="{3B89C547-99AB-4C54-989E-E9B362AFBD2A}" type="sibTrans" cxnId="{08CDE5F5-484F-4E5D-8289-1A5EC6B8DFBD}">
      <dgm:prSet/>
      <dgm:spPr/>
      <dgm:t>
        <a:bodyPr/>
        <a:lstStyle/>
        <a:p>
          <a:endParaRPr lang="en-US"/>
        </a:p>
      </dgm:t>
    </dgm:pt>
    <dgm:pt modelId="{4823DED0-B52F-49C3-BFBC-8B9CD423E8BE}">
      <dgm:prSet/>
      <dgm:spPr/>
      <dgm:t>
        <a:bodyPr/>
        <a:lstStyle/>
        <a:p>
          <a:r>
            <a:rPr lang="en-GB" dirty="0"/>
            <a:t>The Nutrition Society for research</a:t>
          </a:r>
          <a:endParaRPr lang="en-US" dirty="0"/>
        </a:p>
      </dgm:t>
    </dgm:pt>
    <dgm:pt modelId="{E30A6B92-2236-4B8B-8681-870665796CEE}" type="parTrans" cxnId="{60BC9FD3-77E9-4606-9748-EE613EE2CC46}">
      <dgm:prSet/>
      <dgm:spPr/>
      <dgm:t>
        <a:bodyPr/>
        <a:lstStyle/>
        <a:p>
          <a:endParaRPr lang="en-US"/>
        </a:p>
      </dgm:t>
    </dgm:pt>
    <dgm:pt modelId="{0399C004-2401-4DCE-8B77-F934084EE2E8}" type="sibTrans" cxnId="{60BC9FD3-77E9-4606-9748-EE613EE2CC46}">
      <dgm:prSet/>
      <dgm:spPr/>
      <dgm:t>
        <a:bodyPr/>
        <a:lstStyle/>
        <a:p>
          <a:endParaRPr lang="en-US"/>
        </a:p>
      </dgm:t>
    </dgm:pt>
    <dgm:pt modelId="{59413DE8-9F94-4619-8932-58310979EA55}">
      <dgm:prSet/>
      <dgm:spPr/>
      <dgm:t>
        <a:bodyPr/>
        <a:lstStyle/>
        <a:p>
          <a:r>
            <a:rPr lang="en-GB" dirty="0">
              <a:hlinkClick xmlns:r="http://schemas.openxmlformats.org/officeDocument/2006/relationships" r:id="rId2">
                <a:extLst>
                  <a:ext uri="{A12FA001-AC4F-418D-AE19-62706E023703}">
                    <ahyp:hlinkClr xmlns:ahyp="http://schemas.microsoft.com/office/drawing/2018/hyperlinkcolor" val="tx"/>
                  </a:ext>
                </a:extLst>
              </a:hlinkClick>
            </a:rPr>
            <a:t>www.nutritionsociety.org</a:t>
          </a:r>
          <a:endParaRPr lang="en-US" dirty="0"/>
        </a:p>
      </dgm:t>
    </dgm:pt>
    <dgm:pt modelId="{3167D368-5994-4941-9191-EC1D50F28977}" type="parTrans" cxnId="{AD9E2D47-4CB7-4D75-A16E-ADD99B930F1C}">
      <dgm:prSet/>
      <dgm:spPr/>
      <dgm:t>
        <a:bodyPr/>
        <a:lstStyle/>
        <a:p>
          <a:endParaRPr lang="en-US"/>
        </a:p>
      </dgm:t>
    </dgm:pt>
    <dgm:pt modelId="{C3324AF4-CE80-486E-8215-853A110D402B}" type="sibTrans" cxnId="{AD9E2D47-4CB7-4D75-A16E-ADD99B930F1C}">
      <dgm:prSet/>
      <dgm:spPr/>
      <dgm:t>
        <a:bodyPr/>
        <a:lstStyle/>
        <a:p>
          <a:endParaRPr lang="en-US"/>
        </a:p>
      </dgm:t>
    </dgm:pt>
    <dgm:pt modelId="{F2CDEB31-94CE-46E3-9E56-0BD064788784}" type="pres">
      <dgm:prSet presAssocID="{C95D2159-EEA5-4ABA-8FF8-96C571AB6F26}" presName="vert0" presStyleCnt="0">
        <dgm:presLayoutVars>
          <dgm:dir/>
          <dgm:animOne val="branch"/>
          <dgm:animLvl val="lvl"/>
        </dgm:presLayoutVars>
      </dgm:prSet>
      <dgm:spPr/>
    </dgm:pt>
    <dgm:pt modelId="{56EEDCD2-6AEE-4165-B107-EB0DBC0AE54E}" type="pres">
      <dgm:prSet presAssocID="{BA27D659-9202-4D3D-8098-55222C9F89FE}" presName="thickLine" presStyleLbl="alignNode1" presStyleIdx="0" presStyleCnt="5"/>
      <dgm:spPr/>
    </dgm:pt>
    <dgm:pt modelId="{8B68DAB8-4D2D-441D-8578-18BB567ADC93}" type="pres">
      <dgm:prSet presAssocID="{BA27D659-9202-4D3D-8098-55222C9F89FE}" presName="horz1" presStyleCnt="0"/>
      <dgm:spPr/>
    </dgm:pt>
    <dgm:pt modelId="{5BA0D2DC-3AF5-4DDE-990A-517150582FC8}" type="pres">
      <dgm:prSet presAssocID="{BA27D659-9202-4D3D-8098-55222C9F89FE}" presName="tx1" presStyleLbl="revTx" presStyleIdx="0" presStyleCnt="5"/>
      <dgm:spPr/>
    </dgm:pt>
    <dgm:pt modelId="{C2F12A53-5494-46F6-8977-474C4CD256FE}" type="pres">
      <dgm:prSet presAssocID="{BA27D659-9202-4D3D-8098-55222C9F89FE}" presName="vert1" presStyleCnt="0"/>
      <dgm:spPr/>
    </dgm:pt>
    <dgm:pt modelId="{EA9E57BA-4817-4D61-9FFA-CB44D71E74EA}" type="pres">
      <dgm:prSet presAssocID="{272EA1EB-91BC-4310-AB2F-21BAD21A4D96}" presName="thickLine" presStyleLbl="alignNode1" presStyleIdx="1" presStyleCnt="5"/>
      <dgm:spPr/>
    </dgm:pt>
    <dgm:pt modelId="{8EFC567C-6DD6-415D-AA0F-5F2361C46116}" type="pres">
      <dgm:prSet presAssocID="{272EA1EB-91BC-4310-AB2F-21BAD21A4D96}" presName="horz1" presStyleCnt="0"/>
      <dgm:spPr/>
    </dgm:pt>
    <dgm:pt modelId="{6D05C911-4E19-4355-A3C7-753285E8119D}" type="pres">
      <dgm:prSet presAssocID="{272EA1EB-91BC-4310-AB2F-21BAD21A4D96}" presName="tx1" presStyleLbl="revTx" presStyleIdx="1" presStyleCnt="5"/>
      <dgm:spPr/>
    </dgm:pt>
    <dgm:pt modelId="{8AA17A8D-4B5B-4B4A-8960-08F1D6CFAA52}" type="pres">
      <dgm:prSet presAssocID="{272EA1EB-91BC-4310-AB2F-21BAD21A4D96}" presName="vert1" presStyleCnt="0"/>
      <dgm:spPr/>
    </dgm:pt>
    <dgm:pt modelId="{0CBF3A21-3F05-4192-953A-65F9E8DA782F}" type="pres">
      <dgm:prSet presAssocID="{EDCFAEEC-C10A-47B6-BE0A-D3426021C381}" presName="thickLine" presStyleLbl="alignNode1" presStyleIdx="2" presStyleCnt="5"/>
      <dgm:spPr/>
    </dgm:pt>
    <dgm:pt modelId="{9A24EC3A-EE63-4815-B44E-6EB116893D0F}" type="pres">
      <dgm:prSet presAssocID="{EDCFAEEC-C10A-47B6-BE0A-D3426021C381}" presName="horz1" presStyleCnt="0"/>
      <dgm:spPr/>
    </dgm:pt>
    <dgm:pt modelId="{188D5312-F1AD-4BFD-8B03-F327FC9B9767}" type="pres">
      <dgm:prSet presAssocID="{EDCFAEEC-C10A-47B6-BE0A-D3426021C381}" presName="tx1" presStyleLbl="revTx" presStyleIdx="2" presStyleCnt="5"/>
      <dgm:spPr/>
    </dgm:pt>
    <dgm:pt modelId="{E540322C-3423-4138-94E1-91B00687A69B}" type="pres">
      <dgm:prSet presAssocID="{EDCFAEEC-C10A-47B6-BE0A-D3426021C381}" presName="vert1" presStyleCnt="0"/>
      <dgm:spPr/>
    </dgm:pt>
    <dgm:pt modelId="{179123A1-1B42-45F9-9325-3BF1E0D921B3}" type="pres">
      <dgm:prSet presAssocID="{4823DED0-B52F-49C3-BFBC-8B9CD423E8BE}" presName="thickLine" presStyleLbl="alignNode1" presStyleIdx="3" presStyleCnt="5"/>
      <dgm:spPr/>
    </dgm:pt>
    <dgm:pt modelId="{611AD82C-B49B-4F1F-9468-179367C45B8A}" type="pres">
      <dgm:prSet presAssocID="{4823DED0-B52F-49C3-BFBC-8B9CD423E8BE}" presName="horz1" presStyleCnt="0"/>
      <dgm:spPr/>
    </dgm:pt>
    <dgm:pt modelId="{1E638DBC-1CAC-466A-814D-A2E4D22312CC}" type="pres">
      <dgm:prSet presAssocID="{4823DED0-B52F-49C3-BFBC-8B9CD423E8BE}" presName="tx1" presStyleLbl="revTx" presStyleIdx="3" presStyleCnt="5"/>
      <dgm:spPr/>
    </dgm:pt>
    <dgm:pt modelId="{9E381B61-530D-4823-B3EE-D552EF0DFB97}" type="pres">
      <dgm:prSet presAssocID="{4823DED0-B52F-49C3-BFBC-8B9CD423E8BE}" presName="vert1" presStyleCnt="0"/>
      <dgm:spPr/>
    </dgm:pt>
    <dgm:pt modelId="{393FB68C-5439-441D-828C-ADA550707B2C}" type="pres">
      <dgm:prSet presAssocID="{59413DE8-9F94-4619-8932-58310979EA55}" presName="thickLine" presStyleLbl="alignNode1" presStyleIdx="4" presStyleCnt="5"/>
      <dgm:spPr/>
    </dgm:pt>
    <dgm:pt modelId="{5FF034BB-418F-4256-90BC-F73DB4ECA3DA}" type="pres">
      <dgm:prSet presAssocID="{59413DE8-9F94-4619-8932-58310979EA55}" presName="horz1" presStyleCnt="0"/>
      <dgm:spPr/>
    </dgm:pt>
    <dgm:pt modelId="{D4A15479-AF40-46E9-A7CD-C3F54AE7F23D}" type="pres">
      <dgm:prSet presAssocID="{59413DE8-9F94-4619-8932-58310979EA55}" presName="tx1" presStyleLbl="revTx" presStyleIdx="4" presStyleCnt="5"/>
      <dgm:spPr/>
    </dgm:pt>
    <dgm:pt modelId="{605AC6F5-1E5E-4935-B1E2-FDBF224224F6}" type="pres">
      <dgm:prSet presAssocID="{59413DE8-9F94-4619-8932-58310979EA55}" presName="vert1" presStyleCnt="0"/>
      <dgm:spPr/>
    </dgm:pt>
  </dgm:ptLst>
  <dgm:cxnLst>
    <dgm:cxn modelId="{7AE41E33-085A-49E7-B1E4-7B93F2D58488}" srcId="{C95D2159-EEA5-4ABA-8FF8-96C571AB6F26}" destId="{BA27D659-9202-4D3D-8098-55222C9F89FE}" srcOrd="0" destOrd="0" parTransId="{F31F52FF-5DA2-41EC-ACC0-FB2B08DD6EB4}" sibTransId="{1142CAA9-658F-4FFF-80A1-77688FAD2191}"/>
    <dgm:cxn modelId="{CF51A541-9992-4AF8-A479-32CEE306A2B6}" type="presOf" srcId="{4823DED0-B52F-49C3-BFBC-8B9CD423E8BE}" destId="{1E638DBC-1CAC-466A-814D-A2E4D22312CC}" srcOrd="0" destOrd="0" presId="urn:microsoft.com/office/officeart/2008/layout/LinedList"/>
    <dgm:cxn modelId="{29B68864-84A6-4035-A5FE-509D6AE8A987}" type="presOf" srcId="{C95D2159-EEA5-4ABA-8FF8-96C571AB6F26}" destId="{F2CDEB31-94CE-46E3-9E56-0BD064788784}" srcOrd="0" destOrd="0" presId="urn:microsoft.com/office/officeart/2008/layout/LinedList"/>
    <dgm:cxn modelId="{AD9E2D47-4CB7-4D75-A16E-ADD99B930F1C}" srcId="{C95D2159-EEA5-4ABA-8FF8-96C571AB6F26}" destId="{59413DE8-9F94-4619-8932-58310979EA55}" srcOrd="4" destOrd="0" parTransId="{3167D368-5994-4941-9191-EC1D50F28977}" sibTransId="{C3324AF4-CE80-486E-8215-853A110D402B}"/>
    <dgm:cxn modelId="{CD563756-BBA2-4630-8340-00CBD03B9ABD}" type="presOf" srcId="{59413DE8-9F94-4619-8932-58310979EA55}" destId="{D4A15479-AF40-46E9-A7CD-C3F54AE7F23D}" srcOrd="0" destOrd="0" presId="urn:microsoft.com/office/officeart/2008/layout/LinedList"/>
    <dgm:cxn modelId="{98896283-7658-4331-8454-F751282CF335}" srcId="{C95D2159-EEA5-4ABA-8FF8-96C571AB6F26}" destId="{272EA1EB-91BC-4310-AB2F-21BAD21A4D96}" srcOrd="1" destOrd="0" parTransId="{64973B24-988A-4955-92CB-9393B76A2B27}" sibTransId="{9A26583D-80D8-40B2-8901-221A35A12171}"/>
    <dgm:cxn modelId="{657B8E9C-CF3F-48C6-BBCA-757A99D3E6FF}" type="presOf" srcId="{272EA1EB-91BC-4310-AB2F-21BAD21A4D96}" destId="{6D05C911-4E19-4355-A3C7-753285E8119D}" srcOrd="0" destOrd="0" presId="urn:microsoft.com/office/officeart/2008/layout/LinedList"/>
    <dgm:cxn modelId="{C8BB33AE-6EBD-447B-BD0E-80EF77235C07}" type="presOf" srcId="{EDCFAEEC-C10A-47B6-BE0A-D3426021C381}" destId="{188D5312-F1AD-4BFD-8B03-F327FC9B9767}" srcOrd="0" destOrd="0" presId="urn:microsoft.com/office/officeart/2008/layout/LinedList"/>
    <dgm:cxn modelId="{BECE52BB-F755-4548-A6C6-22CE353FF3F2}" type="presOf" srcId="{BA27D659-9202-4D3D-8098-55222C9F89FE}" destId="{5BA0D2DC-3AF5-4DDE-990A-517150582FC8}" srcOrd="0" destOrd="0" presId="urn:microsoft.com/office/officeart/2008/layout/LinedList"/>
    <dgm:cxn modelId="{60BC9FD3-77E9-4606-9748-EE613EE2CC46}" srcId="{C95D2159-EEA5-4ABA-8FF8-96C571AB6F26}" destId="{4823DED0-B52F-49C3-BFBC-8B9CD423E8BE}" srcOrd="3" destOrd="0" parTransId="{E30A6B92-2236-4B8B-8681-870665796CEE}" sibTransId="{0399C004-2401-4DCE-8B77-F934084EE2E8}"/>
    <dgm:cxn modelId="{08CDE5F5-484F-4E5D-8289-1A5EC6B8DFBD}" srcId="{C95D2159-EEA5-4ABA-8FF8-96C571AB6F26}" destId="{EDCFAEEC-C10A-47B6-BE0A-D3426021C381}" srcOrd="2" destOrd="0" parTransId="{985557DC-F37D-48BF-83B2-AF0A27AF4525}" sibTransId="{3B89C547-99AB-4C54-989E-E9B362AFBD2A}"/>
    <dgm:cxn modelId="{B0BA1139-8C60-414D-9F7A-7EB7381372FD}" type="presParOf" srcId="{F2CDEB31-94CE-46E3-9E56-0BD064788784}" destId="{56EEDCD2-6AEE-4165-B107-EB0DBC0AE54E}" srcOrd="0" destOrd="0" presId="urn:microsoft.com/office/officeart/2008/layout/LinedList"/>
    <dgm:cxn modelId="{7CB64D35-86FC-4661-99FE-D3BE8F56DBC5}" type="presParOf" srcId="{F2CDEB31-94CE-46E3-9E56-0BD064788784}" destId="{8B68DAB8-4D2D-441D-8578-18BB567ADC93}" srcOrd="1" destOrd="0" presId="urn:microsoft.com/office/officeart/2008/layout/LinedList"/>
    <dgm:cxn modelId="{81E73DAC-7C03-438F-9821-B8F60B1A1926}" type="presParOf" srcId="{8B68DAB8-4D2D-441D-8578-18BB567ADC93}" destId="{5BA0D2DC-3AF5-4DDE-990A-517150582FC8}" srcOrd="0" destOrd="0" presId="urn:microsoft.com/office/officeart/2008/layout/LinedList"/>
    <dgm:cxn modelId="{825BFE68-E69E-4A70-A267-F9B2DB166992}" type="presParOf" srcId="{8B68DAB8-4D2D-441D-8578-18BB567ADC93}" destId="{C2F12A53-5494-46F6-8977-474C4CD256FE}" srcOrd="1" destOrd="0" presId="urn:microsoft.com/office/officeart/2008/layout/LinedList"/>
    <dgm:cxn modelId="{6C061D34-5EBE-4293-BDB0-243096D1D88E}" type="presParOf" srcId="{F2CDEB31-94CE-46E3-9E56-0BD064788784}" destId="{EA9E57BA-4817-4D61-9FFA-CB44D71E74EA}" srcOrd="2" destOrd="0" presId="urn:microsoft.com/office/officeart/2008/layout/LinedList"/>
    <dgm:cxn modelId="{AB87A0C5-2A5E-4EF7-9581-7754FCBCB859}" type="presParOf" srcId="{F2CDEB31-94CE-46E3-9E56-0BD064788784}" destId="{8EFC567C-6DD6-415D-AA0F-5F2361C46116}" srcOrd="3" destOrd="0" presId="urn:microsoft.com/office/officeart/2008/layout/LinedList"/>
    <dgm:cxn modelId="{E1072207-257F-4352-B11A-42E5F9FCB21D}" type="presParOf" srcId="{8EFC567C-6DD6-415D-AA0F-5F2361C46116}" destId="{6D05C911-4E19-4355-A3C7-753285E8119D}" srcOrd="0" destOrd="0" presId="urn:microsoft.com/office/officeart/2008/layout/LinedList"/>
    <dgm:cxn modelId="{D61C7F7D-55B1-4301-BEE3-A9C0CD7A252E}" type="presParOf" srcId="{8EFC567C-6DD6-415D-AA0F-5F2361C46116}" destId="{8AA17A8D-4B5B-4B4A-8960-08F1D6CFAA52}" srcOrd="1" destOrd="0" presId="urn:microsoft.com/office/officeart/2008/layout/LinedList"/>
    <dgm:cxn modelId="{44E100AC-F82A-4287-B6DF-A9E51BCD1238}" type="presParOf" srcId="{F2CDEB31-94CE-46E3-9E56-0BD064788784}" destId="{0CBF3A21-3F05-4192-953A-65F9E8DA782F}" srcOrd="4" destOrd="0" presId="urn:microsoft.com/office/officeart/2008/layout/LinedList"/>
    <dgm:cxn modelId="{D615A745-08CE-467A-AC8B-B9A918604F4A}" type="presParOf" srcId="{F2CDEB31-94CE-46E3-9E56-0BD064788784}" destId="{9A24EC3A-EE63-4815-B44E-6EB116893D0F}" srcOrd="5" destOrd="0" presId="urn:microsoft.com/office/officeart/2008/layout/LinedList"/>
    <dgm:cxn modelId="{01018C21-F08E-4DC2-A81B-B0D489C53C2B}" type="presParOf" srcId="{9A24EC3A-EE63-4815-B44E-6EB116893D0F}" destId="{188D5312-F1AD-4BFD-8B03-F327FC9B9767}" srcOrd="0" destOrd="0" presId="urn:microsoft.com/office/officeart/2008/layout/LinedList"/>
    <dgm:cxn modelId="{58884E5C-9F56-4CD8-989C-4E6E7305220E}" type="presParOf" srcId="{9A24EC3A-EE63-4815-B44E-6EB116893D0F}" destId="{E540322C-3423-4138-94E1-91B00687A69B}" srcOrd="1" destOrd="0" presId="urn:microsoft.com/office/officeart/2008/layout/LinedList"/>
    <dgm:cxn modelId="{B47AFC30-184E-42C0-B87E-6CD65A03A8CA}" type="presParOf" srcId="{F2CDEB31-94CE-46E3-9E56-0BD064788784}" destId="{179123A1-1B42-45F9-9325-3BF1E0D921B3}" srcOrd="6" destOrd="0" presId="urn:microsoft.com/office/officeart/2008/layout/LinedList"/>
    <dgm:cxn modelId="{2458450F-6023-4A11-B995-3C56C0F04FC7}" type="presParOf" srcId="{F2CDEB31-94CE-46E3-9E56-0BD064788784}" destId="{611AD82C-B49B-4F1F-9468-179367C45B8A}" srcOrd="7" destOrd="0" presId="urn:microsoft.com/office/officeart/2008/layout/LinedList"/>
    <dgm:cxn modelId="{82A61048-5DBD-4944-B5D6-84D86ED44231}" type="presParOf" srcId="{611AD82C-B49B-4F1F-9468-179367C45B8A}" destId="{1E638DBC-1CAC-466A-814D-A2E4D22312CC}" srcOrd="0" destOrd="0" presId="urn:microsoft.com/office/officeart/2008/layout/LinedList"/>
    <dgm:cxn modelId="{0630CB39-C641-4D69-A76F-CC48BB346C05}" type="presParOf" srcId="{611AD82C-B49B-4F1F-9468-179367C45B8A}" destId="{9E381B61-530D-4823-B3EE-D552EF0DFB97}" srcOrd="1" destOrd="0" presId="urn:microsoft.com/office/officeart/2008/layout/LinedList"/>
    <dgm:cxn modelId="{CFF16925-815E-4548-B770-BBAD49B9F0BF}" type="presParOf" srcId="{F2CDEB31-94CE-46E3-9E56-0BD064788784}" destId="{393FB68C-5439-441D-828C-ADA550707B2C}" srcOrd="8" destOrd="0" presId="urn:microsoft.com/office/officeart/2008/layout/LinedList"/>
    <dgm:cxn modelId="{36D8E49F-FFF8-4C38-8049-1D2464F40360}" type="presParOf" srcId="{F2CDEB31-94CE-46E3-9E56-0BD064788784}" destId="{5FF034BB-418F-4256-90BC-F73DB4ECA3DA}" srcOrd="9" destOrd="0" presId="urn:microsoft.com/office/officeart/2008/layout/LinedList"/>
    <dgm:cxn modelId="{ADE689F8-9703-4398-98B0-259EDECA56A4}" type="presParOf" srcId="{5FF034BB-418F-4256-90BC-F73DB4ECA3DA}" destId="{D4A15479-AF40-46E9-A7CD-C3F54AE7F23D}" srcOrd="0" destOrd="0" presId="urn:microsoft.com/office/officeart/2008/layout/LinedList"/>
    <dgm:cxn modelId="{F0D1FE6A-7DAA-4A42-85D1-F40E23EDF1BF}" type="presParOf" srcId="{5FF034BB-418F-4256-90BC-F73DB4ECA3DA}" destId="{605AC6F5-1E5E-4935-B1E2-FDBF224224F6}"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360BBD8-CE25-4066-A67F-03FADADD724D}"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A2E7F2F-0F6B-4748-BB54-B125B7CE42DF}">
      <dgm:prSet/>
      <dgm:spPr/>
      <dgm:t>
        <a:bodyPr/>
        <a:lstStyle/>
        <a:p>
          <a:r>
            <a:rPr lang="en-GB" dirty="0"/>
            <a:t>Registered Dietitians (RDs) are uniquely qualified to translate scientific information about food into practical dietary advice. As well as providing impartial advice about nutrition and health, dietitians also advise about food related problems and treat disease and ill health. Many         work in the National Health Service (NHS) and may work in one or more specialist areas e.g. diabetes, children's health, cancer, whilst others work with people in the community, often visiting them in their own homes. They are a key part of the healthcare team.</a:t>
          </a:r>
          <a:endParaRPr lang="en-US" dirty="0"/>
        </a:p>
      </dgm:t>
    </dgm:pt>
    <dgm:pt modelId="{064C93DD-F8FF-45EB-B33C-0FB38357B9E5}" type="parTrans" cxnId="{84822A9C-EDCA-4321-AF71-FA2EDD1F7CDA}">
      <dgm:prSet/>
      <dgm:spPr/>
      <dgm:t>
        <a:bodyPr/>
        <a:lstStyle/>
        <a:p>
          <a:endParaRPr lang="en-US"/>
        </a:p>
      </dgm:t>
    </dgm:pt>
    <dgm:pt modelId="{C1A4CAC2-8CEF-4543-B375-D3B043E91AB5}" type="sibTrans" cxnId="{84822A9C-EDCA-4321-AF71-FA2EDD1F7CDA}">
      <dgm:prSet/>
      <dgm:spPr/>
      <dgm:t>
        <a:bodyPr/>
        <a:lstStyle/>
        <a:p>
          <a:endParaRPr lang="en-US"/>
        </a:p>
      </dgm:t>
    </dgm:pt>
    <dgm:pt modelId="{0B857766-53F9-46A1-9660-04D7372404C7}">
      <dgm:prSet/>
      <dgm:spPr/>
      <dgm:t>
        <a:bodyPr/>
        <a:lstStyle/>
        <a:p>
          <a:r>
            <a:rPr lang="en-GB" dirty="0"/>
            <a:t>British Dietetic Association 2022 </a:t>
          </a:r>
          <a:br>
            <a:rPr lang="en-GB" dirty="0"/>
          </a:br>
          <a:endParaRPr lang="en-US" dirty="0"/>
        </a:p>
      </dgm:t>
    </dgm:pt>
    <dgm:pt modelId="{48A99287-2A85-473D-9BB2-2AC4F18E1A55}" type="parTrans" cxnId="{E2C8FAB5-F668-406A-A86F-ABC2DAA025F3}">
      <dgm:prSet/>
      <dgm:spPr/>
      <dgm:t>
        <a:bodyPr/>
        <a:lstStyle/>
        <a:p>
          <a:endParaRPr lang="en-US"/>
        </a:p>
      </dgm:t>
    </dgm:pt>
    <dgm:pt modelId="{C2441D7B-85A9-4F7F-8454-4CB004456E93}" type="sibTrans" cxnId="{E2C8FAB5-F668-406A-A86F-ABC2DAA025F3}">
      <dgm:prSet/>
      <dgm:spPr/>
      <dgm:t>
        <a:bodyPr/>
        <a:lstStyle/>
        <a:p>
          <a:endParaRPr lang="en-US"/>
        </a:p>
      </dgm:t>
    </dgm:pt>
    <dgm:pt modelId="{FF0DA73C-840B-449A-86E9-2F95FE1E891C}" type="pres">
      <dgm:prSet presAssocID="{1360BBD8-CE25-4066-A67F-03FADADD724D}" presName="root" presStyleCnt="0">
        <dgm:presLayoutVars>
          <dgm:dir/>
          <dgm:resizeHandles val="exact"/>
        </dgm:presLayoutVars>
      </dgm:prSet>
      <dgm:spPr/>
    </dgm:pt>
    <dgm:pt modelId="{8789669E-1D8D-4718-BE7A-AAE9F29F55E3}" type="pres">
      <dgm:prSet presAssocID="{FA2E7F2F-0F6B-4748-BB54-B125B7CE42DF}" presName="compNode" presStyleCnt="0"/>
      <dgm:spPr/>
    </dgm:pt>
    <dgm:pt modelId="{E61B39D0-8000-42F9-8D4A-8DF0E4FAD37B}" type="pres">
      <dgm:prSet presAssocID="{FA2E7F2F-0F6B-4748-BB54-B125B7CE42DF}"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Fork and knife"/>
        </a:ext>
      </dgm:extLst>
    </dgm:pt>
    <dgm:pt modelId="{1A21A52A-D1D4-4AC6-8494-4D7EB72E8243}" type="pres">
      <dgm:prSet presAssocID="{FA2E7F2F-0F6B-4748-BB54-B125B7CE42DF}" presName="spaceRect" presStyleCnt="0"/>
      <dgm:spPr/>
    </dgm:pt>
    <dgm:pt modelId="{68204F77-F247-4DE4-9C1C-C3DBF6E54103}" type="pres">
      <dgm:prSet presAssocID="{FA2E7F2F-0F6B-4748-BB54-B125B7CE42DF}" presName="textRect" presStyleLbl="revTx" presStyleIdx="0" presStyleCnt="2">
        <dgm:presLayoutVars>
          <dgm:chMax val="1"/>
          <dgm:chPref val="1"/>
        </dgm:presLayoutVars>
      </dgm:prSet>
      <dgm:spPr/>
    </dgm:pt>
    <dgm:pt modelId="{FB1C814C-E830-41AC-A90E-F20EDA5DC078}" type="pres">
      <dgm:prSet presAssocID="{C1A4CAC2-8CEF-4543-B375-D3B043E91AB5}" presName="sibTrans" presStyleCnt="0"/>
      <dgm:spPr/>
    </dgm:pt>
    <dgm:pt modelId="{83B84B58-26EA-462B-B929-9909B138CD60}" type="pres">
      <dgm:prSet presAssocID="{0B857766-53F9-46A1-9660-04D7372404C7}" presName="compNode" presStyleCnt="0"/>
      <dgm:spPr/>
    </dgm:pt>
    <dgm:pt modelId="{AD1300F6-89BD-474A-AB25-BBC1B5EC12D5}" type="pres">
      <dgm:prSet presAssocID="{0B857766-53F9-46A1-9660-04D7372404C7}"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pple"/>
        </a:ext>
      </dgm:extLst>
    </dgm:pt>
    <dgm:pt modelId="{9758386C-7CFB-4E1F-98D7-86AF02B52654}" type="pres">
      <dgm:prSet presAssocID="{0B857766-53F9-46A1-9660-04D7372404C7}" presName="spaceRect" presStyleCnt="0"/>
      <dgm:spPr/>
    </dgm:pt>
    <dgm:pt modelId="{FA00B94B-5BF1-49E0-BFD6-DC9560B85A95}" type="pres">
      <dgm:prSet presAssocID="{0B857766-53F9-46A1-9660-04D7372404C7}" presName="textRect" presStyleLbl="revTx" presStyleIdx="1" presStyleCnt="2">
        <dgm:presLayoutVars>
          <dgm:chMax val="1"/>
          <dgm:chPref val="1"/>
        </dgm:presLayoutVars>
      </dgm:prSet>
      <dgm:spPr/>
    </dgm:pt>
  </dgm:ptLst>
  <dgm:cxnLst>
    <dgm:cxn modelId="{24A7A006-AC29-4303-9958-3C1719D3C39D}" type="presOf" srcId="{FA2E7F2F-0F6B-4748-BB54-B125B7CE42DF}" destId="{68204F77-F247-4DE4-9C1C-C3DBF6E54103}" srcOrd="0" destOrd="0" presId="urn:microsoft.com/office/officeart/2018/2/layout/IconLabelList"/>
    <dgm:cxn modelId="{16427B16-8D83-49FC-BFF3-04347128E2B2}" type="presOf" srcId="{1360BBD8-CE25-4066-A67F-03FADADD724D}" destId="{FF0DA73C-840B-449A-86E9-2F95FE1E891C}" srcOrd="0" destOrd="0" presId="urn:microsoft.com/office/officeart/2018/2/layout/IconLabelList"/>
    <dgm:cxn modelId="{9E085545-B222-45CF-A265-89D4CA90B825}" type="presOf" srcId="{0B857766-53F9-46A1-9660-04D7372404C7}" destId="{FA00B94B-5BF1-49E0-BFD6-DC9560B85A95}" srcOrd="0" destOrd="0" presId="urn:microsoft.com/office/officeart/2018/2/layout/IconLabelList"/>
    <dgm:cxn modelId="{84822A9C-EDCA-4321-AF71-FA2EDD1F7CDA}" srcId="{1360BBD8-CE25-4066-A67F-03FADADD724D}" destId="{FA2E7F2F-0F6B-4748-BB54-B125B7CE42DF}" srcOrd="0" destOrd="0" parTransId="{064C93DD-F8FF-45EB-B33C-0FB38357B9E5}" sibTransId="{C1A4CAC2-8CEF-4543-B375-D3B043E91AB5}"/>
    <dgm:cxn modelId="{E2C8FAB5-F668-406A-A86F-ABC2DAA025F3}" srcId="{1360BBD8-CE25-4066-A67F-03FADADD724D}" destId="{0B857766-53F9-46A1-9660-04D7372404C7}" srcOrd="1" destOrd="0" parTransId="{48A99287-2A85-473D-9BB2-2AC4F18E1A55}" sibTransId="{C2441D7B-85A9-4F7F-8454-4CB004456E93}"/>
    <dgm:cxn modelId="{10B2EB62-F1E6-4FBF-B7FA-7CF3881D90B9}" type="presParOf" srcId="{FF0DA73C-840B-449A-86E9-2F95FE1E891C}" destId="{8789669E-1D8D-4718-BE7A-AAE9F29F55E3}" srcOrd="0" destOrd="0" presId="urn:microsoft.com/office/officeart/2018/2/layout/IconLabelList"/>
    <dgm:cxn modelId="{C3742EAB-7A67-4BBC-8ADD-CCA49AF4F912}" type="presParOf" srcId="{8789669E-1D8D-4718-BE7A-AAE9F29F55E3}" destId="{E61B39D0-8000-42F9-8D4A-8DF0E4FAD37B}" srcOrd="0" destOrd="0" presId="urn:microsoft.com/office/officeart/2018/2/layout/IconLabelList"/>
    <dgm:cxn modelId="{69928D9E-6F87-41A9-A498-D27C40EBFF89}" type="presParOf" srcId="{8789669E-1D8D-4718-BE7A-AAE9F29F55E3}" destId="{1A21A52A-D1D4-4AC6-8494-4D7EB72E8243}" srcOrd="1" destOrd="0" presId="urn:microsoft.com/office/officeart/2018/2/layout/IconLabelList"/>
    <dgm:cxn modelId="{842DDE1D-63DA-4420-B424-88D9C9376CF4}" type="presParOf" srcId="{8789669E-1D8D-4718-BE7A-AAE9F29F55E3}" destId="{68204F77-F247-4DE4-9C1C-C3DBF6E54103}" srcOrd="2" destOrd="0" presId="urn:microsoft.com/office/officeart/2018/2/layout/IconLabelList"/>
    <dgm:cxn modelId="{37283F30-AFF8-4C56-A6B4-5708F70D89E3}" type="presParOf" srcId="{FF0DA73C-840B-449A-86E9-2F95FE1E891C}" destId="{FB1C814C-E830-41AC-A90E-F20EDA5DC078}" srcOrd="1" destOrd="0" presId="urn:microsoft.com/office/officeart/2018/2/layout/IconLabelList"/>
    <dgm:cxn modelId="{A9E2EF7A-A4E3-43F7-9803-2A7ECDFEA3EA}" type="presParOf" srcId="{FF0DA73C-840B-449A-86E9-2F95FE1E891C}" destId="{83B84B58-26EA-462B-B929-9909B138CD60}" srcOrd="2" destOrd="0" presId="urn:microsoft.com/office/officeart/2018/2/layout/IconLabelList"/>
    <dgm:cxn modelId="{443AADA6-C476-47C6-889A-3D0C878B6833}" type="presParOf" srcId="{83B84B58-26EA-462B-B929-9909B138CD60}" destId="{AD1300F6-89BD-474A-AB25-BBC1B5EC12D5}" srcOrd="0" destOrd="0" presId="urn:microsoft.com/office/officeart/2018/2/layout/IconLabelList"/>
    <dgm:cxn modelId="{0692760B-0219-4079-9327-D782A9A4E7CA}" type="presParOf" srcId="{83B84B58-26EA-462B-B929-9909B138CD60}" destId="{9758386C-7CFB-4E1F-98D7-86AF02B52654}" srcOrd="1" destOrd="0" presId="urn:microsoft.com/office/officeart/2018/2/layout/IconLabelList"/>
    <dgm:cxn modelId="{22D57CAD-FF00-4A27-A6E7-8B2F2B21067F}" type="presParOf" srcId="{83B84B58-26EA-462B-B929-9909B138CD60}" destId="{FA00B94B-5BF1-49E0-BFD6-DC9560B85A95}"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945764E-0AE7-4A1D-BB95-F317FC20B665}"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56768618-56AE-4DB2-8D58-F0090761F279}">
      <dgm:prSet/>
      <dgm:spPr/>
      <dgm:t>
        <a:bodyPr/>
        <a:lstStyle/>
        <a:p>
          <a:r>
            <a:rPr lang="en-GB" dirty="0"/>
            <a:t>Work in a preventative role – Public Health Departments</a:t>
          </a:r>
          <a:endParaRPr lang="en-US" dirty="0"/>
        </a:p>
      </dgm:t>
    </dgm:pt>
    <dgm:pt modelId="{96E7FD55-9DA8-4FEE-BA0C-F38C29C71C4D}" type="parTrans" cxnId="{A6F71252-2764-4CE4-83A2-75760B3D7530}">
      <dgm:prSet/>
      <dgm:spPr/>
      <dgm:t>
        <a:bodyPr/>
        <a:lstStyle/>
        <a:p>
          <a:endParaRPr lang="en-US"/>
        </a:p>
      </dgm:t>
    </dgm:pt>
    <dgm:pt modelId="{98820053-9FBC-4AB4-8131-85410E2B7843}" type="sibTrans" cxnId="{A6F71252-2764-4CE4-83A2-75760B3D7530}">
      <dgm:prSet/>
      <dgm:spPr/>
      <dgm:t>
        <a:bodyPr/>
        <a:lstStyle/>
        <a:p>
          <a:endParaRPr lang="en-US"/>
        </a:p>
      </dgm:t>
    </dgm:pt>
    <dgm:pt modelId="{3F17FBE5-5951-4A57-A48B-6E4ED2012AEC}">
      <dgm:prSet/>
      <dgm:spPr/>
      <dgm:t>
        <a:bodyPr/>
        <a:lstStyle/>
        <a:p>
          <a:r>
            <a:rPr lang="en-GB" dirty="0"/>
            <a:t>Disease prevention</a:t>
          </a:r>
          <a:endParaRPr lang="en-US" dirty="0"/>
        </a:p>
      </dgm:t>
    </dgm:pt>
    <dgm:pt modelId="{FD06A353-DFB2-4648-999D-D942E114E0CB}" type="parTrans" cxnId="{F089494B-4C12-47A4-9DB9-9649E4CFF45E}">
      <dgm:prSet/>
      <dgm:spPr/>
      <dgm:t>
        <a:bodyPr/>
        <a:lstStyle/>
        <a:p>
          <a:endParaRPr lang="en-US"/>
        </a:p>
      </dgm:t>
    </dgm:pt>
    <dgm:pt modelId="{F3AE2B02-569C-4539-B74F-47666B196824}" type="sibTrans" cxnId="{F089494B-4C12-47A4-9DB9-9649E4CFF45E}">
      <dgm:prSet/>
      <dgm:spPr/>
      <dgm:t>
        <a:bodyPr/>
        <a:lstStyle/>
        <a:p>
          <a:endParaRPr lang="en-US"/>
        </a:p>
      </dgm:t>
    </dgm:pt>
    <dgm:pt modelId="{13BC0086-5B27-4562-B369-A42CB9DB08DE}" type="pres">
      <dgm:prSet presAssocID="{2945764E-0AE7-4A1D-BB95-F317FC20B665}" presName="vert0" presStyleCnt="0">
        <dgm:presLayoutVars>
          <dgm:dir/>
          <dgm:animOne val="branch"/>
          <dgm:animLvl val="lvl"/>
        </dgm:presLayoutVars>
      </dgm:prSet>
      <dgm:spPr/>
    </dgm:pt>
    <dgm:pt modelId="{B3011DFC-71B4-41AE-A8DE-77E46B191B5B}" type="pres">
      <dgm:prSet presAssocID="{56768618-56AE-4DB2-8D58-F0090761F279}" presName="thickLine" presStyleLbl="alignNode1" presStyleIdx="0" presStyleCnt="2"/>
      <dgm:spPr/>
    </dgm:pt>
    <dgm:pt modelId="{01082346-1B14-4BF9-B04B-739BA124FC97}" type="pres">
      <dgm:prSet presAssocID="{56768618-56AE-4DB2-8D58-F0090761F279}" presName="horz1" presStyleCnt="0"/>
      <dgm:spPr/>
    </dgm:pt>
    <dgm:pt modelId="{BAD2861E-DF2B-4C40-8C92-A12CD356BAD0}" type="pres">
      <dgm:prSet presAssocID="{56768618-56AE-4DB2-8D58-F0090761F279}" presName="tx1" presStyleLbl="revTx" presStyleIdx="0" presStyleCnt="2"/>
      <dgm:spPr/>
    </dgm:pt>
    <dgm:pt modelId="{91BE006D-7A7A-4160-BE84-AA9DD688619C}" type="pres">
      <dgm:prSet presAssocID="{56768618-56AE-4DB2-8D58-F0090761F279}" presName="vert1" presStyleCnt="0"/>
      <dgm:spPr/>
    </dgm:pt>
    <dgm:pt modelId="{21E64F5D-9F31-47E3-8F41-B1F7637CF1B0}" type="pres">
      <dgm:prSet presAssocID="{3F17FBE5-5951-4A57-A48B-6E4ED2012AEC}" presName="thickLine" presStyleLbl="alignNode1" presStyleIdx="1" presStyleCnt="2"/>
      <dgm:spPr/>
    </dgm:pt>
    <dgm:pt modelId="{3D3B559D-9FD4-4559-AA3C-970B6598496B}" type="pres">
      <dgm:prSet presAssocID="{3F17FBE5-5951-4A57-A48B-6E4ED2012AEC}" presName="horz1" presStyleCnt="0"/>
      <dgm:spPr/>
    </dgm:pt>
    <dgm:pt modelId="{A60BB086-41EB-4133-9C1E-F0798D5AFAFA}" type="pres">
      <dgm:prSet presAssocID="{3F17FBE5-5951-4A57-A48B-6E4ED2012AEC}" presName="tx1" presStyleLbl="revTx" presStyleIdx="1" presStyleCnt="2"/>
      <dgm:spPr/>
    </dgm:pt>
    <dgm:pt modelId="{868ABBB7-9DE1-4164-9D60-046B2C23E057}" type="pres">
      <dgm:prSet presAssocID="{3F17FBE5-5951-4A57-A48B-6E4ED2012AEC}" presName="vert1" presStyleCnt="0"/>
      <dgm:spPr/>
    </dgm:pt>
  </dgm:ptLst>
  <dgm:cxnLst>
    <dgm:cxn modelId="{7C18411F-C2BC-4C66-9C30-7FB1F8B6D71B}" type="presOf" srcId="{2945764E-0AE7-4A1D-BB95-F317FC20B665}" destId="{13BC0086-5B27-4562-B369-A42CB9DB08DE}" srcOrd="0" destOrd="0" presId="urn:microsoft.com/office/officeart/2008/layout/LinedList"/>
    <dgm:cxn modelId="{F089494B-4C12-47A4-9DB9-9649E4CFF45E}" srcId="{2945764E-0AE7-4A1D-BB95-F317FC20B665}" destId="{3F17FBE5-5951-4A57-A48B-6E4ED2012AEC}" srcOrd="1" destOrd="0" parTransId="{FD06A353-DFB2-4648-999D-D942E114E0CB}" sibTransId="{F3AE2B02-569C-4539-B74F-47666B196824}"/>
    <dgm:cxn modelId="{A6F71252-2764-4CE4-83A2-75760B3D7530}" srcId="{2945764E-0AE7-4A1D-BB95-F317FC20B665}" destId="{56768618-56AE-4DB2-8D58-F0090761F279}" srcOrd="0" destOrd="0" parTransId="{96E7FD55-9DA8-4FEE-BA0C-F38C29C71C4D}" sibTransId="{98820053-9FBC-4AB4-8131-85410E2B7843}"/>
    <dgm:cxn modelId="{E65A7781-B944-4E49-B55F-01D7D72786C9}" type="presOf" srcId="{3F17FBE5-5951-4A57-A48B-6E4ED2012AEC}" destId="{A60BB086-41EB-4133-9C1E-F0798D5AFAFA}" srcOrd="0" destOrd="0" presId="urn:microsoft.com/office/officeart/2008/layout/LinedList"/>
    <dgm:cxn modelId="{30C7B9FB-2098-4070-B55D-83F06943ACFC}" type="presOf" srcId="{56768618-56AE-4DB2-8D58-F0090761F279}" destId="{BAD2861E-DF2B-4C40-8C92-A12CD356BAD0}" srcOrd="0" destOrd="0" presId="urn:microsoft.com/office/officeart/2008/layout/LinedList"/>
    <dgm:cxn modelId="{4DC2EEF3-9DA3-4E92-8EFA-331D4E72A9A1}" type="presParOf" srcId="{13BC0086-5B27-4562-B369-A42CB9DB08DE}" destId="{B3011DFC-71B4-41AE-A8DE-77E46B191B5B}" srcOrd="0" destOrd="0" presId="urn:microsoft.com/office/officeart/2008/layout/LinedList"/>
    <dgm:cxn modelId="{D33FABD7-D935-4DBE-8F7C-A0C07078F3AE}" type="presParOf" srcId="{13BC0086-5B27-4562-B369-A42CB9DB08DE}" destId="{01082346-1B14-4BF9-B04B-739BA124FC97}" srcOrd="1" destOrd="0" presId="urn:microsoft.com/office/officeart/2008/layout/LinedList"/>
    <dgm:cxn modelId="{0DD6D137-CE8D-473C-8E3F-3E69053E0CCE}" type="presParOf" srcId="{01082346-1B14-4BF9-B04B-739BA124FC97}" destId="{BAD2861E-DF2B-4C40-8C92-A12CD356BAD0}" srcOrd="0" destOrd="0" presId="urn:microsoft.com/office/officeart/2008/layout/LinedList"/>
    <dgm:cxn modelId="{DCC607F7-AF89-4AA5-8762-076ED2E31E00}" type="presParOf" srcId="{01082346-1B14-4BF9-B04B-739BA124FC97}" destId="{91BE006D-7A7A-4160-BE84-AA9DD688619C}" srcOrd="1" destOrd="0" presId="urn:microsoft.com/office/officeart/2008/layout/LinedList"/>
    <dgm:cxn modelId="{FB45EF6E-CCE3-4FFB-BD22-9FE6441E8A9F}" type="presParOf" srcId="{13BC0086-5B27-4562-B369-A42CB9DB08DE}" destId="{21E64F5D-9F31-47E3-8F41-B1F7637CF1B0}" srcOrd="2" destOrd="0" presId="urn:microsoft.com/office/officeart/2008/layout/LinedList"/>
    <dgm:cxn modelId="{E945F441-6B44-48B2-88CF-C155E7FAB4BD}" type="presParOf" srcId="{13BC0086-5B27-4562-B369-A42CB9DB08DE}" destId="{3D3B559D-9FD4-4559-AA3C-970B6598496B}" srcOrd="3" destOrd="0" presId="urn:microsoft.com/office/officeart/2008/layout/LinedList"/>
    <dgm:cxn modelId="{C75D614D-9E7C-4118-B865-1F8254E6C2E6}" type="presParOf" srcId="{3D3B559D-9FD4-4559-AA3C-970B6598496B}" destId="{A60BB086-41EB-4133-9C1E-F0798D5AFAFA}" srcOrd="0" destOrd="0" presId="urn:microsoft.com/office/officeart/2008/layout/LinedList"/>
    <dgm:cxn modelId="{18D333B9-DDE5-4248-9E67-5C5FA1E5FF67}" type="presParOf" srcId="{3D3B559D-9FD4-4559-AA3C-970B6598496B}" destId="{868ABBB7-9DE1-4164-9D60-046B2C23E05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FD1DDA1-F4F9-4C4B-9ECA-55925B46684C}"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6559113E-527D-4559-99AE-4D0B4A3262E6}">
      <dgm:prSet/>
      <dgm:spPr/>
      <dgm:t>
        <a:bodyPr/>
        <a:lstStyle/>
        <a:p>
          <a:r>
            <a:rPr lang="en-GB" dirty="0"/>
            <a:t>NHS and public health</a:t>
          </a:r>
          <a:endParaRPr lang="en-US" dirty="0"/>
        </a:p>
      </dgm:t>
    </dgm:pt>
    <dgm:pt modelId="{E429FDBE-8B00-466E-8B7A-D3909FDDF272}" type="parTrans" cxnId="{08294946-7A07-486C-B942-740EB78BF229}">
      <dgm:prSet/>
      <dgm:spPr/>
      <dgm:t>
        <a:bodyPr/>
        <a:lstStyle/>
        <a:p>
          <a:endParaRPr lang="en-US"/>
        </a:p>
      </dgm:t>
    </dgm:pt>
    <dgm:pt modelId="{397CF3C7-7043-411B-8764-09C9B955CA6C}" type="sibTrans" cxnId="{08294946-7A07-486C-B942-740EB78BF229}">
      <dgm:prSet/>
      <dgm:spPr/>
      <dgm:t>
        <a:bodyPr/>
        <a:lstStyle/>
        <a:p>
          <a:endParaRPr lang="en-US"/>
        </a:p>
      </dgm:t>
    </dgm:pt>
    <dgm:pt modelId="{AC7EFC15-B556-4AA8-B88D-8DE094D19962}">
      <dgm:prSet/>
      <dgm:spPr/>
      <dgm:t>
        <a:bodyPr/>
        <a:lstStyle/>
        <a:p>
          <a:r>
            <a:rPr lang="en-GB" dirty="0"/>
            <a:t>Health promotion</a:t>
          </a:r>
          <a:endParaRPr lang="en-US" dirty="0"/>
        </a:p>
      </dgm:t>
    </dgm:pt>
    <dgm:pt modelId="{E7EB2870-D20B-4BBE-AF52-6FFAD02770A3}" type="parTrans" cxnId="{75123655-E392-42AF-A4D8-5F23B400D26E}">
      <dgm:prSet/>
      <dgm:spPr/>
      <dgm:t>
        <a:bodyPr/>
        <a:lstStyle/>
        <a:p>
          <a:endParaRPr lang="en-US"/>
        </a:p>
      </dgm:t>
    </dgm:pt>
    <dgm:pt modelId="{581A0592-6895-48C8-9311-0A2392EEB00E}" type="sibTrans" cxnId="{75123655-E392-42AF-A4D8-5F23B400D26E}">
      <dgm:prSet/>
      <dgm:spPr/>
      <dgm:t>
        <a:bodyPr/>
        <a:lstStyle/>
        <a:p>
          <a:endParaRPr lang="en-US"/>
        </a:p>
      </dgm:t>
    </dgm:pt>
    <dgm:pt modelId="{4437AD34-357A-4B47-B71A-355290719F5C}">
      <dgm:prSet/>
      <dgm:spPr/>
      <dgm:t>
        <a:bodyPr/>
        <a:lstStyle/>
        <a:p>
          <a:r>
            <a:rPr lang="en-GB" dirty="0"/>
            <a:t>Individuals – advice on diet , weight management, sports nutrition</a:t>
          </a:r>
          <a:endParaRPr lang="en-US" dirty="0"/>
        </a:p>
      </dgm:t>
    </dgm:pt>
    <dgm:pt modelId="{DEE0FCD8-2003-4368-A1F0-87D2126AA0D0}" type="parTrans" cxnId="{AA4455D2-C87F-427D-9C2A-D90C36749236}">
      <dgm:prSet/>
      <dgm:spPr/>
      <dgm:t>
        <a:bodyPr/>
        <a:lstStyle/>
        <a:p>
          <a:endParaRPr lang="en-US"/>
        </a:p>
      </dgm:t>
    </dgm:pt>
    <dgm:pt modelId="{1CCD0786-CB92-4545-84E0-311B2DDADC83}" type="sibTrans" cxnId="{AA4455D2-C87F-427D-9C2A-D90C36749236}">
      <dgm:prSet/>
      <dgm:spPr/>
      <dgm:t>
        <a:bodyPr/>
        <a:lstStyle/>
        <a:p>
          <a:endParaRPr lang="en-US"/>
        </a:p>
      </dgm:t>
    </dgm:pt>
    <dgm:pt modelId="{27DE7029-3E68-44C8-9015-AD07AC86E32B}">
      <dgm:prSet/>
      <dgm:spPr/>
      <dgm:t>
        <a:bodyPr/>
        <a:lstStyle/>
        <a:p>
          <a:r>
            <a:rPr lang="en-GB" dirty="0"/>
            <a:t>Nutritionists to food companies etc</a:t>
          </a:r>
          <a:endParaRPr lang="en-US" dirty="0"/>
        </a:p>
      </dgm:t>
    </dgm:pt>
    <dgm:pt modelId="{DDE41599-6196-4D4D-963D-447EE20B9C72}" type="parTrans" cxnId="{F34A5753-4179-4F24-88C6-A358ABFCBCCF}">
      <dgm:prSet/>
      <dgm:spPr/>
      <dgm:t>
        <a:bodyPr/>
        <a:lstStyle/>
        <a:p>
          <a:endParaRPr lang="en-US"/>
        </a:p>
      </dgm:t>
    </dgm:pt>
    <dgm:pt modelId="{C91C0D91-EE9A-44FA-895F-5FDF8B361506}" type="sibTrans" cxnId="{F34A5753-4179-4F24-88C6-A358ABFCBCCF}">
      <dgm:prSet/>
      <dgm:spPr/>
      <dgm:t>
        <a:bodyPr/>
        <a:lstStyle/>
        <a:p>
          <a:endParaRPr lang="en-US"/>
        </a:p>
      </dgm:t>
    </dgm:pt>
    <dgm:pt modelId="{BA5DDF29-544F-4B53-976E-156896E790C2}">
      <dgm:prSet/>
      <dgm:spPr/>
      <dgm:t>
        <a:bodyPr/>
        <a:lstStyle/>
        <a:p>
          <a:r>
            <a:rPr lang="en-GB" dirty="0"/>
            <a:t>PTs and sports scientists can give simple advice about nutrition</a:t>
          </a:r>
          <a:endParaRPr lang="en-US" dirty="0"/>
        </a:p>
      </dgm:t>
    </dgm:pt>
    <dgm:pt modelId="{06B99ED6-C16A-4FAE-8512-22121C4AD686}" type="parTrans" cxnId="{5BE52B66-6A0C-46E4-AF09-8DA2DBAABAB9}">
      <dgm:prSet/>
      <dgm:spPr/>
      <dgm:t>
        <a:bodyPr/>
        <a:lstStyle/>
        <a:p>
          <a:endParaRPr lang="en-US"/>
        </a:p>
      </dgm:t>
    </dgm:pt>
    <dgm:pt modelId="{F6643C59-AEDC-48F5-8B39-1A7047375EA7}" type="sibTrans" cxnId="{5BE52B66-6A0C-46E4-AF09-8DA2DBAABAB9}">
      <dgm:prSet/>
      <dgm:spPr/>
      <dgm:t>
        <a:bodyPr/>
        <a:lstStyle/>
        <a:p>
          <a:endParaRPr lang="en-US"/>
        </a:p>
      </dgm:t>
    </dgm:pt>
    <dgm:pt modelId="{DAB8E3E1-5485-4023-9967-B22B8A3EE804}">
      <dgm:prSet/>
      <dgm:spPr/>
      <dgm:t>
        <a:bodyPr/>
        <a:lstStyle/>
        <a:p>
          <a:r>
            <a:rPr lang="en-GB" dirty="0"/>
            <a:t>It is an exciting time in nutrition and health</a:t>
          </a:r>
          <a:endParaRPr lang="en-US" dirty="0"/>
        </a:p>
      </dgm:t>
    </dgm:pt>
    <dgm:pt modelId="{FF5D6D8F-7B4E-4743-B82C-9760847504B2}" type="parTrans" cxnId="{01CB7DB3-9FED-467C-8553-ADC412E5E09C}">
      <dgm:prSet/>
      <dgm:spPr/>
      <dgm:t>
        <a:bodyPr/>
        <a:lstStyle/>
        <a:p>
          <a:endParaRPr lang="en-US"/>
        </a:p>
      </dgm:t>
    </dgm:pt>
    <dgm:pt modelId="{9F289B7B-76BD-4412-BF37-EE564951771C}" type="sibTrans" cxnId="{01CB7DB3-9FED-467C-8553-ADC412E5E09C}">
      <dgm:prSet/>
      <dgm:spPr/>
      <dgm:t>
        <a:bodyPr/>
        <a:lstStyle/>
        <a:p>
          <a:endParaRPr lang="en-US"/>
        </a:p>
      </dgm:t>
    </dgm:pt>
    <dgm:pt modelId="{66C74B7E-B403-4B48-B209-0A7D7769B861}" type="pres">
      <dgm:prSet presAssocID="{BFD1DDA1-F4F9-4C4B-9ECA-55925B46684C}" presName="vert0" presStyleCnt="0">
        <dgm:presLayoutVars>
          <dgm:dir/>
          <dgm:animOne val="branch"/>
          <dgm:animLvl val="lvl"/>
        </dgm:presLayoutVars>
      </dgm:prSet>
      <dgm:spPr/>
    </dgm:pt>
    <dgm:pt modelId="{31B3BDE1-1345-4C12-843B-7A07C52A440A}" type="pres">
      <dgm:prSet presAssocID="{6559113E-527D-4559-99AE-4D0B4A3262E6}" presName="thickLine" presStyleLbl="alignNode1" presStyleIdx="0" presStyleCnt="6"/>
      <dgm:spPr/>
    </dgm:pt>
    <dgm:pt modelId="{183ACB77-B333-4A07-BF15-79C4C2755062}" type="pres">
      <dgm:prSet presAssocID="{6559113E-527D-4559-99AE-4D0B4A3262E6}" presName="horz1" presStyleCnt="0"/>
      <dgm:spPr/>
    </dgm:pt>
    <dgm:pt modelId="{51F50C91-E917-42BC-B24F-06FCB1787939}" type="pres">
      <dgm:prSet presAssocID="{6559113E-527D-4559-99AE-4D0B4A3262E6}" presName="tx1" presStyleLbl="revTx" presStyleIdx="0" presStyleCnt="6"/>
      <dgm:spPr/>
    </dgm:pt>
    <dgm:pt modelId="{58480174-82EB-45B1-8D43-3416812EE048}" type="pres">
      <dgm:prSet presAssocID="{6559113E-527D-4559-99AE-4D0B4A3262E6}" presName="vert1" presStyleCnt="0"/>
      <dgm:spPr/>
    </dgm:pt>
    <dgm:pt modelId="{6C407044-0D73-4F60-B725-91280A4FD000}" type="pres">
      <dgm:prSet presAssocID="{AC7EFC15-B556-4AA8-B88D-8DE094D19962}" presName="thickLine" presStyleLbl="alignNode1" presStyleIdx="1" presStyleCnt="6"/>
      <dgm:spPr/>
    </dgm:pt>
    <dgm:pt modelId="{707958D4-819F-4494-B470-6FF89B71D237}" type="pres">
      <dgm:prSet presAssocID="{AC7EFC15-B556-4AA8-B88D-8DE094D19962}" presName="horz1" presStyleCnt="0"/>
      <dgm:spPr/>
    </dgm:pt>
    <dgm:pt modelId="{F5CA3B60-EE2A-4094-B10A-12ADD718E65E}" type="pres">
      <dgm:prSet presAssocID="{AC7EFC15-B556-4AA8-B88D-8DE094D19962}" presName="tx1" presStyleLbl="revTx" presStyleIdx="1" presStyleCnt="6"/>
      <dgm:spPr/>
    </dgm:pt>
    <dgm:pt modelId="{9FF90B0C-B4CF-4003-8D1F-32339921AEB6}" type="pres">
      <dgm:prSet presAssocID="{AC7EFC15-B556-4AA8-B88D-8DE094D19962}" presName="vert1" presStyleCnt="0"/>
      <dgm:spPr/>
    </dgm:pt>
    <dgm:pt modelId="{06DBC59C-F44E-43FB-B43D-AA7A26A7E503}" type="pres">
      <dgm:prSet presAssocID="{4437AD34-357A-4B47-B71A-355290719F5C}" presName="thickLine" presStyleLbl="alignNode1" presStyleIdx="2" presStyleCnt="6"/>
      <dgm:spPr/>
    </dgm:pt>
    <dgm:pt modelId="{0DA1E819-11F7-4044-8537-8D77E1B14314}" type="pres">
      <dgm:prSet presAssocID="{4437AD34-357A-4B47-B71A-355290719F5C}" presName="horz1" presStyleCnt="0"/>
      <dgm:spPr/>
    </dgm:pt>
    <dgm:pt modelId="{B59AD59B-0EAB-416C-A35D-13C14D1A3104}" type="pres">
      <dgm:prSet presAssocID="{4437AD34-357A-4B47-B71A-355290719F5C}" presName="tx1" presStyleLbl="revTx" presStyleIdx="2" presStyleCnt="6"/>
      <dgm:spPr/>
    </dgm:pt>
    <dgm:pt modelId="{A1A19D30-33B1-4586-A56D-58366323FAD8}" type="pres">
      <dgm:prSet presAssocID="{4437AD34-357A-4B47-B71A-355290719F5C}" presName="vert1" presStyleCnt="0"/>
      <dgm:spPr/>
    </dgm:pt>
    <dgm:pt modelId="{F24BEA7E-67FD-4A1D-95EB-A1AA36AE02F1}" type="pres">
      <dgm:prSet presAssocID="{27DE7029-3E68-44C8-9015-AD07AC86E32B}" presName="thickLine" presStyleLbl="alignNode1" presStyleIdx="3" presStyleCnt="6"/>
      <dgm:spPr/>
    </dgm:pt>
    <dgm:pt modelId="{FAB70206-AF67-4C57-97EC-D902C695CCC8}" type="pres">
      <dgm:prSet presAssocID="{27DE7029-3E68-44C8-9015-AD07AC86E32B}" presName="horz1" presStyleCnt="0"/>
      <dgm:spPr/>
    </dgm:pt>
    <dgm:pt modelId="{EE5DEA07-8D75-4D04-9ABF-7C19D25927AE}" type="pres">
      <dgm:prSet presAssocID="{27DE7029-3E68-44C8-9015-AD07AC86E32B}" presName="tx1" presStyleLbl="revTx" presStyleIdx="3" presStyleCnt="6"/>
      <dgm:spPr/>
    </dgm:pt>
    <dgm:pt modelId="{0955D5A8-5617-4699-AB39-BCC6C987663F}" type="pres">
      <dgm:prSet presAssocID="{27DE7029-3E68-44C8-9015-AD07AC86E32B}" presName="vert1" presStyleCnt="0"/>
      <dgm:spPr/>
    </dgm:pt>
    <dgm:pt modelId="{8363DA27-231E-4CFD-9B3F-9853DD3FE008}" type="pres">
      <dgm:prSet presAssocID="{BA5DDF29-544F-4B53-976E-156896E790C2}" presName="thickLine" presStyleLbl="alignNode1" presStyleIdx="4" presStyleCnt="6"/>
      <dgm:spPr/>
    </dgm:pt>
    <dgm:pt modelId="{59BDDD17-760E-4621-A3D1-3E7367F8089C}" type="pres">
      <dgm:prSet presAssocID="{BA5DDF29-544F-4B53-976E-156896E790C2}" presName="horz1" presStyleCnt="0"/>
      <dgm:spPr/>
    </dgm:pt>
    <dgm:pt modelId="{E520ACDB-F9D4-463C-95C5-30F973C0E267}" type="pres">
      <dgm:prSet presAssocID="{BA5DDF29-544F-4B53-976E-156896E790C2}" presName="tx1" presStyleLbl="revTx" presStyleIdx="4" presStyleCnt="6"/>
      <dgm:spPr/>
    </dgm:pt>
    <dgm:pt modelId="{8BF99C9E-BA56-4271-9E5B-5DD74D0763FA}" type="pres">
      <dgm:prSet presAssocID="{BA5DDF29-544F-4B53-976E-156896E790C2}" presName="vert1" presStyleCnt="0"/>
      <dgm:spPr/>
    </dgm:pt>
    <dgm:pt modelId="{7A3365C7-DD6D-4F5F-8462-F584B11CD38D}" type="pres">
      <dgm:prSet presAssocID="{DAB8E3E1-5485-4023-9967-B22B8A3EE804}" presName="thickLine" presStyleLbl="alignNode1" presStyleIdx="5" presStyleCnt="6"/>
      <dgm:spPr/>
    </dgm:pt>
    <dgm:pt modelId="{F68BFE51-E260-4370-9C12-B6B473080481}" type="pres">
      <dgm:prSet presAssocID="{DAB8E3E1-5485-4023-9967-B22B8A3EE804}" presName="horz1" presStyleCnt="0"/>
      <dgm:spPr/>
    </dgm:pt>
    <dgm:pt modelId="{88061101-5485-4B42-B7EE-A963C703142F}" type="pres">
      <dgm:prSet presAssocID="{DAB8E3E1-5485-4023-9967-B22B8A3EE804}" presName="tx1" presStyleLbl="revTx" presStyleIdx="5" presStyleCnt="6"/>
      <dgm:spPr/>
    </dgm:pt>
    <dgm:pt modelId="{F1FCCF20-BC62-40F7-87F0-4013EC046A3F}" type="pres">
      <dgm:prSet presAssocID="{DAB8E3E1-5485-4023-9967-B22B8A3EE804}" presName="vert1" presStyleCnt="0"/>
      <dgm:spPr/>
    </dgm:pt>
  </dgm:ptLst>
  <dgm:cxnLst>
    <dgm:cxn modelId="{90E91E05-A286-4639-BB17-2E39D1A65430}" type="presOf" srcId="{4437AD34-357A-4B47-B71A-355290719F5C}" destId="{B59AD59B-0EAB-416C-A35D-13C14D1A3104}" srcOrd="0" destOrd="0" presId="urn:microsoft.com/office/officeart/2008/layout/LinedList"/>
    <dgm:cxn modelId="{F922853D-A97E-4807-88FA-82D5915E2C23}" type="presOf" srcId="{BA5DDF29-544F-4B53-976E-156896E790C2}" destId="{E520ACDB-F9D4-463C-95C5-30F973C0E267}" srcOrd="0" destOrd="0" presId="urn:microsoft.com/office/officeart/2008/layout/LinedList"/>
    <dgm:cxn modelId="{5BE52B66-6A0C-46E4-AF09-8DA2DBAABAB9}" srcId="{BFD1DDA1-F4F9-4C4B-9ECA-55925B46684C}" destId="{BA5DDF29-544F-4B53-976E-156896E790C2}" srcOrd="4" destOrd="0" parTransId="{06B99ED6-C16A-4FAE-8512-22121C4AD686}" sibTransId="{F6643C59-AEDC-48F5-8B39-1A7047375EA7}"/>
    <dgm:cxn modelId="{08294946-7A07-486C-B942-740EB78BF229}" srcId="{BFD1DDA1-F4F9-4C4B-9ECA-55925B46684C}" destId="{6559113E-527D-4559-99AE-4D0B4A3262E6}" srcOrd="0" destOrd="0" parTransId="{E429FDBE-8B00-466E-8B7A-D3909FDDF272}" sibTransId="{397CF3C7-7043-411B-8764-09C9B955CA6C}"/>
    <dgm:cxn modelId="{F34A5753-4179-4F24-88C6-A358ABFCBCCF}" srcId="{BFD1DDA1-F4F9-4C4B-9ECA-55925B46684C}" destId="{27DE7029-3E68-44C8-9015-AD07AC86E32B}" srcOrd="3" destOrd="0" parTransId="{DDE41599-6196-4D4D-963D-447EE20B9C72}" sibTransId="{C91C0D91-EE9A-44FA-895F-5FDF8B361506}"/>
    <dgm:cxn modelId="{9ABDFA53-2557-48DF-9438-897B35436346}" type="presOf" srcId="{DAB8E3E1-5485-4023-9967-B22B8A3EE804}" destId="{88061101-5485-4B42-B7EE-A963C703142F}" srcOrd="0" destOrd="0" presId="urn:microsoft.com/office/officeart/2008/layout/LinedList"/>
    <dgm:cxn modelId="{75123655-E392-42AF-A4D8-5F23B400D26E}" srcId="{BFD1DDA1-F4F9-4C4B-9ECA-55925B46684C}" destId="{AC7EFC15-B556-4AA8-B88D-8DE094D19962}" srcOrd="1" destOrd="0" parTransId="{E7EB2870-D20B-4BBE-AF52-6FFAD02770A3}" sibTransId="{581A0592-6895-48C8-9311-0A2392EEB00E}"/>
    <dgm:cxn modelId="{C1E85780-06F7-434C-BBC9-E7950A3A5001}" type="presOf" srcId="{27DE7029-3E68-44C8-9015-AD07AC86E32B}" destId="{EE5DEA07-8D75-4D04-9ABF-7C19D25927AE}" srcOrd="0" destOrd="0" presId="urn:microsoft.com/office/officeart/2008/layout/LinedList"/>
    <dgm:cxn modelId="{01CB7DB3-9FED-467C-8553-ADC412E5E09C}" srcId="{BFD1DDA1-F4F9-4C4B-9ECA-55925B46684C}" destId="{DAB8E3E1-5485-4023-9967-B22B8A3EE804}" srcOrd="5" destOrd="0" parTransId="{FF5D6D8F-7B4E-4743-B82C-9760847504B2}" sibTransId="{9F289B7B-76BD-4412-BF37-EE564951771C}"/>
    <dgm:cxn modelId="{F2C38CB3-4B83-4535-860A-9A795667C2C7}" type="presOf" srcId="{6559113E-527D-4559-99AE-4D0B4A3262E6}" destId="{51F50C91-E917-42BC-B24F-06FCB1787939}" srcOrd="0" destOrd="0" presId="urn:microsoft.com/office/officeart/2008/layout/LinedList"/>
    <dgm:cxn modelId="{AA4455D2-C87F-427D-9C2A-D90C36749236}" srcId="{BFD1DDA1-F4F9-4C4B-9ECA-55925B46684C}" destId="{4437AD34-357A-4B47-B71A-355290719F5C}" srcOrd="2" destOrd="0" parTransId="{DEE0FCD8-2003-4368-A1F0-87D2126AA0D0}" sibTransId="{1CCD0786-CB92-4545-84E0-311B2DDADC83}"/>
    <dgm:cxn modelId="{C03097D5-A331-4CB6-8D5E-5153BEC0E72E}" type="presOf" srcId="{AC7EFC15-B556-4AA8-B88D-8DE094D19962}" destId="{F5CA3B60-EE2A-4094-B10A-12ADD718E65E}" srcOrd="0" destOrd="0" presId="urn:microsoft.com/office/officeart/2008/layout/LinedList"/>
    <dgm:cxn modelId="{F5BA7BE2-60B3-478B-A891-7E07A7CF14D2}" type="presOf" srcId="{BFD1DDA1-F4F9-4C4B-9ECA-55925B46684C}" destId="{66C74B7E-B403-4B48-B209-0A7D7769B861}" srcOrd="0" destOrd="0" presId="urn:microsoft.com/office/officeart/2008/layout/LinedList"/>
    <dgm:cxn modelId="{A178F70D-8C6B-4670-A47B-F8CC8AE9A0F7}" type="presParOf" srcId="{66C74B7E-B403-4B48-B209-0A7D7769B861}" destId="{31B3BDE1-1345-4C12-843B-7A07C52A440A}" srcOrd="0" destOrd="0" presId="urn:microsoft.com/office/officeart/2008/layout/LinedList"/>
    <dgm:cxn modelId="{95F4774A-E571-4595-8CDA-E5EB8F32B072}" type="presParOf" srcId="{66C74B7E-B403-4B48-B209-0A7D7769B861}" destId="{183ACB77-B333-4A07-BF15-79C4C2755062}" srcOrd="1" destOrd="0" presId="urn:microsoft.com/office/officeart/2008/layout/LinedList"/>
    <dgm:cxn modelId="{EB0AE199-362D-4E6A-AF11-B605AB4AEF45}" type="presParOf" srcId="{183ACB77-B333-4A07-BF15-79C4C2755062}" destId="{51F50C91-E917-42BC-B24F-06FCB1787939}" srcOrd="0" destOrd="0" presId="urn:microsoft.com/office/officeart/2008/layout/LinedList"/>
    <dgm:cxn modelId="{F588AA68-89B7-45B3-A9D9-765CD42B986C}" type="presParOf" srcId="{183ACB77-B333-4A07-BF15-79C4C2755062}" destId="{58480174-82EB-45B1-8D43-3416812EE048}" srcOrd="1" destOrd="0" presId="urn:microsoft.com/office/officeart/2008/layout/LinedList"/>
    <dgm:cxn modelId="{E6221A0E-1351-4097-9790-3EC549E6B70F}" type="presParOf" srcId="{66C74B7E-B403-4B48-B209-0A7D7769B861}" destId="{6C407044-0D73-4F60-B725-91280A4FD000}" srcOrd="2" destOrd="0" presId="urn:microsoft.com/office/officeart/2008/layout/LinedList"/>
    <dgm:cxn modelId="{19CA2A12-E851-4C43-9A4E-B5FDAF7E6E7C}" type="presParOf" srcId="{66C74B7E-B403-4B48-B209-0A7D7769B861}" destId="{707958D4-819F-4494-B470-6FF89B71D237}" srcOrd="3" destOrd="0" presId="urn:microsoft.com/office/officeart/2008/layout/LinedList"/>
    <dgm:cxn modelId="{5EC5B40E-597B-4DAB-B356-FCD3F4141B27}" type="presParOf" srcId="{707958D4-819F-4494-B470-6FF89B71D237}" destId="{F5CA3B60-EE2A-4094-B10A-12ADD718E65E}" srcOrd="0" destOrd="0" presId="urn:microsoft.com/office/officeart/2008/layout/LinedList"/>
    <dgm:cxn modelId="{C8B8832C-0C56-48B7-A4BB-3E97AF7E744C}" type="presParOf" srcId="{707958D4-819F-4494-B470-6FF89B71D237}" destId="{9FF90B0C-B4CF-4003-8D1F-32339921AEB6}" srcOrd="1" destOrd="0" presId="urn:microsoft.com/office/officeart/2008/layout/LinedList"/>
    <dgm:cxn modelId="{3606450C-E29E-4D9C-8806-ACB7F4CBB55E}" type="presParOf" srcId="{66C74B7E-B403-4B48-B209-0A7D7769B861}" destId="{06DBC59C-F44E-43FB-B43D-AA7A26A7E503}" srcOrd="4" destOrd="0" presId="urn:microsoft.com/office/officeart/2008/layout/LinedList"/>
    <dgm:cxn modelId="{36AE6244-0F5E-430F-9294-A5D1F7178CEE}" type="presParOf" srcId="{66C74B7E-B403-4B48-B209-0A7D7769B861}" destId="{0DA1E819-11F7-4044-8537-8D77E1B14314}" srcOrd="5" destOrd="0" presId="urn:microsoft.com/office/officeart/2008/layout/LinedList"/>
    <dgm:cxn modelId="{2AEAC885-E774-4D90-A65E-93D5006A2D1E}" type="presParOf" srcId="{0DA1E819-11F7-4044-8537-8D77E1B14314}" destId="{B59AD59B-0EAB-416C-A35D-13C14D1A3104}" srcOrd="0" destOrd="0" presId="urn:microsoft.com/office/officeart/2008/layout/LinedList"/>
    <dgm:cxn modelId="{15008022-AA09-4F53-8CAD-658D531134F9}" type="presParOf" srcId="{0DA1E819-11F7-4044-8537-8D77E1B14314}" destId="{A1A19D30-33B1-4586-A56D-58366323FAD8}" srcOrd="1" destOrd="0" presId="urn:microsoft.com/office/officeart/2008/layout/LinedList"/>
    <dgm:cxn modelId="{7FF87C51-7A7B-4474-AD17-6AE0B42D7B64}" type="presParOf" srcId="{66C74B7E-B403-4B48-B209-0A7D7769B861}" destId="{F24BEA7E-67FD-4A1D-95EB-A1AA36AE02F1}" srcOrd="6" destOrd="0" presId="urn:microsoft.com/office/officeart/2008/layout/LinedList"/>
    <dgm:cxn modelId="{4E1590D4-CAE3-42A2-8832-AB5E5DBDDF8F}" type="presParOf" srcId="{66C74B7E-B403-4B48-B209-0A7D7769B861}" destId="{FAB70206-AF67-4C57-97EC-D902C695CCC8}" srcOrd="7" destOrd="0" presId="urn:microsoft.com/office/officeart/2008/layout/LinedList"/>
    <dgm:cxn modelId="{CDF258FE-08C6-4F2A-9B95-39F881500496}" type="presParOf" srcId="{FAB70206-AF67-4C57-97EC-D902C695CCC8}" destId="{EE5DEA07-8D75-4D04-9ABF-7C19D25927AE}" srcOrd="0" destOrd="0" presId="urn:microsoft.com/office/officeart/2008/layout/LinedList"/>
    <dgm:cxn modelId="{3DC1889C-AE6C-4D8B-8345-826A68DE6F74}" type="presParOf" srcId="{FAB70206-AF67-4C57-97EC-D902C695CCC8}" destId="{0955D5A8-5617-4699-AB39-BCC6C987663F}" srcOrd="1" destOrd="0" presId="urn:microsoft.com/office/officeart/2008/layout/LinedList"/>
    <dgm:cxn modelId="{A621F472-4508-423A-B460-1A3EBE623D3C}" type="presParOf" srcId="{66C74B7E-B403-4B48-B209-0A7D7769B861}" destId="{8363DA27-231E-4CFD-9B3F-9853DD3FE008}" srcOrd="8" destOrd="0" presId="urn:microsoft.com/office/officeart/2008/layout/LinedList"/>
    <dgm:cxn modelId="{8590B6EF-F1B6-4604-A711-31260CCE837B}" type="presParOf" srcId="{66C74B7E-B403-4B48-B209-0A7D7769B861}" destId="{59BDDD17-760E-4621-A3D1-3E7367F8089C}" srcOrd="9" destOrd="0" presId="urn:microsoft.com/office/officeart/2008/layout/LinedList"/>
    <dgm:cxn modelId="{3D119A93-B33D-423D-B0DF-2B4FFE957977}" type="presParOf" srcId="{59BDDD17-760E-4621-A3D1-3E7367F8089C}" destId="{E520ACDB-F9D4-463C-95C5-30F973C0E267}" srcOrd="0" destOrd="0" presId="urn:microsoft.com/office/officeart/2008/layout/LinedList"/>
    <dgm:cxn modelId="{49D9DE7D-5404-44FA-B964-7D1D8917A002}" type="presParOf" srcId="{59BDDD17-760E-4621-A3D1-3E7367F8089C}" destId="{8BF99C9E-BA56-4271-9E5B-5DD74D0763FA}" srcOrd="1" destOrd="0" presId="urn:microsoft.com/office/officeart/2008/layout/LinedList"/>
    <dgm:cxn modelId="{E7CF2E65-8900-4541-9DCE-4F352E0A3E1D}" type="presParOf" srcId="{66C74B7E-B403-4B48-B209-0A7D7769B861}" destId="{7A3365C7-DD6D-4F5F-8462-F584B11CD38D}" srcOrd="10" destOrd="0" presId="urn:microsoft.com/office/officeart/2008/layout/LinedList"/>
    <dgm:cxn modelId="{5333CFEB-6F9A-49C0-B4E7-0E525EFD8692}" type="presParOf" srcId="{66C74B7E-B403-4B48-B209-0A7D7769B861}" destId="{F68BFE51-E260-4370-9C12-B6B473080481}" srcOrd="11" destOrd="0" presId="urn:microsoft.com/office/officeart/2008/layout/LinedList"/>
    <dgm:cxn modelId="{71FDCC65-D0BB-4D8D-A9BE-F1C263BAF873}" type="presParOf" srcId="{F68BFE51-E260-4370-9C12-B6B473080481}" destId="{88061101-5485-4B42-B7EE-A963C703142F}" srcOrd="0" destOrd="0" presId="urn:microsoft.com/office/officeart/2008/layout/LinedList"/>
    <dgm:cxn modelId="{92BB1ACE-AE7C-4178-90BC-C7EA8B306BD8}" type="presParOf" srcId="{F68BFE51-E260-4370-9C12-B6B473080481}" destId="{F1FCCF20-BC62-40F7-87F0-4013EC046A3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7ECBD0E-2F0D-4D64-BA61-2EE9301D7A7E}" type="doc">
      <dgm:prSet loTypeId="urn:microsoft.com/office/officeart/2018/2/layout/IconVerticalSolidList" loCatId="icon" qsTypeId="urn:microsoft.com/office/officeart/2005/8/quickstyle/simple1" qsCatId="simple" csTypeId="urn:microsoft.com/office/officeart/2018/5/colors/Iconchunking_neutralbg_accent0_3" csCatId="mainScheme" phldr="1"/>
      <dgm:spPr/>
      <dgm:t>
        <a:bodyPr/>
        <a:lstStyle/>
        <a:p>
          <a:endParaRPr lang="en-US"/>
        </a:p>
      </dgm:t>
    </dgm:pt>
    <dgm:pt modelId="{05482444-3F64-4D08-A2AD-48E8DF5CC48E}">
      <dgm:prSet/>
      <dgm:spPr/>
      <dgm:t>
        <a:bodyPr/>
        <a:lstStyle/>
        <a:p>
          <a:pPr>
            <a:lnSpc>
              <a:spcPct val="100000"/>
            </a:lnSpc>
          </a:pPr>
          <a:r>
            <a:rPr lang="en-US" dirty="0"/>
            <a:t>Take 10 minutes and work in pairs </a:t>
          </a:r>
        </a:p>
      </dgm:t>
    </dgm:pt>
    <dgm:pt modelId="{7E79A92B-F4C0-4CCD-BEBC-8FE7F5841A51}" type="parTrans" cxnId="{D1D85F1D-6784-48E5-B4F7-662126774947}">
      <dgm:prSet/>
      <dgm:spPr/>
      <dgm:t>
        <a:bodyPr/>
        <a:lstStyle/>
        <a:p>
          <a:endParaRPr lang="en-US"/>
        </a:p>
      </dgm:t>
    </dgm:pt>
    <dgm:pt modelId="{69B90A43-81AA-4979-846A-8814223BD73A}" type="sibTrans" cxnId="{D1D85F1D-6784-48E5-B4F7-662126774947}">
      <dgm:prSet/>
      <dgm:spPr/>
      <dgm:t>
        <a:bodyPr/>
        <a:lstStyle/>
        <a:p>
          <a:endParaRPr lang="en-US"/>
        </a:p>
      </dgm:t>
    </dgm:pt>
    <dgm:pt modelId="{10ED186E-5ED9-4282-8399-64BA39C7103C}">
      <dgm:prSet/>
      <dgm:spPr/>
      <dgm:t>
        <a:bodyPr/>
        <a:lstStyle/>
        <a:p>
          <a:pPr>
            <a:lnSpc>
              <a:spcPct val="100000"/>
            </a:lnSpc>
          </a:pPr>
          <a:r>
            <a:rPr lang="en-US" dirty="0"/>
            <a:t>Class discussion</a:t>
          </a:r>
        </a:p>
      </dgm:t>
    </dgm:pt>
    <dgm:pt modelId="{27E4590C-1F15-4E0D-8B2C-248A9B7AFCF1}" type="parTrans" cxnId="{9B056B92-3CC6-4FC1-9180-EB0B95BC140D}">
      <dgm:prSet/>
      <dgm:spPr/>
      <dgm:t>
        <a:bodyPr/>
        <a:lstStyle/>
        <a:p>
          <a:endParaRPr lang="en-US"/>
        </a:p>
      </dgm:t>
    </dgm:pt>
    <dgm:pt modelId="{19CBC76E-E7B2-49AF-B79D-08BB63969B7A}" type="sibTrans" cxnId="{9B056B92-3CC6-4FC1-9180-EB0B95BC140D}">
      <dgm:prSet/>
      <dgm:spPr/>
      <dgm:t>
        <a:bodyPr/>
        <a:lstStyle/>
        <a:p>
          <a:endParaRPr lang="en-US"/>
        </a:p>
      </dgm:t>
    </dgm:pt>
    <dgm:pt modelId="{F1A595E3-05EB-483D-9890-C2B8B95B7490}" type="pres">
      <dgm:prSet presAssocID="{27ECBD0E-2F0D-4D64-BA61-2EE9301D7A7E}" presName="root" presStyleCnt="0">
        <dgm:presLayoutVars>
          <dgm:dir/>
          <dgm:resizeHandles val="exact"/>
        </dgm:presLayoutVars>
      </dgm:prSet>
      <dgm:spPr/>
    </dgm:pt>
    <dgm:pt modelId="{F7A5396C-7C94-4CE2-91EB-09831AD8A5C6}" type="pres">
      <dgm:prSet presAssocID="{05482444-3F64-4D08-A2AD-48E8DF5CC48E}" presName="compNode" presStyleCnt="0"/>
      <dgm:spPr/>
    </dgm:pt>
    <dgm:pt modelId="{FB656501-F3B5-4596-BE83-85434C23AC3B}" type="pres">
      <dgm:prSet presAssocID="{05482444-3F64-4D08-A2AD-48E8DF5CC48E}" presName="bgRect" presStyleLbl="bgShp" presStyleIdx="0" presStyleCnt="2"/>
      <dgm:spPr/>
    </dgm:pt>
    <dgm:pt modelId="{C7ABFB57-A6BB-4FCF-965E-1357BB3B3856}" type="pres">
      <dgm:prSet presAssocID="{05482444-3F64-4D08-A2AD-48E8DF5CC48E}"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Stopwatch"/>
        </a:ext>
      </dgm:extLst>
    </dgm:pt>
    <dgm:pt modelId="{A172A034-B189-4ABA-AD8F-9E3AE00F2553}" type="pres">
      <dgm:prSet presAssocID="{05482444-3F64-4D08-A2AD-48E8DF5CC48E}" presName="spaceRect" presStyleCnt="0"/>
      <dgm:spPr/>
    </dgm:pt>
    <dgm:pt modelId="{317ACA23-913D-4A3C-A803-E81C85A64BD7}" type="pres">
      <dgm:prSet presAssocID="{05482444-3F64-4D08-A2AD-48E8DF5CC48E}" presName="parTx" presStyleLbl="revTx" presStyleIdx="0" presStyleCnt="2">
        <dgm:presLayoutVars>
          <dgm:chMax val="0"/>
          <dgm:chPref val="0"/>
        </dgm:presLayoutVars>
      </dgm:prSet>
      <dgm:spPr/>
    </dgm:pt>
    <dgm:pt modelId="{BFD112BC-2430-4872-93FD-DBF62A9CAF9F}" type="pres">
      <dgm:prSet presAssocID="{69B90A43-81AA-4979-846A-8814223BD73A}" presName="sibTrans" presStyleCnt="0"/>
      <dgm:spPr/>
    </dgm:pt>
    <dgm:pt modelId="{A9C19375-7D66-48C4-B67F-1670FC40A5AE}" type="pres">
      <dgm:prSet presAssocID="{10ED186E-5ED9-4282-8399-64BA39C7103C}" presName="compNode" presStyleCnt="0"/>
      <dgm:spPr/>
    </dgm:pt>
    <dgm:pt modelId="{2B45AB3D-E317-411F-9517-7D611C1A3F53}" type="pres">
      <dgm:prSet presAssocID="{10ED186E-5ED9-4282-8399-64BA39C7103C}" presName="bgRect" presStyleLbl="bgShp" presStyleIdx="1" presStyleCnt="2"/>
      <dgm:spPr/>
    </dgm:pt>
    <dgm:pt modelId="{A604A1FF-4D9D-4453-91DA-73D85D2A1F3F}" type="pres">
      <dgm:prSet presAssocID="{10ED186E-5ED9-4282-8399-64BA39C7103C}"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53FE8660-684D-4110-BDF6-6CC9FB3A425E}" type="pres">
      <dgm:prSet presAssocID="{10ED186E-5ED9-4282-8399-64BA39C7103C}" presName="spaceRect" presStyleCnt="0"/>
      <dgm:spPr/>
    </dgm:pt>
    <dgm:pt modelId="{8FFF94B6-4199-453F-B350-8BE6BE2DA65D}" type="pres">
      <dgm:prSet presAssocID="{10ED186E-5ED9-4282-8399-64BA39C7103C}" presName="parTx" presStyleLbl="revTx" presStyleIdx="1" presStyleCnt="2">
        <dgm:presLayoutVars>
          <dgm:chMax val="0"/>
          <dgm:chPref val="0"/>
        </dgm:presLayoutVars>
      </dgm:prSet>
      <dgm:spPr/>
    </dgm:pt>
  </dgm:ptLst>
  <dgm:cxnLst>
    <dgm:cxn modelId="{D1D85F1D-6784-48E5-B4F7-662126774947}" srcId="{27ECBD0E-2F0D-4D64-BA61-2EE9301D7A7E}" destId="{05482444-3F64-4D08-A2AD-48E8DF5CC48E}" srcOrd="0" destOrd="0" parTransId="{7E79A92B-F4C0-4CCD-BEBC-8FE7F5841A51}" sibTransId="{69B90A43-81AA-4979-846A-8814223BD73A}"/>
    <dgm:cxn modelId="{6CF78F7D-03EF-46A0-9C35-EF2502B061D6}" type="presOf" srcId="{27ECBD0E-2F0D-4D64-BA61-2EE9301D7A7E}" destId="{F1A595E3-05EB-483D-9890-C2B8B95B7490}" srcOrd="0" destOrd="0" presId="urn:microsoft.com/office/officeart/2018/2/layout/IconVerticalSolidList"/>
    <dgm:cxn modelId="{9B056B92-3CC6-4FC1-9180-EB0B95BC140D}" srcId="{27ECBD0E-2F0D-4D64-BA61-2EE9301D7A7E}" destId="{10ED186E-5ED9-4282-8399-64BA39C7103C}" srcOrd="1" destOrd="0" parTransId="{27E4590C-1F15-4E0D-8B2C-248A9B7AFCF1}" sibTransId="{19CBC76E-E7B2-49AF-B79D-08BB63969B7A}"/>
    <dgm:cxn modelId="{C4BF74BD-472F-41CC-9870-F3B636C3C4B0}" type="presOf" srcId="{05482444-3F64-4D08-A2AD-48E8DF5CC48E}" destId="{317ACA23-913D-4A3C-A803-E81C85A64BD7}" srcOrd="0" destOrd="0" presId="urn:microsoft.com/office/officeart/2018/2/layout/IconVerticalSolidList"/>
    <dgm:cxn modelId="{A6F7ACD1-D648-4C06-A275-19903FC5D459}" type="presOf" srcId="{10ED186E-5ED9-4282-8399-64BA39C7103C}" destId="{8FFF94B6-4199-453F-B350-8BE6BE2DA65D}" srcOrd="0" destOrd="0" presId="urn:microsoft.com/office/officeart/2018/2/layout/IconVerticalSolidList"/>
    <dgm:cxn modelId="{B0B95C2F-23DA-43F2-8BFC-5E9F933BA9DB}" type="presParOf" srcId="{F1A595E3-05EB-483D-9890-C2B8B95B7490}" destId="{F7A5396C-7C94-4CE2-91EB-09831AD8A5C6}" srcOrd="0" destOrd="0" presId="urn:microsoft.com/office/officeart/2018/2/layout/IconVerticalSolidList"/>
    <dgm:cxn modelId="{BAE28E1A-81B7-482E-BC87-94B2D73852F3}" type="presParOf" srcId="{F7A5396C-7C94-4CE2-91EB-09831AD8A5C6}" destId="{FB656501-F3B5-4596-BE83-85434C23AC3B}" srcOrd="0" destOrd="0" presId="urn:microsoft.com/office/officeart/2018/2/layout/IconVerticalSolidList"/>
    <dgm:cxn modelId="{F760BF2B-41A9-4DC8-A1C3-B53B5F3D1F10}" type="presParOf" srcId="{F7A5396C-7C94-4CE2-91EB-09831AD8A5C6}" destId="{C7ABFB57-A6BB-4FCF-965E-1357BB3B3856}" srcOrd="1" destOrd="0" presId="urn:microsoft.com/office/officeart/2018/2/layout/IconVerticalSolidList"/>
    <dgm:cxn modelId="{2923F748-31B3-4BF8-970B-680C000F7A2A}" type="presParOf" srcId="{F7A5396C-7C94-4CE2-91EB-09831AD8A5C6}" destId="{A172A034-B189-4ABA-AD8F-9E3AE00F2553}" srcOrd="2" destOrd="0" presId="urn:microsoft.com/office/officeart/2018/2/layout/IconVerticalSolidList"/>
    <dgm:cxn modelId="{A6466445-231B-43AD-B09D-D8D7E9DEC189}" type="presParOf" srcId="{F7A5396C-7C94-4CE2-91EB-09831AD8A5C6}" destId="{317ACA23-913D-4A3C-A803-E81C85A64BD7}" srcOrd="3" destOrd="0" presId="urn:microsoft.com/office/officeart/2018/2/layout/IconVerticalSolidList"/>
    <dgm:cxn modelId="{74E41690-C554-4006-8CBB-03601ECD55AF}" type="presParOf" srcId="{F1A595E3-05EB-483D-9890-C2B8B95B7490}" destId="{BFD112BC-2430-4872-93FD-DBF62A9CAF9F}" srcOrd="1" destOrd="0" presId="urn:microsoft.com/office/officeart/2018/2/layout/IconVerticalSolidList"/>
    <dgm:cxn modelId="{DE500CE7-E25A-4C3A-9D0F-B2A912D613E3}" type="presParOf" srcId="{F1A595E3-05EB-483D-9890-C2B8B95B7490}" destId="{A9C19375-7D66-48C4-B67F-1670FC40A5AE}" srcOrd="2" destOrd="0" presId="urn:microsoft.com/office/officeart/2018/2/layout/IconVerticalSolidList"/>
    <dgm:cxn modelId="{652E4E99-B01A-43BD-84FD-7100AADD6DD1}" type="presParOf" srcId="{A9C19375-7D66-48C4-B67F-1670FC40A5AE}" destId="{2B45AB3D-E317-411F-9517-7D611C1A3F53}" srcOrd="0" destOrd="0" presId="urn:microsoft.com/office/officeart/2018/2/layout/IconVerticalSolidList"/>
    <dgm:cxn modelId="{F61153BA-0605-4EF7-98FE-6B96B6C749B5}" type="presParOf" srcId="{A9C19375-7D66-48C4-B67F-1670FC40A5AE}" destId="{A604A1FF-4D9D-4453-91DA-73D85D2A1F3F}" srcOrd="1" destOrd="0" presId="urn:microsoft.com/office/officeart/2018/2/layout/IconVerticalSolidList"/>
    <dgm:cxn modelId="{6326E794-7F89-40A3-ACE4-5960A463432B}" type="presParOf" srcId="{A9C19375-7D66-48C4-B67F-1670FC40A5AE}" destId="{53FE8660-684D-4110-BDF6-6CC9FB3A425E}" srcOrd="2" destOrd="0" presId="urn:microsoft.com/office/officeart/2018/2/layout/IconVerticalSolidList"/>
    <dgm:cxn modelId="{798789CF-6DFB-46D9-A26B-59171491AA4E}" type="presParOf" srcId="{A9C19375-7D66-48C4-B67F-1670FC40A5AE}" destId="{8FFF94B6-4199-453F-B350-8BE6BE2DA65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E870126-A65E-41FE-899C-4A5A3E649D47}"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CE443FBE-AEDA-4EA1-8015-4C7EEDD11983}">
      <dgm:prSet/>
      <dgm:spPr/>
      <dgm:t>
        <a:bodyPr/>
        <a:lstStyle/>
        <a:p>
          <a:r>
            <a:rPr lang="en-US" dirty="0"/>
            <a:t>Scientific Advisory Committee on Nutrition</a:t>
          </a:r>
        </a:p>
      </dgm:t>
    </dgm:pt>
    <dgm:pt modelId="{8C051C21-7EA4-4BF5-91F1-1949156C3895}" type="parTrans" cxnId="{75E25737-EA0A-4BBD-A9B1-75DB3B91ED8A}">
      <dgm:prSet/>
      <dgm:spPr/>
      <dgm:t>
        <a:bodyPr/>
        <a:lstStyle/>
        <a:p>
          <a:endParaRPr lang="en-US"/>
        </a:p>
      </dgm:t>
    </dgm:pt>
    <dgm:pt modelId="{2932C0BC-73AF-4ABE-A8FE-F17569846299}" type="sibTrans" cxnId="{75E25737-EA0A-4BBD-A9B1-75DB3B91ED8A}">
      <dgm:prSet/>
      <dgm:spPr/>
      <dgm:t>
        <a:bodyPr/>
        <a:lstStyle/>
        <a:p>
          <a:endParaRPr lang="en-US"/>
        </a:p>
      </dgm:t>
    </dgm:pt>
    <dgm:pt modelId="{509A2546-44EB-4DD3-9314-394E16384A5B}">
      <dgm:prSet/>
      <dgm:spPr/>
      <dgm:t>
        <a:bodyPr/>
        <a:lstStyle/>
        <a:p>
          <a:r>
            <a:rPr lang="en-US" dirty="0"/>
            <a:t>Now taken over from COMA</a:t>
          </a:r>
        </a:p>
      </dgm:t>
    </dgm:pt>
    <dgm:pt modelId="{2C2A986E-0072-4FFF-B09A-758A4A26BC69}" type="parTrans" cxnId="{446D758A-6C29-4373-B447-232178D5D09B}">
      <dgm:prSet/>
      <dgm:spPr/>
      <dgm:t>
        <a:bodyPr/>
        <a:lstStyle/>
        <a:p>
          <a:endParaRPr lang="en-US"/>
        </a:p>
      </dgm:t>
    </dgm:pt>
    <dgm:pt modelId="{89065297-54F8-4296-A544-08F39E6F9305}" type="sibTrans" cxnId="{446D758A-6C29-4373-B447-232178D5D09B}">
      <dgm:prSet/>
      <dgm:spPr/>
      <dgm:t>
        <a:bodyPr/>
        <a:lstStyle/>
        <a:p>
          <a:endParaRPr lang="en-US"/>
        </a:p>
      </dgm:t>
    </dgm:pt>
    <dgm:pt modelId="{0F83A664-84D0-4BAA-8CFA-750852A1385D}">
      <dgm:prSet/>
      <dgm:spPr/>
      <dgm:t>
        <a:bodyPr/>
        <a:lstStyle/>
        <a:p>
          <a:r>
            <a:rPr lang="en-US" dirty="0"/>
            <a:t>They have updated a few nutrients – Vitamin D, Sugar and some energy requirements for young males</a:t>
          </a:r>
        </a:p>
      </dgm:t>
    </dgm:pt>
    <dgm:pt modelId="{83D0FC87-BA42-4001-8422-A0057B043770}" type="parTrans" cxnId="{E7306871-89AE-43FB-84AC-1D6EDD114365}">
      <dgm:prSet/>
      <dgm:spPr/>
      <dgm:t>
        <a:bodyPr/>
        <a:lstStyle/>
        <a:p>
          <a:endParaRPr lang="en-US"/>
        </a:p>
      </dgm:t>
    </dgm:pt>
    <dgm:pt modelId="{653CFD2C-E2CA-47C0-B7AB-F66036F8CD6E}" type="sibTrans" cxnId="{E7306871-89AE-43FB-84AC-1D6EDD114365}">
      <dgm:prSet/>
      <dgm:spPr/>
      <dgm:t>
        <a:bodyPr/>
        <a:lstStyle/>
        <a:p>
          <a:endParaRPr lang="en-US"/>
        </a:p>
      </dgm:t>
    </dgm:pt>
    <dgm:pt modelId="{313032A1-75DC-486D-ACE1-2CD849B72CD0}">
      <dgm:prSet/>
      <dgm:spPr/>
      <dgm:t>
        <a:bodyPr/>
        <a:lstStyle/>
        <a:p>
          <a:r>
            <a:rPr lang="en-US" dirty="0">
              <a:hlinkClick xmlns:r="http://schemas.openxmlformats.org/officeDocument/2006/relationships" r:id="rId1"/>
            </a:rPr>
            <a:t>https://www.gov.uk/government/groups/scientific-advisory-committee-on-nutrition</a:t>
          </a:r>
          <a:endParaRPr lang="en-US" dirty="0"/>
        </a:p>
      </dgm:t>
    </dgm:pt>
    <dgm:pt modelId="{8B55CD37-5C05-4C46-9CF6-8B1E6AC74F27}" type="parTrans" cxnId="{4B85BAC3-64E1-45E8-93BD-8CAD9DF2A96F}">
      <dgm:prSet/>
      <dgm:spPr/>
      <dgm:t>
        <a:bodyPr/>
        <a:lstStyle/>
        <a:p>
          <a:endParaRPr lang="en-US"/>
        </a:p>
      </dgm:t>
    </dgm:pt>
    <dgm:pt modelId="{07B771F5-EFB5-46BF-B567-828144932F39}" type="sibTrans" cxnId="{4B85BAC3-64E1-45E8-93BD-8CAD9DF2A96F}">
      <dgm:prSet/>
      <dgm:spPr/>
      <dgm:t>
        <a:bodyPr/>
        <a:lstStyle/>
        <a:p>
          <a:endParaRPr lang="en-US"/>
        </a:p>
      </dgm:t>
    </dgm:pt>
    <dgm:pt modelId="{0E956EFF-BA1B-45D5-BC3F-6A0AC96B7E96}" type="pres">
      <dgm:prSet presAssocID="{6E870126-A65E-41FE-899C-4A5A3E649D47}" presName="vert0" presStyleCnt="0">
        <dgm:presLayoutVars>
          <dgm:dir/>
          <dgm:animOne val="branch"/>
          <dgm:animLvl val="lvl"/>
        </dgm:presLayoutVars>
      </dgm:prSet>
      <dgm:spPr/>
    </dgm:pt>
    <dgm:pt modelId="{B3CB7192-63C7-4D37-A7FD-A4DE29F5A961}" type="pres">
      <dgm:prSet presAssocID="{CE443FBE-AEDA-4EA1-8015-4C7EEDD11983}" presName="thickLine" presStyleLbl="alignNode1" presStyleIdx="0" presStyleCnt="4"/>
      <dgm:spPr/>
    </dgm:pt>
    <dgm:pt modelId="{296EDB0A-045E-4D43-9A5E-157687F7772A}" type="pres">
      <dgm:prSet presAssocID="{CE443FBE-AEDA-4EA1-8015-4C7EEDD11983}" presName="horz1" presStyleCnt="0"/>
      <dgm:spPr/>
    </dgm:pt>
    <dgm:pt modelId="{68C95FF3-36CA-4B40-8BBC-CE2A2ADE266D}" type="pres">
      <dgm:prSet presAssocID="{CE443FBE-AEDA-4EA1-8015-4C7EEDD11983}" presName="tx1" presStyleLbl="revTx" presStyleIdx="0" presStyleCnt="4"/>
      <dgm:spPr/>
    </dgm:pt>
    <dgm:pt modelId="{32FC855E-1CDE-475A-AF8E-17FBEACA8BF0}" type="pres">
      <dgm:prSet presAssocID="{CE443FBE-AEDA-4EA1-8015-4C7EEDD11983}" presName="vert1" presStyleCnt="0"/>
      <dgm:spPr/>
    </dgm:pt>
    <dgm:pt modelId="{07F5D6F7-7411-463B-8635-5AF52B753C26}" type="pres">
      <dgm:prSet presAssocID="{509A2546-44EB-4DD3-9314-394E16384A5B}" presName="thickLine" presStyleLbl="alignNode1" presStyleIdx="1" presStyleCnt="4"/>
      <dgm:spPr/>
    </dgm:pt>
    <dgm:pt modelId="{4B0C95D3-5990-422D-8D02-19A858453D3D}" type="pres">
      <dgm:prSet presAssocID="{509A2546-44EB-4DD3-9314-394E16384A5B}" presName="horz1" presStyleCnt="0"/>
      <dgm:spPr/>
    </dgm:pt>
    <dgm:pt modelId="{3B988A5E-937E-496B-88A1-DEAC4CEF6592}" type="pres">
      <dgm:prSet presAssocID="{509A2546-44EB-4DD3-9314-394E16384A5B}" presName="tx1" presStyleLbl="revTx" presStyleIdx="1" presStyleCnt="4"/>
      <dgm:spPr/>
    </dgm:pt>
    <dgm:pt modelId="{F83374CF-8285-420F-BA05-61E0EB6588A5}" type="pres">
      <dgm:prSet presAssocID="{509A2546-44EB-4DD3-9314-394E16384A5B}" presName="vert1" presStyleCnt="0"/>
      <dgm:spPr/>
    </dgm:pt>
    <dgm:pt modelId="{A12D2D54-378D-4F75-828A-127838080A83}" type="pres">
      <dgm:prSet presAssocID="{0F83A664-84D0-4BAA-8CFA-750852A1385D}" presName="thickLine" presStyleLbl="alignNode1" presStyleIdx="2" presStyleCnt="4"/>
      <dgm:spPr/>
    </dgm:pt>
    <dgm:pt modelId="{2B4AE8D5-95F2-4B82-84FD-AC1E53F5DD6A}" type="pres">
      <dgm:prSet presAssocID="{0F83A664-84D0-4BAA-8CFA-750852A1385D}" presName="horz1" presStyleCnt="0"/>
      <dgm:spPr/>
    </dgm:pt>
    <dgm:pt modelId="{0FD912D7-3111-42E1-8B96-CC21E0054934}" type="pres">
      <dgm:prSet presAssocID="{0F83A664-84D0-4BAA-8CFA-750852A1385D}" presName="tx1" presStyleLbl="revTx" presStyleIdx="2" presStyleCnt="4"/>
      <dgm:spPr/>
    </dgm:pt>
    <dgm:pt modelId="{33481B94-1CFD-49AD-9AED-276DB71FB5DC}" type="pres">
      <dgm:prSet presAssocID="{0F83A664-84D0-4BAA-8CFA-750852A1385D}" presName="vert1" presStyleCnt="0"/>
      <dgm:spPr/>
    </dgm:pt>
    <dgm:pt modelId="{EA8A44B4-2FF2-41D9-93EC-0B74F65D797E}" type="pres">
      <dgm:prSet presAssocID="{313032A1-75DC-486D-ACE1-2CD849B72CD0}" presName="thickLine" presStyleLbl="alignNode1" presStyleIdx="3" presStyleCnt="4"/>
      <dgm:spPr/>
    </dgm:pt>
    <dgm:pt modelId="{CA56B4B2-A345-44F5-BCC4-2BEF72139C15}" type="pres">
      <dgm:prSet presAssocID="{313032A1-75DC-486D-ACE1-2CD849B72CD0}" presName="horz1" presStyleCnt="0"/>
      <dgm:spPr/>
    </dgm:pt>
    <dgm:pt modelId="{2F64410E-1F62-4CCC-A7C3-EBFBEF1EBE71}" type="pres">
      <dgm:prSet presAssocID="{313032A1-75DC-486D-ACE1-2CD849B72CD0}" presName="tx1" presStyleLbl="revTx" presStyleIdx="3" presStyleCnt="4"/>
      <dgm:spPr/>
    </dgm:pt>
    <dgm:pt modelId="{826051AB-326C-4878-8FB3-7418B3C3B1FE}" type="pres">
      <dgm:prSet presAssocID="{313032A1-75DC-486D-ACE1-2CD849B72CD0}" presName="vert1" presStyleCnt="0"/>
      <dgm:spPr/>
    </dgm:pt>
  </dgm:ptLst>
  <dgm:cxnLst>
    <dgm:cxn modelId="{912A5017-8F4A-4BD7-9D54-735A55E67390}" type="presOf" srcId="{313032A1-75DC-486D-ACE1-2CD849B72CD0}" destId="{2F64410E-1F62-4CCC-A7C3-EBFBEF1EBE71}" srcOrd="0" destOrd="0" presId="urn:microsoft.com/office/officeart/2008/layout/LinedList"/>
    <dgm:cxn modelId="{75E25737-EA0A-4BBD-A9B1-75DB3B91ED8A}" srcId="{6E870126-A65E-41FE-899C-4A5A3E649D47}" destId="{CE443FBE-AEDA-4EA1-8015-4C7EEDD11983}" srcOrd="0" destOrd="0" parTransId="{8C051C21-7EA4-4BF5-91F1-1949156C3895}" sibTransId="{2932C0BC-73AF-4ABE-A8FE-F17569846299}"/>
    <dgm:cxn modelId="{E7306871-89AE-43FB-84AC-1D6EDD114365}" srcId="{6E870126-A65E-41FE-899C-4A5A3E649D47}" destId="{0F83A664-84D0-4BAA-8CFA-750852A1385D}" srcOrd="2" destOrd="0" parTransId="{83D0FC87-BA42-4001-8422-A0057B043770}" sibTransId="{653CFD2C-E2CA-47C0-B7AB-F66036F8CD6E}"/>
    <dgm:cxn modelId="{446D758A-6C29-4373-B447-232178D5D09B}" srcId="{6E870126-A65E-41FE-899C-4A5A3E649D47}" destId="{509A2546-44EB-4DD3-9314-394E16384A5B}" srcOrd="1" destOrd="0" parTransId="{2C2A986E-0072-4FFF-B09A-758A4A26BC69}" sibTransId="{89065297-54F8-4296-A544-08F39E6F9305}"/>
    <dgm:cxn modelId="{FAE2FFAE-2611-48A7-B633-435017CC6AE8}" type="presOf" srcId="{509A2546-44EB-4DD3-9314-394E16384A5B}" destId="{3B988A5E-937E-496B-88A1-DEAC4CEF6592}" srcOrd="0" destOrd="0" presId="urn:microsoft.com/office/officeart/2008/layout/LinedList"/>
    <dgm:cxn modelId="{3D4645B1-8A7C-41D6-A5C9-201BBDC630A0}" type="presOf" srcId="{6E870126-A65E-41FE-899C-4A5A3E649D47}" destId="{0E956EFF-BA1B-45D5-BC3F-6A0AC96B7E96}" srcOrd="0" destOrd="0" presId="urn:microsoft.com/office/officeart/2008/layout/LinedList"/>
    <dgm:cxn modelId="{4B85BAC3-64E1-45E8-93BD-8CAD9DF2A96F}" srcId="{6E870126-A65E-41FE-899C-4A5A3E649D47}" destId="{313032A1-75DC-486D-ACE1-2CD849B72CD0}" srcOrd="3" destOrd="0" parTransId="{8B55CD37-5C05-4C46-9CF6-8B1E6AC74F27}" sibTransId="{07B771F5-EFB5-46BF-B567-828144932F39}"/>
    <dgm:cxn modelId="{62D0F0CA-40A5-4BD5-814A-5ABD77770B26}" type="presOf" srcId="{CE443FBE-AEDA-4EA1-8015-4C7EEDD11983}" destId="{68C95FF3-36CA-4B40-8BBC-CE2A2ADE266D}" srcOrd="0" destOrd="0" presId="urn:microsoft.com/office/officeart/2008/layout/LinedList"/>
    <dgm:cxn modelId="{A2C84FD7-C178-46C7-8FBC-047888CAF3F0}" type="presOf" srcId="{0F83A664-84D0-4BAA-8CFA-750852A1385D}" destId="{0FD912D7-3111-42E1-8B96-CC21E0054934}" srcOrd="0" destOrd="0" presId="urn:microsoft.com/office/officeart/2008/layout/LinedList"/>
    <dgm:cxn modelId="{FDDD9A52-2450-4AD3-A9FD-42B62A824A32}" type="presParOf" srcId="{0E956EFF-BA1B-45D5-BC3F-6A0AC96B7E96}" destId="{B3CB7192-63C7-4D37-A7FD-A4DE29F5A961}" srcOrd="0" destOrd="0" presId="urn:microsoft.com/office/officeart/2008/layout/LinedList"/>
    <dgm:cxn modelId="{19CE5DD8-469A-4497-8874-FE4128C5C0A9}" type="presParOf" srcId="{0E956EFF-BA1B-45D5-BC3F-6A0AC96B7E96}" destId="{296EDB0A-045E-4D43-9A5E-157687F7772A}" srcOrd="1" destOrd="0" presId="urn:microsoft.com/office/officeart/2008/layout/LinedList"/>
    <dgm:cxn modelId="{BEC693ED-6393-487D-B8E4-B1BB8A20CEA5}" type="presParOf" srcId="{296EDB0A-045E-4D43-9A5E-157687F7772A}" destId="{68C95FF3-36CA-4B40-8BBC-CE2A2ADE266D}" srcOrd="0" destOrd="0" presId="urn:microsoft.com/office/officeart/2008/layout/LinedList"/>
    <dgm:cxn modelId="{A08B411A-2562-4DE8-9AAC-7724F1717690}" type="presParOf" srcId="{296EDB0A-045E-4D43-9A5E-157687F7772A}" destId="{32FC855E-1CDE-475A-AF8E-17FBEACA8BF0}" srcOrd="1" destOrd="0" presId="urn:microsoft.com/office/officeart/2008/layout/LinedList"/>
    <dgm:cxn modelId="{454D2BA2-8CE6-453D-A445-DB885B837BE5}" type="presParOf" srcId="{0E956EFF-BA1B-45D5-BC3F-6A0AC96B7E96}" destId="{07F5D6F7-7411-463B-8635-5AF52B753C26}" srcOrd="2" destOrd="0" presId="urn:microsoft.com/office/officeart/2008/layout/LinedList"/>
    <dgm:cxn modelId="{49573F33-DA3C-475D-89DF-F60E0EB2B55B}" type="presParOf" srcId="{0E956EFF-BA1B-45D5-BC3F-6A0AC96B7E96}" destId="{4B0C95D3-5990-422D-8D02-19A858453D3D}" srcOrd="3" destOrd="0" presId="urn:microsoft.com/office/officeart/2008/layout/LinedList"/>
    <dgm:cxn modelId="{6DA30CDA-481B-4899-928B-CA9638D6A03E}" type="presParOf" srcId="{4B0C95D3-5990-422D-8D02-19A858453D3D}" destId="{3B988A5E-937E-496B-88A1-DEAC4CEF6592}" srcOrd="0" destOrd="0" presId="urn:microsoft.com/office/officeart/2008/layout/LinedList"/>
    <dgm:cxn modelId="{7D370FBC-F11B-4A9B-A956-A63904B2D3A9}" type="presParOf" srcId="{4B0C95D3-5990-422D-8D02-19A858453D3D}" destId="{F83374CF-8285-420F-BA05-61E0EB6588A5}" srcOrd="1" destOrd="0" presId="urn:microsoft.com/office/officeart/2008/layout/LinedList"/>
    <dgm:cxn modelId="{A0E3CC1C-A364-46FC-B7A8-3C1933629F84}" type="presParOf" srcId="{0E956EFF-BA1B-45D5-BC3F-6A0AC96B7E96}" destId="{A12D2D54-378D-4F75-828A-127838080A83}" srcOrd="4" destOrd="0" presId="urn:microsoft.com/office/officeart/2008/layout/LinedList"/>
    <dgm:cxn modelId="{6BD8596D-75C5-449E-9BC2-D5BAF72476E4}" type="presParOf" srcId="{0E956EFF-BA1B-45D5-BC3F-6A0AC96B7E96}" destId="{2B4AE8D5-95F2-4B82-84FD-AC1E53F5DD6A}" srcOrd="5" destOrd="0" presId="urn:microsoft.com/office/officeart/2008/layout/LinedList"/>
    <dgm:cxn modelId="{61A075CE-C399-4CC8-8394-09528B3D7BE4}" type="presParOf" srcId="{2B4AE8D5-95F2-4B82-84FD-AC1E53F5DD6A}" destId="{0FD912D7-3111-42E1-8B96-CC21E0054934}" srcOrd="0" destOrd="0" presId="urn:microsoft.com/office/officeart/2008/layout/LinedList"/>
    <dgm:cxn modelId="{457833B9-B168-49EE-983B-2F06DAE0CB63}" type="presParOf" srcId="{2B4AE8D5-95F2-4B82-84FD-AC1E53F5DD6A}" destId="{33481B94-1CFD-49AD-9AED-276DB71FB5DC}" srcOrd="1" destOrd="0" presId="urn:microsoft.com/office/officeart/2008/layout/LinedList"/>
    <dgm:cxn modelId="{2C4E0210-54FB-43C9-91C7-C92CC5066F1E}" type="presParOf" srcId="{0E956EFF-BA1B-45D5-BC3F-6A0AC96B7E96}" destId="{EA8A44B4-2FF2-41D9-93EC-0B74F65D797E}" srcOrd="6" destOrd="0" presId="urn:microsoft.com/office/officeart/2008/layout/LinedList"/>
    <dgm:cxn modelId="{52A9834B-8FAC-49B1-AB8D-F116C252903D}" type="presParOf" srcId="{0E956EFF-BA1B-45D5-BC3F-6A0AC96B7E96}" destId="{CA56B4B2-A345-44F5-BCC4-2BEF72139C15}" srcOrd="7" destOrd="0" presId="urn:microsoft.com/office/officeart/2008/layout/LinedList"/>
    <dgm:cxn modelId="{B3252858-F13B-4931-BE83-C555473AA3A3}" type="presParOf" srcId="{CA56B4B2-A345-44F5-BCC4-2BEF72139C15}" destId="{2F64410E-1F62-4CCC-A7C3-EBFBEF1EBE71}" srcOrd="0" destOrd="0" presId="urn:microsoft.com/office/officeart/2008/layout/LinedList"/>
    <dgm:cxn modelId="{7A1B11FB-741A-4B48-8313-06D658EADB15}" type="presParOf" srcId="{CA56B4B2-A345-44F5-BCC4-2BEF72139C15}" destId="{826051AB-326C-4878-8FB3-7418B3C3B1F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6303E0C-6459-4A58-86C1-F6E24BCCACB9}"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CADEB95B-8EC3-4C35-8002-F7271B986AED}">
      <dgm:prSet/>
      <dgm:spPr/>
      <dgm:t>
        <a:bodyPr/>
        <a:lstStyle/>
        <a:p>
          <a:r>
            <a:rPr lang="en-GB" dirty="0"/>
            <a:t>Included within this definition are three types of estimates: </a:t>
          </a:r>
          <a:endParaRPr lang="en-US" dirty="0"/>
        </a:p>
      </dgm:t>
    </dgm:pt>
    <dgm:pt modelId="{2C8F0B22-7B00-411E-AF2C-33B35B6A3EE3}" type="parTrans" cxnId="{945E1D3C-2035-4F8D-93F0-6744D1B14EDF}">
      <dgm:prSet/>
      <dgm:spPr/>
      <dgm:t>
        <a:bodyPr/>
        <a:lstStyle/>
        <a:p>
          <a:endParaRPr lang="en-US"/>
        </a:p>
      </dgm:t>
    </dgm:pt>
    <dgm:pt modelId="{21530499-8BB2-4E56-9ABE-B174850D9B74}" type="sibTrans" cxnId="{945E1D3C-2035-4F8D-93F0-6744D1B14EDF}">
      <dgm:prSet/>
      <dgm:spPr/>
      <dgm:t>
        <a:bodyPr/>
        <a:lstStyle/>
        <a:p>
          <a:endParaRPr lang="en-US" dirty="0"/>
        </a:p>
      </dgm:t>
    </dgm:pt>
    <dgm:pt modelId="{B04A26A3-FFA4-4DC7-9612-EB1141EA3ABA}">
      <dgm:prSet/>
      <dgm:spPr/>
      <dgm:t>
        <a:bodyPr/>
        <a:lstStyle/>
        <a:p>
          <a:r>
            <a:rPr lang="en-GB" dirty="0"/>
            <a:t>Reference Nutrient Intakes (RNIs), </a:t>
          </a:r>
          <a:endParaRPr lang="en-US" dirty="0"/>
        </a:p>
      </dgm:t>
    </dgm:pt>
    <dgm:pt modelId="{19352092-A513-42A3-811B-638A0DFCECB5}" type="parTrans" cxnId="{3ABBEEBD-811B-49B2-8040-CCE7B4112AB6}">
      <dgm:prSet/>
      <dgm:spPr/>
      <dgm:t>
        <a:bodyPr/>
        <a:lstStyle/>
        <a:p>
          <a:endParaRPr lang="en-US"/>
        </a:p>
      </dgm:t>
    </dgm:pt>
    <dgm:pt modelId="{16EBD291-022C-4360-969C-04783CF15D8A}" type="sibTrans" cxnId="{3ABBEEBD-811B-49B2-8040-CCE7B4112AB6}">
      <dgm:prSet/>
      <dgm:spPr/>
      <dgm:t>
        <a:bodyPr/>
        <a:lstStyle/>
        <a:p>
          <a:endParaRPr lang="en-US" dirty="0"/>
        </a:p>
      </dgm:t>
    </dgm:pt>
    <dgm:pt modelId="{5E33F9B9-0EBF-47F5-9CA2-95028B178006}">
      <dgm:prSet/>
      <dgm:spPr/>
      <dgm:t>
        <a:bodyPr/>
        <a:lstStyle/>
        <a:p>
          <a:r>
            <a:rPr lang="en-GB" dirty="0"/>
            <a:t>Estimated Average Requirements (EARs) and </a:t>
          </a:r>
          <a:endParaRPr lang="en-US" dirty="0"/>
        </a:p>
      </dgm:t>
    </dgm:pt>
    <dgm:pt modelId="{83CEDA38-AB19-41FB-A696-596B4F56403B}" type="parTrans" cxnId="{AC0C7A21-8826-43EE-81F1-54CAB39D7E77}">
      <dgm:prSet/>
      <dgm:spPr/>
      <dgm:t>
        <a:bodyPr/>
        <a:lstStyle/>
        <a:p>
          <a:endParaRPr lang="en-US"/>
        </a:p>
      </dgm:t>
    </dgm:pt>
    <dgm:pt modelId="{CA4EF1B5-55E1-4EDE-9FF4-9AA662377E67}" type="sibTrans" cxnId="{AC0C7A21-8826-43EE-81F1-54CAB39D7E77}">
      <dgm:prSet/>
      <dgm:spPr/>
      <dgm:t>
        <a:bodyPr/>
        <a:lstStyle/>
        <a:p>
          <a:endParaRPr lang="en-US" dirty="0"/>
        </a:p>
      </dgm:t>
    </dgm:pt>
    <dgm:pt modelId="{7498CF0F-D22A-4C57-8F79-F60CD1207560}">
      <dgm:prSet/>
      <dgm:spPr/>
      <dgm:t>
        <a:bodyPr/>
        <a:lstStyle/>
        <a:p>
          <a:r>
            <a:rPr lang="en-GB" dirty="0"/>
            <a:t>Lower Reference Nutrient Intakes (LRNIs).</a:t>
          </a:r>
          <a:endParaRPr lang="en-US" dirty="0"/>
        </a:p>
      </dgm:t>
    </dgm:pt>
    <dgm:pt modelId="{2445F19E-980B-4B4F-8C30-57F0615BD6DE}" type="parTrans" cxnId="{0D19E8A1-C831-4306-8B89-C99F73112439}">
      <dgm:prSet/>
      <dgm:spPr/>
      <dgm:t>
        <a:bodyPr/>
        <a:lstStyle/>
        <a:p>
          <a:endParaRPr lang="en-US"/>
        </a:p>
      </dgm:t>
    </dgm:pt>
    <dgm:pt modelId="{1930C445-D092-4CC9-8B38-EBD2ADC58E16}" type="sibTrans" cxnId="{0D19E8A1-C831-4306-8B89-C99F73112439}">
      <dgm:prSet/>
      <dgm:spPr/>
      <dgm:t>
        <a:bodyPr/>
        <a:lstStyle/>
        <a:p>
          <a:endParaRPr lang="en-US" dirty="0"/>
        </a:p>
      </dgm:t>
    </dgm:pt>
    <dgm:pt modelId="{8F325AC0-A404-4797-9007-E239ADF5C724}">
      <dgm:prSet/>
      <dgm:spPr/>
      <dgm:t>
        <a:bodyPr/>
        <a:lstStyle/>
        <a:p>
          <a:r>
            <a:rPr lang="en-GB" dirty="0"/>
            <a:t>Try to remember these terms</a:t>
          </a:r>
          <a:endParaRPr lang="en-US" dirty="0"/>
        </a:p>
      </dgm:t>
    </dgm:pt>
    <dgm:pt modelId="{F4766AB7-9446-4C05-A873-D3592C779878}" type="parTrans" cxnId="{F24E512E-AC89-49A1-BD7E-130470BA3E3F}">
      <dgm:prSet/>
      <dgm:spPr/>
      <dgm:t>
        <a:bodyPr/>
        <a:lstStyle/>
        <a:p>
          <a:endParaRPr lang="en-US"/>
        </a:p>
      </dgm:t>
    </dgm:pt>
    <dgm:pt modelId="{1E187E90-665E-4B98-90FE-28CC411DD0EB}" type="sibTrans" cxnId="{F24E512E-AC89-49A1-BD7E-130470BA3E3F}">
      <dgm:prSet/>
      <dgm:spPr/>
      <dgm:t>
        <a:bodyPr/>
        <a:lstStyle/>
        <a:p>
          <a:endParaRPr lang="en-US"/>
        </a:p>
      </dgm:t>
    </dgm:pt>
    <dgm:pt modelId="{1B59E19F-31A3-489E-A1B1-5D5C0B4A138B}" type="pres">
      <dgm:prSet presAssocID="{A6303E0C-6459-4A58-86C1-F6E24BCCACB9}" presName="vert0" presStyleCnt="0">
        <dgm:presLayoutVars>
          <dgm:dir/>
          <dgm:animOne val="branch"/>
          <dgm:animLvl val="lvl"/>
        </dgm:presLayoutVars>
      </dgm:prSet>
      <dgm:spPr/>
    </dgm:pt>
    <dgm:pt modelId="{DFE43394-DA48-499F-867A-00A94063F171}" type="pres">
      <dgm:prSet presAssocID="{CADEB95B-8EC3-4C35-8002-F7271B986AED}" presName="thickLine" presStyleLbl="alignNode1" presStyleIdx="0" presStyleCnt="5"/>
      <dgm:spPr/>
    </dgm:pt>
    <dgm:pt modelId="{60E5B90B-521F-4FF5-BC32-B4FD8C80259F}" type="pres">
      <dgm:prSet presAssocID="{CADEB95B-8EC3-4C35-8002-F7271B986AED}" presName="horz1" presStyleCnt="0"/>
      <dgm:spPr/>
    </dgm:pt>
    <dgm:pt modelId="{BB1ED2A6-E865-4A2E-943D-B23CE78E47BB}" type="pres">
      <dgm:prSet presAssocID="{CADEB95B-8EC3-4C35-8002-F7271B986AED}" presName="tx1" presStyleLbl="revTx" presStyleIdx="0" presStyleCnt="5"/>
      <dgm:spPr/>
    </dgm:pt>
    <dgm:pt modelId="{17470388-51C8-4D84-A88A-9E063FB2FE03}" type="pres">
      <dgm:prSet presAssocID="{CADEB95B-8EC3-4C35-8002-F7271B986AED}" presName="vert1" presStyleCnt="0"/>
      <dgm:spPr/>
    </dgm:pt>
    <dgm:pt modelId="{70CE5BF9-AFE7-4CDC-A4FB-7F54C1989141}" type="pres">
      <dgm:prSet presAssocID="{B04A26A3-FFA4-4DC7-9612-EB1141EA3ABA}" presName="thickLine" presStyleLbl="alignNode1" presStyleIdx="1" presStyleCnt="5"/>
      <dgm:spPr/>
    </dgm:pt>
    <dgm:pt modelId="{27F4BA4B-A681-43BF-A4FC-17074A95F2C6}" type="pres">
      <dgm:prSet presAssocID="{B04A26A3-FFA4-4DC7-9612-EB1141EA3ABA}" presName="horz1" presStyleCnt="0"/>
      <dgm:spPr/>
    </dgm:pt>
    <dgm:pt modelId="{B8955C2A-99D2-4DA2-8528-8054D076D0BB}" type="pres">
      <dgm:prSet presAssocID="{B04A26A3-FFA4-4DC7-9612-EB1141EA3ABA}" presName="tx1" presStyleLbl="revTx" presStyleIdx="1" presStyleCnt="5"/>
      <dgm:spPr/>
    </dgm:pt>
    <dgm:pt modelId="{D6796C36-75EB-4943-A72F-592E34C3AFAF}" type="pres">
      <dgm:prSet presAssocID="{B04A26A3-FFA4-4DC7-9612-EB1141EA3ABA}" presName="vert1" presStyleCnt="0"/>
      <dgm:spPr/>
    </dgm:pt>
    <dgm:pt modelId="{27CE969A-1FD6-41F5-A4ED-B6F077F9CA95}" type="pres">
      <dgm:prSet presAssocID="{5E33F9B9-0EBF-47F5-9CA2-95028B178006}" presName="thickLine" presStyleLbl="alignNode1" presStyleIdx="2" presStyleCnt="5"/>
      <dgm:spPr/>
    </dgm:pt>
    <dgm:pt modelId="{7312C745-41C1-49E9-BE5C-87958D0FC27B}" type="pres">
      <dgm:prSet presAssocID="{5E33F9B9-0EBF-47F5-9CA2-95028B178006}" presName="horz1" presStyleCnt="0"/>
      <dgm:spPr/>
    </dgm:pt>
    <dgm:pt modelId="{01F3115B-0526-4545-A067-5A71615D055E}" type="pres">
      <dgm:prSet presAssocID="{5E33F9B9-0EBF-47F5-9CA2-95028B178006}" presName="tx1" presStyleLbl="revTx" presStyleIdx="2" presStyleCnt="5"/>
      <dgm:spPr/>
    </dgm:pt>
    <dgm:pt modelId="{A56544A4-C16B-44C2-A492-A23415B0BA90}" type="pres">
      <dgm:prSet presAssocID="{5E33F9B9-0EBF-47F5-9CA2-95028B178006}" presName="vert1" presStyleCnt="0"/>
      <dgm:spPr/>
    </dgm:pt>
    <dgm:pt modelId="{63E66891-8059-413E-8E39-1720F72D54BE}" type="pres">
      <dgm:prSet presAssocID="{7498CF0F-D22A-4C57-8F79-F60CD1207560}" presName="thickLine" presStyleLbl="alignNode1" presStyleIdx="3" presStyleCnt="5"/>
      <dgm:spPr/>
    </dgm:pt>
    <dgm:pt modelId="{13D5B01E-F15A-4DD4-990B-DBFDEDA0C439}" type="pres">
      <dgm:prSet presAssocID="{7498CF0F-D22A-4C57-8F79-F60CD1207560}" presName="horz1" presStyleCnt="0"/>
      <dgm:spPr/>
    </dgm:pt>
    <dgm:pt modelId="{484F562B-0F5E-413F-A4FA-C8CBA8D18C65}" type="pres">
      <dgm:prSet presAssocID="{7498CF0F-D22A-4C57-8F79-F60CD1207560}" presName="tx1" presStyleLbl="revTx" presStyleIdx="3" presStyleCnt="5"/>
      <dgm:spPr/>
    </dgm:pt>
    <dgm:pt modelId="{732E6A26-69E6-4911-ABB7-C9716D302DFC}" type="pres">
      <dgm:prSet presAssocID="{7498CF0F-D22A-4C57-8F79-F60CD1207560}" presName="vert1" presStyleCnt="0"/>
      <dgm:spPr/>
    </dgm:pt>
    <dgm:pt modelId="{948771DB-EC6E-42CF-B1F1-BD3F10583441}" type="pres">
      <dgm:prSet presAssocID="{8F325AC0-A404-4797-9007-E239ADF5C724}" presName="thickLine" presStyleLbl="alignNode1" presStyleIdx="4" presStyleCnt="5"/>
      <dgm:spPr/>
    </dgm:pt>
    <dgm:pt modelId="{CA2F1849-F94F-49F5-BEC8-BFC1C9E7C455}" type="pres">
      <dgm:prSet presAssocID="{8F325AC0-A404-4797-9007-E239ADF5C724}" presName="horz1" presStyleCnt="0"/>
      <dgm:spPr/>
    </dgm:pt>
    <dgm:pt modelId="{353808EC-FEF7-4DD0-8C48-596B70BE9E32}" type="pres">
      <dgm:prSet presAssocID="{8F325AC0-A404-4797-9007-E239ADF5C724}" presName="tx1" presStyleLbl="revTx" presStyleIdx="4" presStyleCnt="5"/>
      <dgm:spPr/>
    </dgm:pt>
    <dgm:pt modelId="{730C9007-798D-4062-99FE-4CEA14A7B9CA}" type="pres">
      <dgm:prSet presAssocID="{8F325AC0-A404-4797-9007-E239ADF5C724}" presName="vert1" presStyleCnt="0"/>
      <dgm:spPr/>
    </dgm:pt>
  </dgm:ptLst>
  <dgm:cxnLst>
    <dgm:cxn modelId="{AC0C7A21-8826-43EE-81F1-54CAB39D7E77}" srcId="{A6303E0C-6459-4A58-86C1-F6E24BCCACB9}" destId="{5E33F9B9-0EBF-47F5-9CA2-95028B178006}" srcOrd="2" destOrd="0" parTransId="{83CEDA38-AB19-41FB-A696-596B4F56403B}" sibTransId="{CA4EF1B5-55E1-4EDE-9FF4-9AA662377E67}"/>
    <dgm:cxn modelId="{F24E512E-AC89-49A1-BD7E-130470BA3E3F}" srcId="{A6303E0C-6459-4A58-86C1-F6E24BCCACB9}" destId="{8F325AC0-A404-4797-9007-E239ADF5C724}" srcOrd="4" destOrd="0" parTransId="{F4766AB7-9446-4C05-A873-D3592C779878}" sibTransId="{1E187E90-665E-4B98-90FE-28CC411DD0EB}"/>
    <dgm:cxn modelId="{945E1D3C-2035-4F8D-93F0-6744D1B14EDF}" srcId="{A6303E0C-6459-4A58-86C1-F6E24BCCACB9}" destId="{CADEB95B-8EC3-4C35-8002-F7271B986AED}" srcOrd="0" destOrd="0" parTransId="{2C8F0B22-7B00-411E-AF2C-33B35B6A3EE3}" sibTransId="{21530499-8BB2-4E56-9ABE-B174850D9B74}"/>
    <dgm:cxn modelId="{77C05245-6967-40F8-80F9-A456CF65B986}" type="presOf" srcId="{7498CF0F-D22A-4C57-8F79-F60CD1207560}" destId="{484F562B-0F5E-413F-A4FA-C8CBA8D18C65}" srcOrd="0" destOrd="0" presId="urn:microsoft.com/office/officeart/2008/layout/LinedList"/>
    <dgm:cxn modelId="{D6A53775-8A5B-4BFC-A910-8124C70CCB3E}" type="presOf" srcId="{CADEB95B-8EC3-4C35-8002-F7271B986AED}" destId="{BB1ED2A6-E865-4A2E-943D-B23CE78E47BB}" srcOrd="0" destOrd="0" presId="urn:microsoft.com/office/officeart/2008/layout/LinedList"/>
    <dgm:cxn modelId="{A6FC1093-271F-43B3-8603-422020F42CF8}" type="presOf" srcId="{8F325AC0-A404-4797-9007-E239ADF5C724}" destId="{353808EC-FEF7-4DD0-8C48-596B70BE9E32}" srcOrd="0" destOrd="0" presId="urn:microsoft.com/office/officeart/2008/layout/LinedList"/>
    <dgm:cxn modelId="{0D19E8A1-C831-4306-8B89-C99F73112439}" srcId="{A6303E0C-6459-4A58-86C1-F6E24BCCACB9}" destId="{7498CF0F-D22A-4C57-8F79-F60CD1207560}" srcOrd="3" destOrd="0" parTransId="{2445F19E-980B-4B4F-8C30-57F0615BD6DE}" sibTransId="{1930C445-D092-4CC9-8B38-EBD2ADC58E16}"/>
    <dgm:cxn modelId="{3ABBEEBD-811B-49B2-8040-CCE7B4112AB6}" srcId="{A6303E0C-6459-4A58-86C1-F6E24BCCACB9}" destId="{B04A26A3-FFA4-4DC7-9612-EB1141EA3ABA}" srcOrd="1" destOrd="0" parTransId="{19352092-A513-42A3-811B-638A0DFCECB5}" sibTransId="{16EBD291-022C-4360-969C-04783CF15D8A}"/>
    <dgm:cxn modelId="{5FDF1CBF-CF69-4EF6-B282-6796F5CC009C}" type="presOf" srcId="{5E33F9B9-0EBF-47F5-9CA2-95028B178006}" destId="{01F3115B-0526-4545-A067-5A71615D055E}" srcOrd="0" destOrd="0" presId="urn:microsoft.com/office/officeart/2008/layout/LinedList"/>
    <dgm:cxn modelId="{C6A3EEDA-734E-49F3-932A-AAE3D7435BE0}" type="presOf" srcId="{A6303E0C-6459-4A58-86C1-F6E24BCCACB9}" destId="{1B59E19F-31A3-489E-A1B1-5D5C0B4A138B}" srcOrd="0" destOrd="0" presId="urn:microsoft.com/office/officeart/2008/layout/LinedList"/>
    <dgm:cxn modelId="{7C00D5E4-D61C-4D03-BBD4-23B58903F4BC}" type="presOf" srcId="{B04A26A3-FFA4-4DC7-9612-EB1141EA3ABA}" destId="{B8955C2A-99D2-4DA2-8528-8054D076D0BB}" srcOrd="0" destOrd="0" presId="urn:microsoft.com/office/officeart/2008/layout/LinedList"/>
    <dgm:cxn modelId="{69910D63-1D43-44C7-BFF5-F6ABFA0B6C4F}" type="presParOf" srcId="{1B59E19F-31A3-489E-A1B1-5D5C0B4A138B}" destId="{DFE43394-DA48-499F-867A-00A94063F171}" srcOrd="0" destOrd="0" presId="urn:microsoft.com/office/officeart/2008/layout/LinedList"/>
    <dgm:cxn modelId="{0ABF9B21-0ED8-4D90-95F4-1AAF544890A9}" type="presParOf" srcId="{1B59E19F-31A3-489E-A1B1-5D5C0B4A138B}" destId="{60E5B90B-521F-4FF5-BC32-B4FD8C80259F}" srcOrd="1" destOrd="0" presId="urn:microsoft.com/office/officeart/2008/layout/LinedList"/>
    <dgm:cxn modelId="{1558FA53-BFC3-4BED-877A-0261F34BD457}" type="presParOf" srcId="{60E5B90B-521F-4FF5-BC32-B4FD8C80259F}" destId="{BB1ED2A6-E865-4A2E-943D-B23CE78E47BB}" srcOrd="0" destOrd="0" presId="urn:microsoft.com/office/officeart/2008/layout/LinedList"/>
    <dgm:cxn modelId="{2D0B8397-315D-4D92-8257-ABECAD58F01B}" type="presParOf" srcId="{60E5B90B-521F-4FF5-BC32-B4FD8C80259F}" destId="{17470388-51C8-4D84-A88A-9E063FB2FE03}" srcOrd="1" destOrd="0" presId="urn:microsoft.com/office/officeart/2008/layout/LinedList"/>
    <dgm:cxn modelId="{522B036A-483C-4285-A23A-FCFED0C26414}" type="presParOf" srcId="{1B59E19F-31A3-489E-A1B1-5D5C0B4A138B}" destId="{70CE5BF9-AFE7-4CDC-A4FB-7F54C1989141}" srcOrd="2" destOrd="0" presId="urn:microsoft.com/office/officeart/2008/layout/LinedList"/>
    <dgm:cxn modelId="{922CC204-5655-44ED-BEA6-CE46C2A35A43}" type="presParOf" srcId="{1B59E19F-31A3-489E-A1B1-5D5C0B4A138B}" destId="{27F4BA4B-A681-43BF-A4FC-17074A95F2C6}" srcOrd="3" destOrd="0" presId="urn:microsoft.com/office/officeart/2008/layout/LinedList"/>
    <dgm:cxn modelId="{CC6F978E-8BD6-426D-8210-BCEF54E88C84}" type="presParOf" srcId="{27F4BA4B-A681-43BF-A4FC-17074A95F2C6}" destId="{B8955C2A-99D2-4DA2-8528-8054D076D0BB}" srcOrd="0" destOrd="0" presId="urn:microsoft.com/office/officeart/2008/layout/LinedList"/>
    <dgm:cxn modelId="{3E969608-972D-4E94-B297-6482A23D0DAF}" type="presParOf" srcId="{27F4BA4B-A681-43BF-A4FC-17074A95F2C6}" destId="{D6796C36-75EB-4943-A72F-592E34C3AFAF}" srcOrd="1" destOrd="0" presId="urn:microsoft.com/office/officeart/2008/layout/LinedList"/>
    <dgm:cxn modelId="{B89C2F0A-983E-469B-AB5C-D268C2A5080B}" type="presParOf" srcId="{1B59E19F-31A3-489E-A1B1-5D5C0B4A138B}" destId="{27CE969A-1FD6-41F5-A4ED-B6F077F9CA95}" srcOrd="4" destOrd="0" presId="urn:microsoft.com/office/officeart/2008/layout/LinedList"/>
    <dgm:cxn modelId="{F6FC1ACC-2DB3-4A4E-853B-236B0D0E3CA0}" type="presParOf" srcId="{1B59E19F-31A3-489E-A1B1-5D5C0B4A138B}" destId="{7312C745-41C1-49E9-BE5C-87958D0FC27B}" srcOrd="5" destOrd="0" presId="urn:microsoft.com/office/officeart/2008/layout/LinedList"/>
    <dgm:cxn modelId="{0A71E8A7-5E19-45DE-B652-5C829A68E570}" type="presParOf" srcId="{7312C745-41C1-49E9-BE5C-87958D0FC27B}" destId="{01F3115B-0526-4545-A067-5A71615D055E}" srcOrd="0" destOrd="0" presId="urn:microsoft.com/office/officeart/2008/layout/LinedList"/>
    <dgm:cxn modelId="{62A49DB1-5B24-4E5F-8325-E74ED84005DE}" type="presParOf" srcId="{7312C745-41C1-49E9-BE5C-87958D0FC27B}" destId="{A56544A4-C16B-44C2-A492-A23415B0BA90}" srcOrd="1" destOrd="0" presId="urn:microsoft.com/office/officeart/2008/layout/LinedList"/>
    <dgm:cxn modelId="{2FBD6BF7-5BC6-4CA9-8DE7-0DED7095DA1F}" type="presParOf" srcId="{1B59E19F-31A3-489E-A1B1-5D5C0B4A138B}" destId="{63E66891-8059-413E-8E39-1720F72D54BE}" srcOrd="6" destOrd="0" presId="urn:microsoft.com/office/officeart/2008/layout/LinedList"/>
    <dgm:cxn modelId="{434249A3-10F9-4299-A0CE-FC6BFD9114AD}" type="presParOf" srcId="{1B59E19F-31A3-489E-A1B1-5D5C0B4A138B}" destId="{13D5B01E-F15A-4DD4-990B-DBFDEDA0C439}" srcOrd="7" destOrd="0" presId="urn:microsoft.com/office/officeart/2008/layout/LinedList"/>
    <dgm:cxn modelId="{0D9CEEC3-D02F-43CC-82EF-7464DCE71FB7}" type="presParOf" srcId="{13D5B01E-F15A-4DD4-990B-DBFDEDA0C439}" destId="{484F562B-0F5E-413F-A4FA-C8CBA8D18C65}" srcOrd="0" destOrd="0" presId="urn:microsoft.com/office/officeart/2008/layout/LinedList"/>
    <dgm:cxn modelId="{F696C74E-5D23-4535-841F-EFED2E28F24F}" type="presParOf" srcId="{13D5B01E-F15A-4DD4-990B-DBFDEDA0C439}" destId="{732E6A26-69E6-4911-ABB7-C9716D302DFC}" srcOrd="1" destOrd="0" presId="urn:microsoft.com/office/officeart/2008/layout/LinedList"/>
    <dgm:cxn modelId="{D2A17002-FEF4-4ECA-9ABE-E20A4D244C7C}" type="presParOf" srcId="{1B59E19F-31A3-489E-A1B1-5D5C0B4A138B}" destId="{948771DB-EC6E-42CF-B1F1-BD3F10583441}" srcOrd="8" destOrd="0" presId="urn:microsoft.com/office/officeart/2008/layout/LinedList"/>
    <dgm:cxn modelId="{35459216-6C5E-4EFF-82FF-9BFEDB77C17E}" type="presParOf" srcId="{1B59E19F-31A3-489E-A1B1-5D5C0B4A138B}" destId="{CA2F1849-F94F-49F5-BEC8-BFC1C9E7C455}" srcOrd="9" destOrd="0" presId="urn:microsoft.com/office/officeart/2008/layout/LinedList"/>
    <dgm:cxn modelId="{0A15C61D-A1EB-4F4C-B08C-FACB67307668}" type="presParOf" srcId="{CA2F1849-F94F-49F5-BEC8-BFC1C9E7C455}" destId="{353808EC-FEF7-4DD0-8C48-596B70BE9E32}" srcOrd="0" destOrd="0" presId="urn:microsoft.com/office/officeart/2008/layout/LinedList"/>
    <dgm:cxn modelId="{0C61B01D-4845-41D8-A806-CAF71151DDB3}" type="presParOf" srcId="{CA2F1849-F94F-49F5-BEC8-BFC1C9E7C455}" destId="{730C9007-798D-4062-99FE-4CEA14A7B9C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C158BB4-E116-4BC9-B3FF-5EC32216C525}" type="doc">
      <dgm:prSet loTypeId="urn:microsoft.com/office/officeart/2018/2/layout/IconVerticalSolidList" loCatId="icon" qsTypeId="urn:microsoft.com/office/officeart/2005/8/quickstyle/simple1" qsCatId="simple" csTypeId="urn:microsoft.com/office/officeart/2018/5/colors/Iconchunking_neutralbg_accent3_2" csCatId="accent3" phldr="1"/>
      <dgm:spPr/>
      <dgm:t>
        <a:bodyPr/>
        <a:lstStyle/>
        <a:p>
          <a:endParaRPr lang="en-US"/>
        </a:p>
      </dgm:t>
    </dgm:pt>
    <dgm:pt modelId="{94C9FE02-F213-46C3-941B-C962CE6E8981}">
      <dgm:prSet/>
      <dgm:spPr/>
      <dgm:t>
        <a:bodyPr/>
        <a:lstStyle/>
        <a:p>
          <a:pPr>
            <a:lnSpc>
              <a:spcPct val="100000"/>
            </a:lnSpc>
          </a:pPr>
          <a:r>
            <a:rPr lang="en-GB" dirty="0"/>
            <a:t>• RNIs are used for protein, vitamins and minerals, and are an estimate of the amount that should meet the needs of most of the group to which they apply. They are not minimum targets.</a:t>
          </a:r>
          <a:endParaRPr lang="en-US" dirty="0"/>
        </a:p>
      </dgm:t>
    </dgm:pt>
    <dgm:pt modelId="{4CCF589B-C128-4D46-A41A-3995212B1B23}" type="parTrans" cxnId="{24DD7091-D387-48F1-BCFD-FCBBE38754B7}">
      <dgm:prSet/>
      <dgm:spPr/>
      <dgm:t>
        <a:bodyPr/>
        <a:lstStyle/>
        <a:p>
          <a:endParaRPr lang="en-US"/>
        </a:p>
      </dgm:t>
    </dgm:pt>
    <dgm:pt modelId="{E7272C97-C69E-4F6A-AA47-FBE218CB2A9B}" type="sibTrans" cxnId="{24DD7091-D387-48F1-BCFD-FCBBE38754B7}">
      <dgm:prSet/>
      <dgm:spPr/>
      <dgm:t>
        <a:bodyPr/>
        <a:lstStyle/>
        <a:p>
          <a:endParaRPr lang="en-US"/>
        </a:p>
      </dgm:t>
    </dgm:pt>
    <dgm:pt modelId="{1C4E28D4-4170-4618-90F5-8C8238145665}">
      <dgm:prSet/>
      <dgm:spPr/>
      <dgm:t>
        <a:bodyPr/>
        <a:lstStyle/>
        <a:p>
          <a:pPr>
            <a:lnSpc>
              <a:spcPct val="100000"/>
            </a:lnSpc>
          </a:pPr>
          <a:r>
            <a:rPr lang="en-GB" dirty="0"/>
            <a:t>• The EAR is used in particular for energy.</a:t>
          </a:r>
          <a:endParaRPr lang="en-US" dirty="0"/>
        </a:p>
      </dgm:t>
    </dgm:pt>
    <dgm:pt modelId="{939154FB-DD8F-4E4D-984C-C768536438DC}" type="parTrans" cxnId="{44E1D5AA-29F5-4A8B-BF4D-EC179F2AFC72}">
      <dgm:prSet/>
      <dgm:spPr/>
      <dgm:t>
        <a:bodyPr/>
        <a:lstStyle/>
        <a:p>
          <a:endParaRPr lang="en-US"/>
        </a:p>
      </dgm:t>
    </dgm:pt>
    <dgm:pt modelId="{BE6E2E17-7D8A-458E-A207-8A4D3D11B13F}" type="sibTrans" cxnId="{44E1D5AA-29F5-4A8B-BF4D-EC179F2AFC72}">
      <dgm:prSet/>
      <dgm:spPr/>
      <dgm:t>
        <a:bodyPr/>
        <a:lstStyle/>
        <a:p>
          <a:endParaRPr lang="en-US"/>
        </a:p>
      </dgm:t>
    </dgm:pt>
    <dgm:pt modelId="{50EF1B99-8A4B-4B3A-A3C7-1A6D3DA0F61F}">
      <dgm:prSet/>
      <dgm:spPr/>
      <dgm:t>
        <a:bodyPr/>
        <a:lstStyle/>
        <a:p>
          <a:pPr>
            <a:lnSpc>
              <a:spcPct val="100000"/>
            </a:lnSpc>
          </a:pPr>
          <a:r>
            <a:rPr lang="en-GB" dirty="0"/>
            <a:t>• Intakes below the LRNI are almost certainly not enough for most people.</a:t>
          </a:r>
          <a:endParaRPr lang="en-US" dirty="0"/>
        </a:p>
      </dgm:t>
    </dgm:pt>
    <dgm:pt modelId="{ED50248F-131F-45C0-90E6-07F28A555010}" type="parTrans" cxnId="{1338D863-20F4-4CBC-9547-5CA15E7B004F}">
      <dgm:prSet/>
      <dgm:spPr/>
      <dgm:t>
        <a:bodyPr/>
        <a:lstStyle/>
        <a:p>
          <a:endParaRPr lang="en-US"/>
        </a:p>
      </dgm:t>
    </dgm:pt>
    <dgm:pt modelId="{C20F3D52-6712-4C4B-AE9C-8EDC48B49479}" type="sibTrans" cxnId="{1338D863-20F4-4CBC-9547-5CA15E7B004F}">
      <dgm:prSet/>
      <dgm:spPr/>
      <dgm:t>
        <a:bodyPr/>
        <a:lstStyle/>
        <a:p>
          <a:endParaRPr lang="en-US"/>
        </a:p>
      </dgm:t>
    </dgm:pt>
    <dgm:pt modelId="{D2A4FC93-87EF-412F-8F2A-D35917645E8A}" type="pres">
      <dgm:prSet presAssocID="{6C158BB4-E116-4BC9-B3FF-5EC32216C525}" presName="root" presStyleCnt="0">
        <dgm:presLayoutVars>
          <dgm:dir/>
          <dgm:resizeHandles val="exact"/>
        </dgm:presLayoutVars>
      </dgm:prSet>
      <dgm:spPr/>
    </dgm:pt>
    <dgm:pt modelId="{9C8DB6D3-2C11-4188-B1C9-9EC3BA284B6A}" type="pres">
      <dgm:prSet presAssocID="{94C9FE02-F213-46C3-941B-C962CE6E8981}" presName="compNode" presStyleCnt="0"/>
      <dgm:spPr/>
    </dgm:pt>
    <dgm:pt modelId="{43C62DF7-7ACB-4B61-8468-D7A14C9AEBDF}" type="pres">
      <dgm:prSet presAssocID="{94C9FE02-F213-46C3-941B-C962CE6E8981}" presName="bgRect" presStyleLbl="bgShp" presStyleIdx="0" presStyleCnt="3"/>
      <dgm:spPr/>
    </dgm:pt>
    <dgm:pt modelId="{7835DC4B-A929-4241-9610-9F673A62CA29}" type="pres">
      <dgm:prSet presAssocID="{94C9FE02-F213-46C3-941B-C962CE6E8981}"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Watermelon"/>
        </a:ext>
      </dgm:extLst>
    </dgm:pt>
    <dgm:pt modelId="{433F79A9-112A-4B03-B568-EBF25483D0A2}" type="pres">
      <dgm:prSet presAssocID="{94C9FE02-F213-46C3-941B-C962CE6E8981}" presName="spaceRect" presStyleCnt="0"/>
      <dgm:spPr/>
    </dgm:pt>
    <dgm:pt modelId="{0FDF3B9C-E7E8-4B5A-BE4D-FA8EF7B53607}" type="pres">
      <dgm:prSet presAssocID="{94C9FE02-F213-46C3-941B-C962CE6E8981}" presName="parTx" presStyleLbl="revTx" presStyleIdx="0" presStyleCnt="3">
        <dgm:presLayoutVars>
          <dgm:chMax val="0"/>
          <dgm:chPref val="0"/>
        </dgm:presLayoutVars>
      </dgm:prSet>
      <dgm:spPr/>
    </dgm:pt>
    <dgm:pt modelId="{9C25BF1F-3878-4156-A5E4-03E369D99CC2}" type="pres">
      <dgm:prSet presAssocID="{E7272C97-C69E-4F6A-AA47-FBE218CB2A9B}" presName="sibTrans" presStyleCnt="0"/>
      <dgm:spPr/>
    </dgm:pt>
    <dgm:pt modelId="{DDB8B99E-70AA-44E8-963A-91CDC1C7C2B9}" type="pres">
      <dgm:prSet presAssocID="{1C4E28D4-4170-4618-90F5-8C8238145665}" presName="compNode" presStyleCnt="0"/>
      <dgm:spPr/>
    </dgm:pt>
    <dgm:pt modelId="{AB1BC783-B929-4777-850E-89AF72E57F23}" type="pres">
      <dgm:prSet presAssocID="{1C4E28D4-4170-4618-90F5-8C8238145665}" presName="bgRect" presStyleLbl="bgShp" presStyleIdx="1" presStyleCnt="3"/>
      <dgm:spPr/>
    </dgm:pt>
    <dgm:pt modelId="{70983430-DE7E-4180-9111-1FA7D0D54A77}" type="pres">
      <dgm:prSet presAssocID="{1C4E28D4-4170-4618-90F5-8C8238145665}"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ar"/>
        </a:ext>
      </dgm:extLst>
    </dgm:pt>
    <dgm:pt modelId="{70E909B3-CD82-45B3-B945-555CA4493F19}" type="pres">
      <dgm:prSet presAssocID="{1C4E28D4-4170-4618-90F5-8C8238145665}" presName="spaceRect" presStyleCnt="0"/>
      <dgm:spPr/>
    </dgm:pt>
    <dgm:pt modelId="{ED289B4D-4138-40EF-9DE0-9396DD9D2F95}" type="pres">
      <dgm:prSet presAssocID="{1C4E28D4-4170-4618-90F5-8C8238145665}" presName="parTx" presStyleLbl="revTx" presStyleIdx="1" presStyleCnt="3">
        <dgm:presLayoutVars>
          <dgm:chMax val="0"/>
          <dgm:chPref val="0"/>
        </dgm:presLayoutVars>
      </dgm:prSet>
      <dgm:spPr/>
    </dgm:pt>
    <dgm:pt modelId="{F1BEF25B-D782-45B6-A7CF-E3C7C3EA1946}" type="pres">
      <dgm:prSet presAssocID="{BE6E2E17-7D8A-458E-A207-8A4D3D11B13F}" presName="sibTrans" presStyleCnt="0"/>
      <dgm:spPr/>
    </dgm:pt>
    <dgm:pt modelId="{5562AA83-DE44-4953-BB8A-5EE7FE5BEF84}" type="pres">
      <dgm:prSet presAssocID="{50EF1B99-8A4B-4B3A-A3C7-1A6D3DA0F61F}" presName="compNode" presStyleCnt="0"/>
      <dgm:spPr/>
    </dgm:pt>
    <dgm:pt modelId="{E1FDAD23-B945-49B4-9FA7-B39EFC41BB02}" type="pres">
      <dgm:prSet presAssocID="{50EF1B99-8A4B-4B3A-A3C7-1A6D3DA0F61F}" presName="bgRect" presStyleLbl="bgShp" presStyleIdx="2" presStyleCnt="3"/>
      <dgm:spPr/>
    </dgm:pt>
    <dgm:pt modelId="{5975225B-604A-4168-9E40-649ED974CBB6}" type="pres">
      <dgm:prSet presAssocID="{50EF1B99-8A4B-4B3A-A3C7-1A6D3DA0F61F}"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Kidney"/>
        </a:ext>
      </dgm:extLst>
    </dgm:pt>
    <dgm:pt modelId="{F59745CC-A1D0-4813-8C60-63F2F3835EFE}" type="pres">
      <dgm:prSet presAssocID="{50EF1B99-8A4B-4B3A-A3C7-1A6D3DA0F61F}" presName="spaceRect" presStyleCnt="0"/>
      <dgm:spPr/>
    </dgm:pt>
    <dgm:pt modelId="{8BA10D72-BBB0-4E1F-8154-9E4D687821EE}" type="pres">
      <dgm:prSet presAssocID="{50EF1B99-8A4B-4B3A-A3C7-1A6D3DA0F61F}" presName="parTx" presStyleLbl="revTx" presStyleIdx="2" presStyleCnt="3">
        <dgm:presLayoutVars>
          <dgm:chMax val="0"/>
          <dgm:chPref val="0"/>
        </dgm:presLayoutVars>
      </dgm:prSet>
      <dgm:spPr/>
    </dgm:pt>
  </dgm:ptLst>
  <dgm:cxnLst>
    <dgm:cxn modelId="{D5CECE30-31B9-4B29-AB3D-95BCC604165F}" type="presOf" srcId="{1C4E28D4-4170-4618-90F5-8C8238145665}" destId="{ED289B4D-4138-40EF-9DE0-9396DD9D2F95}" srcOrd="0" destOrd="0" presId="urn:microsoft.com/office/officeart/2018/2/layout/IconVerticalSolidList"/>
    <dgm:cxn modelId="{1338D863-20F4-4CBC-9547-5CA15E7B004F}" srcId="{6C158BB4-E116-4BC9-B3FF-5EC32216C525}" destId="{50EF1B99-8A4B-4B3A-A3C7-1A6D3DA0F61F}" srcOrd="2" destOrd="0" parTransId="{ED50248F-131F-45C0-90E6-07F28A555010}" sibTransId="{C20F3D52-6712-4C4B-AE9C-8EDC48B49479}"/>
    <dgm:cxn modelId="{0F9D3E79-B21B-4D0B-A292-5BAE3EBF12F1}" type="presOf" srcId="{50EF1B99-8A4B-4B3A-A3C7-1A6D3DA0F61F}" destId="{8BA10D72-BBB0-4E1F-8154-9E4D687821EE}" srcOrd="0" destOrd="0" presId="urn:microsoft.com/office/officeart/2018/2/layout/IconVerticalSolidList"/>
    <dgm:cxn modelId="{24DD7091-D387-48F1-BCFD-FCBBE38754B7}" srcId="{6C158BB4-E116-4BC9-B3FF-5EC32216C525}" destId="{94C9FE02-F213-46C3-941B-C962CE6E8981}" srcOrd="0" destOrd="0" parTransId="{4CCF589B-C128-4D46-A41A-3995212B1B23}" sibTransId="{E7272C97-C69E-4F6A-AA47-FBE218CB2A9B}"/>
    <dgm:cxn modelId="{3A6CB89E-F12E-42F0-8C47-D8DB3501BEF8}" type="presOf" srcId="{94C9FE02-F213-46C3-941B-C962CE6E8981}" destId="{0FDF3B9C-E7E8-4B5A-BE4D-FA8EF7B53607}" srcOrd="0" destOrd="0" presId="urn:microsoft.com/office/officeart/2018/2/layout/IconVerticalSolidList"/>
    <dgm:cxn modelId="{44E1D5AA-29F5-4A8B-BF4D-EC179F2AFC72}" srcId="{6C158BB4-E116-4BC9-B3FF-5EC32216C525}" destId="{1C4E28D4-4170-4618-90F5-8C8238145665}" srcOrd="1" destOrd="0" parTransId="{939154FB-DD8F-4E4D-984C-C768536438DC}" sibTransId="{BE6E2E17-7D8A-458E-A207-8A4D3D11B13F}"/>
    <dgm:cxn modelId="{303582D9-56F7-440D-93F5-13439C2E3578}" type="presOf" srcId="{6C158BB4-E116-4BC9-B3FF-5EC32216C525}" destId="{D2A4FC93-87EF-412F-8F2A-D35917645E8A}" srcOrd="0" destOrd="0" presId="urn:microsoft.com/office/officeart/2018/2/layout/IconVerticalSolidList"/>
    <dgm:cxn modelId="{997554E0-6224-4A96-A048-0A7C7B036E4D}" type="presParOf" srcId="{D2A4FC93-87EF-412F-8F2A-D35917645E8A}" destId="{9C8DB6D3-2C11-4188-B1C9-9EC3BA284B6A}" srcOrd="0" destOrd="0" presId="urn:microsoft.com/office/officeart/2018/2/layout/IconVerticalSolidList"/>
    <dgm:cxn modelId="{A2A1B0E6-EE95-4040-A534-F79F1874D3A9}" type="presParOf" srcId="{9C8DB6D3-2C11-4188-B1C9-9EC3BA284B6A}" destId="{43C62DF7-7ACB-4B61-8468-D7A14C9AEBDF}" srcOrd="0" destOrd="0" presId="urn:microsoft.com/office/officeart/2018/2/layout/IconVerticalSolidList"/>
    <dgm:cxn modelId="{8EA96179-D33A-4A62-8A16-619D706C9CCE}" type="presParOf" srcId="{9C8DB6D3-2C11-4188-B1C9-9EC3BA284B6A}" destId="{7835DC4B-A929-4241-9610-9F673A62CA29}" srcOrd="1" destOrd="0" presId="urn:microsoft.com/office/officeart/2018/2/layout/IconVerticalSolidList"/>
    <dgm:cxn modelId="{26D17BE0-5129-43DE-8718-CB328EB54D8B}" type="presParOf" srcId="{9C8DB6D3-2C11-4188-B1C9-9EC3BA284B6A}" destId="{433F79A9-112A-4B03-B568-EBF25483D0A2}" srcOrd="2" destOrd="0" presId="urn:microsoft.com/office/officeart/2018/2/layout/IconVerticalSolidList"/>
    <dgm:cxn modelId="{4188E572-18ED-4DFA-B7AC-6A133071C083}" type="presParOf" srcId="{9C8DB6D3-2C11-4188-B1C9-9EC3BA284B6A}" destId="{0FDF3B9C-E7E8-4B5A-BE4D-FA8EF7B53607}" srcOrd="3" destOrd="0" presId="urn:microsoft.com/office/officeart/2018/2/layout/IconVerticalSolidList"/>
    <dgm:cxn modelId="{8DB3557B-5D92-4B77-A4A7-2D6CC848317C}" type="presParOf" srcId="{D2A4FC93-87EF-412F-8F2A-D35917645E8A}" destId="{9C25BF1F-3878-4156-A5E4-03E369D99CC2}" srcOrd="1" destOrd="0" presId="urn:microsoft.com/office/officeart/2018/2/layout/IconVerticalSolidList"/>
    <dgm:cxn modelId="{3542A562-752B-49BE-8073-5B11DC6E289D}" type="presParOf" srcId="{D2A4FC93-87EF-412F-8F2A-D35917645E8A}" destId="{DDB8B99E-70AA-44E8-963A-91CDC1C7C2B9}" srcOrd="2" destOrd="0" presId="urn:microsoft.com/office/officeart/2018/2/layout/IconVerticalSolidList"/>
    <dgm:cxn modelId="{A4D97660-D5BE-4DE7-8738-EFD90D448214}" type="presParOf" srcId="{DDB8B99E-70AA-44E8-963A-91CDC1C7C2B9}" destId="{AB1BC783-B929-4777-850E-89AF72E57F23}" srcOrd="0" destOrd="0" presId="urn:microsoft.com/office/officeart/2018/2/layout/IconVerticalSolidList"/>
    <dgm:cxn modelId="{4B021516-8C57-455F-963E-413AA0E004C1}" type="presParOf" srcId="{DDB8B99E-70AA-44E8-963A-91CDC1C7C2B9}" destId="{70983430-DE7E-4180-9111-1FA7D0D54A77}" srcOrd="1" destOrd="0" presId="urn:microsoft.com/office/officeart/2018/2/layout/IconVerticalSolidList"/>
    <dgm:cxn modelId="{053147A3-DA54-48AC-AA9E-EBDA106E84B3}" type="presParOf" srcId="{DDB8B99E-70AA-44E8-963A-91CDC1C7C2B9}" destId="{70E909B3-CD82-45B3-B945-555CA4493F19}" srcOrd="2" destOrd="0" presId="urn:microsoft.com/office/officeart/2018/2/layout/IconVerticalSolidList"/>
    <dgm:cxn modelId="{A72A8A8B-1A3B-4A44-9D63-763C1793BAA4}" type="presParOf" srcId="{DDB8B99E-70AA-44E8-963A-91CDC1C7C2B9}" destId="{ED289B4D-4138-40EF-9DE0-9396DD9D2F95}" srcOrd="3" destOrd="0" presId="urn:microsoft.com/office/officeart/2018/2/layout/IconVerticalSolidList"/>
    <dgm:cxn modelId="{7DC795A0-6C5A-42BB-9452-ABC136C0CB1F}" type="presParOf" srcId="{D2A4FC93-87EF-412F-8F2A-D35917645E8A}" destId="{F1BEF25B-D782-45B6-A7CF-E3C7C3EA1946}" srcOrd="3" destOrd="0" presId="urn:microsoft.com/office/officeart/2018/2/layout/IconVerticalSolidList"/>
    <dgm:cxn modelId="{B7E511EF-4D0F-4971-B2EF-408F34AC726F}" type="presParOf" srcId="{D2A4FC93-87EF-412F-8F2A-D35917645E8A}" destId="{5562AA83-DE44-4953-BB8A-5EE7FE5BEF84}" srcOrd="4" destOrd="0" presId="urn:microsoft.com/office/officeart/2018/2/layout/IconVerticalSolidList"/>
    <dgm:cxn modelId="{312631A4-FF01-469E-863C-C27B7FFDDC1E}" type="presParOf" srcId="{5562AA83-DE44-4953-BB8A-5EE7FE5BEF84}" destId="{E1FDAD23-B945-49B4-9FA7-B39EFC41BB02}" srcOrd="0" destOrd="0" presId="urn:microsoft.com/office/officeart/2018/2/layout/IconVerticalSolidList"/>
    <dgm:cxn modelId="{BC06332E-409A-422D-8945-BF7C6E90C482}" type="presParOf" srcId="{5562AA83-DE44-4953-BB8A-5EE7FE5BEF84}" destId="{5975225B-604A-4168-9E40-649ED974CBB6}" srcOrd="1" destOrd="0" presId="urn:microsoft.com/office/officeart/2018/2/layout/IconVerticalSolidList"/>
    <dgm:cxn modelId="{315BAAE1-ABFE-4AD3-B278-121D6C7EA856}" type="presParOf" srcId="{5562AA83-DE44-4953-BB8A-5EE7FE5BEF84}" destId="{F59745CC-A1D0-4813-8C60-63F2F3835EFE}" srcOrd="2" destOrd="0" presId="urn:microsoft.com/office/officeart/2018/2/layout/IconVerticalSolidList"/>
    <dgm:cxn modelId="{D0849A12-4C7F-4AA1-8DD4-504A887BE6C8}" type="presParOf" srcId="{5562AA83-DE44-4953-BB8A-5EE7FE5BEF84}" destId="{8BA10D72-BBB0-4E1F-8154-9E4D687821E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B580612-74A9-41AD-9BA3-E02886F8B2E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CC9B7CD-8572-46B4-9FFB-5C3D8B386781}">
      <dgm:prSet/>
      <dgm:spPr/>
      <dgm:t>
        <a:bodyPr/>
        <a:lstStyle/>
        <a:p>
          <a:r>
            <a:rPr lang="en-GB" b="1" dirty="0"/>
            <a:t>Reference Nutrient Intake (RNI</a:t>
          </a:r>
          <a:r>
            <a:rPr lang="en-GB" dirty="0"/>
            <a:t>): The RNI is the amount of a nutrient that is enough to ensure that the needs of nearly all the group (97.5%) are being met. By definition, many within the group will need less.</a:t>
          </a:r>
          <a:endParaRPr lang="en-US" dirty="0"/>
        </a:p>
      </dgm:t>
    </dgm:pt>
    <dgm:pt modelId="{D94A43D1-6441-44B7-9185-447B52F5FE15}" type="parTrans" cxnId="{72282DB8-1A1B-4F95-877A-8E167E71510A}">
      <dgm:prSet/>
      <dgm:spPr/>
      <dgm:t>
        <a:bodyPr/>
        <a:lstStyle/>
        <a:p>
          <a:endParaRPr lang="en-US"/>
        </a:p>
      </dgm:t>
    </dgm:pt>
    <dgm:pt modelId="{61B1D0EA-8285-4893-8224-05A27D2359E8}" type="sibTrans" cxnId="{72282DB8-1A1B-4F95-877A-8E167E71510A}">
      <dgm:prSet/>
      <dgm:spPr/>
      <dgm:t>
        <a:bodyPr/>
        <a:lstStyle/>
        <a:p>
          <a:endParaRPr lang="en-US"/>
        </a:p>
      </dgm:t>
    </dgm:pt>
    <dgm:pt modelId="{89DE38AD-6C40-42A3-8FF3-F82F78A09529}">
      <dgm:prSet/>
      <dgm:spPr/>
      <dgm:t>
        <a:bodyPr/>
        <a:lstStyle/>
        <a:p>
          <a:r>
            <a:rPr lang="en-GB" dirty="0"/>
            <a:t>This includes Protein and most vitamins and minerals</a:t>
          </a:r>
          <a:endParaRPr lang="en-US" dirty="0"/>
        </a:p>
      </dgm:t>
    </dgm:pt>
    <dgm:pt modelId="{F98D1251-B73A-458A-8AAA-5B71811EAFC2}" type="parTrans" cxnId="{54B070AC-EC84-4895-99F4-4E2E207C2DBC}">
      <dgm:prSet/>
      <dgm:spPr/>
      <dgm:t>
        <a:bodyPr/>
        <a:lstStyle/>
        <a:p>
          <a:endParaRPr lang="en-US"/>
        </a:p>
      </dgm:t>
    </dgm:pt>
    <dgm:pt modelId="{7A5ABACC-14FC-4B87-B9FA-BD716CA75F70}" type="sibTrans" cxnId="{54B070AC-EC84-4895-99F4-4E2E207C2DBC}">
      <dgm:prSet/>
      <dgm:spPr/>
      <dgm:t>
        <a:bodyPr/>
        <a:lstStyle/>
        <a:p>
          <a:endParaRPr lang="en-US"/>
        </a:p>
      </dgm:t>
    </dgm:pt>
    <dgm:pt modelId="{1E1C9E84-9D83-4B66-BA3F-F9CD73CBA345}" type="pres">
      <dgm:prSet presAssocID="{FB580612-74A9-41AD-9BA3-E02886F8B2EC}" presName="root" presStyleCnt="0">
        <dgm:presLayoutVars>
          <dgm:dir/>
          <dgm:resizeHandles val="exact"/>
        </dgm:presLayoutVars>
      </dgm:prSet>
      <dgm:spPr/>
    </dgm:pt>
    <dgm:pt modelId="{4827D216-64F1-4A9E-B6FA-0DEEF5B958C2}" type="pres">
      <dgm:prSet presAssocID="{0CC9B7CD-8572-46B4-9FFB-5C3D8B386781}" presName="compNode" presStyleCnt="0"/>
      <dgm:spPr/>
    </dgm:pt>
    <dgm:pt modelId="{08AF33C1-CC6F-471B-B87E-50C5DD74A0B4}" type="pres">
      <dgm:prSet presAssocID="{0CC9B7CD-8572-46B4-9FFB-5C3D8B386781}" presName="bgRect" presStyleLbl="bgShp" presStyleIdx="0" presStyleCnt="2"/>
      <dgm:spPr/>
    </dgm:pt>
    <dgm:pt modelId="{9F70D747-F3A9-43DF-AE69-96AAB96AB4CD}" type="pres">
      <dgm:prSet presAssocID="{0CC9B7CD-8572-46B4-9FFB-5C3D8B386781}"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Avocado"/>
        </a:ext>
      </dgm:extLst>
    </dgm:pt>
    <dgm:pt modelId="{5C8727F7-29AA-4537-BBA8-C4114DDD3FC0}" type="pres">
      <dgm:prSet presAssocID="{0CC9B7CD-8572-46B4-9FFB-5C3D8B386781}" presName="spaceRect" presStyleCnt="0"/>
      <dgm:spPr/>
    </dgm:pt>
    <dgm:pt modelId="{1DBCD838-5156-43A4-8E2E-A04829B86F2C}" type="pres">
      <dgm:prSet presAssocID="{0CC9B7CD-8572-46B4-9FFB-5C3D8B386781}" presName="parTx" presStyleLbl="revTx" presStyleIdx="0" presStyleCnt="2">
        <dgm:presLayoutVars>
          <dgm:chMax val="0"/>
          <dgm:chPref val="0"/>
        </dgm:presLayoutVars>
      </dgm:prSet>
      <dgm:spPr/>
    </dgm:pt>
    <dgm:pt modelId="{F631F5C4-E611-4B1B-A2D4-DF167D30FE65}" type="pres">
      <dgm:prSet presAssocID="{61B1D0EA-8285-4893-8224-05A27D2359E8}" presName="sibTrans" presStyleCnt="0"/>
      <dgm:spPr/>
    </dgm:pt>
    <dgm:pt modelId="{54AA994A-9FC4-494F-9CC6-C0243FAD7CC4}" type="pres">
      <dgm:prSet presAssocID="{89DE38AD-6C40-42A3-8FF3-F82F78A09529}" presName="compNode" presStyleCnt="0"/>
      <dgm:spPr/>
    </dgm:pt>
    <dgm:pt modelId="{634E847B-A027-4663-B95B-5CE0502021AB}" type="pres">
      <dgm:prSet presAssocID="{89DE38AD-6C40-42A3-8FF3-F82F78A09529}" presName="bgRect" presStyleLbl="bgShp" presStyleIdx="1" presStyleCnt="2"/>
      <dgm:spPr/>
    </dgm:pt>
    <dgm:pt modelId="{BEA315B4-7E78-42EC-BB93-62FBF7E9047D}" type="pres">
      <dgm:prSet presAssocID="{89DE38AD-6C40-42A3-8FF3-F82F78A09529}"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pple"/>
        </a:ext>
      </dgm:extLst>
    </dgm:pt>
    <dgm:pt modelId="{2E0E0F01-5D5A-4BA1-8E91-8C92FF6E3F34}" type="pres">
      <dgm:prSet presAssocID="{89DE38AD-6C40-42A3-8FF3-F82F78A09529}" presName="spaceRect" presStyleCnt="0"/>
      <dgm:spPr/>
    </dgm:pt>
    <dgm:pt modelId="{B683EB5B-A37F-4A6C-9700-C51F05D1EBAC}" type="pres">
      <dgm:prSet presAssocID="{89DE38AD-6C40-42A3-8FF3-F82F78A09529}" presName="parTx" presStyleLbl="revTx" presStyleIdx="1" presStyleCnt="2">
        <dgm:presLayoutVars>
          <dgm:chMax val="0"/>
          <dgm:chPref val="0"/>
        </dgm:presLayoutVars>
      </dgm:prSet>
      <dgm:spPr/>
    </dgm:pt>
  </dgm:ptLst>
  <dgm:cxnLst>
    <dgm:cxn modelId="{724C8108-3320-47FE-A153-45E79CF44E90}" type="presOf" srcId="{89DE38AD-6C40-42A3-8FF3-F82F78A09529}" destId="{B683EB5B-A37F-4A6C-9700-C51F05D1EBAC}" srcOrd="0" destOrd="0" presId="urn:microsoft.com/office/officeart/2018/2/layout/IconVerticalSolidList"/>
    <dgm:cxn modelId="{B162F824-E983-43B9-BB6B-DDCDB3FBEF60}" type="presOf" srcId="{FB580612-74A9-41AD-9BA3-E02886F8B2EC}" destId="{1E1C9E84-9D83-4B66-BA3F-F9CD73CBA345}" srcOrd="0" destOrd="0" presId="urn:microsoft.com/office/officeart/2018/2/layout/IconVerticalSolidList"/>
    <dgm:cxn modelId="{2F55CB26-F129-44BD-88DD-A153291F3C8B}" type="presOf" srcId="{0CC9B7CD-8572-46B4-9FFB-5C3D8B386781}" destId="{1DBCD838-5156-43A4-8E2E-A04829B86F2C}" srcOrd="0" destOrd="0" presId="urn:microsoft.com/office/officeart/2018/2/layout/IconVerticalSolidList"/>
    <dgm:cxn modelId="{54B070AC-EC84-4895-99F4-4E2E207C2DBC}" srcId="{FB580612-74A9-41AD-9BA3-E02886F8B2EC}" destId="{89DE38AD-6C40-42A3-8FF3-F82F78A09529}" srcOrd="1" destOrd="0" parTransId="{F98D1251-B73A-458A-8AAA-5B71811EAFC2}" sibTransId="{7A5ABACC-14FC-4B87-B9FA-BD716CA75F70}"/>
    <dgm:cxn modelId="{72282DB8-1A1B-4F95-877A-8E167E71510A}" srcId="{FB580612-74A9-41AD-9BA3-E02886F8B2EC}" destId="{0CC9B7CD-8572-46B4-9FFB-5C3D8B386781}" srcOrd="0" destOrd="0" parTransId="{D94A43D1-6441-44B7-9185-447B52F5FE15}" sibTransId="{61B1D0EA-8285-4893-8224-05A27D2359E8}"/>
    <dgm:cxn modelId="{AFF8066A-3562-4D5F-A8B9-546E8F4563EF}" type="presParOf" srcId="{1E1C9E84-9D83-4B66-BA3F-F9CD73CBA345}" destId="{4827D216-64F1-4A9E-B6FA-0DEEF5B958C2}" srcOrd="0" destOrd="0" presId="urn:microsoft.com/office/officeart/2018/2/layout/IconVerticalSolidList"/>
    <dgm:cxn modelId="{3FA0271C-2414-464B-9F0B-31FA4ECCF1A6}" type="presParOf" srcId="{4827D216-64F1-4A9E-B6FA-0DEEF5B958C2}" destId="{08AF33C1-CC6F-471B-B87E-50C5DD74A0B4}" srcOrd="0" destOrd="0" presId="urn:microsoft.com/office/officeart/2018/2/layout/IconVerticalSolidList"/>
    <dgm:cxn modelId="{6436896C-DF90-47EE-8F92-DBBF58E144C0}" type="presParOf" srcId="{4827D216-64F1-4A9E-B6FA-0DEEF5B958C2}" destId="{9F70D747-F3A9-43DF-AE69-96AAB96AB4CD}" srcOrd="1" destOrd="0" presId="urn:microsoft.com/office/officeart/2018/2/layout/IconVerticalSolidList"/>
    <dgm:cxn modelId="{E8FC18D3-47DB-4939-9F27-FBC6373A4D9E}" type="presParOf" srcId="{4827D216-64F1-4A9E-B6FA-0DEEF5B958C2}" destId="{5C8727F7-29AA-4537-BBA8-C4114DDD3FC0}" srcOrd="2" destOrd="0" presId="urn:microsoft.com/office/officeart/2018/2/layout/IconVerticalSolidList"/>
    <dgm:cxn modelId="{C6EB0D78-1749-4BD4-9A77-577872A0BA6C}" type="presParOf" srcId="{4827D216-64F1-4A9E-B6FA-0DEEF5B958C2}" destId="{1DBCD838-5156-43A4-8E2E-A04829B86F2C}" srcOrd="3" destOrd="0" presId="urn:microsoft.com/office/officeart/2018/2/layout/IconVerticalSolidList"/>
    <dgm:cxn modelId="{C88403F1-8158-4B4A-9F2D-1F728860F30B}" type="presParOf" srcId="{1E1C9E84-9D83-4B66-BA3F-F9CD73CBA345}" destId="{F631F5C4-E611-4B1B-A2D4-DF167D30FE65}" srcOrd="1" destOrd="0" presId="urn:microsoft.com/office/officeart/2018/2/layout/IconVerticalSolidList"/>
    <dgm:cxn modelId="{12F84A46-81A0-4637-97DA-072DEE4555F1}" type="presParOf" srcId="{1E1C9E84-9D83-4B66-BA3F-F9CD73CBA345}" destId="{54AA994A-9FC4-494F-9CC6-C0243FAD7CC4}" srcOrd="2" destOrd="0" presId="urn:microsoft.com/office/officeart/2018/2/layout/IconVerticalSolidList"/>
    <dgm:cxn modelId="{1025E46B-CE58-4F73-9A14-3551444019D8}" type="presParOf" srcId="{54AA994A-9FC4-494F-9CC6-C0243FAD7CC4}" destId="{634E847B-A027-4663-B95B-5CE0502021AB}" srcOrd="0" destOrd="0" presId="urn:microsoft.com/office/officeart/2018/2/layout/IconVerticalSolidList"/>
    <dgm:cxn modelId="{C7132071-7D13-45FB-8217-71E7FAB14FE1}" type="presParOf" srcId="{54AA994A-9FC4-494F-9CC6-C0243FAD7CC4}" destId="{BEA315B4-7E78-42EC-BB93-62FBF7E9047D}" srcOrd="1" destOrd="0" presId="urn:microsoft.com/office/officeart/2018/2/layout/IconVerticalSolidList"/>
    <dgm:cxn modelId="{14368649-9524-4EEE-B396-EF6FF515BB3C}" type="presParOf" srcId="{54AA994A-9FC4-494F-9CC6-C0243FAD7CC4}" destId="{2E0E0F01-5D5A-4BA1-8E91-8C92FF6E3F34}" srcOrd="2" destOrd="0" presId="urn:microsoft.com/office/officeart/2018/2/layout/IconVerticalSolidList"/>
    <dgm:cxn modelId="{771FF810-89F5-4DD7-8813-879E09DAB15F}" type="presParOf" srcId="{54AA994A-9FC4-494F-9CC6-C0243FAD7CC4}" destId="{B683EB5B-A37F-4A6C-9700-C51F05D1EBA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1380E4C-7502-4943-A7B8-1EDF119CFA8E}"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660A1B96-00BD-4B88-98DF-628779A33232}">
      <dgm:prSet/>
      <dgm:spPr/>
      <dgm:t>
        <a:bodyPr/>
        <a:lstStyle/>
        <a:p>
          <a:r>
            <a:rPr lang="en-GB" dirty="0"/>
            <a:t>On moodle – look up some DRV</a:t>
          </a:r>
          <a:endParaRPr lang="en-US" dirty="0"/>
        </a:p>
      </dgm:t>
    </dgm:pt>
    <dgm:pt modelId="{0D2D44E1-432C-4051-8A69-067E4CDEB63D}" type="parTrans" cxnId="{B31AB385-A8C8-4FD2-B297-20B685B1E323}">
      <dgm:prSet/>
      <dgm:spPr/>
      <dgm:t>
        <a:bodyPr/>
        <a:lstStyle/>
        <a:p>
          <a:endParaRPr lang="en-US"/>
        </a:p>
      </dgm:t>
    </dgm:pt>
    <dgm:pt modelId="{C00C3437-CD19-4393-AC48-0065213B28EA}" type="sibTrans" cxnId="{B31AB385-A8C8-4FD2-B297-20B685B1E323}">
      <dgm:prSet/>
      <dgm:spPr/>
      <dgm:t>
        <a:bodyPr/>
        <a:lstStyle/>
        <a:p>
          <a:endParaRPr lang="en-US" dirty="0"/>
        </a:p>
      </dgm:t>
    </dgm:pt>
    <dgm:pt modelId="{21CEDC1F-342B-4DDD-AD10-0B4DF281A785}">
      <dgm:prSet/>
      <dgm:spPr/>
      <dgm:t>
        <a:bodyPr/>
        <a:lstStyle/>
        <a:p>
          <a:r>
            <a:rPr lang="en-GB" dirty="0"/>
            <a:t>You will need to learn some of the key requirements</a:t>
          </a:r>
          <a:endParaRPr lang="en-US" dirty="0"/>
        </a:p>
      </dgm:t>
    </dgm:pt>
    <dgm:pt modelId="{C2409672-8D93-4C60-BC0D-A03C7207F64C}" type="parTrans" cxnId="{B6081C71-5CD4-471D-A98B-D2DE30D2495C}">
      <dgm:prSet/>
      <dgm:spPr/>
      <dgm:t>
        <a:bodyPr/>
        <a:lstStyle/>
        <a:p>
          <a:endParaRPr lang="en-US"/>
        </a:p>
      </dgm:t>
    </dgm:pt>
    <dgm:pt modelId="{C1345E09-00FA-4F3F-9F9C-A2CCAAA744DF}" type="sibTrans" cxnId="{B6081C71-5CD4-471D-A98B-D2DE30D2495C}">
      <dgm:prSet/>
      <dgm:spPr/>
      <dgm:t>
        <a:bodyPr/>
        <a:lstStyle/>
        <a:p>
          <a:endParaRPr lang="en-US"/>
        </a:p>
      </dgm:t>
    </dgm:pt>
    <dgm:pt modelId="{01E3734E-8A72-4B8E-95D7-1A397B351D32}" type="pres">
      <dgm:prSet presAssocID="{71380E4C-7502-4943-A7B8-1EDF119CFA8E}" presName="vert0" presStyleCnt="0">
        <dgm:presLayoutVars>
          <dgm:dir/>
          <dgm:animOne val="branch"/>
          <dgm:animLvl val="lvl"/>
        </dgm:presLayoutVars>
      </dgm:prSet>
      <dgm:spPr/>
    </dgm:pt>
    <dgm:pt modelId="{6AF5A6EB-E61C-44F4-A741-5E315B1BF671}" type="pres">
      <dgm:prSet presAssocID="{660A1B96-00BD-4B88-98DF-628779A33232}" presName="thickLine" presStyleLbl="alignNode1" presStyleIdx="0" presStyleCnt="2"/>
      <dgm:spPr/>
    </dgm:pt>
    <dgm:pt modelId="{C465958A-DA38-4157-BCB9-2C215285C5F9}" type="pres">
      <dgm:prSet presAssocID="{660A1B96-00BD-4B88-98DF-628779A33232}" presName="horz1" presStyleCnt="0"/>
      <dgm:spPr/>
    </dgm:pt>
    <dgm:pt modelId="{CC270C6D-E7E3-4F14-9B8E-63FC8D55CC4F}" type="pres">
      <dgm:prSet presAssocID="{660A1B96-00BD-4B88-98DF-628779A33232}" presName="tx1" presStyleLbl="revTx" presStyleIdx="0" presStyleCnt="2"/>
      <dgm:spPr/>
    </dgm:pt>
    <dgm:pt modelId="{2BC4AAB1-FB1D-4917-A7C3-B04A5EEB023E}" type="pres">
      <dgm:prSet presAssocID="{660A1B96-00BD-4B88-98DF-628779A33232}" presName="vert1" presStyleCnt="0"/>
      <dgm:spPr/>
    </dgm:pt>
    <dgm:pt modelId="{F1EFB7A1-2711-43AE-9459-7E2B0C8A76FD}" type="pres">
      <dgm:prSet presAssocID="{21CEDC1F-342B-4DDD-AD10-0B4DF281A785}" presName="thickLine" presStyleLbl="alignNode1" presStyleIdx="1" presStyleCnt="2"/>
      <dgm:spPr/>
    </dgm:pt>
    <dgm:pt modelId="{4EE4490C-435E-4200-8C8E-C7E706541911}" type="pres">
      <dgm:prSet presAssocID="{21CEDC1F-342B-4DDD-AD10-0B4DF281A785}" presName="horz1" presStyleCnt="0"/>
      <dgm:spPr/>
    </dgm:pt>
    <dgm:pt modelId="{9AB36BF8-CFD3-4217-A626-04E3E71DCC58}" type="pres">
      <dgm:prSet presAssocID="{21CEDC1F-342B-4DDD-AD10-0B4DF281A785}" presName="tx1" presStyleLbl="revTx" presStyleIdx="1" presStyleCnt="2"/>
      <dgm:spPr/>
    </dgm:pt>
    <dgm:pt modelId="{5C747872-0441-479B-BAC8-844A49724BFD}" type="pres">
      <dgm:prSet presAssocID="{21CEDC1F-342B-4DDD-AD10-0B4DF281A785}" presName="vert1" presStyleCnt="0"/>
      <dgm:spPr/>
    </dgm:pt>
  </dgm:ptLst>
  <dgm:cxnLst>
    <dgm:cxn modelId="{B6081C71-5CD4-471D-A98B-D2DE30D2495C}" srcId="{71380E4C-7502-4943-A7B8-1EDF119CFA8E}" destId="{21CEDC1F-342B-4DDD-AD10-0B4DF281A785}" srcOrd="1" destOrd="0" parTransId="{C2409672-8D93-4C60-BC0D-A03C7207F64C}" sibTransId="{C1345E09-00FA-4F3F-9F9C-A2CCAAA744DF}"/>
    <dgm:cxn modelId="{B31AB385-A8C8-4FD2-B297-20B685B1E323}" srcId="{71380E4C-7502-4943-A7B8-1EDF119CFA8E}" destId="{660A1B96-00BD-4B88-98DF-628779A33232}" srcOrd="0" destOrd="0" parTransId="{0D2D44E1-432C-4051-8A69-067E4CDEB63D}" sibTransId="{C00C3437-CD19-4393-AC48-0065213B28EA}"/>
    <dgm:cxn modelId="{9D7E45AB-A526-4667-B8C5-39DF4AD44C36}" type="presOf" srcId="{71380E4C-7502-4943-A7B8-1EDF119CFA8E}" destId="{01E3734E-8A72-4B8E-95D7-1A397B351D32}" srcOrd="0" destOrd="0" presId="urn:microsoft.com/office/officeart/2008/layout/LinedList"/>
    <dgm:cxn modelId="{8AB27CAC-53C2-4EC9-B932-54CFCD4E6686}" type="presOf" srcId="{21CEDC1F-342B-4DDD-AD10-0B4DF281A785}" destId="{9AB36BF8-CFD3-4217-A626-04E3E71DCC58}" srcOrd="0" destOrd="0" presId="urn:microsoft.com/office/officeart/2008/layout/LinedList"/>
    <dgm:cxn modelId="{01A2C9D4-BD30-42CF-B841-294423ED5D80}" type="presOf" srcId="{660A1B96-00BD-4B88-98DF-628779A33232}" destId="{CC270C6D-E7E3-4F14-9B8E-63FC8D55CC4F}" srcOrd="0" destOrd="0" presId="urn:microsoft.com/office/officeart/2008/layout/LinedList"/>
    <dgm:cxn modelId="{3F3E45C5-C411-4693-99F5-659F2F56C915}" type="presParOf" srcId="{01E3734E-8A72-4B8E-95D7-1A397B351D32}" destId="{6AF5A6EB-E61C-44F4-A741-5E315B1BF671}" srcOrd="0" destOrd="0" presId="urn:microsoft.com/office/officeart/2008/layout/LinedList"/>
    <dgm:cxn modelId="{DF44A20C-0B0A-4D9C-8E13-AF27C04A27F5}" type="presParOf" srcId="{01E3734E-8A72-4B8E-95D7-1A397B351D32}" destId="{C465958A-DA38-4157-BCB9-2C215285C5F9}" srcOrd="1" destOrd="0" presId="urn:microsoft.com/office/officeart/2008/layout/LinedList"/>
    <dgm:cxn modelId="{00142245-78D7-4531-8EF3-4FFF454F4B6B}" type="presParOf" srcId="{C465958A-DA38-4157-BCB9-2C215285C5F9}" destId="{CC270C6D-E7E3-4F14-9B8E-63FC8D55CC4F}" srcOrd="0" destOrd="0" presId="urn:microsoft.com/office/officeart/2008/layout/LinedList"/>
    <dgm:cxn modelId="{1791AFDC-1203-495A-9C82-10F60776DE7E}" type="presParOf" srcId="{C465958A-DA38-4157-BCB9-2C215285C5F9}" destId="{2BC4AAB1-FB1D-4917-A7C3-B04A5EEB023E}" srcOrd="1" destOrd="0" presId="urn:microsoft.com/office/officeart/2008/layout/LinedList"/>
    <dgm:cxn modelId="{85C38017-E588-49DE-B4EF-1279760A972A}" type="presParOf" srcId="{01E3734E-8A72-4B8E-95D7-1A397B351D32}" destId="{F1EFB7A1-2711-43AE-9459-7E2B0C8A76FD}" srcOrd="2" destOrd="0" presId="urn:microsoft.com/office/officeart/2008/layout/LinedList"/>
    <dgm:cxn modelId="{D276BB5D-389F-407D-A820-C3CD863157EA}" type="presParOf" srcId="{01E3734E-8A72-4B8E-95D7-1A397B351D32}" destId="{4EE4490C-435E-4200-8C8E-C7E706541911}" srcOrd="3" destOrd="0" presId="urn:microsoft.com/office/officeart/2008/layout/LinedList"/>
    <dgm:cxn modelId="{8DFEFA9A-D515-45D5-8EA9-10A82AC9C77A}" type="presParOf" srcId="{4EE4490C-435E-4200-8C8E-C7E706541911}" destId="{9AB36BF8-CFD3-4217-A626-04E3E71DCC58}" srcOrd="0" destOrd="0" presId="urn:microsoft.com/office/officeart/2008/layout/LinedList"/>
    <dgm:cxn modelId="{AD2A3CC6-79F8-4699-ABF4-4515F0E0F1B3}" type="presParOf" srcId="{4EE4490C-435E-4200-8C8E-C7E706541911}" destId="{5C747872-0441-479B-BAC8-844A49724BF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DE209A-B279-462E-A08B-852C5738D953}">
      <dsp:nvSpPr>
        <dsp:cNvPr id="0" name=""/>
        <dsp:cNvSpPr/>
      </dsp:nvSpPr>
      <dsp:spPr>
        <a:xfrm>
          <a:off x="0" y="2758"/>
          <a:ext cx="5098256"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14BDC9-02D5-4FE8-9509-9D54771032FA}">
      <dsp:nvSpPr>
        <dsp:cNvPr id="0" name=""/>
        <dsp:cNvSpPr/>
      </dsp:nvSpPr>
      <dsp:spPr>
        <a:xfrm>
          <a:off x="0" y="2758"/>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The module  - its content</a:t>
          </a:r>
          <a:endParaRPr lang="en-US" sz="2600" kern="1200" dirty="0"/>
        </a:p>
      </dsp:txBody>
      <dsp:txXfrm>
        <a:off x="0" y="2758"/>
        <a:ext cx="5098256" cy="940732"/>
      </dsp:txXfrm>
    </dsp:sp>
    <dsp:sp modelId="{FD5E5587-D419-428A-8773-C4CBAD029C49}">
      <dsp:nvSpPr>
        <dsp:cNvPr id="0" name=""/>
        <dsp:cNvSpPr/>
      </dsp:nvSpPr>
      <dsp:spPr>
        <a:xfrm>
          <a:off x="0" y="943491"/>
          <a:ext cx="5098256"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E1F824-C6B4-43E3-B77D-A31E4610F5D8}">
      <dsp:nvSpPr>
        <dsp:cNvPr id="0" name=""/>
        <dsp:cNvSpPr/>
      </dsp:nvSpPr>
      <dsp:spPr>
        <a:xfrm>
          <a:off x="0" y="943491"/>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Expectations</a:t>
          </a:r>
          <a:endParaRPr lang="en-US" sz="2600" kern="1200" dirty="0"/>
        </a:p>
      </dsp:txBody>
      <dsp:txXfrm>
        <a:off x="0" y="943491"/>
        <a:ext cx="5098256" cy="940732"/>
      </dsp:txXfrm>
    </dsp:sp>
    <dsp:sp modelId="{DD699C0C-7553-49DD-B415-D9032B96C900}">
      <dsp:nvSpPr>
        <dsp:cNvPr id="0" name=""/>
        <dsp:cNvSpPr/>
      </dsp:nvSpPr>
      <dsp:spPr>
        <a:xfrm>
          <a:off x="0" y="1884223"/>
          <a:ext cx="5098256"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62D640-F312-49C3-B31B-91AFDF458BA0}">
      <dsp:nvSpPr>
        <dsp:cNvPr id="0" name=""/>
        <dsp:cNvSpPr/>
      </dsp:nvSpPr>
      <dsp:spPr>
        <a:xfrm>
          <a:off x="0" y="1884223"/>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Assignments</a:t>
          </a:r>
          <a:endParaRPr lang="en-US" sz="2600" kern="1200" dirty="0"/>
        </a:p>
      </dsp:txBody>
      <dsp:txXfrm>
        <a:off x="0" y="1884223"/>
        <a:ext cx="5098256" cy="940732"/>
      </dsp:txXfrm>
    </dsp:sp>
    <dsp:sp modelId="{A135FE55-2981-4608-B8A6-EE90B013D846}">
      <dsp:nvSpPr>
        <dsp:cNvPr id="0" name=""/>
        <dsp:cNvSpPr/>
      </dsp:nvSpPr>
      <dsp:spPr>
        <a:xfrm>
          <a:off x="0" y="2824955"/>
          <a:ext cx="5098256"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D47CD42-B370-4569-A81F-C6C50FF18D48}">
      <dsp:nvSpPr>
        <dsp:cNvPr id="0" name=""/>
        <dsp:cNvSpPr/>
      </dsp:nvSpPr>
      <dsp:spPr>
        <a:xfrm>
          <a:off x="0" y="2824956"/>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The Nutrition Industry  - who is who!</a:t>
          </a:r>
          <a:endParaRPr lang="en-US" sz="2600" kern="1200" dirty="0"/>
        </a:p>
      </dsp:txBody>
      <dsp:txXfrm>
        <a:off x="0" y="2824956"/>
        <a:ext cx="5098256" cy="940732"/>
      </dsp:txXfrm>
    </dsp:sp>
    <dsp:sp modelId="{1A2D2477-40A0-4B79-BA06-C2A480DE4A41}">
      <dsp:nvSpPr>
        <dsp:cNvPr id="0" name=""/>
        <dsp:cNvSpPr/>
      </dsp:nvSpPr>
      <dsp:spPr>
        <a:xfrm>
          <a:off x="0" y="3765688"/>
          <a:ext cx="5098256" cy="0"/>
        </a:xfrm>
        <a:prstGeom prst="line">
          <a:avLst/>
        </a:prstGeom>
        <a:solidFill>
          <a:schemeClr val="accent6">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E55E4E8-0A74-4663-BBDE-00BBE2F6FEA2}">
      <dsp:nvSpPr>
        <dsp:cNvPr id="0" name=""/>
        <dsp:cNvSpPr/>
      </dsp:nvSpPr>
      <dsp:spPr>
        <a:xfrm>
          <a:off x="0" y="3765688"/>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An overview of a balanced diet</a:t>
          </a:r>
          <a:endParaRPr lang="en-US" sz="2600" kern="1200" dirty="0"/>
        </a:p>
      </dsp:txBody>
      <dsp:txXfrm>
        <a:off x="0" y="3765688"/>
        <a:ext cx="5098256" cy="940732"/>
      </dsp:txXfrm>
    </dsp:sp>
    <dsp:sp modelId="{9161E147-05E2-4CB8-ADD0-B45D6F65963E}">
      <dsp:nvSpPr>
        <dsp:cNvPr id="0" name=""/>
        <dsp:cNvSpPr/>
      </dsp:nvSpPr>
      <dsp:spPr>
        <a:xfrm>
          <a:off x="0" y="4706420"/>
          <a:ext cx="5098256"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F07553-9E7A-408E-B03C-16E51A54968D}">
      <dsp:nvSpPr>
        <dsp:cNvPr id="0" name=""/>
        <dsp:cNvSpPr/>
      </dsp:nvSpPr>
      <dsp:spPr>
        <a:xfrm>
          <a:off x="0" y="4706420"/>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Introduction to the Dietary Reference Values – UK Guidelines</a:t>
          </a:r>
          <a:endParaRPr lang="en-US" sz="2600" kern="1200" dirty="0"/>
        </a:p>
      </dsp:txBody>
      <dsp:txXfrm>
        <a:off x="0" y="4706420"/>
        <a:ext cx="5098256" cy="9407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EB6A15-800B-4953-B112-C403149B9EDB}">
      <dsp:nvSpPr>
        <dsp:cNvPr id="0" name=""/>
        <dsp:cNvSpPr/>
      </dsp:nvSpPr>
      <dsp:spPr>
        <a:xfrm>
          <a:off x="0" y="2758"/>
          <a:ext cx="5098256"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DD4E7F-F0C5-4267-9D6A-E3474A93804F}">
      <dsp:nvSpPr>
        <dsp:cNvPr id="0" name=""/>
        <dsp:cNvSpPr/>
      </dsp:nvSpPr>
      <dsp:spPr>
        <a:xfrm>
          <a:off x="0" y="2758"/>
          <a:ext cx="5098256"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dirty="0"/>
            <a:t>The aim of this module is to cover the subject  from individual nutrients to what is a balanced diet</a:t>
          </a:r>
          <a:endParaRPr lang="en-US" sz="2800" kern="1200" dirty="0"/>
        </a:p>
      </dsp:txBody>
      <dsp:txXfrm>
        <a:off x="0" y="2758"/>
        <a:ext cx="5098256" cy="1881464"/>
      </dsp:txXfrm>
    </dsp:sp>
    <dsp:sp modelId="{167B19B0-C9EB-4073-BF62-F2C8FEBCA4DA}">
      <dsp:nvSpPr>
        <dsp:cNvPr id="0" name=""/>
        <dsp:cNvSpPr/>
      </dsp:nvSpPr>
      <dsp:spPr>
        <a:xfrm>
          <a:off x="0" y="1884223"/>
          <a:ext cx="5098256"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9F7A91-D8F1-4778-BA8A-46BF96ABBD20}">
      <dsp:nvSpPr>
        <dsp:cNvPr id="0" name=""/>
        <dsp:cNvSpPr/>
      </dsp:nvSpPr>
      <dsp:spPr>
        <a:xfrm>
          <a:off x="0" y="1884223"/>
          <a:ext cx="5098256"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dirty="0"/>
            <a:t>We will look at dietary assessment and individual foods</a:t>
          </a:r>
          <a:endParaRPr lang="en-US" sz="2800" kern="1200" dirty="0"/>
        </a:p>
      </dsp:txBody>
      <dsp:txXfrm>
        <a:off x="0" y="1884223"/>
        <a:ext cx="5098256" cy="1881464"/>
      </dsp:txXfrm>
    </dsp:sp>
    <dsp:sp modelId="{E40DB9E4-28D4-49DD-ACD0-EDC1D5C4BB12}">
      <dsp:nvSpPr>
        <dsp:cNvPr id="0" name=""/>
        <dsp:cNvSpPr/>
      </dsp:nvSpPr>
      <dsp:spPr>
        <a:xfrm>
          <a:off x="0" y="3765688"/>
          <a:ext cx="5098256"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7997DD-9037-45B8-9BAC-4D3DBB2E238A}">
      <dsp:nvSpPr>
        <dsp:cNvPr id="0" name=""/>
        <dsp:cNvSpPr/>
      </dsp:nvSpPr>
      <dsp:spPr>
        <a:xfrm>
          <a:off x="0" y="3765688"/>
          <a:ext cx="5098256"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dirty="0"/>
            <a:t>This will mainly be looking at the normal requirements – modules in future years will deal with disease  and physical activity</a:t>
          </a:r>
          <a:endParaRPr lang="en-US" sz="2800" kern="1200" dirty="0"/>
        </a:p>
      </dsp:txBody>
      <dsp:txXfrm>
        <a:off x="0" y="3765688"/>
        <a:ext cx="5098256" cy="18814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EC31E7-BCA8-40B9-9FB2-C3FCB4E6C6E2}">
      <dsp:nvSpPr>
        <dsp:cNvPr id="0" name=""/>
        <dsp:cNvSpPr/>
      </dsp:nvSpPr>
      <dsp:spPr>
        <a:xfrm>
          <a:off x="920" y="696203"/>
          <a:ext cx="3232267" cy="2052490"/>
        </a:xfrm>
        <a:prstGeom prst="roundRect">
          <a:avLst>
            <a:gd name="adj" fmla="val 10000"/>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7251A97-322E-42CF-8835-D552CFDD4B95}">
      <dsp:nvSpPr>
        <dsp:cNvPr id="0" name=""/>
        <dsp:cNvSpPr/>
      </dsp:nvSpPr>
      <dsp:spPr>
        <a:xfrm>
          <a:off x="360061" y="1037386"/>
          <a:ext cx="3232267" cy="2052490"/>
        </a:xfrm>
        <a:prstGeom prst="roundRect">
          <a:avLst>
            <a:gd name="adj" fmla="val 10000"/>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t>Attendance at lectures </a:t>
          </a:r>
          <a:endParaRPr lang="en-US" sz="3900" kern="1200" dirty="0"/>
        </a:p>
      </dsp:txBody>
      <dsp:txXfrm>
        <a:off x="420176" y="1097501"/>
        <a:ext cx="3112037" cy="1932260"/>
      </dsp:txXfrm>
    </dsp:sp>
    <dsp:sp modelId="{05131D7B-5E00-4E87-B811-7A8533A53D33}">
      <dsp:nvSpPr>
        <dsp:cNvPr id="0" name=""/>
        <dsp:cNvSpPr/>
      </dsp:nvSpPr>
      <dsp:spPr>
        <a:xfrm>
          <a:off x="3951470" y="696203"/>
          <a:ext cx="3232267" cy="2052490"/>
        </a:xfrm>
        <a:prstGeom prst="roundRect">
          <a:avLst>
            <a:gd name="adj" fmla="val 10000"/>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333D5D-70AA-43FF-86FB-04B79D4A16F6}">
      <dsp:nvSpPr>
        <dsp:cNvPr id="0" name=""/>
        <dsp:cNvSpPr/>
      </dsp:nvSpPr>
      <dsp:spPr>
        <a:xfrm>
          <a:off x="4310611" y="1037386"/>
          <a:ext cx="3232267" cy="2052490"/>
        </a:xfrm>
        <a:prstGeom prst="roundRect">
          <a:avLst>
            <a:gd name="adj" fmla="val 10000"/>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t>Lets take a look at what is on Moodle </a:t>
          </a:r>
          <a:endParaRPr lang="en-US" sz="3900" kern="1200" dirty="0"/>
        </a:p>
      </dsp:txBody>
      <dsp:txXfrm>
        <a:off x="4370726" y="1097501"/>
        <a:ext cx="3112037" cy="19322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14D66E-25B9-4412-A8BD-61B5E3E0A090}">
      <dsp:nvSpPr>
        <dsp:cNvPr id="0" name=""/>
        <dsp:cNvSpPr/>
      </dsp:nvSpPr>
      <dsp:spPr>
        <a:xfrm>
          <a:off x="0" y="2957"/>
          <a:ext cx="7543800" cy="6300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4AA9DB-6832-432D-B98A-99CF1A1B2E10}">
      <dsp:nvSpPr>
        <dsp:cNvPr id="0" name=""/>
        <dsp:cNvSpPr/>
      </dsp:nvSpPr>
      <dsp:spPr>
        <a:xfrm>
          <a:off x="190583" y="144714"/>
          <a:ext cx="346515" cy="34651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5FBE6B0-2655-46E5-876B-E9B0ECAA3D3A}">
      <dsp:nvSpPr>
        <dsp:cNvPr id="0" name=""/>
        <dsp:cNvSpPr/>
      </dsp:nvSpPr>
      <dsp:spPr>
        <a:xfrm>
          <a:off x="727681" y="2957"/>
          <a:ext cx="6816118" cy="630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678" tIns="66678" rIns="66678" bIns="66678" numCol="1" spcCol="1270" anchor="ctr" anchorCtr="0">
          <a:noAutofit/>
        </a:bodyPr>
        <a:lstStyle/>
        <a:p>
          <a:pPr marL="0" lvl="0" indent="0" algn="l" defTabSz="844550">
            <a:lnSpc>
              <a:spcPct val="100000"/>
            </a:lnSpc>
            <a:spcBef>
              <a:spcPct val="0"/>
            </a:spcBef>
            <a:spcAft>
              <a:spcPct val="35000"/>
            </a:spcAft>
            <a:buNone/>
          </a:pPr>
          <a:r>
            <a:rPr lang="en-GB" sz="1900" kern="1200" dirty="0"/>
            <a:t>Health and safety</a:t>
          </a:r>
          <a:endParaRPr lang="en-US" sz="1900" kern="1200" dirty="0"/>
        </a:p>
      </dsp:txBody>
      <dsp:txXfrm>
        <a:off x="727681" y="2957"/>
        <a:ext cx="6816118" cy="630027"/>
      </dsp:txXfrm>
    </dsp:sp>
    <dsp:sp modelId="{B4B6649E-DF8C-4543-A549-6AB0997892C4}">
      <dsp:nvSpPr>
        <dsp:cNvPr id="0" name=""/>
        <dsp:cNvSpPr/>
      </dsp:nvSpPr>
      <dsp:spPr>
        <a:xfrm>
          <a:off x="0" y="790492"/>
          <a:ext cx="7543800" cy="6300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8DE833-5719-4A14-9BE1-4509F28436EB}">
      <dsp:nvSpPr>
        <dsp:cNvPr id="0" name=""/>
        <dsp:cNvSpPr/>
      </dsp:nvSpPr>
      <dsp:spPr>
        <a:xfrm>
          <a:off x="190583" y="932248"/>
          <a:ext cx="346515" cy="34651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4E4E147-087F-40A0-9576-9680C4CCEA4D}">
      <dsp:nvSpPr>
        <dsp:cNvPr id="0" name=""/>
        <dsp:cNvSpPr/>
      </dsp:nvSpPr>
      <dsp:spPr>
        <a:xfrm>
          <a:off x="727681" y="790492"/>
          <a:ext cx="6816118" cy="630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678" tIns="66678" rIns="66678" bIns="66678" numCol="1" spcCol="1270" anchor="ctr" anchorCtr="0">
          <a:noAutofit/>
        </a:bodyPr>
        <a:lstStyle/>
        <a:p>
          <a:pPr marL="0" lvl="0" indent="0" algn="l" defTabSz="844550">
            <a:lnSpc>
              <a:spcPct val="100000"/>
            </a:lnSpc>
            <a:spcBef>
              <a:spcPct val="0"/>
            </a:spcBef>
            <a:spcAft>
              <a:spcPct val="35000"/>
            </a:spcAft>
            <a:buNone/>
          </a:pPr>
          <a:r>
            <a:rPr lang="en-GB" sz="1900" kern="1200" dirty="0"/>
            <a:t>Fire evacuation</a:t>
          </a:r>
          <a:endParaRPr lang="en-US" sz="1900" kern="1200" dirty="0"/>
        </a:p>
      </dsp:txBody>
      <dsp:txXfrm>
        <a:off x="727681" y="790492"/>
        <a:ext cx="6816118" cy="630027"/>
      </dsp:txXfrm>
    </dsp:sp>
    <dsp:sp modelId="{EDD40826-F100-44ED-B546-92227372D28D}">
      <dsp:nvSpPr>
        <dsp:cNvPr id="0" name=""/>
        <dsp:cNvSpPr/>
      </dsp:nvSpPr>
      <dsp:spPr>
        <a:xfrm>
          <a:off x="0" y="1578026"/>
          <a:ext cx="7543800" cy="6300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DA75B4-C5AD-47F7-A179-F88DADD631EB}">
      <dsp:nvSpPr>
        <dsp:cNvPr id="0" name=""/>
        <dsp:cNvSpPr/>
      </dsp:nvSpPr>
      <dsp:spPr>
        <a:xfrm>
          <a:off x="190583" y="1719782"/>
          <a:ext cx="346515" cy="34651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2F55CCE-1F03-4826-864F-840F44D7440E}">
      <dsp:nvSpPr>
        <dsp:cNvPr id="0" name=""/>
        <dsp:cNvSpPr/>
      </dsp:nvSpPr>
      <dsp:spPr>
        <a:xfrm>
          <a:off x="727681" y="1578026"/>
          <a:ext cx="6816118" cy="630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678" tIns="66678" rIns="66678" bIns="66678" numCol="1" spcCol="1270" anchor="ctr" anchorCtr="0">
          <a:noAutofit/>
        </a:bodyPr>
        <a:lstStyle/>
        <a:p>
          <a:pPr marL="0" lvl="0" indent="0" algn="l" defTabSz="844550">
            <a:lnSpc>
              <a:spcPct val="100000"/>
            </a:lnSpc>
            <a:spcBef>
              <a:spcPct val="0"/>
            </a:spcBef>
            <a:spcAft>
              <a:spcPct val="35000"/>
            </a:spcAft>
            <a:buNone/>
          </a:pPr>
          <a:r>
            <a:rPr lang="en-GB" sz="1900" kern="1200" dirty="0"/>
            <a:t> Degree notice boards in Dafydd Rowland Building</a:t>
          </a:r>
          <a:endParaRPr lang="en-US" sz="1900" kern="1200" dirty="0"/>
        </a:p>
      </dsp:txBody>
      <dsp:txXfrm>
        <a:off x="727681" y="1578026"/>
        <a:ext cx="6816118" cy="630027"/>
      </dsp:txXfrm>
    </dsp:sp>
    <dsp:sp modelId="{EC55C230-2AD0-45F8-8734-6F4023809868}">
      <dsp:nvSpPr>
        <dsp:cNvPr id="0" name=""/>
        <dsp:cNvSpPr/>
      </dsp:nvSpPr>
      <dsp:spPr>
        <a:xfrm>
          <a:off x="0" y="2365560"/>
          <a:ext cx="7543800" cy="6300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03DB6C-DBA3-48AE-AA71-50D17EFFAC48}">
      <dsp:nvSpPr>
        <dsp:cNvPr id="0" name=""/>
        <dsp:cNvSpPr/>
      </dsp:nvSpPr>
      <dsp:spPr>
        <a:xfrm>
          <a:off x="190583" y="2507316"/>
          <a:ext cx="346515" cy="34651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A52FD7F-440B-4A1F-B412-E951DA7A3BCE}">
      <dsp:nvSpPr>
        <dsp:cNvPr id="0" name=""/>
        <dsp:cNvSpPr/>
      </dsp:nvSpPr>
      <dsp:spPr>
        <a:xfrm>
          <a:off x="727681" y="2365560"/>
          <a:ext cx="6816118" cy="630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678" tIns="66678" rIns="66678" bIns="66678" numCol="1" spcCol="1270" anchor="ctr" anchorCtr="0">
          <a:noAutofit/>
        </a:bodyPr>
        <a:lstStyle/>
        <a:p>
          <a:pPr marL="0" lvl="0" indent="0" algn="l" defTabSz="844550">
            <a:lnSpc>
              <a:spcPct val="100000"/>
            </a:lnSpc>
            <a:spcBef>
              <a:spcPct val="0"/>
            </a:spcBef>
            <a:spcAft>
              <a:spcPct val="35000"/>
            </a:spcAft>
            <a:buNone/>
          </a:pPr>
          <a:r>
            <a:rPr lang="en-GB" sz="1900" kern="1200" dirty="0"/>
            <a:t>Use of your handbook</a:t>
          </a:r>
          <a:endParaRPr lang="en-US" sz="1900" kern="1200" dirty="0"/>
        </a:p>
      </dsp:txBody>
      <dsp:txXfrm>
        <a:off x="727681" y="2365560"/>
        <a:ext cx="6816118" cy="630027"/>
      </dsp:txXfrm>
    </dsp:sp>
    <dsp:sp modelId="{5E0A9AC5-6F6B-4DCD-99A1-5CA018F67344}">
      <dsp:nvSpPr>
        <dsp:cNvPr id="0" name=""/>
        <dsp:cNvSpPr/>
      </dsp:nvSpPr>
      <dsp:spPr>
        <a:xfrm>
          <a:off x="0" y="3153094"/>
          <a:ext cx="7543800" cy="6300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D7BE08-4257-42AC-8569-20951D149EE5}">
      <dsp:nvSpPr>
        <dsp:cNvPr id="0" name=""/>
        <dsp:cNvSpPr/>
      </dsp:nvSpPr>
      <dsp:spPr>
        <a:xfrm>
          <a:off x="190583" y="3294850"/>
          <a:ext cx="346515" cy="34651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2C61D85-0B56-4AE9-B839-5B2FF5CDBFB5}">
      <dsp:nvSpPr>
        <dsp:cNvPr id="0" name=""/>
        <dsp:cNvSpPr/>
      </dsp:nvSpPr>
      <dsp:spPr>
        <a:xfrm>
          <a:off x="727681" y="3153094"/>
          <a:ext cx="6816118" cy="630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678" tIns="66678" rIns="66678" bIns="66678" numCol="1" spcCol="1270" anchor="ctr" anchorCtr="0">
          <a:noAutofit/>
        </a:bodyPr>
        <a:lstStyle/>
        <a:p>
          <a:pPr marL="0" lvl="0" indent="0" algn="l" defTabSz="844550">
            <a:lnSpc>
              <a:spcPct val="100000"/>
            </a:lnSpc>
            <a:spcBef>
              <a:spcPct val="0"/>
            </a:spcBef>
            <a:spcAft>
              <a:spcPct val="35000"/>
            </a:spcAft>
            <a:buNone/>
          </a:pPr>
          <a:r>
            <a:rPr lang="en-GB" sz="1900" kern="1200" dirty="0"/>
            <a:t>Use of the Nutrition Lab</a:t>
          </a:r>
          <a:endParaRPr lang="en-US" sz="1900" kern="1200" dirty="0"/>
        </a:p>
      </dsp:txBody>
      <dsp:txXfrm>
        <a:off x="727681" y="3153094"/>
        <a:ext cx="6816118" cy="63002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04AF8A-50C2-4E64-A164-AB91AAA1D265}">
      <dsp:nvSpPr>
        <dsp:cNvPr id="0" name=""/>
        <dsp:cNvSpPr/>
      </dsp:nvSpPr>
      <dsp:spPr>
        <a:xfrm>
          <a:off x="0" y="689"/>
          <a:ext cx="5098256" cy="1613866"/>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6FBB2D-B6C6-4B59-8279-015810D8CB33}">
      <dsp:nvSpPr>
        <dsp:cNvPr id="0" name=""/>
        <dsp:cNvSpPr/>
      </dsp:nvSpPr>
      <dsp:spPr>
        <a:xfrm>
          <a:off x="488194" y="363809"/>
          <a:ext cx="887626" cy="88762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CDD7713-41DA-4C7D-874C-2F948F48DE8D}">
      <dsp:nvSpPr>
        <dsp:cNvPr id="0" name=""/>
        <dsp:cNvSpPr/>
      </dsp:nvSpPr>
      <dsp:spPr>
        <a:xfrm>
          <a:off x="1864015" y="689"/>
          <a:ext cx="3234240" cy="1613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801" tIns="170801" rIns="170801" bIns="170801" numCol="1" spcCol="1270" anchor="ctr" anchorCtr="0">
          <a:noAutofit/>
        </a:bodyPr>
        <a:lstStyle/>
        <a:p>
          <a:pPr marL="0" lvl="0" indent="0" algn="l" defTabSz="800100">
            <a:lnSpc>
              <a:spcPct val="90000"/>
            </a:lnSpc>
            <a:spcBef>
              <a:spcPct val="0"/>
            </a:spcBef>
            <a:spcAft>
              <a:spcPct val="35000"/>
            </a:spcAft>
            <a:buNone/>
          </a:pPr>
          <a:r>
            <a:rPr lang="en-GB" sz="1800" kern="1200" dirty="0"/>
            <a:t>An essay – with  reference to an age group – you will have to discuss the Dietary Reference Values,  dietary guidelines and evidence.</a:t>
          </a:r>
          <a:endParaRPr lang="en-US" sz="1800" kern="1200" dirty="0"/>
        </a:p>
      </dsp:txBody>
      <dsp:txXfrm>
        <a:off x="1864015" y="689"/>
        <a:ext cx="3234240" cy="1613866"/>
      </dsp:txXfrm>
    </dsp:sp>
    <dsp:sp modelId="{79E657C6-C361-4041-A309-93EDE5062871}">
      <dsp:nvSpPr>
        <dsp:cNvPr id="0" name=""/>
        <dsp:cNvSpPr/>
      </dsp:nvSpPr>
      <dsp:spPr>
        <a:xfrm>
          <a:off x="0" y="2018022"/>
          <a:ext cx="5098256" cy="1613866"/>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8C6329-9A38-462B-843D-CC76C4CFCA2A}">
      <dsp:nvSpPr>
        <dsp:cNvPr id="0" name=""/>
        <dsp:cNvSpPr/>
      </dsp:nvSpPr>
      <dsp:spPr>
        <a:xfrm>
          <a:off x="488194" y="2381142"/>
          <a:ext cx="887626" cy="88762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B92BBE0-3218-4E86-AF72-905049DD50E9}">
      <dsp:nvSpPr>
        <dsp:cNvPr id="0" name=""/>
        <dsp:cNvSpPr/>
      </dsp:nvSpPr>
      <dsp:spPr>
        <a:xfrm>
          <a:off x="1864015" y="2018022"/>
          <a:ext cx="3234240" cy="1613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801" tIns="170801" rIns="170801" bIns="170801" numCol="1" spcCol="1270" anchor="ctr" anchorCtr="0">
          <a:noAutofit/>
        </a:bodyPr>
        <a:lstStyle/>
        <a:p>
          <a:pPr marL="0" lvl="0" indent="0" algn="l" defTabSz="800100">
            <a:lnSpc>
              <a:spcPct val="90000"/>
            </a:lnSpc>
            <a:spcBef>
              <a:spcPct val="0"/>
            </a:spcBef>
            <a:spcAft>
              <a:spcPct val="35000"/>
            </a:spcAft>
            <a:buNone/>
          </a:pPr>
          <a:r>
            <a:rPr lang="en-GB" sz="1800" kern="1200" dirty="0"/>
            <a:t>Due on 08/01/2027 at 11.59pm via Turnitin</a:t>
          </a:r>
          <a:endParaRPr lang="en-US" sz="1800" kern="1200" dirty="0"/>
        </a:p>
      </dsp:txBody>
      <dsp:txXfrm>
        <a:off x="1864015" y="2018022"/>
        <a:ext cx="3234240" cy="1613866"/>
      </dsp:txXfrm>
    </dsp:sp>
    <dsp:sp modelId="{55E2CC09-9D7A-46FF-977B-3022EE4B5071}">
      <dsp:nvSpPr>
        <dsp:cNvPr id="0" name=""/>
        <dsp:cNvSpPr/>
      </dsp:nvSpPr>
      <dsp:spPr>
        <a:xfrm>
          <a:off x="0" y="4035355"/>
          <a:ext cx="5098256" cy="1613866"/>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E8A2FF-F001-458E-AE3B-181085E10F82}">
      <dsp:nvSpPr>
        <dsp:cNvPr id="0" name=""/>
        <dsp:cNvSpPr/>
      </dsp:nvSpPr>
      <dsp:spPr>
        <a:xfrm>
          <a:off x="488194" y="4398475"/>
          <a:ext cx="887626" cy="88762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8FEB2F6-34AE-4025-959E-AEB27E48A90E}">
      <dsp:nvSpPr>
        <dsp:cNvPr id="0" name=""/>
        <dsp:cNvSpPr/>
      </dsp:nvSpPr>
      <dsp:spPr>
        <a:xfrm>
          <a:off x="1864015" y="4035355"/>
          <a:ext cx="3234240" cy="1613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801" tIns="170801" rIns="170801" bIns="170801" numCol="1" spcCol="1270" anchor="ctr" anchorCtr="0">
          <a:noAutofit/>
        </a:bodyPr>
        <a:lstStyle/>
        <a:p>
          <a:pPr marL="0" lvl="0" indent="0" algn="l" defTabSz="800100">
            <a:lnSpc>
              <a:spcPct val="90000"/>
            </a:lnSpc>
            <a:spcBef>
              <a:spcPct val="0"/>
            </a:spcBef>
            <a:spcAft>
              <a:spcPct val="35000"/>
            </a:spcAft>
            <a:buNone/>
          </a:pPr>
          <a:r>
            <a:rPr lang="en-GB" sz="1800" kern="1200" dirty="0"/>
            <a:t>Allow 20 working days for the marks!</a:t>
          </a:r>
          <a:endParaRPr lang="en-US" sz="1800" kern="1200" dirty="0"/>
        </a:p>
      </dsp:txBody>
      <dsp:txXfrm>
        <a:off x="1864015" y="4035355"/>
        <a:ext cx="3234240" cy="161386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EEDCD2-6AEE-4165-B107-EB0DBC0AE54E}">
      <dsp:nvSpPr>
        <dsp:cNvPr id="0" name=""/>
        <dsp:cNvSpPr/>
      </dsp:nvSpPr>
      <dsp:spPr>
        <a:xfrm>
          <a:off x="0" y="689"/>
          <a:ext cx="5098256"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A0D2DC-3AF5-4DDE-990A-517150582FC8}">
      <dsp:nvSpPr>
        <dsp:cNvPr id="0" name=""/>
        <dsp:cNvSpPr/>
      </dsp:nvSpPr>
      <dsp:spPr>
        <a:xfrm>
          <a:off x="0" y="689"/>
          <a:ext cx="5098256"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t>A nutritionist is concerned with the study of nutrients in food, how nutrients are used in the body, and the relationship between diet, health and disease. </a:t>
          </a:r>
          <a:endParaRPr lang="en-US" sz="1700" kern="1200" dirty="0"/>
        </a:p>
      </dsp:txBody>
      <dsp:txXfrm>
        <a:off x="0" y="689"/>
        <a:ext cx="5098256" cy="1129706"/>
      </dsp:txXfrm>
    </dsp:sp>
    <dsp:sp modelId="{EA9E57BA-4817-4D61-9FFA-CB44D71E74EA}">
      <dsp:nvSpPr>
        <dsp:cNvPr id="0" name=""/>
        <dsp:cNvSpPr/>
      </dsp:nvSpPr>
      <dsp:spPr>
        <a:xfrm>
          <a:off x="0" y="1130396"/>
          <a:ext cx="5098256" cy="0"/>
        </a:xfrm>
        <a:prstGeom prst="line">
          <a:avLst/>
        </a:prstGeom>
        <a:solidFill>
          <a:schemeClr val="accent2">
            <a:hueOff val="-332956"/>
            <a:satOff val="-147"/>
            <a:lumOff val="392"/>
            <a:alphaOff val="0"/>
          </a:schemeClr>
        </a:solidFill>
        <a:ln w="15875" cap="flat" cmpd="sng" algn="ctr">
          <a:solidFill>
            <a:schemeClr val="accent2">
              <a:hueOff val="-332956"/>
              <a:satOff val="-147"/>
              <a:lumOff val="39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D05C911-4E19-4355-A3C7-753285E8119D}">
      <dsp:nvSpPr>
        <dsp:cNvPr id="0" name=""/>
        <dsp:cNvSpPr/>
      </dsp:nvSpPr>
      <dsp:spPr>
        <a:xfrm>
          <a:off x="0" y="1130396"/>
          <a:ext cx="5098256"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t>Nutritionists work with individuals and groups</a:t>
          </a:r>
          <a:endParaRPr lang="en-US" sz="1700" kern="1200" dirty="0"/>
        </a:p>
      </dsp:txBody>
      <dsp:txXfrm>
        <a:off x="0" y="1130396"/>
        <a:ext cx="5098256" cy="1129706"/>
      </dsp:txXfrm>
    </dsp:sp>
    <dsp:sp modelId="{0CBF3A21-3F05-4192-953A-65F9E8DA782F}">
      <dsp:nvSpPr>
        <dsp:cNvPr id="0" name=""/>
        <dsp:cNvSpPr/>
      </dsp:nvSpPr>
      <dsp:spPr>
        <a:xfrm>
          <a:off x="0" y="2260102"/>
          <a:ext cx="5098256" cy="0"/>
        </a:xfrm>
        <a:prstGeom prst="line">
          <a:avLst/>
        </a:prstGeom>
        <a:solidFill>
          <a:schemeClr val="accent2">
            <a:hueOff val="-665912"/>
            <a:satOff val="-293"/>
            <a:lumOff val="784"/>
            <a:alphaOff val="0"/>
          </a:schemeClr>
        </a:solidFill>
        <a:ln w="15875" cap="flat" cmpd="sng" algn="ctr">
          <a:solidFill>
            <a:schemeClr val="accent2">
              <a:hueOff val="-665912"/>
              <a:satOff val="-293"/>
              <a:lumOff val="78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8D5312-F1AD-4BFD-8B03-F327FC9B9767}">
      <dsp:nvSpPr>
        <dsp:cNvPr id="0" name=""/>
        <dsp:cNvSpPr/>
      </dsp:nvSpPr>
      <dsp:spPr>
        <a:xfrm>
          <a:off x="0" y="2260102"/>
          <a:ext cx="5098256"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t>The Association for Nutrition – Afn for professional issues – </a:t>
          </a:r>
          <a:r>
            <a:rPr lang="en-GB" sz="1700" kern="1200" dirty="0">
              <a:hlinkClick xmlns:r="http://schemas.openxmlformats.org/officeDocument/2006/relationships" r:id="rId1">
                <a:extLst>
                  <a:ext uri="{A12FA001-AC4F-418D-AE19-62706E023703}">
                    <ahyp:hlinkClr xmlns:ahyp="http://schemas.microsoft.com/office/drawing/2018/hyperlinkcolor" val="tx"/>
                  </a:ext>
                </a:extLst>
              </a:hlinkClick>
            </a:rPr>
            <a:t>http://www.associationfornutrition.org/</a:t>
          </a:r>
          <a:endParaRPr lang="en-US" sz="1700" kern="1200" dirty="0"/>
        </a:p>
      </dsp:txBody>
      <dsp:txXfrm>
        <a:off x="0" y="2260102"/>
        <a:ext cx="5098256" cy="1129706"/>
      </dsp:txXfrm>
    </dsp:sp>
    <dsp:sp modelId="{179123A1-1B42-45F9-9325-3BF1E0D921B3}">
      <dsp:nvSpPr>
        <dsp:cNvPr id="0" name=""/>
        <dsp:cNvSpPr/>
      </dsp:nvSpPr>
      <dsp:spPr>
        <a:xfrm>
          <a:off x="0" y="3389809"/>
          <a:ext cx="5098256" cy="0"/>
        </a:xfrm>
        <a:prstGeom prst="line">
          <a:avLst/>
        </a:prstGeom>
        <a:solidFill>
          <a:schemeClr val="accent2">
            <a:hueOff val="-998868"/>
            <a:satOff val="-440"/>
            <a:lumOff val="1177"/>
            <a:alphaOff val="0"/>
          </a:schemeClr>
        </a:solidFill>
        <a:ln w="15875" cap="flat" cmpd="sng" algn="ctr">
          <a:solidFill>
            <a:schemeClr val="accent2">
              <a:hueOff val="-998868"/>
              <a:satOff val="-440"/>
              <a:lumOff val="117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638DBC-1CAC-466A-814D-A2E4D22312CC}">
      <dsp:nvSpPr>
        <dsp:cNvPr id="0" name=""/>
        <dsp:cNvSpPr/>
      </dsp:nvSpPr>
      <dsp:spPr>
        <a:xfrm>
          <a:off x="0" y="3389809"/>
          <a:ext cx="5098256"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t>The Nutrition Society for research</a:t>
          </a:r>
          <a:endParaRPr lang="en-US" sz="1700" kern="1200" dirty="0"/>
        </a:p>
      </dsp:txBody>
      <dsp:txXfrm>
        <a:off x="0" y="3389809"/>
        <a:ext cx="5098256" cy="1129706"/>
      </dsp:txXfrm>
    </dsp:sp>
    <dsp:sp modelId="{393FB68C-5439-441D-828C-ADA550707B2C}">
      <dsp:nvSpPr>
        <dsp:cNvPr id="0" name=""/>
        <dsp:cNvSpPr/>
      </dsp:nvSpPr>
      <dsp:spPr>
        <a:xfrm>
          <a:off x="0" y="4519515"/>
          <a:ext cx="5098256" cy="0"/>
        </a:xfrm>
        <a:prstGeom prst="line">
          <a:avLst/>
        </a:prstGeom>
        <a:solidFill>
          <a:schemeClr val="accent2">
            <a:hueOff val="-1331824"/>
            <a:satOff val="-586"/>
            <a:lumOff val="1569"/>
            <a:alphaOff val="0"/>
          </a:schemeClr>
        </a:solidFill>
        <a:ln w="15875" cap="flat" cmpd="sng" algn="ctr">
          <a:solidFill>
            <a:schemeClr val="accent2">
              <a:hueOff val="-1331824"/>
              <a:satOff val="-586"/>
              <a:lumOff val="156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4A15479-AF40-46E9-A7CD-C3F54AE7F23D}">
      <dsp:nvSpPr>
        <dsp:cNvPr id="0" name=""/>
        <dsp:cNvSpPr/>
      </dsp:nvSpPr>
      <dsp:spPr>
        <a:xfrm>
          <a:off x="0" y="4519515"/>
          <a:ext cx="5098256"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hlinkClick xmlns:r="http://schemas.openxmlformats.org/officeDocument/2006/relationships" r:id="rId2">
                <a:extLst>
                  <a:ext uri="{A12FA001-AC4F-418D-AE19-62706E023703}">
                    <ahyp:hlinkClr xmlns:ahyp="http://schemas.microsoft.com/office/drawing/2018/hyperlinkcolor" val="tx"/>
                  </a:ext>
                </a:extLst>
              </a:hlinkClick>
            </a:rPr>
            <a:t>www.nutritionsociety.org</a:t>
          </a:r>
          <a:endParaRPr lang="en-US" sz="1700" kern="1200" dirty="0"/>
        </a:p>
      </dsp:txBody>
      <dsp:txXfrm>
        <a:off x="0" y="4519515"/>
        <a:ext cx="5098256" cy="112970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B39D0-8000-42F9-8D4A-8DF0E4FAD37B}">
      <dsp:nvSpPr>
        <dsp:cNvPr id="0" name=""/>
        <dsp:cNvSpPr/>
      </dsp:nvSpPr>
      <dsp:spPr>
        <a:xfrm>
          <a:off x="702721" y="858522"/>
          <a:ext cx="1022625" cy="102262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8204F77-F247-4DE4-9C1C-C3DBF6E54103}">
      <dsp:nvSpPr>
        <dsp:cNvPr id="0" name=""/>
        <dsp:cNvSpPr/>
      </dsp:nvSpPr>
      <dsp:spPr>
        <a:xfrm>
          <a:off x="77784" y="2471077"/>
          <a:ext cx="2272500" cy="2320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dirty="0"/>
            <a:t>Registered Dietitians (RDs) are uniquely qualified to translate scientific information about food into practical dietary advice. As well as providing impartial advice about nutrition and health, dietitians also advise about food related problems and treat disease and ill health. Many         work in the National Health Service (NHS) and may work in one or more specialist areas e.g. diabetes, children's health, cancer, whilst others work with people in the community, often visiting them in their own homes. They are a key part of the healthcare team.</a:t>
          </a:r>
          <a:endParaRPr lang="en-US" sz="1100" kern="1200" dirty="0"/>
        </a:p>
      </dsp:txBody>
      <dsp:txXfrm>
        <a:off x="77784" y="2471077"/>
        <a:ext cx="2272500" cy="2320312"/>
      </dsp:txXfrm>
    </dsp:sp>
    <dsp:sp modelId="{AD1300F6-89BD-474A-AB25-BBC1B5EC12D5}">
      <dsp:nvSpPr>
        <dsp:cNvPr id="0" name=""/>
        <dsp:cNvSpPr/>
      </dsp:nvSpPr>
      <dsp:spPr>
        <a:xfrm>
          <a:off x="3372909" y="858522"/>
          <a:ext cx="1022625" cy="102262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A00B94B-5BF1-49E0-BFD6-DC9560B85A95}">
      <dsp:nvSpPr>
        <dsp:cNvPr id="0" name=""/>
        <dsp:cNvSpPr/>
      </dsp:nvSpPr>
      <dsp:spPr>
        <a:xfrm>
          <a:off x="2747971" y="2471077"/>
          <a:ext cx="2272500" cy="2320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dirty="0"/>
            <a:t>British Dietetic Association 2022 </a:t>
          </a:r>
          <a:br>
            <a:rPr lang="en-GB" sz="1100" kern="1200" dirty="0"/>
          </a:br>
          <a:endParaRPr lang="en-US" sz="1100" kern="1200" dirty="0"/>
        </a:p>
      </dsp:txBody>
      <dsp:txXfrm>
        <a:off x="2747971" y="2471077"/>
        <a:ext cx="2272500" cy="232031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011DFC-71B4-41AE-A8DE-77E46B191B5B}">
      <dsp:nvSpPr>
        <dsp:cNvPr id="0" name=""/>
        <dsp:cNvSpPr/>
      </dsp:nvSpPr>
      <dsp:spPr>
        <a:xfrm>
          <a:off x="0" y="0"/>
          <a:ext cx="5098256"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D2861E-DF2B-4C40-8C92-A12CD356BAD0}">
      <dsp:nvSpPr>
        <dsp:cNvPr id="0" name=""/>
        <dsp:cNvSpPr/>
      </dsp:nvSpPr>
      <dsp:spPr>
        <a:xfrm>
          <a:off x="0" y="0"/>
          <a:ext cx="5098256" cy="28249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GB" sz="4400" kern="1200" dirty="0"/>
            <a:t>Work in a preventative role – Public Health Departments</a:t>
          </a:r>
          <a:endParaRPr lang="en-US" sz="4400" kern="1200" dirty="0"/>
        </a:p>
      </dsp:txBody>
      <dsp:txXfrm>
        <a:off x="0" y="0"/>
        <a:ext cx="5098256" cy="2824955"/>
      </dsp:txXfrm>
    </dsp:sp>
    <dsp:sp modelId="{21E64F5D-9F31-47E3-8F41-B1F7637CF1B0}">
      <dsp:nvSpPr>
        <dsp:cNvPr id="0" name=""/>
        <dsp:cNvSpPr/>
      </dsp:nvSpPr>
      <dsp:spPr>
        <a:xfrm>
          <a:off x="0" y="2824955"/>
          <a:ext cx="5098256" cy="0"/>
        </a:xfrm>
        <a:prstGeom prst="line">
          <a:avLst/>
        </a:prstGeom>
        <a:solidFill>
          <a:schemeClr val="accent2">
            <a:hueOff val="-1331824"/>
            <a:satOff val="-586"/>
            <a:lumOff val="1569"/>
            <a:alphaOff val="0"/>
          </a:schemeClr>
        </a:solidFill>
        <a:ln w="15875" cap="flat" cmpd="sng" algn="ctr">
          <a:solidFill>
            <a:schemeClr val="accent2">
              <a:hueOff val="-1331824"/>
              <a:satOff val="-586"/>
              <a:lumOff val="156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0BB086-41EB-4133-9C1E-F0798D5AFAFA}">
      <dsp:nvSpPr>
        <dsp:cNvPr id="0" name=""/>
        <dsp:cNvSpPr/>
      </dsp:nvSpPr>
      <dsp:spPr>
        <a:xfrm>
          <a:off x="0" y="2824955"/>
          <a:ext cx="5098256" cy="28249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GB" sz="4400" kern="1200" dirty="0"/>
            <a:t>Disease prevention</a:t>
          </a:r>
          <a:endParaRPr lang="en-US" sz="4400" kern="1200" dirty="0"/>
        </a:p>
      </dsp:txBody>
      <dsp:txXfrm>
        <a:off x="0" y="2824955"/>
        <a:ext cx="5098256" cy="282495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B3BDE1-1345-4C12-843B-7A07C52A440A}">
      <dsp:nvSpPr>
        <dsp:cNvPr id="0" name=""/>
        <dsp:cNvSpPr/>
      </dsp:nvSpPr>
      <dsp:spPr>
        <a:xfrm>
          <a:off x="0" y="2758"/>
          <a:ext cx="5098256"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F50C91-E917-42BC-B24F-06FCB1787939}">
      <dsp:nvSpPr>
        <dsp:cNvPr id="0" name=""/>
        <dsp:cNvSpPr/>
      </dsp:nvSpPr>
      <dsp:spPr>
        <a:xfrm>
          <a:off x="0" y="2758"/>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NHS and public health</a:t>
          </a:r>
          <a:endParaRPr lang="en-US" sz="2600" kern="1200" dirty="0"/>
        </a:p>
      </dsp:txBody>
      <dsp:txXfrm>
        <a:off x="0" y="2758"/>
        <a:ext cx="5098256" cy="940732"/>
      </dsp:txXfrm>
    </dsp:sp>
    <dsp:sp modelId="{6C407044-0D73-4F60-B725-91280A4FD000}">
      <dsp:nvSpPr>
        <dsp:cNvPr id="0" name=""/>
        <dsp:cNvSpPr/>
      </dsp:nvSpPr>
      <dsp:spPr>
        <a:xfrm>
          <a:off x="0" y="943491"/>
          <a:ext cx="5098256" cy="0"/>
        </a:xfrm>
        <a:prstGeom prst="line">
          <a:avLst/>
        </a:prstGeom>
        <a:solidFill>
          <a:schemeClr val="accent2">
            <a:hueOff val="-266365"/>
            <a:satOff val="-117"/>
            <a:lumOff val="314"/>
            <a:alphaOff val="0"/>
          </a:schemeClr>
        </a:solidFill>
        <a:ln w="15875" cap="flat" cmpd="sng" algn="ctr">
          <a:solidFill>
            <a:schemeClr val="accent2">
              <a:hueOff val="-266365"/>
              <a:satOff val="-117"/>
              <a:lumOff val="31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CA3B60-EE2A-4094-B10A-12ADD718E65E}">
      <dsp:nvSpPr>
        <dsp:cNvPr id="0" name=""/>
        <dsp:cNvSpPr/>
      </dsp:nvSpPr>
      <dsp:spPr>
        <a:xfrm>
          <a:off x="0" y="943491"/>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Health promotion</a:t>
          </a:r>
          <a:endParaRPr lang="en-US" sz="2600" kern="1200" dirty="0"/>
        </a:p>
      </dsp:txBody>
      <dsp:txXfrm>
        <a:off x="0" y="943491"/>
        <a:ext cx="5098256" cy="940732"/>
      </dsp:txXfrm>
    </dsp:sp>
    <dsp:sp modelId="{06DBC59C-F44E-43FB-B43D-AA7A26A7E503}">
      <dsp:nvSpPr>
        <dsp:cNvPr id="0" name=""/>
        <dsp:cNvSpPr/>
      </dsp:nvSpPr>
      <dsp:spPr>
        <a:xfrm>
          <a:off x="0" y="1884223"/>
          <a:ext cx="5098256" cy="0"/>
        </a:xfrm>
        <a:prstGeom prst="line">
          <a:avLst/>
        </a:prstGeom>
        <a:solidFill>
          <a:schemeClr val="accent2">
            <a:hueOff val="-532730"/>
            <a:satOff val="-234"/>
            <a:lumOff val="628"/>
            <a:alphaOff val="0"/>
          </a:schemeClr>
        </a:solidFill>
        <a:ln w="15875" cap="flat" cmpd="sng" algn="ctr">
          <a:solidFill>
            <a:schemeClr val="accent2">
              <a:hueOff val="-532730"/>
              <a:satOff val="-234"/>
              <a:lumOff val="62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9AD59B-0EAB-416C-A35D-13C14D1A3104}">
      <dsp:nvSpPr>
        <dsp:cNvPr id="0" name=""/>
        <dsp:cNvSpPr/>
      </dsp:nvSpPr>
      <dsp:spPr>
        <a:xfrm>
          <a:off x="0" y="1884223"/>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Individuals – advice on diet , weight management, sports nutrition</a:t>
          </a:r>
          <a:endParaRPr lang="en-US" sz="2600" kern="1200" dirty="0"/>
        </a:p>
      </dsp:txBody>
      <dsp:txXfrm>
        <a:off x="0" y="1884223"/>
        <a:ext cx="5098256" cy="940732"/>
      </dsp:txXfrm>
    </dsp:sp>
    <dsp:sp modelId="{F24BEA7E-67FD-4A1D-95EB-A1AA36AE02F1}">
      <dsp:nvSpPr>
        <dsp:cNvPr id="0" name=""/>
        <dsp:cNvSpPr/>
      </dsp:nvSpPr>
      <dsp:spPr>
        <a:xfrm>
          <a:off x="0" y="2824955"/>
          <a:ext cx="5098256" cy="0"/>
        </a:xfrm>
        <a:prstGeom prst="line">
          <a:avLst/>
        </a:prstGeom>
        <a:solidFill>
          <a:schemeClr val="accent2">
            <a:hueOff val="-799094"/>
            <a:satOff val="-352"/>
            <a:lumOff val="941"/>
            <a:alphaOff val="0"/>
          </a:schemeClr>
        </a:solidFill>
        <a:ln w="15875" cap="flat" cmpd="sng" algn="ctr">
          <a:solidFill>
            <a:schemeClr val="accent2">
              <a:hueOff val="-799094"/>
              <a:satOff val="-352"/>
              <a:lumOff val="94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5DEA07-8D75-4D04-9ABF-7C19D25927AE}">
      <dsp:nvSpPr>
        <dsp:cNvPr id="0" name=""/>
        <dsp:cNvSpPr/>
      </dsp:nvSpPr>
      <dsp:spPr>
        <a:xfrm>
          <a:off x="0" y="2824956"/>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Nutritionists to food companies etc</a:t>
          </a:r>
          <a:endParaRPr lang="en-US" sz="2600" kern="1200" dirty="0"/>
        </a:p>
      </dsp:txBody>
      <dsp:txXfrm>
        <a:off x="0" y="2824956"/>
        <a:ext cx="5098256" cy="940732"/>
      </dsp:txXfrm>
    </dsp:sp>
    <dsp:sp modelId="{8363DA27-231E-4CFD-9B3F-9853DD3FE008}">
      <dsp:nvSpPr>
        <dsp:cNvPr id="0" name=""/>
        <dsp:cNvSpPr/>
      </dsp:nvSpPr>
      <dsp:spPr>
        <a:xfrm>
          <a:off x="0" y="3765688"/>
          <a:ext cx="5098256" cy="0"/>
        </a:xfrm>
        <a:prstGeom prst="line">
          <a:avLst/>
        </a:prstGeom>
        <a:solidFill>
          <a:schemeClr val="accent2">
            <a:hueOff val="-1065459"/>
            <a:satOff val="-469"/>
            <a:lumOff val="1255"/>
            <a:alphaOff val="0"/>
          </a:schemeClr>
        </a:solidFill>
        <a:ln w="15875" cap="flat" cmpd="sng" algn="ctr">
          <a:solidFill>
            <a:schemeClr val="accent2">
              <a:hueOff val="-1065459"/>
              <a:satOff val="-469"/>
              <a:lumOff val="125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520ACDB-F9D4-463C-95C5-30F973C0E267}">
      <dsp:nvSpPr>
        <dsp:cNvPr id="0" name=""/>
        <dsp:cNvSpPr/>
      </dsp:nvSpPr>
      <dsp:spPr>
        <a:xfrm>
          <a:off x="0" y="3765688"/>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PTs and sports scientists can give simple advice about nutrition</a:t>
          </a:r>
          <a:endParaRPr lang="en-US" sz="2600" kern="1200" dirty="0"/>
        </a:p>
      </dsp:txBody>
      <dsp:txXfrm>
        <a:off x="0" y="3765688"/>
        <a:ext cx="5098256" cy="940732"/>
      </dsp:txXfrm>
    </dsp:sp>
    <dsp:sp modelId="{7A3365C7-DD6D-4F5F-8462-F584B11CD38D}">
      <dsp:nvSpPr>
        <dsp:cNvPr id="0" name=""/>
        <dsp:cNvSpPr/>
      </dsp:nvSpPr>
      <dsp:spPr>
        <a:xfrm>
          <a:off x="0" y="4706420"/>
          <a:ext cx="5098256" cy="0"/>
        </a:xfrm>
        <a:prstGeom prst="line">
          <a:avLst/>
        </a:prstGeom>
        <a:solidFill>
          <a:schemeClr val="accent2">
            <a:hueOff val="-1331824"/>
            <a:satOff val="-586"/>
            <a:lumOff val="1569"/>
            <a:alphaOff val="0"/>
          </a:schemeClr>
        </a:solidFill>
        <a:ln w="15875" cap="flat" cmpd="sng" algn="ctr">
          <a:solidFill>
            <a:schemeClr val="accent2">
              <a:hueOff val="-1331824"/>
              <a:satOff val="-586"/>
              <a:lumOff val="156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061101-5485-4B42-B7EE-A963C703142F}">
      <dsp:nvSpPr>
        <dsp:cNvPr id="0" name=""/>
        <dsp:cNvSpPr/>
      </dsp:nvSpPr>
      <dsp:spPr>
        <a:xfrm>
          <a:off x="0" y="4706420"/>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It is an exciting time in nutrition and health</a:t>
          </a:r>
          <a:endParaRPr lang="en-US" sz="2600" kern="1200" dirty="0"/>
        </a:p>
      </dsp:txBody>
      <dsp:txXfrm>
        <a:off x="0" y="4706420"/>
        <a:ext cx="5098256" cy="94073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656501-F3B5-4596-BE83-85434C23AC3B}">
      <dsp:nvSpPr>
        <dsp:cNvPr id="0" name=""/>
        <dsp:cNvSpPr/>
      </dsp:nvSpPr>
      <dsp:spPr>
        <a:xfrm>
          <a:off x="0" y="615237"/>
          <a:ext cx="7543800" cy="113582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ABFB57-A6BB-4FCF-965E-1357BB3B3856}">
      <dsp:nvSpPr>
        <dsp:cNvPr id="0" name=""/>
        <dsp:cNvSpPr/>
      </dsp:nvSpPr>
      <dsp:spPr>
        <a:xfrm>
          <a:off x="343586" y="870798"/>
          <a:ext cx="624703" cy="62470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17ACA23-913D-4A3C-A803-E81C85A64BD7}">
      <dsp:nvSpPr>
        <dsp:cNvPr id="0" name=""/>
        <dsp:cNvSpPr/>
      </dsp:nvSpPr>
      <dsp:spPr>
        <a:xfrm>
          <a:off x="1311876" y="615237"/>
          <a:ext cx="6231923" cy="11358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208" tIns="120208" rIns="120208" bIns="120208" numCol="1" spcCol="1270" anchor="ctr" anchorCtr="0">
          <a:noAutofit/>
        </a:bodyPr>
        <a:lstStyle/>
        <a:p>
          <a:pPr marL="0" lvl="0" indent="0" algn="l" defTabSz="1111250">
            <a:lnSpc>
              <a:spcPct val="100000"/>
            </a:lnSpc>
            <a:spcBef>
              <a:spcPct val="0"/>
            </a:spcBef>
            <a:spcAft>
              <a:spcPct val="35000"/>
            </a:spcAft>
            <a:buNone/>
          </a:pPr>
          <a:r>
            <a:rPr lang="en-US" sz="2500" kern="1200" dirty="0"/>
            <a:t>Take 10 minutes and work in pairs </a:t>
          </a:r>
        </a:p>
      </dsp:txBody>
      <dsp:txXfrm>
        <a:off x="1311876" y="615237"/>
        <a:ext cx="6231923" cy="1135824"/>
      </dsp:txXfrm>
    </dsp:sp>
    <dsp:sp modelId="{2B45AB3D-E317-411F-9517-7D611C1A3F53}">
      <dsp:nvSpPr>
        <dsp:cNvPr id="0" name=""/>
        <dsp:cNvSpPr/>
      </dsp:nvSpPr>
      <dsp:spPr>
        <a:xfrm>
          <a:off x="0" y="2035018"/>
          <a:ext cx="7543800" cy="113582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04A1FF-4D9D-4453-91DA-73D85D2A1F3F}">
      <dsp:nvSpPr>
        <dsp:cNvPr id="0" name=""/>
        <dsp:cNvSpPr/>
      </dsp:nvSpPr>
      <dsp:spPr>
        <a:xfrm>
          <a:off x="343586" y="2290578"/>
          <a:ext cx="624703" cy="62470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FFF94B6-4199-453F-B350-8BE6BE2DA65D}">
      <dsp:nvSpPr>
        <dsp:cNvPr id="0" name=""/>
        <dsp:cNvSpPr/>
      </dsp:nvSpPr>
      <dsp:spPr>
        <a:xfrm>
          <a:off x="1311876" y="2035018"/>
          <a:ext cx="6231923" cy="11358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208" tIns="120208" rIns="120208" bIns="120208" numCol="1" spcCol="1270" anchor="ctr" anchorCtr="0">
          <a:noAutofit/>
        </a:bodyPr>
        <a:lstStyle/>
        <a:p>
          <a:pPr marL="0" lvl="0" indent="0" algn="l" defTabSz="1111250">
            <a:lnSpc>
              <a:spcPct val="100000"/>
            </a:lnSpc>
            <a:spcBef>
              <a:spcPct val="0"/>
            </a:spcBef>
            <a:spcAft>
              <a:spcPct val="35000"/>
            </a:spcAft>
            <a:buNone/>
          </a:pPr>
          <a:r>
            <a:rPr lang="en-US" sz="2500" kern="1200" dirty="0"/>
            <a:t>Class discussion</a:t>
          </a:r>
        </a:p>
      </dsp:txBody>
      <dsp:txXfrm>
        <a:off x="1311876" y="2035018"/>
        <a:ext cx="6231923" cy="113582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CB7192-63C7-4D37-A7FD-A4DE29F5A961}">
      <dsp:nvSpPr>
        <dsp:cNvPr id="0" name=""/>
        <dsp:cNvSpPr/>
      </dsp:nvSpPr>
      <dsp:spPr>
        <a:xfrm>
          <a:off x="0" y="0"/>
          <a:ext cx="5098256"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C95FF3-36CA-4B40-8BBC-CE2A2ADE266D}">
      <dsp:nvSpPr>
        <dsp:cNvPr id="0" name=""/>
        <dsp:cNvSpPr/>
      </dsp:nvSpPr>
      <dsp:spPr>
        <a:xfrm>
          <a:off x="0" y="0"/>
          <a:ext cx="5098256" cy="14124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t>Scientific Advisory Committee on Nutrition</a:t>
          </a:r>
        </a:p>
      </dsp:txBody>
      <dsp:txXfrm>
        <a:off x="0" y="0"/>
        <a:ext cx="5098256" cy="1412477"/>
      </dsp:txXfrm>
    </dsp:sp>
    <dsp:sp modelId="{07F5D6F7-7411-463B-8635-5AF52B753C26}">
      <dsp:nvSpPr>
        <dsp:cNvPr id="0" name=""/>
        <dsp:cNvSpPr/>
      </dsp:nvSpPr>
      <dsp:spPr>
        <a:xfrm>
          <a:off x="0" y="1412478"/>
          <a:ext cx="5098256" cy="0"/>
        </a:xfrm>
        <a:prstGeom prst="line">
          <a:avLst/>
        </a:prstGeom>
        <a:solidFill>
          <a:schemeClr val="accent2">
            <a:hueOff val="-443941"/>
            <a:satOff val="-195"/>
            <a:lumOff val="523"/>
            <a:alphaOff val="0"/>
          </a:schemeClr>
        </a:solidFill>
        <a:ln w="15875" cap="flat" cmpd="sng" algn="ctr">
          <a:solidFill>
            <a:schemeClr val="accent2">
              <a:hueOff val="-443941"/>
              <a:satOff val="-195"/>
              <a:lumOff val="52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988A5E-937E-496B-88A1-DEAC4CEF6592}">
      <dsp:nvSpPr>
        <dsp:cNvPr id="0" name=""/>
        <dsp:cNvSpPr/>
      </dsp:nvSpPr>
      <dsp:spPr>
        <a:xfrm>
          <a:off x="0" y="1412477"/>
          <a:ext cx="5098256" cy="14124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t>Now taken over from COMA</a:t>
          </a:r>
        </a:p>
      </dsp:txBody>
      <dsp:txXfrm>
        <a:off x="0" y="1412477"/>
        <a:ext cx="5098256" cy="1412477"/>
      </dsp:txXfrm>
    </dsp:sp>
    <dsp:sp modelId="{A12D2D54-378D-4F75-828A-127838080A83}">
      <dsp:nvSpPr>
        <dsp:cNvPr id="0" name=""/>
        <dsp:cNvSpPr/>
      </dsp:nvSpPr>
      <dsp:spPr>
        <a:xfrm>
          <a:off x="0" y="2824956"/>
          <a:ext cx="5098256" cy="0"/>
        </a:xfrm>
        <a:prstGeom prst="line">
          <a:avLst/>
        </a:prstGeom>
        <a:solidFill>
          <a:schemeClr val="accent2">
            <a:hueOff val="-887883"/>
            <a:satOff val="-391"/>
            <a:lumOff val="1046"/>
            <a:alphaOff val="0"/>
          </a:schemeClr>
        </a:solidFill>
        <a:ln w="15875" cap="flat" cmpd="sng" algn="ctr">
          <a:solidFill>
            <a:schemeClr val="accent2">
              <a:hueOff val="-887883"/>
              <a:satOff val="-391"/>
              <a:lumOff val="104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D912D7-3111-42E1-8B96-CC21E0054934}">
      <dsp:nvSpPr>
        <dsp:cNvPr id="0" name=""/>
        <dsp:cNvSpPr/>
      </dsp:nvSpPr>
      <dsp:spPr>
        <a:xfrm>
          <a:off x="0" y="2824955"/>
          <a:ext cx="5098256" cy="14124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t>They have updated a few nutrients – Vitamin D, Sugar and some energy requirements for young males</a:t>
          </a:r>
        </a:p>
      </dsp:txBody>
      <dsp:txXfrm>
        <a:off x="0" y="2824955"/>
        <a:ext cx="5098256" cy="1412477"/>
      </dsp:txXfrm>
    </dsp:sp>
    <dsp:sp modelId="{EA8A44B4-2FF2-41D9-93EC-0B74F65D797E}">
      <dsp:nvSpPr>
        <dsp:cNvPr id="0" name=""/>
        <dsp:cNvSpPr/>
      </dsp:nvSpPr>
      <dsp:spPr>
        <a:xfrm>
          <a:off x="0" y="4237434"/>
          <a:ext cx="5098256" cy="0"/>
        </a:xfrm>
        <a:prstGeom prst="line">
          <a:avLst/>
        </a:prstGeom>
        <a:solidFill>
          <a:schemeClr val="accent2">
            <a:hueOff val="-1331824"/>
            <a:satOff val="-586"/>
            <a:lumOff val="1569"/>
            <a:alphaOff val="0"/>
          </a:schemeClr>
        </a:solidFill>
        <a:ln w="15875" cap="flat" cmpd="sng" algn="ctr">
          <a:solidFill>
            <a:schemeClr val="accent2">
              <a:hueOff val="-1331824"/>
              <a:satOff val="-586"/>
              <a:lumOff val="156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64410E-1F62-4CCC-A7C3-EBFBEF1EBE71}">
      <dsp:nvSpPr>
        <dsp:cNvPr id="0" name=""/>
        <dsp:cNvSpPr/>
      </dsp:nvSpPr>
      <dsp:spPr>
        <a:xfrm>
          <a:off x="0" y="4237433"/>
          <a:ext cx="5098256" cy="14124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hlinkClick xmlns:r="http://schemas.openxmlformats.org/officeDocument/2006/relationships" r:id="rId1"/>
            </a:rPr>
            <a:t>https://www.gov.uk/government/groups/scientific-advisory-committee-on-nutrition</a:t>
          </a:r>
          <a:endParaRPr lang="en-US" sz="1800" kern="1200" dirty="0"/>
        </a:p>
      </dsp:txBody>
      <dsp:txXfrm>
        <a:off x="0" y="4237433"/>
        <a:ext cx="5098256" cy="141247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E43394-DA48-499F-867A-00A94063F171}">
      <dsp:nvSpPr>
        <dsp:cNvPr id="0" name=""/>
        <dsp:cNvSpPr/>
      </dsp:nvSpPr>
      <dsp:spPr>
        <a:xfrm>
          <a:off x="0" y="689"/>
          <a:ext cx="5098256"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1ED2A6-E865-4A2E-943D-B23CE78E47BB}">
      <dsp:nvSpPr>
        <dsp:cNvPr id="0" name=""/>
        <dsp:cNvSpPr/>
      </dsp:nvSpPr>
      <dsp:spPr>
        <a:xfrm>
          <a:off x="0" y="689"/>
          <a:ext cx="5098256"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dirty="0"/>
            <a:t>Included within this definition are three types of estimates: </a:t>
          </a:r>
          <a:endParaRPr lang="en-US" sz="3100" kern="1200" dirty="0"/>
        </a:p>
      </dsp:txBody>
      <dsp:txXfrm>
        <a:off x="0" y="689"/>
        <a:ext cx="5098256" cy="1129706"/>
      </dsp:txXfrm>
    </dsp:sp>
    <dsp:sp modelId="{70CE5BF9-AFE7-4CDC-A4FB-7F54C1989141}">
      <dsp:nvSpPr>
        <dsp:cNvPr id="0" name=""/>
        <dsp:cNvSpPr/>
      </dsp:nvSpPr>
      <dsp:spPr>
        <a:xfrm>
          <a:off x="0" y="1130396"/>
          <a:ext cx="5098256" cy="0"/>
        </a:xfrm>
        <a:prstGeom prst="line">
          <a:avLst/>
        </a:prstGeom>
        <a:solidFill>
          <a:schemeClr val="accent2">
            <a:hueOff val="-332956"/>
            <a:satOff val="-147"/>
            <a:lumOff val="392"/>
            <a:alphaOff val="0"/>
          </a:schemeClr>
        </a:solidFill>
        <a:ln w="15875" cap="flat" cmpd="sng" algn="ctr">
          <a:solidFill>
            <a:schemeClr val="accent2">
              <a:hueOff val="-332956"/>
              <a:satOff val="-147"/>
              <a:lumOff val="39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955C2A-99D2-4DA2-8528-8054D076D0BB}">
      <dsp:nvSpPr>
        <dsp:cNvPr id="0" name=""/>
        <dsp:cNvSpPr/>
      </dsp:nvSpPr>
      <dsp:spPr>
        <a:xfrm>
          <a:off x="0" y="1130396"/>
          <a:ext cx="5098256"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dirty="0"/>
            <a:t>Reference Nutrient Intakes (RNIs), </a:t>
          </a:r>
          <a:endParaRPr lang="en-US" sz="3100" kern="1200" dirty="0"/>
        </a:p>
      </dsp:txBody>
      <dsp:txXfrm>
        <a:off x="0" y="1130396"/>
        <a:ext cx="5098256" cy="1129706"/>
      </dsp:txXfrm>
    </dsp:sp>
    <dsp:sp modelId="{27CE969A-1FD6-41F5-A4ED-B6F077F9CA95}">
      <dsp:nvSpPr>
        <dsp:cNvPr id="0" name=""/>
        <dsp:cNvSpPr/>
      </dsp:nvSpPr>
      <dsp:spPr>
        <a:xfrm>
          <a:off x="0" y="2260102"/>
          <a:ext cx="5098256" cy="0"/>
        </a:xfrm>
        <a:prstGeom prst="line">
          <a:avLst/>
        </a:prstGeom>
        <a:solidFill>
          <a:schemeClr val="accent2">
            <a:hueOff val="-665912"/>
            <a:satOff val="-293"/>
            <a:lumOff val="784"/>
            <a:alphaOff val="0"/>
          </a:schemeClr>
        </a:solidFill>
        <a:ln w="15875" cap="flat" cmpd="sng" algn="ctr">
          <a:solidFill>
            <a:schemeClr val="accent2">
              <a:hueOff val="-665912"/>
              <a:satOff val="-293"/>
              <a:lumOff val="78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F3115B-0526-4545-A067-5A71615D055E}">
      <dsp:nvSpPr>
        <dsp:cNvPr id="0" name=""/>
        <dsp:cNvSpPr/>
      </dsp:nvSpPr>
      <dsp:spPr>
        <a:xfrm>
          <a:off x="0" y="2260102"/>
          <a:ext cx="5098256"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dirty="0"/>
            <a:t>Estimated Average Requirements (EARs) and </a:t>
          </a:r>
          <a:endParaRPr lang="en-US" sz="3100" kern="1200" dirty="0"/>
        </a:p>
      </dsp:txBody>
      <dsp:txXfrm>
        <a:off x="0" y="2260102"/>
        <a:ext cx="5098256" cy="1129706"/>
      </dsp:txXfrm>
    </dsp:sp>
    <dsp:sp modelId="{63E66891-8059-413E-8E39-1720F72D54BE}">
      <dsp:nvSpPr>
        <dsp:cNvPr id="0" name=""/>
        <dsp:cNvSpPr/>
      </dsp:nvSpPr>
      <dsp:spPr>
        <a:xfrm>
          <a:off x="0" y="3389809"/>
          <a:ext cx="5098256" cy="0"/>
        </a:xfrm>
        <a:prstGeom prst="line">
          <a:avLst/>
        </a:prstGeom>
        <a:solidFill>
          <a:schemeClr val="accent2">
            <a:hueOff val="-998868"/>
            <a:satOff val="-440"/>
            <a:lumOff val="1177"/>
            <a:alphaOff val="0"/>
          </a:schemeClr>
        </a:solidFill>
        <a:ln w="15875" cap="flat" cmpd="sng" algn="ctr">
          <a:solidFill>
            <a:schemeClr val="accent2">
              <a:hueOff val="-998868"/>
              <a:satOff val="-440"/>
              <a:lumOff val="117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84F562B-0F5E-413F-A4FA-C8CBA8D18C65}">
      <dsp:nvSpPr>
        <dsp:cNvPr id="0" name=""/>
        <dsp:cNvSpPr/>
      </dsp:nvSpPr>
      <dsp:spPr>
        <a:xfrm>
          <a:off x="0" y="3389809"/>
          <a:ext cx="5098256"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dirty="0"/>
            <a:t>Lower Reference Nutrient Intakes (LRNIs).</a:t>
          </a:r>
          <a:endParaRPr lang="en-US" sz="3100" kern="1200" dirty="0"/>
        </a:p>
      </dsp:txBody>
      <dsp:txXfrm>
        <a:off x="0" y="3389809"/>
        <a:ext cx="5098256" cy="1129706"/>
      </dsp:txXfrm>
    </dsp:sp>
    <dsp:sp modelId="{948771DB-EC6E-42CF-B1F1-BD3F10583441}">
      <dsp:nvSpPr>
        <dsp:cNvPr id="0" name=""/>
        <dsp:cNvSpPr/>
      </dsp:nvSpPr>
      <dsp:spPr>
        <a:xfrm>
          <a:off x="0" y="4519515"/>
          <a:ext cx="5098256" cy="0"/>
        </a:xfrm>
        <a:prstGeom prst="line">
          <a:avLst/>
        </a:prstGeom>
        <a:solidFill>
          <a:schemeClr val="accent2">
            <a:hueOff val="-1331824"/>
            <a:satOff val="-586"/>
            <a:lumOff val="1569"/>
            <a:alphaOff val="0"/>
          </a:schemeClr>
        </a:solidFill>
        <a:ln w="15875" cap="flat" cmpd="sng" algn="ctr">
          <a:solidFill>
            <a:schemeClr val="accent2">
              <a:hueOff val="-1331824"/>
              <a:satOff val="-586"/>
              <a:lumOff val="156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3808EC-FEF7-4DD0-8C48-596B70BE9E32}">
      <dsp:nvSpPr>
        <dsp:cNvPr id="0" name=""/>
        <dsp:cNvSpPr/>
      </dsp:nvSpPr>
      <dsp:spPr>
        <a:xfrm>
          <a:off x="0" y="4519515"/>
          <a:ext cx="5098256"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dirty="0"/>
            <a:t>Try to remember these terms</a:t>
          </a:r>
          <a:endParaRPr lang="en-US" sz="3100" kern="1200" dirty="0"/>
        </a:p>
      </dsp:txBody>
      <dsp:txXfrm>
        <a:off x="0" y="4519515"/>
        <a:ext cx="5098256" cy="112970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62DF7-7ACB-4B61-8468-D7A14C9AEBDF}">
      <dsp:nvSpPr>
        <dsp:cNvPr id="0" name=""/>
        <dsp:cNvSpPr/>
      </dsp:nvSpPr>
      <dsp:spPr>
        <a:xfrm>
          <a:off x="0" y="462"/>
          <a:ext cx="7543800" cy="10814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35DC4B-A929-4241-9610-9F673A62CA29}">
      <dsp:nvSpPr>
        <dsp:cNvPr id="0" name=""/>
        <dsp:cNvSpPr/>
      </dsp:nvSpPr>
      <dsp:spPr>
        <a:xfrm>
          <a:off x="327145" y="243793"/>
          <a:ext cx="594810" cy="59481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FDF3B9C-E7E8-4B5A-BE4D-FA8EF7B53607}">
      <dsp:nvSpPr>
        <dsp:cNvPr id="0" name=""/>
        <dsp:cNvSpPr/>
      </dsp:nvSpPr>
      <dsp:spPr>
        <a:xfrm>
          <a:off x="1249101" y="462"/>
          <a:ext cx="6294698" cy="1081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456" tIns="114456" rIns="114456" bIns="114456" numCol="1" spcCol="1270" anchor="ctr" anchorCtr="0">
          <a:noAutofit/>
        </a:bodyPr>
        <a:lstStyle/>
        <a:p>
          <a:pPr marL="0" lvl="0" indent="0" algn="l" defTabSz="800100">
            <a:lnSpc>
              <a:spcPct val="100000"/>
            </a:lnSpc>
            <a:spcBef>
              <a:spcPct val="0"/>
            </a:spcBef>
            <a:spcAft>
              <a:spcPct val="35000"/>
            </a:spcAft>
            <a:buNone/>
          </a:pPr>
          <a:r>
            <a:rPr lang="en-GB" sz="1800" kern="1200" dirty="0"/>
            <a:t>• RNIs are used for protein, vitamins and minerals, and are an estimate of the amount that should meet the needs of most of the group to which they apply. They are not minimum targets.</a:t>
          </a:r>
          <a:endParaRPr lang="en-US" sz="1800" kern="1200" dirty="0"/>
        </a:p>
      </dsp:txBody>
      <dsp:txXfrm>
        <a:off x="1249101" y="462"/>
        <a:ext cx="6294698" cy="1081473"/>
      </dsp:txXfrm>
    </dsp:sp>
    <dsp:sp modelId="{AB1BC783-B929-4777-850E-89AF72E57F23}">
      <dsp:nvSpPr>
        <dsp:cNvPr id="0" name=""/>
        <dsp:cNvSpPr/>
      </dsp:nvSpPr>
      <dsp:spPr>
        <a:xfrm>
          <a:off x="0" y="1352303"/>
          <a:ext cx="7543800" cy="10814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983430-DE7E-4180-9111-1FA7D0D54A77}">
      <dsp:nvSpPr>
        <dsp:cNvPr id="0" name=""/>
        <dsp:cNvSpPr/>
      </dsp:nvSpPr>
      <dsp:spPr>
        <a:xfrm>
          <a:off x="327145" y="1595634"/>
          <a:ext cx="594810" cy="59481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D289B4D-4138-40EF-9DE0-9396DD9D2F95}">
      <dsp:nvSpPr>
        <dsp:cNvPr id="0" name=""/>
        <dsp:cNvSpPr/>
      </dsp:nvSpPr>
      <dsp:spPr>
        <a:xfrm>
          <a:off x="1249101" y="1352303"/>
          <a:ext cx="6294698" cy="1081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456" tIns="114456" rIns="114456" bIns="114456" numCol="1" spcCol="1270" anchor="ctr" anchorCtr="0">
          <a:noAutofit/>
        </a:bodyPr>
        <a:lstStyle/>
        <a:p>
          <a:pPr marL="0" lvl="0" indent="0" algn="l" defTabSz="800100">
            <a:lnSpc>
              <a:spcPct val="100000"/>
            </a:lnSpc>
            <a:spcBef>
              <a:spcPct val="0"/>
            </a:spcBef>
            <a:spcAft>
              <a:spcPct val="35000"/>
            </a:spcAft>
            <a:buNone/>
          </a:pPr>
          <a:r>
            <a:rPr lang="en-GB" sz="1800" kern="1200" dirty="0"/>
            <a:t>• The EAR is used in particular for energy.</a:t>
          </a:r>
          <a:endParaRPr lang="en-US" sz="1800" kern="1200" dirty="0"/>
        </a:p>
      </dsp:txBody>
      <dsp:txXfrm>
        <a:off x="1249101" y="1352303"/>
        <a:ext cx="6294698" cy="1081473"/>
      </dsp:txXfrm>
    </dsp:sp>
    <dsp:sp modelId="{E1FDAD23-B945-49B4-9FA7-B39EFC41BB02}">
      <dsp:nvSpPr>
        <dsp:cNvPr id="0" name=""/>
        <dsp:cNvSpPr/>
      </dsp:nvSpPr>
      <dsp:spPr>
        <a:xfrm>
          <a:off x="0" y="2704144"/>
          <a:ext cx="7543800" cy="10814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75225B-604A-4168-9E40-649ED974CBB6}">
      <dsp:nvSpPr>
        <dsp:cNvPr id="0" name=""/>
        <dsp:cNvSpPr/>
      </dsp:nvSpPr>
      <dsp:spPr>
        <a:xfrm>
          <a:off x="327145" y="2947476"/>
          <a:ext cx="594810" cy="59481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BA10D72-BBB0-4E1F-8154-9E4D687821EE}">
      <dsp:nvSpPr>
        <dsp:cNvPr id="0" name=""/>
        <dsp:cNvSpPr/>
      </dsp:nvSpPr>
      <dsp:spPr>
        <a:xfrm>
          <a:off x="1249101" y="2704144"/>
          <a:ext cx="6294698" cy="1081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456" tIns="114456" rIns="114456" bIns="114456" numCol="1" spcCol="1270" anchor="ctr" anchorCtr="0">
          <a:noAutofit/>
        </a:bodyPr>
        <a:lstStyle/>
        <a:p>
          <a:pPr marL="0" lvl="0" indent="0" algn="l" defTabSz="800100">
            <a:lnSpc>
              <a:spcPct val="100000"/>
            </a:lnSpc>
            <a:spcBef>
              <a:spcPct val="0"/>
            </a:spcBef>
            <a:spcAft>
              <a:spcPct val="35000"/>
            </a:spcAft>
            <a:buNone/>
          </a:pPr>
          <a:r>
            <a:rPr lang="en-GB" sz="1800" kern="1200" dirty="0"/>
            <a:t>• Intakes below the LRNI are almost certainly not enough for most people.</a:t>
          </a:r>
          <a:endParaRPr lang="en-US" sz="1800" kern="1200" dirty="0"/>
        </a:p>
      </dsp:txBody>
      <dsp:txXfrm>
        <a:off x="1249101" y="2704144"/>
        <a:ext cx="6294698" cy="108147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AF33C1-CC6F-471B-B87E-50C5DD74A0B4}">
      <dsp:nvSpPr>
        <dsp:cNvPr id="0" name=""/>
        <dsp:cNvSpPr/>
      </dsp:nvSpPr>
      <dsp:spPr>
        <a:xfrm>
          <a:off x="0" y="756726"/>
          <a:ext cx="4947047" cy="152889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70D747-F3A9-43DF-AE69-96AAB96AB4CD}">
      <dsp:nvSpPr>
        <dsp:cNvPr id="0" name=""/>
        <dsp:cNvSpPr/>
      </dsp:nvSpPr>
      <dsp:spPr>
        <a:xfrm>
          <a:off x="462491" y="1100728"/>
          <a:ext cx="840893" cy="84089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DBCD838-5156-43A4-8E2E-A04829B86F2C}">
      <dsp:nvSpPr>
        <dsp:cNvPr id="0" name=""/>
        <dsp:cNvSpPr/>
      </dsp:nvSpPr>
      <dsp:spPr>
        <a:xfrm>
          <a:off x="1765875" y="756726"/>
          <a:ext cx="3181171" cy="1528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808" tIns="161808" rIns="161808" bIns="161808" numCol="1" spcCol="1270" anchor="ctr" anchorCtr="0">
          <a:noAutofit/>
        </a:bodyPr>
        <a:lstStyle/>
        <a:p>
          <a:pPr marL="0" lvl="0" indent="0" algn="l" defTabSz="622300">
            <a:lnSpc>
              <a:spcPct val="90000"/>
            </a:lnSpc>
            <a:spcBef>
              <a:spcPct val="0"/>
            </a:spcBef>
            <a:spcAft>
              <a:spcPct val="35000"/>
            </a:spcAft>
            <a:buNone/>
          </a:pPr>
          <a:r>
            <a:rPr lang="en-GB" sz="1400" b="1" kern="1200" dirty="0"/>
            <a:t>Reference Nutrient Intake (RNI</a:t>
          </a:r>
          <a:r>
            <a:rPr lang="en-GB" sz="1400" kern="1200" dirty="0"/>
            <a:t>): The RNI is the amount of a nutrient that is enough to ensure that the needs of nearly all the group (97.5%) are being met. By definition, many within the group will need less.</a:t>
          </a:r>
          <a:endParaRPr lang="en-US" sz="1400" kern="1200" dirty="0"/>
        </a:p>
      </dsp:txBody>
      <dsp:txXfrm>
        <a:off x="1765875" y="756726"/>
        <a:ext cx="3181171" cy="1528896"/>
      </dsp:txXfrm>
    </dsp:sp>
    <dsp:sp modelId="{634E847B-A027-4663-B95B-5CE0502021AB}">
      <dsp:nvSpPr>
        <dsp:cNvPr id="0" name=""/>
        <dsp:cNvSpPr/>
      </dsp:nvSpPr>
      <dsp:spPr>
        <a:xfrm>
          <a:off x="0" y="2656264"/>
          <a:ext cx="4947047" cy="152889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A315B4-7E78-42EC-BB93-62FBF7E9047D}">
      <dsp:nvSpPr>
        <dsp:cNvPr id="0" name=""/>
        <dsp:cNvSpPr/>
      </dsp:nvSpPr>
      <dsp:spPr>
        <a:xfrm>
          <a:off x="462491" y="3000266"/>
          <a:ext cx="840893" cy="84089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683EB5B-A37F-4A6C-9700-C51F05D1EBAC}">
      <dsp:nvSpPr>
        <dsp:cNvPr id="0" name=""/>
        <dsp:cNvSpPr/>
      </dsp:nvSpPr>
      <dsp:spPr>
        <a:xfrm>
          <a:off x="1765875" y="2656264"/>
          <a:ext cx="3181171" cy="1528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808" tIns="161808" rIns="161808" bIns="161808" numCol="1" spcCol="1270" anchor="ctr" anchorCtr="0">
          <a:noAutofit/>
        </a:bodyPr>
        <a:lstStyle/>
        <a:p>
          <a:pPr marL="0" lvl="0" indent="0" algn="l" defTabSz="622300">
            <a:lnSpc>
              <a:spcPct val="90000"/>
            </a:lnSpc>
            <a:spcBef>
              <a:spcPct val="0"/>
            </a:spcBef>
            <a:spcAft>
              <a:spcPct val="35000"/>
            </a:spcAft>
            <a:buNone/>
          </a:pPr>
          <a:r>
            <a:rPr lang="en-GB" sz="1400" kern="1200" dirty="0"/>
            <a:t>This includes Protein and most vitamins and minerals</a:t>
          </a:r>
          <a:endParaRPr lang="en-US" sz="1400" kern="1200" dirty="0"/>
        </a:p>
      </dsp:txBody>
      <dsp:txXfrm>
        <a:off x="1765875" y="2656264"/>
        <a:ext cx="3181171" cy="152889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F5A6EB-E61C-44F4-A741-5E315B1BF671}">
      <dsp:nvSpPr>
        <dsp:cNvPr id="0" name=""/>
        <dsp:cNvSpPr/>
      </dsp:nvSpPr>
      <dsp:spPr>
        <a:xfrm>
          <a:off x="0" y="0"/>
          <a:ext cx="5098256"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C270C6D-E7E3-4F14-9B8E-63FC8D55CC4F}">
      <dsp:nvSpPr>
        <dsp:cNvPr id="0" name=""/>
        <dsp:cNvSpPr/>
      </dsp:nvSpPr>
      <dsp:spPr>
        <a:xfrm>
          <a:off x="0" y="0"/>
          <a:ext cx="5098256" cy="28249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310" tIns="194310" rIns="194310" bIns="194310" numCol="1" spcCol="1270" anchor="t" anchorCtr="0">
          <a:noAutofit/>
        </a:bodyPr>
        <a:lstStyle/>
        <a:p>
          <a:pPr marL="0" lvl="0" indent="0" algn="l" defTabSz="2266950">
            <a:lnSpc>
              <a:spcPct val="90000"/>
            </a:lnSpc>
            <a:spcBef>
              <a:spcPct val="0"/>
            </a:spcBef>
            <a:spcAft>
              <a:spcPct val="35000"/>
            </a:spcAft>
            <a:buNone/>
          </a:pPr>
          <a:r>
            <a:rPr lang="en-GB" sz="5100" kern="1200" dirty="0"/>
            <a:t>On moodle – look up some DRV</a:t>
          </a:r>
          <a:endParaRPr lang="en-US" sz="5100" kern="1200" dirty="0"/>
        </a:p>
      </dsp:txBody>
      <dsp:txXfrm>
        <a:off x="0" y="0"/>
        <a:ext cx="5098256" cy="2824955"/>
      </dsp:txXfrm>
    </dsp:sp>
    <dsp:sp modelId="{F1EFB7A1-2711-43AE-9459-7E2B0C8A76FD}">
      <dsp:nvSpPr>
        <dsp:cNvPr id="0" name=""/>
        <dsp:cNvSpPr/>
      </dsp:nvSpPr>
      <dsp:spPr>
        <a:xfrm>
          <a:off x="0" y="2824955"/>
          <a:ext cx="5098256"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B36BF8-CFD3-4217-A626-04E3E71DCC58}">
      <dsp:nvSpPr>
        <dsp:cNvPr id="0" name=""/>
        <dsp:cNvSpPr/>
      </dsp:nvSpPr>
      <dsp:spPr>
        <a:xfrm>
          <a:off x="0" y="2824955"/>
          <a:ext cx="5098256" cy="28249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310" tIns="194310" rIns="194310" bIns="194310" numCol="1" spcCol="1270" anchor="t" anchorCtr="0">
          <a:noAutofit/>
        </a:bodyPr>
        <a:lstStyle/>
        <a:p>
          <a:pPr marL="0" lvl="0" indent="0" algn="l" defTabSz="2266950">
            <a:lnSpc>
              <a:spcPct val="90000"/>
            </a:lnSpc>
            <a:spcBef>
              <a:spcPct val="0"/>
            </a:spcBef>
            <a:spcAft>
              <a:spcPct val="35000"/>
            </a:spcAft>
            <a:buNone/>
          </a:pPr>
          <a:r>
            <a:rPr lang="en-GB" sz="5100" kern="1200" dirty="0"/>
            <a:t>You will need to learn some of the key requirements</a:t>
          </a:r>
          <a:endParaRPr lang="en-US" sz="5100" kern="1200" dirty="0"/>
        </a:p>
      </dsp:txBody>
      <dsp:txXfrm>
        <a:off x="0" y="2824955"/>
        <a:ext cx="5098256" cy="282495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0" hangingPunct="0">
              <a:defRPr sz="1200" dirty="0"/>
            </a:lvl1pPr>
          </a:lstStyle>
          <a:p>
            <a:pPr>
              <a:defRPr/>
            </a:pPr>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0" hangingPunct="0">
              <a:defRPr sz="1200" smtClean="0"/>
            </a:lvl1pPr>
          </a:lstStyle>
          <a:p>
            <a:pPr>
              <a:defRPr/>
            </a:pPr>
            <a:fld id="{01662D49-64D3-452D-B613-BDF35D088493}" type="datetimeFigureOut">
              <a:rPr lang="en-US"/>
              <a:pPr>
                <a:defRPr/>
              </a:pPr>
              <a:t>8/10/2026</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0" hangingPunct="0">
              <a:defRPr sz="1200" dirty="0"/>
            </a:lvl1pPr>
          </a:lstStyle>
          <a:p>
            <a:pPr>
              <a:defRPr/>
            </a:pPr>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0" hangingPunct="0">
              <a:defRPr sz="1200" smtClean="0"/>
            </a:lvl1pPr>
          </a:lstStyle>
          <a:p>
            <a:pPr>
              <a:defRPr/>
            </a:pPr>
            <a:fld id="{5F300B96-E063-4AE6-9CED-F79CE970A1E7}" type="slidenum">
              <a:rPr lang="en-GB"/>
              <a:pPr>
                <a:defRPr/>
              </a:pPr>
              <a:t>‹#›</a:t>
            </a:fld>
            <a:endParaRPr lang="en-GB" dirty="0"/>
          </a:p>
        </p:txBody>
      </p:sp>
    </p:spTree>
    <p:extLst>
      <p:ext uri="{BB962C8B-B14F-4D97-AF65-F5344CB8AC3E}">
        <p14:creationId xmlns:p14="http://schemas.microsoft.com/office/powerpoint/2010/main" val="241484379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337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AAEC577-3CB6-4211-BE92-E9DF5ACDB096}" type="slidenum">
              <a:rPr lang="en-GB"/>
              <a:pPr/>
              <a:t>1</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348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FEE2E49-0CD3-476C-AFC9-7B9C6E2EA3D1}" type="slidenum">
              <a:rPr lang="en-GB"/>
              <a:pPr/>
              <a:t>3</a:t>
            </a:fld>
            <a:endParaRPr lang="en-GB"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358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1015EDC-9FBC-4BC5-9256-56B87650ADD8}" type="slidenum">
              <a:rPr lang="en-GB"/>
              <a:pPr/>
              <a:t>4</a:t>
            </a:fld>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368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0687364-CFC7-4629-821C-58AC9E88612D}" type="slidenum">
              <a:rPr lang="en-GB"/>
              <a:pPr/>
              <a:t>5</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789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378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6998759-2FBA-4A5C-B0CE-E51C0E052814}" type="slidenum">
              <a:rPr lang="en-GB"/>
              <a:pPr/>
              <a:t>6</a:t>
            </a:fld>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389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1FF0AFC-BCB2-474B-BF81-AFA421954ACA}" type="slidenum">
              <a:rPr lang="en-GB"/>
              <a:pPr/>
              <a:t>10</a:t>
            </a:fld>
            <a:endParaRPr lang="en-GB"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399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5C4F41B-6EA7-4B02-92AA-B88ACCCD2055}" type="slidenum">
              <a:rPr lang="en-GB"/>
              <a:pPr/>
              <a:t>11</a:t>
            </a:fld>
            <a:endParaRPr lang="en-GB"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p:spPr>
      </p:sp>
      <p:sp>
        <p:nvSpPr>
          <p:cNvPr id="4198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419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5090577-9302-496B-9250-1D27F8CE0360}" type="slidenum">
              <a:rPr lang="en-GB"/>
              <a:pPr/>
              <a:t>13</a:t>
            </a:fld>
            <a:endParaRPr lang="en-GB"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4301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70273E4-9857-4F89-B513-7D2DF3190469}" type="slidenum">
              <a:rPr lang="en-GB"/>
              <a:pPr/>
              <a:t>14</a:t>
            </a:fld>
            <a:endParaRPr lang="en-GB"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440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56F240C-07A0-4324-9614-85DC349F9AF3}" type="slidenum">
              <a:rPr lang="en-GB"/>
              <a:pPr/>
              <a:t>15</a:t>
            </a:fld>
            <a:endParaRPr lang="en-GB"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450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9ABD22F-0325-47B5-8734-C70138A361AE}" type="slidenum">
              <a:rPr lang="en-GB"/>
              <a:pPr/>
              <a:t>16</a:t>
            </a:fld>
            <a:endParaRPr lang="en-GB"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p:spPr>
      </p:sp>
      <p:sp>
        <p:nvSpPr>
          <p:cNvPr id="4608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460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412AF2B-E12F-46C2-8B2F-2DE05F66B4F2}" type="slidenum">
              <a:rPr lang="en-GB"/>
              <a:pPr/>
              <a:t>18</a:t>
            </a:fld>
            <a:endParaRPr lang="en-GB"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4710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E13FC53-8316-4305-A7EB-BFE78787A7A2}" type="slidenum">
              <a:rPr lang="en-GB"/>
              <a:pPr/>
              <a:t>19</a:t>
            </a:fld>
            <a:endParaRPr lang="en-GB"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A69E00D-732F-48F1-92C6-5A7A470DBE9A}" type="slidenum">
              <a:rPr lang="en-GB"/>
              <a:pPr/>
              <a:t>22</a:t>
            </a:fld>
            <a:endParaRPr lang="en-GB"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D410FB1-FE01-4D05-B228-6DF29F5FBBF2}" type="slidenum">
              <a:rPr lang="en-GB"/>
              <a:pPr/>
              <a:t>25</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501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8195E8E-DC5A-44B8-B673-1725B60F07CC}" type="slidenum">
              <a:rPr lang="en-GB"/>
              <a:pPr/>
              <a:t>27</a:t>
            </a:fld>
            <a:endParaRPr lang="en-GB"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512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DC50CB3-51FB-46B4-9118-710BA0403094}" type="slidenum">
              <a:rPr lang="en-GB"/>
              <a:pPr/>
              <a:t>28</a:t>
            </a:fld>
            <a:endParaRPr lang="en-GB"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5222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AF64FB5-1EB6-4B9D-B87C-DD107D43FA1F}" type="slidenum">
              <a:rPr lang="en-GB"/>
              <a:pPr/>
              <a:t>29</a:t>
            </a:fld>
            <a:endParaRPr lang="en-GB"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532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41938B5-46CB-4421-956A-D9A5202E9134}" type="slidenum">
              <a:rPr lang="en-GB"/>
              <a:pPr/>
              <a:t>30</a:t>
            </a:fld>
            <a:endParaRPr lang="en-GB"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573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62F2ABC-F698-4564-A95F-809B887A9125}" type="slidenum">
              <a:rPr lang="en-GB"/>
              <a:pPr/>
              <a:t>31</a:t>
            </a:fld>
            <a:endParaRPr lang="en-GB" dirty="0"/>
          </a:p>
        </p:txBody>
      </p:sp>
    </p:spTree>
    <p:extLst>
      <p:ext uri="{BB962C8B-B14F-4D97-AF65-F5344CB8AC3E}">
        <p14:creationId xmlns:p14="http://schemas.microsoft.com/office/powerpoint/2010/main" val="39356656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4B869C8-9162-425C-B591-3F2FB8AC62FB}" type="slidenum">
              <a:rPr lang="en-GB"/>
              <a:pPr/>
              <a:t>32</a:t>
            </a:fld>
            <a:endParaRPr lang="en-GB"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553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8D6417F-8C23-4CAB-A3D8-5C38DFF2BBE4}" type="slidenum">
              <a:rPr lang="en-GB"/>
              <a:pPr/>
              <a:t>33</a:t>
            </a:fld>
            <a:endParaRPr lang="en-GB"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563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329C623-CBEF-4B77-BFCD-1967591FC966}" type="slidenum">
              <a:rPr lang="en-GB"/>
              <a:pPr/>
              <a:t>34</a:t>
            </a:fld>
            <a:endParaRPr lang="en-GB"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573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62F2ABC-F698-4564-A95F-809B887A9125}" type="slidenum">
              <a:rPr lang="en-GB"/>
              <a:pPr/>
              <a:t>35</a:t>
            </a:fld>
            <a:endParaRPr lang="en-GB"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583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8AA1C4-CE71-491D-8FC8-D73A6723D008}" type="slidenum">
              <a:rPr lang="en-GB"/>
              <a:pPr/>
              <a:t>36</a:t>
            </a:fld>
            <a:endParaRPr lang="en-GB"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593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E2EB0E7-92A9-4277-BB86-C3A8E0523355}" type="slidenum">
              <a:rPr lang="en-GB"/>
              <a:pPr/>
              <a:t>37</a:t>
            </a:fld>
            <a:endParaRPr lang="en-GB"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604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3E76857-ABD8-4202-AE06-CB2E9F606925}" type="slidenum">
              <a:rPr lang="en-GB"/>
              <a:pPr/>
              <a:t>38</a:t>
            </a:fld>
            <a:endParaRPr lang="en-GB"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624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52FEF9A-098F-4566-BB57-60BA87A5A150}" type="slidenum">
              <a:rPr lang="en-GB"/>
              <a:pPr/>
              <a:t>43</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4A911CCC-3B23-494E-92E8-C2F6D3439F44}" type="slidenum">
              <a:rPr lang="en-GB" smtClean="0"/>
              <a:pPr>
                <a:defRPr/>
              </a:pPr>
              <a:t>‹#›</a:t>
            </a:fld>
            <a:endParaRPr lang="en-GB"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9549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44C393E9-2A66-45C5-9365-111625909C74}" type="slidenum">
              <a:rPr lang="en-GB" smtClean="0"/>
              <a:pPr>
                <a:defRPr/>
              </a:pPr>
              <a:t>‹#›</a:t>
            </a:fld>
            <a:endParaRPr lang="en-GB" dirty="0"/>
          </a:p>
        </p:txBody>
      </p:sp>
    </p:spTree>
    <p:extLst>
      <p:ext uri="{BB962C8B-B14F-4D97-AF65-F5344CB8AC3E}">
        <p14:creationId xmlns:p14="http://schemas.microsoft.com/office/powerpoint/2010/main" val="4111374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CC6E6B37-5E73-42C9-BB8F-544C74EE2D2A}" type="slidenum">
              <a:rPr lang="en-GB" smtClean="0"/>
              <a:pPr>
                <a:defRPr/>
              </a:pPr>
              <a:t>‹#›</a:t>
            </a:fld>
            <a:endParaRPr lang="en-GB"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08473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5"/>
            <a:ext cx="370332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p:txBody>
          <a:bodyPr/>
          <a:lstStyle/>
          <a:p>
            <a:pPr>
              <a:defRPr/>
            </a:pPr>
            <a:fld id="{C37CA55D-1773-45DC-87D8-9F10DD7EB3B5}" type="slidenum">
              <a:rPr lang="en-GB" smtClean="0"/>
              <a:pPr>
                <a:defRPr/>
              </a:pPr>
              <a:t>‹#›</a:t>
            </a:fld>
            <a:endParaRPr lang="en-GB" dirty="0"/>
          </a:p>
        </p:txBody>
      </p:sp>
    </p:spTree>
    <p:extLst>
      <p:ext uri="{BB962C8B-B14F-4D97-AF65-F5344CB8AC3E}">
        <p14:creationId xmlns:p14="http://schemas.microsoft.com/office/powerpoint/2010/main" val="2712078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5"/>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dirty="0"/>
          </a:p>
        </p:txBody>
      </p:sp>
      <p:sp>
        <p:nvSpPr>
          <p:cNvPr id="8" name="Footer Placeholder 7"/>
          <p:cNvSpPr>
            <a:spLocks noGrp="1"/>
          </p:cNvSpPr>
          <p:nvPr>
            <p:ph type="ftr" sz="quarter" idx="11"/>
          </p:nvPr>
        </p:nvSpPr>
        <p:spPr/>
        <p:txBody>
          <a:bodyPr/>
          <a:lstStyle/>
          <a:p>
            <a:pPr>
              <a:defRPr/>
            </a:pPr>
            <a:endParaRPr lang="en-GB" dirty="0"/>
          </a:p>
        </p:txBody>
      </p:sp>
      <p:sp>
        <p:nvSpPr>
          <p:cNvPr id="9" name="Slide Number Placeholder 8"/>
          <p:cNvSpPr>
            <a:spLocks noGrp="1"/>
          </p:cNvSpPr>
          <p:nvPr>
            <p:ph type="sldNum" sz="quarter" idx="12"/>
          </p:nvPr>
        </p:nvSpPr>
        <p:spPr/>
        <p:txBody>
          <a:bodyPr/>
          <a:lstStyle/>
          <a:p>
            <a:pPr>
              <a:defRPr/>
            </a:pPr>
            <a:fld id="{567A7113-1E5D-4A92-8B8E-D9756F3A4655}" type="slidenum">
              <a:rPr lang="en-GB" smtClean="0"/>
              <a:pPr>
                <a:defRPr/>
              </a:pPr>
              <a:t>‹#›</a:t>
            </a:fld>
            <a:endParaRPr lang="en-GB" dirty="0"/>
          </a:p>
        </p:txBody>
      </p:sp>
    </p:spTree>
    <p:extLst>
      <p:ext uri="{BB962C8B-B14F-4D97-AF65-F5344CB8AC3E}">
        <p14:creationId xmlns:p14="http://schemas.microsoft.com/office/powerpoint/2010/main" val="2547207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GB" dirty="0"/>
          </a:p>
        </p:txBody>
      </p:sp>
      <p:sp>
        <p:nvSpPr>
          <p:cNvPr id="4" name="Footer Placeholder 3"/>
          <p:cNvSpPr>
            <a:spLocks noGrp="1"/>
          </p:cNvSpPr>
          <p:nvPr>
            <p:ph type="ftr" sz="quarter" idx="11"/>
          </p:nvPr>
        </p:nvSpPr>
        <p:spPr/>
        <p:txBody>
          <a:bodyPr/>
          <a:lstStyle/>
          <a:p>
            <a:pPr>
              <a:defRPr/>
            </a:pPr>
            <a:endParaRPr lang="en-GB" dirty="0"/>
          </a:p>
        </p:txBody>
      </p:sp>
      <p:sp>
        <p:nvSpPr>
          <p:cNvPr id="5" name="Slide Number Placeholder 4"/>
          <p:cNvSpPr>
            <a:spLocks noGrp="1"/>
          </p:cNvSpPr>
          <p:nvPr>
            <p:ph type="sldNum" sz="quarter" idx="12"/>
          </p:nvPr>
        </p:nvSpPr>
        <p:spPr/>
        <p:txBody>
          <a:bodyPr/>
          <a:lstStyle/>
          <a:p>
            <a:pPr>
              <a:defRPr/>
            </a:pPr>
            <a:fld id="{9F2DEBC6-52A4-430C-B9B9-C4EF5A2FBA2E}" type="slidenum">
              <a:rPr lang="en-GB" smtClean="0"/>
              <a:pPr>
                <a:defRPr/>
              </a:pPr>
              <a:t>‹#›</a:t>
            </a:fld>
            <a:endParaRPr lang="en-GB" dirty="0"/>
          </a:p>
        </p:txBody>
      </p:sp>
    </p:spTree>
    <p:extLst>
      <p:ext uri="{BB962C8B-B14F-4D97-AF65-F5344CB8AC3E}">
        <p14:creationId xmlns:p14="http://schemas.microsoft.com/office/powerpoint/2010/main" val="1514002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en-GB" dirty="0"/>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GB" dirty="0"/>
          </a:p>
        </p:txBody>
      </p:sp>
      <p:sp>
        <p:nvSpPr>
          <p:cNvPr id="9" name="Slide Number Placeholder 8"/>
          <p:cNvSpPr>
            <a:spLocks noGrp="1"/>
          </p:cNvSpPr>
          <p:nvPr>
            <p:ph type="sldNum" sz="quarter" idx="12"/>
          </p:nvPr>
        </p:nvSpPr>
        <p:spPr/>
        <p:txBody>
          <a:bodyPr/>
          <a:lstStyle/>
          <a:p>
            <a:pPr>
              <a:defRPr/>
            </a:pPr>
            <a:fld id="{96B6D33E-F645-4AE9-92AD-8A77A65747B2}" type="slidenum">
              <a:rPr lang="en-GB" smtClean="0"/>
              <a:pPr>
                <a:defRPr/>
              </a:pPr>
              <a:t>‹#›</a:t>
            </a:fld>
            <a:endParaRPr lang="en-GB" dirty="0"/>
          </a:p>
        </p:txBody>
      </p:sp>
    </p:spTree>
    <p:extLst>
      <p:ext uri="{BB962C8B-B14F-4D97-AF65-F5344CB8AC3E}">
        <p14:creationId xmlns:p14="http://schemas.microsoft.com/office/powerpoint/2010/main" val="4000566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pPr>
              <a:defRPr/>
            </a:pPr>
            <a:endParaRPr lang="en-GB"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pPr>
              <a:defRPr/>
            </a:pPr>
            <a:endParaRPr lang="en-GB"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921FDA6E-82AF-47AB-8579-B0810242D54C}" type="slidenum">
              <a:rPr lang="en-GB" smtClean="0"/>
              <a:pPr>
                <a:defRPr/>
              </a:pPr>
              <a:t>‹#›</a:t>
            </a:fld>
            <a:endParaRPr lang="en-GB" dirty="0"/>
          </a:p>
        </p:txBody>
      </p:sp>
    </p:spTree>
    <p:extLst>
      <p:ext uri="{BB962C8B-B14F-4D97-AF65-F5344CB8AC3E}">
        <p14:creationId xmlns:p14="http://schemas.microsoft.com/office/powerpoint/2010/main" val="835193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p:txBody>
          <a:bodyPr/>
          <a:lstStyle/>
          <a:p>
            <a:pPr>
              <a:defRPr/>
            </a:pPr>
            <a:fld id="{DA38C029-C3EB-4D4F-BB82-1733B150CE15}" type="slidenum">
              <a:rPr lang="en-GB" smtClean="0"/>
              <a:pPr>
                <a:defRPr/>
              </a:pPr>
              <a:t>‹#›</a:t>
            </a:fld>
            <a:endParaRPr lang="en-GB" dirty="0"/>
          </a:p>
        </p:txBody>
      </p:sp>
    </p:spTree>
    <p:extLst>
      <p:ext uri="{BB962C8B-B14F-4D97-AF65-F5344CB8AC3E}">
        <p14:creationId xmlns:p14="http://schemas.microsoft.com/office/powerpoint/2010/main" val="630581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42865FC3-0917-4166-A6EF-1E10766051CD}" type="slidenum">
              <a:rPr lang="en-GB" smtClean="0"/>
              <a:pPr>
                <a:defRPr/>
              </a:pPr>
              <a:t>‹#›</a:t>
            </a:fld>
            <a:endParaRPr lang="en-GB" dirty="0"/>
          </a:p>
        </p:txBody>
      </p:sp>
    </p:spTree>
    <p:extLst>
      <p:ext uri="{BB962C8B-B14F-4D97-AF65-F5344CB8AC3E}">
        <p14:creationId xmlns:p14="http://schemas.microsoft.com/office/powerpoint/2010/main" val="1573495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FD3EB123-3528-4D1A-86F7-84E1DDAD892A}" type="slidenum">
              <a:rPr lang="en-GB" smtClean="0"/>
              <a:pPr>
                <a:defRPr/>
              </a:pPr>
              <a:t>‹#›</a:t>
            </a:fld>
            <a:endParaRPr lang="en-GB" dirty="0"/>
          </a:p>
        </p:txBody>
      </p:sp>
    </p:spTree>
    <p:extLst>
      <p:ext uri="{BB962C8B-B14F-4D97-AF65-F5344CB8AC3E}">
        <p14:creationId xmlns:p14="http://schemas.microsoft.com/office/powerpoint/2010/main" val="322678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0" y="6334316"/>
            <a:ext cx="9144001"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pPr>
              <a:defRPr/>
            </a:pPr>
            <a:endParaRPr lang="en-GB"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pPr>
              <a:defRPr/>
            </a:pPr>
            <a:endParaRPr lang="en-GB"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a:defRPr/>
            </a:pPr>
            <a:fld id="{6B8166ED-6B8C-404E-A8D4-CED9FFEDC730}" type="slidenum">
              <a:rPr lang="en-GB" smtClean="0"/>
              <a:pPr>
                <a:defRPr/>
              </a:pPr>
              <a:t>‹#›</a:t>
            </a:fld>
            <a:endParaRPr lang="en-GB"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7213144"/>
      </p:ext>
    </p:extLst>
  </p:cSld>
  <p:clrMap bg1="lt1" tx1="dk1" bg2="lt2" tx2="dk2" accent1="accent1" accent2="accent2" accent3="accent3" accent4="accent4" accent5="accent5" accent6="accent6" hlink="hlink" folHlink="folHlink"/>
  <p:sldLayoutIdLst>
    <p:sldLayoutId id="2147483860" r:id="rId1"/>
    <p:sldLayoutId id="2147483861" r:id="rId2"/>
    <p:sldLayoutId id="2147483862" r:id="rId3"/>
    <p:sldLayoutId id="2147483863" r:id="rId4"/>
    <p:sldLayoutId id="2147483864" r:id="rId5"/>
    <p:sldLayoutId id="2147483865" r:id="rId6"/>
    <p:sldLayoutId id="2147483866" r:id="rId7"/>
    <p:sldLayoutId id="2147483867" r:id="rId8"/>
    <p:sldLayoutId id="2147483868" r:id="rId9"/>
    <p:sldLayoutId id="2147483869" r:id="rId10"/>
    <p:sldLayoutId id="214748387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7.xml.rels><?xml version="1.0" encoding="UTF-8" standalone="yes"?>
<Relationships xmlns="http://schemas.openxmlformats.org/package/2006/relationships"><Relationship Id="rId2" Type="http://schemas.openxmlformats.org/officeDocument/2006/relationships/hyperlink" Target="http://www.senr.org.uk/"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21.sv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assets.publishing.service.gov.uk/government/uploads/system/uploads/attachment_data/file/743786/Dietary_Reference_Values_for_Food_Energy_and_Nutrients_for_the_United_Kingdom__1991_.pdf"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5.xml.rels><?xml version="1.0" encoding="UTF-8" standalone="yes"?>
<Relationships xmlns="http://schemas.openxmlformats.org/package/2006/relationships"><Relationship Id="rId3" Type="http://schemas.openxmlformats.org/officeDocument/2006/relationships/hyperlink" Target="https://www.gov.uk/government/uploads/system/uploads/attachment_data/file/618167/government_dietary_recommendations.pdf"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0" name="Rectangle 3079">
            <a:extLst>
              <a:ext uri="{FF2B5EF4-FFF2-40B4-BE49-F238E27FC236}">
                <a16:creationId xmlns:a16="http://schemas.microsoft.com/office/drawing/2014/main" id="{EE362070-691D-44DB-98D4-BC61774B0E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082" name="Straight Connector 3081">
            <a:extLst>
              <a:ext uri="{FF2B5EF4-FFF2-40B4-BE49-F238E27FC236}">
                <a16:creationId xmlns:a16="http://schemas.microsoft.com/office/drawing/2014/main" id="{5A7EFE9C-DAE7-4ECA-BDB2-34E2534B8AB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958452" y="4325112"/>
            <a:ext cx="53492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074" name="Rectangle 2"/>
          <p:cNvSpPr>
            <a:spLocks noGrp="1" noChangeArrowheads="1"/>
          </p:cNvSpPr>
          <p:nvPr>
            <p:ph type="ctrTitle"/>
          </p:nvPr>
        </p:nvSpPr>
        <p:spPr>
          <a:xfrm>
            <a:off x="2877378" y="758952"/>
            <a:ext cx="5489381" cy="3566160"/>
          </a:xfrm>
        </p:spPr>
        <p:txBody>
          <a:bodyPr>
            <a:normAutofit fontScale="90000"/>
          </a:bodyPr>
          <a:lstStyle/>
          <a:p>
            <a:r>
              <a:rPr lang="en-US" dirty="0"/>
              <a:t>Introduction to Human Nutrition</a:t>
            </a:r>
            <a:br>
              <a:rPr lang="en-US" dirty="0"/>
            </a:br>
            <a:r>
              <a:rPr lang="en-US" dirty="0"/>
              <a:t>BMHN4002</a:t>
            </a:r>
          </a:p>
        </p:txBody>
      </p:sp>
      <p:sp>
        <p:nvSpPr>
          <p:cNvPr id="3075" name="Rectangle 3"/>
          <p:cNvSpPr>
            <a:spLocks noGrp="1" noChangeArrowheads="1"/>
          </p:cNvSpPr>
          <p:nvPr>
            <p:ph type="subTitle" idx="1"/>
          </p:nvPr>
        </p:nvSpPr>
        <p:spPr>
          <a:xfrm>
            <a:off x="2877378" y="4455620"/>
            <a:ext cx="5491459" cy="1143000"/>
          </a:xfrm>
        </p:spPr>
        <p:txBody>
          <a:bodyPr>
            <a:normAutofit/>
          </a:bodyPr>
          <a:lstStyle/>
          <a:p>
            <a:r>
              <a:rPr lang="en-US" dirty="0"/>
              <a:t>session One</a:t>
            </a:r>
          </a:p>
        </p:txBody>
      </p:sp>
      <p:pic>
        <p:nvPicPr>
          <p:cNvPr id="71" name="Graphic 70" descr="Apple">
            <a:extLst>
              <a:ext uri="{FF2B5EF4-FFF2-40B4-BE49-F238E27FC236}">
                <a16:creationId xmlns:a16="http://schemas.microsoft.com/office/drawing/2014/main" id="{C393BC59-A1C9-40EF-8355-06181C9C604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97363" y="2251093"/>
            <a:ext cx="1837115" cy="1837115"/>
          </a:xfrm>
          <a:prstGeom prst="rect">
            <a:avLst/>
          </a:prstGeom>
        </p:spPr>
      </p:pic>
      <p:sp>
        <p:nvSpPr>
          <p:cNvPr id="3084" name="Rectangle 3083">
            <a:extLst>
              <a:ext uri="{FF2B5EF4-FFF2-40B4-BE49-F238E27FC236}">
                <a16:creationId xmlns:a16="http://schemas.microsoft.com/office/drawing/2014/main" id="{3F0CE275-BAEC-48E9-B00C-1B635C68FF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3086" name="Rectangle 3085">
            <a:extLst>
              <a:ext uri="{FF2B5EF4-FFF2-40B4-BE49-F238E27FC236}">
                <a16:creationId xmlns:a16="http://schemas.microsoft.com/office/drawing/2014/main" id="{A22C524A-01E1-4209-AE20-DA64F7CB1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0F564-53DA-C912-309F-E55BF07B54F3}"/>
              </a:ext>
            </a:extLst>
          </p:cNvPr>
          <p:cNvSpPr>
            <a:spLocks noGrp="1"/>
          </p:cNvSpPr>
          <p:nvPr>
            <p:ph type="title"/>
          </p:nvPr>
        </p:nvSpPr>
        <p:spPr/>
        <p:txBody>
          <a:bodyPr/>
          <a:lstStyle/>
          <a:p>
            <a:r>
              <a:rPr lang="en-GB" dirty="0"/>
              <a:t>Module Lead</a:t>
            </a:r>
          </a:p>
        </p:txBody>
      </p:sp>
      <p:sp>
        <p:nvSpPr>
          <p:cNvPr id="3" name="Content Placeholder 2">
            <a:extLst>
              <a:ext uri="{FF2B5EF4-FFF2-40B4-BE49-F238E27FC236}">
                <a16:creationId xmlns:a16="http://schemas.microsoft.com/office/drawing/2014/main" id="{1D9F8159-5FC2-3F0D-36F5-C56F94117019}"/>
              </a:ext>
            </a:extLst>
          </p:cNvPr>
          <p:cNvSpPr>
            <a:spLocks noGrp="1"/>
          </p:cNvSpPr>
          <p:nvPr>
            <p:ph idx="1"/>
          </p:nvPr>
        </p:nvSpPr>
        <p:spPr/>
        <p:txBody>
          <a:bodyPr/>
          <a:lstStyle/>
          <a:p>
            <a:r>
              <a:rPr lang="en-GB" dirty="0"/>
              <a:t>Dr Chris Cashin</a:t>
            </a:r>
          </a:p>
          <a:p>
            <a:endParaRPr lang="en-GB" dirty="0"/>
          </a:p>
          <a:p>
            <a:r>
              <a:rPr lang="en-GB" dirty="0"/>
              <a:t>Registered Dietitian and Registered Nutritionist (AfN)</a:t>
            </a:r>
          </a:p>
          <a:p>
            <a:endParaRPr lang="en-GB" dirty="0"/>
          </a:p>
          <a:p>
            <a:r>
              <a:rPr lang="en-GB" dirty="0"/>
              <a:t>Practitioner – Sport and Exercise Nutrition Register (SENr)</a:t>
            </a:r>
          </a:p>
          <a:p>
            <a:endParaRPr lang="en-GB" dirty="0"/>
          </a:p>
          <a:p>
            <a:r>
              <a:rPr lang="en-GB" dirty="0"/>
              <a:t>Doctorate in Professional Practice</a:t>
            </a:r>
          </a:p>
        </p:txBody>
      </p:sp>
    </p:spTree>
    <p:extLst>
      <p:ext uri="{BB962C8B-B14F-4D97-AF65-F5344CB8AC3E}">
        <p14:creationId xmlns:p14="http://schemas.microsoft.com/office/powerpoint/2010/main" val="4072988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5" name="Rectangle 4104">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3" y="0"/>
            <a:ext cx="9139737"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4107" name="Rectangle 4106">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4098" name="Title 1"/>
          <p:cNvSpPr>
            <a:spLocks noGrp="1"/>
          </p:cNvSpPr>
          <p:nvPr>
            <p:ph type="title"/>
          </p:nvPr>
        </p:nvSpPr>
        <p:spPr>
          <a:xfrm>
            <a:off x="369277" y="516835"/>
            <a:ext cx="2313633" cy="5772840"/>
          </a:xfrm>
        </p:spPr>
        <p:txBody>
          <a:bodyPr anchor="ctr">
            <a:normAutofit/>
          </a:bodyPr>
          <a:lstStyle/>
          <a:p>
            <a:r>
              <a:rPr lang="en-GB" sz="3100" dirty="0">
                <a:solidFill>
                  <a:srgbClr val="FFFFFF"/>
                </a:solidFill>
              </a:rPr>
              <a:t>Session one - content</a:t>
            </a:r>
          </a:p>
        </p:txBody>
      </p:sp>
      <p:sp>
        <p:nvSpPr>
          <p:cNvPr id="4109" name="Rectangle 4108">
            <a:extLst>
              <a:ext uri="{FF2B5EF4-FFF2-40B4-BE49-F238E27FC236}">
                <a16:creationId xmlns:a16="http://schemas.microsoft.com/office/drawing/2014/main" id="{6669F804-A677-4B75-95F4-A5E4426FB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graphicFrame>
        <p:nvGraphicFramePr>
          <p:cNvPr id="4100" name="Content Placeholder 2">
            <a:extLst>
              <a:ext uri="{FF2B5EF4-FFF2-40B4-BE49-F238E27FC236}">
                <a16:creationId xmlns:a16="http://schemas.microsoft.com/office/drawing/2014/main" id="{B70958E5-3869-4AE5-92A3-BAA7CDAD2C68}"/>
              </a:ext>
            </a:extLst>
          </p:cNvPr>
          <p:cNvGraphicFramePr>
            <a:graphicFrameLocks noGrp="1"/>
          </p:cNvGraphicFramePr>
          <p:nvPr>
            <p:ph idx="1"/>
            <p:extLst>
              <p:ext uri="{D42A27DB-BD31-4B8C-83A1-F6EECF244321}">
                <p14:modId xmlns:p14="http://schemas.microsoft.com/office/powerpoint/2010/main" val="4133422834"/>
              </p:ext>
            </p:extLst>
          </p:nvPr>
        </p:nvGraphicFramePr>
        <p:xfrm>
          <a:off x="3556397" y="639763"/>
          <a:ext cx="5098256"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9" name="Rectangle 5128">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3" y="0"/>
            <a:ext cx="9139737"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5131" name="Rectangle 5130">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5122" name="Title 1"/>
          <p:cNvSpPr>
            <a:spLocks noGrp="1"/>
          </p:cNvSpPr>
          <p:nvPr>
            <p:ph type="title"/>
          </p:nvPr>
        </p:nvSpPr>
        <p:spPr>
          <a:xfrm>
            <a:off x="369277" y="516835"/>
            <a:ext cx="2313633" cy="5772840"/>
          </a:xfrm>
        </p:spPr>
        <p:txBody>
          <a:bodyPr anchor="ctr">
            <a:normAutofit/>
          </a:bodyPr>
          <a:lstStyle/>
          <a:p>
            <a:r>
              <a:rPr lang="en-GB" sz="3100" dirty="0">
                <a:solidFill>
                  <a:srgbClr val="FFFFFF"/>
                </a:solidFill>
              </a:rPr>
              <a:t>The module</a:t>
            </a:r>
          </a:p>
        </p:txBody>
      </p:sp>
      <p:sp>
        <p:nvSpPr>
          <p:cNvPr id="5133" name="Rectangle 5132">
            <a:extLst>
              <a:ext uri="{FF2B5EF4-FFF2-40B4-BE49-F238E27FC236}">
                <a16:creationId xmlns:a16="http://schemas.microsoft.com/office/drawing/2014/main" id="{6669F804-A677-4B75-95F4-A5E4426FB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graphicFrame>
        <p:nvGraphicFramePr>
          <p:cNvPr id="5124" name="Content Placeholder 2">
            <a:extLst>
              <a:ext uri="{FF2B5EF4-FFF2-40B4-BE49-F238E27FC236}">
                <a16:creationId xmlns:a16="http://schemas.microsoft.com/office/drawing/2014/main" id="{EB81D651-39D9-40B1-AF1F-8DD11B554276}"/>
              </a:ext>
            </a:extLst>
          </p:cNvPr>
          <p:cNvGraphicFramePr>
            <a:graphicFrameLocks noGrp="1"/>
          </p:cNvGraphicFramePr>
          <p:nvPr>
            <p:ph idx="1"/>
            <p:extLst>
              <p:ext uri="{D42A27DB-BD31-4B8C-83A1-F6EECF244321}">
                <p14:modId xmlns:p14="http://schemas.microsoft.com/office/powerpoint/2010/main" val="1835173852"/>
              </p:ext>
            </p:extLst>
          </p:nvPr>
        </p:nvGraphicFramePr>
        <p:xfrm>
          <a:off x="3556397" y="639763"/>
          <a:ext cx="5098256"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1"/>
          <p:cNvSpPr>
            <a:spLocks noGrp="1"/>
          </p:cNvSpPr>
          <p:nvPr>
            <p:ph type="title"/>
          </p:nvPr>
        </p:nvSpPr>
        <p:spPr>
          <a:xfrm>
            <a:off x="822960" y="286603"/>
            <a:ext cx="7543800" cy="1450757"/>
          </a:xfrm>
        </p:spPr>
        <p:txBody>
          <a:bodyPr>
            <a:normAutofit/>
          </a:bodyPr>
          <a:lstStyle/>
          <a:p>
            <a:r>
              <a:rPr lang="en-GB" dirty="0"/>
              <a:t>Expectations</a:t>
            </a:r>
          </a:p>
        </p:txBody>
      </p:sp>
      <p:graphicFrame>
        <p:nvGraphicFramePr>
          <p:cNvPr id="6148" name="Content Placeholder 2">
            <a:extLst>
              <a:ext uri="{FF2B5EF4-FFF2-40B4-BE49-F238E27FC236}">
                <a16:creationId xmlns:a16="http://schemas.microsoft.com/office/drawing/2014/main" id="{3318E70D-6333-4046-A7AD-A74A670A095E}"/>
              </a:ext>
            </a:extLst>
          </p:cNvPr>
          <p:cNvGraphicFramePr>
            <a:graphicFrameLocks noGrp="1"/>
          </p:cNvGraphicFramePr>
          <p:nvPr>
            <p:ph idx="1"/>
            <p:extLst>
              <p:ext uri="{D42A27DB-BD31-4B8C-83A1-F6EECF244321}">
                <p14:modId xmlns:p14="http://schemas.microsoft.com/office/powerpoint/2010/main" val="1205799858"/>
              </p:ext>
            </p:extLst>
          </p:nvPr>
        </p:nvGraphicFramePr>
        <p:xfrm>
          <a:off x="822722" y="2098515"/>
          <a:ext cx="7543800"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Title 1"/>
          <p:cNvSpPr>
            <a:spLocks noGrp="1"/>
          </p:cNvSpPr>
          <p:nvPr>
            <p:ph type="title"/>
          </p:nvPr>
        </p:nvSpPr>
        <p:spPr>
          <a:xfrm>
            <a:off x="822960" y="286603"/>
            <a:ext cx="7543800" cy="1450757"/>
          </a:xfrm>
        </p:spPr>
        <p:txBody>
          <a:bodyPr>
            <a:normAutofit/>
          </a:bodyPr>
          <a:lstStyle/>
          <a:p>
            <a:r>
              <a:rPr lang="en-GB" dirty="0"/>
              <a:t>House keeping</a:t>
            </a:r>
          </a:p>
        </p:txBody>
      </p:sp>
      <p:graphicFrame>
        <p:nvGraphicFramePr>
          <p:cNvPr id="7172" name="Content Placeholder 2">
            <a:extLst>
              <a:ext uri="{FF2B5EF4-FFF2-40B4-BE49-F238E27FC236}">
                <a16:creationId xmlns:a16="http://schemas.microsoft.com/office/drawing/2014/main" id="{41B12E35-0464-4042-B162-000B326080F4}"/>
              </a:ext>
            </a:extLst>
          </p:cNvPr>
          <p:cNvGraphicFramePr>
            <a:graphicFrameLocks noGrp="1"/>
          </p:cNvGraphicFramePr>
          <p:nvPr>
            <p:ph idx="1"/>
            <p:extLst>
              <p:ext uri="{D42A27DB-BD31-4B8C-83A1-F6EECF244321}">
                <p14:modId xmlns:p14="http://schemas.microsoft.com/office/powerpoint/2010/main" val="524500636"/>
              </p:ext>
            </p:extLst>
          </p:nvPr>
        </p:nvGraphicFramePr>
        <p:xfrm>
          <a:off x="822722" y="2098515"/>
          <a:ext cx="7543800"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 name="Title 1"/>
          <p:cNvSpPr>
            <a:spLocks noGrp="1"/>
          </p:cNvSpPr>
          <p:nvPr>
            <p:ph type="title"/>
          </p:nvPr>
        </p:nvSpPr>
        <p:spPr>
          <a:xfrm>
            <a:off x="369277" y="605896"/>
            <a:ext cx="2313633" cy="5646208"/>
          </a:xfrm>
        </p:spPr>
        <p:txBody>
          <a:bodyPr anchor="ctr">
            <a:normAutofit/>
          </a:bodyPr>
          <a:lstStyle/>
          <a:p>
            <a:r>
              <a:rPr lang="en-GB" sz="3100" dirty="0">
                <a:solidFill>
                  <a:srgbClr val="FFFFFF"/>
                </a:solidFill>
              </a:rPr>
              <a:t>Learning Outcomes</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3" name="Content Placeholder 2"/>
          <p:cNvSpPr>
            <a:spLocks noGrp="1"/>
          </p:cNvSpPr>
          <p:nvPr>
            <p:ph idx="1"/>
          </p:nvPr>
        </p:nvSpPr>
        <p:spPr>
          <a:xfrm>
            <a:off x="3556512" y="605896"/>
            <a:ext cx="4810247" cy="5646208"/>
          </a:xfrm>
        </p:spPr>
        <p:txBody>
          <a:bodyPr anchor="ctr">
            <a:normAutofit/>
          </a:bodyPr>
          <a:lstStyle/>
          <a:p>
            <a:pPr marL="0" indent="0">
              <a:buNone/>
            </a:pPr>
            <a:r>
              <a:rPr lang="en-GB" sz="1900" dirty="0"/>
              <a:t>T</a:t>
            </a:r>
            <a:r>
              <a:rPr lang="en-GB" sz="1700" dirty="0"/>
              <a:t>hey are listed on the module specification – this applies to all modules</a:t>
            </a:r>
          </a:p>
          <a:p>
            <a:r>
              <a:rPr lang="en-GB" sz="1700" dirty="0"/>
              <a:t>The Learning Outcomes are as follows:-</a:t>
            </a:r>
          </a:p>
          <a:p>
            <a:pPr lvl="0"/>
            <a:r>
              <a:rPr lang="en-GB" sz="1700" dirty="0"/>
              <a:t>identify the importance of a healthy diet in disease prevention/management and gain familiarity with current evidence based dietary guidelines and Dietary Reference Values;</a:t>
            </a:r>
          </a:p>
          <a:p>
            <a:r>
              <a:rPr lang="en-GB" sz="1700" dirty="0"/>
              <a:t> </a:t>
            </a:r>
          </a:p>
          <a:p>
            <a:pPr lvl="0"/>
            <a:r>
              <a:rPr lang="en-GB" sz="1700" dirty="0"/>
              <a:t>demonstrate an understanding of the role of the macronutrients; carbohydrate, protein and fat in the diet and the non-nutrient alcohol, outlining the optimal intakes in the maintenance of health and in the prevention or causation of disease;</a:t>
            </a:r>
          </a:p>
          <a:p>
            <a:r>
              <a:rPr lang="en-GB" sz="1700" dirty="0"/>
              <a:t> </a:t>
            </a:r>
          </a:p>
          <a:p>
            <a:pPr lvl="0"/>
            <a:r>
              <a:rPr lang="en-GB" sz="1700" dirty="0"/>
              <a:t>demonstrate an understanding of the roles of vitamins and minerals in the diet, outlining the optimal intakes in the maintenance of health and in the prevention or causation of disease.</a:t>
            </a:r>
          </a:p>
          <a:p>
            <a:endParaRPr lang="en-GB" sz="1700" dirty="0"/>
          </a:p>
          <a:p>
            <a:endParaRPr lang="en-GB" sz="19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40791F6-715D-481A-9C4A-3645AECFD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3731078" y="634946"/>
            <a:ext cx="4931229" cy="1450757"/>
          </a:xfrm>
        </p:spPr>
        <p:txBody>
          <a:bodyPr>
            <a:normAutofit/>
          </a:bodyPr>
          <a:lstStyle/>
          <a:p>
            <a:r>
              <a:rPr lang="en-GB" dirty="0"/>
              <a:t>Book Lists</a:t>
            </a:r>
          </a:p>
        </p:txBody>
      </p:sp>
      <p:pic>
        <p:nvPicPr>
          <p:cNvPr id="5" name="Picture 4" descr="A top view of books with different cover colours">
            <a:extLst>
              <a:ext uri="{FF2B5EF4-FFF2-40B4-BE49-F238E27FC236}">
                <a16:creationId xmlns:a16="http://schemas.microsoft.com/office/drawing/2014/main" id="{153EE6FC-DAC8-68A3-6AF4-98646786EAF3}"/>
              </a:ext>
            </a:extLst>
          </p:cNvPr>
          <p:cNvPicPr>
            <a:picLocks noChangeAspect="1"/>
          </p:cNvPicPr>
          <p:nvPr/>
        </p:nvPicPr>
        <p:blipFill rotWithShape="1">
          <a:blip r:embed="rId2"/>
          <a:srcRect l="18353" r="25179"/>
          <a:stretch/>
        </p:blipFill>
        <p:spPr>
          <a:xfrm>
            <a:off x="248396" y="908720"/>
            <a:ext cx="3000986" cy="5314406"/>
          </a:xfrm>
          <a:prstGeom prst="rect">
            <a:avLst/>
          </a:prstGeom>
        </p:spPr>
      </p:pic>
      <p:cxnSp>
        <p:nvCxnSpPr>
          <p:cNvPr id="12" name="Straight Connector 11">
            <a:extLst>
              <a:ext uri="{FF2B5EF4-FFF2-40B4-BE49-F238E27FC236}">
                <a16:creationId xmlns:a16="http://schemas.microsoft.com/office/drawing/2014/main" id="{740F83A4-FAC4-4867-95A5-BBFD280C7B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1077" y="2086188"/>
            <a:ext cx="4567326"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731076" y="2198914"/>
            <a:ext cx="4931230" cy="3670180"/>
          </a:xfrm>
        </p:spPr>
        <p:txBody>
          <a:bodyPr>
            <a:normAutofit/>
          </a:bodyPr>
          <a:lstStyle/>
          <a:p>
            <a:r>
              <a:rPr lang="en-GB" dirty="0"/>
              <a:t>Refer to module specification</a:t>
            </a:r>
          </a:p>
          <a:p>
            <a:r>
              <a:rPr lang="en-GB" dirty="0"/>
              <a:t>Look at the Leganto Reading List on Moodle – there should be a list for each module that may be updated from time to time.</a:t>
            </a:r>
          </a:p>
          <a:p>
            <a:r>
              <a:rPr lang="en-GB" dirty="0"/>
              <a:t>You should try to read widely – textbooks, journals</a:t>
            </a:r>
          </a:p>
          <a:p>
            <a:r>
              <a:rPr lang="en-GB" dirty="0">
                <a:solidFill>
                  <a:srgbClr val="FF0000"/>
                </a:solidFill>
              </a:rPr>
              <a:t>CAUTION</a:t>
            </a:r>
          </a:p>
          <a:p>
            <a:r>
              <a:rPr lang="en-GB" dirty="0"/>
              <a:t>Beware social media – there are many experts</a:t>
            </a:r>
          </a:p>
          <a:p>
            <a:r>
              <a:rPr lang="en-GB" dirty="0"/>
              <a:t>Read and critically review!</a:t>
            </a:r>
          </a:p>
        </p:txBody>
      </p:sp>
      <p:sp>
        <p:nvSpPr>
          <p:cNvPr id="14" name="Rectangle 13">
            <a:extLst>
              <a:ext uri="{FF2B5EF4-FFF2-40B4-BE49-F238E27FC236}">
                <a16:creationId xmlns:a16="http://schemas.microsoft.com/office/drawing/2014/main" id="{CADA4CA0-9A57-4FBE-A9E5-24DFC23C3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6" name="Rectangle 15">
            <a:extLst>
              <a:ext uri="{FF2B5EF4-FFF2-40B4-BE49-F238E27FC236}">
                <a16:creationId xmlns:a16="http://schemas.microsoft.com/office/drawing/2014/main" id="{811CBAFA-D7E0-40A7-BB94-2C05304B4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extLst>
      <p:ext uri="{BB962C8B-B14F-4D97-AF65-F5344CB8AC3E}">
        <p14:creationId xmlns:p14="http://schemas.microsoft.com/office/powerpoint/2010/main" val="8439193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Books </a:t>
            </a:r>
          </a:p>
        </p:txBody>
      </p:sp>
      <p:pic>
        <p:nvPicPr>
          <p:cNvPr id="1027" name="Picture 3"/>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2401887" y="3778572"/>
            <a:ext cx="2530153" cy="25301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5417" y="3789040"/>
            <a:ext cx="2016224" cy="29062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5576" y="4581128"/>
            <a:ext cx="1320834" cy="18724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2200" y="995213"/>
            <a:ext cx="1304923" cy="2073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5576" y="2127736"/>
            <a:ext cx="1674574" cy="20932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703DD2C6-FBB1-E6EF-3120-781A56D2EBE2}"/>
              </a:ext>
            </a:extLst>
          </p:cNvPr>
          <p:cNvPicPr>
            <a:picLocks noChangeAspect="1"/>
          </p:cNvPicPr>
          <p:nvPr/>
        </p:nvPicPr>
        <p:blipFill>
          <a:blip r:embed="rId7"/>
          <a:stretch>
            <a:fillRect/>
          </a:stretch>
        </p:blipFill>
        <p:spPr>
          <a:xfrm>
            <a:off x="3538538" y="1196752"/>
            <a:ext cx="1622800" cy="2445417"/>
          </a:xfrm>
          <a:prstGeom prst="rect">
            <a:avLst/>
          </a:prstGeom>
        </p:spPr>
      </p:pic>
    </p:spTree>
    <p:extLst>
      <p:ext uri="{BB962C8B-B14F-4D97-AF65-F5344CB8AC3E}">
        <p14:creationId xmlns:p14="http://schemas.microsoft.com/office/powerpoint/2010/main" val="1081816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99" name="Rectangle 8198">
            <a:extLst>
              <a:ext uri="{FF2B5EF4-FFF2-40B4-BE49-F238E27FC236}">
                <a16:creationId xmlns:a16="http://schemas.microsoft.com/office/drawing/2014/main" id="{73734CDA-1CE8-4F1C-B0B3-AAB252B01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94" name="Title 1"/>
          <p:cNvSpPr>
            <a:spLocks noGrp="1"/>
          </p:cNvSpPr>
          <p:nvPr>
            <p:ph type="title"/>
          </p:nvPr>
        </p:nvSpPr>
        <p:spPr>
          <a:xfrm>
            <a:off x="3731078" y="634946"/>
            <a:ext cx="4931229" cy="1450757"/>
          </a:xfrm>
        </p:spPr>
        <p:txBody>
          <a:bodyPr>
            <a:normAutofit/>
          </a:bodyPr>
          <a:lstStyle/>
          <a:p>
            <a:r>
              <a:rPr lang="en-GB" dirty="0"/>
              <a:t>Assignments</a:t>
            </a:r>
          </a:p>
        </p:txBody>
      </p:sp>
      <p:pic>
        <p:nvPicPr>
          <p:cNvPr id="70" name="Graphic 69" descr="Books">
            <a:extLst>
              <a:ext uri="{FF2B5EF4-FFF2-40B4-BE49-F238E27FC236}">
                <a16:creationId xmlns:a16="http://schemas.microsoft.com/office/drawing/2014/main" id="{8F08608B-484D-4AEE-A1B5-66737A368D1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75499" y="1796791"/>
            <a:ext cx="3000986" cy="3000986"/>
          </a:xfrm>
          <a:prstGeom prst="rect">
            <a:avLst/>
          </a:prstGeom>
        </p:spPr>
      </p:pic>
      <p:cxnSp>
        <p:nvCxnSpPr>
          <p:cNvPr id="8201" name="Straight Connector 8200">
            <a:extLst>
              <a:ext uri="{FF2B5EF4-FFF2-40B4-BE49-F238E27FC236}">
                <a16:creationId xmlns:a16="http://schemas.microsoft.com/office/drawing/2014/main" id="{D7143990-FA50-4B23-AE6D-E17D22F526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1077" y="2086188"/>
            <a:ext cx="4567326"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731076" y="2198914"/>
            <a:ext cx="4931230" cy="3670180"/>
          </a:xfrm>
        </p:spPr>
        <p:txBody>
          <a:bodyPr>
            <a:normAutofit/>
          </a:bodyPr>
          <a:lstStyle/>
          <a:p>
            <a:pPr>
              <a:defRPr/>
            </a:pPr>
            <a:r>
              <a:rPr lang="en-GB" dirty="0"/>
              <a:t>Handbook </a:t>
            </a:r>
          </a:p>
          <a:p>
            <a:pPr>
              <a:defRPr/>
            </a:pPr>
            <a:r>
              <a:rPr lang="en-GB" dirty="0"/>
              <a:t>Important to read as it explains the grades you will get, deadlines and late penalties</a:t>
            </a:r>
          </a:p>
          <a:p>
            <a:pPr>
              <a:defRPr/>
            </a:pPr>
            <a:r>
              <a:rPr lang="en-GB" dirty="0"/>
              <a:t>Upload to Turnitin – by 11.59 pm usually on a Friday</a:t>
            </a:r>
          </a:p>
          <a:p>
            <a:pPr>
              <a:defRPr/>
            </a:pPr>
            <a:r>
              <a:rPr lang="en-GB" dirty="0"/>
              <a:t>Plan work – or you might end up with a lot of work to do at the same time!</a:t>
            </a:r>
          </a:p>
        </p:txBody>
      </p:sp>
      <p:sp>
        <p:nvSpPr>
          <p:cNvPr id="8203" name="Rectangle 8202">
            <a:extLst>
              <a:ext uri="{FF2B5EF4-FFF2-40B4-BE49-F238E27FC236}">
                <a16:creationId xmlns:a16="http://schemas.microsoft.com/office/drawing/2014/main" id="{29765C2F-E3D0-4261-9A4A-F97B2C609A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8205" name="Rectangle 8204">
            <a:extLst>
              <a:ext uri="{FF2B5EF4-FFF2-40B4-BE49-F238E27FC236}">
                <a16:creationId xmlns:a16="http://schemas.microsoft.com/office/drawing/2014/main" id="{6638892E-C2A5-4DB9-B4D3-22B4DA4B36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4" name="Rectangle 9223">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3" y="0"/>
            <a:ext cx="9139737"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9226" name="Rectangle 9225">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9218" name="Title 1"/>
          <p:cNvSpPr>
            <a:spLocks noGrp="1"/>
          </p:cNvSpPr>
          <p:nvPr>
            <p:ph type="title"/>
          </p:nvPr>
        </p:nvSpPr>
        <p:spPr>
          <a:xfrm>
            <a:off x="369277" y="516835"/>
            <a:ext cx="2313633" cy="5772840"/>
          </a:xfrm>
        </p:spPr>
        <p:txBody>
          <a:bodyPr anchor="ctr">
            <a:normAutofit/>
          </a:bodyPr>
          <a:lstStyle/>
          <a:p>
            <a:r>
              <a:rPr lang="en-GB" sz="3100" dirty="0">
                <a:solidFill>
                  <a:srgbClr val="FFFFFF"/>
                </a:solidFill>
              </a:rPr>
              <a:t>The assignment – shown on Moodle </a:t>
            </a:r>
          </a:p>
        </p:txBody>
      </p:sp>
      <p:sp>
        <p:nvSpPr>
          <p:cNvPr id="9228" name="Rectangle 9227">
            <a:extLst>
              <a:ext uri="{FF2B5EF4-FFF2-40B4-BE49-F238E27FC236}">
                <a16:creationId xmlns:a16="http://schemas.microsoft.com/office/drawing/2014/main" id="{6669F804-A677-4B75-95F4-A5E4426FB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graphicFrame>
        <p:nvGraphicFramePr>
          <p:cNvPr id="9220" name="Content Placeholder 3">
            <a:extLst>
              <a:ext uri="{FF2B5EF4-FFF2-40B4-BE49-F238E27FC236}">
                <a16:creationId xmlns:a16="http://schemas.microsoft.com/office/drawing/2014/main" id="{20D09383-B4AA-4CAF-4FBD-FB37A8963B31}"/>
              </a:ext>
            </a:extLst>
          </p:cNvPr>
          <p:cNvGraphicFramePr>
            <a:graphicFrameLocks noGrp="1"/>
          </p:cNvGraphicFramePr>
          <p:nvPr>
            <p:ph idx="1"/>
            <p:extLst>
              <p:ext uri="{D42A27DB-BD31-4B8C-83A1-F6EECF244321}">
                <p14:modId xmlns:p14="http://schemas.microsoft.com/office/powerpoint/2010/main" val="1899619305"/>
              </p:ext>
            </p:extLst>
          </p:nvPr>
        </p:nvGraphicFramePr>
        <p:xfrm>
          <a:off x="3556397" y="639763"/>
          <a:ext cx="5098256"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11973C2-EB8B-452A-A698-4A252FD3A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ectangle 10">
            <a:extLst>
              <a:ext uri="{FF2B5EF4-FFF2-40B4-BE49-F238E27FC236}">
                <a16:creationId xmlns:a16="http://schemas.microsoft.com/office/drawing/2014/main" id="{10162E77-11AD-44A7-84EC-40C59EEFB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3886200" y="634946"/>
            <a:ext cx="4776107" cy="1450757"/>
          </a:xfrm>
        </p:spPr>
        <p:txBody>
          <a:bodyPr>
            <a:normAutofit/>
          </a:bodyPr>
          <a:lstStyle/>
          <a:p>
            <a:r>
              <a:rPr lang="en-GB" sz="4700" dirty="0">
                <a:solidFill>
                  <a:srgbClr val="678741"/>
                </a:solidFill>
              </a:rPr>
              <a:t>WHAT IS NUTRITION?</a:t>
            </a:r>
          </a:p>
        </p:txBody>
      </p:sp>
      <p:pic>
        <p:nvPicPr>
          <p:cNvPr id="5" name="Picture 4" descr="Assorted vegetables and fruits">
            <a:extLst>
              <a:ext uri="{FF2B5EF4-FFF2-40B4-BE49-F238E27FC236}">
                <a16:creationId xmlns:a16="http://schemas.microsoft.com/office/drawing/2014/main" id="{3134F99C-D3FC-A6D9-C37E-D2FF2EC9F59E}"/>
              </a:ext>
            </a:extLst>
          </p:cNvPr>
          <p:cNvPicPr>
            <a:picLocks noChangeAspect="1"/>
          </p:cNvPicPr>
          <p:nvPr/>
        </p:nvPicPr>
        <p:blipFill rotWithShape="1">
          <a:blip r:embed="rId2"/>
          <a:srcRect l="39183" r="26902" b="1"/>
          <a:stretch/>
        </p:blipFill>
        <p:spPr>
          <a:xfrm>
            <a:off x="20" y="-12128"/>
            <a:ext cx="3490702" cy="6870127"/>
          </a:xfrm>
          <a:prstGeom prst="rect">
            <a:avLst/>
          </a:prstGeom>
        </p:spPr>
      </p:pic>
      <p:cxnSp>
        <p:nvCxnSpPr>
          <p:cNvPr id="13" name="Straight Connector 12">
            <a:extLst>
              <a:ext uri="{FF2B5EF4-FFF2-40B4-BE49-F238E27FC236}">
                <a16:creationId xmlns:a16="http://schemas.microsoft.com/office/drawing/2014/main" id="{5AB158E9-1B40-4CD6-95F0-95CA11DF7B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65712" y="2085703"/>
            <a:ext cx="4628015"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886200" y="2198914"/>
            <a:ext cx="4776107" cy="3670180"/>
          </a:xfrm>
        </p:spPr>
        <p:txBody>
          <a:bodyPr>
            <a:normAutofit/>
          </a:bodyPr>
          <a:lstStyle/>
          <a:p>
            <a:pPr>
              <a:defRPr/>
            </a:pPr>
            <a:r>
              <a:rPr lang="en-GB" dirty="0"/>
              <a:t>It can be described as the study of foods and nutrients vital to health and how the body uses these to promote and support growth, maintenance and reproduction of cells”</a:t>
            </a:r>
          </a:p>
          <a:p>
            <a:pPr>
              <a:defRPr/>
            </a:pPr>
            <a:r>
              <a:rPr lang="en-GB" dirty="0"/>
              <a:t>OR</a:t>
            </a:r>
          </a:p>
          <a:p>
            <a:pPr>
              <a:defRPr/>
            </a:pPr>
            <a:r>
              <a:rPr lang="en-GB" dirty="0"/>
              <a:t>The study of  the relationship between people and their food.</a:t>
            </a:r>
          </a:p>
          <a:p>
            <a:pPr>
              <a:defRPr/>
            </a:pPr>
            <a:r>
              <a:rPr lang="en-GB" dirty="0"/>
              <a:t>Source – Barasi, M. (2003) </a:t>
            </a:r>
            <a:r>
              <a:rPr lang="en-GB" i="1" dirty="0"/>
              <a:t>Human Nutrition , A Health Perspective</a:t>
            </a:r>
          </a:p>
          <a:p>
            <a:r>
              <a:rPr lang="en-GB" dirty="0"/>
              <a:t>Hodder Arnold Publishers.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1" name="Rectangle 11270">
            <a:extLst>
              <a:ext uri="{FF2B5EF4-FFF2-40B4-BE49-F238E27FC236}">
                <a16:creationId xmlns:a16="http://schemas.microsoft.com/office/drawing/2014/main" id="{CECF0FC6-D57B-48B6-9036-F4FFD91A4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11266" name="Title 1"/>
          <p:cNvSpPr>
            <a:spLocks noGrp="1"/>
          </p:cNvSpPr>
          <p:nvPr>
            <p:ph type="title"/>
          </p:nvPr>
        </p:nvSpPr>
        <p:spPr>
          <a:xfrm>
            <a:off x="743199" y="286603"/>
            <a:ext cx="5063240" cy="1450757"/>
          </a:xfrm>
        </p:spPr>
        <p:txBody>
          <a:bodyPr>
            <a:normAutofit/>
          </a:bodyPr>
          <a:lstStyle/>
          <a:p>
            <a:r>
              <a:rPr lang="en-GB" sz="3400" dirty="0">
                <a:solidFill>
                  <a:schemeClr val="accent2"/>
                </a:solidFill>
              </a:rPr>
              <a:t>Why is Nutrition Important?</a:t>
            </a:r>
            <a:br>
              <a:rPr lang="en-GB" sz="3400" dirty="0">
                <a:solidFill>
                  <a:schemeClr val="accent2"/>
                </a:solidFill>
              </a:rPr>
            </a:br>
            <a:endParaRPr lang="en-GB" sz="3400" dirty="0">
              <a:solidFill>
                <a:schemeClr val="accent2"/>
              </a:solidFill>
            </a:endParaRPr>
          </a:p>
        </p:txBody>
      </p:sp>
      <p:sp>
        <p:nvSpPr>
          <p:cNvPr id="3" name="Content Placeholder 2"/>
          <p:cNvSpPr>
            <a:spLocks noGrp="1"/>
          </p:cNvSpPr>
          <p:nvPr>
            <p:ph idx="1"/>
          </p:nvPr>
        </p:nvSpPr>
        <p:spPr>
          <a:xfrm>
            <a:off x="783153" y="2023962"/>
            <a:ext cx="5023286" cy="3845131"/>
          </a:xfrm>
        </p:spPr>
        <p:txBody>
          <a:bodyPr>
            <a:normAutofit/>
          </a:bodyPr>
          <a:lstStyle/>
          <a:p>
            <a:pPr>
              <a:defRPr/>
            </a:pPr>
            <a:r>
              <a:rPr lang="en-GB" dirty="0"/>
              <a:t>There has been a huge increase in interest in nutrition in recent years.</a:t>
            </a:r>
          </a:p>
          <a:p>
            <a:pPr>
              <a:defRPr/>
            </a:pPr>
            <a:r>
              <a:rPr lang="en-GB" dirty="0"/>
              <a:t>The Covid 19 pandemic has intensified this interest – obesity and metabolic diseases have been highlighted.</a:t>
            </a:r>
          </a:p>
          <a:p>
            <a:pPr>
              <a:defRPr/>
            </a:pPr>
            <a:r>
              <a:rPr lang="en-GB" dirty="0"/>
              <a:t>The weight loss jabs – what about support?</a:t>
            </a:r>
          </a:p>
          <a:p>
            <a:pPr>
              <a:defRPr/>
            </a:pPr>
            <a:r>
              <a:rPr lang="en-GB" dirty="0"/>
              <a:t>It crosses a lot of disciplines and is taught at different levels.</a:t>
            </a:r>
          </a:p>
          <a:p>
            <a:pPr>
              <a:defRPr/>
            </a:pPr>
            <a:r>
              <a:rPr lang="en-GB" dirty="0"/>
              <a:t>Health issues have had a huge impact.</a:t>
            </a:r>
          </a:p>
          <a:p>
            <a:pPr>
              <a:defRPr/>
            </a:pPr>
            <a:r>
              <a:rPr lang="en-GB" dirty="0"/>
              <a:t>What sort of health impacts? </a:t>
            </a:r>
          </a:p>
        </p:txBody>
      </p:sp>
      <p:sp>
        <p:nvSpPr>
          <p:cNvPr id="11273" name="Rectangle 11272">
            <a:extLst>
              <a:ext uri="{FF2B5EF4-FFF2-40B4-BE49-F238E27FC236}">
                <a16:creationId xmlns:a16="http://schemas.microsoft.com/office/drawing/2014/main" id="{717A211C-5863-4303-AC3D-AEBFDF6D6A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81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1275" name="Rectangle 11274">
            <a:extLst>
              <a:ext uri="{FF2B5EF4-FFF2-40B4-BE49-F238E27FC236}">
                <a16:creationId xmlns:a16="http://schemas.microsoft.com/office/drawing/2014/main" id="{087519CD-2FFF-42E3-BB0C-FEAA828BA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9617"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297" name="Rectangle 12296">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3" y="0"/>
            <a:ext cx="9139737"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12299" name="Rectangle 12298">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2290" name="Title 1"/>
          <p:cNvSpPr>
            <a:spLocks noGrp="1"/>
          </p:cNvSpPr>
          <p:nvPr>
            <p:ph type="title"/>
          </p:nvPr>
        </p:nvSpPr>
        <p:spPr>
          <a:xfrm>
            <a:off x="369277" y="516835"/>
            <a:ext cx="2313633" cy="5772840"/>
          </a:xfrm>
        </p:spPr>
        <p:txBody>
          <a:bodyPr anchor="ctr">
            <a:normAutofit/>
          </a:bodyPr>
          <a:lstStyle/>
          <a:p>
            <a:r>
              <a:rPr lang="en-GB" sz="3100" dirty="0">
                <a:solidFill>
                  <a:srgbClr val="FFFFFF"/>
                </a:solidFill>
              </a:rPr>
              <a:t>Nutritionist</a:t>
            </a:r>
          </a:p>
        </p:txBody>
      </p:sp>
      <p:sp>
        <p:nvSpPr>
          <p:cNvPr id="12301" name="Rectangle 12300">
            <a:extLst>
              <a:ext uri="{FF2B5EF4-FFF2-40B4-BE49-F238E27FC236}">
                <a16:creationId xmlns:a16="http://schemas.microsoft.com/office/drawing/2014/main" id="{6669F804-A677-4B75-95F4-A5E4426FB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graphicFrame>
        <p:nvGraphicFramePr>
          <p:cNvPr id="12292" name="Content Placeholder 2">
            <a:extLst>
              <a:ext uri="{FF2B5EF4-FFF2-40B4-BE49-F238E27FC236}">
                <a16:creationId xmlns:a16="http://schemas.microsoft.com/office/drawing/2014/main" id="{4C857742-F88D-492B-BA55-0F32282239A5}"/>
              </a:ext>
            </a:extLst>
          </p:cNvPr>
          <p:cNvGraphicFramePr>
            <a:graphicFrameLocks noGrp="1"/>
          </p:cNvGraphicFramePr>
          <p:nvPr>
            <p:ph idx="1"/>
            <p:extLst>
              <p:ext uri="{D42A27DB-BD31-4B8C-83A1-F6EECF244321}">
                <p14:modId xmlns:p14="http://schemas.microsoft.com/office/powerpoint/2010/main" val="2131506460"/>
              </p:ext>
            </p:extLst>
          </p:nvPr>
        </p:nvGraphicFramePr>
        <p:xfrm>
          <a:off x="3556397" y="639763"/>
          <a:ext cx="5098256"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20" name="Rectangle 13319">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3" y="0"/>
            <a:ext cx="9139737"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13322" name="Rectangle 13321">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3314" name="Title 1"/>
          <p:cNvSpPr>
            <a:spLocks noGrp="1"/>
          </p:cNvSpPr>
          <p:nvPr>
            <p:ph type="title"/>
          </p:nvPr>
        </p:nvSpPr>
        <p:spPr>
          <a:xfrm>
            <a:off x="369277" y="516835"/>
            <a:ext cx="2313633" cy="5772840"/>
          </a:xfrm>
        </p:spPr>
        <p:txBody>
          <a:bodyPr anchor="ctr">
            <a:normAutofit/>
          </a:bodyPr>
          <a:lstStyle/>
          <a:p>
            <a:r>
              <a:rPr lang="en-GB" sz="2900" dirty="0">
                <a:solidFill>
                  <a:srgbClr val="FFFFFF"/>
                </a:solidFill>
              </a:rPr>
              <a:t>Dietitian</a:t>
            </a:r>
          </a:p>
        </p:txBody>
      </p:sp>
      <p:sp>
        <p:nvSpPr>
          <p:cNvPr id="13324" name="Rectangle 13323">
            <a:extLst>
              <a:ext uri="{FF2B5EF4-FFF2-40B4-BE49-F238E27FC236}">
                <a16:creationId xmlns:a16="http://schemas.microsoft.com/office/drawing/2014/main" id="{6669F804-A677-4B75-95F4-A5E4426FB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graphicFrame>
        <p:nvGraphicFramePr>
          <p:cNvPr id="13316" name="Content Placeholder 2">
            <a:extLst>
              <a:ext uri="{FF2B5EF4-FFF2-40B4-BE49-F238E27FC236}">
                <a16:creationId xmlns:a16="http://schemas.microsoft.com/office/drawing/2014/main" id="{42468DD3-8B0E-D0EC-A804-905D3E05CB0B}"/>
              </a:ext>
            </a:extLst>
          </p:cNvPr>
          <p:cNvGraphicFramePr>
            <a:graphicFrameLocks noGrp="1"/>
          </p:cNvGraphicFramePr>
          <p:nvPr>
            <p:ph idx="1"/>
            <p:extLst>
              <p:ext uri="{D42A27DB-BD31-4B8C-83A1-F6EECF244321}">
                <p14:modId xmlns:p14="http://schemas.microsoft.com/office/powerpoint/2010/main" val="4275234737"/>
              </p:ext>
            </p:extLst>
          </p:nvPr>
        </p:nvGraphicFramePr>
        <p:xfrm>
          <a:off x="3556397" y="639763"/>
          <a:ext cx="5098256"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5" name="Rectangle 14344">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3" y="0"/>
            <a:ext cx="9139737"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14347" name="Rectangle 14346">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4338" name="Title 1"/>
          <p:cNvSpPr>
            <a:spLocks noGrp="1"/>
          </p:cNvSpPr>
          <p:nvPr>
            <p:ph type="title"/>
          </p:nvPr>
        </p:nvSpPr>
        <p:spPr>
          <a:xfrm>
            <a:off x="369277" y="516835"/>
            <a:ext cx="2313633" cy="5772840"/>
          </a:xfrm>
        </p:spPr>
        <p:txBody>
          <a:bodyPr anchor="ctr">
            <a:normAutofit/>
          </a:bodyPr>
          <a:lstStyle/>
          <a:p>
            <a:r>
              <a:rPr lang="en-GB" sz="3100" dirty="0">
                <a:solidFill>
                  <a:srgbClr val="FFFFFF"/>
                </a:solidFill>
              </a:rPr>
              <a:t>Public Health Nutritionist</a:t>
            </a:r>
          </a:p>
        </p:txBody>
      </p:sp>
      <p:sp>
        <p:nvSpPr>
          <p:cNvPr id="14349" name="Rectangle 14348">
            <a:extLst>
              <a:ext uri="{FF2B5EF4-FFF2-40B4-BE49-F238E27FC236}">
                <a16:creationId xmlns:a16="http://schemas.microsoft.com/office/drawing/2014/main" id="{6669F804-A677-4B75-95F4-A5E4426FB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graphicFrame>
        <p:nvGraphicFramePr>
          <p:cNvPr id="14340" name="Content Placeholder 2">
            <a:extLst>
              <a:ext uri="{FF2B5EF4-FFF2-40B4-BE49-F238E27FC236}">
                <a16:creationId xmlns:a16="http://schemas.microsoft.com/office/drawing/2014/main" id="{F728E298-FD6D-4DDA-A78E-C718F5AC2058}"/>
              </a:ext>
            </a:extLst>
          </p:cNvPr>
          <p:cNvGraphicFramePr>
            <a:graphicFrameLocks noGrp="1"/>
          </p:cNvGraphicFramePr>
          <p:nvPr>
            <p:ph idx="1"/>
            <p:extLst>
              <p:ext uri="{D42A27DB-BD31-4B8C-83A1-F6EECF244321}">
                <p14:modId xmlns:p14="http://schemas.microsoft.com/office/powerpoint/2010/main" val="1168132252"/>
              </p:ext>
            </p:extLst>
          </p:nvPr>
        </p:nvGraphicFramePr>
        <p:xfrm>
          <a:off x="3556397" y="639763"/>
          <a:ext cx="5098256"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 name="Title 1"/>
          <p:cNvSpPr>
            <a:spLocks noGrp="1"/>
          </p:cNvSpPr>
          <p:nvPr>
            <p:ph type="title"/>
          </p:nvPr>
        </p:nvSpPr>
        <p:spPr>
          <a:xfrm>
            <a:off x="369277" y="605896"/>
            <a:ext cx="2313633" cy="5646208"/>
          </a:xfrm>
        </p:spPr>
        <p:txBody>
          <a:bodyPr anchor="ctr">
            <a:normAutofit/>
          </a:bodyPr>
          <a:lstStyle/>
          <a:p>
            <a:r>
              <a:rPr lang="en-GB" sz="3100" dirty="0">
                <a:solidFill>
                  <a:srgbClr val="FFFFFF"/>
                </a:solidFill>
              </a:rPr>
              <a:t>Sports Nutritionist</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3" name="Content Placeholder 2"/>
          <p:cNvSpPr>
            <a:spLocks noGrp="1"/>
          </p:cNvSpPr>
          <p:nvPr>
            <p:ph idx="1"/>
          </p:nvPr>
        </p:nvSpPr>
        <p:spPr>
          <a:xfrm>
            <a:off x="3556512" y="605896"/>
            <a:ext cx="4810247" cy="5646208"/>
          </a:xfrm>
        </p:spPr>
        <p:txBody>
          <a:bodyPr anchor="ctr">
            <a:normAutofit/>
          </a:bodyPr>
          <a:lstStyle/>
          <a:p>
            <a:r>
              <a:rPr lang="en-GB" dirty="0"/>
              <a:t>Performance nutrition – elite or recreational athletes.</a:t>
            </a:r>
          </a:p>
          <a:p>
            <a:endParaRPr lang="en-GB" dirty="0"/>
          </a:p>
          <a:p>
            <a:r>
              <a:rPr lang="en-GB" dirty="0"/>
              <a:t>Sport and Exercise Nutrition Register</a:t>
            </a:r>
          </a:p>
          <a:p>
            <a:endParaRPr lang="en-GB" dirty="0"/>
          </a:p>
          <a:p>
            <a:r>
              <a:rPr lang="en-GB" dirty="0">
                <a:hlinkClick r:id="rId2">
                  <a:extLst>
                    <a:ext uri="{A12FA001-AC4F-418D-AE19-62706E023703}">
                      <ahyp:hlinkClr xmlns:ahyp="http://schemas.microsoft.com/office/drawing/2018/hyperlinkcolor" val="tx"/>
                    </a:ext>
                  </a:extLst>
                </a:hlinkClick>
              </a:rPr>
              <a:t>http://www.senr.org.uk/</a:t>
            </a:r>
            <a:endParaRPr lang="en-GB" dirty="0"/>
          </a:p>
          <a:p>
            <a:endParaRPr lang="en-GB" dirty="0"/>
          </a:p>
        </p:txBody>
      </p:sp>
    </p:spTree>
    <p:extLst>
      <p:ext uri="{BB962C8B-B14F-4D97-AF65-F5344CB8AC3E}">
        <p14:creationId xmlns:p14="http://schemas.microsoft.com/office/powerpoint/2010/main" val="7177865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67" name="Rectangle 15366">
            <a:extLst>
              <a:ext uri="{FF2B5EF4-FFF2-40B4-BE49-F238E27FC236}">
                <a16:creationId xmlns:a16="http://schemas.microsoft.com/office/drawing/2014/main" id="{CECF0FC6-D57B-48B6-9036-F4FFD91A4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15362" name="Title 1"/>
          <p:cNvSpPr>
            <a:spLocks noGrp="1"/>
          </p:cNvSpPr>
          <p:nvPr>
            <p:ph type="title"/>
          </p:nvPr>
        </p:nvSpPr>
        <p:spPr>
          <a:xfrm>
            <a:off x="743199" y="286603"/>
            <a:ext cx="5063240" cy="1450757"/>
          </a:xfrm>
        </p:spPr>
        <p:txBody>
          <a:bodyPr>
            <a:normAutofit/>
          </a:bodyPr>
          <a:lstStyle/>
          <a:p>
            <a:r>
              <a:rPr lang="en-GB" dirty="0">
                <a:solidFill>
                  <a:schemeClr val="accent2"/>
                </a:solidFill>
              </a:rPr>
              <a:t>Others</a:t>
            </a:r>
          </a:p>
        </p:txBody>
      </p:sp>
      <p:sp>
        <p:nvSpPr>
          <p:cNvPr id="3" name="Content Placeholder 2"/>
          <p:cNvSpPr>
            <a:spLocks noGrp="1"/>
          </p:cNvSpPr>
          <p:nvPr>
            <p:ph idx="1"/>
          </p:nvPr>
        </p:nvSpPr>
        <p:spPr>
          <a:xfrm>
            <a:off x="783153" y="2023962"/>
            <a:ext cx="5023286" cy="3845131"/>
          </a:xfrm>
        </p:spPr>
        <p:txBody>
          <a:bodyPr>
            <a:normAutofit/>
          </a:bodyPr>
          <a:lstStyle/>
          <a:p>
            <a:pPr>
              <a:defRPr/>
            </a:pPr>
            <a:r>
              <a:rPr lang="en-GB" dirty="0"/>
              <a:t>Everyone is a food expert!</a:t>
            </a:r>
          </a:p>
          <a:p>
            <a:pPr>
              <a:defRPr/>
            </a:pPr>
            <a:r>
              <a:rPr lang="en-GB" dirty="0"/>
              <a:t>Some are unqualified,  poorly trained.</a:t>
            </a:r>
          </a:p>
          <a:p>
            <a:pPr>
              <a:defRPr/>
            </a:pPr>
            <a:r>
              <a:rPr lang="en-GB" dirty="0"/>
              <a:t>Examples are Nutritional Therapist, Nutrition Consultants – a telltale sign is that they do not display any qualifications.</a:t>
            </a:r>
          </a:p>
          <a:p>
            <a:pPr>
              <a:defRPr/>
            </a:pPr>
            <a:endParaRPr lang="en-GB" dirty="0"/>
          </a:p>
          <a:p>
            <a:pPr>
              <a:defRPr/>
            </a:pPr>
            <a:r>
              <a:rPr lang="en-GB" dirty="0"/>
              <a:t>Class discussion!</a:t>
            </a:r>
          </a:p>
        </p:txBody>
      </p:sp>
      <p:sp>
        <p:nvSpPr>
          <p:cNvPr id="15369" name="Rectangle 15368">
            <a:extLst>
              <a:ext uri="{FF2B5EF4-FFF2-40B4-BE49-F238E27FC236}">
                <a16:creationId xmlns:a16="http://schemas.microsoft.com/office/drawing/2014/main" id="{717A211C-5863-4303-AC3D-AEBFDF6D6A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81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5371" name="Rectangle 15370">
            <a:extLst>
              <a:ext uri="{FF2B5EF4-FFF2-40B4-BE49-F238E27FC236}">
                <a16:creationId xmlns:a16="http://schemas.microsoft.com/office/drawing/2014/main" id="{087519CD-2FFF-42E3-BB0C-FEAA828BA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9617"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93" name="Rectangle 16392">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3" y="0"/>
            <a:ext cx="9139737"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16395" name="Rectangle 16394">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6386" name="Title 1"/>
          <p:cNvSpPr>
            <a:spLocks noGrp="1"/>
          </p:cNvSpPr>
          <p:nvPr>
            <p:ph type="title"/>
          </p:nvPr>
        </p:nvSpPr>
        <p:spPr>
          <a:xfrm>
            <a:off x="369277" y="516835"/>
            <a:ext cx="2313633" cy="5772840"/>
          </a:xfrm>
        </p:spPr>
        <p:txBody>
          <a:bodyPr anchor="ctr">
            <a:normAutofit/>
          </a:bodyPr>
          <a:lstStyle/>
          <a:p>
            <a:r>
              <a:rPr lang="en-GB" sz="3100" dirty="0">
                <a:solidFill>
                  <a:srgbClr val="FFFFFF"/>
                </a:solidFill>
              </a:rPr>
              <a:t>So where could you work?</a:t>
            </a:r>
          </a:p>
        </p:txBody>
      </p:sp>
      <p:sp>
        <p:nvSpPr>
          <p:cNvPr id="16397" name="Rectangle 16396">
            <a:extLst>
              <a:ext uri="{FF2B5EF4-FFF2-40B4-BE49-F238E27FC236}">
                <a16:creationId xmlns:a16="http://schemas.microsoft.com/office/drawing/2014/main" id="{6669F804-A677-4B75-95F4-A5E4426FB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graphicFrame>
        <p:nvGraphicFramePr>
          <p:cNvPr id="16388" name="Content Placeholder 2">
            <a:extLst>
              <a:ext uri="{FF2B5EF4-FFF2-40B4-BE49-F238E27FC236}">
                <a16:creationId xmlns:a16="http://schemas.microsoft.com/office/drawing/2014/main" id="{2DD4A523-249D-4795-AC11-1F8383BC1E27}"/>
              </a:ext>
            </a:extLst>
          </p:cNvPr>
          <p:cNvGraphicFramePr>
            <a:graphicFrameLocks noGrp="1"/>
          </p:cNvGraphicFramePr>
          <p:nvPr>
            <p:ph idx="1"/>
            <p:extLst>
              <p:ext uri="{D42A27DB-BD31-4B8C-83A1-F6EECF244321}">
                <p14:modId xmlns:p14="http://schemas.microsoft.com/office/powerpoint/2010/main" val="3478596600"/>
              </p:ext>
            </p:extLst>
          </p:nvPr>
        </p:nvGraphicFramePr>
        <p:xfrm>
          <a:off x="3556397" y="639763"/>
          <a:ext cx="5098256"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3734CDA-1CE8-4F1C-B0B3-AAB252B01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3D31BE9-6D4B-2B35-E621-2E1CCCB0E430}"/>
              </a:ext>
            </a:extLst>
          </p:cNvPr>
          <p:cNvSpPr>
            <a:spLocks noGrp="1"/>
          </p:cNvSpPr>
          <p:nvPr>
            <p:ph type="title"/>
          </p:nvPr>
        </p:nvSpPr>
        <p:spPr>
          <a:xfrm>
            <a:off x="3731078" y="634946"/>
            <a:ext cx="4931229" cy="1450757"/>
          </a:xfrm>
        </p:spPr>
        <p:txBody>
          <a:bodyPr>
            <a:normAutofit/>
          </a:bodyPr>
          <a:lstStyle/>
          <a:p>
            <a:r>
              <a:rPr lang="en-GB" dirty="0"/>
              <a:t>Some may want to be a DIETITIAN</a:t>
            </a:r>
          </a:p>
        </p:txBody>
      </p:sp>
      <p:pic>
        <p:nvPicPr>
          <p:cNvPr id="7" name="Graphic 6" descr="Diploma Roll">
            <a:extLst>
              <a:ext uri="{FF2B5EF4-FFF2-40B4-BE49-F238E27FC236}">
                <a16:creationId xmlns:a16="http://schemas.microsoft.com/office/drawing/2014/main" id="{C90A369C-3CE3-5707-E26D-2622461C894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475499" y="1796791"/>
            <a:ext cx="3000986" cy="3000986"/>
          </a:xfrm>
          <a:prstGeom prst="rect">
            <a:avLst/>
          </a:prstGeom>
        </p:spPr>
      </p:pic>
      <p:cxnSp>
        <p:nvCxnSpPr>
          <p:cNvPr id="12" name="Straight Connector 11">
            <a:extLst>
              <a:ext uri="{FF2B5EF4-FFF2-40B4-BE49-F238E27FC236}">
                <a16:creationId xmlns:a16="http://schemas.microsoft.com/office/drawing/2014/main" id="{D7143990-FA50-4B23-AE6D-E17D22F526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1077" y="2086188"/>
            <a:ext cx="4567326"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CA83A53-A16D-853A-4822-2CA91E3AA413}"/>
              </a:ext>
            </a:extLst>
          </p:cNvPr>
          <p:cNvSpPr>
            <a:spLocks noGrp="1"/>
          </p:cNvSpPr>
          <p:nvPr>
            <p:ph idx="1"/>
          </p:nvPr>
        </p:nvSpPr>
        <p:spPr>
          <a:xfrm>
            <a:off x="3731076" y="2198914"/>
            <a:ext cx="4931230" cy="3670180"/>
          </a:xfrm>
        </p:spPr>
        <p:txBody>
          <a:bodyPr>
            <a:normAutofit/>
          </a:bodyPr>
          <a:lstStyle/>
          <a:p>
            <a:r>
              <a:rPr lang="en-GB" dirty="0"/>
              <a:t>You can do a post graduate qualification if you have a nutrition degree</a:t>
            </a:r>
          </a:p>
          <a:p>
            <a:r>
              <a:rPr lang="en-GB" dirty="0"/>
              <a:t>BUT</a:t>
            </a:r>
          </a:p>
          <a:p>
            <a:r>
              <a:rPr lang="en-GB" dirty="0"/>
              <a:t>You need to do a 20 credits of Biochemistry (Science of Nutrition) and 20 credits of Physiology – Plus 20 credits in something like psychology or sociology.</a:t>
            </a:r>
          </a:p>
          <a:p>
            <a:r>
              <a:rPr lang="en-GB" dirty="0"/>
              <a:t>There will more discussion in Semester 2</a:t>
            </a:r>
          </a:p>
        </p:txBody>
      </p:sp>
      <p:sp>
        <p:nvSpPr>
          <p:cNvPr id="14" name="Rectangle 13">
            <a:extLst>
              <a:ext uri="{FF2B5EF4-FFF2-40B4-BE49-F238E27FC236}">
                <a16:creationId xmlns:a16="http://schemas.microsoft.com/office/drawing/2014/main" id="{29765C2F-E3D0-4261-9A4A-F97B2C609A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6" name="Rectangle 15">
            <a:extLst>
              <a:ext uri="{FF2B5EF4-FFF2-40B4-BE49-F238E27FC236}">
                <a16:creationId xmlns:a16="http://schemas.microsoft.com/office/drawing/2014/main" id="{6638892E-C2A5-4DB9-B4D3-22B4DA4B36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extLst>
      <p:ext uri="{BB962C8B-B14F-4D97-AF65-F5344CB8AC3E}">
        <p14:creationId xmlns:p14="http://schemas.microsoft.com/office/powerpoint/2010/main" val="25657201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3"/>
            <a:ext cx="7543800" cy="1450757"/>
          </a:xfrm>
        </p:spPr>
        <p:txBody>
          <a:bodyPr>
            <a:normAutofit/>
          </a:bodyPr>
          <a:lstStyle/>
          <a:p>
            <a:r>
              <a:rPr lang="en-US" dirty="0"/>
              <a:t>What is a Healthy Diet?</a:t>
            </a:r>
          </a:p>
        </p:txBody>
      </p:sp>
      <p:graphicFrame>
        <p:nvGraphicFramePr>
          <p:cNvPr id="5" name="Content Placeholder 2">
            <a:extLst>
              <a:ext uri="{FF2B5EF4-FFF2-40B4-BE49-F238E27FC236}">
                <a16:creationId xmlns:a16="http://schemas.microsoft.com/office/drawing/2014/main" id="{A42FF48C-8857-40BD-B889-AB818D85F3BE}"/>
              </a:ext>
            </a:extLst>
          </p:cNvPr>
          <p:cNvGraphicFramePr>
            <a:graphicFrameLocks noGrp="1"/>
          </p:cNvGraphicFramePr>
          <p:nvPr>
            <p:ph idx="1"/>
            <p:extLst>
              <p:ext uri="{D42A27DB-BD31-4B8C-83A1-F6EECF244321}">
                <p14:modId xmlns:p14="http://schemas.microsoft.com/office/powerpoint/2010/main" val="3102827103"/>
              </p:ext>
            </p:extLst>
          </p:nvPr>
        </p:nvGraphicFramePr>
        <p:xfrm>
          <a:off x="822722" y="2098515"/>
          <a:ext cx="75438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70401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415" name="Rectangle 17414">
            <a:extLst>
              <a:ext uri="{FF2B5EF4-FFF2-40B4-BE49-F238E27FC236}">
                <a16:creationId xmlns:a16="http://schemas.microsoft.com/office/drawing/2014/main" id="{73734CDA-1CE8-4F1C-B0B3-AAB252B01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410" name="Title 1"/>
          <p:cNvSpPr>
            <a:spLocks noGrp="1"/>
          </p:cNvSpPr>
          <p:nvPr>
            <p:ph type="title"/>
          </p:nvPr>
        </p:nvSpPr>
        <p:spPr>
          <a:xfrm>
            <a:off x="3731078" y="634946"/>
            <a:ext cx="4931229" cy="1450757"/>
          </a:xfrm>
        </p:spPr>
        <p:txBody>
          <a:bodyPr>
            <a:normAutofit/>
          </a:bodyPr>
          <a:lstStyle/>
          <a:p>
            <a:r>
              <a:rPr lang="en-GB" dirty="0"/>
              <a:t>DIETARY REFERENCE VALUES</a:t>
            </a:r>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75499" y="1796791"/>
            <a:ext cx="3000986" cy="300098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7417" name="Straight Connector 17416">
            <a:extLst>
              <a:ext uri="{FF2B5EF4-FFF2-40B4-BE49-F238E27FC236}">
                <a16:creationId xmlns:a16="http://schemas.microsoft.com/office/drawing/2014/main" id="{D7143990-FA50-4B23-AE6D-E17D22F526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1077" y="2086188"/>
            <a:ext cx="4567326"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731076" y="2198914"/>
            <a:ext cx="4931230" cy="3670180"/>
          </a:xfrm>
        </p:spPr>
        <p:txBody>
          <a:bodyPr>
            <a:normAutofit/>
          </a:bodyPr>
          <a:lstStyle/>
          <a:p>
            <a:pPr>
              <a:defRPr/>
            </a:pPr>
            <a:r>
              <a:rPr lang="en-GB" dirty="0"/>
              <a:t>This is an important book to buy – it is the Nutritionists Bible</a:t>
            </a:r>
          </a:p>
          <a:p>
            <a:pPr>
              <a:defRPr/>
            </a:pPr>
            <a:r>
              <a:rPr lang="en-GB" dirty="0"/>
              <a:t>You can get it from Amazon</a:t>
            </a:r>
          </a:p>
          <a:p>
            <a:pPr>
              <a:defRPr/>
            </a:pPr>
            <a:r>
              <a:rPr lang="en-GB" dirty="0"/>
              <a:t>Published by the Committee on Medical Aspects of Food Policy – known as Coma.</a:t>
            </a:r>
          </a:p>
          <a:p>
            <a:pPr>
              <a:defRPr/>
            </a:pPr>
            <a:endParaRPr lang="en-GB" dirty="0"/>
          </a:p>
        </p:txBody>
      </p:sp>
      <p:sp>
        <p:nvSpPr>
          <p:cNvPr id="17419" name="Rectangle 17418">
            <a:extLst>
              <a:ext uri="{FF2B5EF4-FFF2-40B4-BE49-F238E27FC236}">
                <a16:creationId xmlns:a16="http://schemas.microsoft.com/office/drawing/2014/main" id="{29765C2F-E3D0-4261-9A4A-F97B2C609A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rgbClr val="5571A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7421" name="Rectangle 17420">
            <a:extLst>
              <a:ext uri="{FF2B5EF4-FFF2-40B4-BE49-F238E27FC236}">
                <a16:creationId xmlns:a16="http://schemas.microsoft.com/office/drawing/2014/main" id="{6638892E-C2A5-4DB9-B4D3-22B4DA4B36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rgbClr val="43466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 name="AutoShape 2" descr="Product Detail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4" name="AutoShape 4" descr="Product Detail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6013704" cy="1499616"/>
          </a:xfrm>
        </p:spPr>
        <p:txBody>
          <a:bodyPr>
            <a:normAutofit/>
          </a:bodyPr>
          <a:lstStyle/>
          <a:p>
            <a:r>
              <a:rPr lang="en-GB" dirty="0"/>
              <a:t>DRV</a:t>
            </a:r>
          </a:p>
        </p:txBody>
      </p:sp>
      <p:sp>
        <p:nvSpPr>
          <p:cNvPr id="3" name="Content Placeholder 2"/>
          <p:cNvSpPr>
            <a:spLocks noGrp="1"/>
          </p:cNvSpPr>
          <p:nvPr>
            <p:ph idx="1"/>
          </p:nvPr>
        </p:nvSpPr>
        <p:spPr>
          <a:xfrm>
            <a:off x="768096" y="2286000"/>
            <a:ext cx="6013703" cy="4023360"/>
          </a:xfrm>
        </p:spPr>
        <p:txBody>
          <a:bodyPr>
            <a:normAutofit/>
          </a:bodyPr>
          <a:lstStyle/>
          <a:p>
            <a:r>
              <a:rPr lang="en-GB" dirty="0"/>
              <a:t>Also available online from :-</a:t>
            </a:r>
          </a:p>
          <a:p>
            <a:pPr marL="0" indent="0">
              <a:buNone/>
            </a:pPr>
            <a:endParaRPr lang="en-GB" dirty="0">
              <a:solidFill>
                <a:srgbClr val="6EAC1C"/>
              </a:solidFill>
              <a:hlinkClick r:id="rId2">
                <a:extLst>
                  <a:ext uri="{A12FA001-AC4F-418D-AE19-62706E023703}">
                    <ahyp:hlinkClr xmlns:ahyp="http://schemas.microsoft.com/office/drawing/2018/hyperlinkcolor" val="tx"/>
                  </a:ext>
                </a:extLst>
              </a:hlinkClick>
            </a:endParaRPr>
          </a:p>
          <a:p>
            <a:r>
              <a:rPr lang="en-GB" dirty="0">
                <a:solidFill>
                  <a:schemeClr val="tx1"/>
                </a:solidFill>
                <a:hlinkClick r:id="rId2">
                  <a:extLst>
                    <a:ext uri="{A12FA001-AC4F-418D-AE19-62706E023703}">
                      <ahyp:hlinkClr xmlns:ahyp="http://schemas.microsoft.com/office/drawing/2018/hyperlinkcolor" val="tx"/>
                    </a:ext>
                  </a:extLst>
                </a:hlinkClick>
              </a:rPr>
              <a:t>https://assets.publishing.service.gov.uk/government/uploads/system/uploads/attachment_data/file/743786/Dietary_Reference_Values_for_Food_Energy_and_Nutrients_for_the_United_Kingdom__1991_.pdf</a:t>
            </a:r>
            <a:endParaRPr lang="en-GB" dirty="0">
              <a:solidFill>
                <a:schemeClr val="tx1"/>
              </a:solidFill>
            </a:endParaRPr>
          </a:p>
        </p:txBody>
      </p:sp>
    </p:spTree>
    <p:extLst>
      <p:ext uri="{BB962C8B-B14F-4D97-AF65-F5344CB8AC3E}">
        <p14:creationId xmlns:p14="http://schemas.microsoft.com/office/powerpoint/2010/main" val="17564822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3" y="0"/>
            <a:ext cx="9139737"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 name="Title 1"/>
          <p:cNvSpPr>
            <a:spLocks noGrp="1"/>
          </p:cNvSpPr>
          <p:nvPr>
            <p:ph type="title"/>
          </p:nvPr>
        </p:nvSpPr>
        <p:spPr>
          <a:xfrm>
            <a:off x="369277" y="516835"/>
            <a:ext cx="2313633" cy="5772840"/>
          </a:xfrm>
        </p:spPr>
        <p:txBody>
          <a:bodyPr anchor="ctr">
            <a:normAutofit/>
          </a:bodyPr>
          <a:lstStyle/>
          <a:p>
            <a:r>
              <a:rPr lang="en-US" sz="3100" dirty="0">
                <a:solidFill>
                  <a:srgbClr val="FFFFFF"/>
                </a:solidFill>
              </a:rPr>
              <a:t>SACN</a:t>
            </a:r>
          </a:p>
        </p:txBody>
      </p:sp>
      <p:sp>
        <p:nvSpPr>
          <p:cNvPr id="13" name="Rectangle 12">
            <a:extLst>
              <a:ext uri="{FF2B5EF4-FFF2-40B4-BE49-F238E27FC236}">
                <a16:creationId xmlns:a16="http://schemas.microsoft.com/office/drawing/2014/main" id="{6669F804-A677-4B75-95F4-A5E4426FB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graphicFrame>
        <p:nvGraphicFramePr>
          <p:cNvPr id="5" name="Content Placeholder 2">
            <a:extLst>
              <a:ext uri="{FF2B5EF4-FFF2-40B4-BE49-F238E27FC236}">
                <a16:creationId xmlns:a16="http://schemas.microsoft.com/office/drawing/2014/main" id="{EBA318AB-4FA7-DA5B-8640-F9B4554D8D6F}"/>
              </a:ext>
            </a:extLst>
          </p:cNvPr>
          <p:cNvGraphicFramePr>
            <a:graphicFrameLocks noGrp="1"/>
          </p:cNvGraphicFramePr>
          <p:nvPr>
            <p:ph idx="1"/>
            <p:extLst>
              <p:ext uri="{D42A27DB-BD31-4B8C-83A1-F6EECF244321}">
                <p14:modId xmlns:p14="http://schemas.microsoft.com/office/powerpoint/2010/main" val="1956357854"/>
              </p:ext>
            </p:extLst>
          </p:nvPr>
        </p:nvGraphicFramePr>
        <p:xfrm>
          <a:off x="3556397" y="639763"/>
          <a:ext cx="5098256"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56990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45" name="Rectangle 18438">
            <a:extLst>
              <a:ext uri="{FF2B5EF4-FFF2-40B4-BE49-F238E27FC236}">
                <a16:creationId xmlns:a16="http://schemas.microsoft.com/office/drawing/2014/main" id="{CECF0FC6-D57B-48B6-9036-F4FFD91A4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18434" name="Title 1"/>
          <p:cNvSpPr>
            <a:spLocks noGrp="1"/>
          </p:cNvSpPr>
          <p:nvPr>
            <p:ph type="title"/>
          </p:nvPr>
        </p:nvSpPr>
        <p:spPr>
          <a:xfrm>
            <a:off x="743199" y="286603"/>
            <a:ext cx="5063240" cy="1450757"/>
          </a:xfrm>
        </p:spPr>
        <p:txBody>
          <a:bodyPr>
            <a:normAutofit/>
          </a:bodyPr>
          <a:lstStyle/>
          <a:p>
            <a:r>
              <a:rPr lang="en-GB" dirty="0">
                <a:solidFill>
                  <a:schemeClr val="accent2"/>
                </a:solidFill>
              </a:rPr>
              <a:t>Dietary Reference Values - DRV</a:t>
            </a:r>
          </a:p>
        </p:txBody>
      </p:sp>
      <p:sp>
        <p:nvSpPr>
          <p:cNvPr id="3" name="Content Placeholder 2"/>
          <p:cNvSpPr>
            <a:spLocks noGrp="1"/>
          </p:cNvSpPr>
          <p:nvPr>
            <p:ph idx="1"/>
          </p:nvPr>
        </p:nvSpPr>
        <p:spPr>
          <a:xfrm>
            <a:off x="783153" y="2023962"/>
            <a:ext cx="5023286" cy="3845131"/>
          </a:xfrm>
        </p:spPr>
        <p:txBody>
          <a:bodyPr>
            <a:normAutofit fontScale="70000" lnSpcReduction="20000"/>
          </a:bodyPr>
          <a:lstStyle/>
          <a:p>
            <a:pPr>
              <a:defRPr/>
            </a:pPr>
            <a:r>
              <a:rPr lang="en-GB" dirty="0"/>
              <a:t>Dietary Reference Values (DRVs) comprise of a series of estimates of the amount of energy and nutrients needed by different groups of healthy people in the UK population.</a:t>
            </a:r>
          </a:p>
          <a:p>
            <a:pPr>
              <a:defRPr/>
            </a:pPr>
            <a:r>
              <a:rPr lang="en-GB" dirty="0"/>
              <a:t>In your assignments always reference these – try not to use secondary references for them </a:t>
            </a:r>
          </a:p>
          <a:p>
            <a:pPr>
              <a:lnSpc>
                <a:spcPct val="115000"/>
              </a:lnSpc>
              <a:spcAft>
                <a:spcPts val="1000"/>
              </a:spcAft>
            </a:pPr>
            <a:r>
              <a:rPr lang="en-GB" dirty="0"/>
              <a:t>They should be referenced as follows:-</a:t>
            </a:r>
          </a:p>
          <a:p>
            <a:pPr>
              <a:lnSpc>
                <a:spcPct val="115000"/>
              </a:lnSpc>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Great Britain: Department of Health (1991)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Dietary Reference Values for food energy and nutrients for the United Kingdom: Report of the panel on dietary reference values of the committee on medical aspects of food policy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5</a:t>
            </a:r>
            <a:r>
              <a:rPr lang="en-GB" sz="18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edn. LONDON: Stationary Office Books</a:t>
            </a:r>
          </a:p>
          <a:p>
            <a:pPr>
              <a:lnSpc>
                <a:spcPct val="115000"/>
              </a:lnSpc>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Public Health England (2016)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Government Dietary Guidelines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800" u="sng"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https://www.gov.uk/government/uploads/system/uploads/attachment_data/file/618167/government_dietary_recommendations.pdf</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(Accessed: 4 December 2017).</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defRPr/>
            </a:pPr>
            <a:endParaRPr lang="en-GB" dirty="0"/>
          </a:p>
          <a:p>
            <a:pPr>
              <a:defRPr/>
            </a:pPr>
            <a:endParaRPr lang="en-GB" dirty="0"/>
          </a:p>
          <a:p>
            <a:pPr>
              <a:defRPr/>
            </a:pPr>
            <a:endParaRPr lang="en-GB" dirty="0"/>
          </a:p>
        </p:txBody>
      </p:sp>
      <p:sp>
        <p:nvSpPr>
          <p:cNvPr id="18446" name="Rectangle 18440">
            <a:extLst>
              <a:ext uri="{FF2B5EF4-FFF2-40B4-BE49-F238E27FC236}">
                <a16:creationId xmlns:a16="http://schemas.microsoft.com/office/drawing/2014/main" id="{717A211C-5863-4303-AC3D-AEBFDF6D6A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81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8447" name="Rectangle 18442">
            <a:extLst>
              <a:ext uri="{FF2B5EF4-FFF2-40B4-BE49-F238E27FC236}">
                <a16:creationId xmlns:a16="http://schemas.microsoft.com/office/drawing/2014/main" id="{087519CD-2FFF-42E3-BB0C-FEAA828BA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9617"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ECF0FC6-D57B-48B6-9036-F4FFD91A4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A784F22-5E25-C02A-96B8-561F7053C38E}"/>
              </a:ext>
            </a:extLst>
          </p:cNvPr>
          <p:cNvSpPr>
            <a:spLocks noGrp="1"/>
          </p:cNvSpPr>
          <p:nvPr>
            <p:ph type="title"/>
          </p:nvPr>
        </p:nvSpPr>
        <p:spPr>
          <a:xfrm>
            <a:off x="743199" y="286603"/>
            <a:ext cx="5063240" cy="1450757"/>
          </a:xfrm>
        </p:spPr>
        <p:txBody>
          <a:bodyPr>
            <a:normAutofit/>
          </a:bodyPr>
          <a:lstStyle/>
          <a:p>
            <a:r>
              <a:rPr lang="en-GB" dirty="0">
                <a:solidFill>
                  <a:schemeClr val="accent2"/>
                </a:solidFill>
              </a:rPr>
              <a:t>In assignments</a:t>
            </a:r>
          </a:p>
        </p:txBody>
      </p:sp>
      <p:sp>
        <p:nvSpPr>
          <p:cNvPr id="3" name="Content Placeholder 2">
            <a:extLst>
              <a:ext uri="{FF2B5EF4-FFF2-40B4-BE49-F238E27FC236}">
                <a16:creationId xmlns:a16="http://schemas.microsoft.com/office/drawing/2014/main" id="{A7A56978-D509-F61D-CC4D-35111539A600}"/>
              </a:ext>
            </a:extLst>
          </p:cNvPr>
          <p:cNvSpPr>
            <a:spLocks noGrp="1"/>
          </p:cNvSpPr>
          <p:nvPr>
            <p:ph idx="1"/>
          </p:nvPr>
        </p:nvSpPr>
        <p:spPr>
          <a:xfrm>
            <a:off x="783153" y="2023962"/>
            <a:ext cx="5023286" cy="3845131"/>
          </a:xfrm>
        </p:spPr>
        <p:txBody>
          <a:bodyPr>
            <a:normAutofit/>
          </a:bodyPr>
          <a:lstStyle/>
          <a:p>
            <a:r>
              <a:rPr lang="en-GB" dirty="0"/>
              <a:t>(Department of Health, 1990)</a:t>
            </a:r>
          </a:p>
          <a:p>
            <a:endParaRPr lang="en-GB" dirty="0"/>
          </a:p>
          <a:p>
            <a:r>
              <a:rPr lang="en-GB" dirty="0"/>
              <a:t>(Public Health England, 2016)</a:t>
            </a:r>
          </a:p>
          <a:p>
            <a:endParaRPr lang="en-GB" dirty="0"/>
          </a:p>
          <a:p>
            <a:r>
              <a:rPr lang="en-GB" dirty="0"/>
              <a:t>Ensure you use these as references – they are the primary reference!!</a:t>
            </a:r>
          </a:p>
        </p:txBody>
      </p:sp>
      <p:sp>
        <p:nvSpPr>
          <p:cNvPr id="10" name="Rectangle 9">
            <a:extLst>
              <a:ext uri="{FF2B5EF4-FFF2-40B4-BE49-F238E27FC236}">
                <a16:creationId xmlns:a16="http://schemas.microsoft.com/office/drawing/2014/main" id="{717A211C-5863-4303-AC3D-AEBFDF6D6A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81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2" name="Rectangle 11">
            <a:extLst>
              <a:ext uri="{FF2B5EF4-FFF2-40B4-BE49-F238E27FC236}">
                <a16:creationId xmlns:a16="http://schemas.microsoft.com/office/drawing/2014/main" id="{087519CD-2FFF-42E3-BB0C-FEAA828BA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9617"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extLst>
      <p:ext uri="{BB962C8B-B14F-4D97-AF65-F5344CB8AC3E}">
        <p14:creationId xmlns:p14="http://schemas.microsoft.com/office/powerpoint/2010/main" val="27306916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465" name="Rectangle 19464">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3" y="0"/>
            <a:ext cx="9139737"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19467" name="Rectangle 19466">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9458" name="Title 1"/>
          <p:cNvSpPr>
            <a:spLocks noGrp="1"/>
          </p:cNvSpPr>
          <p:nvPr>
            <p:ph type="title"/>
          </p:nvPr>
        </p:nvSpPr>
        <p:spPr>
          <a:xfrm>
            <a:off x="369277" y="516835"/>
            <a:ext cx="2313633" cy="5772840"/>
          </a:xfrm>
        </p:spPr>
        <p:txBody>
          <a:bodyPr anchor="ctr">
            <a:normAutofit/>
          </a:bodyPr>
          <a:lstStyle/>
          <a:p>
            <a:r>
              <a:rPr lang="en-GB" sz="3100" dirty="0">
                <a:solidFill>
                  <a:srgbClr val="FFFFFF"/>
                </a:solidFill>
              </a:rPr>
              <a:t>DRV</a:t>
            </a:r>
          </a:p>
        </p:txBody>
      </p:sp>
      <p:sp>
        <p:nvSpPr>
          <p:cNvPr id="19469" name="Rectangle 19468">
            <a:extLst>
              <a:ext uri="{FF2B5EF4-FFF2-40B4-BE49-F238E27FC236}">
                <a16:creationId xmlns:a16="http://schemas.microsoft.com/office/drawing/2014/main" id="{6669F804-A677-4B75-95F4-A5E4426FB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graphicFrame>
        <p:nvGraphicFramePr>
          <p:cNvPr id="19460" name="Content Placeholder 2">
            <a:extLst>
              <a:ext uri="{FF2B5EF4-FFF2-40B4-BE49-F238E27FC236}">
                <a16:creationId xmlns:a16="http://schemas.microsoft.com/office/drawing/2014/main" id="{65175CAF-8B86-40FF-A170-83690359F5E2}"/>
              </a:ext>
            </a:extLst>
          </p:cNvPr>
          <p:cNvGraphicFramePr>
            <a:graphicFrameLocks noGrp="1"/>
          </p:cNvGraphicFramePr>
          <p:nvPr>
            <p:ph idx="1"/>
            <p:extLst>
              <p:ext uri="{D42A27DB-BD31-4B8C-83A1-F6EECF244321}">
                <p14:modId xmlns:p14="http://schemas.microsoft.com/office/powerpoint/2010/main" val="1780370262"/>
              </p:ext>
            </p:extLst>
          </p:nvPr>
        </p:nvGraphicFramePr>
        <p:xfrm>
          <a:off x="3556397" y="639763"/>
          <a:ext cx="5098256"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Title 1"/>
          <p:cNvSpPr>
            <a:spLocks noGrp="1"/>
          </p:cNvSpPr>
          <p:nvPr>
            <p:ph type="title"/>
          </p:nvPr>
        </p:nvSpPr>
        <p:spPr>
          <a:xfrm>
            <a:off x="822960" y="286603"/>
            <a:ext cx="7543800" cy="1450757"/>
          </a:xfrm>
        </p:spPr>
        <p:txBody>
          <a:bodyPr>
            <a:normAutofit/>
          </a:bodyPr>
          <a:lstStyle/>
          <a:p>
            <a:r>
              <a:rPr lang="en-GB" dirty="0"/>
              <a:t>DRV</a:t>
            </a:r>
          </a:p>
        </p:txBody>
      </p:sp>
      <p:graphicFrame>
        <p:nvGraphicFramePr>
          <p:cNvPr id="20484" name="Content Placeholder 2">
            <a:extLst>
              <a:ext uri="{FF2B5EF4-FFF2-40B4-BE49-F238E27FC236}">
                <a16:creationId xmlns:a16="http://schemas.microsoft.com/office/drawing/2014/main" id="{E726C68A-FEDE-48C8-A1F7-9C49D3917FAD}"/>
              </a:ext>
            </a:extLst>
          </p:cNvPr>
          <p:cNvGraphicFramePr>
            <a:graphicFrameLocks noGrp="1"/>
          </p:cNvGraphicFramePr>
          <p:nvPr>
            <p:ph idx="1"/>
            <p:extLst>
              <p:ext uri="{D42A27DB-BD31-4B8C-83A1-F6EECF244321}">
                <p14:modId xmlns:p14="http://schemas.microsoft.com/office/powerpoint/2010/main" val="89222424"/>
              </p:ext>
            </p:extLst>
          </p:nvPr>
        </p:nvGraphicFramePr>
        <p:xfrm>
          <a:off x="822722" y="2098515"/>
          <a:ext cx="7543800"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Title 1"/>
          <p:cNvSpPr>
            <a:spLocks noGrp="1"/>
          </p:cNvSpPr>
          <p:nvPr>
            <p:ph type="title"/>
          </p:nvPr>
        </p:nvSpPr>
        <p:spPr>
          <a:xfrm>
            <a:off x="768096" y="585216"/>
            <a:ext cx="6013704" cy="1499616"/>
          </a:xfrm>
        </p:spPr>
        <p:txBody>
          <a:bodyPr>
            <a:normAutofit/>
          </a:bodyPr>
          <a:lstStyle/>
          <a:p>
            <a:r>
              <a:rPr lang="en-GB" dirty="0"/>
              <a:t>DRV</a:t>
            </a:r>
          </a:p>
        </p:txBody>
      </p:sp>
      <p:sp>
        <p:nvSpPr>
          <p:cNvPr id="3" name="Content Placeholder 2"/>
          <p:cNvSpPr>
            <a:spLocks noGrp="1"/>
          </p:cNvSpPr>
          <p:nvPr>
            <p:ph idx="1"/>
          </p:nvPr>
        </p:nvSpPr>
        <p:spPr>
          <a:xfrm>
            <a:off x="768096" y="2286000"/>
            <a:ext cx="6013703" cy="4023360"/>
          </a:xfrm>
        </p:spPr>
        <p:txBody>
          <a:bodyPr>
            <a:normAutofit/>
          </a:bodyPr>
          <a:lstStyle/>
          <a:p>
            <a:pPr>
              <a:defRPr/>
            </a:pPr>
            <a:r>
              <a:rPr lang="en-GB" sz="1700" dirty="0"/>
              <a:t>Population groups for which dietary reference values have been set include:</a:t>
            </a:r>
          </a:p>
          <a:p>
            <a:pPr>
              <a:defRPr/>
            </a:pPr>
            <a:br>
              <a:rPr lang="en-GB" sz="1700" dirty="0"/>
            </a:br>
            <a:r>
              <a:rPr lang="en-GB" sz="1700" dirty="0"/>
              <a:t>• Boys and girls (aged 0-3 months; 4-6 months; 7-9 months; 10-12 months; 1-3 years; 4-6 years; 7-10 years)</a:t>
            </a:r>
          </a:p>
          <a:p>
            <a:pPr>
              <a:defRPr/>
            </a:pPr>
            <a:br>
              <a:rPr lang="en-GB" sz="1700" dirty="0"/>
            </a:br>
            <a:r>
              <a:rPr lang="en-GB" sz="1700" dirty="0"/>
              <a:t>• Males (aged 11-14 years; 15-18 years; 19-50 years; 50+ years)</a:t>
            </a:r>
          </a:p>
          <a:p>
            <a:pPr>
              <a:defRPr/>
            </a:pPr>
            <a:br>
              <a:rPr lang="en-GB" sz="1700" dirty="0"/>
            </a:br>
            <a:r>
              <a:rPr lang="en-GB" sz="1700" dirty="0"/>
              <a:t>• Females (aged 11-14 years; 15-18 years; 19-50 years; 50+ years; pregnancy and breastfeeding)</a:t>
            </a:r>
            <a:br>
              <a:rPr lang="en-GB" sz="1700" dirty="0"/>
            </a:br>
            <a:endParaRPr lang="en-GB" sz="1700" dirty="0"/>
          </a:p>
          <a:p>
            <a:pPr>
              <a:defRPr/>
            </a:pPr>
            <a:r>
              <a:rPr lang="en-GB" sz="1700" dirty="0"/>
              <a:t> </a:t>
            </a:r>
          </a:p>
          <a:p>
            <a:pPr>
              <a:defRPr/>
            </a:pPr>
            <a:endParaRPr lang="en-GB" sz="17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535" name="Rectangle 22534">
            <a:extLst>
              <a:ext uri="{FF2B5EF4-FFF2-40B4-BE49-F238E27FC236}">
                <a16:creationId xmlns:a16="http://schemas.microsoft.com/office/drawing/2014/main" id="{CECF0FC6-D57B-48B6-9036-F4FFD91A4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22530" name="Title 1"/>
          <p:cNvSpPr>
            <a:spLocks noGrp="1"/>
          </p:cNvSpPr>
          <p:nvPr>
            <p:ph type="title"/>
          </p:nvPr>
        </p:nvSpPr>
        <p:spPr>
          <a:xfrm>
            <a:off x="743199" y="286603"/>
            <a:ext cx="5063240" cy="1450757"/>
          </a:xfrm>
        </p:spPr>
        <p:txBody>
          <a:bodyPr>
            <a:normAutofit/>
          </a:bodyPr>
          <a:lstStyle/>
          <a:p>
            <a:r>
              <a:rPr lang="en-GB" dirty="0">
                <a:solidFill>
                  <a:schemeClr val="accent2"/>
                </a:solidFill>
              </a:rPr>
              <a:t>DRV – Reminder!</a:t>
            </a:r>
          </a:p>
        </p:txBody>
      </p:sp>
      <p:sp>
        <p:nvSpPr>
          <p:cNvPr id="3" name="Content Placeholder 2"/>
          <p:cNvSpPr>
            <a:spLocks noGrp="1"/>
          </p:cNvSpPr>
          <p:nvPr>
            <p:ph idx="1"/>
          </p:nvPr>
        </p:nvSpPr>
        <p:spPr>
          <a:xfrm>
            <a:off x="783153" y="2023962"/>
            <a:ext cx="5023286" cy="3845131"/>
          </a:xfrm>
        </p:spPr>
        <p:txBody>
          <a:bodyPr>
            <a:normAutofit/>
          </a:bodyPr>
          <a:lstStyle/>
          <a:p>
            <a:pPr>
              <a:defRPr/>
            </a:pPr>
            <a:r>
              <a:rPr lang="en-GB" sz="1400" dirty="0"/>
              <a:t>Dietary Reference Values (DRVs) comprise a series of estimates of the amount of energy and nutrients needed by different groups of healthy people in the UK population.</a:t>
            </a:r>
          </a:p>
          <a:p>
            <a:pPr>
              <a:defRPr/>
            </a:pPr>
            <a:br>
              <a:rPr lang="en-GB" sz="1400" dirty="0"/>
            </a:br>
            <a:r>
              <a:rPr lang="en-GB" sz="1400" dirty="0"/>
              <a:t>• Included within this definition are three types of estimates: Reference Nutrient Intakes (RNIs), Estimated Average Requirements (EARs) and Lower Reference Nutrient Intakes (LRNIs).</a:t>
            </a:r>
          </a:p>
          <a:p>
            <a:pPr>
              <a:defRPr/>
            </a:pPr>
            <a:br>
              <a:rPr lang="en-GB" sz="1400" dirty="0"/>
            </a:br>
            <a:r>
              <a:rPr lang="en-GB" sz="1400" dirty="0"/>
              <a:t>• RNIs are used for protein, vitamins and minerals, and are an estimate of the amount that should meet the needs of most of the group to which they apply. They are not minimum targets.</a:t>
            </a:r>
            <a:br>
              <a:rPr lang="en-GB" sz="1400" dirty="0"/>
            </a:br>
            <a:r>
              <a:rPr lang="en-GB" sz="1400" dirty="0"/>
              <a:t>• The EAR is used in particular for energy.</a:t>
            </a:r>
          </a:p>
          <a:p>
            <a:pPr>
              <a:defRPr/>
            </a:pPr>
            <a:br>
              <a:rPr lang="en-GB" sz="1400" dirty="0"/>
            </a:br>
            <a:r>
              <a:rPr lang="en-GB" sz="1400" dirty="0"/>
              <a:t>• Intakes below the LRNI are almost certainly not enough for most people.</a:t>
            </a:r>
          </a:p>
        </p:txBody>
      </p:sp>
      <p:sp>
        <p:nvSpPr>
          <p:cNvPr id="22537" name="Rectangle 22536">
            <a:extLst>
              <a:ext uri="{FF2B5EF4-FFF2-40B4-BE49-F238E27FC236}">
                <a16:creationId xmlns:a16="http://schemas.microsoft.com/office/drawing/2014/main" id="{717A211C-5863-4303-AC3D-AEBFDF6D6A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81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2539" name="Rectangle 22538">
            <a:extLst>
              <a:ext uri="{FF2B5EF4-FFF2-40B4-BE49-F238E27FC236}">
                <a16:creationId xmlns:a16="http://schemas.microsoft.com/office/drawing/2014/main" id="{087519CD-2FFF-42E3-BB0C-FEAA828BA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9617"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Title 1"/>
          <p:cNvSpPr>
            <a:spLocks noGrp="1"/>
          </p:cNvSpPr>
          <p:nvPr>
            <p:ph type="title"/>
          </p:nvPr>
        </p:nvSpPr>
        <p:spPr>
          <a:xfrm>
            <a:off x="6097404" y="643467"/>
            <a:ext cx="2604756" cy="5571066"/>
          </a:xfrm>
        </p:spPr>
        <p:txBody>
          <a:bodyPr>
            <a:normAutofit/>
          </a:bodyPr>
          <a:lstStyle/>
          <a:p>
            <a:r>
              <a:rPr lang="en-GB" dirty="0"/>
              <a:t>DRV</a:t>
            </a:r>
          </a:p>
        </p:txBody>
      </p:sp>
      <p:graphicFrame>
        <p:nvGraphicFramePr>
          <p:cNvPr id="26628" name="Content Placeholder 2">
            <a:extLst>
              <a:ext uri="{FF2B5EF4-FFF2-40B4-BE49-F238E27FC236}">
                <a16:creationId xmlns:a16="http://schemas.microsoft.com/office/drawing/2014/main" id="{0DEE862E-4745-48C3-87C0-C5ABCD4AB938}"/>
              </a:ext>
            </a:extLst>
          </p:cNvPr>
          <p:cNvGraphicFramePr>
            <a:graphicFrameLocks noGrp="1"/>
          </p:cNvGraphicFramePr>
          <p:nvPr>
            <p:ph idx="1"/>
            <p:extLst>
              <p:ext uri="{D42A27DB-BD31-4B8C-83A1-F6EECF244321}">
                <p14:modId xmlns:p14="http://schemas.microsoft.com/office/powerpoint/2010/main" val="996513278"/>
              </p:ext>
            </p:extLst>
          </p:nvPr>
        </p:nvGraphicFramePr>
        <p:xfrm>
          <a:off x="707231" y="933450"/>
          <a:ext cx="4947047" cy="49418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983519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560" name="Rectangle 23559">
            <a:extLst>
              <a:ext uri="{FF2B5EF4-FFF2-40B4-BE49-F238E27FC236}">
                <a16:creationId xmlns:a16="http://schemas.microsoft.com/office/drawing/2014/main" id="{311973C2-EB8B-452A-A698-4A252FD3A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562" name="Rectangle 23561">
            <a:extLst>
              <a:ext uri="{FF2B5EF4-FFF2-40B4-BE49-F238E27FC236}">
                <a16:creationId xmlns:a16="http://schemas.microsoft.com/office/drawing/2014/main" id="{10162E77-11AD-44A7-84EC-40C59EEFB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554" name="Title 1"/>
          <p:cNvSpPr>
            <a:spLocks noGrp="1"/>
          </p:cNvSpPr>
          <p:nvPr>
            <p:ph type="title"/>
          </p:nvPr>
        </p:nvSpPr>
        <p:spPr>
          <a:xfrm>
            <a:off x="3886200" y="634946"/>
            <a:ext cx="4776107" cy="1450757"/>
          </a:xfrm>
        </p:spPr>
        <p:txBody>
          <a:bodyPr>
            <a:normAutofit/>
          </a:bodyPr>
          <a:lstStyle/>
          <a:p>
            <a:r>
              <a:rPr lang="en-GB" sz="4700" dirty="0"/>
              <a:t>DRV</a:t>
            </a:r>
          </a:p>
        </p:txBody>
      </p:sp>
      <p:pic>
        <p:nvPicPr>
          <p:cNvPr id="23556" name="Picture 23555" descr="Molecular structure and periodic table on a desk">
            <a:extLst>
              <a:ext uri="{FF2B5EF4-FFF2-40B4-BE49-F238E27FC236}">
                <a16:creationId xmlns:a16="http://schemas.microsoft.com/office/drawing/2014/main" id="{2263CF4D-AA4E-A02B-1981-38D94307B51D}"/>
              </a:ext>
            </a:extLst>
          </p:cNvPr>
          <p:cNvPicPr>
            <a:picLocks noChangeAspect="1"/>
          </p:cNvPicPr>
          <p:nvPr/>
        </p:nvPicPr>
        <p:blipFill rotWithShape="1">
          <a:blip r:embed="rId3"/>
          <a:srcRect l="16284" r="49800" b="1"/>
          <a:stretch/>
        </p:blipFill>
        <p:spPr>
          <a:xfrm>
            <a:off x="20" y="-12128"/>
            <a:ext cx="3490702" cy="6870127"/>
          </a:xfrm>
          <a:prstGeom prst="rect">
            <a:avLst/>
          </a:prstGeom>
        </p:spPr>
      </p:pic>
      <p:cxnSp>
        <p:nvCxnSpPr>
          <p:cNvPr id="23564" name="Straight Connector 23563">
            <a:extLst>
              <a:ext uri="{FF2B5EF4-FFF2-40B4-BE49-F238E27FC236}">
                <a16:creationId xmlns:a16="http://schemas.microsoft.com/office/drawing/2014/main" id="{5AB158E9-1B40-4CD6-95F0-95CA11DF7B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65712" y="2085703"/>
            <a:ext cx="4628015"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886200" y="2198914"/>
            <a:ext cx="4776107" cy="3670180"/>
          </a:xfrm>
        </p:spPr>
        <p:txBody>
          <a:bodyPr>
            <a:normAutofit/>
          </a:bodyPr>
          <a:lstStyle/>
          <a:p>
            <a:pPr>
              <a:defRPr/>
            </a:pPr>
            <a:r>
              <a:rPr lang="en-GB" sz="1900" b="1" dirty="0"/>
              <a:t>Estimated Average Requirement (EAR):</a:t>
            </a:r>
            <a:r>
              <a:rPr lang="en-GB" sz="1900" dirty="0"/>
              <a:t> This is an estimate of the average requirement for energy or a nutrient - approximately 50% of a group of people will require less, and 50% will require more. For a group of people receiving adequate amounts, the range of intakes will vary around the EAR.</a:t>
            </a:r>
          </a:p>
          <a:p>
            <a:pPr>
              <a:defRPr/>
            </a:pPr>
            <a:br>
              <a:rPr lang="en-GB" sz="1900" dirty="0"/>
            </a:br>
            <a:r>
              <a:rPr lang="en-GB" sz="1900" dirty="0"/>
              <a:t>Reference Nutrient Intake (RNI): The RNI is the amount of a nutrient that is enough to ensure that the needs of nearly all the group (97.5%) are being met. By definition, many within the group will need less.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84" name="Rectangle 24583">
            <a:extLst>
              <a:ext uri="{FF2B5EF4-FFF2-40B4-BE49-F238E27FC236}">
                <a16:creationId xmlns:a16="http://schemas.microsoft.com/office/drawing/2014/main" id="{F240A2FC-E2C3-458D-96B4-5DF9028D93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4593" name="Rectangle 24585">
            <a:extLst>
              <a:ext uri="{FF2B5EF4-FFF2-40B4-BE49-F238E27FC236}">
                <a16:creationId xmlns:a16="http://schemas.microsoft.com/office/drawing/2014/main" id="{5F097929-F3D6-4D1F-8AFC-CF348171A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cxnSp>
        <p:nvCxnSpPr>
          <p:cNvPr id="24595" name="Straight Connector 24587">
            <a:extLst>
              <a:ext uri="{FF2B5EF4-FFF2-40B4-BE49-F238E27FC236}">
                <a16:creationId xmlns:a16="http://schemas.microsoft.com/office/drawing/2014/main" id="{43074C91-9045-414B-B5F9-567DAE3EE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5743"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4597" name="Rectangle 24589">
            <a:extLst>
              <a:ext uri="{FF2B5EF4-FFF2-40B4-BE49-F238E27FC236}">
                <a16:creationId xmlns:a16="http://schemas.microsoft.com/office/drawing/2014/main" id="{2779F603-B669-4AD6-82F9-E09F76165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578" name="Title 1"/>
          <p:cNvSpPr>
            <a:spLocks noGrp="1"/>
          </p:cNvSpPr>
          <p:nvPr>
            <p:ph type="title"/>
          </p:nvPr>
        </p:nvSpPr>
        <p:spPr>
          <a:xfrm>
            <a:off x="3967315" y="639097"/>
            <a:ext cx="4689988" cy="3686015"/>
          </a:xfrm>
        </p:spPr>
        <p:txBody>
          <a:bodyPr vert="horz" lIns="91440" tIns="45720" rIns="91440" bIns="45720" rtlCol="0" anchor="b">
            <a:normAutofit/>
          </a:bodyPr>
          <a:lstStyle/>
          <a:p>
            <a:r>
              <a:rPr lang="en-US" sz="8000" dirty="0">
                <a:solidFill>
                  <a:schemeClr val="tx1">
                    <a:lumMod val="85000"/>
                    <a:lumOff val="15000"/>
                  </a:schemeClr>
                </a:solidFill>
              </a:rPr>
              <a:t>DRV</a:t>
            </a:r>
          </a:p>
        </p:txBody>
      </p:sp>
      <p:pic>
        <p:nvPicPr>
          <p:cNvPr id="24579" name="Picture 2"/>
          <p:cNvPicPr>
            <a:picLocks noGrp="1" noChangeAspect="1" noChangeArrowheads="1"/>
          </p:cNvPicPr>
          <p:nvPr>
            <p:ph idx="1"/>
          </p:nvPr>
        </p:nvPicPr>
        <p:blipFill>
          <a:blip r:embed="rId3" cstate="print"/>
          <a:stretch>
            <a:fillRect/>
          </a:stretch>
        </p:blipFill>
        <p:spPr>
          <a:xfrm>
            <a:off x="475499" y="1894060"/>
            <a:ext cx="3000986" cy="2540253"/>
          </a:xfrm>
          <a:prstGeom prst="rect">
            <a:avLst/>
          </a:prstGeom>
        </p:spPr>
      </p:pic>
      <p:cxnSp>
        <p:nvCxnSpPr>
          <p:cNvPr id="24592" name="Straight Connector 24591">
            <a:extLst>
              <a:ext uri="{FF2B5EF4-FFF2-40B4-BE49-F238E27FC236}">
                <a16:creationId xmlns:a16="http://schemas.microsoft.com/office/drawing/2014/main" id="{7ABFD994-C2DC-4E7D-9411-C7FF7813EF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85303" y="4343400"/>
            <a:ext cx="422708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24594" name="Rectangle 24593">
            <a:extLst>
              <a:ext uri="{FF2B5EF4-FFF2-40B4-BE49-F238E27FC236}">
                <a16:creationId xmlns:a16="http://schemas.microsoft.com/office/drawing/2014/main" id="{BC0D1FC6-352C-4C7D-825F-C4E2F6A80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4596" name="Rectangle 24595">
            <a:extLst>
              <a:ext uri="{FF2B5EF4-FFF2-40B4-BE49-F238E27FC236}">
                <a16:creationId xmlns:a16="http://schemas.microsoft.com/office/drawing/2014/main" id="{541AFC2C-CD98-4478-AB71-1A864026D9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607" name="Rectangle 25606">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25609" name="Rectangle 25608">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5602" name="Title 1"/>
          <p:cNvSpPr>
            <a:spLocks noGrp="1"/>
          </p:cNvSpPr>
          <p:nvPr>
            <p:ph type="title"/>
          </p:nvPr>
        </p:nvSpPr>
        <p:spPr>
          <a:xfrm>
            <a:off x="369277" y="605896"/>
            <a:ext cx="2313633" cy="5646208"/>
          </a:xfrm>
        </p:spPr>
        <p:txBody>
          <a:bodyPr anchor="ctr">
            <a:normAutofit/>
          </a:bodyPr>
          <a:lstStyle/>
          <a:p>
            <a:r>
              <a:rPr lang="en-GB" sz="3100" dirty="0">
                <a:solidFill>
                  <a:srgbClr val="FFFFFF"/>
                </a:solidFill>
              </a:rPr>
              <a:t>DRV</a:t>
            </a:r>
          </a:p>
        </p:txBody>
      </p:sp>
      <p:sp>
        <p:nvSpPr>
          <p:cNvPr id="25611" name="Rectangle 25610">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3" name="Content Placeholder 2"/>
          <p:cNvSpPr>
            <a:spLocks noGrp="1"/>
          </p:cNvSpPr>
          <p:nvPr>
            <p:ph idx="1"/>
          </p:nvPr>
        </p:nvSpPr>
        <p:spPr>
          <a:xfrm>
            <a:off x="3556512" y="605896"/>
            <a:ext cx="4810247" cy="5646208"/>
          </a:xfrm>
        </p:spPr>
        <p:txBody>
          <a:bodyPr anchor="ctr">
            <a:normAutofit/>
          </a:bodyPr>
          <a:lstStyle/>
          <a:p>
            <a:pPr>
              <a:defRPr/>
            </a:pPr>
            <a:br>
              <a:rPr lang="en-GB" dirty="0"/>
            </a:br>
            <a:r>
              <a:rPr lang="en-GB" b="1" dirty="0"/>
              <a:t>Lower Reference Nutrient Intake (LRNI): </a:t>
            </a:r>
            <a:r>
              <a:rPr lang="en-GB" dirty="0"/>
              <a:t>The amount of a nutrient that is enough for only the small number of people who have low requirements (2.5%).The majority need more.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632" name="Rectangle 26631">
            <a:extLst>
              <a:ext uri="{FF2B5EF4-FFF2-40B4-BE49-F238E27FC236}">
                <a16:creationId xmlns:a16="http://schemas.microsoft.com/office/drawing/2014/main" id="{311973C2-EB8B-452A-A698-4A252FD3A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6634" name="Rectangle 26633">
            <a:extLst>
              <a:ext uri="{FF2B5EF4-FFF2-40B4-BE49-F238E27FC236}">
                <a16:creationId xmlns:a16="http://schemas.microsoft.com/office/drawing/2014/main" id="{10162E77-11AD-44A7-84EC-40C59EEFB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626" name="Title 1"/>
          <p:cNvSpPr>
            <a:spLocks noGrp="1"/>
          </p:cNvSpPr>
          <p:nvPr>
            <p:ph type="title"/>
          </p:nvPr>
        </p:nvSpPr>
        <p:spPr>
          <a:xfrm>
            <a:off x="3886200" y="634946"/>
            <a:ext cx="4776107" cy="1450757"/>
          </a:xfrm>
        </p:spPr>
        <p:txBody>
          <a:bodyPr>
            <a:normAutofit/>
          </a:bodyPr>
          <a:lstStyle/>
          <a:p>
            <a:r>
              <a:rPr lang="en-GB" sz="4700" dirty="0">
                <a:solidFill>
                  <a:srgbClr val="326F29"/>
                </a:solidFill>
              </a:rPr>
              <a:t>DRV</a:t>
            </a:r>
          </a:p>
        </p:txBody>
      </p:sp>
      <p:pic>
        <p:nvPicPr>
          <p:cNvPr id="26628" name="Picture 26627" descr="Close-up of green peas in pod">
            <a:extLst>
              <a:ext uri="{FF2B5EF4-FFF2-40B4-BE49-F238E27FC236}">
                <a16:creationId xmlns:a16="http://schemas.microsoft.com/office/drawing/2014/main" id="{0EB40055-5E86-37C5-5B3F-AC59183B20E4}"/>
              </a:ext>
            </a:extLst>
          </p:cNvPr>
          <p:cNvPicPr>
            <a:picLocks noChangeAspect="1"/>
          </p:cNvPicPr>
          <p:nvPr/>
        </p:nvPicPr>
        <p:blipFill rotWithShape="1">
          <a:blip r:embed="rId3"/>
          <a:srcRect l="35427" r="29641" b="-1"/>
          <a:stretch/>
        </p:blipFill>
        <p:spPr>
          <a:xfrm>
            <a:off x="20" y="-12128"/>
            <a:ext cx="3490702" cy="6870127"/>
          </a:xfrm>
          <a:prstGeom prst="rect">
            <a:avLst/>
          </a:prstGeom>
        </p:spPr>
      </p:pic>
      <p:cxnSp>
        <p:nvCxnSpPr>
          <p:cNvPr id="26636" name="Straight Connector 26635">
            <a:extLst>
              <a:ext uri="{FF2B5EF4-FFF2-40B4-BE49-F238E27FC236}">
                <a16:creationId xmlns:a16="http://schemas.microsoft.com/office/drawing/2014/main" id="{5AB158E9-1B40-4CD6-95F0-95CA11DF7B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65712" y="2085703"/>
            <a:ext cx="4628015"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886200" y="2198914"/>
            <a:ext cx="4776107" cy="3670180"/>
          </a:xfrm>
        </p:spPr>
        <p:txBody>
          <a:bodyPr>
            <a:normAutofit/>
          </a:bodyPr>
          <a:lstStyle/>
          <a:p>
            <a:pPr>
              <a:defRPr/>
            </a:pPr>
            <a:r>
              <a:rPr lang="en-GB" b="1" dirty="0"/>
              <a:t>Reference Nutrient Intake (RNI</a:t>
            </a:r>
            <a:r>
              <a:rPr lang="en-GB" dirty="0"/>
              <a:t>): The RNI is the amount of a nutrient that is enough to ensure that the needs of nearly all the group (97.5%) are being met. By definition, many within the group will need less.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663" name="Rectangle 27662">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27665" name="Rectangle 27664">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7650" name="Title 1"/>
          <p:cNvSpPr>
            <a:spLocks noGrp="1"/>
          </p:cNvSpPr>
          <p:nvPr>
            <p:ph type="title"/>
          </p:nvPr>
        </p:nvSpPr>
        <p:spPr>
          <a:xfrm>
            <a:off x="369277" y="605896"/>
            <a:ext cx="2313633" cy="5646208"/>
          </a:xfrm>
        </p:spPr>
        <p:txBody>
          <a:bodyPr anchor="ctr">
            <a:normAutofit/>
          </a:bodyPr>
          <a:lstStyle/>
          <a:p>
            <a:r>
              <a:rPr lang="en-GB" sz="3100" dirty="0">
                <a:solidFill>
                  <a:srgbClr val="FFFFFF"/>
                </a:solidFill>
              </a:rPr>
              <a:t>DRV</a:t>
            </a:r>
          </a:p>
        </p:txBody>
      </p:sp>
      <p:sp>
        <p:nvSpPr>
          <p:cNvPr id="27667" name="Rectangle 27666">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7658" name="Content Placeholder 2"/>
          <p:cNvSpPr>
            <a:spLocks noGrp="1"/>
          </p:cNvSpPr>
          <p:nvPr>
            <p:ph idx="1"/>
          </p:nvPr>
        </p:nvSpPr>
        <p:spPr>
          <a:xfrm>
            <a:off x="3556512" y="605896"/>
            <a:ext cx="4810247" cy="5646208"/>
          </a:xfrm>
        </p:spPr>
        <p:txBody>
          <a:bodyPr anchor="ctr">
            <a:normAutofit/>
          </a:bodyPr>
          <a:lstStyle/>
          <a:p>
            <a:pPr>
              <a:defRPr/>
            </a:pPr>
            <a:r>
              <a:rPr lang="en-GB" b="1" dirty="0"/>
              <a:t>Safe intake: </a:t>
            </a:r>
          </a:p>
          <a:p>
            <a:pPr>
              <a:defRPr/>
            </a:pPr>
            <a:r>
              <a:rPr lang="en-GB" dirty="0"/>
              <a:t>This is used where there is insufficient evidence to set an EAR, RNI or LRNI. The safe intake is the amount judged to be a level or range of intake at which there is no risk of deficiency and is below the level where there is a risk of undesirable effects. There is no evidence that intakes above this level have any benefits - and in some instances they could have toxic effects.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679" name="Rectangle 28678">
            <a:extLst>
              <a:ext uri="{FF2B5EF4-FFF2-40B4-BE49-F238E27FC236}">
                <a16:creationId xmlns:a16="http://schemas.microsoft.com/office/drawing/2014/main" id="{CECF0FC6-D57B-48B6-9036-F4FFD91A4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28674" name="Title 1"/>
          <p:cNvSpPr>
            <a:spLocks noGrp="1"/>
          </p:cNvSpPr>
          <p:nvPr>
            <p:ph type="title"/>
          </p:nvPr>
        </p:nvSpPr>
        <p:spPr>
          <a:xfrm>
            <a:off x="743199" y="286603"/>
            <a:ext cx="5063240" cy="1450757"/>
          </a:xfrm>
        </p:spPr>
        <p:txBody>
          <a:bodyPr>
            <a:normAutofit/>
          </a:bodyPr>
          <a:lstStyle/>
          <a:p>
            <a:r>
              <a:rPr lang="en-GB" dirty="0">
                <a:solidFill>
                  <a:schemeClr val="accent2"/>
                </a:solidFill>
              </a:rPr>
              <a:t>DRV</a:t>
            </a:r>
          </a:p>
        </p:txBody>
      </p:sp>
      <p:sp>
        <p:nvSpPr>
          <p:cNvPr id="3" name="Content Placeholder 2"/>
          <p:cNvSpPr>
            <a:spLocks noGrp="1"/>
          </p:cNvSpPr>
          <p:nvPr>
            <p:ph idx="1"/>
          </p:nvPr>
        </p:nvSpPr>
        <p:spPr>
          <a:xfrm>
            <a:off x="783153" y="2023962"/>
            <a:ext cx="5023286" cy="3845131"/>
          </a:xfrm>
        </p:spPr>
        <p:txBody>
          <a:bodyPr>
            <a:normAutofit/>
          </a:bodyPr>
          <a:lstStyle/>
          <a:p>
            <a:pPr>
              <a:defRPr/>
            </a:pPr>
            <a:r>
              <a:rPr lang="en-GB" dirty="0"/>
              <a:t>The COMA panel set EARs for energy, an EAR for dietary fibre for adults, and desirable (adult) population average intakes for fat and carbohydrate. EARs and RNIs were set for protein, whilst LRNIs, EARs and RNIs were set for 9 vitamins and 11 minerals. Safe intakes were set for a further four vitamins (pantothenic acid, biotin, vitamin E and vitamin K) and four minerals (manganese, molybdenum, chromium and fluoride).</a:t>
            </a:r>
          </a:p>
        </p:txBody>
      </p:sp>
      <p:sp>
        <p:nvSpPr>
          <p:cNvPr id="28681" name="Rectangle 28680">
            <a:extLst>
              <a:ext uri="{FF2B5EF4-FFF2-40B4-BE49-F238E27FC236}">
                <a16:creationId xmlns:a16="http://schemas.microsoft.com/office/drawing/2014/main" id="{717A211C-5863-4303-AC3D-AEBFDF6D6A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81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8683" name="Rectangle 28682">
            <a:extLst>
              <a:ext uri="{FF2B5EF4-FFF2-40B4-BE49-F238E27FC236}">
                <a16:creationId xmlns:a16="http://schemas.microsoft.com/office/drawing/2014/main" id="{087519CD-2FFF-42E3-BB0C-FEAA828BA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9617"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703" name="Rectangle 29702">
            <a:extLst>
              <a:ext uri="{FF2B5EF4-FFF2-40B4-BE49-F238E27FC236}">
                <a16:creationId xmlns:a16="http://schemas.microsoft.com/office/drawing/2014/main" id="{CECF0FC6-D57B-48B6-9036-F4FFD91A4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29698" name="Title 1"/>
          <p:cNvSpPr>
            <a:spLocks noGrp="1"/>
          </p:cNvSpPr>
          <p:nvPr>
            <p:ph type="title"/>
          </p:nvPr>
        </p:nvSpPr>
        <p:spPr>
          <a:xfrm>
            <a:off x="743199" y="286603"/>
            <a:ext cx="5063240" cy="1450757"/>
          </a:xfrm>
        </p:spPr>
        <p:txBody>
          <a:bodyPr>
            <a:normAutofit/>
          </a:bodyPr>
          <a:lstStyle/>
          <a:p>
            <a:r>
              <a:rPr lang="en-GB" dirty="0">
                <a:solidFill>
                  <a:schemeClr val="accent2"/>
                </a:solidFill>
              </a:rPr>
              <a:t>DRV</a:t>
            </a:r>
          </a:p>
        </p:txBody>
      </p:sp>
      <p:sp>
        <p:nvSpPr>
          <p:cNvPr id="3" name="Content Placeholder 2"/>
          <p:cNvSpPr>
            <a:spLocks noGrp="1"/>
          </p:cNvSpPr>
          <p:nvPr>
            <p:ph idx="1"/>
          </p:nvPr>
        </p:nvSpPr>
        <p:spPr>
          <a:xfrm>
            <a:off x="783153" y="2023962"/>
            <a:ext cx="5023286" cy="3845131"/>
          </a:xfrm>
        </p:spPr>
        <p:txBody>
          <a:bodyPr>
            <a:normAutofit/>
          </a:bodyPr>
          <a:lstStyle/>
          <a:p>
            <a:pPr>
              <a:defRPr/>
            </a:pPr>
            <a:r>
              <a:rPr lang="en-GB" b="1" dirty="0"/>
              <a:t>How should DRVs be used?</a:t>
            </a:r>
            <a:br>
              <a:rPr lang="en-GB" dirty="0"/>
            </a:br>
            <a:r>
              <a:rPr lang="en-GB" dirty="0"/>
              <a:t>For practical purposes, the RNI should be used when assessing the dietary intake of a group. The nearer the average intake of the group is to the RNI, the less likely it is that any individual will have an inadequate intake. The nearer the average to the LRNI, the greater the probability that some individuals are not achieving adequate intakes. For example, if 20% of a group is typically consuming less than the LRNI, it is likely that most have an inadequate intake. When planning a diet for a group the aim should be to provide the RNI.</a:t>
            </a:r>
          </a:p>
        </p:txBody>
      </p:sp>
      <p:sp>
        <p:nvSpPr>
          <p:cNvPr id="29705" name="Rectangle 29704">
            <a:extLst>
              <a:ext uri="{FF2B5EF4-FFF2-40B4-BE49-F238E27FC236}">
                <a16:creationId xmlns:a16="http://schemas.microsoft.com/office/drawing/2014/main" id="{717A211C-5863-4303-AC3D-AEBFDF6D6A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81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9707" name="Rectangle 29706">
            <a:extLst>
              <a:ext uri="{FF2B5EF4-FFF2-40B4-BE49-F238E27FC236}">
                <a16:creationId xmlns:a16="http://schemas.microsoft.com/office/drawing/2014/main" id="{087519CD-2FFF-42E3-BB0C-FEAA828BA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9617"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ECF0FC6-D57B-48B6-9036-F4FFD91A4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743199" y="286603"/>
            <a:ext cx="5063240" cy="1450757"/>
          </a:xfrm>
        </p:spPr>
        <p:txBody>
          <a:bodyPr>
            <a:normAutofit/>
          </a:bodyPr>
          <a:lstStyle/>
          <a:p>
            <a:r>
              <a:rPr lang="en-GB" dirty="0">
                <a:solidFill>
                  <a:schemeClr val="accent2"/>
                </a:solidFill>
              </a:rPr>
              <a:t>Food Guides in the UK</a:t>
            </a:r>
          </a:p>
        </p:txBody>
      </p:sp>
      <p:sp>
        <p:nvSpPr>
          <p:cNvPr id="3" name="Content Placeholder 2"/>
          <p:cNvSpPr>
            <a:spLocks noGrp="1"/>
          </p:cNvSpPr>
          <p:nvPr>
            <p:ph idx="1"/>
          </p:nvPr>
        </p:nvSpPr>
        <p:spPr>
          <a:xfrm>
            <a:off x="783153" y="2023962"/>
            <a:ext cx="5023286" cy="3845131"/>
          </a:xfrm>
        </p:spPr>
        <p:txBody>
          <a:bodyPr>
            <a:normAutofit/>
          </a:bodyPr>
          <a:lstStyle/>
          <a:p>
            <a:r>
              <a:rPr lang="en-GB" dirty="0"/>
              <a:t>We will look at some in more detail in future weeks.</a:t>
            </a:r>
          </a:p>
          <a:p>
            <a:r>
              <a:rPr lang="en-GB" dirty="0"/>
              <a:t>The Balance of Good Health</a:t>
            </a:r>
          </a:p>
          <a:p>
            <a:r>
              <a:rPr lang="en-GB" dirty="0"/>
              <a:t>The Eat well Plate </a:t>
            </a:r>
          </a:p>
          <a:p>
            <a:r>
              <a:rPr lang="en-GB" dirty="0"/>
              <a:t>The Eat well Guide</a:t>
            </a:r>
          </a:p>
        </p:txBody>
      </p:sp>
      <p:sp>
        <p:nvSpPr>
          <p:cNvPr id="10" name="Rectangle 9">
            <a:extLst>
              <a:ext uri="{FF2B5EF4-FFF2-40B4-BE49-F238E27FC236}">
                <a16:creationId xmlns:a16="http://schemas.microsoft.com/office/drawing/2014/main" id="{717A211C-5863-4303-AC3D-AEBFDF6D6A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81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2" name="Rectangle 11">
            <a:extLst>
              <a:ext uri="{FF2B5EF4-FFF2-40B4-BE49-F238E27FC236}">
                <a16:creationId xmlns:a16="http://schemas.microsoft.com/office/drawing/2014/main" id="{087519CD-2FFF-42E3-BB0C-FEAA828BA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9617"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extLst>
      <p:ext uri="{BB962C8B-B14F-4D97-AF65-F5344CB8AC3E}">
        <p14:creationId xmlns:p14="http://schemas.microsoft.com/office/powerpoint/2010/main" val="27797525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5" name="Rectangle 3084">
            <a:extLst>
              <a:ext uri="{FF2B5EF4-FFF2-40B4-BE49-F238E27FC236}">
                <a16:creationId xmlns:a16="http://schemas.microsoft.com/office/drawing/2014/main" id="{F240A2FC-E2C3-458D-96B4-5DF9028D93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3087" name="Rectangle 3086">
            <a:extLst>
              <a:ext uri="{FF2B5EF4-FFF2-40B4-BE49-F238E27FC236}">
                <a16:creationId xmlns:a16="http://schemas.microsoft.com/office/drawing/2014/main" id="{5F097929-F3D6-4D1F-8AFC-CF348171A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cxnSp>
        <p:nvCxnSpPr>
          <p:cNvPr id="3089" name="Straight Connector 3088">
            <a:extLst>
              <a:ext uri="{FF2B5EF4-FFF2-40B4-BE49-F238E27FC236}">
                <a16:creationId xmlns:a16="http://schemas.microsoft.com/office/drawing/2014/main" id="{43074C91-9045-414B-B5F9-567DAE3EE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5743"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3091" name="Rectangle 3090">
            <a:extLst>
              <a:ext uri="{FF2B5EF4-FFF2-40B4-BE49-F238E27FC236}">
                <a16:creationId xmlns:a16="http://schemas.microsoft.com/office/drawing/2014/main" id="{33428ACC-71EC-4171-9527-10983BA6B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105832" y="639097"/>
            <a:ext cx="2551471" cy="3686015"/>
          </a:xfrm>
        </p:spPr>
        <p:txBody>
          <a:bodyPr vert="horz" lIns="91440" tIns="45720" rIns="91440" bIns="45720" rtlCol="0" anchor="b">
            <a:normAutofit/>
          </a:bodyPr>
          <a:lstStyle/>
          <a:p>
            <a:r>
              <a:rPr lang="en-US" sz="5700" dirty="0">
                <a:solidFill>
                  <a:schemeClr val="tx1">
                    <a:lumMod val="85000"/>
                    <a:lumOff val="15000"/>
                  </a:schemeClr>
                </a:solidFill>
              </a:rPr>
              <a:t>The Balance of Good Health</a:t>
            </a:r>
          </a:p>
        </p:txBody>
      </p:sp>
      <p:sp>
        <p:nvSpPr>
          <p:cNvPr id="3080" name="Content Placeholder 3077">
            <a:extLst>
              <a:ext uri="{FF2B5EF4-FFF2-40B4-BE49-F238E27FC236}">
                <a16:creationId xmlns:a16="http://schemas.microsoft.com/office/drawing/2014/main" id="{96F26DF7-E791-4388-A552-CC3BDAE472D1}"/>
              </a:ext>
            </a:extLst>
          </p:cNvPr>
          <p:cNvSpPr>
            <a:spLocks noGrp="1"/>
          </p:cNvSpPr>
          <p:nvPr>
            <p:ph idx="1"/>
          </p:nvPr>
        </p:nvSpPr>
        <p:spPr>
          <a:xfrm>
            <a:off x="6105832" y="4455621"/>
            <a:ext cx="2563493" cy="1238616"/>
          </a:xfrm>
        </p:spPr>
        <p:txBody>
          <a:bodyPr vert="horz" lIns="91440" tIns="45720" rIns="91440" bIns="45720" rtlCol="0">
            <a:normAutofit/>
          </a:bodyPr>
          <a:lstStyle/>
          <a:p>
            <a:pPr marL="0" indent="0">
              <a:buNone/>
            </a:pPr>
            <a:r>
              <a:rPr lang="en-US" sz="1700" cap="all" spc="200" dirty="0">
                <a:solidFill>
                  <a:schemeClr val="tx1">
                    <a:lumMod val="85000"/>
                    <a:lumOff val="15000"/>
                  </a:schemeClr>
                </a:solidFill>
                <a:latin typeface="+mj-lt"/>
              </a:rPr>
              <a:t>First pictorial Guide in the Uk published in 1994</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75499" y="1236059"/>
            <a:ext cx="5184163" cy="3862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3093" name="Straight Connector 3092">
            <a:extLst>
              <a:ext uri="{FF2B5EF4-FFF2-40B4-BE49-F238E27FC236}">
                <a16:creationId xmlns:a16="http://schemas.microsoft.com/office/drawing/2014/main" id="{BA22713B-ABB6-4391-97F9-0449A2B9B6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56978" y="4343400"/>
            <a:ext cx="24003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3095" name="Rectangle 3094">
            <a:extLst>
              <a:ext uri="{FF2B5EF4-FFF2-40B4-BE49-F238E27FC236}">
                <a16:creationId xmlns:a16="http://schemas.microsoft.com/office/drawing/2014/main" id="{2B9BBBC4-97A3-47D2-BFFE-A68530CDB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rgbClr val="DBE12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3097" name="Rectangle 3096">
            <a:extLst>
              <a:ext uri="{FF2B5EF4-FFF2-40B4-BE49-F238E27FC236}">
                <a16:creationId xmlns:a16="http://schemas.microsoft.com/office/drawing/2014/main" id="{78967BEA-EA6A-4FF1-94E2-B010B61A36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rgbClr val="2C2E6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extLst>
      <p:ext uri="{BB962C8B-B14F-4D97-AF65-F5344CB8AC3E}">
        <p14:creationId xmlns:p14="http://schemas.microsoft.com/office/powerpoint/2010/main" val="26522937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F240A2FC-E2C3-458D-96B4-5DF9028D93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5" name="Rectangle 14">
            <a:extLst>
              <a:ext uri="{FF2B5EF4-FFF2-40B4-BE49-F238E27FC236}">
                <a16:creationId xmlns:a16="http://schemas.microsoft.com/office/drawing/2014/main" id="{5F097929-F3D6-4D1F-8AFC-CF348171A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cxnSp>
        <p:nvCxnSpPr>
          <p:cNvPr id="17" name="Straight Connector 16">
            <a:extLst>
              <a:ext uri="{FF2B5EF4-FFF2-40B4-BE49-F238E27FC236}">
                <a16:creationId xmlns:a16="http://schemas.microsoft.com/office/drawing/2014/main" id="{43074C91-9045-414B-B5F9-567DAE3EE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5743"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9" name="Rectangle 18">
            <a:extLst>
              <a:ext uri="{FF2B5EF4-FFF2-40B4-BE49-F238E27FC236}">
                <a16:creationId xmlns:a16="http://schemas.microsoft.com/office/drawing/2014/main" id="{33428ACC-71EC-4171-9527-10983BA6B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105832" y="639097"/>
            <a:ext cx="2551471" cy="3686015"/>
          </a:xfrm>
        </p:spPr>
        <p:txBody>
          <a:bodyPr vert="horz" lIns="91440" tIns="45720" rIns="91440" bIns="45720" rtlCol="0" anchor="b">
            <a:normAutofit/>
          </a:bodyPr>
          <a:lstStyle/>
          <a:p>
            <a:r>
              <a:rPr lang="en-US" sz="5700" dirty="0">
                <a:solidFill>
                  <a:schemeClr val="tx1">
                    <a:lumMod val="85000"/>
                    <a:lumOff val="15000"/>
                  </a:schemeClr>
                </a:solidFill>
              </a:rPr>
              <a:t>The Eat well Plate</a:t>
            </a:r>
          </a:p>
        </p:txBody>
      </p:sp>
      <p:sp>
        <p:nvSpPr>
          <p:cNvPr id="8" name="Content Placeholder 7">
            <a:extLst>
              <a:ext uri="{FF2B5EF4-FFF2-40B4-BE49-F238E27FC236}">
                <a16:creationId xmlns:a16="http://schemas.microsoft.com/office/drawing/2014/main" id="{97F337D7-A75A-47FF-87AF-CA5CC9504A48}"/>
              </a:ext>
            </a:extLst>
          </p:cNvPr>
          <p:cNvSpPr>
            <a:spLocks noGrp="1"/>
          </p:cNvSpPr>
          <p:nvPr>
            <p:ph idx="1"/>
          </p:nvPr>
        </p:nvSpPr>
        <p:spPr>
          <a:xfrm>
            <a:off x="6105832" y="4455621"/>
            <a:ext cx="2563493" cy="1238616"/>
          </a:xfrm>
        </p:spPr>
        <p:txBody>
          <a:bodyPr vert="horz" lIns="91440" tIns="45720" rIns="91440" bIns="45720" rtlCol="0">
            <a:normAutofit/>
          </a:bodyPr>
          <a:lstStyle/>
          <a:p>
            <a:pPr marL="0" indent="0">
              <a:buNone/>
            </a:pPr>
            <a:r>
              <a:rPr lang="en-US" sz="1700" cap="all" spc="200" dirty="0">
                <a:solidFill>
                  <a:schemeClr val="tx1">
                    <a:lumMod val="85000"/>
                    <a:lumOff val="15000"/>
                  </a:schemeClr>
                </a:solidFill>
                <a:latin typeface="+mj-lt"/>
              </a:rPr>
              <a:t>Published in 2007</a:t>
            </a:r>
          </a:p>
        </p:txBody>
      </p:sp>
      <p:pic>
        <p:nvPicPr>
          <p:cNvPr id="4" name="Picture 2"/>
          <p:cNvPicPr>
            <a:picLocks noChangeAspect="1" noChangeArrowheads="1"/>
          </p:cNvPicPr>
          <p:nvPr/>
        </p:nvPicPr>
        <p:blipFill>
          <a:blip r:embed="rId2" cstate="print"/>
          <a:stretch>
            <a:fillRect/>
          </a:stretch>
        </p:blipFill>
        <p:spPr bwMode="auto">
          <a:xfrm>
            <a:off x="475499" y="1345502"/>
            <a:ext cx="5184163" cy="3643314"/>
          </a:xfrm>
          <a:prstGeom prst="rect">
            <a:avLst/>
          </a:prstGeom>
          <a:noFill/>
        </p:spPr>
      </p:pic>
      <p:cxnSp>
        <p:nvCxnSpPr>
          <p:cNvPr id="21" name="Straight Connector 20">
            <a:extLst>
              <a:ext uri="{FF2B5EF4-FFF2-40B4-BE49-F238E27FC236}">
                <a16:creationId xmlns:a16="http://schemas.microsoft.com/office/drawing/2014/main" id="{BA22713B-ABB6-4391-97F9-0449A2B9B6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56978" y="4343400"/>
            <a:ext cx="24003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2B9BBBC4-97A3-47D2-BFFE-A68530CDB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rgbClr val="F5FB4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5" name="Rectangle 24">
            <a:extLst>
              <a:ext uri="{FF2B5EF4-FFF2-40B4-BE49-F238E27FC236}">
                <a16:creationId xmlns:a16="http://schemas.microsoft.com/office/drawing/2014/main" id="{78967BEA-EA6A-4FF1-94E2-B010B61A36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rgbClr val="343867"/>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extLst>
      <p:ext uri="{BB962C8B-B14F-4D97-AF65-F5344CB8AC3E}">
        <p14:creationId xmlns:p14="http://schemas.microsoft.com/office/powerpoint/2010/main" val="24853379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F240A2FC-E2C3-458D-96B4-5DF9028D93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057" name="Rectangle 2056">
            <a:extLst>
              <a:ext uri="{FF2B5EF4-FFF2-40B4-BE49-F238E27FC236}">
                <a16:creationId xmlns:a16="http://schemas.microsoft.com/office/drawing/2014/main" id="{5F097929-F3D6-4D1F-8AFC-CF348171A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cxnSp>
        <p:nvCxnSpPr>
          <p:cNvPr id="2059" name="Straight Connector 2058">
            <a:extLst>
              <a:ext uri="{FF2B5EF4-FFF2-40B4-BE49-F238E27FC236}">
                <a16:creationId xmlns:a16="http://schemas.microsoft.com/office/drawing/2014/main" id="{43074C91-9045-414B-B5F9-567DAE3EE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5743"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061" name="Rectangle 2060">
            <a:extLst>
              <a:ext uri="{FF2B5EF4-FFF2-40B4-BE49-F238E27FC236}">
                <a16:creationId xmlns:a16="http://schemas.microsoft.com/office/drawing/2014/main" id="{33428ACC-71EC-4171-9527-10983BA6B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105832" y="639097"/>
            <a:ext cx="2551471" cy="3686015"/>
          </a:xfrm>
        </p:spPr>
        <p:txBody>
          <a:bodyPr vert="horz" lIns="91440" tIns="45720" rIns="91440" bIns="45720" rtlCol="0" anchor="b">
            <a:normAutofit/>
          </a:bodyPr>
          <a:lstStyle/>
          <a:p>
            <a:r>
              <a:rPr lang="en-US" sz="5700" dirty="0">
                <a:solidFill>
                  <a:schemeClr val="tx1">
                    <a:lumMod val="85000"/>
                    <a:lumOff val="15000"/>
                  </a:schemeClr>
                </a:solidFill>
              </a:rPr>
              <a:t>The Eat Well Guide</a:t>
            </a:r>
          </a:p>
        </p:txBody>
      </p:sp>
      <p:sp>
        <p:nvSpPr>
          <p:cNvPr id="3" name="Content Placeholder 2"/>
          <p:cNvSpPr>
            <a:spLocks noGrp="1"/>
          </p:cNvSpPr>
          <p:nvPr>
            <p:ph idx="1"/>
          </p:nvPr>
        </p:nvSpPr>
        <p:spPr>
          <a:xfrm>
            <a:off x="6105832" y="4455621"/>
            <a:ext cx="2563493" cy="1238616"/>
          </a:xfrm>
        </p:spPr>
        <p:txBody>
          <a:bodyPr vert="horz" lIns="91440" tIns="45720" rIns="91440" bIns="45720" rtlCol="0">
            <a:normAutofit/>
          </a:bodyPr>
          <a:lstStyle/>
          <a:p>
            <a:pPr marL="0" indent="0">
              <a:buNone/>
            </a:pPr>
            <a:r>
              <a:rPr lang="en-US" sz="1700" cap="all" spc="200" dirty="0">
                <a:solidFill>
                  <a:schemeClr val="tx1">
                    <a:lumMod val="85000"/>
                    <a:lumOff val="15000"/>
                  </a:schemeClr>
                </a:solidFill>
                <a:latin typeface="+mj-lt"/>
              </a:rPr>
              <a:t>Published in 2016</a:t>
            </a:r>
          </a:p>
        </p:txBody>
      </p:sp>
      <p:pic>
        <p:nvPicPr>
          <p:cNvPr id="2050" name="Picture 2" descr="C:\Users\Chris.Cashin\Dropbox\pictures and icons\Eatwell_guide_2016_FINAL_MAR-16.jpg"/>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475499" y="1333261"/>
            <a:ext cx="5184163" cy="3667796"/>
          </a:xfrm>
          <a:prstGeom prst="rect">
            <a:avLst/>
          </a:prstGeom>
          <a:noFill/>
          <a:extLst>
            <a:ext uri="{909E8E84-426E-40DD-AFC4-6F175D3DCCD1}">
              <a14:hiddenFill xmlns:a14="http://schemas.microsoft.com/office/drawing/2010/main">
                <a:solidFill>
                  <a:srgbClr val="FFFFFF"/>
                </a:solidFill>
              </a14:hiddenFill>
            </a:ext>
          </a:extLst>
        </p:spPr>
      </p:pic>
      <p:cxnSp>
        <p:nvCxnSpPr>
          <p:cNvPr id="2063" name="Straight Connector 2062">
            <a:extLst>
              <a:ext uri="{FF2B5EF4-FFF2-40B4-BE49-F238E27FC236}">
                <a16:creationId xmlns:a16="http://schemas.microsoft.com/office/drawing/2014/main" id="{BA22713B-ABB6-4391-97F9-0449A2B9B6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56978" y="4343400"/>
            <a:ext cx="24003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2065" name="Rectangle 2064">
            <a:extLst>
              <a:ext uri="{FF2B5EF4-FFF2-40B4-BE49-F238E27FC236}">
                <a16:creationId xmlns:a16="http://schemas.microsoft.com/office/drawing/2014/main" id="{2B9BBBC4-97A3-47D2-BFFE-A68530CDB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rgbClr val="FF4A8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067" name="Rectangle 2066">
            <a:extLst>
              <a:ext uri="{FF2B5EF4-FFF2-40B4-BE49-F238E27FC236}">
                <a16:creationId xmlns:a16="http://schemas.microsoft.com/office/drawing/2014/main" id="{78967BEA-EA6A-4FF1-94E2-B010B61A36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rgbClr val="413259"/>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extLst>
      <p:ext uri="{BB962C8B-B14F-4D97-AF65-F5344CB8AC3E}">
        <p14:creationId xmlns:p14="http://schemas.microsoft.com/office/powerpoint/2010/main" val="41576262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753" name="Rectangle 31752">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3" y="0"/>
            <a:ext cx="9139737"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31755" name="Rectangle 31754">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31746" name="Title 1"/>
          <p:cNvSpPr>
            <a:spLocks noGrp="1"/>
          </p:cNvSpPr>
          <p:nvPr>
            <p:ph type="title"/>
          </p:nvPr>
        </p:nvSpPr>
        <p:spPr>
          <a:xfrm>
            <a:off x="369277" y="516835"/>
            <a:ext cx="2313633" cy="5772840"/>
          </a:xfrm>
        </p:spPr>
        <p:txBody>
          <a:bodyPr anchor="ctr">
            <a:normAutofit/>
          </a:bodyPr>
          <a:lstStyle/>
          <a:p>
            <a:r>
              <a:rPr lang="en-GB" sz="3100" dirty="0">
                <a:solidFill>
                  <a:srgbClr val="FFFFFF"/>
                </a:solidFill>
              </a:rPr>
              <a:t>homework</a:t>
            </a:r>
          </a:p>
        </p:txBody>
      </p:sp>
      <p:sp>
        <p:nvSpPr>
          <p:cNvPr id="31757" name="Rectangle 31756">
            <a:extLst>
              <a:ext uri="{FF2B5EF4-FFF2-40B4-BE49-F238E27FC236}">
                <a16:creationId xmlns:a16="http://schemas.microsoft.com/office/drawing/2014/main" id="{6669F804-A677-4B75-95F4-A5E4426FB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graphicFrame>
        <p:nvGraphicFramePr>
          <p:cNvPr id="31748" name="Content Placeholder 2">
            <a:extLst>
              <a:ext uri="{FF2B5EF4-FFF2-40B4-BE49-F238E27FC236}">
                <a16:creationId xmlns:a16="http://schemas.microsoft.com/office/drawing/2014/main" id="{7C33482B-DF3D-426B-81AE-6361BC99924F}"/>
              </a:ext>
            </a:extLst>
          </p:cNvPr>
          <p:cNvGraphicFramePr>
            <a:graphicFrameLocks noGrp="1"/>
          </p:cNvGraphicFramePr>
          <p:nvPr>
            <p:ph idx="1"/>
            <p:extLst>
              <p:ext uri="{D42A27DB-BD31-4B8C-83A1-F6EECF244321}">
                <p14:modId xmlns:p14="http://schemas.microsoft.com/office/powerpoint/2010/main" val="1293576068"/>
              </p:ext>
            </p:extLst>
          </p:nvPr>
        </p:nvGraphicFramePr>
        <p:xfrm>
          <a:off x="3556397" y="639763"/>
          <a:ext cx="5098256"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30319</TotalTime>
  <Words>2211</Words>
  <Application>Microsoft Office PowerPoint</Application>
  <PresentationFormat>On-screen Show (4:3)</PresentationFormat>
  <Paragraphs>214</Paragraphs>
  <Slides>43</Slides>
  <Notes>28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43</vt:i4>
      </vt:variant>
    </vt:vector>
  </HeadingPairs>
  <TitlesOfParts>
    <vt:vector size="47" baseType="lpstr">
      <vt:lpstr>Calibri</vt:lpstr>
      <vt:lpstr>Calibri Light</vt:lpstr>
      <vt:lpstr>Times New Roman</vt:lpstr>
      <vt:lpstr>Retrospect</vt:lpstr>
      <vt:lpstr>Introduction to Human Nutrition BMHN4002</vt:lpstr>
      <vt:lpstr>Module Lead</vt:lpstr>
      <vt:lpstr>Session one - content</vt:lpstr>
      <vt:lpstr>The module</vt:lpstr>
      <vt:lpstr>Expectations</vt:lpstr>
      <vt:lpstr>House keeping</vt:lpstr>
      <vt:lpstr>Learning Outcomes</vt:lpstr>
      <vt:lpstr>Book Lists</vt:lpstr>
      <vt:lpstr>Books </vt:lpstr>
      <vt:lpstr>Assignments</vt:lpstr>
      <vt:lpstr>The assignment – shown on Moodle </vt:lpstr>
      <vt:lpstr>WHAT IS NUTRITION?</vt:lpstr>
      <vt:lpstr>Why is Nutrition Important? </vt:lpstr>
      <vt:lpstr>Nutritionist</vt:lpstr>
      <vt:lpstr>Dietitian</vt:lpstr>
      <vt:lpstr>Public Health Nutritionist</vt:lpstr>
      <vt:lpstr>Sports Nutritionist</vt:lpstr>
      <vt:lpstr>Others</vt:lpstr>
      <vt:lpstr>So where could you work?</vt:lpstr>
      <vt:lpstr>Some may want to be a DIETITIAN</vt:lpstr>
      <vt:lpstr>What is a Healthy Diet?</vt:lpstr>
      <vt:lpstr>DIETARY REFERENCE VALUES</vt:lpstr>
      <vt:lpstr>DRV</vt:lpstr>
      <vt:lpstr>SACN</vt:lpstr>
      <vt:lpstr>Dietary Reference Values - DRV</vt:lpstr>
      <vt:lpstr>In assignments</vt:lpstr>
      <vt:lpstr>DRV</vt:lpstr>
      <vt:lpstr>DRV</vt:lpstr>
      <vt:lpstr>DRV</vt:lpstr>
      <vt:lpstr>DRV – Reminder!</vt:lpstr>
      <vt:lpstr>DRV</vt:lpstr>
      <vt:lpstr>DRV</vt:lpstr>
      <vt:lpstr>DRV</vt:lpstr>
      <vt:lpstr>DRV</vt:lpstr>
      <vt:lpstr>DRV</vt:lpstr>
      <vt:lpstr>DRV</vt:lpstr>
      <vt:lpstr>DRV</vt:lpstr>
      <vt:lpstr>DRV</vt:lpstr>
      <vt:lpstr>Food Guides in the UK</vt:lpstr>
      <vt:lpstr>The Balance of Good Health</vt:lpstr>
      <vt:lpstr>The Eat well Plate</vt:lpstr>
      <vt:lpstr>The Eat Well Guide</vt:lpstr>
      <vt:lpstr>homework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NUTRITION FOR HEALTH</dc:title>
  <dc:creator>chris</dc:creator>
  <cp:lastModifiedBy>Chris Cashin</cp:lastModifiedBy>
  <cp:revision>9</cp:revision>
  <dcterms:created xsi:type="dcterms:W3CDTF">2020-07-02T13:49:56Z</dcterms:created>
  <dcterms:modified xsi:type="dcterms:W3CDTF">2026-08-13T10:20:05Z</dcterms:modified>
</cp:coreProperties>
</file>