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719" r:id="rId24"/>
    <p:sldId id="775" r:id="rId25"/>
    <p:sldId id="760" r:id="rId26"/>
    <p:sldId id="785" r:id="rId27"/>
    <p:sldId id="784" r:id="rId28"/>
    <p:sldId id="776" r:id="rId29"/>
    <p:sldId id="777" r:id="rId30"/>
    <p:sldId id="787" r:id="rId31"/>
    <p:sldId id="780" r:id="rId32"/>
    <p:sldId id="786" r:id="rId33"/>
    <p:sldId id="779" r:id="rId34"/>
    <p:sldId id="782" r:id="rId35"/>
    <p:sldId id="781" r:id="rId36"/>
    <p:sldId id="783" r:id="rId37"/>
    <p:sldId id="792" r:id="rId38"/>
    <p:sldId id="789" r:id="rId39"/>
    <p:sldId id="790" r:id="rId40"/>
    <p:sldId id="791" r:id="rId41"/>
    <p:sldId id="793" r:id="rId42"/>
    <p:sldId id="794" r:id="rId43"/>
    <p:sldId id="795" r:id="rId44"/>
    <p:sldId id="796" r:id="rId45"/>
    <p:sldId id="797" r:id="rId46"/>
    <p:sldId id="732" r:id="rId47"/>
  </p:sldIdLst>
  <p:sldSz cx="12192000" cy="685800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14D39C-FE61-41EA-92A3-7370974F2B3A}" v="17" dt="2025-02-25T22:27:05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6" y="-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114D39C-FE61-41EA-92A3-7370974F2B3A}"/>
    <pc:docChg chg="undo custSel addSld delSld modSld sldOrd">
      <pc:chgData name="Jenifer Prince Devaraj" userId="c3fb109c-09d1-42a6-93f4-69472d709861" providerId="ADAL" clId="{A114D39C-FE61-41EA-92A3-7370974F2B3A}" dt="2025-02-25T22:27:37.055" v="646" actId="20577"/>
      <pc:docMkLst>
        <pc:docMk/>
      </pc:docMkLst>
      <pc:sldChg chg="modSp mod">
        <pc:chgData name="Jenifer Prince Devaraj" userId="c3fb109c-09d1-42a6-93f4-69472d709861" providerId="ADAL" clId="{A114D39C-FE61-41EA-92A3-7370974F2B3A}" dt="2025-02-25T00:37:04.691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114D39C-FE61-41EA-92A3-7370974F2B3A}" dt="2025-02-25T00:37:04.691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Sp delSp modSp mod">
        <pc:chgData name="Jenifer Prince Devaraj" userId="c3fb109c-09d1-42a6-93f4-69472d709861" providerId="ADAL" clId="{A114D39C-FE61-41EA-92A3-7370974F2B3A}" dt="2025-02-25T21:38:43.523" v="532"/>
        <pc:sldMkLst>
          <pc:docMk/>
          <pc:sldMk cId="34574601" sldId="760"/>
        </pc:sldMkLst>
        <pc:spChg chg="mod">
          <ac:chgData name="Jenifer Prince Devaraj" userId="c3fb109c-09d1-42a6-93f4-69472d709861" providerId="ADAL" clId="{A114D39C-FE61-41EA-92A3-7370974F2B3A}" dt="2025-02-25T21:38:43.523" v="532"/>
          <ac:spMkLst>
            <pc:docMk/>
            <pc:sldMk cId="34574601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7:13.900" v="313" actId="20577"/>
          <ac:spMkLst>
            <pc:docMk/>
            <pc:sldMk cId="34574601" sldId="760"/>
            <ac:spMk id="7" creationId="{82CB5057-5F51-FBFC-62A2-238111919C0A}"/>
          </ac:spMkLst>
        </pc:spChg>
        <pc:spChg chg="add del mod">
          <ac:chgData name="Jenifer Prince Devaraj" userId="c3fb109c-09d1-42a6-93f4-69472d709861" providerId="ADAL" clId="{A114D39C-FE61-41EA-92A3-7370974F2B3A}" dt="2025-02-25T21:34:46.096" v="442" actId="20577"/>
          <ac:spMkLst>
            <pc:docMk/>
            <pc:sldMk cId="34574601" sldId="760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0:47:10.754" v="311" actId="20577"/>
          <ac:spMkLst>
            <pc:docMk/>
            <pc:sldMk cId="34574601" sldId="760"/>
            <ac:spMk id="13" creationId="{259753DC-1B20-4671-E3BE-BE1D67C10966}"/>
          </ac:spMkLst>
        </pc:spChg>
      </pc:sldChg>
      <pc:sldChg chg="modSp del mod">
        <pc:chgData name="Jenifer Prince Devaraj" userId="c3fb109c-09d1-42a6-93f4-69472d709861" providerId="ADAL" clId="{A114D39C-FE61-41EA-92A3-7370974F2B3A}" dt="2025-02-25T00:59:40.783" v="92" actId="47"/>
        <pc:sldMkLst>
          <pc:docMk/>
          <pc:sldMk cId="777801352" sldId="761"/>
        </pc:sldMkLst>
        <pc:spChg chg="mod">
          <ac:chgData name="Jenifer Prince Devaraj" userId="c3fb109c-09d1-42a6-93f4-69472d709861" providerId="ADAL" clId="{A114D39C-FE61-41EA-92A3-7370974F2B3A}" dt="2025-02-25T00:48:00.220" v="5" actId="1076"/>
          <ac:spMkLst>
            <pc:docMk/>
            <pc:sldMk cId="777801352" sldId="761"/>
            <ac:spMk id="6" creationId="{F8786BAD-055B-38E9-EC08-3B03BEB46516}"/>
          </ac:spMkLst>
        </pc:spChg>
      </pc:sldChg>
      <pc:sldChg chg="modSp mod">
        <pc:chgData name="Jenifer Prince Devaraj" userId="c3fb109c-09d1-42a6-93f4-69472d709861" providerId="ADAL" clId="{A114D39C-FE61-41EA-92A3-7370974F2B3A}" dt="2025-02-25T21:38:38.297" v="531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A114D39C-FE61-41EA-92A3-7370974F2B3A}" dt="2025-02-25T21:38:38.297" v="531" actId="20577"/>
          <ac:spMkLst>
            <pc:docMk/>
            <pc:sldMk cId="516702989" sldId="7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02:22.256" v="127" actId="6549"/>
          <ac:spMkLst>
            <pc:docMk/>
            <pc:sldMk cId="516702989" sldId="77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01:47:04.240" v="189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8:53.505" v="535"/>
        <pc:sldMkLst>
          <pc:docMk/>
          <pc:sldMk cId="1893827762" sldId="776"/>
        </pc:sldMkLst>
        <pc:spChg chg="mod">
          <ac:chgData name="Jenifer Prince Devaraj" userId="c3fb109c-09d1-42a6-93f4-69472d709861" providerId="ADAL" clId="{A114D39C-FE61-41EA-92A3-7370974F2B3A}" dt="2025-02-25T21:38:53.505" v="535"/>
          <ac:spMkLst>
            <pc:docMk/>
            <pc:sldMk cId="1893827762" sldId="776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A114D39C-FE61-41EA-92A3-7370974F2B3A}" dt="2025-02-25T09:59:43.446" v="192" actId="1076"/>
          <ac:picMkLst>
            <pc:docMk/>
            <pc:sldMk cId="1893827762" sldId="776"/>
            <ac:picMk id="6" creationId="{0B3FA428-D0B4-4F9D-8A9E-46A1B744C3F1}"/>
          </ac:picMkLst>
        </pc:picChg>
        <pc:picChg chg="add del mod">
          <ac:chgData name="Jenifer Prince Devaraj" userId="c3fb109c-09d1-42a6-93f4-69472d709861" providerId="ADAL" clId="{A114D39C-FE61-41EA-92A3-7370974F2B3A}" dt="2025-02-25T01:03:45.638" v="131" actId="478"/>
          <ac:picMkLst>
            <pc:docMk/>
            <pc:sldMk cId="1893827762" sldId="776"/>
            <ac:picMk id="6" creationId="{28318BBB-7308-49B3-81F7-7D4BA1D5F23D}"/>
          </ac:picMkLst>
        </pc:picChg>
        <pc:picChg chg="add del mod">
          <ac:chgData name="Jenifer Prince Devaraj" userId="c3fb109c-09d1-42a6-93f4-69472d709861" providerId="ADAL" clId="{A114D39C-FE61-41EA-92A3-7370974F2B3A}" dt="2025-02-25T01:04:16.029" v="133" actId="478"/>
          <ac:picMkLst>
            <pc:docMk/>
            <pc:sldMk cId="1893827762" sldId="776"/>
            <ac:picMk id="7" creationId="{598D6AD7-6FB7-4EDD-A4C0-55B72893EFED}"/>
          </ac:picMkLst>
        </pc:picChg>
        <pc:picChg chg="add del mod">
          <ac:chgData name="Jenifer Prince Devaraj" userId="c3fb109c-09d1-42a6-93f4-69472d709861" providerId="ADAL" clId="{A114D39C-FE61-41EA-92A3-7370974F2B3A}" dt="2025-02-25T09:58:44.825" v="190" actId="478"/>
          <ac:picMkLst>
            <pc:docMk/>
            <pc:sldMk cId="1893827762" sldId="776"/>
            <ac:picMk id="8" creationId="{2C693E82-76F7-46C9-9660-78BD39B603EB}"/>
          </ac:picMkLst>
        </pc:picChg>
        <pc:picChg chg="del">
          <ac:chgData name="Jenifer Prince Devaraj" userId="c3fb109c-09d1-42a6-93f4-69472d709861" providerId="ADAL" clId="{A114D39C-FE61-41EA-92A3-7370974F2B3A}" dt="2025-02-25T01:02:37.951" v="129" actId="478"/>
          <ac:picMkLst>
            <pc:docMk/>
            <pc:sldMk cId="1893827762" sldId="776"/>
            <ac:picMk id="10" creationId="{51F0B95A-0788-4339-AF11-C16168D8CC20}"/>
          </ac:picMkLst>
        </pc:picChg>
      </pc:sldChg>
      <pc:sldChg chg="modSp mod">
        <pc:chgData name="Jenifer Prince Devaraj" userId="c3fb109c-09d1-42a6-93f4-69472d709861" providerId="ADAL" clId="{A114D39C-FE61-41EA-92A3-7370974F2B3A}" dt="2025-02-25T21:38:58.285" v="536"/>
        <pc:sldMkLst>
          <pc:docMk/>
          <pc:sldMk cId="3920065789" sldId="777"/>
        </pc:sldMkLst>
        <pc:spChg chg="mod">
          <ac:chgData name="Jenifer Prince Devaraj" userId="c3fb109c-09d1-42a6-93f4-69472d709861" providerId="ADAL" clId="{A114D39C-FE61-41EA-92A3-7370974F2B3A}" dt="2025-02-25T21:38:58.285" v="536"/>
          <ac:spMkLst>
            <pc:docMk/>
            <pc:sldMk cId="3920065789" sldId="77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5:56.805" v="173" actId="20577"/>
          <ac:spMkLst>
            <pc:docMk/>
            <pc:sldMk cId="3920065789" sldId="777"/>
            <ac:spMk id="7" creationId="{6918B046-E486-5452-D91F-4A0F82624791}"/>
          </ac:spMkLst>
        </pc:spChg>
      </pc:sldChg>
      <pc:sldChg chg="modSp del mod">
        <pc:chgData name="Jenifer Prince Devaraj" userId="c3fb109c-09d1-42a6-93f4-69472d709861" providerId="ADAL" clId="{A114D39C-FE61-41EA-92A3-7370974F2B3A}" dt="2025-02-25T10:00:51.545" v="199" actId="47"/>
        <pc:sldMkLst>
          <pc:docMk/>
          <pc:sldMk cId="445554227" sldId="778"/>
        </pc:sldMkLst>
        <pc:spChg chg="mod">
          <ac:chgData name="Jenifer Prince Devaraj" userId="c3fb109c-09d1-42a6-93f4-69472d709861" providerId="ADAL" clId="{A114D39C-FE61-41EA-92A3-7370974F2B3A}" dt="2025-02-25T01:45:17.045" v="166" actId="14100"/>
          <ac:spMkLst>
            <pc:docMk/>
            <pc:sldMk cId="445554227" sldId="778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01:45:38.032" v="171" actId="20577"/>
          <ac:spMkLst>
            <pc:docMk/>
            <pc:sldMk cId="445554227" sldId="778"/>
            <ac:spMk id="13" creationId="{259753DC-1B20-4671-E3BE-BE1D67C10966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9:21.283" v="541"/>
        <pc:sldMkLst>
          <pc:docMk/>
          <pc:sldMk cId="4001338554" sldId="779"/>
        </pc:sldMkLst>
        <pc:spChg chg="mod">
          <ac:chgData name="Jenifer Prince Devaraj" userId="c3fb109c-09d1-42a6-93f4-69472d709861" providerId="ADAL" clId="{A114D39C-FE61-41EA-92A3-7370974F2B3A}" dt="2025-02-25T21:39:21.283" v="541"/>
          <ac:spMkLst>
            <pc:docMk/>
            <pc:sldMk cId="4001338554" sldId="779"/>
            <ac:spMk id="2" creationId="{599D6D5D-84A5-2599-8C62-A39AD58B7439}"/>
          </ac:spMkLst>
        </pc:spChg>
        <pc:picChg chg="add del mod">
          <ac:chgData name="Jenifer Prince Devaraj" userId="c3fb109c-09d1-42a6-93f4-69472d709861" providerId="ADAL" clId="{A114D39C-FE61-41EA-92A3-7370974F2B3A}" dt="2025-02-25T10:48:30.147" v="318" actId="478"/>
          <ac:picMkLst>
            <pc:docMk/>
            <pc:sldMk cId="4001338554" sldId="779"/>
            <ac:picMk id="6" creationId="{988FC7E2-A20F-4FBD-9047-9284AFE59DB5}"/>
          </ac:picMkLst>
        </pc:picChg>
        <pc:picChg chg="del">
          <ac:chgData name="Jenifer Prince Devaraj" userId="c3fb109c-09d1-42a6-93f4-69472d709861" providerId="ADAL" clId="{A114D39C-FE61-41EA-92A3-7370974F2B3A}" dt="2025-02-25T10:03:03.678" v="210" actId="478"/>
          <ac:picMkLst>
            <pc:docMk/>
            <pc:sldMk cId="4001338554" sldId="779"/>
            <ac:picMk id="7" creationId="{926818DF-12C0-42D5-90A3-1898011355BC}"/>
          </ac:picMkLst>
        </pc:picChg>
        <pc:picChg chg="add del mod">
          <ac:chgData name="Jenifer Prince Devaraj" userId="c3fb109c-09d1-42a6-93f4-69472d709861" providerId="ADAL" clId="{A114D39C-FE61-41EA-92A3-7370974F2B3A}" dt="2025-02-25T10:49:03.401" v="320" actId="478"/>
          <ac:picMkLst>
            <pc:docMk/>
            <pc:sldMk cId="4001338554" sldId="779"/>
            <ac:picMk id="8" creationId="{E28AB560-C6B8-481E-AE75-26BBBD7ED97F}"/>
          </ac:picMkLst>
        </pc:picChg>
        <pc:picChg chg="add mod">
          <ac:chgData name="Jenifer Prince Devaraj" userId="c3fb109c-09d1-42a6-93f4-69472d709861" providerId="ADAL" clId="{A114D39C-FE61-41EA-92A3-7370974F2B3A}" dt="2025-02-25T10:49:40.530" v="322" actId="1076"/>
          <ac:picMkLst>
            <pc:docMk/>
            <pc:sldMk cId="4001338554" sldId="779"/>
            <ac:picMk id="9" creationId="{8F08F1B1-25B8-4612-BCB7-D5439C4EE4B7}"/>
          </ac:picMkLst>
        </pc:picChg>
      </pc:sldChg>
      <pc:sldChg chg="addSp delSp modSp mod">
        <pc:chgData name="Jenifer Prince Devaraj" userId="c3fb109c-09d1-42a6-93f4-69472d709861" providerId="ADAL" clId="{A114D39C-FE61-41EA-92A3-7370974F2B3A}" dt="2025-02-25T21:39:07.049" v="538"/>
        <pc:sldMkLst>
          <pc:docMk/>
          <pc:sldMk cId="801157786" sldId="780"/>
        </pc:sldMkLst>
        <pc:spChg chg="mod">
          <ac:chgData name="Jenifer Prince Devaraj" userId="c3fb109c-09d1-42a6-93f4-69472d709861" providerId="ADAL" clId="{A114D39C-FE61-41EA-92A3-7370974F2B3A}" dt="2025-02-25T21:39:07.049" v="538"/>
          <ac:spMkLst>
            <pc:docMk/>
            <pc:sldMk cId="801157786" sldId="780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A114D39C-FE61-41EA-92A3-7370974F2B3A}" dt="2025-02-25T10:47:53.527" v="316" actId="14100"/>
          <ac:spMkLst>
            <pc:docMk/>
            <pc:sldMk cId="801157786" sldId="780"/>
            <ac:spMk id="8" creationId="{2AAE2728-B2CF-0FFA-BB0C-F7A38166FACD}"/>
          </ac:spMkLst>
        </pc:spChg>
      </pc:sldChg>
      <pc:sldChg chg="addSp delSp modSp mod">
        <pc:chgData name="Jenifer Prince Devaraj" userId="c3fb109c-09d1-42a6-93f4-69472d709861" providerId="ADAL" clId="{A114D39C-FE61-41EA-92A3-7370974F2B3A}" dt="2025-02-25T21:39:31.710" v="543"/>
        <pc:sldMkLst>
          <pc:docMk/>
          <pc:sldMk cId="1842465817" sldId="781"/>
        </pc:sldMkLst>
        <pc:spChg chg="mod">
          <ac:chgData name="Jenifer Prince Devaraj" userId="c3fb109c-09d1-42a6-93f4-69472d709861" providerId="ADAL" clId="{A114D39C-FE61-41EA-92A3-7370974F2B3A}" dt="2025-02-25T21:39:31.710" v="543"/>
          <ac:spMkLst>
            <pc:docMk/>
            <pc:sldMk cId="1842465817" sldId="781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A114D39C-FE61-41EA-92A3-7370974F2B3A}" dt="2025-02-25T10:57:19.733" v="326" actId="478"/>
          <ac:spMkLst>
            <pc:docMk/>
            <pc:sldMk cId="1842465817" sldId="781"/>
            <ac:spMk id="8" creationId="{2AAE2728-B2CF-0FFA-BB0C-F7A38166FACD}"/>
          </ac:spMkLst>
        </pc:spChg>
        <pc:picChg chg="add mod">
          <ac:chgData name="Jenifer Prince Devaraj" userId="c3fb109c-09d1-42a6-93f4-69472d709861" providerId="ADAL" clId="{A114D39C-FE61-41EA-92A3-7370974F2B3A}" dt="2025-02-25T10:57:24.032" v="329" actId="1076"/>
          <ac:picMkLst>
            <pc:docMk/>
            <pc:sldMk cId="1842465817" sldId="781"/>
            <ac:picMk id="7" creationId="{969DBEA7-CAB8-49BA-9B98-3F9854225157}"/>
          </ac:picMkLst>
        </pc:picChg>
        <pc:picChg chg="add mod">
          <ac:chgData name="Jenifer Prince Devaraj" userId="c3fb109c-09d1-42a6-93f4-69472d709861" providerId="ADAL" clId="{A114D39C-FE61-41EA-92A3-7370974F2B3A}" dt="2025-02-25T10:57:38.418" v="332" actId="1076"/>
          <ac:picMkLst>
            <pc:docMk/>
            <pc:sldMk cId="1842465817" sldId="781"/>
            <ac:picMk id="10" creationId="{63BA809F-18E9-4F82-9FB6-C888DB4D684F}"/>
          </ac:picMkLst>
        </pc:picChg>
      </pc:sldChg>
      <pc:sldChg chg="modSp mod">
        <pc:chgData name="Jenifer Prince Devaraj" userId="c3fb109c-09d1-42a6-93f4-69472d709861" providerId="ADAL" clId="{A114D39C-FE61-41EA-92A3-7370974F2B3A}" dt="2025-02-25T21:39:26.547" v="542"/>
        <pc:sldMkLst>
          <pc:docMk/>
          <pc:sldMk cId="1346418976" sldId="782"/>
        </pc:sldMkLst>
        <pc:spChg chg="mod">
          <ac:chgData name="Jenifer Prince Devaraj" userId="c3fb109c-09d1-42a6-93f4-69472d709861" providerId="ADAL" clId="{A114D39C-FE61-41EA-92A3-7370974F2B3A}" dt="2025-02-25T21:39:26.547" v="542"/>
          <ac:spMkLst>
            <pc:docMk/>
            <pc:sldMk cId="1346418976" sldId="782"/>
            <ac:spMk id="2" creationId="{599D6D5D-84A5-2599-8C62-A39AD58B7439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9:36.928" v="544"/>
        <pc:sldMkLst>
          <pc:docMk/>
          <pc:sldMk cId="480975178" sldId="783"/>
        </pc:sldMkLst>
        <pc:spChg chg="mod">
          <ac:chgData name="Jenifer Prince Devaraj" userId="c3fb109c-09d1-42a6-93f4-69472d709861" providerId="ADAL" clId="{A114D39C-FE61-41EA-92A3-7370974F2B3A}" dt="2025-02-25T21:39:36.928" v="544"/>
          <ac:spMkLst>
            <pc:docMk/>
            <pc:sldMk cId="480975178" sldId="783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A114D39C-FE61-41EA-92A3-7370974F2B3A}" dt="2025-02-25T10:56:34.144" v="325" actId="1076"/>
          <ac:picMkLst>
            <pc:docMk/>
            <pc:sldMk cId="480975178" sldId="783"/>
            <ac:picMk id="6" creationId="{A0066F8C-A18C-41C3-9C51-021067B9D06D}"/>
          </ac:picMkLst>
        </pc:picChg>
        <pc:picChg chg="del">
          <ac:chgData name="Jenifer Prince Devaraj" userId="c3fb109c-09d1-42a6-93f4-69472d709861" providerId="ADAL" clId="{A114D39C-FE61-41EA-92A3-7370974F2B3A}" dt="2025-02-25T10:56:03.300" v="323" actId="478"/>
          <ac:picMkLst>
            <pc:docMk/>
            <pc:sldMk cId="480975178" sldId="783"/>
            <ac:picMk id="8" creationId="{5F5F706F-D68C-4844-98CA-7DD26FBA35FB}"/>
          </ac:picMkLst>
        </pc:picChg>
      </pc:sldChg>
      <pc:sldChg chg="addSp delSp modSp mod">
        <pc:chgData name="Jenifer Prince Devaraj" userId="c3fb109c-09d1-42a6-93f4-69472d709861" providerId="ADAL" clId="{A114D39C-FE61-41EA-92A3-7370974F2B3A}" dt="2025-02-25T21:38:50.252" v="534"/>
        <pc:sldMkLst>
          <pc:docMk/>
          <pc:sldMk cId="291220870" sldId="784"/>
        </pc:sldMkLst>
        <pc:spChg chg="mod">
          <ac:chgData name="Jenifer Prince Devaraj" userId="c3fb109c-09d1-42a6-93f4-69472d709861" providerId="ADAL" clId="{A114D39C-FE61-41EA-92A3-7370974F2B3A}" dt="2025-02-25T21:38:50.252" v="534"/>
          <ac:spMkLst>
            <pc:docMk/>
            <pc:sldMk cId="291220870" sldId="78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0:14.095" v="157" actId="1076"/>
          <ac:spMkLst>
            <pc:docMk/>
            <pc:sldMk cId="291220870" sldId="784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A114D39C-FE61-41EA-92A3-7370974F2B3A}" dt="2025-02-25T10:46:13.446" v="294" actId="478"/>
          <ac:spMkLst>
            <pc:docMk/>
            <pc:sldMk cId="291220870" sldId="784"/>
            <ac:spMk id="7" creationId="{FA5C5418-60B7-4136-B58B-A12ED715097E}"/>
          </ac:spMkLst>
        </pc:spChg>
        <pc:spChg chg="mod">
          <ac:chgData name="Jenifer Prince Devaraj" userId="c3fb109c-09d1-42a6-93f4-69472d709861" providerId="ADAL" clId="{A114D39C-FE61-41EA-92A3-7370974F2B3A}" dt="2025-02-25T10:46:19.895" v="295" actId="1076"/>
          <ac:spMkLst>
            <pc:docMk/>
            <pc:sldMk cId="291220870" sldId="784"/>
            <ac:spMk id="8" creationId="{F75E47BC-C680-418E-9475-06B0C1E32F1C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8:46.847" v="533"/>
        <pc:sldMkLst>
          <pc:docMk/>
          <pc:sldMk cId="3238446514" sldId="785"/>
        </pc:sldMkLst>
        <pc:spChg chg="mod">
          <ac:chgData name="Jenifer Prince Devaraj" userId="c3fb109c-09d1-42a6-93f4-69472d709861" providerId="ADAL" clId="{A114D39C-FE61-41EA-92A3-7370974F2B3A}" dt="2025-02-25T21:38:46.847" v="533"/>
          <ac:spMkLst>
            <pc:docMk/>
            <pc:sldMk cId="3238446514" sldId="78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6:32.512" v="180" actId="20577"/>
          <ac:spMkLst>
            <pc:docMk/>
            <pc:sldMk cId="3238446514" sldId="785"/>
            <ac:spMk id="6" creationId="{F8786BAD-055B-38E9-EC08-3B03BEB46516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9:14.465" v="539"/>
        <pc:sldMkLst>
          <pc:docMk/>
          <pc:sldMk cId="3332249422" sldId="786"/>
        </pc:sldMkLst>
        <pc:spChg chg="mod">
          <ac:chgData name="Jenifer Prince Devaraj" userId="c3fb109c-09d1-42a6-93f4-69472d709861" providerId="ADAL" clId="{A114D39C-FE61-41EA-92A3-7370974F2B3A}" dt="2025-02-25T21:39:14.465" v="539"/>
          <ac:spMkLst>
            <pc:docMk/>
            <pc:sldMk cId="3332249422" sldId="78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8:08.563" v="317"/>
          <ac:spMkLst>
            <pc:docMk/>
            <pc:sldMk cId="3332249422" sldId="786"/>
            <ac:spMk id="8" creationId="{2AAE2728-B2CF-0FFA-BB0C-F7A38166FACD}"/>
          </ac:spMkLst>
        </pc:spChg>
      </pc:sldChg>
      <pc:sldChg chg="modSp add mod ord">
        <pc:chgData name="Jenifer Prince Devaraj" userId="c3fb109c-09d1-42a6-93f4-69472d709861" providerId="ADAL" clId="{A114D39C-FE61-41EA-92A3-7370974F2B3A}" dt="2025-02-25T21:39:02.757" v="537"/>
        <pc:sldMkLst>
          <pc:docMk/>
          <pc:sldMk cId="1699773032" sldId="787"/>
        </pc:sldMkLst>
        <pc:spChg chg="mod">
          <ac:chgData name="Jenifer Prince Devaraj" userId="c3fb109c-09d1-42a6-93f4-69472d709861" providerId="ADAL" clId="{A114D39C-FE61-41EA-92A3-7370974F2B3A}" dt="2025-02-25T21:39:02.757" v="537"/>
          <ac:spMkLst>
            <pc:docMk/>
            <pc:sldMk cId="1699773032" sldId="78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6:34.934" v="304" actId="20577"/>
          <ac:spMkLst>
            <pc:docMk/>
            <pc:sldMk cId="1699773032" sldId="78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10:46:47.974" v="305"/>
          <ac:spMkLst>
            <pc:docMk/>
            <pc:sldMk cId="1699773032" sldId="787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5:04.111" v="446" actId="20577"/>
          <ac:spMkLst>
            <pc:docMk/>
            <pc:sldMk cId="1699773032" sldId="787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0:47:00.193" v="308" actId="20577"/>
          <ac:spMkLst>
            <pc:docMk/>
            <pc:sldMk cId="1699773032" sldId="787"/>
            <ac:spMk id="13" creationId="{259753DC-1B20-4671-E3BE-BE1D67C10966}"/>
          </ac:spMkLst>
        </pc:spChg>
      </pc:sldChg>
      <pc:sldChg chg="modSp add del mod ord">
        <pc:chgData name="Jenifer Prince Devaraj" userId="c3fb109c-09d1-42a6-93f4-69472d709861" providerId="ADAL" clId="{A114D39C-FE61-41EA-92A3-7370974F2B3A}" dt="2025-02-25T21:36:06.598" v="451" actId="47"/>
        <pc:sldMkLst>
          <pc:docMk/>
          <pc:sldMk cId="945756663" sldId="788"/>
        </pc:sldMkLst>
        <pc:spChg chg="mod">
          <ac:chgData name="Jenifer Prince Devaraj" userId="c3fb109c-09d1-42a6-93f4-69472d709861" providerId="ADAL" clId="{A114D39C-FE61-41EA-92A3-7370974F2B3A}" dt="2025-02-25T11:54:48.041" v="354" actId="20577"/>
          <ac:spMkLst>
            <pc:docMk/>
            <pc:sldMk cId="945756663" sldId="78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21:35:32.347" v="447" actId="20577"/>
          <ac:spMkLst>
            <pc:docMk/>
            <pc:sldMk cId="945756663" sldId="788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5:40.802" v="450" actId="20577"/>
          <ac:spMkLst>
            <pc:docMk/>
            <pc:sldMk cId="945756663" sldId="788"/>
            <ac:spMk id="13" creationId="{259753DC-1B20-4671-E3BE-BE1D67C10966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7:26.362" v="477" actId="20577"/>
        <pc:sldMkLst>
          <pc:docMk/>
          <pc:sldMk cId="4223079398" sldId="789"/>
        </pc:sldMkLst>
        <pc:spChg chg="mod">
          <ac:chgData name="Jenifer Prince Devaraj" userId="c3fb109c-09d1-42a6-93f4-69472d709861" providerId="ADAL" clId="{A114D39C-FE61-41EA-92A3-7370974F2B3A}" dt="2025-02-25T21:36:30.058" v="452" actId="20577"/>
          <ac:spMkLst>
            <pc:docMk/>
            <pc:sldMk cId="4223079398" sldId="789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7:26.362" v="477" actId="20577"/>
          <ac:spMkLst>
            <pc:docMk/>
            <pc:sldMk cId="4223079398" sldId="789"/>
            <ac:spMk id="13" creationId="{259753DC-1B20-4671-E3BE-BE1D67C10966}"/>
          </ac:spMkLst>
        </pc:spChg>
      </pc:sldChg>
      <pc:sldChg chg="delSp modSp add mod">
        <pc:chgData name="Jenifer Prince Devaraj" userId="c3fb109c-09d1-42a6-93f4-69472d709861" providerId="ADAL" clId="{A114D39C-FE61-41EA-92A3-7370974F2B3A}" dt="2025-02-25T21:33:44.451" v="430"/>
        <pc:sldMkLst>
          <pc:docMk/>
          <pc:sldMk cId="658242934" sldId="790"/>
        </pc:sldMkLst>
        <pc:spChg chg="del mod">
          <ac:chgData name="Jenifer Prince Devaraj" userId="c3fb109c-09d1-42a6-93f4-69472d709861" providerId="ADAL" clId="{A114D39C-FE61-41EA-92A3-7370974F2B3A}" dt="2025-02-25T11:57:26.835" v="359" actId="478"/>
          <ac:spMkLst>
            <pc:docMk/>
            <pc:sldMk cId="658242934" sldId="790"/>
            <ac:spMk id="7" creationId="{82CB5057-5F51-FBFC-62A2-238111919C0A}"/>
          </ac:spMkLst>
        </pc:spChg>
        <pc:spChg chg="del mod">
          <ac:chgData name="Jenifer Prince Devaraj" userId="c3fb109c-09d1-42a6-93f4-69472d709861" providerId="ADAL" clId="{A114D39C-FE61-41EA-92A3-7370974F2B3A}" dt="2025-02-25T21:33:44.451" v="430"/>
          <ac:spMkLst>
            <pc:docMk/>
            <pc:sldMk cId="658242934" sldId="790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21:33:43.449" v="428" actId="1076"/>
          <ac:spMkLst>
            <pc:docMk/>
            <pc:sldMk cId="658242934" sldId="790"/>
            <ac:spMk id="13" creationId="{259753DC-1B20-4671-E3BE-BE1D67C10966}"/>
          </ac:spMkLst>
        </pc:spChg>
      </pc:sldChg>
      <pc:sldChg chg="delSp modSp add mod">
        <pc:chgData name="Jenifer Prince Devaraj" userId="c3fb109c-09d1-42a6-93f4-69472d709861" providerId="ADAL" clId="{A114D39C-FE61-41EA-92A3-7370974F2B3A}" dt="2025-02-25T21:33:50.054" v="433"/>
        <pc:sldMkLst>
          <pc:docMk/>
          <pc:sldMk cId="2859820896" sldId="791"/>
        </pc:sldMkLst>
        <pc:spChg chg="del mod">
          <ac:chgData name="Jenifer Prince Devaraj" userId="c3fb109c-09d1-42a6-93f4-69472d709861" providerId="ADAL" clId="{A114D39C-FE61-41EA-92A3-7370974F2B3A}" dt="2025-02-25T21:33:50.054" v="433"/>
          <ac:spMkLst>
            <pc:docMk/>
            <pc:sldMk cId="2859820896" sldId="791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1:58:23.051" v="378"/>
          <ac:spMkLst>
            <pc:docMk/>
            <pc:sldMk cId="2859820896" sldId="791"/>
            <ac:spMk id="13" creationId="{259753DC-1B20-4671-E3BE-BE1D67C10966}"/>
          </ac:spMkLst>
        </pc:spChg>
      </pc:sldChg>
      <pc:sldChg chg="modSp add mod ord">
        <pc:chgData name="Jenifer Prince Devaraj" userId="c3fb109c-09d1-42a6-93f4-69472d709861" providerId="ADAL" clId="{A114D39C-FE61-41EA-92A3-7370974F2B3A}" dt="2025-02-25T22:25:17.009" v="638" actId="20577"/>
        <pc:sldMkLst>
          <pc:docMk/>
          <pc:sldMk cId="3392337256" sldId="792"/>
        </pc:sldMkLst>
        <pc:spChg chg="mod">
          <ac:chgData name="Jenifer Prince Devaraj" userId="c3fb109c-09d1-42a6-93f4-69472d709861" providerId="ADAL" clId="{A114D39C-FE61-41EA-92A3-7370974F2B3A}" dt="2025-02-25T21:38:14.379" v="520" actId="20577"/>
          <ac:spMkLst>
            <pc:docMk/>
            <pc:sldMk cId="3392337256" sldId="79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22:25:17.009" v="638" actId="20577"/>
          <ac:spMkLst>
            <pc:docMk/>
            <pc:sldMk cId="3392337256" sldId="792"/>
            <ac:spMk id="15" creationId="{85B9DB09-AFF2-ED26-610C-81DB3EC95191}"/>
          </ac:spMkLst>
        </pc:spChg>
      </pc:sldChg>
      <pc:sldChg chg="addSp delSp modSp add mod modTransition delAnim modAnim">
        <pc:chgData name="Jenifer Prince Devaraj" userId="c3fb109c-09d1-42a6-93f4-69472d709861" providerId="ADAL" clId="{A114D39C-FE61-41EA-92A3-7370974F2B3A}" dt="2025-02-25T22:25:51.649" v="640" actId="1076"/>
        <pc:sldMkLst>
          <pc:docMk/>
          <pc:sldMk cId="2266911506" sldId="793"/>
        </pc:sldMkLst>
        <pc:spChg chg="del">
          <ac:chgData name="Jenifer Prince Devaraj" userId="c3fb109c-09d1-42a6-93f4-69472d709861" providerId="ADAL" clId="{A114D39C-FE61-41EA-92A3-7370974F2B3A}" dt="2025-02-25T21:39:58.025" v="546" actId="478"/>
          <ac:spMkLst>
            <pc:docMk/>
            <pc:sldMk cId="2266911506" sldId="793"/>
            <ac:spMk id="13" creationId="{259753DC-1B20-4671-E3BE-BE1D67C10966}"/>
          </ac:spMkLst>
        </pc:spChg>
        <pc:picChg chg="add del mod">
          <ac:chgData name="Jenifer Prince Devaraj" userId="c3fb109c-09d1-42a6-93f4-69472d709861" providerId="ADAL" clId="{A114D39C-FE61-41EA-92A3-7370974F2B3A}" dt="2025-02-25T21:40:54.687" v="548" actId="478"/>
          <ac:picMkLst>
            <pc:docMk/>
            <pc:sldMk cId="2266911506" sldId="793"/>
            <ac:picMk id="6" creationId="{7D2CA3F0-FDB2-4936-807D-C86150E3005E}"/>
          </ac:picMkLst>
        </pc:picChg>
        <pc:picChg chg="add del mod">
          <ac:chgData name="Jenifer Prince Devaraj" userId="c3fb109c-09d1-42a6-93f4-69472d709861" providerId="ADAL" clId="{A114D39C-FE61-41EA-92A3-7370974F2B3A}" dt="2025-02-25T21:45:46.754" v="550" actId="478"/>
          <ac:picMkLst>
            <pc:docMk/>
            <pc:sldMk cId="2266911506" sldId="793"/>
            <ac:picMk id="7" creationId="{4DCDDBFA-7E7A-4642-9375-C9F3D9D9971B}"/>
          </ac:picMkLst>
        </pc:picChg>
        <pc:picChg chg="add del mod">
          <ac:chgData name="Jenifer Prince Devaraj" userId="c3fb109c-09d1-42a6-93f4-69472d709861" providerId="ADAL" clId="{A114D39C-FE61-41EA-92A3-7370974F2B3A}" dt="2025-02-25T21:46:11.825" v="552" actId="478"/>
          <ac:picMkLst>
            <pc:docMk/>
            <pc:sldMk cId="2266911506" sldId="793"/>
            <ac:picMk id="8" creationId="{7E5EB499-B820-4224-A603-09C9C98ED35C}"/>
          </ac:picMkLst>
        </pc:picChg>
        <pc:picChg chg="add del mod">
          <ac:chgData name="Jenifer Prince Devaraj" userId="c3fb109c-09d1-42a6-93f4-69472d709861" providerId="ADAL" clId="{A114D39C-FE61-41EA-92A3-7370974F2B3A}" dt="2025-02-25T22:11:12.780" v="622" actId="478"/>
          <ac:picMkLst>
            <pc:docMk/>
            <pc:sldMk cId="2266911506" sldId="793"/>
            <ac:picMk id="9" creationId="{58F119B7-B0B4-4660-8F02-E22822949F4E}"/>
          </ac:picMkLst>
        </pc:picChg>
        <pc:picChg chg="add mod">
          <ac:chgData name="Jenifer Prince Devaraj" userId="c3fb109c-09d1-42a6-93f4-69472d709861" providerId="ADAL" clId="{A114D39C-FE61-41EA-92A3-7370974F2B3A}" dt="2025-02-25T22:25:51.649" v="640" actId="1076"/>
          <ac:picMkLst>
            <pc:docMk/>
            <pc:sldMk cId="2266911506" sldId="793"/>
            <ac:picMk id="10" creationId="{E948C356-C49D-47E1-83E0-E2B95A2B08AF}"/>
          </ac:picMkLst>
        </pc:picChg>
      </pc:sldChg>
      <pc:sldChg chg="modSp add del mod">
        <pc:chgData name="Jenifer Prince Devaraj" userId="c3fb109c-09d1-42a6-93f4-69472d709861" providerId="ADAL" clId="{A114D39C-FE61-41EA-92A3-7370974F2B3A}" dt="2025-02-25T21:37:55.618" v="495" actId="2890"/>
        <pc:sldMkLst>
          <pc:docMk/>
          <pc:sldMk cId="3875455485" sldId="793"/>
        </pc:sldMkLst>
        <pc:spChg chg="mod">
          <ac:chgData name="Jenifer Prince Devaraj" userId="c3fb109c-09d1-42a6-93f4-69472d709861" providerId="ADAL" clId="{A114D39C-FE61-41EA-92A3-7370974F2B3A}" dt="2025-02-25T21:37:55.288" v="494" actId="20577"/>
          <ac:spMkLst>
            <pc:docMk/>
            <pc:sldMk cId="3875455485" sldId="793"/>
            <ac:spMk id="4" creationId="{D5A8CBA3-8AC7-410A-5598-3954622EB88B}"/>
          </ac:spMkLst>
        </pc:spChg>
      </pc:sldChg>
      <pc:sldChg chg="addSp delSp modSp add mod delAnim">
        <pc:chgData name="Jenifer Prince Devaraj" userId="c3fb109c-09d1-42a6-93f4-69472d709861" providerId="ADAL" clId="{A114D39C-FE61-41EA-92A3-7370974F2B3A}" dt="2025-02-25T22:27:37.055" v="646" actId="20577"/>
        <pc:sldMkLst>
          <pc:docMk/>
          <pc:sldMk cId="626046052" sldId="794"/>
        </pc:sldMkLst>
        <pc:spChg chg="mod">
          <ac:chgData name="Jenifer Prince Devaraj" userId="c3fb109c-09d1-42a6-93f4-69472d709861" providerId="ADAL" clId="{A114D39C-FE61-41EA-92A3-7370974F2B3A}" dt="2025-02-25T21:47:07.693" v="560" actId="20577"/>
          <ac:spMkLst>
            <pc:docMk/>
            <pc:sldMk cId="626046052" sldId="79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A114D39C-FE61-41EA-92A3-7370974F2B3A}" dt="2025-02-25T22:27:37.055" v="646" actId="20577"/>
          <ac:spMkLst>
            <pc:docMk/>
            <pc:sldMk cId="626046052" sldId="794"/>
            <ac:spMk id="8" creationId="{B09FE9BD-B4AD-4AE8-8148-124537635244}"/>
          </ac:spMkLst>
        </pc:spChg>
        <pc:picChg chg="del">
          <ac:chgData name="Jenifer Prince Devaraj" userId="c3fb109c-09d1-42a6-93f4-69472d709861" providerId="ADAL" clId="{A114D39C-FE61-41EA-92A3-7370974F2B3A}" dt="2025-02-25T21:47:03.506" v="556" actId="478"/>
          <ac:picMkLst>
            <pc:docMk/>
            <pc:sldMk cId="626046052" sldId="794"/>
            <ac:picMk id="9" creationId="{58F119B7-B0B4-4660-8F02-E22822949F4E}"/>
          </ac:picMkLst>
        </pc:picChg>
      </pc:sldChg>
      <pc:sldChg chg="addSp delSp modSp add mod">
        <pc:chgData name="Jenifer Prince Devaraj" userId="c3fb109c-09d1-42a6-93f4-69472d709861" providerId="ADAL" clId="{A114D39C-FE61-41EA-92A3-7370974F2B3A}" dt="2025-02-25T22:08:49.992" v="592" actId="6549"/>
        <pc:sldMkLst>
          <pc:docMk/>
          <pc:sldMk cId="2726260593" sldId="795"/>
        </pc:sldMkLst>
        <pc:spChg chg="del">
          <ac:chgData name="Jenifer Prince Devaraj" userId="c3fb109c-09d1-42a6-93f4-69472d709861" providerId="ADAL" clId="{A114D39C-FE61-41EA-92A3-7370974F2B3A}" dt="2025-02-25T22:07:34.932" v="581" actId="478"/>
          <ac:spMkLst>
            <pc:docMk/>
            <pc:sldMk cId="2726260593" sldId="795"/>
            <ac:spMk id="8" creationId="{B09FE9BD-B4AD-4AE8-8148-124537635244}"/>
          </ac:spMkLst>
        </pc:spChg>
        <pc:spChg chg="add mod">
          <ac:chgData name="Jenifer Prince Devaraj" userId="c3fb109c-09d1-42a6-93f4-69472d709861" providerId="ADAL" clId="{A114D39C-FE61-41EA-92A3-7370974F2B3A}" dt="2025-02-25T22:08:49.992" v="592" actId="6549"/>
          <ac:spMkLst>
            <pc:docMk/>
            <pc:sldMk cId="2726260593" sldId="795"/>
            <ac:spMk id="9" creationId="{EEFEE389-4FA9-4F04-88C3-0EE29471F86D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2:19:32.721" v="636" actId="20577"/>
        <pc:sldMkLst>
          <pc:docMk/>
          <pc:sldMk cId="396270384" sldId="796"/>
        </pc:sldMkLst>
        <pc:spChg chg="mod">
          <ac:chgData name="Jenifer Prince Devaraj" userId="c3fb109c-09d1-42a6-93f4-69472d709861" providerId="ADAL" clId="{A114D39C-FE61-41EA-92A3-7370974F2B3A}" dt="2025-02-25T22:19:32.721" v="636" actId="20577"/>
          <ac:spMkLst>
            <pc:docMk/>
            <pc:sldMk cId="396270384" sldId="796"/>
            <ac:spMk id="9" creationId="{EEFEE389-4FA9-4F04-88C3-0EE29471F86D}"/>
          </ac:spMkLst>
        </pc:spChg>
      </pc:sldChg>
      <pc:sldChg chg="addSp delSp modSp add mod ord delAnim modAnim">
        <pc:chgData name="Jenifer Prince Devaraj" userId="c3fb109c-09d1-42a6-93f4-69472d709861" providerId="ADAL" clId="{A114D39C-FE61-41EA-92A3-7370974F2B3A}" dt="2025-02-25T22:27:10.552" v="644" actId="1076"/>
        <pc:sldMkLst>
          <pc:docMk/>
          <pc:sldMk cId="562457708" sldId="797"/>
        </pc:sldMkLst>
        <pc:spChg chg="mod">
          <ac:chgData name="Jenifer Prince Devaraj" userId="c3fb109c-09d1-42a6-93f4-69472d709861" providerId="ADAL" clId="{A114D39C-FE61-41EA-92A3-7370974F2B3A}" dt="2025-02-25T22:11:23.810" v="629" actId="20577"/>
          <ac:spMkLst>
            <pc:docMk/>
            <pc:sldMk cId="562457708" sldId="797"/>
            <ac:spMk id="4" creationId="{D5A8CBA3-8AC7-410A-5598-3954622EB88B}"/>
          </ac:spMkLst>
        </pc:spChg>
        <pc:picChg chg="add del mod">
          <ac:chgData name="Jenifer Prince Devaraj" userId="c3fb109c-09d1-42a6-93f4-69472d709861" providerId="ADAL" clId="{A114D39C-FE61-41EA-92A3-7370974F2B3A}" dt="2025-02-25T22:26:36.559" v="642" actId="478"/>
          <ac:picMkLst>
            <pc:docMk/>
            <pc:sldMk cId="562457708" sldId="797"/>
            <ac:picMk id="6" creationId="{8C06AA40-466A-4F3F-83FB-12D7BE7A1F8D}"/>
          </ac:picMkLst>
        </pc:picChg>
        <pc:picChg chg="add mod">
          <ac:chgData name="Jenifer Prince Devaraj" userId="c3fb109c-09d1-42a6-93f4-69472d709861" providerId="ADAL" clId="{A114D39C-FE61-41EA-92A3-7370974F2B3A}" dt="2025-02-25T22:27:10.552" v="644" actId="1076"/>
          <ac:picMkLst>
            <pc:docMk/>
            <pc:sldMk cId="562457708" sldId="797"/>
            <ac:picMk id="7" creationId="{79CDB5AA-A5AF-4BD4-A1B6-F1F99CACCDE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Up-Down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47396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Demonstrate an up counter using LEDs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When a push button connected to port pin RC1 is pressed once, the LEDs should count up within a delay </a:t>
            </a:r>
            <a:r>
              <a:rPr lang="en-GB" sz="2200">
                <a:latin typeface="Book Antiqua" panose="02040602050305030304" pitchFamily="18" charset="0"/>
                <a:ea typeface="Cambria"/>
              </a:rPr>
              <a:t>of 1000ms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by considering all the LEDs are turned OFF initially.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For every 1000ms one LED will be turned ON.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counter should stop counting and the LEDS should be OFF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LED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LED[9]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350053" y="2873217"/>
            <a:ext cx="10146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LED[9] = { 0x01, 0x03, 0x07, 0x0F, 0x1F, 0x3F, 0x7F, 0xFF,0x00 };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4992" y="1083371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259230" y="2167931"/>
            <a:ext cx="1018635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#include &lt;16F877A.h&gt;</a:t>
            </a: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#use delay(clock=</a:t>
            </a:r>
            <a:r>
              <a:rPr lang="en-GB" dirty="0">
                <a:latin typeface="Consolas" panose="020B0609020204030204" pitchFamily="49" charset="0"/>
                <a:ea typeface="Cambria" panose="02040503050406030204" pitchFamily="18" charset="0"/>
              </a:rPr>
              <a:t>8</a:t>
            </a:r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000000) // </a:t>
            </a:r>
            <a:r>
              <a:rPr lang="en-GB" dirty="0">
                <a:latin typeface="Consolas" panose="020B0609020204030204" pitchFamily="49" charset="0"/>
                <a:ea typeface="Cambria" panose="02040503050406030204" pitchFamily="18" charset="0"/>
              </a:rPr>
              <a:t>8 </a:t>
            </a:r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MHz clock (Max of 20 M Hz could be given)</a:t>
            </a:r>
          </a:p>
          <a:p>
            <a:endParaRPr lang="en-GB" i="0" dirty="0">
              <a:effectLst/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unsigned int LED[9] = {0x01, 0x03, 0x07, 0x0F, 0x1F, 0x3F, 0x7F, 0xFF,0x00}; //  LED pattern in array</a:t>
            </a:r>
          </a:p>
          <a:p>
            <a:endParaRPr lang="en-GB" i="0" dirty="0">
              <a:effectLst/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void main()</a:t>
            </a: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{</a:t>
            </a: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set_tris_c</a:t>
            </a:r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(0X80); // RC7 as input for push button</a:t>
            </a: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set_tris_b</a:t>
            </a:r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(0X00); // PORTB as output for LEDs</a:t>
            </a: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output_b</a:t>
            </a:r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(0x00);         // Ensure all LEDs are OFF initially</a:t>
            </a:r>
          </a:p>
          <a:p>
            <a:endParaRPr lang="en-GB" i="0" dirty="0">
              <a:effectLst/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r>
              <a:rPr lang="en-GB" i="0" dirty="0">
                <a:effectLst/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38446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01496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5E47BC-C680-418E-9475-06B0C1E32F1C}"/>
              </a:ext>
            </a:extLst>
          </p:cNvPr>
          <p:cNvSpPr txBox="1"/>
          <p:nvPr/>
        </p:nvSpPr>
        <p:spPr>
          <a:xfrm>
            <a:off x="1502928" y="1430300"/>
            <a:ext cx="757175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600" i="0" dirty="0">
              <a:effectLst/>
              <a:latin typeface="Consolas" panose="020B0609020204030204" pitchFamily="49" charset="0"/>
              <a:ea typeface="Cambria" panose="02040503050406030204" pitchFamily="18" charset="0"/>
              <a:cs typeface="Courier New" panose="02070309020205020404" pitchFamily="49" charset="0"/>
            </a:endParaRP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while(TRUE)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{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// If the button is pressed, display the LED pattern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if(input(PIN_C7))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{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for(int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i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= 0;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i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&lt;=8;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i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++)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{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  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output_b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(LED[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i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]);   // Display current pattern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  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delay_ms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(100);      // Delay for visible effect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   // Immediately exit the loop if the button is released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   if(!input(PIN_C7))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     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goto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turn_off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;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   }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}</a:t>
            </a:r>
          </a:p>
          <a:p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turn_off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: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   </a:t>
            </a:r>
            <a:r>
              <a:rPr lang="en-GB" sz="1600" i="0" dirty="0" err="1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output_b</a:t>
            </a:r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(0x00); // Turn off all LEDs when the button is not pressed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   }</a:t>
            </a:r>
          </a:p>
          <a:p>
            <a:r>
              <a:rPr lang="en-GB" sz="1600" i="0" dirty="0">
                <a:effectLst/>
                <a:latin typeface="Consolas" panose="020B0609020204030204" pitchFamily="49" charset="0"/>
                <a:ea typeface="Cambria" panose="02040503050406030204" pitchFamily="18" charset="0"/>
                <a:cs typeface="Courier New" panose="02070309020205020404" pitchFamily="49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9122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0B3FA428-D0B4-4F9D-8A9E-46A1B744C3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3132" y="1754965"/>
            <a:ext cx="81661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par>
              <p:cTn id="8"/>
            </p:par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1640" y="1386972"/>
            <a:ext cx="107084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8B046-E486-5452-D91F-4A0F82624791}"/>
              </a:ext>
            </a:extLst>
          </p:cNvPr>
          <p:cNvSpPr txBox="1"/>
          <p:nvPr/>
        </p:nvSpPr>
        <p:spPr>
          <a:xfrm>
            <a:off x="421640" y="2279524"/>
            <a:ext cx="1095248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 :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Demonstrate a down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When a push button connected to port pin RC7 is pressed once, the LEDs should count down within a delay of 1000ms by considering all the LEDs are turned ON initially.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For every 1000ms one LED will be turned OFF.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9200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LED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LED[9]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350053" y="2873217"/>
            <a:ext cx="101461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LED[unsigned int LED[9] = {0XFF, 0x7F,0x3F, 0x1F,0x0F,0x07,0x03,0x01,0x00};</a:t>
            </a:r>
          </a:p>
          <a:p>
            <a:endParaRPr lang="en-GB" dirty="0">
              <a:highlight>
                <a:srgbClr val="C0C0C0"/>
              </a:highlight>
              <a:latin typeface="Consolas" panose="020B0609020204030204" pitchFamily="49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773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1595470" y="1677835"/>
            <a:ext cx="10216056" cy="4293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dirty="0">
                <a:latin typeface="Consolas" panose="020B0609020204030204" pitchFamily="49" charset="0"/>
              </a:rPr>
              <a:t>#include &lt;16F877A.h&gt;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#use delay(clock=8000000) // 8 MHz clock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//  LED pattern in array</a:t>
            </a:r>
          </a:p>
          <a:p>
            <a:endParaRPr lang="en-GB" sz="2100" dirty="0">
              <a:latin typeface="Consolas" panose="020B0609020204030204" pitchFamily="49" charset="0"/>
            </a:endParaRPr>
          </a:p>
          <a:p>
            <a:r>
              <a:rPr lang="en-GB" sz="2100" dirty="0">
                <a:latin typeface="Consolas" panose="020B0609020204030204" pitchFamily="49" charset="0"/>
              </a:rPr>
              <a:t>unsigned int LED[9] = {0XFF, 0x7F,0x3F, 0x1F,0x0F,0x07,0x03,0x01,0x00};</a:t>
            </a:r>
          </a:p>
          <a:p>
            <a:endParaRPr lang="en-GB" sz="2100" dirty="0">
              <a:latin typeface="Consolas" panose="020B0609020204030204" pitchFamily="49" charset="0"/>
            </a:endParaRPr>
          </a:p>
          <a:p>
            <a:r>
              <a:rPr lang="en-GB" sz="2100" dirty="0">
                <a:latin typeface="Consolas" panose="020B0609020204030204" pitchFamily="49" charset="0"/>
              </a:rPr>
              <a:t>void main()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{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   </a:t>
            </a:r>
            <a:r>
              <a:rPr lang="en-GB" sz="2100" dirty="0" err="1">
                <a:latin typeface="Consolas" panose="020B0609020204030204" pitchFamily="49" charset="0"/>
              </a:rPr>
              <a:t>set_tris_c</a:t>
            </a:r>
            <a:r>
              <a:rPr lang="en-GB" sz="2100" dirty="0">
                <a:latin typeface="Consolas" panose="020B0609020204030204" pitchFamily="49" charset="0"/>
              </a:rPr>
              <a:t>(0X80); // RC7 as input for push button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   </a:t>
            </a:r>
            <a:r>
              <a:rPr lang="en-GB" sz="2100" dirty="0" err="1">
                <a:latin typeface="Consolas" panose="020B0609020204030204" pitchFamily="49" charset="0"/>
              </a:rPr>
              <a:t>set_tris_b</a:t>
            </a:r>
            <a:r>
              <a:rPr lang="en-GB" sz="2100" dirty="0">
                <a:latin typeface="Consolas" panose="020B0609020204030204" pitchFamily="49" charset="0"/>
              </a:rPr>
              <a:t>(0X00); // PORTB as output for LEDs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   </a:t>
            </a:r>
            <a:r>
              <a:rPr lang="en-GB" sz="2100" dirty="0" err="1">
                <a:latin typeface="Consolas" panose="020B0609020204030204" pitchFamily="49" charset="0"/>
              </a:rPr>
              <a:t>output_b</a:t>
            </a:r>
            <a:r>
              <a:rPr lang="en-GB" sz="2100" dirty="0">
                <a:latin typeface="Consolas" panose="020B0609020204030204" pitchFamily="49" charset="0"/>
              </a:rPr>
              <a:t>(0x00);         // Ensure all LEDs are OFF initially</a:t>
            </a:r>
          </a:p>
          <a:p>
            <a:r>
              <a:rPr lang="en-GB" sz="2100" dirty="0">
                <a:latin typeface="Consolas" panose="020B0609020204030204" pitchFamily="49" charset="0"/>
              </a:rPr>
              <a:t>   </a:t>
            </a:r>
            <a:r>
              <a:rPr lang="en-GB" sz="2100" dirty="0" err="1">
                <a:latin typeface="Consolas" panose="020B0609020204030204" pitchFamily="49" charset="0"/>
              </a:rPr>
              <a:t>output_c</a:t>
            </a:r>
            <a:r>
              <a:rPr lang="en-GB" sz="2100" dirty="0">
                <a:latin typeface="Consolas" panose="020B0609020204030204" pitchFamily="49" charset="0"/>
              </a:rPr>
              <a:t>(0X00);</a:t>
            </a:r>
          </a:p>
        </p:txBody>
      </p:sp>
    </p:spTree>
    <p:extLst>
      <p:ext uri="{BB962C8B-B14F-4D97-AF65-F5344CB8AC3E}">
        <p14:creationId xmlns:p14="http://schemas.microsoft.com/office/powerpoint/2010/main" val="8011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3132783" y="1418982"/>
            <a:ext cx="7528560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700" dirty="0">
                <a:latin typeface="Consolas" panose="020B0609020204030204" pitchFamily="49" charset="0"/>
              </a:rPr>
              <a:t>while(TRUE)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{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// If the button is pressed, display the LED pattern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if(input(PIN_C7))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{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for(int </a:t>
            </a:r>
            <a:r>
              <a:rPr lang="en-GB" sz="1700" dirty="0" err="1">
                <a:latin typeface="Consolas" panose="020B0609020204030204" pitchFamily="49" charset="0"/>
              </a:rPr>
              <a:t>i</a:t>
            </a:r>
            <a:r>
              <a:rPr lang="en-GB" sz="1700" dirty="0">
                <a:latin typeface="Consolas" panose="020B0609020204030204" pitchFamily="49" charset="0"/>
              </a:rPr>
              <a:t> = 0; </a:t>
            </a:r>
            <a:r>
              <a:rPr lang="en-GB" sz="1700" dirty="0" err="1">
                <a:latin typeface="Consolas" panose="020B0609020204030204" pitchFamily="49" charset="0"/>
              </a:rPr>
              <a:t>i</a:t>
            </a:r>
            <a:r>
              <a:rPr lang="en-GB" sz="1700" dirty="0">
                <a:latin typeface="Consolas" panose="020B0609020204030204" pitchFamily="49" charset="0"/>
              </a:rPr>
              <a:t> &lt;= 8; </a:t>
            </a:r>
            <a:r>
              <a:rPr lang="en-GB" sz="1700" dirty="0" err="1">
                <a:latin typeface="Consolas" panose="020B0609020204030204" pitchFamily="49" charset="0"/>
              </a:rPr>
              <a:t>i</a:t>
            </a:r>
            <a:r>
              <a:rPr lang="en-GB" sz="1700" dirty="0">
                <a:latin typeface="Consolas" panose="020B0609020204030204" pitchFamily="49" charset="0"/>
              </a:rPr>
              <a:t>++) 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{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  </a:t>
            </a:r>
            <a:r>
              <a:rPr lang="en-GB" sz="1700" dirty="0" err="1">
                <a:latin typeface="Consolas" panose="020B0609020204030204" pitchFamily="49" charset="0"/>
              </a:rPr>
              <a:t>output_b</a:t>
            </a:r>
            <a:r>
              <a:rPr lang="en-GB" sz="1700" dirty="0">
                <a:latin typeface="Consolas" panose="020B0609020204030204" pitchFamily="49" charset="0"/>
              </a:rPr>
              <a:t>(LED[</a:t>
            </a:r>
            <a:r>
              <a:rPr lang="en-GB" sz="1700" dirty="0" err="1">
                <a:latin typeface="Consolas" panose="020B0609020204030204" pitchFamily="49" charset="0"/>
              </a:rPr>
              <a:t>i</a:t>
            </a:r>
            <a:r>
              <a:rPr lang="en-GB" sz="1700" dirty="0">
                <a:latin typeface="Consolas" panose="020B0609020204030204" pitchFamily="49" charset="0"/>
              </a:rPr>
              <a:t>]);   // Display current pattern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   </a:t>
            </a:r>
            <a:r>
              <a:rPr lang="en-GB" sz="1700" dirty="0" err="1">
                <a:latin typeface="Consolas" panose="020B0609020204030204" pitchFamily="49" charset="0"/>
              </a:rPr>
              <a:t>delay_ms</a:t>
            </a:r>
            <a:r>
              <a:rPr lang="en-GB" sz="1700" dirty="0">
                <a:latin typeface="Consolas" panose="020B0609020204030204" pitchFamily="49" charset="0"/>
              </a:rPr>
              <a:t>(1000);      // Delay for visible effect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   // Immediately exit the loop if the button is released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   if(!input(PIN_C7))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      </a:t>
            </a:r>
            <a:r>
              <a:rPr lang="en-GB" sz="1700" dirty="0" err="1">
                <a:latin typeface="Consolas" panose="020B0609020204030204" pitchFamily="49" charset="0"/>
              </a:rPr>
              <a:t>goto</a:t>
            </a:r>
            <a:r>
              <a:rPr lang="en-GB" sz="1700" dirty="0">
                <a:latin typeface="Consolas" panose="020B0609020204030204" pitchFamily="49" charset="0"/>
              </a:rPr>
              <a:t> </a:t>
            </a:r>
            <a:r>
              <a:rPr lang="en-GB" sz="1700" dirty="0" err="1">
                <a:latin typeface="Consolas" panose="020B0609020204030204" pitchFamily="49" charset="0"/>
              </a:rPr>
              <a:t>turn_off</a:t>
            </a:r>
            <a:r>
              <a:rPr lang="en-GB" sz="17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   }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}</a:t>
            </a:r>
          </a:p>
          <a:p>
            <a:r>
              <a:rPr lang="en-GB" sz="1700" dirty="0" err="1">
                <a:latin typeface="Consolas" panose="020B0609020204030204" pitchFamily="49" charset="0"/>
              </a:rPr>
              <a:t>turn_off</a:t>
            </a:r>
            <a:r>
              <a:rPr lang="en-GB" sz="1700" dirty="0">
                <a:latin typeface="Consolas" panose="020B0609020204030204" pitchFamily="49" charset="0"/>
              </a:rPr>
              <a:t>: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   </a:t>
            </a:r>
            <a:r>
              <a:rPr lang="en-GB" sz="1700" dirty="0" err="1">
                <a:latin typeface="Consolas" panose="020B0609020204030204" pitchFamily="49" charset="0"/>
              </a:rPr>
              <a:t>output_b</a:t>
            </a:r>
            <a:r>
              <a:rPr lang="en-GB" sz="1700" dirty="0">
                <a:latin typeface="Consolas" panose="020B0609020204030204" pitchFamily="49" charset="0"/>
              </a:rPr>
              <a:t>(0x00); // Turn off all LEDs when the button is not pressed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   }</a:t>
            </a:r>
          </a:p>
          <a:p>
            <a:r>
              <a:rPr lang="en-GB" sz="1700" dirty="0">
                <a:latin typeface="Consolas" panose="020B0609020204030204" pitchFamily="49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3224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8F08F1B1-25B8-4612-BCB7-D5439C4EE4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0282" y="1924926"/>
            <a:ext cx="80518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3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01880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15954" y="1614933"/>
            <a:ext cx="11239445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Exercise 3: </a:t>
            </a:r>
          </a:p>
          <a:p>
            <a:pPr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Demonstrate an up/Down counter using LEDs by considering the following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RC1 is pressed once, the LEDs should count up within a delay of 100ms by considering all the LEDs are turned OFF initially. For every 100ms one LED will be turned 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RC7 is pressed once, the LEDs should count down within a delay of 100ms by considering all the LEDs are turned ON initially. For every 100ms one LED will be turned OFF.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34641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9DBEA7-CAB8-49BA-9B98-3F9854225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003" y="1837740"/>
            <a:ext cx="5886255" cy="44278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3BA809F-18E9-4F82-9FB6-C888DB4D68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6374" y="1837740"/>
            <a:ext cx="5833607" cy="3407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6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A0066F8C-A18C-41C3-9C51-021067B9D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69201" y="1937538"/>
            <a:ext cx="80518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97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431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connected to port pin RC1 is pressed once, the segments should count up within a delay of 100ms by considering all the segments are turned OFF initially.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For every 100ms one segments will be turned ON.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and the segments should be OFF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</p:spTree>
    <p:extLst>
      <p:ext uri="{BB962C8B-B14F-4D97-AF65-F5344CB8AC3E}">
        <p14:creationId xmlns:p14="http://schemas.microsoft.com/office/powerpoint/2010/main" val="3392337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int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10 hexadecimal values to increment 7-seg display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350053" y="2873217"/>
            <a:ext cx="10146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</a:t>
            </a:r>
            <a:r>
              <a:rPr lang="en-GB" dirty="0" err="1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seg_display</a:t>
            </a:r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[] = { 0xC0, 0xF9, 0xA4, 0xB0, 0x99, 0x92, 0x82, 0xF8, 0x80, 0x90 };</a:t>
            </a:r>
          </a:p>
        </p:txBody>
      </p:sp>
    </p:spTree>
    <p:extLst>
      <p:ext uri="{BB962C8B-B14F-4D97-AF65-F5344CB8AC3E}">
        <p14:creationId xmlns:p14="http://schemas.microsoft.com/office/powerpoint/2010/main" val="42230793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544438" y="2011399"/>
            <a:ext cx="11210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#include &lt;16F877A.h&gt;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#use delay(clock=8000000) // Assuming a 8MHz clock</a:t>
            </a:r>
          </a:p>
          <a:p>
            <a:endParaRPr lang="en-GB" sz="1600" dirty="0"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// Array for 7-segment display patterns (0-9)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unsigned int8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seg_display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[] = { 0xC0, 0xF9, 0xA4, 0xB0, 0x99, 0x92, 0x82, 0xF8, 0x80, 0x90 };</a:t>
            </a:r>
          </a:p>
          <a:p>
            <a:endParaRPr lang="en-GB" sz="1600" dirty="0"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void main()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{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set_tris_c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(0x02); // Configure RC1 as input, other PORTC pins as output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set_tris_b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(0x00); // Configure all of PORTB as output (for 7-segment display)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output_b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(0x00);   // Turn off 7-segment display initially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output_c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(0x00);   // Ensure PORTC output is OFF initially</a:t>
            </a:r>
          </a:p>
          <a:p>
            <a:endParaRPr lang="en-GB" sz="1600" dirty="0">
              <a:latin typeface="Consolas" panose="020B0609020204030204" pitchFamily="49" charset="0"/>
              <a:ea typeface="Cambria" panose="02040503050406030204" pitchFamily="18" charset="0"/>
            </a:endParaRPr>
          </a:p>
          <a:p>
            <a:endParaRPr lang="en-GB" sz="1600" dirty="0">
              <a:latin typeface="Consolas" panose="020B0609020204030204" pitchFamily="49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2429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582275" y="2345628"/>
            <a:ext cx="1121024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while(TRUE)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{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// Check if the button connected to RC1 is pressed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if(input(PIN_C1)) // Assuming active high for the button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{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// Loop through each pattern in the array to display digits 0-9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for(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i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= 1;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i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&lt; 9;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i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++)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{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output_b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seg_display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[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i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]); // Display the current pattern on PORTB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delay_ms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(100);            // Delay for 100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ms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between displays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   }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}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// Turn off all segments (optional, as the display turns off at the end of loop)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   </a:t>
            </a:r>
            <a:r>
              <a:rPr lang="en-GB" sz="1600" dirty="0" err="1">
                <a:latin typeface="Consolas" panose="020B0609020204030204" pitchFamily="49" charset="0"/>
                <a:ea typeface="Cambria" panose="02040503050406030204" pitchFamily="18" charset="0"/>
              </a:rPr>
              <a:t>output_b</a:t>
            </a:r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(0xFF); // LED OFF (all segments off)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   }</a:t>
            </a:r>
          </a:p>
          <a:p>
            <a:r>
              <a:rPr lang="en-GB" sz="1600" dirty="0">
                <a:latin typeface="Consolas" panose="020B0609020204030204" pitchFamily="49" charset="0"/>
                <a:ea typeface="Cambria" panose="02040503050406030204" pitchFamily="18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859820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E948C356-C49D-47E1-83E0-E2B95A2B08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4271" y="2059677"/>
            <a:ext cx="78359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11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6"/>
    </mc:Choice>
    <mc:Fallback>
      <p:transition spd="slow" advTm="4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8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9FE9BD-B4AD-4AE8-8148-124537635244}"/>
              </a:ext>
            </a:extLst>
          </p:cNvPr>
          <p:cNvSpPr txBox="1"/>
          <p:nvPr/>
        </p:nvSpPr>
        <p:spPr>
          <a:xfrm>
            <a:off x="561251" y="1976630"/>
            <a:ext cx="10014257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Cambria"/>
                <a:ea typeface="Cambria"/>
              </a:rPr>
              <a:t>Exercise 5 </a:t>
            </a:r>
            <a:r>
              <a:rPr lang="en-GB" sz="2200" b="1" dirty="0">
                <a:latin typeface="Cambria"/>
                <a:ea typeface="Cambria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Demonstrate a 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connected to port pin RC1 is pressed once, the 7 segment should count down from 9 to 0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626046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6"/>
    </mc:Choice>
    <mc:Fallback>
      <p:transition spd="slow" advTm="4156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FEE389-4FA9-4F04-88C3-0EE29471F86D}"/>
              </a:ext>
            </a:extLst>
          </p:cNvPr>
          <p:cNvSpPr txBox="1"/>
          <p:nvPr/>
        </p:nvSpPr>
        <p:spPr>
          <a:xfrm>
            <a:off x="792480" y="1910392"/>
            <a:ext cx="1060704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onsolas" panose="020B0609020204030204" pitchFamily="49" charset="0"/>
              </a:rPr>
              <a:t>#include &lt;16F877A.h&gt;</a:t>
            </a:r>
          </a:p>
          <a:p>
            <a:r>
              <a:rPr lang="en-GB" dirty="0">
                <a:latin typeface="Consolas" panose="020B0609020204030204" pitchFamily="49" charset="0"/>
              </a:rPr>
              <a:t>#use delay(clock=8000000) // Assuming a 8MHz clock</a:t>
            </a:r>
          </a:p>
          <a:p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latin typeface="Consolas" panose="020B0609020204030204" pitchFamily="49" charset="0"/>
              </a:rPr>
              <a:t>// 7-segment display patterns unsigned int </a:t>
            </a:r>
            <a:r>
              <a:rPr lang="en-GB" dirty="0" err="1">
                <a:latin typeface="Consolas" panose="020B0609020204030204" pitchFamily="49" charset="0"/>
              </a:rPr>
              <a:t>seg_display</a:t>
            </a:r>
            <a:r>
              <a:rPr lang="en-GB" dirty="0">
                <a:latin typeface="Consolas" panose="020B0609020204030204" pitchFamily="49" charset="0"/>
              </a:rPr>
              <a:t>[10] = {0x90, 0x80, 0xF8, 0x82, 0x92, 0x99, 0xB0, 0xA4,0xF9 ,0xC0 };</a:t>
            </a:r>
          </a:p>
          <a:p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latin typeface="Consolas" panose="020B0609020204030204" pitchFamily="49" charset="0"/>
              </a:rPr>
              <a:t>void main()</a:t>
            </a:r>
          </a:p>
          <a:p>
            <a:r>
              <a:rPr lang="en-GB" dirty="0"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latin typeface="Consolas" panose="020B0609020204030204" pitchFamily="49" charset="0"/>
              </a:rPr>
              <a:t>   </a:t>
            </a:r>
            <a:r>
              <a:rPr lang="en-GB" dirty="0" err="1">
                <a:latin typeface="Consolas" panose="020B0609020204030204" pitchFamily="49" charset="0"/>
              </a:rPr>
              <a:t>set_tris_c</a:t>
            </a:r>
            <a:r>
              <a:rPr lang="en-GB" dirty="0">
                <a:latin typeface="Consolas" panose="020B0609020204030204" pitchFamily="49" charset="0"/>
              </a:rPr>
              <a:t>(0x02); // Configure RC1 as input.</a:t>
            </a:r>
          </a:p>
          <a:p>
            <a:r>
              <a:rPr lang="en-GB" dirty="0">
                <a:latin typeface="Consolas" panose="020B0609020204030204" pitchFamily="49" charset="0"/>
              </a:rPr>
              <a:t>   </a:t>
            </a:r>
            <a:r>
              <a:rPr lang="en-GB" dirty="0" err="1">
                <a:latin typeface="Consolas" panose="020B0609020204030204" pitchFamily="49" charset="0"/>
              </a:rPr>
              <a:t>set_tris_b</a:t>
            </a:r>
            <a:r>
              <a:rPr lang="en-GB" dirty="0">
                <a:latin typeface="Consolas" panose="020B0609020204030204" pitchFamily="49" charset="0"/>
              </a:rPr>
              <a:t>(0x00); // Configure all of PORTB as output</a:t>
            </a:r>
          </a:p>
          <a:p>
            <a:r>
              <a:rPr lang="en-GB" dirty="0">
                <a:latin typeface="Consolas" panose="020B0609020204030204" pitchFamily="49" charset="0"/>
              </a:rPr>
              <a:t>   </a:t>
            </a:r>
            <a:r>
              <a:rPr lang="en-GB" dirty="0" err="1">
                <a:latin typeface="Consolas" panose="020B0609020204030204" pitchFamily="49" charset="0"/>
              </a:rPr>
              <a:t>output_b</a:t>
            </a:r>
            <a:r>
              <a:rPr lang="en-GB" dirty="0">
                <a:latin typeface="Consolas" panose="020B0609020204030204" pitchFamily="49" charset="0"/>
              </a:rPr>
              <a:t>(0x00);   // Turn off 7-segment display initially</a:t>
            </a:r>
          </a:p>
          <a:p>
            <a:r>
              <a:rPr lang="en-GB" dirty="0">
                <a:latin typeface="Consolas" panose="020B0609020204030204" pitchFamily="49" charset="0"/>
              </a:rPr>
              <a:t>   </a:t>
            </a:r>
            <a:r>
              <a:rPr lang="en-GB" dirty="0" err="1">
                <a:latin typeface="Consolas" panose="020B0609020204030204" pitchFamily="49" charset="0"/>
              </a:rPr>
              <a:t>output_c</a:t>
            </a:r>
            <a:r>
              <a:rPr lang="en-GB" dirty="0">
                <a:latin typeface="Consolas" panose="020B0609020204030204" pitchFamily="49" charset="0"/>
              </a:rPr>
              <a:t>(0x00);   // Ensure PORTC output is OFF initially</a:t>
            </a:r>
          </a:p>
          <a:p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latin typeface="Consolas" panose="020B0609020204030204" pitchFamily="49" charset="0"/>
              </a:rPr>
              <a:t>   int </a:t>
            </a:r>
            <a:r>
              <a:rPr lang="en-GB" dirty="0" err="1">
                <a:latin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726260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6"/>
    </mc:Choice>
    <mc:Fallback>
      <p:transition spd="slow" advTm="415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FEE389-4FA9-4F04-88C3-0EE29471F86D}"/>
              </a:ext>
            </a:extLst>
          </p:cNvPr>
          <p:cNvSpPr txBox="1"/>
          <p:nvPr/>
        </p:nvSpPr>
        <p:spPr>
          <a:xfrm>
            <a:off x="590682" y="1779686"/>
            <a:ext cx="1165597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onsolas" panose="020B0609020204030204" pitchFamily="49" charset="0"/>
              </a:rPr>
              <a:t> while(TRUE)</a:t>
            </a:r>
          </a:p>
          <a:p>
            <a:r>
              <a:rPr lang="en-GB" dirty="0">
                <a:latin typeface="Consolas" panose="020B0609020204030204" pitchFamily="49" charset="0"/>
              </a:rPr>
              <a:t>   {</a:t>
            </a:r>
          </a:p>
          <a:p>
            <a:r>
              <a:rPr lang="en-GB" dirty="0">
                <a:latin typeface="Consolas" panose="020B0609020204030204" pitchFamily="49" charset="0"/>
              </a:rPr>
              <a:t>      // Check if the button is pressed</a:t>
            </a:r>
          </a:p>
          <a:p>
            <a:r>
              <a:rPr lang="en-GB" dirty="0">
                <a:latin typeface="Consolas" panose="020B0609020204030204" pitchFamily="49" charset="0"/>
              </a:rPr>
              <a:t>      if(input(PIN_C1)) // Assuming active high for the button</a:t>
            </a:r>
          </a:p>
          <a:p>
            <a:r>
              <a:rPr lang="en-GB" dirty="0">
                <a:latin typeface="Consolas" panose="020B0609020204030204" pitchFamily="49" charset="0"/>
              </a:rPr>
              <a:t>      {</a:t>
            </a:r>
          </a:p>
          <a:p>
            <a:r>
              <a:rPr lang="en-GB" dirty="0">
                <a:latin typeface="Consolas" panose="020B0609020204030204" pitchFamily="49" charset="0"/>
              </a:rPr>
              <a:t>            for(</a:t>
            </a:r>
            <a:r>
              <a:rPr lang="en-GB" dirty="0" err="1">
                <a:latin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</a:rPr>
              <a:t> = 0; </a:t>
            </a:r>
            <a:r>
              <a:rPr lang="en-GB" dirty="0" err="1">
                <a:latin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</a:rPr>
              <a:t> &lt;= 9; </a:t>
            </a:r>
            <a:r>
              <a:rPr lang="en-GB" dirty="0" err="1">
                <a:latin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</a:rPr>
              <a:t>++)</a:t>
            </a:r>
          </a:p>
          <a:p>
            <a:r>
              <a:rPr lang="en-GB" dirty="0">
                <a:latin typeface="Consolas" panose="020B0609020204030204" pitchFamily="49" charset="0"/>
              </a:rPr>
              <a:t>         {</a:t>
            </a:r>
          </a:p>
          <a:p>
            <a:r>
              <a:rPr lang="en-GB" dirty="0">
                <a:latin typeface="Consolas" panose="020B0609020204030204" pitchFamily="49" charset="0"/>
              </a:rPr>
              <a:t>            </a:t>
            </a:r>
            <a:r>
              <a:rPr lang="en-GB" dirty="0" err="1">
                <a:latin typeface="Consolas" panose="020B0609020204030204" pitchFamily="49" charset="0"/>
              </a:rPr>
              <a:t>output_b</a:t>
            </a:r>
            <a:r>
              <a:rPr lang="en-GB" dirty="0">
                <a:latin typeface="Consolas" panose="020B0609020204030204" pitchFamily="49" charset="0"/>
              </a:rPr>
              <a:t>(</a:t>
            </a:r>
            <a:r>
              <a:rPr lang="en-GB" dirty="0" err="1">
                <a:latin typeface="Consolas" panose="020B0609020204030204" pitchFamily="49" charset="0"/>
              </a:rPr>
              <a:t>seg_display</a:t>
            </a:r>
            <a:r>
              <a:rPr lang="en-GB" dirty="0">
                <a:latin typeface="Consolas" panose="020B0609020204030204" pitchFamily="49" charset="0"/>
              </a:rPr>
              <a:t>[</a:t>
            </a:r>
            <a:r>
              <a:rPr lang="en-GB" dirty="0" err="1">
                <a:latin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</a:rPr>
              <a:t>]); // Display the current pattern on PORTB</a:t>
            </a:r>
          </a:p>
          <a:p>
            <a:r>
              <a:rPr lang="en-GB" dirty="0">
                <a:latin typeface="Consolas" panose="020B0609020204030204" pitchFamily="49" charset="0"/>
              </a:rPr>
              <a:t>            </a:t>
            </a:r>
            <a:r>
              <a:rPr lang="en-GB" dirty="0" err="1">
                <a:latin typeface="Consolas" panose="020B0609020204030204" pitchFamily="49" charset="0"/>
              </a:rPr>
              <a:t>delay_ms</a:t>
            </a:r>
            <a:r>
              <a:rPr lang="en-GB" dirty="0">
                <a:latin typeface="Consolas" panose="020B0609020204030204" pitchFamily="49" charset="0"/>
              </a:rPr>
              <a:t>(100);            // Delay for 100 </a:t>
            </a:r>
            <a:r>
              <a:rPr lang="en-GB" dirty="0" err="1">
                <a:latin typeface="Consolas" panose="020B0609020204030204" pitchFamily="49" charset="0"/>
              </a:rPr>
              <a:t>ms</a:t>
            </a:r>
            <a:r>
              <a:rPr lang="en-GB" dirty="0">
                <a:latin typeface="Consolas" panose="020B0609020204030204" pitchFamily="49" charset="0"/>
              </a:rPr>
              <a:t> between displays</a:t>
            </a:r>
          </a:p>
          <a:p>
            <a:r>
              <a:rPr lang="en-GB" dirty="0">
                <a:latin typeface="Consolas" panose="020B0609020204030204" pitchFamily="49" charset="0"/>
              </a:rPr>
              <a:t>         }</a:t>
            </a:r>
          </a:p>
          <a:p>
            <a:r>
              <a:rPr lang="en-GB" dirty="0">
                <a:latin typeface="Consolas" panose="020B0609020204030204" pitchFamily="49" charset="0"/>
              </a:rPr>
              <a:t>      }</a:t>
            </a:r>
          </a:p>
          <a:p>
            <a:r>
              <a:rPr lang="en-GB" dirty="0">
                <a:latin typeface="Consolas" panose="020B0609020204030204" pitchFamily="49" charset="0"/>
              </a:rPr>
              <a:t>      </a:t>
            </a:r>
          </a:p>
          <a:p>
            <a:r>
              <a:rPr lang="en-GB" dirty="0">
                <a:latin typeface="Consolas" panose="020B0609020204030204" pitchFamily="49" charset="0"/>
              </a:rPr>
              <a:t>	</a:t>
            </a:r>
            <a:r>
              <a:rPr lang="en-GB" dirty="0" err="1">
                <a:latin typeface="Consolas" panose="020B0609020204030204" pitchFamily="49" charset="0"/>
              </a:rPr>
              <a:t>output_b</a:t>
            </a:r>
            <a:r>
              <a:rPr lang="en-GB" dirty="0">
                <a:latin typeface="Consolas" panose="020B0609020204030204" pitchFamily="49" charset="0"/>
              </a:rPr>
              <a:t>(0xFF); // LED OFF </a:t>
            </a:r>
          </a:p>
          <a:p>
            <a:r>
              <a:rPr lang="en-GB" dirty="0">
                <a:latin typeface="Consolas" panose="020B0609020204030204" pitchFamily="49" charset="0"/>
              </a:rPr>
              <a:t>	}</a:t>
            </a:r>
          </a:p>
          <a:p>
            <a:r>
              <a:rPr lang="en-GB" dirty="0">
                <a:latin typeface="Consolas" panose="020B0609020204030204" pitchFamily="49" charset="0"/>
              </a:rPr>
              <a:t>		}</a:t>
            </a:r>
          </a:p>
          <a:p>
            <a:endParaRPr lang="en-GB" dirty="0"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70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6"/>
    </mc:Choice>
    <mc:Fallback>
      <p:transition spd="slow" advTm="4156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79CDB5AA-A5AF-4BD4-A1B6-F1F99CACCD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3456" y="2223638"/>
            <a:ext cx="78359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457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6"/>
    </mc:Choice>
    <mc:Fallback>
      <p:transition spd="slow" advTm="4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2375</TotalTime>
  <Words>1939</Words>
  <Application>Microsoft Office PowerPoint</Application>
  <PresentationFormat>Widescreen</PresentationFormat>
  <Paragraphs>272</Paragraphs>
  <Slides>24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50" baseType="lpstr">
      <vt:lpstr>Arial</vt:lpstr>
      <vt:lpstr>Book Antiqua</vt:lpstr>
      <vt:lpstr>Calibri</vt:lpstr>
      <vt:lpstr>Calibri Light</vt:lpstr>
      <vt:lpstr>Cambria</vt:lpstr>
      <vt:lpstr>Consolas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2025-02-25T22:27:37Z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