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3687" r:id="rId1"/>
  </p:sldMasterIdLst>
  <p:notesMasterIdLst>
    <p:notesMasterId r:id="rId13"/>
  </p:notesMasterIdLst>
  <p:sldIdLst>
    <p:sldId id="256" r:id="rId2"/>
    <p:sldId id="257" r:id="rId3"/>
    <p:sldId id="267" r:id="rId4"/>
    <p:sldId id="258" r:id="rId5"/>
    <p:sldId id="262" r:id="rId6"/>
    <p:sldId id="260" r:id="rId7"/>
    <p:sldId id="263" r:id="rId8"/>
    <p:sldId id="264" r:id="rId9"/>
    <p:sldId id="265" r:id="rId10"/>
    <p:sldId id="266" r:id="rId11"/>
    <p:sldId id="268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73396"/>
    <a:srgbClr val="0C2D8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6" autoAdjust="0"/>
    <p:restoredTop sz="93447" autoAdjust="0"/>
  </p:normalViewPr>
  <p:slideViewPr>
    <p:cSldViewPr snapToGrid="0">
      <p:cViewPr varScale="1">
        <p:scale>
          <a:sx n="59" d="100"/>
          <a:sy n="59" d="100"/>
        </p:scale>
        <p:origin x="1332" y="52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4" Type="http://schemas.openxmlformats.org/officeDocument/2006/relationships/image" Target="../media/image2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59FB14-0282-4330-9DCC-CE74F8D3A4A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E053731E-90E2-4DC2-BC93-1D353C52AD70}">
      <dgm:prSet/>
      <dgm:spPr/>
      <dgm:t>
        <a:bodyPr/>
        <a:lstStyle/>
        <a:p>
          <a:r>
            <a:rPr lang="en-GB" dirty="0"/>
            <a:t>What is the Car Auction</a:t>
          </a:r>
          <a:endParaRPr lang="en-US" dirty="0"/>
        </a:p>
      </dgm:t>
    </dgm:pt>
    <dgm:pt modelId="{C20F7172-3436-4807-9DFA-8CCC28D1E86F}" type="parTrans" cxnId="{ED011B27-2C8E-4EB7-A0D2-64FD2FB6324C}">
      <dgm:prSet/>
      <dgm:spPr/>
      <dgm:t>
        <a:bodyPr/>
        <a:lstStyle/>
        <a:p>
          <a:endParaRPr lang="en-US"/>
        </a:p>
      </dgm:t>
    </dgm:pt>
    <dgm:pt modelId="{DC1DA07E-D3B1-4FDD-9622-C95CDED9B61B}" type="sibTrans" cxnId="{ED011B27-2C8E-4EB7-A0D2-64FD2FB6324C}">
      <dgm:prSet/>
      <dgm:spPr/>
      <dgm:t>
        <a:bodyPr/>
        <a:lstStyle/>
        <a:p>
          <a:endParaRPr lang="en-US"/>
        </a:p>
      </dgm:t>
    </dgm:pt>
    <dgm:pt modelId="{EFDEAE41-F326-4BC5-98D0-3F41A5EB4B56}">
      <dgm:prSet/>
      <dgm:spPr/>
      <dgm:t>
        <a:bodyPr/>
        <a:lstStyle/>
        <a:p>
          <a:r>
            <a:rPr lang="en-US"/>
            <a:t>About Used Car Auction Prices?</a:t>
          </a:r>
        </a:p>
      </dgm:t>
    </dgm:pt>
    <dgm:pt modelId="{ACDF180C-7F23-4BAB-A3C6-E99D4BD79C09}" type="parTrans" cxnId="{B0D7661B-2590-42DF-B0EF-8DD6187F5D1E}">
      <dgm:prSet/>
      <dgm:spPr/>
      <dgm:t>
        <a:bodyPr/>
        <a:lstStyle/>
        <a:p>
          <a:endParaRPr lang="en-US"/>
        </a:p>
      </dgm:t>
    </dgm:pt>
    <dgm:pt modelId="{C7CF1510-299D-4055-8DEB-A50D3D77D854}" type="sibTrans" cxnId="{B0D7661B-2590-42DF-B0EF-8DD6187F5D1E}">
      <dgm:prSet/>
      <dgm:spPr/>
      <dgm:t>
        <a:bodyPr/>
        <a:lstStyle/>
        <a:p>
          <a:endParaRPr lang="en-US"/>
        </a:p>
      </dgm:t>
    </dgm:pt>
    <dgm:pt modelId="{F7400188-7D1A-4747-B8EA-812802761089}">
      <dgm:prSet/>
      <dgm:spPr/>
      <dgm:t>
        <a:bodyPr/>
        <a:lstStyle/>
        <a:p>
          <a:r>
            <a:rPr lang="en-GB"/>
            <a:t>The  Car Auction Catalogue</a:t>
          </a:r>
          <a:endParaRPr lang="en-US"/>
        </a:p>
      </dgm:t>
    </dgm:pt>
    <dgm:pt modelId="{75561378-BD40-4DF4-B9B7-706FC1777F7B}" type="parTrans" cxnId="{76B9693D-1C18-4D59-8F92-064B907B90A9}">
      <dgm:prSet/>
      <dgm:spPr/>
      <dgm:t>
        <a:bodyPr/>
        <a:lstStyle/>
        <a:p>
          <a:endParaRPr lang="en-US"/>
        </a:p>
      </dgm:t>
    </dgm:pt>
    <dgm:pt modelId="{14CB70E4-829D-4E67-98C2-A9C3CF72DFB1}" type="sibTrans" cxnId="{76B9693D-1C18-4D59-8F92-064B907B90A9}">
      <dgm:prSet/>
      <dgm:spPr/>
      <dgm:t>
        <a:bodyPr/>
        <a:lstStyle/>
        <a:p>
          <a:endParaRPr lang="en-US"/>
        </a:p>
      </dgm:t>
    </dgm:pt>
    <dgm:pt modelId="{9E64C798-67C9-4491-8947-6D76ECF432C8}">
      <dgm:prSet/>
      <dgm:spPr/>
      <dgm:t>
        <a:bodyPr/>
        <a:lstStyle/>
        <a:p>
          <a:r>
            <a:rPr lang="en-GB"/>
            <a:t>Research Questions</a:t>
          </a:r>
          <a:endParaRPr lang="en-US"/>
        </a:p>
      </dgm:t>
    </dgm:pt>
    <dgm:pt modelId="{6DC51B69-CAA0-4DFA-94E8-A8A631D0CE06}" type="parTrans" cxnId="{909E827F-51C9-4392-B918-0A92316EC205}">
      <dgm:prSet/>
      <dgm:spPr/>
      <dgm:t>
        <a:bodyPr/>
        <a:lstStyle/>
        <a:p>
          <a:endParaRPr lang="en-US"/>
        </a:p>
      </dgm:t>
    </dgm:pt>
    <dgm:pt modelId="{B64C4B01-4761-4948-A2E9-D3E0D60FC03D}" type="sibTrans" cxnId="{909E827F-51C9-4392-B918-0A92316EC205}">
      <dgm:prSet/>
      <dgm:spPr/>
      <dgm:t>
        <a:bodyPr/>
        <a:lstStyle/>
        <a:p>
          <a:endParaRPr lang="en-US"/>
        </a:p>
      </dgm:t>
    </dgm:pt>
    <dgm:pt modelId="{E629DBA9-5C5A-4147-941A-D92069D605A2}" type="pres">
      <dgm:prSet presAssocID="{3559FB14-0282-4330-9DCC-CE74F8D3A4AB}" presName="root" presStyleCnt="0">
        <dgm:presLayoutVars>
          <dgm:dir/>
          <dgm:resizeHandles val="exact"/>
        </dgm:presLayoutVars>
      </dgm:prSet>
      <dgm:spPr/>
    </dgm:pt>
    <dgm:pt modelId="{4C2B8747-B00F-4C94-9A1D-584EB378F785}" type="pres">
      <dgm:prSet presAssocID="{E053731E-90E2-4DC2-BC93-1D353C52AD70}" presName="compNode" presStyleCnt="0"/>
      <dgm:spPr/>
    </dgm:pt>
    <dgm:pt modelId="{DDB98599-D62F-418A-8B2D-FB06FF5E8EC0}" type="pres">
      <dgm:prSet presAssocID="{E053731E-90E2-4DC2-BC93-1D353C52AD70}" presName="bgRect" presStyleLbl="bgShp" presStyleIdx="0" presStyleCnt="4"/>
      <dgm:spPr/>
    </dgm:pt>
    <dgm:pt modelId="{C21143A9-1EB5-4938-A3A8-B2B098D6F413}" type="pres">
      <dgm:prSet presAssocID="{E053731E-90E2-4DC2-BC93-1D353C52AD7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0E54D9A4-8597-47D2-A776-020E6A11345C}" type="pres">
      <dgm:prSet presAssocID="{E053731E-90E2-4DC2-BC93-1D353C52AD70}" presName="spaceRect" presStyleCnt="0"/>
      <dgm:spPr/>
    </dgm:pt>
    <dgm:pt modelId="{56D3AB71-864B-478C-86B9-A42DC068373A}" type="pres">
      <dgm:prSet presAssocID="{E053731E-90E2-4DC2-BC93-1D353C52AD70}" presName="parTx" presStyleLbl="revTx" presStyleIdx="0" presStyleCnt="4">
        <dgm:presLayoutVars>
          <dgm:chMax val="0"/>
          <dgm:chPref val="0"/>
        </dgm:presLayoutVars>
      </dgm:prSet>
      <dgm:spPr/>
    </dgm:pt>
    <dgm:pt modelId="{CB1C8CC3-6CB6-4D0A-867B-EB8842097D73}" type="pres">
      <dgm:prSet presAssocID="{DC1DA07E-D3B1-4FDD-9622-C95CDED9B61B}" presName="sibTrans" presStyleCnt="0"/>
      <dgm:spPr/>
    </dgm:pt>
    <dgm:pt modelId="{91056B08-5245-44C8-A218-A02860A2F0AA}" type="pres">
      <dgm:prSet presAssocID="{EFDEAE41-F326-4BC5-98D0-3F41A5EB4B56}" presName="compNode" presStyleCnt="0"/>
      <dgm:spPr/>
    </dgm:pt>
    <dgm:pt modelId="{B44F604C-0F22-471F-AB69-E6B70337629C}" type="pres">
      <dgm:prSet presAssocID="{EFDEAE41-F326-4BC5-98D0-3F41A5EB4B56}" presName="bgRect" presStyleLbl="bgShp" presStyleIdx="1" presStyleCnt="4"/>
      <dgm:spPr/>
    </dgm:pt>
    <dgm:pt modelId="{2F48E245-0F0F-412A-A9DE-67A7BB354042}" type="pres">
      <dgm:prSet presAssocID="{EFDEAE41-F326-4BC5-98D0-3F41A5EB4B5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0AEC4A9A-B65B-4362-A0D2-A4E28233F0C7}" type="pres">
      <dgm:prSet presAssocID="{EFDEAE41-F326-4BC5-98D0-3F41A5EB4B56}" presName="spaceRect" presStyleCnt="0"/>
      <dgm:spPr/>
    </dgm:pt>
    <dgm:pt modelId="{ABE77322-BD30-49DB-A297-6131B7298899}" type="pres">
      <dgm:prSet presAssocID="{EFDEAE41-F326-4BC5-98D0-3F41A5EB4B56}" presName="parTx" presStyleLbl="revTx" presStyleIdx="1" presStyleCnt="4">
        <dgm:presLayoutVars>
          <dgm:chMax val="0"/>
          <dgm:chPref val="0"/>
        </dgm:presLayoutVars>
      </dgm:prSet>
      <dgm:spPr/>
    </dgm:pt>
    <dgm:pt modelId="{C32D07AA-4229-428C-8D6F-199366B90557}" type="pres">
      <dgm:prSet presAssocID="{C7CF1510-299D-4055-8DEB-A50D3D77D854}" presName="sibTrans" presStyleCnt="0"/>
      <dgm:spPr/>
    </dgm:pt>
    <dgm:pt modelId="{48A58FBD-D3C9-4D60-9391-124D12CFBB92}" type="pres">
      <dgm:prSet presAssocID="{F7400188-7D1A-4747-B8EA-812802761089}" presName="compNode" presStyleCnt="0"/>
      <dgm:spPr/>
    </dgm:pt>
    <dgm:pt modelId="{95881170-742C-4C9C-8E09-1DE6A44F02DB}" type="pres">
      <dgm:prSet presAssocID="{F7400188-7D1A-4747-B8EA-812802761089}" presName="bgRect" presStyleLbl="bgShp" presStyleIdx="2" presStyleCnt="4"/>
      <dgm:spPr/>
    </dgm:pt>
    <dgm:pt modelId="{8ECD37F7-6820-47A9-B90C-68A71254F71F}" type="pres">
      <dgm:prSet presAssocID="{F7400188-7D1A-4747-B8EA-81280276108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xi"/>
        </a:ext>
      </dgm:extLst>
    </dgm:pt>
    <dgm:pt modelId="{10BA3EC9-FC3F-413D-883F-65370670FD2E}" type="pres">
      <dgm:prSet presAssocID="{F7400188-7D1A-4747-B8EA-812802761089}" presName="spaceRect" presStyleCnt="0"/>
      <dgm:spPr/>
    </dgm:pt>
    <dgm:pt modelId="{E5394DB3-4D42-40AE-A709-5C247998068F}" type="pres">
      <dgm:prSet presAssocID="{F7400188-7D1A-4747-B8EA-812802761089}" presName="parTx" presStyleLbl="revTx" presStyleIdx="2" presStyleCnt="4">
        <dgm:presLayoutVars>
          <dgm:chMax val="0"/>
          <dgm:chPref val="0"/>
        </dgm:presLayoutVars>
      </dgm:prSet>
      <dgm:spPr/>
    </dgm:pt>
    <dgm:pt modelId="{DA3BC89C-08DE-4602-BB6C-9D11D79DDB10}" type="pres">
      <dgm:prSet presAssocID="{14CB70E4-829D-4E67-98C2-A9C3CF72DFB1}" presName="sibTrans" presStyleCnt="0"/>
      <dgm:spPr/>
    </dgm:pt>
    <dgm:pt modelId="{AB8A0EDF-2D3B-4E1A-9F07-5D15CF2CBB1B}" type="pres">
      <dgm:prSet presAssocID="{9E64C798-67C9-4491-8947-6D76ECF432C8}" presName="compNode" presStyleCnt="0"/>
      <dgm:spPr/>
    </dgm:pt>
    <dgm:pt modelId="{B5C89615-84BE-45CA-A0A7-D318D54E4BC7}" type="pres">
      <dgm:prSet presAssocID="{9E64C798-67C9-4491-8947-6D76ECF432C8}" presName="bgRect" presStyleLbl="bgShp" presStyleIdx="3" presStyleCnt="4"/>
      <dgm:spPr/>
    </dgm:pt>
    <dgm:pt modelId="{1122C568-0904-4D3C-BDE8-BA25FEB17D3F}" type="pres">
      <dgm:prSet presAssocID="{9E64C798-67C9-4491-8947-6D76ECF432C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BFE3F0EC-2D85-4AE5-BA21-E4E464EC8A50}" type="pres">
      <dgm:prSet presAssocID="{9E64C798-67C9-4491-8947-6D76ECF432C8}" presName="spaceRect" presStyleCnt="0"/>
      <dgm:spPr/>
    </dgm:pt>
    <dgm:pt modelId="{BD166E14-2AAD-4D58-805A-DCF79F680144}" type="pres">
      <dgm:prSet presAssocID="{9E64C798-67C9-4491-8947-6D76ECF432C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0D7661B-2590-42DF-B0EF-8DD6187F5D1E}" srcId="{3559FB14-0282-4330-9DCC-CE74F8D3A4AB}" destId="{EFDEAE41-F326-4BC5-98D0-3F41A5EB4B56}" srcOrd="1" destOrd="0" parTransId="{ACDF180C-7F23-4BAB-A3C6-E99D4BD79C09}" sibTransId="{C7CF1510-299D-4055-8DEB-A50D3D77D854}"/>
    <dgm:cxn modelId="{5A4CF320-55D1-4166-B2FD-A7523D737895}" type="presOf" srcId="{EFDEAE41-F326-4BC5-98D0-3F41A5EB4B56}" destId="{ABE77322-BD30-49DB-A297-6131B7298899}" srcOrd="0" destOrd="0" presId="urn:microsoft.com/office/officeart/2018/2/layout/IconVerticalSolidList"/>
    <dgm:cxn modelId="{ED011B27-2C8E-4EB7-A0D2-64FD2FB6324C}" srcId="{3559FB14-0282-4330-9DCC-CE74F8D3A4AB}" destId="{E053731E-90E2-4DC2-BC93-1D353C52AD70}" srcOrd="0" destOrd="0" parTransId="{C20F7172-3436-4807-9DFA-8CCC28D1E86F}" sibTransId="{DC1DA07E-D3B1-4FDD-9622-C95CDED9B61B}"/>
    <dgm:cxn modelId="{76B9693D-1C18-4D59-8F92-064B907B90A9}" srcId="{3559FB14-0282-4330-9DCC-CE74F8D3A4AB}" destId="{F7400188-7D1A-4747-B8EA-812802761089}" srcOrd="2" destOrd="0" parTransId="{75561378-BD40-4DF4-B9B7-706FC1777F7B}" sibTransId="{14CB70E4-829D-4E67-98C2-A9C3CF72DFB1}"/>
    <dgm:cxn modelId="{909E827F-51C9-4392-B918-0A92316EC205}" srcId="{3559FB14-0282-4330-9DCC-CE74F8D3A4AB}" destId="{9E64C798-67C9-4491-8947-6D76ECF432C8}" srcOrd="3" destOrd="0" parTransId="{6DC51B69-CAA0-4DFA-94E8-A8A631D0CE06}" sibTransId="{B64C4B01-4761-4948-A2E9-D3E0D60FC03D}"/>
    <dgm:cxn modelId="{2B5CEA97-4C66-4F64-B958-950EC14C8586}" type="presOf" srcId="{F7400188-7D1A-4747-B8EA-812802761089}" destId="{E5394DB3-4D42-40AE-A709-5C247998068F}" srcOrd="0" destOrd="0" presId="urn:microsoft.com/office/officeart/2018/2/layout/IconVerticalSolidList"/>
    <dgm:cxn modelId="{7EB8A9C4-2613-473C-A787-0A9F70235B95}" type="presOf" srcId="{9E64C798-67C9-4491-8947-6D76ECF432C8}" destId="{BD166E14-2AAD-4D58-805A-DCF79F680144}" srcOrd="0" destOrd="0" presId="urn:microsoft.com/office/officeart/2018/2/layout/IconVerticalSolidList"/>
    <dgm:cxn modelId="{D7FF4FDD-B311-408C-AF01-5DAFDB0801A1}" type="presOf" srcId="{E053731E-90E2-4DC2-BC93-1D353C52AD70}" destId="{56D3AB71-864B-478C-86B9-A42DC068373A}" srcOrd="0" destOrd="0" presId="urn:microsoft.com/office/officeart/2018/2/layout/IconVerticalSolidList"/>
    <dgm:cxn modelId="{37A265EB-90B4-4428-8526-2961E9C2E3A9}" type="presOf" srcId="{3559FB14-0282-4330-9DCC-CE74F8D3A4AB}" destId="{E629DBA9-5C5A-4147-941A-D92069D605A2}" srcOrd="0" destOrd="0" presId="urn:microsoft.com/office/officeart/2018/2/layout/IconVerticalSolidList"/>
    <dgm:cxn modelId="{3538C0A3-D667-4D74-A08B-31926503DB42}" type="presParOf" srcId="{E629DBA9-5C5A-4147-941A-D92069D605A2}" destId="{4C2B8747-B00F-4C94-9A1D-584EB378F785}" srcOrd="0" destOrd="0" presId="urn:microsoft.com/office/officeart/2018/2/layout/IconVerticalSolidList"/>
    <dgm:cxn modelId="{B6FADCE8-B855-44D8-B553-2F9B0140D364}" type="presParOf" srcId="{4C2B8747-B00F-4C94-9A1D-584EB378F785}" destId="{DDB98599-D62F-418A-8B2D-FB06FF5E8EC0}" srcOrd="0" destOrd="0" presId="urn:microsoft.com/office/officeart/2018/2/layout/IconVerticalSolidList"/>
    <dgm:cxn modelId="{C8C7E6E4-8D27-4ADF-9D27-AFAE44C3CE0D}" type="presParOf" srcId="{4C2B8747-B00F-4C94-9A1D-584EB378F785}" destId="{C21143A9-1EB5-4938-A3A8-B2B098D6F413}" srcOrd="1" destOrd="0" presId="urn:microsoft.com/office/officeart/2018/2/layout/IconVerticalSolidList"/>
    <dgm:cxn modelId="{F9649B56-A8E8-4DA2-9D97-49456C9C6237}" type="presParOf" srcId="{4C2B8747-B00F-4C94-9A1D-584EB378F785}" destId="{0E54D9A4-8597-47D2-A776-020E6A11345C}" srcOrd="2" destOrd="0" presId="urn:microsoft.com/office/officeart/2018/2/layout/IconVerticalSolidList"/>
    <dgm:cxn modelId="{57771D64-AD36-42D4-B2F3-0317D2A9220A}" type="presParOf" srcId="{4C2B8747-B00F-4C94-9A1D-584EB378F785}" destId="{56D3AB71-864B-478C-86B9-A42DC068373A}" srcOrd="3" destOrd="0" presId="urn:microsoft.com/office/officeart/2018/2/layout/IconVerticalSolidList"/>
    <dgm:cxn modelId="{4686937E-7115-4DDF-A763-11C046CF755D}" type="presParOf" srcId="{E629DBA9-5C5A-4147-941A-D92069D605A2}" destId="{CB1C8CC3-6CB6-4D0A-867B-EB8842097D73}" srcOrd="1" destOrd="0" presId="urn:microsoft.com/office/officeart/2018/2/layout/IconVerticalSolidList"/>
    <dgm:cxn modelId="{71838B47-37FB-4497-A9E8-FD957B6F3D51}" type="presParOf" srcId="{E629DBA9-5C5A-4147-941A-D92069D605A2}" destId="{91056B08-5245-44C8-A218-A02860A2F0AA}" srcOrd="2" destOrd="0" presId="urn:microsoft.com/office/officeart/2018/2/layout/IconVerticalSolidList"/>
    <dgm:cxn modelId="{B6F25688-A085-4AF0-B0D0-3A035447F50D}" type="presParOf" srcId="{91056B08-5245-44C8-A218-A02860A2F0AA}" destId="{B44F604C-0F22-471F-AB69-E6B70337629C}" srcOrd="0" destOrd="0" presId="urn:microsoft.com/office/officeart/2018/2/layout/IconVerticalSolidList"/>
    <dgm:cxn modelId="{781DCFDC-29FB-4F08-BF30-E2A1968F940C}" type="presParOf" srcId="{91056B08-5245-44C8-A218-A02860A2F0AA}" destId="{2F48E245-0F0F-412A-A9DE-67A7BB354042}" srcOrd="1" destOrd="0" presId="urn:microsoft.com/office/officeart/2018/2/layout/IconVerticalSolidList"/>
    <dgm:cxn modelId="{6DEE0C66-566F-445F-A1A3-2A21BC73D26A}" type="presParOf" srcId="{91056B08-5245-44C8-A218-A02860A2F0AA}" destId="{0AEC4A9A-B65B-4362-A0D2-A4E28233F0C7}" srcOrd="2" destOrd="0" presId="urn:microsoft.com/office/officeart/2018/2/layout/IconVerticalSolidList"/>
    <dgm:cxn modelId="{DF5FE499-DA0D-445E-9BFA-F4FE4E0E3569}" type="presParOf" srcId="{91056B08-5245-44C8-A218-A02860A2F0AA}" destId="{ABE77322-BD30-49DB-A297-6131B7298899}" srcOrd="3" destOrd="0" presId="urn:microsoft.com/office/officeart/2018/2/layout/IconVerticalSolidList"/>
    <dgm:cxn modelId="{1CA20FE6-ECD8-467D-BF8B-2E5AE2ED7CC8}" type="presParOf" srcId="{E629DBA9-5C5A-4147-941A-D92069D605A2}" destId="{C32D07AA-4229-428C-8D6F-199366B90557}" srcOrd="3" destOrd="0" presId="urn:microsoft.com/office/officeart/2018/2/layout/IconVerticalSolidList"/>
    <dgm:cxn modelId="{94AEA8F1-F20A-4FA3-8883-72EBA858E37B}" type="presParOf" srcId="{E629DBA9-5C5A-4147-941A-D92069D605A2}" destId="{48A58FBD-D3C9-4D60-9391-124D12CFBB92}" srcOrd="4" destOrd="0" presId="urn:microsoft.com/office/officeart/2018/2/layout/IconVerticalSolidList"/>
    <dgm:cxn modelId="{EAFDB11F-9B51-4DD8-8A4D-7CBD1F4EF47B}" type="presParOf" srcId="{48A58FBD-D3C9-4D60-9391-124D12CFBB92}" destId="{95881170-742C-4C9C-8E09-1DE6A44F02DB}" srcOrd="0" destOrd="0" presId="urn:microsoft.com/office/officeart/2018/2/layout/IconVerticalSolidList"/>
    <dgm:cxn modelId="{6C0CBDF0-8A37-489D-B520-A6C42DD1B09D}" type="presParOf" srcId="{48A58FBD-D3C9-4D60-9391-124D12CFBB92}" destId="{8ECD37F7-6820-47A9-B90C-68A71254F71F}" srcOrd="1" destOrd="0" presId="urn:microsoft.com/office/officeart/2018/2/layout/IconVerticalSolidList"/>
    <dgm:cxn modelId="{4CCE62CE-10D5-45E2-8DC3-E5279DC04046}" type="presParOf" srcId="{48A58FBD-D3C9-4D60-9391-124D12CFBB92}" destId="{10BA3EC9-FC3F-413D-883F-65370670FD2E}" srcOrd="2" destOrd="0" presId="urn:microsoft.com/office/officeart/2018/2/layout/IconVerticalSolidList"/>
    <dgm:cxn modelId="{956D8698-CB5D-428F-BE57-6D42680DC137}" type="presParOf" srcId="{48A58FBD-D3C9-4D60-9391-124D12CFBB92}" destId="{E5394DB3-4D42-40AE-A709-5C247998068F}" srcOrd="3" destOrd="0" presId="urn:microsoft.com/office/officeart/2018/2/layout/IconVerticalSolidList"/>
    <dgm:cxn modelId="{1CCB74A2-B44F-4F20-B3E2-12E578B87FFC}" type="presParOf" srcId="{E629DBA9-5C5A-4147-941A-D92069D605A2}" destId="{DA3BC89C-08DE-4602-BB6C-9D11D79DDB10}" srcOrd="5" destOrd="0" presId="urn:microsoft.com/office/officeart/2018/2/layout/IconVerticalSolidList"/>
    <dgm:cxn modelId="{3BA0A244-4A99-4400-A268-F17995D5EFE5}" type="presParOf" srcId="{E629DBA9-5C5A-4147-941A-D92069D605A2}" destId="{AB8A0EDF-2D3B-4E1A-9F07-5D15CF2CBB1B}" srcOrd="6" destOrd="0" presId="urn:microsoft.com/office/officeart/2018/2/layout/IconVerticalSolidList"/>
    <dgm:cxn modelId="{9A914591-F2C4-4AF6-9A48-F84765180502}" type="presParOf" srcId="{AB8A0EDF-2D3B-4E1A-9F07-5D15CF2CBB1B}" destId="{B5C89615-84BE-45CA-A0A7-D318D54E4BC7}" srcOrd="0" destOrd="0" presId="urn:microsoft.com/office/officeart/2018/2/layout/IconVerticalSolidList"/>
    <dgm:cxn modelId="{5C3DE768-51B1-49D2-9712-2B293E65CD5E}" type="presParOf" srcId="{AB8A0EDF-2D3B-4E1A-9F07-5D15CF2CBB1B}" destId="{1122C568-0904-4D3C-BDE8-BA25FEB17D3F}" srcOrd="1" destOrd="0" presId="urn:microsoft.com/office/officeart/2018/2/layout/IconVerticalSolidList"/>
    <dgm:cxn modelId="{FE4C448E-6B0F-4DBE-9528-463564629D59}" type="presParOf" srcId="{AB8A0EDF-2D3B-4E1A-9F07-5D15CF2CBB1B}" destId="{BFE3F0EC-2D85-4AE5-BA21-E4E464EC8A50}" srcOrd="2" destOrd="0" presId="urn:microsoft.com/office/officeart/2018/2/layout/IconVerticalSolidList"/>
    <dgm:cxn modelId="{230DC85B-FA8E-4FBF-90EB-4846241B4FC3}" type="presParOf" srcId="{AB8A0EDF-2D3B-4E1A-9F07-5D15CF2CBB1B}" destId="{BD166E14-2AAD-4D58-805A-DCF79F68014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EFC6ED-8445-42B7-AEE2-7EBF39A40C4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885CBDD-7285-4C28-BE3A-2671961BC65D}">
      <dgm:prSet/>
      <dgm:spPr/>
      <dgm:t>
        <a:bodyPr/>
        <a:lstStyle/>
        <a:p>
          <a:r>
            <a:rPr lang="en-US"/>
            <a:t>The dataset has been collected in 2015.</a:t>
          </a:r>
        </a:p>
      </dgm:t>
    </dgm:pt>
    <dgm:pt modelId="{D5C7DB16-CC47-4EA9-8E31-9BCE2BAB6368}" type="parTrans" cxnId="{7B0713C5-BABA-4EB0-95C0-13A6BC9743CC}">
      <dgm:prSet/>
      <dgm:spPr/>
      <dgm:t>
        <a:bodyPr/>
        <a:lstStyle/>
        <a:p>
          <a:endParaRPr lang="en-US"/>
        </a:p>
      </dgm:t>
    </dgm:pt>
    <dgm:pt modelId="{F30F9F82-1967-47FD-AE44-7E678C5A836C}" type="sibTrans" cxnId="{7B0713C5-BABA-4EB0-95C0-13A6BC9743CC}">
      <dgm:prSet/>
      <dgm:spPr/>
      <dgm:t>
        <a:bodyPr/>
        <a:lstStyle/>
        <a:p>
          <a:endParaRPr lang="en-US"/>
        </a:p>
      </dgm:t>
    </dgm:pt>
    <dgm:pt modelId="{67E3E069-5844-46AA-97AA-E35778B3EAC2}">
      <dgm:prSet/>
      <dgm:spPr/>
      <dgm:t>
        <a:bodyPr/>
        <a:lstStyle/>
        <a:p>
          <a:r>
            <a:rPr lang="en-US"/>
            <a:t>the License CC0: Public Domain </a:t>
          </a:r>
        </a:p>
      </dgm:t>
    </dgm:pt>
    <dgm:pt modelId="{E4BC35B7-FD4B-4869-BC53-A7ABA4604A77}" type="parTrans" cxnId="{43A36549-2B22-4DB0-9E1C-CF3CED267021}">
      <dgm:prSet/>
      <dgm:spPr/>
      <dgm:t>
        <a:bodyPr/>
        <a:lstStyle/>
        <a:p>
          <a:endParaRPr lang="en-US"/>
        </a:p>
      </dgm:t>
    </dgm:pt>
    <dgm:pt modelId="{1B489E60-390C-4515-AF82-26F16DE5A6EC}" type="sibTrans" cxnId="{43A36549-2B22-4DB0-9E1C-CF3CED267021}">
      <dgm:prSet/>
      <dgm:spPr/>
      <dgm:t>
        <a:bodyPr/>
        <a:lstStyle/>
        <a:p>
          <a:endParaRPr lang="en-US"/>
        </a:p>
      </dgm:t>
    </dgm:pt>
    <dgm:pt modelId="{B9967671-9B63-4336-A59B-7DA4C2DB2A1E}">
      <dgm:prSet/>
      <dgm:spPr/>
      <dgm:t>
        <a:bodyPr/>
        <a:lstStyle/>
        <a:p>
          <a:r>
            <a:rPr lang="en-US"/>
            <a:t>It’s available on Kaggle.com .</a:t>
          </a:r>
        </a:p>
      </dgm:t>
    </dgm:pt>
    <dgm:pt modelId="{E6388C03-415F-4B09-8428-BFABF810EAB1}" type="parTrans" cxnId="{74065B64-21F3-45D3-A8C0-30A6ABAA3DC4}">
      <dgm:prSet/>
      <dgm:spPr/>
      <dgm:t>
        <a:bodyPr/>
        <a:lstStyle/>
        <a:p>
          <a:endParaRPr lang="en-US"/>
        </a:p>
      </dgm:t>
    </dgm:pt>
    <dgm:pt modelId="{7975E4AA-CDF5-4812-8EFA-8AD880875064}" type="sibTrans" cxnId="{74065B64-21F3-45D3-A8C0-30A6ABAA3DC4}">
      <dgm:prSet/>
      <dgm:spPr/>
      <dgm:t>
        <a:bodyPr/>
        <a:lstStyle/>
        <a:p>
          <a:endParaRPr lang="en-US"/>
        </a:p>
      </dgm:t>
    </dgm:pt>
    <dgm:pt modelId="{0847785A-6CB9-4D1A-B187-4549A18A977F}">
      <dgm:prSet/>
      <dgm:spPr/>
      <dgm:t>
        <a:bodyPr/>
        <a:lstStyle/>
        <a:p>
          <a:r>
            <a:rPr lang="en-GB"/>
            <a:t>It has 5,58,838 data with  16 attributes included 11 string, 4 integer and 1 decimal</a:t>
          </a:r>
          <a:endParaRPr lang="en-US"/>
        </a:p>
      </dgm:t>
    </dgm:pt>
    <dgm:pt modelId="{10A15DF0-2DAD-4724-A5B3-7BE54D3443AE}" type="parTrans" cxnId="{7FF8DAB6-6B09-4523-B45F-5D067A35C6ED}">
      <dgm:prSet/>
      <dgm:spPr/>
      <dgm:t>
        <a:bodyPr/>
        <a:lstStyle/>
        <a:p>
          <a:endParaRPr lang="en-US"/>
        </a:p>
      </dgm:t>
    </dgm:pt>
    <dgm:pt modelId="{20EAE243-E02C-415F-A155-EAB0014133AB}" type="sibTrans" cxnId="{7FF8DAB6-6B09-4523-B45F-5D067A35C6ED}">
      <dgm:prSet/>
      <dgm:spPr/>
      <dgm:t>
        <a:bodyPr/>
        <a:lstStyle/>
        <a:p>
          <a:endParaRPr lang="en-US"/>
        </a:p>
      </dgm:t>
    </dgm:pt>
    <dgm:pt modelId="{92DA905C-FF3E-423E-B3F5-55BD0796D32C}">
      <dgm:prSet/>
      <dgm:spPr/>
      <dgm:t>
        <a:bodyPr/>
        <a:lstStyle/>
        <a:p>
          <a:r>
            <a:rPr lang="en-GB"/>
            <a:t>The size is around 87001 KB(87 MB)</a:t>
          </a:r>
          <a:endParaRPr lang="en-US"/>
        </a:p>
      </dgm:t>
    </dgm:pt>
    <dgm:pt modelId="{D073B3AB-3C01-4A32-8920-F0716B29A1E1}" type="parTrans" cxnId="{5425F656-FE61-46B7-B9FC-BE136F01A77C}">
      <dgm:prSet/>
      <dgm:spPr/>
      <dgm:t>
        <a:bodyPr/>
        <a:lstStyle/>
        <a:p>
          <a:endParaRPr lang="en-US"/>
        </a:p>
      </dgm:t>
    </dgm:pt>
    <dgm:pt modelId="{56FE1F7F-DA85-430E-BAFF-971D9422EB46}" type="sibTrans" cxnId="{5425F656-FE61-46B7-B9FC-BE136F01A77C}">
      <dgm:prSet/>
      <dgm:spPr/>
      <dgm:t>
        <a:bodyPr/>
        <a:lstStyle/>
        <a:p>
          <a:endParaRPr lang="en-US"/>
        </a:p>
      </dgm:t>
    </dgm:pt>
    <dgm:pt modelId="{2DF73266-1BA8-4E55-89DC-30CA278AAF75}" type="pres">
      <dgm:prSet presAssocID="{A9EFC6ED-8445-42B7-AEE2-7EBF39A40C46}" presName="root" presStyleCnt="0">
        <dgm:presLayoutVars>
          <dgm:dir/>
          <dgm:resizeHandles val="exact"/>
        </dgm:presLayoutVars>
      </dgm:prSet>
      <dgm:spPr/>
    </dgm:pt>
    <dgm:pt modelId="{3BF78313-219F-441A-8117-5C344B30F5F7}" type="pres">
      <dgm:prSet presAssocID="{C885CBDD-7285-4C28-BE3A-2671961BC65D}" presName="compNode" presStyleCnt="0"/>
      <dgm:spPr/>
    </dgm:pt>
    <dgm:pt modelId="{C624E10B-B166-475A-9A6E-DEBA06B81A81}" type="pres">
      <dgm:prSet presAssocID="{C885CBDD-7285-4C28-BE3A-2671961BC65D}" presName="bgRect" presStyleLbl="bgShp" presStyleIdx="0" presStyleCnt="5"/>
      <dgm:spPr/>
    </dgm:pt>
    <dgm:pt modelId="{CA7BFA6A-845A-4E9D-BB17-28067DBE5289}" type="pres">
      <dgm:prSet presAssocID="{C885CBDD-7285-4C28-BE3A-2671961BC65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51A607A9-2E54-4BC7-B78E-6345A4FC5734}" type="pres">
      <dgm:prSet presAssocID="{C885CBDD-7285-4C28-BE3A-2671961BC65D}" presName="spaceRect" presStyleCnt="0"/>
      <dgm:spPr/>
    </dgm:pt>
    <dgm:pt modelId="{71AE7F9A-9426-47C6-87ED-0BE7CE7D0FB9}" type="pres">
      <dgm:prSet presAssocID="{C885CBDD-7285-4C28-BE3A-2671961BC65D}" presName="parTx" presStyleLbl="revTx" presStyleIdx="0" presStyleCnt="5">
        <dgm:presLayoutVars>
          <dgm:chMax val="0"/>
          <dgm:chPref val="0"/>
        </dgm:presLayoutVars>
      </dgm:prSet>
      <dgm:spPr/>
    </dgm:pt>
    <dgm:pt modelId="{C1C88F6E-A2E1-4052-A8DF-068EFD75E98C}" type="pres">
      <dgm:prSet presAssocID="{F30F9F82-1967-47FD-AE44-7E678C5A836C}" presName="sibTrans" presStyleCnt="0"/>
      <dgm:spPr/>
    </dgm:pt>
    <dgm:pt modelId="{5B5F6FDE-5C37-497F-A1AF-9869D2F4EC3A}" type="pres">
      <dgm:prSet presAssocID="{67E3E069-5844-46AA-97AA-E35778B3EAC2}" presName="compNode" presStyleCnt="0"/>
      <dgm:spPr/>
    </dgm:pt>
    <dgm:pt modelId="{1D05F7E4-9B8B-4C8C-A112-4AB604AC2DF9}" type="pres">
      <dgm:prSet presAssocID="{67E3E069-5844-46AA-97AA-E35778B3EAC2}" presName="bgRect" presStyleLbl="bgShp" presStyleIdx="1" presStyleCnt="5"/>
      <dgm:spPr/>
    </dgm:pt>
    <dgm:pt modelId="{DA60981F-CD33-4D97-9590-8308B00010B3}" type="pres">
      <dgm:prSet presAssocID="{67E3E069-5844-46AA-97AA-E35778B3EAC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B0C93E23-2FDD-4BDC-A496-05E78AEDE556}" type="pres">
      <dgm:prSet presAssocID="{67E3E069-5844-46AA-97AA-E35778B3EAC2}" presName="spaceRect" presStyleCnt="0"/>
      <dgm:spPr/>
    </dgm:pt>
    <dgm:pt modelId="{A2B32EEB-1762-400F-A1DD-9E1D29CA77A6}" type="pres">
      <dgm:prSet presAssocID="{67E3E069-5844-46AA-97AA-E35778B3EAC2}" presName="parTx" presStyleLbl="revTx" presStyleIdx="1" presStyleCnt="5">
        <dgm:presLayoutVars>
          <dgm:chMax val="0"/>
          <dgm:chPref val="0"/>
        </dgm:presLayoutVars>
      </dgm:prSet>
      <dgm:spPr/>
    </dgm:pt>
    <dgm:pt modelId="{68BE61EF-F4E3-4ECF-AF65-AF617B5EC018}" type="pres">
      <dgm:prSet presAssocID="{1B489E60-390C-4515-AF82-26F16DE5A6EC}" presName="sibTrans" presStyleCnt="0"/>
      <dgm:spPr/>
    </dgm:pt>
    <dgm:pt modelId="{36B6509F-E239-4821-9665-1B1015DC7A71}" type="pres">
      <dgm:prSet presAssocID="{B9967671-9B63-4336-A59B-7DA4C2DB2A1E}" presName="compNode" presStyleCnt="0"/>
      <dgm:spPr/>
    </dgm:pt>
    <dgm:pt modelId="{137DD801-DFBC-478A-932F-964742B930A6}" type="pres">
      <dgm:prSet presAssocID="{B9967671-9B63-4336-A59B-7DA4C2DB2A1E}" presName="bgRect" presStyleLbl="bgShp" presStyleIdx="2" presStyleCnt="5"/>
      <dgm:spPr/>
    </dgm:pt>
    <dgm:pt modelId="{E72ADD48-9862-455A-A1F5-CDC18486F9F1}" type="pres">
      <dgm:prSet presAssocID="{B9967671-9B63-4336-A59B-7DA4C2DB2A1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BDEF4C25-4387-46A5-9C0F-37772EC4D798}" type="pres">
      <dgm:prSet presAssocID="{B9967671-9B63-4336-A59B-7DA4C2DB2A1E}" presName="spaceRect" presStyleCnt="0"/>
      <dgm:spPr/>
    </dgm:pt>
    <dgm:pt modelId="{934E7822-A867-4387-AC2E-31B6354DC997}" type="pres">
      <dgm:prSet presAssocID="{B9967671-9B63-4336-A59B-7DA4C2DB2A1E}" presName="parTx" presStyleLbl="revTx" presStyleIdx="2" presStyleCnt="5">
        <dgm:presLayoutVars>
          <dgm:chMax val="0"/>
          <dgm:chPref val="0"/>
        </dgm:presLayoutVars>
      </dgm:prSet>
      <dgm:spPr/>
    </dgm:pt>
    <dgm:pt modelId="{B26EF1FA-6069-4A2E-85B6-E8CEA3A23C29}" type="pres">
      <dgm:prSet presAssocID="{7975E4AA-CDF5-4812-8EFA-8AD880875064}" presName="sibTrans" presStyleCnt="0"/>
      <dgm:spPr/>
    </dgm:pt>
    <dgm:pt modelId="{A6D3F126-BEA7-4801-91C4-189FB2EEE6DF}" type="pres">
      <dgm:prSet presAssocID="{0847785A-6CB9-4D1A-B187-4549A18A977F}" presName="compNode" presStyleCnt="0"/>
      <dgm:spPr/>
    </dgm:pt>
    <dgm:pt modelId="{0A0EF70C-179D-4CCC-9DED-8BE99E8390D1}" type="pres">
      <dgm:prSet presAssocID="{0847785A-6CB9-4D1A-B187-4549A18A977F}" presName="bgRect" presStyleLbl="bgShp" presStyleIdx="3" presStyleCnt="5"/>
      <dgm:spPr/>
    </dgm:pt>
    <dgm:pt modelId="{0F63E29B-D0E0-422D-9C82-16ACE678808E}" type="pres">
      <dgm:prSet presAssocID="{0847785A-6CB9-4D1A-B187-4549A18A977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59EAC7F9-15CE-4A6F-A136-EF4E21CACC62}" type="pres">
      <dgm:prSet presAssocID="{0847785A-6CB9-4D1A-B187-4549A18A977F}" presName="spaceRect" presStyleCnt="0"/>
      <dgm:spPr/>
    </dgm:pt>
    <dgm:pt modelId="{42461BA4-A285-494A-AC99-6C1DAEFEB2EF}" type="pres">
      <dgm:prSet presAssocID="{0847785A-6CB9-4D1A-B187-4549A18A977F}" presName="parTx" presStyleLbl="revTx" presStyleIdx="3" presStyleCnt="5">
        <dgm:presLayoutVars>
          <dgm:chMax val="0"/>
          <dgm:chPref val="0"/>
        </dgm:presLayoutVars>
      </dgm:prSet>
      <dgm:spPr/>
    </dgm:pt>
    <dgm:pt modelId="{ED5ADCB2-9997-4630-BD2D-8BB1CF113441}" type="pres">
      <dgm:prSet presAssocID="{20EAE243-E02C-415F-A155-EAB0014133AB}" presName="sibTrans" presStyleCnt="0"/>
      <dgm:spPr/>
    </dgm:pt>
    <dgm:pt modelId="{F7D75247-7E15-4300-8452-DCD3C5A72752}" type="pres">
      <dgm:prSet presAssocID="{92DA905C-FF3E-423E-B3F5-55BD0796D32C}" presName="compNode" presStyleCnt="0"/>
      <dgm:spPr/>
    </dgm:pt>
    <dgm:pt modelId="{207746CB-0802-4ADA-930A-A71577B928B4}" type="pres">
      <dgm:prSet presAssocID="{92DA905C-FF3E-423E-B3F5-55BD0796D32C}" presName="bgRect" presStyleLbl="bgShp" presStyleIdx="4" presStyleCnt="5"/>
      <dgm:spPr/>
    </dgm:pt>
    <dgm:pt modelId="{74FFEAE1-47E3-46A0-BC96-13915A3EB692}" type="pres">
      <dgm:prSet presAssocID="{92DA905C-FF3E-423E-B3F5-55BD0796D32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VD player"/>
        </a:ext>
      </dgm:extLst>
    </dgm:pt>
    <dgm:pt modelId="{DD5D19D1-F1C1-465F-BE34-2379D7629C2A}" type="pres">
      <dgm:prSet presAssocID="{92DA905C-FF3E-423E-B3F5-55BD0796D32C}" presName="spaceRect" presStyleCnt="0"/>
      <dgm:spPr/>
    </dgm:pt>
    <dgm:pt modelId="{CBA3A060-7620-4F3B-9E58-41C656482A5D}" type="pres">
      <dgm:prSet presAssocID="{92DA905C-FF3E-423E-B3F5-55BD0796D32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77ED536-29C2-4B31-A998-19E9FA572688}" type="presOf" srcId="{67E3E069-5844-46AA-97AA-E35778B3EAC2}" destId="{A2B32EEB-1762-400F-A1DD-9E1D29CA77A6}" srcOrd="0" destOrd="0" presId="urn:microsoft.com/office/officeart/2018/2/layout/IconVerticalSolidList"/>
    <dgm:cxn modelId="{6E976662-F2FD-4310-AB7D-E614E10D75AC}" type="presOf" srcId="{A9EFC6ED-8445-42B7-AEE2-7EBF39A40C46}" destId="{2DF73266-1BA8-4E55-89DC-30CA278AAF75}" srcOrd="0" destOrd="0" presId="urn:microsoft.com/office/officeart/2018/2/layout/IconVerticalSolidList"/>
    <dgm:cxn modelId="{74065B64-21F3-45D3-A8C0-30A6ABAA3DC4}" srcId="{A9EFC6ED-8445-42B7-AEE2-7EBF39A40C46}" destId="{B9967671-9B63-4336-A59B-7DA4C2DB2A1E}" srcOrd="2" destOrd="0" parTransId="{E6388C03-415F-4B09-8428-BFABF810EAB1}" sibTransId="{7975E4AA-CDF5-4812-8EFA-8AD880875064}"/>
    <dgm:cxn modelId="{43A36549-2B22-4DB0-9E1C-CF3CED267021}" srcId="{A9EFC6ED-8445-42B7-AEE2-7EBF39A40C46}" destId="{67E3E069-5844-46AA-97AA-E35778B3EAC2}" srcOrd="1" destOrd="0" parTransId="{E4BC35B7-FD4B-4869-BC53-A7ABA4604A77}" sibTransId="{1B489E60-390C-4515-AF82-26F16DE5A6EC}"/>
    <dgm:cxn modelId="{6809E356-6FF2-4ADB-9DC1-CDC2FDD7F380}" type="presOf" srcId="{C885CBDD-7285-4C28-BE3A-2671961BC65D}" destId="{71AE7F9A-9426-47C6-87ED-0BE7CE7D0FB9}" srcOrd="0" destOrd="0" presId="urn:microsoft.com/office/officeart/2018/2/layout/IconVerticalSolidList"/>
    <dgm:cxn modelId="{5425F656-FE61-46B7-B9FC-BE136F01A77C}" srcId="{A9EFC6ED-8445-42B7-AEE2-7EBF39A40C46}" destId="{92DA905C-FF3E-423E-B3F5-55BD0796D32C}" srcOrd="4" destOrd="0" parTransId="{D073B3AB-3C01-4A32-8920-F0716B29A1E1}" sibTransId="{56FE1F7F-DA85-430E-BAFF-971D9422EB46}"/>
    <dgm:cxn modelId="{93BD757F-6C4A-4D83-87DA-B0247509C9BF}" type="presOf" srcId="{92DA905C-FF3E-423E-B3F5-55BD0796D32C}" destId="{CBA3A060-7620-4F3B-9E58-41C656482A5D}" srcOrd="0" destOrd="0" presId="urn:microsoft.com/office/officeart/2018/2/layout/IconVerticalSolidList"/>
    <dgm:cxn modelId="{B59E1DB2-D8AC-4904-87D6-4DD245A9B0AE}" type="presOf" srcId="{B9967671-9B63-4336-A59B-7DA4C2DB2A1E}" destId="{934E7822-A867-4387-AC2E-31B6354DC997}" srcOrd="0" destOrd="0" presId="urn:microsoft.com/office/officeart/2018/2/layout/IconVerticalSolidList"/>
    <dgm:cxn modelId="{7FF8DAB6-6B09-4523-B45F-5D067A35C6ED}" srcId="{A9EFC6ED-8445-42B7-AEE2-7EBF39A40C46}" destId="{0847785A-6CB9-4D1A-B187-4549A18A977F}" srcOrd="3" destOrd="0" parTransId="{10A15DF0-2DAD-4724-A5B3-7BE54D3443AE}" sibTransId="{20EAE243-E02C-415F-A155-EAB0014133AB}"/>
    <dgm:cxn modelId="{41C3A3B8-A405-4C37-8923-21FAADADB79C}" type="presOf" srcId="{0847785A-6CB9-4D1A-B187-4549A18A977F}" destId="{42461BA4-A285-494A-AC99-6C1DAEFEB2EF}" srcOrd="0" destOrd="0" presId="urn:microsoft.com/office/officeart/2018/2/layout/IconVerticalSolidList"/>
    <dgm:cxn modelId="{7B0713C5-BABA-4EB0-95C0-13A6BC9743CC}" srcId="{A9EFC6ED-8445-42B7-AEE2-7EBF39A40C46}" destId="{C885CBDD-7285-4C28-BE3A-2671961BC65D}" srcOrd="0" destOrd="0" parTransId="{D5C7DB16-CC47-4EA9-8E31-9BCE2BAB6368}" sibTransId="{F30F9F82-1967-47FD-AE44-7E678C5A836C}"/>
    <dgm:cxn modelId="{82364BCF-03A3-4402-A58C-3CDFF53184EB}" type="presParOf" srcId="{2DF73266-1BA8-4E55-89DC-30CA278AAF75}" destId="{3BF78313-219F-441A-8117-5C344B30F5F7}" srcOrd="0" destOrd="0" presId="urn:microsoft.com/office/officeart/2018/2/layout/IconVerticalSolidList"/>
    <dgm:cxn modelId="{AC65DA74-BC2D-45F7-A97E-2DE620EA2D9E}" type="presParOf" srcId="{3BF78313-219F-441A-8117-5C344B30F5F7}" destId="{C624E10B-B166-475A-9A6E-DEBA06B81A81}" srcOrd="0" destOrd="0" presId="urn:microsoft.com/office/officeart/2018/2/layout/IconVerticalSolidList"/>
    <dgm:cxn modelId="{F9AFCD08-E120-4345-8A25-D2E960774248}" type="presParOf" srcId="{3BF78313-219F-441A-8117-5C344B30F5F7}" destId="{CA7BFA6A-845A-4E9D-BB17-28067DBE5289}" srcOrd="1" destOrd="0" presId="urn:microsoft.com/office/officeart/2018/2/layout/IconVerticalSolidList"/>
    <dgm:cxn modelId="{1C45CB49-F85F-42C7-8E9A-064AE21A02F8}" type="presParOf" srcId="{3BF78313-219F-441A-8117-5C344B30F5F7}" destId="{51A607A9-2E54-4BC7-B78E-6345A4FC5734}" srcOrd="2" destOrd="0" presId="urn:microsoft.com/office/officeart/2018/2/layout/IconVerticalSolidList"/>
    <dgm:cxn modelId="{3868A38E-11D6-4B85-82DF-5E33E8424E2D}" type="presParOf" srcId="{3BF78313-219F-441A-8117-5C344B30F5F7}" destId="{71AE7F9A-9426-47C6-87ED-0BE7CE7D0FB9}" srcOrd="3" destOrd="0" presId="urn:microsoft.com/office/officeart/2018/2/layout/IconVerticalSolidList"/>
    <dgm:cxn modelId="{DA179AD9-E0A6-4CE9-A4B1-4BC74E270269}" type="presParOf" srcId="{2DF73266-1BA8-4E55-89DC-30CA278AAF75}" destId="{C1C88F6E-A2E1-4052-A8DF-068EFD75E98C}" srcOrd="1" destOrd="0" presId="urn:microsoft.com/office/officeart/2018/2/layout/IconVerticalSolidList"/>
    <dgm:cxn modelId="{DA3FCBCC-AD55-4445-BDFA-E14F12EC0A23}" type="presParOf" srcId="{2DF73266-1BA8-4E55-89DC-30CA278AAF75}" destId="{5B5F6FDE-5C37-497F-A1AF-9869D2F4EC3A}" srcOrd="2" destOrd="0" presId="urn:microsoft.com/office/officeart/2018/2/layout/IconVerticalSolidList"/>
    <dgm:cxn modelId="{829025A2-895E-47C2-B08C-8715F5C9B36D}" type="presParOf" srcId="{5B5F6FDE-5C37-497F-A1AF-9869D2F4EC3A}" destId="{1D05F7E4-9B8B-4C8C-A112-4AB604AC2DF9}" srcOrd="0" destOrd="0" presId="urn:microsoft.com/office/officeart/2018/2/layout/IconVerticalSolidList"/>
    <dgm:cxn modelId="{CF17606D-6B97-46EA-93B5-E296A94641F6}" type="presParOf" srcId="{5B5F6FDE-5C37-497F-A1AF-9869D2F4EC3A}" destId="{DA60981F-CD33-4D97-9590-8308B00010B3}" srcOrd="1" destOrd="0" presId="urn:microsoft.com/office/officeart/2018/2/layout/IconVerticalSolidList"/>
    <dgm:cxn modelId="{39077152-13B4-4815-B2C7-A86789C2003C}" type="presParOf" srcId="{5B5F6FDE-5C37-497F-A1AF-9869D2F4EC3A}" destId="{B0C93E23-2FDD-4BDC-A496-05E78AEDE556}" srcOrd="2" destOrd="0" presId="urn:microsoft.com/office/officeart/2018/2/layout/IconVerticalSolidList"/>
    <dgm:cxn modelId="{64354E49-E042-4ECD-9C3D-56EA17A4291A}" type="presParOf" srcId="{5B5F6FDE-5C37-497F-A1AF-9869D2F4EC3A}" destId="{A2B32EEB-1762-400F-A1DD-9E1D29CA77A6}" srcOrd="3" destOrd="0" presId="urn:microsoft.com/office/officeart/2018/2/layout/IconVerticalSolidList"/>
    <dgm:cxn modelId="{1A95F2C8-7D19-4672-A748-78306FC7A7F1}" type="presParOf" srcId="{2DF73266-1BA8-4E55-89DC-30CA278AAF75}" destId="{68BE61EF-F4E3-4ECF-AF65-AF617B5EC018}" srcOrd="3" destOrd="0" presId="urn:microsoft.com/office/officeart/2018/2/layout/IconVerticalSolidList"/>
    <dgm:cxn modelId="{5E0C4E3E-20E6-4C39-A1FA-0B163D73CB75}" type="presParOf" srcId="{2DF73266-1BA8-4E55-89DC-30CA278AAF75}" destId="{36B6509F-E239-4821-9665-1B1015DC7A71}" srcOrd="4" destOrd="0" presId="urn:microsoft.com/office/officeart/2018/2/layout/IconVerticalSolidList"/>
    <dgm:cxn modelId="{A7756880-A8AC-43F5-91DF-9626DB1D6468}" type="presParOf" srcId="{36B6509F-E239-4821-9665-1B1015DC7A71}" destId="{137DD801-DFBC-478A-932F-964742B930A6}" srcOrd="0" destOrd="0" presId="urn:microsoft.com/office/officeart/2018/2/layout/IconVerticalSolidList"/>
    <dgm:cxn modelId="{5CB41943-DE44-40EF-8A7D-331B04D85A2B}" type="presParOf" srcId="{36B6509F-E239-4821-9665-1B1015DC7A71}" destId="{E72ADD48-9862-455A-A1F5-CDC18486F9F1}" srcOrd="1" destOrd="0" presId="urn:microsoft.com/office/officeart/2018/2/layout/IconVerticalSolidList"/>
    <dgm:cxn modelId="{0672D9AF-83EF-4613-BD01-1F522A4D624B}" type="presParOf" srcId="{36B6509F-E239-4821-9665-1B1015DC7A71}" destId="{BDEF4C25-4387-46A5-9C0F-37772EC4D798}" srcOrd="2" destOrd="0" presId="urn:microsoft.com/office/officeart/2018/2/layout/IconVerticalSolidList"/>
    <dgm:cxn modelId="{44430D74-219B-475E-B04A-D58B4BB60335}" type="presParOf" srcId="{36B6509F-E239-4821-9665-1B1015DC7A71}" destId="{934E7822-A867-4387-AC2E-31B6354DC997}" srcOrd="3" destOrd="0" presId="urn:microsoft.com/office/officeart/2018/2/layout/IconVerticalSolidList"/>
    <dgm:cxn modelId="{1EDB6A8C-64F0-400B-8E80-C59DDC70C6FF}" type="presParOf" srcId="{2DF73266-1BA8-4E55-89DC-30CA278AAF75}" destId="{B26EF1FA-6069-4A2E-85B6-E8CEA3A23C29}" srcOrd="5" destOrd="0" presId="urn:microsoft.com/office/officeart/2018/2/layout/IconVerticalSolidList"/>
    <dgm:cxn modelId="{81C5704B-FCF1-4C5B-A81E-C79EC2FF0F44}" type="presParOf" srcId="{2DF73266-1BA8-4E55-89DC-30CA278AAF75}" destId="{A6D3F126-BEA7-4801-91C4-189FB2EEE6DF}" srcOrd="6" destOrd="0" presId="urn:microsoft.com/office/officeart/2018/2/layout/IconVerticalSolidList"/>
    <dgm:cxn modelId="{BFA6B39C-D579-49E1-B2F6-DF0832E32234}" type="presParOf" srcId="{A6D3F126-BEA7-4801-91C4-189FB2EEE6DF}" destId="{0A0EF70C-179D-4CCC-9DED-8BE99E8390D1}" srcOrd="0" destOrd="0" presId="urn:microsoft.com/office/officeart/2018/2/layout/IconVerticalSolidList"/>
    <dgm:cxn modelId="{E2BE2D4F-427B-4F0E-97EA-B6AC05EB4280}" type="presParOf" srcId="{A6D3F126-BEA7-4801-91C4-189FB2EEE6DF}" destId="{0F63E29B-D0E0-422D-9C82-16ACE678808E}" srcOrd="1" destOrd="0" presId="urn:microsoft.com/office/officeart/2018/2/layout/IconVerticalSolidList"/>
    <dgm:cxn modelId="{AD951786-65CE-4349-BE0A-E8E16BAA723F}" type="presParOf" srcId="{A6D3F126-BEA7-4801-91C4-189FB2EEE6DF}" destId="{59EAC7F9-15CE-4A6F-A136-EF4E21CACC62}" srcOrd="2" destOrd="0" presId="urn:microsoft.com/office/officeart/2018/2/layout/IconVerticalSolidList"/>
    <dgm:cxn modelId="{431E832E-434A-4615-B5DD-22320F62648F}" type="presParOf" srcId="{A6D3F126-BEA7-4801-91C4-189FB2EEE6DF}" destId="{42461BA4-A285-494A-AC99-6C1DAEFEB2EF}" srcOrd="3" destOrd="0" presId="urn:microsoft.com/office/officeart/2018/2/layout/IconVerticalSolidList"/>
    <dgm:cxn modelId="{C81D9F2F-62C7-44DC-B2E7-8815F25A074F}" type="presParOf" srcId="{2DF73266-1BA8-4E55-89DC-30CA278AAF75}" destId="{ED5ADCB2-9997-4630-BD2D-8BB1CF113441}" srcOrd="7" destOrd="0" presId="urn:microsoft.com/office/officeart/2018/2/layout/IconVerticalSolidList"/>
    <dgm:cxn modelId="{9055D671-50A8-4927-8F26-33148E63FE38}" type="presParOf" srcId="{2DF73266-1BA8-4E55-89DC-30CA278AAF75}" destId="{F7D75247-7E15-4300-8452-DCD3C5A72752}" srcOrd="8" destOrd="0" presId="urn:microsoft.com/office/officeart/2018/2/layout/IconVerticalSolidList"/>
    <dgm:cxn modelId="{4020D325-2BB5-4D0F-A2FA-FEBEF5C1B3BA}" type="presParOf" srcId="{F7D75247-7E15-4300-8452-DCD3C5A72752}" destId="{207746CB-0802-4ADA-930A-A71577B928B4}" srcOrd="0" destOrd="0" presId="urn:microsoft.com/office/officeart/2018/2/layout/IconVerticalSolidList"/>
    <dgm:cxn modelId="{DBE6B75A-0391-47CD-B03D-6963437F16AB}" type="presParOf" srcId="{F7D75247-7E15-4300-8452-DCD3C5A72752}" destId="{74FFEAE1-47E3-46A0-BC96-13915A3EB692}" srcOrd="1" destOrd="0" presId="urn:microsoft.com/office/officeart/2018/2/layout/IconVerticalSolidList"/>
    <dgm:cxn modelId="{911A800C-65D3-4522-9D9C-985966C546FD}" type="presParOf" srcId="{F7D75247-7E15-4300-8452-DCD3C5A72752}" destId="{DD5D19D1-F1C1-465F-BE34-2379D7629C2A}" srcOrd="2" destOrd="0" presId="urn:microsoft.com/office/officeart/2018/2/layout/IconVerticalSolidList"/>
    <dgm:cxn modelId="{7CB25CDB-6F77-4ABC-A2EB-3693B67138FA}" type="presParOf" srcId="{F7D75247-7E15-4300-8452-DCD3C5A72752}" destId="{CBA3A060-7620-4F3B-9E58-41C656482A5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888A8D7-0AC1-492B-A80A-28B5FB85010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7B008E6-2542-4A3E-87A0-3160DA802BE8}">
      <dgm:prSet/>
      <dgm:spPr/>
      <dgm:t>
        <a:bodyPr/>
        <a:lstStyle/>
        <a:p>
          <a:r>
            <a:rPr lang="en-GB"/>
            <a:t>The author has a Bachelors’ degree in Computer Application.</a:t>
          </a:r>
          <a:endParaRPr lang="en-US"/>
        </a:p>
      </dgm:t>
    </dgm:pt>
    <dgm:pt modelId="{C669D281-726D-46D4-9360-F97975CD9B62}" type="parTrans" cxnId="{81C86030-FF27-4867-B71D-3C9E0F5F4337}">
      <dgm:prSet/>
      <dgm:spPr/>
      <dgm:t>
        <a:bodyPr/>
        <a:lstStyle/>
        <a:p>
          <a:endParaRPr lang="en-US"/>
        </a:p>
      </dgm:t>
    </dgm:pt>
    <dgm:pt modelId="{F51E5650-7DD1-4FE0-93EA-178CEE2FABA0}" type="sibTrans" cxnId="{81C86030-FF27-4867-B71D-3C9E0F5F4337}">
      <dgm:prSet/>
      <dgm:spPr/>
      <dgm:t>
        <a:bodyPr/>
        <a:lstStyle/>
        <a:p>
          <a:endParaRPr lang="en-US"/>
        </a:p>
      </dgm:t>
    </dgm:pt>
    <dgm:pt modelId="{E6F3A648-2032-4DE8-9115-AC684950FA35}">
      <dgm:prSet/>
      <dgm:spPr/>
      <dgm:t>
        <a:bodyPr/>
        <a:lstStyle/>
        <a:p>
          <a:r>
            <a:rPr lang="en-GB"/>
            <a:t>In Bachelors, I worked on the website development that is related to used car auction site(Cars24 Clone).</a:t>
          </a:r>
          <a:endParaRPr lang="en-US"/>
        </a:p>
      </dgm:t>
    </dgm:pt>
    <dgm:pt modelId="{9CA1FD59-79D4-4164-8737-806E91936020}" type="parTrans" cxnId="{34469D31-5DDA-48FB-B86D-96356F64BAD8}">
      <dgm:prSet/>
      <dgm:spPr/>
      <dgm:t>
        <a:bodyPr/>
        <a:lstStyle/>
        <a:p>
          <a:endParaRPr lang="en-US"/>
        </a:p>
      </dgm:t>
    </dgm:pt>
    <dgm:pt modelId="{4A535CEB-F07F-44D3-AC30-7292A5C9E960}" type="sibTrans" cxnId="{34469D31-5DDA-48FB-B86D-96356F64BAD8}">
      <dgm:prSet/>
      <dgm:spPr/>
      <dgm:t>
        <a:bodyPr/>
        <a:lstStyle/>
        <a:p>
          <a:endParaRPr lang="en-US"/>
        </a:p>
      </dgm:t>
    </dgm:pt>
    <dgm:pt modelId="{A3852F3D-48E6-4883-9DC4-DEB843BCD1FB}" type="pres">
      <dgm:prSet presAssocID="{4888A8D7-0AC1-492B-A80A-28B5FB850107}" presName="root" presStyleCnt="0">
        <dgm:presLayoutVars>
          <dgm:dir/>
          <dgm:resizeHandles val="exact"/>
        </dgm:presLayoutVars>
      </dgm:prSet>
      <dgm:spPr/>
    </dgm:pt>
    <dgm:pt modelId="{29FE9103-A75A-4E6D-962D-A41A71602344}" type="pres">
      <dgm:prSet presAssocID="{77B008E6-2542-4A3E-87A0-3160DA802BE8}" presName="compNode" presStyleCnt="0"/>
      <dgm:spPr/>
    </dgm:pt>
    <dgm:pt modelId="{A58EFA4A-2313-407C-AF36-35B7879B644D}" type="pres">
      <dgm:prSet presAssocID="{77B008E6-2542-4A3E-87A0-3160DA802BE8}" presName="bgRect" presStyleLbl="bgShp" presStyleIdx="0" presStyleCnt="2"/>
      <dgm:spPr/>
    </dgm:pt>
    <dgm:pt modelId="{26A340F6-6AA5-45EA-ACAD-0686B7675ABB}" type="pres">
      <dgm:prSet presAssocID="{77B008E6-2542-4A3E-87A0-3160DA802BE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05E93974-976F-4258-9CAB-7661E3A7237C}" type="pres">
      <dgm:prSet presAssocID="{77B008E6-2542-4A3E-87A0-3160DA802BE8}" presName="spaceRect" presStyleCnt="0"/>
      <dgm:spPr/>
    </dgm:pt>
    <dgm:pt modelId="{0D33FD7D-FA02-4F0C-B95C-240458E46986}" type="pres">
      <dgm:prSet presAssocID="{77B008E6-2542-4A3E-87A0-3160DA802BE8}" presName="parTx" presStyleLbl="revTx" presStyleIdx="0" presStyleCnt="2">
        <dgm:presLayoutVars>
          <dgm:chMax val="0"/>
          <dgm:chPref val="0"/>
        </dgm:presLayoutVars>
      </dgm:prSet>
      <dgm:spPr/>
    </dgm:pt>
    <dgm:pt modelId="{2F26DDBC-C763-4E2A-9D1A-261BB7803945}" type="pres">
      <dgm:prSet presAssocID="{F51E5650-7DD1-4FE0-93EA-178CEE2FABA0}" presName="sibTrans" presStyleCnt="0"/>
      <dgm:spPr/>
    </dgm:pt>
    <dgm:pt modelId="{A3C4E41B-B3D5-4003-9161-E47CB036B09B}" type="pres">
      <dgm:prSet presAssocID="{E6F3A648-2032-4DE8-9115-AC684950FA35}" presName="compNode" presStyleCnt="0"/>
      <dgm:spPr/>
    </dgm:pt>
    <dgm:pt modelId="{8FFBC755-8C0B-47A1-BDA2-8A894C53CD4A}" type="pres">
      <dgm:prSet presAssocID="{E6F3A648-2032-4DE8-9115-AC684950FA35}" presName="bgRect" presStyleLbl="bgShp" presStyleIdx="1" presStyleCnt="2"/>
      <dgm:spPr/>
    </dgm:pt>
    <dgm:pt modelId="{1052183F-546B-4BEF-8F7E-9CFAF19BBC98}" type="pres">
      <dgm:prSet presAssocID="{E6F3A648-2032-4DE8-9115-AC684950FA3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3DF92DF3-25E5-464D-BFC6-34BB53511056}" type="pres">
      <dgm:prSet presAssocID="{E6F3A648-2032-4DE8-9115-AC684950FA35}" presName="spaceRect" presStyleCnt="0"/>
      <dgm:spPr/>
    </dgm:pt>
    <dgm:pt modelId="{D7EC8932-0514-46E3-886E-5A642FAF17BC}" type="pres">
      <dgm:prSet presAssocID="{E6F3A648-2032-4DE8-9115-AC684950FA3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1C86030-FF27-4867-B71D-3C9E0F5F4337}" srcId="{4888A8D7-0AC1-492B-A80A-28B5FB850107}" destId="{77B008E6-2542-4A3E-87A0-3160DA802BE8}" srcOrd="0" destOrd="0" parTransId="{C669D281-726D-46D4-9360-F97975CD9B62}" sibTransId="{F51E5650-7DD1-4FE0-93EA-178CEE2FABA0}"/>
    <dgm:cxn modelId="{34469D31-5DDA-48FB-B86D-96356F64BAD8}" srcId="{4888A8D7-0AC1-492B-A80A-28B5FB850107}" destId="{E6F3A648-2032-4DE8-9115-AC684950FA35}" srcOrd="1" destOrd="0" parTransId="{9CA1FD59-79D4-4164-8737-806E91936020}" sibTransId="{4A535CEB-F07F-44D3-AC30-7292A5C9E960}"/>
    <dgm:cxn modelId="{8CE07A38-5436-41D2-8DDA-1D856E609327}" type="presOf" srcId="{E6F3A648-2032-4DE8-9115-AC684950FA35}" destId="{D7EC8932-0514-46E3-886E-5A642FAF17BC}" srcOrd="0" destOrd="0" presId="urn:microsoft.com/office/officeart/2018/2/layout/IconVerticalSolidList"/>
    <dgm:cxn modelId="{371E0C9E-8828-4F9D-BACE-D50A780308A6}" type="presOf" srcId="{77B008E6-2542-4A3E-87A0-3160DA802BE8}" destId="{0D33FD7D-FA02-4F0C-B95C-240458E46986}" srcOrd="0" destOrd="0" presId="urn:microsoft.com/office/officeart/2018/2/layout/IconVerticalSolidList"/>
    <dgm:cxn modelId="{1CE9C1AB-863D-492E-8BC0-204416125653}" type="presOf" srcId="{4888A8D7-0AC1-492B-A80A-28B5FB850107}" destId="{A3852F3D-48E6-4883-9DC4-DEB843BCD1FB}" srcOrd="0" destOrd="0" presId="urn:microsoft.com/office/officeart/2018/2/layout/IconVerticalSolidList"/>
    <dgm:cxn modelId="{6F1E1BFD-AE51-46EB-8BD5-6F27BE8BC296}" type="presParOf" srcId="{A3852F3D-48E6-4883-9DC4-DEB843BCD1FB}" destId="{29FE9103-A75A-4E6D-962D-A41A71602344}" srcOrd="0" destOrd="0" presId="urn:microsoft.com/office/officeart/2018/2/layout/IconVerticalSolidList"/>
    <dgm:cxn modelId="{75781F75-78D3-4AD2-8363-F1069A1188BF}" type="presParOf" srcId="{29FE9103-A75A-4E6D-962D-A41A71602344}" destId="{A58EFA4A-2313-407C-AF36-35B7879B644D}" srcOrd="0" destOrd="0" presId="urn:microsoft.com/office/officeart/2018/2/layout/IconVerticalSolidList"/>
    <dgm:cxn modelId="{1B31393A-8AD1-4668-BA0B-E3FACED39FAA}" type="presParOf" srcId="{29FE9103-A75A-4E6D-962D-A41A71602344}" destId="{26A340F6-6AA5-45EA-ACAD-0686B7675ABB}" srcOrd="1" destOrd="0" presId="urn:microsoft.com/office/officeart/2018/2/layout/IconVerticalSolidList"/>
    <dgm:cxn modelId="{E36AEE52-3CB6-4E23-BC54-6C6A037F66D4}" type="presParOf" srcId="{29FE9103-A75A-4E6D-962D-A41A71602344}" destId="{05E93974-976F-4258-9CAB-7661E3A7237C}" srcOrd="2" destOrd="0" presId="urn:microsoft.com/office/officeart/2018/2/layout/IconVerticalSolidList"/>
    <dgm:cxn modelId="{9404C10E-677C-43A5-9F50-DE7B414AFEB1}" type="presParOf" srcId="{29FE9103-A75A-4E6D-962D-A41A71602344}" destId="{0D33FD7D-FA02-4F0C-B95C-240458E46986}" srcOrd="3" destOrd="0" presId="urn:microsoft.com/office/officeart/2018/2/layout/IconVerticalSolidList"/>
    <dgm:cxn modelId="{16623D6D-30BD-4D74-BE50-F7068603250A}" type="presParOf" srcId="{A3852F3D-48E6-4883-9DC4-DEB843BCD1FB}" destId="{2F26DDBC-C763-4E2A-9D1A-261BB7803945}" srcOrd="1" destOrd="0" presId="urn:microsoft.com/office/officeart/2018/2/layout/IconVerticalSolidList"/>
    <dgm:cxn modelId="{10EBFB4D-F234-440D-8B7C-DBF2EF8B4B49}" type="presParOf" srcId="{A3852F3D-48E6-4883-9DC4-DEB843BCD1FB}" destId="{A3C4E41B-B3D5-4003-9161-E47CB036B09B}" srcOrd="2" destOrd="0" presId="urn:microsoft.com/office/officeart/2018/2/layout/IconVerticalSolidList"/>
    <dgm:cxn modelId="{D3CA1E23-0970-4FCD-9260-9ECFCFC3FC19}" type="presParOf" srcId="{A3C4E41B-B3D5-4003-9161-E47CB036B09B}" destId="{8FFBC755-8C0B-47A1-BDA2-8A894C53CD4A}" srcOrd="0" destOrd="0" presId="urn:microsoft.com/office/officeart/2018/2/layout/IconVerticalSolidList"/>
    <dgm:cxn modelId="{A073A536-7692-4B1E-B62B-379F136BDF3B}" type="presParOf" srcId="{A3C4E41B-B3D5-4003-9161-E47CB036B09B}" destId="{1052183F-546B-4BEF-8F7E-9CFAF19BBC98}" srcOrd="1" destOrd="0" presId="urn:microsoft.com/office/officeart/2018/2/layout/IconVerticalSolidList"/>
    <dgm:cxn modelId="{9F66FAB6-370A-414F-B1CA-4E59FF4B8959}" type="presParOf" srcId="{A3C4E41B-B3D5-4003-9161-E47CB036B09B}" destId="{3DF92DF3-25E5-464D-BFC6-34BB53511056}" srcOrd="2" destOrd="0" presId="urn:microsoft.com/office/officeart/2018/2/layout/IconVerticalSolidList"/>
    <dgm:cxn modelId="{E841F4EE-C921-4AE6-BD0E-DC3F2A5E162D}" type="presParOf" srcId="{A3C4E41B-B3D5-4003-9161-E47CB036B09B}" destId="{D7EC8932-0514-46E3-886E-5A642FAF17B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CAE0A2D-3205-4A56-BFD1-D66E0167DB7C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CA7C659-907A-460A-A378-5427667940B4}">
      <dgm:prSet/>
      <dgm:spPr/>
      <dgm:t>
        <a:bodyPr/>
        <a:lstStyle/>
        <a:p>
          <a:r>
            <a:rPr lang="en-GB"/>
            <a:t>Dataset: </a:t>
          </a:r>
          <a:endParaRPr lang="en-US"/>
        </a:p>
      </dgm:t>
    </dgm:pt>
    <dgm:pt modelId="{B0EC38E7-69A7-4692-85CE-C13EFD7BFF1B}" type="parTrans" cxnId="{0A585B12-929D-44A1-94EE-086C1E3A4B16}">
      <dgm:prSet/>
      <dgm:spPr/>
      <dgm:t>
        <a:bodyPr/>
        <a:lstStyle/>
        <a:p>
          <a:endParaRPr lang="en-US"/>
        </a:p>
      </dgm:t>
    </dgm:pt>
    <dgm:pt modelId="{2657D963-C5C2-41AB-A4CE-75D7554655B6}" type="sibTrans" cxnId="{0A585B12-929D-44A1-94EE-086C1E3A4B16}">
      <dgm:prSet/>
      <dgm:spPr/>
      <dgm:t>
        <a:bodyPr/>
        <a:lstStyle/>
        <a:p>
          <a:endParaRPr lang="en-US"/>
        </a:p>
      </dgm:t>
    </dgm:pt>
    <dgm:pt modelId="{44853105-0052-48D8-A636-25B52010142F}">
      <dgm:prSet/>
      <dgm:spPr/>
      <dgm:t>
        <a:bodyPr/>
        <a:lstStyle/>
        <a:p>
          <a:r>
            <a:rPr lang="en-GB"/>
            <a:t>Used Car Auction Prices Dataset</a:t>
          </a:r>
          <a:endParaRPr lang="en-US"/>
        </a:p>
      </dgm:t>
    </dgm:pt>
    <dgm:pt modelId="{5903F1BE-2126-4FD7-92E1-C10ED3E3F767}" type="parTrans" cxnId="{EDC01372-7738-4102-90F6-A8034788A331}">
      <dgm:prSet/>
      <dgm:spPr/>
      <dgm:t>
        <a:bodyPr/>
        <a:lstStyle/>
        <a:p>
          <a:endParaRPr lang="en-US"/>
        </a:p>
      </dgm:t>
    </dgm:pt>
    <dgm:pt modelId="{60CCC49F-CB0A-4C7D-A92F-89ADA71E702E}" type="sibTrans" cxnId="{EDC01372-7738-4102-90F6-A8034788A331}">
      <dgm:prSet/>
      <dgm:spPr/>
      <dgm:t>
        <a:bodyPr/>
        <a:lstStyle/>
        <a:p>
          <a:endParaRPr lang="en-US"/>
        </a:p>
      </dgm:t>
    </dgm:pt>
    <dgm:pt modelId="{3FF49013-523D-4A48-8C49-A0A553EB86B4}">
      <dgm:prSet/>
      <dgm:spPr/>
      <dgm:t>
        <a:bodyPr/>
        <a:lstStyle/>
        <a:p>
          <a:r>
            <a:rPr lang="en-GB"/>
            <a:t>558,838 records</a:t>
          </a:r>
          <a:endParaRPr lang="en-US"/>
        </a:p>
      </dgm:t>
    </dgm:pt>
    <dgm:pt modelId="{88684CD0-6A31-4B99-94F2-341D79E45C31}" type="parTrans" cxnId="{A9285A83-D167-456B-85BF-5E95C1E2909F}">
      <dgm:prSet/>
      <dgm:spPr/>
      <dgm:t>
        <a:bodyPr/>
        <a:lstStyle/>
        <a:p>
          <a:endParaRPr lang="en-US"/>
        </a:p>
      </dgm:t>
    </dgm:pt>
    <dgm:pt modelId="{C6D030AE-A251-46D1-BA6B-4F9D4D994789}" type="sibTrans" cxnId="{A9285A83-D167-456B-85BF-5E95C1E2909F}">
      <dgm:prSet/>
      <dgm:spPr/>
      <dgm:t>
        <a:bodyPr/>
        <a:lstStyle/>
        <a:p>
          <a:endParaRPr lang="en-US"/>
        </a:p>
      </dgm:t>
    </dgm:pt>
    <dgm:pt modelId="{0C454458-60B0-4244-9175-FB0CE16361B9}">
      <dgm:prSet/>
      <dgm:spPr/>
      <dgm:t>
        <a:bodyPr/>
        <a:lstStyle/>
        <a:p>
          <a:r>
            <a:rPr lang="en-GB"/>
            <a:t>Suitability:</a:t>
          </a:r>
          <a:endParaRPr lang="en-US"/>
        </a:p>
      </dgm:t>
    </dgm:pt>
    <dgm:pt modelId="{FB27EE3F-2A6B-4B65-80BC-E07B87D1C154}" type="parTrans" cxnId="{DC2DD096-2CAB-446F-B547-D6FEA0866324}">
      <dgm:prSet/>
      <dgm:spPr/>
      <dgm:t>
        <a:bodyPr/>
        <a:lstStyle/>
        <a:p>
          <a:endParaRPr lang="en-US"/>
        </a:p>
      </dgm:t>
    </dgm:pt>
    <dgm:pt modelId="{36103C42-D312-43E7-907D-C99B4B5E92E1}" type="sibTrans" cxnId="{DC2DD096-2CAB-446F-B547-D6FEA0866324}">
      <dgm:prSet/>
      <dgm:spPr/>
      <dgm:t>
        <a:bodyPr/>
        <a:lstStyle/>
        <a:p>
          <a:endParaRPr lang="en-US"/>
        </a:p>
      </dgm:t>
    </dgm:pt>
    <dgm:pt modelId="{2F84DF8A-CEB8-4F55-9F4A-F4FE4546FAC6}">
      <dgm:prSet/>
      <dgm:spPr/>
      <dgm:t>
        <a:bodyPr/>
        <a:lstStyle/>
        <a:p>
          <a:r>
            <a:rPr lang="en-GB"/>
            <a:t>Large size</a:t>
          </a:r>
          <a:endParaRPr lang="en-US"/>
        </a:p>
      </dgm:t>
    </dgm:pt>
    <dgm:pt modelId="{8545C6F5-19C3-4BA6-A7F4-F371ECD546AE}" type="parTrans" cxnId="{FB1B0160-6B0E-43DF-A144-A4FF5998D987}">
      <dgm:prSet/>
      <dgm:spPr/>
      <dgm:t>
        <a:bodyPr/>
        <a:lstStyle/>
        <a:p>
          <a:endParaRPr lang="en-US"/>
        </a:p>
      </dgm:t>
    </dgm:pt>
    <dgm:pt modelId="{CA61EEFD-AB91-4ED7-B4A9-50823149B5DF}" type="sibTrans" cxnId="{FB1B0160-6B0E-43DF-A144-A4FF5998D987}">
      <dgm:prSet/>
      <dgm:spPr/>
      <dgm:t>
        <a:bodyPr/>
        <a:lstStyle/>
        <a:p>
          <a:endParaRPr lang="en-US"/>
        </a:p>
      </dgm:t>
    </dgm:pt>
    <dgm:pt modelId="{10C9D1E1-05D3-46AB-B7E1-B81031F91802}">
      <dgm:prSet/>
      <dgm:spPr/>
      <dgm:t>
        <a:bodyPr/>
        <a:lstStyle/>
        <a:p>
          <a:r>
            <a:rPr lang="en-GB" dirty="0"/>
            <a:t>Relationships in the data have know causes</a:t>
          </a:r>
          <a:endParaRPr lang="en-US" dirty="0"/>
        </a:p>
      </dgm:t>
    </dgm:pt>
    <dgm:pt modelId="{D60BB704-C5A0-44D2-88EF-B500402A97B0}" type="parTrans" cxnId="{8D8BF062-FADF-490D-8218-22EDC9D5458F}">
      <dgm:prSet/>
      <dgm:spPr/>
      <dgm:t>
        <a:bodyPr/>
        <a:lstStyle/>
        <a:p>
          <a:endParaRPr lang="en-US"/>
        </a:p>
      </dgm:t>
    </dgm:pt>
    <dgm:pt modelId="{28D95D80-1FF3-41CD-A181-2EA91DEB5F84}" type="sibTrans" cxnId="{8D8BF062-FADF-490D-8218-22EDC9D5458F}">
      <dgm:prSet/>
      <dgm:spPr/>
      <dgm:t>
        <a:bodyPr/>
        <a:lstStyle/>
        <a:p>
          <a:endParaRPr lang="en-US"/>
        </a:p>
      </dgm:t>
    </dgm:pt>
    <dgm:pt modelId="{42F169C6-B10D-4859-87D8-FB4C5F5C7BD9}">
      <dgm:prSet/>
      <dgm:spPr/>
      <dgm:t>
        <a:bodyPr/>
        <a:lstStyle/>
        <a:p>
          <a:r>
            <a:rPr lang="en-GB"/>
            <a:t>Potential Research Questions:</a:t>
          </a:r>
          <a:endParaRPr lang="en-US"/>
        </a:p>
      </dgm:t>
    </dgm:pt>
    <dgm:pt modelId="{5BC80675-EA38-4ADE-854F-5B65F9BBD427}" type="parTrans" cxnId="{B1BD8D03-5BFE-4466-9E55-4F15FABAC64B}">
      <dgm:prSet/>
      <dgm:spPr/>
      <dgm:t>
        <a:bodyPr/>
        <a:lstStyle/>
        <a:p>
          <a:endParaRPr lang="en-US"/>
        </a:p>
      </dgm:t>
    </dgm:pt>
    <dgm:pt modelId="{F944A1A0-2EBD-4DBD-8610-DB65ECF142F5}" type="sibTrans" cxnId="{B1BD8D03-5BFE-4466-9E55-4F15FABAC64B}">
      <dgm:prSet/>
      <dgm:spPr/>
      <dgm:t>
        <a:bodyPr/>
        <a:lstStyle/>
        <a:p>
          <a:endParaRPr lang="en-US"/>
        </a:p>
      </dgm:t>
    </dgm:pt>
    <dgm:pt modelId="{976B0645-BC23-4810-B69E-AD138E999584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The project aims to address the following 4 questions:</a:t>
          </a:r>
          <a:endParaRPr lang="en-US"/>
        </a:p>
      </dgm:t>
    </dgm:pt>
    <dgm:pt modelId="{D875AC19-F355-42B4-9E09-16224F7F826B}" type="parTrans" cxnId="{6DA9213D-3BD6-4F40-A337-4BBE75140D47}">
      <dgm:prSet/>
      <dgm:spPr/>
      <dgm:t>
        <a:bodyPr/>
        <a:lstStyle/>
        <a:p>
          <a:endParaRPr lang="en-US"/>
        </a:p>
      </dgm:t>
    </dgm:pt>
    <dgm:pt modelId="{41A0A934-3A56-4A4C-8219-0D81A887CE6B}" type="sibTrans" cxnId="{6DA9213D-3BD6-4F40-A337-4BBE75140D47}">
      <dgm:prSet/>
      <dgm:spPr/>
      <dgm:t>
        <a:bodyPr/>
        <a:lstStyle/>
        <a:p>
          <a:endParaRPr lang="en-US"/>
        </a:p>
      </dgm:t>
    </dgm:pt>
    <dgm:pt modelId="{7C9D5534-062D-4500-8E60-78492A1F512F}">
      <dgm:prSet/>
      <dgm:spPr/>
      <dgm:t>
        <a:bodyPr/>
        <a:lstStyle/>
        <a:p>
          <a:r>
            <a:rPr lang="en-IN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rPr>
            <a:t>which cars will have the most competition (bids) based on their attributes? </a:t>
          </a:r>
          <a:endParaRPr lang="en-IN" dirty="0">
            <a:effectLst/>
            <a:latin typeface="Times New Roman" panose="02020603050405020304" pitchFamily="18" charset="0"/>
            <a:ea typeface="Aptos" panose="020B0004020202020204" pitchFamily="34" charset="0"/>
            <a:cs typeface="Times New Roman" panose="02020603050405020304" pitchFamily="18" charset="0"/>
          </a:endParaRPr>
        </a:p>
      </dgm:t>
    </dgm:pt>
    <dgm:pt modelId="{91154757-266E-4827-969B-DCE1AFDC23D2}" type="parTrans" cxnId="{BA9FC22E-4D1E-4FEC-B234-2CDF67D4CA73}">
      <dgm:prSet/>
      <dgm:spPr/>
      <dgm:t>
        <a:bodyPr/>
        <a:lstStyle/>
        <a:p>
          <a:endParaRPr lang="en-IN"/>
        </a:p>
      </dgm:t>
    </dgm:pt>
    <dgm:pt modelId="{AF1F1FEB-7480-435F-8494-4029C9FCDDF3}" type="sibTrans" cxnId="{BA9FC22E-4D1E-4FEC-B234-2CDF67D4CA73}">
      <dgm:prSet/>
      <dgm:spPr/>
      <dgm:t>
        <a:bodyPr/>
        <a:lstStyle/>
        <a:p>
          <a:endParaRPr lang="en-IN"/>
        </a:p>
      </dgm:t>
    </dgm:pt>
    <dgm:pt modelId="{F9FEE199-36B0-48B3-AD07-64177C1B6B3A}">
      <dgm:prSet/>
      <dgm:spPr/>
      <dgm:t>
        <a:bodyPr/>
        <a:lstStyle/>
        <a:p>
          <a:r>
            <a:rPr lang="en-IN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rPr>
            <a:t>Which car attributes should we prioritize when advertising cars for auction to attract buyers in specific states? </a:t>
          </a:r>
          <a:endParaRPr lang="en-IN" dirty="0">
            <a:effectLst/>
            <a:latin typeface="Times New Roman" panose="02020603050405020304" pitchFamily="18" charset="0"/>
            <a:ea typeface="Aptos" panose="020B0004020202020204" pitchFamily="34" charset="0"/>
            <a:cs typeface="Times New Roman" panose="02020603050405020304" pitchFamily="18" charset="0"/>
          </a:endParaRPr>
        </a:p>
      </dgm:t>
    </dgm:pt>
    <dgm:pt modelId="{B38BA905-85CC-4277-A366-77878BE3D7BB}" type="parTrans" cxnId="{FCCE23ED-FD78-4A51-A07C-FCB44E4200BC}">
      <dgm:prSet/>
      <dgm:spPr/>
      <dgm:t>
        <a:bodyPr/>
        <a:lstStyle/>
        <a:p>
          <a:endParaRPr lang="en-IN"/>
        </a:p>
      </dgm:t>
    </dgm:pt>
    <dgm:pt modelId="{A4698EC7-EBB5-4E0B-919B-4AD2B22A9B40}" type="sibTrans" cxnId="{FCCE23ED-FD78-4A51-A07C-FCB44E4200BC}">
      <dgm:prSet/>
      <dgm:spPr/>
      <dgm:t>
        <a:bodyPr/>
        <a:lstStyle/>
        <a:p>
          <a:endParaRPr lang="en-IN"/>
        </a:p>
      </dgm:t>
    </dgm:pt>
    <dgm:pt modelId="{3C6E5F94-A154-46FA-B40D-7748C6104FA2}">
      <dgm:prSet/>
      <dgm:spPr/>
      <dgm:t>
        <a:bodyPr/>
        <a:lstStyle/>
        <a:p>
          <a:r>
            <a:rPr lang="en-IN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rPr>
            <a:t>Can we identify patterns, What is the optimal time to list cars for auction based on historical sales data and seasonality? </a:t>
          </a:r>
          <a:endParaRPr lang="en-IN" dirty="0">
            <a:latin typeface="Times New Roman" panose="02020603050405020304" pitchFamily="18" charset="0"/>
            <a:ea typeface="Aptos" panose="020B0004020202020204" pitchFamily="34" charset="0"/>
            <a:cs typeface="Times New Roman" panose="02020603050405020304" pitchFamily="18" charset="0"/>
          </a:endParaRPr>
        </a:p>
      </dgm:t>
    </dgm:pt>
    <dgm:pt modelId="{2009C84A-FFD3-407C-9593-A5081BB59DA4}" type="parTrans" cxnId="{97BF16FF-13FA-4AEC-8E39-0ED7BB38857B}">
      <dgm:prSet/>
      <dgm:spPr/>
      <dgm:t>
        <a:bodyPr/>
        <a:lstStyle/>
        <a:p>
          <a:endParaRPr lang="en-IN"/>
        </a:p>
      </dgm:t>
    </dgm:pt>
    <dgm:pt modelId="{968C5724-C0D7-46A2-A92F-23B49269A23F}" type="sibTrans" cxnId="{97BF16FF-13FA-4AEC-8E39-0ED7BB38857B}">
      <dgm:prSet/>
      <dgm:spPr/>
      <dgm:t>
        <a:bodyPr/>
        <a:lstStyle/>
        <a:p>
          <a:endParaRPr lang="en-IN"/>
        </a:p>
      </dgm:t>
    </dgm:pt>
    <dgm:pt modelId="{95151A4E-BC7E-4B44-9D25-742D851CFFBC}">
      <dgm:prSet/>
      <dgm:spPr/>
      <dgm:t>
        <a:bodyPr/>
        <a:lstStyle/>
        <a:p>
          <a:r>
            <a:rPr lang="en-IN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rPr>
            <a:t>Can we predict the selling price of a car based on its mileage, condition, and MMR (Market Manheim Report)? </a:t>
          </a:r>
        </a:p>
      </dgm:t>
    </dgm:pt>
    <dgm:pt modelId="{35216F1B-7CCD-45E7-A182-4DABE4292F40}" type="parTrans" cxnId="{B85EB72E-8A2C-4DF2-A8D8-B9D089A512E6}">
      <dgm:prSet/>
      <dgm:spPr/>
      <dgm:t>
        <a:bodyPr/>
        <a:lstStyle/>
        <a:p>
          <a:endParaRPr lang="en-IN"/>
        </a:p>
      </dgm:t>
    </dgm:pt>
    <dgm:pt modelId="{1C526C5A-0DF9-44CF-9523-858957E11CBC}" type="sibTrans" cxnId="{B85EB72E-8A2C-4DF2-A8D8-B9D089A512E6}">
      <dgm:prSet/>
      <dgm:spPr/>
      <dgm:t>
        <a:bodyPr/>
        <a:lstStyle/>
        <a:p>
          <a:endParaRPr lang="en-IN"/>
        </a:p>
      </dgm:t>
    </dgm:pt>
    <dgm:pt modelId="{243E707C-D710-4A18-BD37-34F0831E2998}" type="pres">
      <dgm:prSet presAssocID="{6CAE0A2D-3205-4A56-BFD1-D66E0167DB7C}" presName="linear" presStyleCnt="0">
        <dgm:presLayoutVars>
          <dgm:dir/>
          <dgm:animLvl val="lvl"/>
          <dgm:resizeHandles val="exact"/>
        </dgm:presLayoutVars>
      </dgm:prSet>
      <dgm:spPr/>
    </dgm:pt>
    <dgm:pt modelId="{31749AF4-AE1F-4030-9167-D8A29BE5B154}" type="pres">
      <dgm:prSet presAssocID="{1CA7C659-907A-460A-A378-5427667940B4}" presName="parentLin" presStyleCnt="0"/>
      <dgm:spPr/>
    </dgm:pt>
    <dgm:pt modelId="{1377F977-8504-4E35-A1EF-B7D98DC3B955}" type="pres">
      <dgm:prSet presAssocID="{1CA7C659-907A-460A-A378-5427667940B4}" presName="parentLeftMargin" presStyleLbl="node1" presStyleIdx="0" presStyleCnt="3"/>
      <dgm:spPr/>
    </dgm:pt>
    <dgm:pt modelId="{3A9DB466-EB9C-4969-BD9C-0021752B7763}" type="pres">
      <dgm:prSet presAssocID="{1CA7C659-907A-460A-A378-5427667940B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943BDD8-132C-495D-B8F6-E843147FED45}" type="pres">
      <dgm:prSet presAssocID="{1CA7C659-907A-460A-A378-5427667940B4}" presName="negativeSpace" presStyleCnt="0"/>
      <dgm:spPr/>
    </dgm:pt>
    <dgm:pt modelId="{DE7E8920-5DE8-4048-B0EF-4A91C860A3B6}" type="pres">
      <dgm:prSet presAssocID="{1CA7C659-907A-460A-A378-5427667940B4}" presName="childText" presStyleLbl="conFgAcc1" presStyleIdx="0" presStyleCnt="3">
        <dgm:presLayoutVars>
          <dgm:bulletEnabled val="1"/>
        </dgm:presLayoutVars>
      </dgm:prSet>
      <dgm:spPr/>
    </dgm:pt>
    <dgm:pt modelId="{F6722D4D-5A5E-42F5-BD43-890007DA9373}" type="pres">
      <dgm:prSet presAssocID="{2657D963-C5C2-41AB-A4CE-75D7554655B6}" presName="spaceBetweenRectangles" presStyleCnt="0"/>
      <dgm:spPr/>
    </dgm:pt>
    <dgm:pt modelId="{08C1EA38-EF51-4CAF-8A3C-C3BCDF61E4A6}" type="pres">
      <dgm:prSet presAssocID="{0C454458-60B0-4244-9175-FB0CE16361B9}" presName="parentLin" presStyleCnt="0"/>
      <dgm:spPr/>
    </dgm:pt>
    <dgm:pt modelId="{EFC7BB76-B04D-4320-BD3B-3B3844C887AA}" type="pres">
      <dgm:prSet presAssocID="{0C454458-60B0-4244-9175-FB0CE16361B9}" presName="parentLeftMargin" presStyleLbl="node1" presStyleIdx="0" presStyleCnt="3"/>
      <dgm:spPr/>
    </dgm:pt>
    <dgm:pt modelId="{F1157826-BCAA-4999-AA6B-3D6D2AA65A62}" type="pres">
      <dgm:prSet presAssocID="{0C454458-60B0-4244-9175-FB0CE16361B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01EC26E-4B53-4D55-AED0-CCBB43D238D4}" type="pres">
      <dgm:prSet presAssocID="{0C454458-60B0-4244-9175-FB0CE16361B9}" presName="negativeSpace" presStyleCnt="0"/>
      <dgm:spPr/>
    </dgm:pt>
    <dgm:pt modelId="{F472EE53-D59F-4A60-A3C4-C915FAE16268}" type="pres">
      <dgm:prSet presAssocID="{0C454458-60B0-4244-9175-FB0CE16361B9}" presName="childText" presStyleLbl="conFgAcc1" presStyleIdx="1" presStyleCnt="3">
        <dgm:presLayoutVars>
          <dgm:bulletEnabled val="1"/>
        </dgm:presLayoutVars>
      </dgm:prSet>
      <dgm:spPr/>
    </dgm:pt>
    <dgm:pt modelId="{6A1A5308-5EFA-46CF-805F-867414B5B797}" type="pres">
      <dgm:prSet presAssocID="{36103C42-D312-43E7-907D-C99B4B5E92E1}" presName="spaceBetweenRectangles" presStyleCnt="0"/>
      <dgm:spPr/>
    </dgm:pt>
    <dgm:pt modelId="{1383879F-1C96-4F58-808C-BD3097DC8F30}" type="pres">
      <dgm:prSet presAssocID="{42F169C6-B10D-4859-87D8-FB4C5F5C7BD9}" presName="parentLin" presStyleCnt="0"/>
      <dgm:spPr/>
    </dgm:pt>
    <dgm:pt modelId="{DE72BF0E-BD53-42E7-AA97-DDC9CBBC7810}" type="pres">
      <dgm:prSet presAssocID="{42F169C6-B10D-4859-87D8-FB4C5F5C7BD9}" presName="parentLeftMargin" presStyleLbl="node1" presStyleIdx="1" presStyleCnt="3"/>
      <dgm:spPr/>
    </dgm:pt>
    <dgm:pt modelId="{18B656DE-CF6D-4DAE-90B6-C587474FF4DC}" type="pres">
      <dgm:prSet presAssocID="{42F169C6-B10D-4859-87D8-FB4C5F5C7BD9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3F9C7CBC-CBB5-4AF4-904C-5950F552D0B2}" type="pres">
      <dgm:prSet presAssocID="{42F169C6-B10D-4859-87D8-FB4C5F5C7BD9}" presName="negativeSpace" presStyleCnt="0"/>
      <dgm:spPr/>
    </dgm:pt>
    <dgm:pt modelId="{8A34960A-EC01-4C5C-9DBE-C64CB4DFDD23}" type="pres">
      <dgm:prSet presAssocID="{42F169C6-B10D-4859-87D8-FB4C5F5C7BD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B1BD8D03-5BFE-4466-9E55-4F15FABAC64B}" srcId="{6CAE0A2D-3205-4A56-BFD1-D66E0167DB7C}" destId="{42F169C6-B10D-4859-87D8-FB4C5F5C7BD9}" srcOrd="2" destOrd="0" parTransId="{5BC80675-EA38-4ADE-854F-5B65F9BBD427}" sibTransId="{F944A1A0-2EBD-4DBD-8610-DB65ECF142F5}"/>
    <dgm:cxn modelId="{7C6B560F-50F2-49C6-AF27-F73089F666E4}" type="presOf" srcId="{3FF49013-523D-4A48-8C49-A0A553EB86B4}" destId="{DE7E8920-5DE8-4048-B0EF-4A91C860A3B6}" srcOrd="0" destOrd="1" presId="urn:microsoft.com/office/officeart/2005/8/layout/list1"/>
    <dgm:cxn modelId="{0A585B12-929D-44A1-94EE-086C1E3A4B16}" srcId="{6CAE0A2D-3205-4A56-BFD1-D66E0167DB7C}" destId="{1CA7C659-907A-460A-A378-5427667940B4}" srcOrd="0" destOrd="0" parTransId="{B0EC38E7-69A7-4692-85CE-C13EFD7BFF1B}" sibTransId="{2657D963-C5C2-41AB-A4CE-75D7554655B6}"/>
    <dgm:cxn modelId="{76ED8C13-422B-4BE2-9E53-3C7B3A8CE091}" type="presOf" srcId="{42F169C6-B10D-4859-87D8-FB4C5F5C7BD9}" destId="{DE72BF0E-BD53-42E7-AA97-DDC9CBBC7810}" srcOrd="0" destOrd="0" presId="urn:microsoft.com/office/officeart/2005/8/layout/list1"/>
    <dgm:cxn modelId="{B85EB72E-8A2C-4DF2-A8D8-B9D089A512E6}" srcId="{976B0645-BC23-4810-B69E-AD138E999584}" destId="{95151A4E-BC7E-4B44-9D25-742D851CFFBC}" srcOrd="3" destOrd="0" parTransId="{35216F1B-7CCD-45E7-A182-4DABE4292F40}" sibTransId="{1C526C5A-0DF9-44CF-9523-858957E11CBC}"/>
    <dgm:cxn modelId="{BA9FC22E-4D1E-4FEC-B234-2CDF67D4CA73}" srcId="{976B0645-BC23-4810-B69E-AD138E999584}" destId="{7C9D5534-062D-4500-8E60-78492A1F512F}" srcOrd="0" destOrd="0" parTransId="{91154757-266E-4827-969B-DCE1AFDC23D2}" sibTransId="{AF1F1FEB-7480-435F-8494-4029C9FCDDF3}"/>
    <dgm:cxn modelId="{2F21C939-037F-498B-A94D-A29CA2F7BAFD}" type="presOf" srcId="{1CA7C659-907A-460A-A378-5427667940B4}" destId="{1377F977-8504-4E35-A1EF-B7D98DC3B955}" srcOrd="0" destOrd="0" presId="urn:microsoft.com/office/officeart/2005/8/layout/list1"/>
    <dgm:cxn modelId="{6DA9213D-3BD6-4F40-A337-4BBE75140D47}" srcId="{42F169C6-B10D-4859-87D8-FB4C5F5C7BD9}" destId="{976B0645-BC23-4810-B69E-AD138E999584}" srcOrd="0" destOrd="0" parTransId="{D875AC19-F355-42B4-9E09-16224F7F826B}" sibTransId="{41A0A934-3A56-4A4C-8219-0D81A887CE6B}"/>
    <dgm:cxn modelId="{FB1B0160-6B0E-43DF-A144-A4FF5998D987}" srcId="{0C454458-60B0-4244-9175-FB0CE16361B9}" destId="{2F84DF8A-CEB8-4F55-9F4A-F4FE4546FAC6}" srcOrd="0" destOrd="0" parTransId="{8545C6F5-19C3-4BA6-A7F4-F371ECD546AE}" sibTransId="{CA61EEFD-AB91-4ED7-B4A9-50823149B5DF}"/>
    <dgm:cxn modelId="{8D8BF062-FADF-490D-8218-22EDC9D5458F}" srcId="{0C454458-60B0-4244-9175-FB0CE16361B9}" destId="{10C9D1E1-05D3-46AB-B7E1-B81031F91802}" srcOrd="1" destOrd="0" parTransId="{D60BB704-C5A0-44D2-88EF-B500402A97B0}" sibTransId="{28D95D80-1FF3-41CD-A181-2EA91DEB5F84}"/>
    <dgm:cxn modelId="{1EEC7444-1EB2-4E2D-9D6E-6D4438F63082}" type="presOf" srcId="{6CAE0A2D-3205-4A56-BFD1-D66E0167DB7C}" destId="{243E707C-D710-4A18-BD37-34F0831E2998}" srcOrd="0" destOrd="0" presId="urn:microsoft.com/office/officeart/2005/8/layout/list1"/>
    <dgm:cxn modelId="{9ECBFA44-7993-4D77-80B8-E9539F67A6F8}" type="presOf" srcId="{F9FEE199-36B0-48B3-AD07-64177C1B6B3A}" destId="{8A34960A-EC01-4C5C-9DBE-C64CB4DFDD23}" srcOrd="0" destOrd="2" presId="urn:microsoft.com/office/officeart/2005/8/layout/list1"/>
    <dgm:cxn modelId="{29B0124F-80DF-40FC-B3F0-03BFF12F27D8}" type="presOf" srcId="{1CA7C659-907A-460A-A378-5427667940B4}" destId="{3A9DB466-EB9C-4969-BD9C-0021752B7763}" srcOrd="1" destOrd="0" presId="urn:microsoft.com/office/officeart/2005/8/layout/list1"/>
    <dgm:cxn modelId="{EDC01372-7738-4102-90F6-A8034788A331}" srcId="{1CA7C659-907A-460A-A378-5427667940B4}" destId="{44853105-0052-48D8-A636-25B52010142F}" srcOrd="0" destOrd="0" parTransId="{5903F1BE-2126-4FD7-92E1-C10ED3E3F767}" sibTransId="{60CCC49F-CB0A-4C7D-A92F-89ADA71E702E}"/>
    <dgm:cxn modelId="{5239B872-23E5-4EF3-9D7F-42CFD48A4656}" type="presOf" srcId="{95151A4E-BC7E-4B44-9D25-742D851CFFBC}" destId="{8A34960A-EC01-4C5C-9DBE-C64CB4DFDD23}" srcOrd="0" destOrd="4" presId="urn:microsoft.com/office/officeart/2005/8/layout/list1"/>
    <dgm:cxn modelId="{6B58F876-4EA5-4B79-BD8B-CAAFB4F8527D}" type="presOf" srcId="{0C454458-60B0-4244-9175-FB0CE16361B9}" destId="{EFC7BB76-B04D-4320-BD3B-3B3844C887AA}" srcOrd="0" destOrd="0" presId="urn:microsoft.com/office/officeart/2005/8/layout/list1"/>
    <dgm:cxn modelId="{A9285A83-D167-456B-85BF-5E95C1E2909F}" srcId="{1CA7C659-907A-460A-A378-5427667940B4}" destId="{3FF49013-523D-4A48-8C49-A0A553EB86B4}" srcOrd="1" destOrd="0" parTransId="{88684CD0-6A31-4B99-94F2-341D79E45C31}" sibTransId="{C6D030AE-A251-46D1-BA6B-4F9D4D994789}"/>
    <dgm:cxn modelId="{DFF23687-4397-49F4-B13B-052C4B0094FD}" type="presOf" srcId="{3C6E5F94-A154-46FA-B40D-7748C6104FA2}" destId="{8A34960A-EC01-4C5C-9DBE-C64CB4DFDD23}" srcOrd="0" destOrd="3" presId="urn:microsoft.com/office/officeart/2005/8/layout/list1"/>
    <dgm:cxn modelId="{AD0AEA93-50AC-4D35-ABEB-46460A95FCEC}" type="presOf" srcId="{976B0645-BC23-4810-B69E-AD138E999584}" destId="{8A34960A-EC01-4C5C-9DBE-C64CB4DFDD23}" srcOrd="0" destOrd="0" presId="urn:microsoft.com/office/officeart/2005/8/layout/list1"/>
    <dgm:cxn modelId="{DC2DD096-2CAB-446F-B547-D6FEA0866324}" srcId="{6CAE0A2D-3205-4A56-BFD1-D66E0167DB7C}" destId="{0C454458-60B0-4244-9175-FB0CE16361B9}" srcOrd="1" destOrd="0" parTransId="{FB27EE3F-2A6B-4B65-80BC-E07B87D1C154}" sibTransId="{36103C42-D312-43E7-907D-C99B4B5E92E1}"/>
    <dgm:cxn modelId="{2598D89A-3AAE-43C8-B159-2DB7821107F1}" type="presOf" srcId="{2F84DF8A-CEB8-4F55-9F4A-F4FE4546FAC6}" destId="{F472EE53-D59F-4A60-A3C4-C915FAE16268}" srcOrd="0" destOrd="0" presId="urn:microsoft.com/office/officeart/2005/8/layout/list1"/>
    <dgm:cxn modelId="{9EF7D6B3-FA4A-48F7-9FF3-E945A264CE20}" type="presOf" srcId="{7C9D5534-062D-4500-8E60-78492A1F512F}" destId="{8A34960A-EC01-4C5C-9DBE-C64CB4DFDD23}" srcOrd="0" destOrd="1" presId="urn:microsoft.com/office/officeart/2005/8/layout/list1"/>
    <dgm:cxn modelId="{591F19B6-60FA-4921-AD84-A0533C6E48B8}" type="presOf" srcId="{44853105-0052-48D8-A636-25B52010142F}" destId="{DE7E8920-5DE8-4048-B0EF-4A91C860A3B6}" srcOrd="0" destOrd="0" presId="urn:microsoft.com/office/officeart/2005/8/layout/list1"/>
    <dgm:cxn modelId="{4E47FFD0-08BE-4D0B-A387-2E50CF559076}" type="presOf" srcId="{0C454458-60B0-4244-9175-FB0CE16361B9}" destId="{F1157826-BCAA-4999-AA6B-3D6D2AA65A62}" srcOrd="1" destOrd="0" presId="urn:microsoft.com/office/officeart/2005/8/layout/list1"/>
    <dgm:cxn modelId="{9A7A61E5-A288-41B6-AAC6-415B7A2881A9}" type="presOf" srcId="{42F169C6-B10D-4859-87D8-FB4C5F5C7BD9}" destId="{18B656DE-CF6D-4DAE-90B6-C587474FF4DC}" srcOrd="1" destOrd="0" presId="urn:microsoft.com/office/officeart/2005/8/layout/list1"/>
    <dgm:cxn modelId="{FCCE23ED-FD78-4A51-A07C-FCB44E4200BC}" srcId="{976B0645-BC23-4810-B69E-AD138E999584}" destId="{F9FEE199-36B0-48B3-AD07-64177C1B6B3A}" srcOrd="1" destOrd="0" parTransId="{B38BA905-85CC-4277-A366-77878BE3D7BB}" sibTransId="{A4698EC7-EBB5-4E0B-919B-4AD2B22A9B40}"/>
    <dgm:cxn modelId="{EC276EF3-A567-452E-85A0-6DF2BA552B40}" type="presOf" srcId="{10C9D1E1-05D3-46AB-B7E1-B81031F91802}" destId="{F472EE53-D59F-4A60-A3C4-C915FAE16268}" srcOrd="0" destOrd="1" presId="urn:microsoft.com/office/officeart/2005/8/layout/list1"/>
    <dgm:cxn modelId="{97BF16FF-13FA-4AEC-8E39-0ED7BB38857B}" srcId="{976B0645-BC23-4810-B69E-AD138E999584}" destId="{3C6E5F94-A154-46FA-B40D-7748C6104FA2}" srcOrd="2" destOrd="0" parTransId="{2009C84A-FFD3-407C-9593-A5081BB59DA4}" sibTransId="{968C5724-C0D7-46A2-A92F-23B49269A23F}"/>
    <dgm:cxn modelId="{6CD5B742-7178-488D-8226-E3CAE8D3B8BD}" type="presParOf" srcId="{243E707C-D710-4A18-BD37-34F0831E2998}" destId="{31749AF4-AE1F-4030-9167-D8A29BE5B154}" srcOrd="0" destOrd="0" presId="urn:microsoft.com/office/officeart/2005/8/layout/list1"/>
    <dgm:cxn modelId="{9D432B78-C199-4A58-AA29-0C7FBB15E44E}" type="presParOf" srcId="{31749AF4-AE1F-4030-9167-D8A29BE5B154}" destId="{1377F977-8504-4E35-A1EF-B7D98DC3B955}" srcOrd="0" destOrd="0" presId="urn:microsoft.com/office/officeart/2005/8/layout/list1"/>
    <dgm:cxn modelId="{06101272-FB2F-4F27-A7DA-080A78D202E2}" type="presParOf" srcId="{31749AF4-AE1F-4030-9167-D8A29BE5B154}" destId="{3A9DB466-EB9C-4969-BD9C-0021752B7763}" srcOrd="1" destOrd="0" presId="urn:microsoft.com/office/officeart/2005/8/layout/list1"/>
    <dgm:cxn modelId="{7E5466CC-0A4D-4FE2-8181-0931A2201C64}" type="presParOf" srcId="{243E707C-D710-4A18-BD37-34F0831E2998}" destId="{4943BDD8-132C-495D-B8F6-E843147FED45}" srcOrd="1" destOrd="0" presId="urn:microsoft.com/office/officeart/2005/8/layout/list1"/>
    <dgm:cxn modelId="{1B6F3433-0EA2-4583-A63B-A0CB9A82DB9D}" type="presParOf" srcId="{243E707C-D710-4A18-BD37-34F0831E2998}" destId="{DE7E8920-5DE8-4048-B0EF-4A91C860A3B6}" srcOrd="2" destOrd="0" presId="urn:microsoft.com/office/officeart/2005/8/layout/list1"/>
    <dgm:cxn modelId="{E4F8DD2F-9047-41C3-9570-DEC56D326A7A}" type="presParOf" srcId="{243E707C-D710-4A18-BD37-34F0831E2998}" destId="{F6722D4D-5A5E-42F5-BD43-890007DA9373}" srcOrd="3" destOrd="0" presId="urn:microsoft.com/office/officeart/2005/8/layout/list1"/>
    <dgm:cxn modelId="{51A7FF01-856B-4D8A-B099-A05ACDCB251A}" type="presParOf" srcId="{243E707C-D710-4A18-BD37-34F0831E2998}" destId="{08C1EA38-EF51-4CAF-8A3C-C3BCDF61E4A6}" srcOrd="4" destOrd="0" presId="urn:microsoft.com/office/officeart/2005/8/layout/list1"/>
    <dgm:cxn modelId="{52319D16-0C7A-48C5-9619-44666328836E}" type="presParOf" srcId="{08C1EA38-EF51-4CAF-8A3C-C3BCDF61E4A6}" destId="{EFC7BB76-B04D-4320-BD3B-3B3844C887AA}" srcOrd="0" destOrd="0" presId="urn:microsoft.com/office/officeart/2005/8/layout/list1"/>
    <dgm:cxn modelId="{51C1650F-5B11-4C81-B45C-FBAD7ADF22A7}" type="presParOf" srcId="{08C1EA38-EF51-4CAF-8A3C-C3BCDF61E4A6}" destId="{F1157826-BCAA-4999-AA6B-3D6D2AA65A62}" srcOrd="1" destOrd="0" presId="urn:microsoft.com/office/officeart/2005/8/layout/list1"/>
    <dgm:cxn modelId="{62BE6D03-1B52-4C72-9229-34240ACA859E}" type="presParOf" srcId="{243E707C-D710-4A18-BD37-34F0831E2998}" destId="{C01EC26E-4B53-4D55-AED0-CCBB43D238D4}" srcOrd="5" destOrd="0" presId="urn:microsoft.com/office/officeart/2005/8/layout/list1"/>
    <dgm:cxn modelId="{A83BA7E2-C92B-421F-A1CA-B5F8069DF177}" type="presParOf" srcId="{243E707C-D710-4A18-BD37-34F0831E2998}" destId="{F472EE53-D59F-4A60-A3C4-C915FAE16268}" srcOrd="6" destOrd="0" presId="urn:microsoft.com/office/officeart/2005/8/layout/list1"/>
    <dgm:cxn modelId="{32AC7AF9-42C7-41C0-9E35-FD54088AA066}" type="presParOf" srcId="{243E707C-D710-4A18-BD37-34F0831E2998}" destId="{6A1A5308-5EFA-46CF-805F-867414B5B797}" srcOrd="7" destOrd="0" presId="urn:microsoft.com/office/officeart/2005/8/layout/list1"/>
    <dgm:cxn modelId="{4F581C13-AE1D-47B0-B07A-4D007703F3F6}" type="presParOf" srcId="{243E707C-D710-4A18-BD37-34F0831E2998}" destId="{1383879F-1C96-4F58-808C-BD3097DC8F30}" srcOrd="8" destOrd="0" presId="urn:microsoft.com/office/officeart/2005/8/layout/list1"/>
    <dgm:cxn modelId="{9FA7D239-4A3E-4C63-99B1-F7C9AC6C336B}" type="presParOf" srcId="{1383879F-1C96-4F58-808C-BD3097DC8F30}" destId="{DE72BF0E-BD53-42E7-AA97-DDC9CBBC7810}" srcOrd="0" destOrd="0" presId="urn:microsoft.com/office/officeart/2005/8/layout/list1"/>
    <dgm:cxn modelId="{225634AD-795D-4EB9-B2B5-70A61D781061}" type="presParOf" srcId="{1383879F-1C96-4F58-808C-BD3097DC8F30}" destId="{18B656DE-CF6D-4DAE-90B6-C587474FF4DC}" srcOrd="1" destOrd="0" presId="urn:microsoft.com/office/officeart/2005/8/layout/list1"/>
    <dgm:cxn modelId="{34A6931A-700D-4C99-B6B7-B174C755D310}" type="presParOf" srcId="{243E707C-D710-4A18-BD37-34F0831E2998}" destId="{3F9C7CBC-CBB5-4AF4-904C-5950F552D0B2}" srcOrd="9" destOrd="0" presId="urn:microsoft.com/office/officeart/2005/8/layout/list1"/>
    <dgm:cxn modelId="{F9BE73D1-E83C-424F-9FBC-68E5D9F02D97}" type="presParOf" srcId="{243E707C-D710-4A18-BD37-34F0831E2998}" destId="{8A34960A-EC01-4C5C-9DBE-C64CB4DFDD23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B98599-D62F-418A-8B2D-FB06FF5E8EC0}">
      <dsp:nvSpPr>
        <dsp:cNvPr id="0" name=""/>
        <dsp:cNvSpPr/>
      </dsp:nvSpPr>
      <dsp:spPr>
        <a:xfrm>
          <a:off x="0" y="1805"/>
          <a:ext cx="7674768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1143A9-1EB5-4938-A3A8-B2B098D6F413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D3AB71-864B-478C-86B9-A42DC068373A}">
      <dsp:nvSpPr>
        <dsp:cNvPr id="0" name=""/>
        <dsp:cNvSpPr/>
      </dsp:nvSpPr>
      <dsp:spPr>
        <a:xfrm>
          <a:off x="1057183" y="1805"/>
          <a:ext cx="6617584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What is the Car Auction</a:t>
          </a:r>
          <a:endParaRPr lang="en-US" sz="2200" kern="1200" dirty="0"/>
        </a:p>
      </dsp:txBody>
      <dsp:txXfrm>
        <a:off x="1057183" y="1805"/>
        <a:ext cx="6617584" cy="915310"/>
      </dsp:txXfrm>
    </dsp:sp>
    <dsp:sp modelId="{B44F604C-0F22-471F-AB69-E6B70337629C}">
      <dsp:nvSpPr>
        <dsp:cNvPr id="0" name=""/>
        <dsp:cNvSpPr/>
      </dsp:nvSpPr>
      <dsp:spPr>
        <a:xfrm>
          <a:off x="0" y="1145944"/>
          <a:ext cx="7674768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48E245-0F0F-412A-A9DE-67A7BB354042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E77322-BD30-49DB-A297-6131B7298899}">
      <dsp:nvSpPr>
        <dsp:cNvPr id="0" name=""/>
        <dsp:cNvSpPr/>
      </dsp:nvSpPr>
      <dsp:spPr>
        <a:xfrm>
          <a:off x="1057183" y="1145944"/>
          <a:ext cx="6617584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About Used Car Auction Prices?</a:t>
          </a:r>
        </a:p>
      </dsp:txBody>
      <dsp:txXfrm>
        <a:off x="1057183" y="1145944"/>
        <a:ext cx="6617584" cy="915310"/>
      </dsp:txXfrm>
    </dsp:sp>
    <dsp:sp modelId="{95881170-742C-4C9C-8E09-1DE6A44F02DB}">
      <dsp:nvSpPr>
        <dsp:cNvPr id="0" name=""/>
        <dsp:cNvSpPr/>
      </dsp:nvSpPr>
      <dsp:spPr>
        <a:xfrm>
          <a:off x="0" y="2290082"/>
          <a:ext cx="7674768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CD37F7-6820-47A9-B90C-68A71254F71F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394DB3-4D42-40AE-A709-5C247998068F}">
      <dsp:nvSpPr>
        <dsp:cNvPr id="0" name=""/>
        <dsp:cNvSpPr/>
      </dsp:nvSpPr>
      <dsp:spPr>
        <a:xfrm>
          <a:off x="1057183" y="2290082"/>
          <a:ext cx="6617584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 Car Auction Catalogue</a:t>
          </a:r>
          <a:endParaRPr lang="en-US" sz="2200" kern="1200"/>
        </a:p>
      </dsp:txBody>
      <dsp:txXfrm>
        <a:off x="1057183" y="2290082"/>
        <a:ext cx="6617584" cy="915310"/>
      </dsp:txXfrm>
    </dsp:sp>
    <dsp:sp modelId="{B5C89615-84BE-45CA-A0A7-D318D54E4BC7}">
      <dsp:nvSpPr>
        <dsp:cNvPr id="0" name=""/>
        <dsp:cNvSpPr/>
      </dsp:nvSpPr>
      <dsp:spPr>
        <a:xfrm>
          <a:off x="0" y="3434221"/>
          <a:ext cx="7674768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22C568-0904-4D3C-BDE8-BA25FEB17D3F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166E14-2AAD-4D58-805A-DCF79F680144}">
      <dsp:nvSpPr>
        <dsp:cNvPr id="0" name=""/>
        <dsp:cNvSpPr/>
      </dsp:nvSpPr>
      <dsp:spPr>
        <a:xfrm>
          <a:off x="1057183" y="3434221"/>
          <a:ext cx="6617584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Research Questions</a:t>
          </a:r>
          <a:endParaRPr lang="en-US" sz="2200" kern="1200"/>
        </a:p>
      </dsp:txBody>
      <dsp:txXfrm>
        <a:off x="1057183" y="3434221"/>
        <a:ext cx="6617584" cy="9153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24E10B-B166-475A-9A6E-DEBA06B81A81}">
      <dsp:nvSpPr>
        <dsp:cNvPr id="0" name=""/>
        <dsp:cNvSpPr/>
      </dsp:nvSpPr>
      <dsp:spPr>
        <a:xfrm>
          <a:off x="0" y="3399"/>
          <a:ext cx="7674768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7BFA6A-845A-4E9D-BB17-28067DBE5289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AE7F9A-9426-47C6-87ED-0BE7CE7D0FB9}">
      <dsp:nvSpPr>
        <dsp:cNvPr id="0" name=""/>
        <dsp:cNvSpPr/>
      </dsp:nvSpPr>
      <dsp:spPr>
        <a:xfrm>
          <a:off x="836323" y="3399"/>
          <a:ext cx="6838444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dataset has been collected in 2015.</a:t>
          </a:r>
        </a:p>
      </dsp:txBody>
      <dsp:txXfrm>
        <a:off x="836323" y="3399"/>
        <a:ext cx="6838444" cy="724089"/>
      </dsp:txXfrm>
    </dsp:sp>
    <dsp:sp modelId="{1D05F7E4-9B8B-4C8C-A112-4AB604AC2DF9}">
      <dsp:nvSpPr>
        <dsp:cNvPr id="0" name=""/>
        <dsp:cNvSpPr/>
      </dsp:nvSpPr>
      <dsp:spPr>
        <a:xfrm>
          <a:off x="0" y="908511"/>
          <a:ext cx="7674768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60981F-CD33-4D97-9590-8308B00010B3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B32EEB-1762-400F-A1DD-9E1D29CA77A6}">
      <dsp:nvSpPr>
        <dsp:cNvPr id="0" name=""/>
        <dsp:cNvSpPr/>
      </dsp:nvSpPr>
      <dsp:spPr>
        <a:xfrm>
          <a:off x="836323" y="908511"/>
          <a:ext cx="6838444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License CC0: Public Domain </a:t>
          </a:r>
        </a:p>
      </dsp:txBody>
      <dsp:txXfrm>
        <a:off x="836323" y="908511"/>
        <a:ext cx="6838444" cy="724089"/>
      </dsp:txXfrm>
    </dsp:sp>
    <dsp:sp modelId="{137DD801-DFBC-478A-932F-964742B930A6}">
      <dsp:nvSpPr>
        <dsp:cNvPr id="0" name=""/>
        <dsp:cNvSpPr/>
      </dsp:nvSpPr>
      <dsp:spPr>
        <a:xfrm>
          <a:off x="0" y="1813624"/>
          <a:ext cx="7674768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2ADD48-9862-455A-A1F5-CDC18486F9F1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4E7822-A867-4387-AC2E-31B6354DC997}">
      <dsp:nvSpPr>
        <dsp:cNvPr id="0" name=""/>
        <dsp:cNvSpPr/>
      </dsp:nvSpPr>
      <dsp:spPr>
        <a:xfrm>
          <a:off x="836323" y="1813624"/>
          <a:ext cx="6838444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It’s available on Kaggle.com .</a:t>
          </a:r>
        </a:p>
      </dsp:txBody>
      <dsp:txXfrm>
        <a:off x="836323" y="1813624"/>
        <a:ext cx="6838444" cy="724089"/>
      </dsp:txXfrm>
    </dsp:sp>
    <dsp:sp modelId="{0A0EF70C-179D-4CCC-9DED-8BE99E8390D1}">
      <dsp:nvSpPr>
        <dsp:cNvPr id="0" name=""/>
        <dsp:cNvSpPr/>
      </dsp:nvSpPr>
      <dsp:spPr>
        <a:xfrm>
          <a:off x="0" y="2718736"/>
          <a:ext cx="7674768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63E29B-D0E0-422D-9C82-16ACE678808E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461BA4-A285-494A-AC99-6C1DAEFEB2EF}">
      <dsp:nvSpPr>
        <dsp:cNvPr id="0" name=""/>
        <dsp:cNvSpPr/>
      </dsp:nvSpPr>
      <dsp:spPr>
        <a:xfrm>
          <a:off x="836323" y="2718736"/>
          <a:ext cx="6838444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It has 5,58,838 data with  16 attributes included 11 string, 4 integer and 1 decimal</a:t>
          </a:r>
          <a:endParaRPr lang="en-US" sz="1900" kern="1200"/>
        </a:p>
      </dsp:txBody>
      <dsp:txXfrm>
        <a:off x="836323" y="2718736"/>
        <a:ext cx="6838444" cy="724089"/>
      </dsp:txXfrm>
    </dsp:sp>
    <dsp:sp modelId="{207746CB-0802-4ADA-930A-A71577B928B4}">
      <dsp:nvSpPr>
        <dsp:cNvPr id="0" name=""/>
        <dsp:cNvSpPr/>
      </dsp:nvSpPr>
      <dsp:spPr>
        <a:xfrm>
          <a:off x="0" y="3623848"/>
          <a:ext cx="7674768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FFEAE1-47E3-46A0-BC96-13915A3EB692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A3A060-7620-4F3B-9E58-41C656482A5D}">
      <dsp:nvSpPr>
        <dsp:cNvPr id="0" name=""/>
        <dsp:cNvSpPr/>
      </dsp:nvSpPr>
      <dsp:spPr>
        <a:xfrm>
          <a:off x="836323" y="3623848"/>
          <a:ext cx="6838444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size is around 87001 KB(87 MB)</a:t>
          </a:r>
          <a:endParaRPr lang="en-US" sz="1900" kern="1200"/>
        </a:p>
      </dsp:txBody>
      <dsp:txXfrm>
        <a:off x="836323" y="3623848"/>
        <a:ext cx="6838444" cy="7240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8EFA4A-2313-407C-AF36-35B7879B644D}">
      <dsp:nvSpPr>
        <dsp:cNvPr id="0" name=""/>
        <dsp:cNvSpPr/>
      </dsp:nvSpPr>
      <dsp:spPr>
        <a:xfrm>
          <a:off x="0" y="707092"/>
          <a:ext cx="7674768" cy="13054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A340F6-6AA5-45EA-ACAD-0686B7675ABB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33FD7D-FA02-4F0C-B95C-240458E46986}">
      <dsp:nvSpPr>
        <dsp:cNvPr id="0" name=""/>
        <dsp:cNvSpPr/>
      </dsp:nvSpPr>
      <dsp:spPr>
        <a:xfrm>
          <a:off x="1507738" y="707092"/>
          <a:ext cx="6167029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author has a Bachelors’ degree in Computer Application.</a:t>
          </a:r>
          <a:endParaRPr lang="en-US" sz="2400" kern="1200"/>
        </a:p>
      </dsp:txBody>
      <dsp:txXfrm>
        <a:off x="1507738" y="707092"/>
        <a:ext cx="6167029" cy="1305401"/>
      </dsp:txXfrm>
    </dsp:sp>
    <dsp:sp modelId="{8FFBC755-8C0B-47A1-BDA2-8A894C53CD4A}">
      <dsp:nvSpPr>
        <dsp:cNvPr id="0" name=""/>
        <dsp:cNvSpPr/>
      </dsp:nvSpPr>
      <dsp:spPr>
        <a:xfrm>
          <a:off x="0" y="2338844"/>
          <a:ext cx="7674768" cy="13054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52183F-546B-4BEF-8F7E-9CFAF19BBC98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EC8932-0514-46E3-886E-5A642FAF17BC}">
      <dsp:nvSpPr>
        <dsp:cNvPr id="0" name=""/>
        <dsp:cNvSpPr/>
      </dsp:nvSpPr>
      <dsp:spPr>
        <a:xfrm>
          <a:off x="1507738" y="2338844"/>
          <a:ext cx="6167029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 Bachelors, I worked on the website development that is related to used car auction site(Cars24 Clone).</a:t>
          </a:r>
          <a:endParaRPr lang="en-US" sz="2400" kern="1200"/>
        </a:p>
      </dsp:txBody>
      <dsp:txXfrm>
        <a:off x="1507738" y="2338844"/>
        <a:ext cx="6167029" cy="130540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7E8920-5DE8-4048-B0EF-4A91C860A3B6}">
      <dsp:nvSpPr>
        <dsp:cNvPr id="0" name=""/>
        <dsp:cNvSpPr/>
      </dsp:nvSpPr>
      <dsp:spPr>
        <a:xfrm>
          <a:off x="0" y="378009"/>
          <a:ext cx="4865914" cy="699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7649" tIns="249936" rIns="377649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Used Car Auction Prices Dataset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558,838 records</a:t>
          </a:r>
          <a:endParaRPr lang="en-US" sz="1200" kern="1200"/>
        </a:p>
      </dsp:txBody>
      <dsp:txXfrm>
        <a:off x="0" y="378009"/>
        <a:ext cx="4865914" cy="699300"/>
      </dsp:txXfrm>
    </dsp:sp>
    <dsp:sp modelId="{3A9DB466-EB9C-4969-BD9C-0021752B7763}">
      <dsp:nvSpPr>
        <dsp:cNvPr id="0" name=""/>
        <dsp:cNvSpPr/>
      </dsp:nvSpPr>
      <dsp:spPr>
        <a:xfrm>
          <a:off x="243295" y="200888"/>
          <a:ext cx="3406139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744" tIns="0" rIns="128744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Dataset: </a:t>
          </a:r>
          <a:endParaRPr lang="en-US" sz="1200" kern="1200"/>
        </a:p>
      </dsp:txBody>
      <dsp:txXfrm>
        <a:off x="260588" y="218181"/>
        <a:ext cx="3371553" cy="319654"/>
      </dsp:txXfrm>
    </dsp:sp>
    <dsp:sp modelId="{F472EE53-D59F-4A60-A3C4-C915FAE16268}">
      <dsp:nvSpPr>
        <dsp:cNvPr id="0" name=""/>
        <dsp:cNvSpPr/>
      </dsp:nvSpPr>
      <dsp:spPr>
        <a:xfrm>
          <a:off x="0" y="1319229"/>
          <a:ext cx="4865914" cy="699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7649" tIns="249936" rIns="377649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Large size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Relationships in the data have know causes</a:t>
          </a:r>
          <a:endParaRPr lang="en-US" sz="1200" kern="1200" dirty="0"/>
        </a:p>
      </dsp:txBody>
      <dsp:txXfrm>
        <a:off x="0" y="1319229"/>
        <a:ext cx="4865914" cy="699300"/>
      </dsp:txXfrm>
    </dsp:sp>
    <dsp:sp modelId="{F1157826-BCAA-4999-AA6B-3D6D2AA65A62}">
      <dsp:nvSpPr>
        <dsp:cNvPr id="0" name=""/>
        <dsp:cNvSpPr/>
      </dsp:nvSpPr>
      <dsp:spPr>
        <a:xfrm>
          <a:off x="243295" y="1142109"/>
          <a:ext cx="3406139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744" tIns="0" rIns="128744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Suitability:</a:t>
          </a:r>
          <a:endParaRPr lang="en-US" sz="1200" kern="1200"/>
        </a:p>
      </dsp:txBody>
      <dsp:txXfrm>
        <a:off x="260588" y="1159402"/>
        <a:ext cx="3371553" cy="319654"/>
      </dsp:txXfrm>
    </dsp:sp>
    <dsp:sp modelId="{8A34960A-EC01-4C5C-9DBE-C64CB4DFDD23}">
      <dsp:nvSpPr>
        <dsp:cNvPr id="0" name=""/>
        <dsp:cNvSpPr/>
      </dsp:nvSpPr>
      <dsp:spPr>
        <a:xfrm>
          <a:off x="0" y="2260449"/>
          <a:ext cx="4865914" cy="189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7649" tIns="249936" rIns="377649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The project aims to address the following 4 questions:</a:t>
          </a:r>
          <a:endParaRPr lang="en-US" sz="1200" kern="1200"/>
        </a:p>
        <a:p>
          <a:pPr marL="228600" lvl="2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200" kern="120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rPr>
            <a:t>which cars will have the most competition (bids) based on their attributes? </a:t>
          </a:r>
          <a:endParaRPr lang="en-IN" sz="1200" kern="1200" dirty="0">
            <a:effectLst/>
            <a:latin typeface="Times New Roman" panose="02020603050405020304" pitchFamily="18" charset="0"/>
            <a:ea typeface="Aptos" panose="020B0004020202020204" pitchFamily="34" charset="0"/>
            <a:cs typeface="Times New Roman" panose="02020603050405020304" pitchFamily="18" charset="0"/>
          </a:endParaRPr>
        </a:p>
        <a:p>
          <a:pPr marL="228600" lvl="2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200" kern="120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rPr>
            <a:t>Which car attributes should we prioritize when advertising cars for auction to attract buyers in specific states? </a:t>
          </a:r>
          <a:endParaRPr lang="en-IN" sz="1200" kern="1200" dirty="0">
            <a:effectLst/>
            <a:latin typeface="Times New Roman" panose="02020603050405020304" pitchFamily="18" charset="0"/>
            <a:ea typeface="Aptos" panose="020B0004020202020204" pitchFamily="34" charset="0"/>
            <a:cs typeface="Times New Roman" panose="02020603050405020304" pitchFamily="18" charset="0"/>
          </a:endParaRPr>
        </a:p>
        <a:p>
          <a:pPr marL="228600" lvl="2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200" kern="120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rPr>
            <a:t>Can we identify patterns, What is the optimal time to list cars for auction based on historical sales data and seasonality? </a:t>
          </a:r>
          <a:endParaRPr lang="en-IN" sz="1200" kern="1200" dirty="0">
            <a:latin typeface="Times New Roman" panose="02020603050405020304" pitchFamily="18" charset="0"/>
            <a:ea typeface="Aptos" panose="020B0004020202020204" pitchFamily="34" charset="0"/>
            <a:cs typeface="Times New Roman" panose="02020603050405020304" pitchFamily="18" charset="0"/>
          </a:endParaRPr>
        </a:p>
        <a:p>
          <a:pPr marL="228600" lvl="2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200" kern="12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rPr>
            <a:t>Can we predict the selling price of a car based on its mileage, condition, and MMR (Market Manheim Report)? </a:t>
          </a:r>
        </a:p>
      </dsp:txBody>
      <dsp:txXfrm>
        <a:off x="0" y="2260449"/>
        <a:ext cx="4865914" cy="1890000"/>
      </dsp:txXfrm>
    </dsp:sp>
    <dsp:sp modelId="{18B656DE-CF6D-4DAE-90B6-C587474FF4DC}">
      <dsp:nvSpPr>
        <dsp:cNvPr id="0" name=""/>
        <dsp:cNvSpPr/>
      </dsp:nvSpPr>
      <dsp:spPr>
        <a:xfrm>
          <a:off x="243295" y="2083329"/>
          <a:ext cx="3406139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744" tIns="0" rIns="128744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Potential Research Questions:</a:t>
          </a:r>
          <a:endParaRPr lang="en-US" sz="1200" kern="1200"/>
        </a:p>
      </dsp:txBody>
      <dsp:txXfrm>
        <a:off x="260588" y="2100622"/>
        <a:ext cx="3371553" cy="3196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74BBBF-DDC2-40E8-A3BC-E59B68176CF0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376C1A-3283-4905-BA35-4FF9CAB599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233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rgbClr val="1F1F1F"/>
                </a:solidFill>
                <a:effectLst/>
                <a:latin typeface="Google Sans"/>
              </a:rPr>
              <a:t>Year:</a:t>
            </a:r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 This tells us the car's age, ranging from 1982 to 2015 (almost 34 years!). Most cars (over 559,000) have complete year information.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rgbClr val="1F1F1F"/>
                </a:solidFill>
                <a:effectLst/>
                <a:latin typeface="Google Sans"/>
              </a:rPr>
              <a:t>Make &amp; Model:</a:t>
            </a:r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 We can see the car's brand and specific model. Interestingly, Ford is the most common make, accounting for 17% of all entries. However, there are a whopping 973 unique models, showcasing the vast variety available.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rgbClr val="1F1F1F"/>
                </a:solidFill>
                <a:effectLst/>
                <a:latin typeface="Google Sans"/>
              </a:rPr>
              <a:t>Trim &amp; Body:</a:t>
            </a:r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 Some listings even include specific trim levels (like Base or SE) and body styles (like Sedan or SUV). While most cars have this information, a small percentage (around 2%) is missing.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rgbClr val="1F1F1F"/>
                </a:solidFill>
                <a:effectLst/>
                <a:latin typeface="Google Sans"/>
              </a:rPr>
              <a:t>Transmission:</a:t>
            </a:r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 Automatic transmissions dominate, representing 85% of the cars. However, there is also information about manual and other types.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rgbClr val="1F1F1F"/>
                </a:solidFill>
                <a:effectLst/>
                <a:latin typeface="Google Sans"/>
              </a:rPr>
              <a:t>VIN:</a:t>
            </a:r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 This unique identification number allows for tracing the car's history.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rgbClr val="1F1F1F"/>
                </a:solidFill>
                <a:effectLst/>
                <a:latin typeface="Google Sans"/>
              </a:rPr>
              <a:t>State:</a:t>
            </a:r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 We can see where the car was originally registered, with Florida being the most common state (15%).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rgbClr val="1F1F1F"/>
                </a:solidFill>
                <a:effectLst/>
                <a:latin typeface="Google Sans"/>
              </a:rPr>
              <a:t>Condition:</a:t>
            </a:r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 This data point describes the car's overall state, usually on a scale from 1 to 5. While most entries have this information, a small percentage is missing.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rgbClr val="1F1F1F"/>
                </a:solidFill>
                <a:effectLst/>
                <a:latin typeface="Google Sans"/>
              </a:rPr>
              <a:t>Odometer:</a:t>
            </a:r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 This tells us the car's mileage, ranging from just a few miles up to 1 million! Most entries (over 94%) have complete odometer information.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rgbClr val="1F1F1F"/>
                </a:solidFill>
                <a:effectLst/>
                <a:latin typeface="Google Sans"/>
              </a:rPr>
              <a:t>Color &amp; Interior:</a:t>
            </a:r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 We can even see the car's exterior and interior colors. Black is the most popular color for both, but a diverse range of other colors exists.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rgbClr val="1F1F1F"/>
                </a:solidFill>
                <a:effectLst/>
                <a:latin typeface="Google Sans"/>
              </a:rPr>
              <a:t>Seller &amp; MMR:</a:t>
            </a:r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 This information tells us who sold the car and its estimated market value.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rgbClr val="1F1F1F"/>
                </a:solidFill>
                <a:effectLst/>
                <a:latin typeface="Google Sans"/>
              </a:rPr>
              <a:t>Selling Price &amp; Date:</a:t>
            </a:r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 Finally, the dataset reveals the actual selling price of each car and the date of the auction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376C1A-3283-4905-BA35-4FF9CAB599C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5564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7350" y="4464028"/>
            <a:ext cx="6858000" cy="1194650"/>
          </a:xfrm>
        </p:spPr>
        <p:txBody>
          <a:bodyPr wrap="none" anchor="t">
            <a:normAutofit/>
          </a:bodyPr>
          <a:lstStyle>
            <a:lvl1pPr algn="r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100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7349" y="3829878"/>
            <a:ext cx="6858000" cy="618523"/>
          </a:xfrm>
        </p:spPr>
        <p:txBody>
          <a:bodyPr anchor="b">
            <a:normAutofit/>
          </a:bodyPr>
          <a:lstStyle>
            <a:lvl1pPr marL="0" indent="0" algn="r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Dr Nik Whitehead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Mining in the Hipparcos Catalogue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79750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Dr Nik Whitehead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Mining in the Hipparcos Catalogue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39123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40899" y="4464028"/>
            <a:ext cx="6858000" cy="1194650"/>
          </a:xfrm>
        </p:spPr>
        <p:txBody>
          <a:bodyPr wrap="none" anchor="t">
            <a:normAutofit/>
          </a:bodyPr>
          <a:lstStyle>
            <a:lvl1pPr algn="l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640899" y="3829878"/>
            <a:ext cx="6858000" cy="617822"/>
          </a:xfrm>
        </p:spPr>
        <p:txBody>
          <a:bodyPr anchor="b">
            <a:normAutofit/>
          </a:bodyPr>
          <a:lstStyle>
            <a:lvl1pPr marL="0" indent="0" algn="l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Dr Nik Whitehead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Mining in the Hipparcos Catalogue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76408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220789"/>
            <a:ext cx="3879850" cy="495617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08500" y="1220789"/>
            <a:ext cx="4006850" cy="495617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Dr Nik Whitehead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Mining in the Hipparcos Catalogue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66709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681163"/>
            <a:ext cx="3768912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000" y="2505075"/>
            <a:ext cx="376891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39880" y="1681163"/>
            <a:ext cx="3776661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39880" y="2505075"/>
            <a:ext cx="377666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Dr Nik Whitehead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Mining in the Hipparcos Catalogue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79651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Dr Nik Whitehead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Mining in the Hipparcos Catalogue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09849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Dr Nik Whitehead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Mining in the Hipparcos Catalogue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0320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Dr Nik Whitehead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Mining in the Hipparcos Catalogue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3172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Dr Nik Whitehead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Mining in the Hipparcos Catalogue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12978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367161"/>
            <a:ext cx="7886700" cy="81935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9841" y="987426"/>
            <a:ext cx="7886700" cy="337973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5186516"/>
            <a:ext cx="7885509" cy="682472"/>
          </a:xfrm>
        </p:spPr>
        <p:txBody>
          <a:bodyPr/>
          <a:lstStyle>
            <a:lvl1pPr marL="0" indent="0">
              <a:buNone/>
              <a:defRPr sz="12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Dr Nik Whitehead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Mining in the Hipparcos Catalogue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2946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3534344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489399"/>
            <a:ext cx="7885509" cy="150182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Dr Nik Whitehead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Mining in the Hipparcos Catalogue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38981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365125"/>
            <a:ext cx="6977064" cy="2992904"/>
          </a:xfrm>
        </p:spPr>
        <p:txBody>
          <a:bodyPr anchor="ctr"/>
          <a:lstStyle>
            <a:lvl1pPr>
              <a:defRPr sz="3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650" y="4501729"/>
            <a:ext cx="7884318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Dr Nik Whitehead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Mining in the Hipparcos Catalogue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33283" y="786824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28359" y="274320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241501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326968"/>
            <a:ext cx="7886700" cy="2511835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850581"/>
            <a:ext cx="7885509" cy="1140644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Dr Nik Whitehead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Mining in the Hipparcos Catalogue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3118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002961" y="1885950"/>
            <a:ext cx="2210150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017598" y="2571750"/>
            <a:ext cx="21955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40996" y="1885950"/>
            <a:ext cx="220218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33081" y="2571750"/>
            <a:ext cx="2210096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71777" y="1885950"/>
            <a:ext cx="2199085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71777" y="2571750"/>
            <a:ext cx="2199085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Dr Nik Whitehead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Mining in the Hipparcos Catalogue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96603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99064" y="4297503"/>
            <a:ext cx="2205038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99064" y="2256354"/>
            <a:ext cx="220503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99064" y="4873766"/>
            <a:ext cx="220503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26748" y="4297503"/>
            <a:ext cx="2197894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256354"/>
            <a:ext cx="2197894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25733" y="4873765"/>
            <a:ext cx="2200805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53242" y="4297503"/>
            <a:ext cx="2199085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53241" y="2256354"/>
            <a:ext cx="219908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53148" y="4873763"/>
            <a:ext cx="220199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Dr Nik Whitehead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Mining in the Hipparcos Catalogue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38697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Dr Nik Whitehead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Mining in the Hipparcos Catalogue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96000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Dr Nik Whitehead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Mining in the Hipparcos Catalogue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500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2000">
              <a:srgbClr val="002060"/>
            </a:gs>
            <a:gs pos="72000">
              <a:srgbClr val="073396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6316659"/>
            <a:ext cx="9144000" cy="541341"/>
          </a:xfrm>
          <a:prstGeom prst="rect">
            <a:avLst/>
          </a:prstGeom>
          <a:solidFill>
            <a:srgbClr val="07339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762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181099"/>
            <a:ext cx="7886700" cy="49958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lang="en-US" dirty="0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86050" y="6356351"/>
            <a:ext cx="37719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lang="en-US" dirty="0"/>
              <a:t>Data Mining in the Hipparcos Catalogue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0" y="6316659"/>
            <a:ext cx="9144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24116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  <p:sldLayoutId id="2147483702" r:id="rId15"/>
    <p:sldLayoutId id="2147483703" r:id="rId16"/>
    <p:sldLayoutId id="2147483704" r:id="rId17"/>
  </p:sldLayoutIdLst>
  <p:hf hdr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6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32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jp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3.png"/><Relationship Id="rId4" Type="http://schemas.openxmlformats.org/officeDocument/2006/relationships/image" Target="../media/image1.pn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12.jpe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3.png"/><Relationship Id="rId4" Type="http://schemas.openxmlformats.org/officeDocument/2006/relationships/image" Target="../media/image1.png"/><Relationship Id="rId9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23.jpeg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24.jpeg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23.jpeg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3.png"/><Relationship Id="rId4" Type="http://schemas.openxmlformats.org/officeDocument/2006/relationships/image" Target="../media/image1.png"/><Relationship Id="rId9" Type="http://schemas.microsoft.com/office/2007/relationships/diagramDrawing" Target="../diagrams/drawing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4.xml"/><Relationship Id="rId11" Type="http://schemas.openxmlformats.org/officeDocument/2006/relationships/image" Target="../media/image3.png"/><Relationship Id="rId5" Type="http://schemas.openxmlformats.org/officeDocument/2006/relationships/diagramData" Target="../diagrams/data4.xml"/><Relationship Id="rId10" Type="http://schemas.openxmlformats.org/officeDocument/2006/relationships/image" Target="../media/image29.jpeg"/><Relationship Id="rId4" Type="http://schemas.openxmlformats.org/officeDocument/2006/relationships/image" Target="../media/image1.png"/><Relationship Id="rId9" Type="http://schemas.microsoft.com/office/2007/relationships/diagramDrawing" Target="../diagrams/drawing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426C983B-669F-4099-AB0F-EE924B3B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3774" y="3695068"/>
            <a:ext cx="4782358" cy="2511111"/>
          </a:xfrm>
        </p:spPr>
        <p:txBody>
          <a:bodyPr wrap="square">
            <a:normAutofit/>
          </a:bodyPr>
          <a:lstStyle/>
          <a:p>
            <a:r>
              <a:rPr lang="en-GB" sz="4900" dirty="0">
                <a:gradFill flip="none" rotWithShape="1">
                  <a:gsLst>
                    <a:gs pos="32000">
                      <a:srgbClr val="E3E3E3"/>
                    </a:gs>
                    <a:gs pos="0">
                      <a:srgbClr val="969696"/>
                    </a:gs>
                    <a:gs pos="100000">
                      <a:srgbClr val="FFFFFF"/>
                    </a:gs>
                  </a:gsLst>
                  <a:lin ang="8100000" scaled="1"/>
                  <a:tileRect/>
                </a:gradFill>
              </a:rPr>
              <a:t>Data Mining in the </a:t>
            </a:r>
            <a:br>
              <a:rPr lang="en-GB" sz="4900" dirty="0">
                <a:gradFill flip="none" rotWithShape="1">
                  <a:gsLst>
                    <a:gs pos="32000">
                      <a:srgbClr val="E3E3E3"/>
                    </a:gs>
                    <a:gs pos="0">
                      <a:srgbClr val="969696"/>
                    </a:gs>
                    <a:gs pos="100000">
                      <a:srgbClr val="FFFFFF"/>
                    </a:gs>
                  </a:gsLst>
                  <a:lin ang="8100000" scaled="1"/>
                  <a:tileRect/>
                </a:gradFill>
              </a:rPr>
            </a:br>
            <a:r>
              <a:rPr lang="en-GB" sz="4900" dirty="0">
                <a:gradFill flip="none" rotWithShape="1">
                  <a:gsLst>
                    <a:gs pos="32000">
                      <a:srgbClr val="E3E3E3"/>
                    </a:gs>
                    <a:gs pos="0">
                      <a:srgbClr val="969696"/>
                    </a:gs>
                    <a:gs pos="100000">
                      <a:srgbClr val="FFFFFF"/>
                    </a:gs>
                  </a:gsLst>
                  <a:lin ang="8100000" scaled="1"/>
                  <a:tileRect/>
                </a:gradFill>
              </a:rPr>
              <a:t>Car Auction Prices Dataset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3776" y="2491266"/>
            <a:ext cx="4762680" cy="1188175"/>
          </a:xfrm>
        </p:spPr>
        <p:txBody>
          <a:bodyPr>
            <a:normAutofit/>
          </a:bodyPr>
          <a:lstStyle/>
          <a:p>
            <a:r>
              <a:rPr lang="en-GB" dirty="0">
                <a:gradFill flip="none" rotWithShape="1">
                  <a:gsLst>
                    <a:gs pos="15000">
                      <a:srgbClr val="94D7E4"/>
                    </a:gs>
                    <a:gs pos="73000">
                      <a:srgbClr val="BFE7EF"/>
                    </a:gs>
                    <a:gs pos="0">
                      <a:srgbClr val="9FDBE7"/>
                    </a:gs>
                    <a:gs pos="100000">
                      <a:srgbClr val="FFFFFF"/>
                    </a:gs>
                  </a:gsLst>
                  <a:lin ang="16200000" scaled="1"/>
                  <a:tileRect/>
                </a:gradFill>
              </a:rPr>
              <a:t>Mohammed Talha Sajidhusein Vasanwala</a:t>
            </a:r>
          </a:p>
        </p:txBody>
      </p:sp>
      <p:sp>
        <p:nvSpPr>
          <p:cNvPr id="1033" name="Title 1">
            <a:extLst>
              <a:ext uri="{FF2B5EF4-FFF2-40B4-BE49-F238E27FC236}">
                <a16:creationId xmlns:a16="http://schemas.microsoft.com/office/drawing/2014/main" id="{FC1F8E27-8303-4D52-BCC3-97F6D77EF1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258" y="2627791"/>
            <a:ext cx="4676361" cy="3592034"/>
          </a:xfrm>
          <a:prstGeom prst="rect">
            <a:avLst/>
          </a:prstGeom>
        </p:spPr>
        <p:txBody>
          <a:bodyPr vert="horz" wrap="none" lIns="91440" tIns="45720" rIns="91440" bIns="45720" rtlCol="0" anchor="t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0" kern="120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endParaRPr lang="en-US" dirty="0">
              <a:effectLst>
                <a:outerShdw blurRad="469900" dist="342900" dir="5400000" sy="-20000" rotWithShape="0">
                  <a:schemeClr val="bg1"/>
                </a:outerShdw>
              </a:effectLst>
            </a:endParaRPr>
          </a:p>
        </p:txBody>
      </p:sp>
      <p:sp>
        <p:nvSpPr>
          <p:cNvPr id="1035" name="Rounded Rectangle 18">
            <a:extLst>
              <a:ext uri="{FF2B5EF4-FFF2-40B4-BE49-F238E27FC236}">
                <a16:creationId xmlns:a16="http://schemas.microsoft.com/office/drawing/2014/main" id="{4A5E1CEE-750A-4BE0-A649-AD40A7A9F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36775" y="1340663"/>
            <a:ext cx="3017520" cy="4023360"/>
          </a:xfrm>
          <a:prstGeom prst="roundRect">
            <a:avLst>
              <a:gd name="adj" fmla="val 2028"/>
            </a:avLst>
          </a:prstGeom>
          <a:solidFill>
            <a:schemeClr val="bg1"/>
          </a:solidFill>
          <a:ln>
            <a:noFill/>
          </a:ln>
          <a:effectLst>
            <a:innerShdw blurRad="127000" dist="12700">
              <a:prstClr val="black"/>
            </a:innerShdw>
            <a:reflection blurRad="6350" stA="52000" endA="300" endPos="20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/>
          <a:stretch/>
        </p:blipFill>
        <p:spPr bwMode="auto">
          <a:xfrm>
            <a:off x="5864604" y="2496088"/>
            <a:ext cx="2561862" cy="1712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Audio 53">
            <a:hlinkClick r:id="" action="ppaction://media"/>
            <a:extLst>
              <a:ext uri="{FF2B5EF4-FFF2-40B4-BE49-F238E27FC236}">
                <a16:creationId xmlns:a16="http://schemas.microsoft.com/office/drawing/2014/main" id="{4E672301-A59F-2440-DF5D-7ED2EF434F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269374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8357"/>
    </mc:Choice>
    <mc:Fallback xmlns="">
      <p:transition spd="slow" advTm="183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900" dirty="0"/>
              <a:t>Mohammed Talha Sajidhusein Vasanwala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900"/>
              <a:t>Data Mining in the </a:t>
            </a:r>
            <a:br>
              <a:rPr lang="en-GB" sz="900"/>
            </a:br>
            <a:r>
              <a:rPr lang="en-GB" sz="900"/>
              <a:t>Car Auction Prices Dataset</a:t>
            </a:r>
            <a:endParaRPr lang="en-US" sz="9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D22F896-40B5-4ADD-8801-0D06FADFA095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458871BB-F0A0-3D00-17EE-CFFDE139E1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467977"/>
              </p:ext>
            </p:extLst>
          </p:nvPr>
        </p:nvGraphicFramePr>
        <p:xfrm>
          <a:off x="734616" y="1055604"/>
          <a:ext cx="7674768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45889210-BB49-374E-7FA0-C1DF37A2D9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32680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262"/>
    </mc:Choice>
    <mc:Fallback xmlns="">
      <p:transition spd="slow" advTm="452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383C1EE-D26A-EDE9-E51A-4526AF6762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E5D82B-1BFC-2520-DBF0-ADDE348EC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dirty="0"/>
              <a:t>What’s the Car Auction?</a:t>
            </a:r>
          </a:p>
        </p:txBody>
      </p:sp>
      <p:pic>
        <p:nvPicPr>
          <p:cNvPr id="8" name="Picture 7" descr="Toy cars lined up in a row on floor">
            <a:extLst>
              <a:ext uri="{FF2B5EF4-FFF2-40B4-BE49-F238E27FC236}">
                <a16:creationId xmlns:a16="http://schemas.microsoft.com/office/drawing/2014/main" id="{015A9F39-8F2A-F82F-D19C-C81051001A0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875" r="23895" b="2"/>
          <a:stretch/>
        </p:blipFill>
        <p:spPr>
          <a:xfrm>
            <a:off x="717051" y="1924505"/>
            <a:ext cx="2516007" cy="339861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5738CF-DB46-1C0E-6163-D67EE08B3B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0450" y="1825625"/>
            <a:ext cx="4914900" cy="4351338"/>
          </a:xfrm>
        </p:spPr>
        <p:txBody>
          <a:bodyPr>
            <a:normAutofit/>
          </a:bodyPr>
          <a:lstStyle/>
          <a:p>
            <a:r>
              <a:rPr lang="en-US" dirty="0"/>
              <a:t>A car auction is a marketplace where vehicles are sold</a:t>
            </a:r>
          </a:p>
          <a:p>
            <a:r>
              <a:rPr lang="en-US" dirty="0"/>
              <a:t>It's an alternative way to buy and sell cars compared to traditional dealerships or private sales.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287D26-F059-53EC-4B9E-C93CCC55A9C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900"/>
              <a:t>Mohammed Talha Sajidhusein Vasanwala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26AA77-975D-35CC-2CCA-A34E96AD9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900"/>
              <a:t>Data Mining in the </a:t>
            </a:r>
            <a:br>
              <a:rPr lang="en-GB" sz="900"/>
            </a:br>
            <a:r>
              <a:rPr lang="en-GB" sz="900"/>
              <a:t>Car Auction Prices Dataset</a:t>
            </a:r>
            <a:endParaRPr 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AC54B7-B7BA-14E0-7DCF-26F90B44D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D22F896-40B5-4ADD-8801-0D06FADFA095}" type="slidenum">
              <a:rPr lang="en-US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B60E6D0E-D763-3090-26F7-8891E63F1F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92320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305"/>
    </mc:Choice>
    <mc:Fallback xmlns="">
      <p:transition spd="slow" advTm="413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About Used Car Auction Prices?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900"/>
              <a:t>Mohammed Talha Sajidhusein Vasanwala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900"/>
              <a:t>Data Mining in the </a:t>
            </a:r>
            <a:br>
              <a:rPr lang="en-GB" sz="900"/>
            </a:br>
            <a:r>
              <a:rPr lang="en-GB" sz="900"/>
              <a:t>Car Auction Prices Dataset</a:t>
            </a:r>
            <a:endParaRPr lang="en-US" sz="9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D22F896-40B5-4ADD-8801-0D06FADFA095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9FED155A-155B-821E-907F-ABC03B0201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8448067"/>
              </p:ext>
            </p:extLst>
          </p:nvPr>
        </p:nvGraphicFramePr>
        <p:xfrm>
          <a:off x="734616" y="1825625"/>
          <a:ext cx="7674768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2" name="Audio 31">
            <a:hlinkClick r:id="" action="ppaction://media"/>
            <a:extLst>
              <a:ext uri="{FF2B5EF4-FFF2-40B4-BE49-F238E27FC236}">
                <a16:creationId xmlns:a16="http://schemas.microsoft.com/office/drawing/2014/main" id="{B20E3DA2-0E5A-BC7A-5F9D-85E42E32B4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37017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220"/>
    </mc:Choice>
    <mc:Fallback xmlns="">
      <p:transition spd="slow" advTm="652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rs parked in a line">
            <a:extLst>
              <a:ext uri="{FF2B5EF4-FFF2-40B4-BE49-F238E27FC236}">
                <a16:creationId xmlns:a16="http://schemas.microsoft.com/office/drawing/2014/main" id="{725C2509-8FB7-C687-E59D-7B39CC301EF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12000"/>
            <a:grayscl/>
          </a:blip>
          <a:srcRect t="391" b="13014"/>
          <a:stretch/>
        </p:blipFill>
        <p:spPr>
          <a:xfrm>
            <a:off x="20" y="1"/>
            <a:ext cx="9143980" cy="5938683"/>
          </a:xfrm>
          <a:prstGeom prst="rect">
            <a:avLst/>
          </a:prstGeom>
          <a:effectLst>
            <a:reflection blurRad="38100" stA="55000" endPos="15000" dir="5400000" sy="-100000" algn="bl" rotWithShape="0"/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dirty="0"/>
              <a:t>The  Car Auction Catalogue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0000" y="1825625"/>
            <a:ext cx="7675350" cy="4351338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is comprised of 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558,838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records, each of 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variables, producing over 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8.9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million data points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car_prices.csv, CSV file, 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87001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KB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900"/>
              <a:t>Mohammed Talha Sajidhusein Vasanwala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900"/>
              <a:t>Data Mining in the </a:t>
            </a:r>
            <a:br>
              <a:rPr lang="en-GB" sz="900"/>
            </a:br>
            <a:r>
              <a:rPr lang="en-GB" sz="900"/>
              <a:t>Car Auction Prices Dataset</a:t>
            </a:r>
            <a:endParaRPr lang="en-US" sz="9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D22F896-40B5-4ADD-8801-0D06FADFA095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19324D9F-433B-BF85-7EDE-98BBA07237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82564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590"/>
    </mc:Choice>
    <mc:Fallback xmlns="">
      <p:transition spd="slow" advTm="45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1550" x="9067800" y="1570038"/>
          <p14:tracePt t="1557" x="9031288" y="1550988"/>
          <p14:tracePt t="1573" x="8964613" y="1531938"/>
          <p14:tracePt t="1590" x="8840788" y="1522413"/>
          <p14:tracePt t="1593" x="8728075" y="1512888"/>
          <p14:tracePt t="1607" x="8350250" y="1493838"/>
          <p14:tracePt t="1624" x="7943850" y="1493838"/>
          <p14:tracePt t="1640" x="7659688" y="1485900"/>
          <p14:tracePt t="1643" x="7545388" y="1476375"/>
          <p14:tracePt t="1657" x="7394575" y="1447800"/>
          <p14:tracePt t="1674" x="7281863" y="1428750"/>
          <p14:tracePt t="1690" x="7177088" y="1409700"/>
          <p14:tracePt t="1707" x="6978650" y="1390650"/>
          <p14:tracePt t="1725" x="6837363" y="1390650"/>
          <p14:tracePt t="1740" x="6742113" y="1390650"/>
          <p14:tracePt t="1758" x="6694488" y="1390650"/>
          <p14:tracePt t="1786" x="6684963" y="1390650"/>
          <p14:tracePt t="1801" x="6675438" y="1390650"/>
          <p14:tracePt t="1808" x="6646863" y="1390650"/>
          <p14:tracePt t="1823" x="6448425" y="1409700"/>
          <p14:tracePt t="1840" x="6203950" y="1438275"/>
          <p14:tracePt t="1857" x="6013450" y="1466850"/>
          <p14:tracePt t="1873" x="5948363" y="1476375"/>
          <p14:tracePt t="1890" x="5910263" y="1493838"/>
          <p14:tracePt t="1908" x="5795963" y="1522413"/>
          <p14:tracePt t="1924" x="5673725" y="1570038"/>
          <p14:tracePt t="1940" x="5522913" y="1627188"/>
          <p14:tracePt t="1957" x="5389563" y="1674813"/>
          <p14:tracePt t="1959" x="5334000" y="1712913"/>
          <p14:tracePt t="1973" x="5267325" y="1749425"/>
          <p14:tracePt t="1990" x="5210175" y="1768475"/>
          <p14:tracePt t="2007" x="5200650" y="1778000"/>
          <p14:tracePt t="2009" x="5191125" y="1778000"/>
          <p14:tracePt t="2024" x="5181600" y="1778000"/>
          <p14:tracePt t="2040" x="5087938" y="1835150"/>
          <p14:tracePt t="2057" x="4926013" y="1930400"/>
          <p14:tracePt t="2059" x="4860925" y="1966913"/>
          <p14:tracePt t="2074" x="4775200" y="2033588"/>
          <p14:tracePt t="2090" x="4708525" y="2081213"/>
          <p14:tracePt t="2106" x="4681538" y="2100263"/>
          <p14:tracePt t="2123" x="4672013" y="2109788"/>
          <p14:tracePt t="2140" x="4662488" y="2109788"/>
          <p14:tracePt t="2157" x="4662488" y="2119313"/>
          <p14:tracePt t="2173" x="4652963" y="2128838"/>
          <p14:tracePt t="2190" x="4652963" y="2138363"/>
          <p14:tracePt t="2206" x="4643438" y="2147888"/>
          <p14:tracePt t="2223" x="4633913" y="2166938"/>
          <p14:tracePt t="2245" x="4624388" y="2174875"/>
          <p14:tracePt t="2257" x="4624388" y="2184400"/>
          <p14:tracePt t="2273" x="4567238" y="2270125"/>
          <p14:tracePt t="2290" x="4538663" y="2298700"/>
          <p14:tracePt t="2306" x="4529138" y="2308225"/>
          <p14:tracePt t="2324" x="4510088" y="2317750"/>
          <p14:tracePt t="2340" x="4510088" y="2327275"/>
          <p14:tracePt t="2359" x="4500563" y="2327275"/>
          <p14:tracePt t="2374" x="4500563" y="2336800"/>
          <p14:tracePt t="2396" x="4500563" y="2346325"/>
          <p14:tracePt t="2445" x="4500563" y="2355850"/>
          <p14:tracePt t="2467" x="4500563" y="2365375"/>
          <p14:tracePt t="2488" x="4500563" y="2384425"/>
          <p14:tracePt t="2496" x="4500563" y="2411413"/>
          <p14:tracePt t="2506" x="4500563" y="2439988"/>
          <p14:tracePt t="2523" x="4500563" y="2487613"/>
          <p14:tracePt t="2525" x="4500563" y="2516188"/>
          <p14:tracePt t="2540" x="4500563" y="2535238"/>
          <p14:tracePt t="2557" x="4500563" y="2544763"/>
          <p14:tracePt t="2573" x="4500563" y="2563813"/>
          <p14:tracePt t="2604" x="4500563" y="2573338"/>
          <p14:tracePt t="2619" x="4510088" y="2582863"/>
          <p14:tracePt t="2633" x="4519613" y="2582863"/>
          <p14:tracePt t="2640" x="4519613" y="2592388"/>
          <p14:tracePt t="2656" x="4519613" y="2601913"/>
          <p14:tracePt t="2673" x="4529138" y="2611438"/>
          <p14:tracePt t="2690" x="4538663" y="2620963"/>
          <p14:tracePt t="2706" x="4538663" y="2628900"/>
          <p14:tracePt t="2783" x="4529138" y="2628900"/>
          <p14:tracePt t="2801" x="4519613" y="2611438"/>
          <p14:tracePt t="2806" x="4510088" y="2611438"/>
          <p14:tracePt t="2811" x="4500563" y="2592388"/>
          <p14:tracePt t="2823" x="4471988" y="2563813"/>
          <p14:tracePt t="2825" x="4406900" y="2535238"/>
          <p14:tracePt t="2840" x="4103688" y="2355850"/>
          <p14:tracePt t="2856" x="3706813" y="2119313"/>
          <p14:tracePt t="2873" x="3451225" y="1985963"/>
          <p14:tracePt t="2889" x="3319463" y="1947863"/>
          <p14:tracePt t="2907" x="3224213" y="1939925"/>
          <p14:tracePt t="2910" x="3176588" y="1939925"/>
          <p14:tracePt t="2923" x="3082925" y="1939925"/>
          <p14:tracePt t="2940" x="3016250" y="1939925"/>
          <p14:tracePt t="2957" x="2959100" y="1939925"/>
          <p14:tracePt t="2958" x="2922588" y="1939925"/>
          <p14:tracePt t="2974" x="2865438" y="1920875"/>
          <p14:tracePt t="2990" x="2798763" y="1901825"/>
          <p14:tracePt t="3007" x="2751138" y="1892300"/>
          <p14:tracePt t="3010" x="2732088" y="1892300"/>
          <p14:tracePt t="3024" x="2657475" y="1892300"/>
          <p14:tracePt t="3040" x="2543175" y="1892300"/>
          <p14:tracePt t="3056" x="2439988" y="1901825"/>
          <p14:tracePt t="3074" x="2344738" y="1920875"/>
          <p14:tracePt t="3089" x="2279650" y="1947863"/>
          <p14:tracePt t="3106" x="2203450" y="1976438"/>
          <p14:tracePt t="3109" x="2174875" y="1976438"/>
          <p14:tracePt t="3124" x="2136775" y="1995488"/>
          <p14:tracePt t="3139" x="2098675" y="1995488"/>
          <p14:tracePt t="3168" x="2098675" y="1985963"/>
          <p14:tracePt t="3174" x="2098675" y="1966913"/>
          <p14:tracePt t="3189" x="2098675" y="1957388"/>
          <p14:tracePt t="3207" x="2098675" y="1947863"/>
          <p14:tracePt t="3231" x="2098675" y="1939925"/>
          <p14:tracePt t="3245" x="2098675" y="1930400"/>
          <p14:tracePt t="3635" x="1844675" y="1901825"/>
          <p14:tracePt t="3641" x="1484313" y="1825625"/>
          <p14:tracePt t="3657" x="908050" y="1684338"/>
          <p14:tracePt t="3673" x="511175" y="1598613"/>
          <p14:tracePt t="3689" x="265113" y="1531938"/>
          <p14:tracePt t="3706" x="66675" y="1485900"/>
          <p14:tracePt t="3722" x="47625" y="1485900"/>
          <p14:tracePt t="3842" x="57150" y="1485900"/>
          <p14:tracePt t="3892" x="66675" y="1493838"/>
          <p14:tracePt t="3914" x="76200" y="1493838"/>
          <p14:tracePt t="4124" x="85725" y="1493838"/>
          <p14:tracePt t="4209" x="95250" y="1493838"/>
          <p14:tracePt t="4252" x="104775" y="1493838"/>
          <p14:tracePt t="4266" x="112713" y="1493838"/>
          <p14:tracePt t="4318" x="122238" y="1493838"/>
          <p14:tracePt t="4331" x="131763" y="1493838"/>
          <p14:tracePt t="4367" x="141288" y="1493838"/>
          <p14:tracePt t="4468" x="150813" y="1493838"/>
          <p14:tracePt t="4574" x="160338" y="1493838"/>
          <p14:tracePt t="4639" x="169863" y="1493838"/>
          <p14:tracePt t="4725" x="179388" y="1493838"/>
          <p14:tracePt t="4801" x="188913" y="1493838"/>
          <p14:tracePt t="4875" x="198438" y="1493838"/>
          <p14:tracePt t="5060" x="198438" y="1485900"/>
          <p14:tracePt t="5372" x="284163" y="1485900"/>
          <p14:tracePt t="5380" x="387350" y="1476375"/>
          <p14:tracePt t="5389" x="482600" y="1476375"/>
          <p14:tracePt t="5406" x="604838" y="1476375"/>
          <p14:tracePt t="5408" x="633413" y="1466850"/>
          <p14:tracePt t="5423" x="671513" y="1466850"/>
          <p14:tracePt t="5439" x="690563" y="1466850"/>
          <p14:tracePt t="5456" x="700088" y="1466850"/>
          <p14:tracePt t="5473" x="728663" y="1457325"/>
          <p14:tracePt t="5489" x="803275" y="1457325"/>
          <p14:tracePt t="5505" x="889000" y="1438275"/>
          <p14:tracePt t="5507" x="908050" y="1438275"/>
          <p14:tracePt t="5522" x="946150" y="1428750"/>
          <p14:tracePt t="5539" x="965200" y="1428750"/>
          <p14:tracePt t="5556" x="974725" y="1428750"/>
          <p14:tracePt t="5580" x="982663" y="1428750"/>
          <p14:tracePt t="5601" x="992188" y="1428750"/>
          <p14:tracePt t="6061" x="1011238" y="1428750"/>
          <p14:tracePt t="6067" x="1058863" y="1419225"/>
          <p14:tracePt t="6075" x="1125538" y="1419225"/>
          <p14:tracePt t="6088" x="1285875" y="1428750"/>
          <p14:tracePt t="6105" x="1446213" y="1447800"/>
          <p14:tracePt t="6122" x="1560513" y="1457325"/>
          <p14:tracePt t="6124" x="1589088" y="1466850"/>
          <p14:tracePt t="6140" x="1663700" y="1466850"/>
          <p14:tracePt t="6155" x="1739900" y="1466850"/>
          <p14:tracePt t="6172" x="1862138" y="1466850"/>
          <p14:tracePt t="6174" x="1928813" y="1466850"/>
          <p14:tracePt t="6189" x="2052638" y="1466850"/>
          <p14:tracePt t="6205" x="2155825" y="1476375"/>
          <p14:tracePt t="6222" x="2222500" y="1476375"/>
          <p14:tracePt t="6224" x="2260600" y="1485900"/>
          <p14:tracePt t="6239" x="2316163" y="1493838"/>
          <p14:tracePt t="6256" x="2354263" y="1503363"/>
          <p14:tracePt t="6273" x="2420938" y="1503363"/>
          <p14:tracePt t="6274" x="2449513" y="1503363"/>
          <p14:tracePt t="6290" x="2505075" y="1512888"/>
          <p14:tracePt t="6306" x="2581275" y="1522413"/>
          <p14:tracePt t="6310" x="2609850" y="1522413"/>
          <p14:tracePt t="6322" x="2638425" y="1522413"/>
          <p14:tracePt t="6325" x="2676525" y="1522413"/>
          <p14:tracePt t="6340" x="2722563" y="1531938"/>
          <p14:tracePt t="6355" x="2770188" y="1541463"/>
          <p14:tracePt t="6373" x="2808288" y="1550988"/>
          <p14:tracePt t="6376" x="2827338" y="1550988"/>
          <p14:tracePt t="6394" x="2865438" y="1550988"/>
          <p14:tracePt t="6397" x="2884488" y="1550988"/>
          <p14:tracePt t="6405" x="2913063" y="1550988"/>
          <p14:tracePt t="6422" x="2968625" y="1550988"/>
          <p14:tracePt t="6425" x="2997200" y="1550988"/>
          <p14:tracePt t="6443" x="3063875" y="1550988"/>
          <p14:tracePt t="6448" x="3092450" y="1550988"/>
          <p14:tracePt t="6455" x="3130550" y="1550988"/>
          <p14:tracePt t="6472" x="3195638" y="1560513"/>
          <p14:tracePt t="6476" x="3233738" y="1570038"/>
          <p14:tracePt t="6489" x="3281363" y="1570038"/>
          <p14:tracePt t="6505" x="3328988" y="1570038"/>
          <p14:tracePt t="6522" x="3375025" y="1570038"/>
          <p14:tracePt t="6540" x="3470275" y="1560513"/>
          <p14:tracePt t="6556" x="3527425" y="1550988"/>
          <p14:tracePt t="6572" x="3592513" y="1541463"/>
          <p14:tracePt t="6576" x="3611563" y="1531938"/>
          <p14:tracePt t="6590" x="3659188" y="1531938"/>
          <p14:tracePt t="6605" x="3716338" y="1531938"/>
          <p14:tracePt t="6622" x="3763963" y="1522413"/>
          <p14:tracePt t="6640" x="3838575" y="1522413"/>
          <p14:tracePt t="6655" x="3895725" y="1522413"/>
          <p14:tracePt t="6672" x="3962400" y="1522413"/>
          <p14:tracePt t="6689" x="4065588" y="1522413"/>
          <p14:tracePt t="6705" x="4113213" y="1522413"/>
          <p14:tracePt t="6721" x="4179888" y="1522413"/>
          <p14:tracePt t="6739" x="4321175" y="1512888"/>
          <p14:tracePt t="6755" x="4462463" y="1493838"/>
          <p14:tracePt t="6772" x="4567238" y="1485900"/>
          <p14:tracePt t="6788" x="4652963" y="1476375"/>
          <p14:tracePt t="6790" x="4681538" y="1476375"/>
          <p14:tracePt t="6805" x="4727575" y="1476375"/>
          <p14:tracePt t="6822" x="4775200" y="1476375"/>
          <p14:tracePt t="6838" x="4832350" y="1476375"/>
          <p14:tracePt t="6855" x="4983163" y="1485900"/>
          <p14:tracePt t="6871" x="5124450" y="1485900"/>
          <p14:tracePt t="6889" x="5219700" y="1485900"/>
          <p14:tracePt t="6891" x="5248275" y="1485900"/>
          <p14:tracePt t="6905" x="5276850" y="1485900"/>
          <p14:tracePt t="6923" x="5286375" y="1485900"/>
          <p14:tracePt t="6939" x="5305425" y="1485900"/>
          <p14:tracePt t="6940" x="5324475" y="1476375"/>
          <p14:tracePt t="6955" x="5360988" y="1476375"/>
          <p14:tracePt t="6972" x="5408613" y="1476375"/>
          <p14:tracePt t="6989" x="5456238" y="1476375"/>
          <p14:tracePt t="6992" x="5484813" y="1476375"/>
          <p14:tracePt t="7006" x="5494338" y="1476375"/>
          <p14:tracePt t="7023" x="5503863" y="1476375"/>
          <p14:tracePt t="7042" x="5513388" y="1476375"/>
          <p14:tracePt t="7078" x="5522913" y="1476375"/>
          <p14:tracePt t="7092" x="5532438" y="1476375"/>
          <p14:tracePt t="7121" x="5541963" y="1476375"/>
          <p14:tracePt t="7128" x="5551488" y="1476375"/>
          <p14:tracePt t="7141" x="5559425" y="1476375"/>
          <p14:tracePt t="7156" x="5588000" y="1476375"/>
          <p14:tracePt t="7172" x="5664200" y="1485900"/>
          <p14:tracePt t="7188" x="5721350" y="1493838"/>
          <p14:tracePt t="7191" x="5749925" y="1493838"/>
          <p14:tracePt t="7206" x="5805488" y="1493838"/>
          <p14:tracePt t="7222" x="5881688" y="1493838"/>
          <p14:tracePt t="7238" x="5948363" y="1476375"/>
          <p14:tracePt t="7256" x="6099175" y="1438275"/>
          <p14:tracePt t="7272" x="6230938" y="1371600"/>
          <p14:tracePt t="7288" x="6354763" y="1314450"/>
          <p14:tracePt t="7305" x="6429375" y="1257300"/>
          <p14:tracePt t="7322" x="6457950" y="1230313"/>
          <p14:tracePt t="7338" x="6457950" y="1220788"/>
          <p14:tracePt t="7356" x="6457950" y="1201738"/>
          <p14:tracePt t="7372" x="6448425" y="1182688"/>
          <p14:tracePt t="7389" x="6421438" y="1116013"/>
          <p14:tracePt t="7392" x="6392863" y="1068388"/>
          <p14:tracePt t="7407" x="6316663" y="946150"/>
          <p14:tracePt t="7422" x="6240463" y="831850"/>
          <p14:tracePt t="7438" x="6184900" y="757238"/>
          <p14:tracePt t="7457" x="6089650" y="671513"/>
          <p14:tracePt t="7472" x="5986463" y="614363"/>
          <p14:tracePt t="7488" x="5759450" y="530225"/>
          <p14:tracePt t="7505" x="5324475" y="368300"/>
          <p14:tracePt t="7508" x="5040313" y="284163"/>
          <p14:tracePt t="7521" x="4557713" y="169863"/>
          <p14:tracePt t="7539" x="4198938" y="104775"/>
          <p14:tracePt t="7556" x="3914775" y="66675"/>
          <p14:tracePt t="7558" x="3792538" y="47625"/>
          <p14:tracePt t="7572" x="3575050" y="19050"/>
          <p14:tracePt t="7664" x="1947863" y="19050"/>
          <p14:tracePt t="7671" x="1844675" y="38100"/>
          <p14:tracePt t="7688" x="1550988" y="76200"/>
          <p14:tracePt t="7704" x="1228725" y="122238"/>
          <p14:tracePt t="7706" x="1058863" y="131763"/>
          <p14:tracePt t="7721" x="757238" y="169863"/>
          <p14:tracePt t="7738" x="557213" y="188913"/>
          <p14:tracePt t="7755" x="473075" y="217488"/>
          <p14:tracePt t="7756" x="463550" y="217488"/>
          <p14:tracePt t="7772" x="444500" y="227013"/>
          <p14:tracePt t="7789" x="444500" y="236538"/>
          <p14:tracePt t="7805" x="444500" y="246063"/>
          <p14:tracePt t="7821" x="406400" y="274638"/>
          <p14:tracePt t="7839" x="368300" y="341313"/>
          <p14:tracePt t="7855" x="322263" y="406400"/>
          <p14:tracePt t="7857" x="303213" y="425450"/>
          <p14:tracePt t="7872" x="274638" y="482600"/>
          <p14:tracePt t="7888" x="265113" y="520700"/>
          <p14:tracePt t="7905" x="246063" y="558800"/>
          <p14:tracePt t="7924" x="236538" y="652463"/>
          <p14:tracePt t="7939" x="227013" y="776288"/>
          <p14:tracePt t="7955" x="227013" y="898525"/>
          <p14:tracePt t="7957" x="227013" y="974725"/>
          <p14:tracePt t="7973" x="274638" y="1087438"/>
          <p14:tracePt t="7989" x="339725" y="1230313"/>
          <p14:tracePt t="8004" x="396875" y="1314450"/>
          <p14:tracePt t="8007" x="425450" y="1343025"/>
          <p14:tracePt t="8024" x="463550" y="1390650"/>
          <p14:tracePt t="8038" x="492125" y="1400175"/>
          <p14:tracePt t="8055" x="539750" y="1419225"/>
          <p14:tracePt t="8057" x="585788" y="1438275"/>
          <p14:tracePt t="8072" x="642938" y="1447800"/>
          <p14:tracePt t="8074" x="700088" y="1457325"/>
          <p14:tracePt t="8088" x="860425" y="1493838"/>
          <p14:tracePt t="8106" x="1011238" y="1503363"/>
          <p14:tracePt t="8107" x="1106488" y="1503363"/>
          <p14:tracePt t="8122" x="1304925" y="1503363"/>
          <p14:tracePt t="8138" x="1512888" y="1485900"/>
          <p14:tracePt t="8154" x="1701800" y="1476375"/>
          <p14:tracePt t="8172" x="1825625" y="1466850"/>
          <p14:tracePt t="8173" x="1871663" y="1466850"/>
          <p14:tracePt t="8189" x="1966913" y="1466850"/>
          <p14:tracePt t="8204" x="2024063" y="1466850"/>
          <p14:tracePt t="8221" x="2079625" y="1476375"/>
          <p14:tracePt t="8222" x="2089150" y="1485900"/>
          <p14:tracePt t="8237" x="2117725" y="1493838"/>
          <p14:tracePt t="8255" x="2127250" y="1493838"/>
          <p14:tracePt t="8271" x="2136775" y="1493838"/>
          <p14:tracePt t="8295" x="2146300" y="1493838"/>
          <p14:tracePt t="8316" x="2155825" y="1493838"/>
          <p14:tracePt t="8344" x="2165350" y="1493838"/>
          <p14:tracePt t="8358" x="2174875" y="1493838"/>
          <p14:tracePt t="8997" x="2459038" y="1598613"/>
          <p14:tracePt t="9002" x="2836863" y="1730375"/>
          <p14:tracePt t="9010" x="3205163" y="1854200"/>
          <p14:tracePt t="9021" x="3517900" y="1939925"/>
          <p14:tracePt t="9023" x="3706813" y="1995488"/>
          <p14:tracePt t="9039" x="3981450" y="2071688"/>
          <p14:tracePt t="9054" x="4141788" y="2100263"/>
          <p14:tracePt t="9073" x="4254500" y="2109788"/>
          <p14:tracePt t="9088" x="4349750" y="2109788"/>
          <p14:tracePt t="9104" x="4500563" y="2128838"/>
          <p14:tracePt t="9122" x="4708525" y="2174875"/>
          <p14:tracePt t="9124" x="4775200" y="2193925"/>
          <p14:tracePt t="9139" x="4860925" y="2222500"/>
          <p14:tracePt t="9155" x="4899025" y="2241550"/>
          <p14:tracePt t="9172" x="4906963" y="2241550"/>
          <p14:tracePt t="9175" x="4916488" y="2241550"/>
          <p14:tracePt t="9188" x="4926013" y="2241550"/>
          <p14:tracePt t="9204" x="4935538" y="2241550"/>
          <p14:tracePt t="9221" x="4945063" y="2241550"/>
          <p14:tracePt t="9238" x="4964113" y="2241550"/>
          <p14:tracePt t="9254" x="4973638" y="2241550"/>
          <p14:tracePt t="9275" x="4983163" y="2241550"/>
          <p14:tracePt t="9288" x="4983163" y="2251075"/>
          <p14:tracePt t="9304" x="4992688" y="2260600"/>
          <p14:tracePt t="9340" x="4992688" y="2270125"/>
          <p14:tracePt t="9353" x="4992688" y="2279650"/>
          <p14:tracePt t="9375" x="4983163" y="2279650"/>
          <p14:tracePt t="9389" x="4983163" y="2289175"/>
          <p14:tracePt t="9397" x="4973638" y="2289175"/>
          <p14:tracePt t="9406" x="4964113" y="2298700"/>
          <p14:tracePt t="9410" x="4945063" y="2327275"/>
          <p14:tracePt t="9430" x="4906963" y="2365375"/>
          <p14:tracePt t="9433" x="4889500" y="2374900"/>
          <p14:tracePt t="9439" x="4879975" y="2393950"/>
          <p14:tracePt t="9464" x="4860925" y="2401888"/>
          <p14:tracePt t="9477" x="4851400" y="2401888"/>
          <p14:tracePt t="9482" x="4841875" y="2401888"/>
          <p14:tracePt t="9490" x="4841875" y="2411413"/>
          <p14:tracePt t="9506" x="4841875" y="2420938"/>
          <p14:tracePt t="9521" x="4832350" y="2420938"/>
          <p14:tracePt t="9538" x="4822825" y="2420938"/>
          <p14:tracePt t="9561" x="4813300" y="2420938"/>
          <p14:tracePt t="9575" x="4803775" y="2420938"/>
          <p14:tracePt t="9612" x="4794250" y="2420938"/>
          <p14:tracePt t="9632" x="4784725" y="2420938"/>
          <p14:tracePt t="9661" x="4775200" y="2420938"/>
          <p14:tracePt t="9883" x="4784725" y="2420938"/>
          <p14:tracePt t="9905" x="4794250" y="2420938"/>
          <p14:tracePt t="9941" x="4803775" y="2420938"/>
          <p14:tracePt t="9956" x="4813300" y="2420938"/>
          <p14:tracePt t="9983" x="4822825" y="2420938"/>
          <p14:tracePt t="10006" x="4832350" y="2420938"/>
          <p14:tracePt t="10026" x="4841875" y="2420938"/>
          <p14:tracePt t="10034" x="4851400" y="2420938"/>
          <p14:tracePt t="10048" x="4860925" y="2411413"/>
          <p14:tracePt t="10054" x="4879975" y="2411413"/>
          <p14:tracePt t="10071" x="4964113" y="2411413"/>
          <p14:tracePt t="10087" x="5049838" y="2401888"/>
          <p14:tracePt t="10104" x="5116513" y="2401888"/>
          <p14:tracePt t="10106" x="5133975" y="2401888"/>
          <p14:tracePt t="10121" x="5172075" y="2401888"/>
          <p14:tracePt t="10138" x="5219700" y="2401888"/>
          <p14:tracePt t="10142" x="5238750" y="2401888"/>
          <p14:tracePt t="10155" x="5267325" y="2401888"/>
          <p14:tracePt t="10171" x="5286375" y="2401888"/>
          <p14:tracePt t="10188" x="5295900" y="2401888"/>
          <p14:tracePt t="10205" x="5305425" y="2401888"/>
          <p14:tracePt t="10222" x="5314950" y="2401888"/>
          <p14:tracePt t="10238" x="5324475" y="2401888"/>
          <p14:tracePt t="10254" x="5334000" y="2401888"/>
          <p14:tracePt t="10256" x="5341938" y="2401888"/>
          <p14:tracePt t="10272" x="5351463" y="2401888"/>
          <p14:tracePt t="10287" x="5370513" y="2401888"/>
          <p14:tracePt t="10304" x="5380038" y="2401888"/>
          <p14:tracePt t="10321" x="5399088" y="2401888"/>
          <p14:tracePt t="10337" x="5408613" y="2401888"/>
          <p14:tracePt t="10356" x="5418138" y="2401888"/>
          <p14:tracePt t="10377" x="5427663" y="2401888"/>
          <p14:tracePt t="10413" x="5437188" y="2401888"/>
          <p14:tracePt t="10428" x="5446713" y="2401888"/>
          <p14:tracePt t="10471" x="5456238" y="2401888"/>
          <p14:tracePt t="10491" x="5465763" y="2401888"/>
          <p14:tracePt t="10528" x="5475288" y="2401888"/>
          <p14:tracePt t="10534" x="5484813" y="2401888"/>
          <p14:tracePt t="10549" x="5494338" y="2401888"/>
          <p14:tracePt t="10564" x="5503863" y="2401888"/>
          <p14:tracePt t="10600" x="5513388" y="2401888"/>
          <p14:tracePt t="10614" x="5522913" y="2401888"/>
          <p14:tracePt t="10635" x="5532438" y="2401888"/>
          <p14:tracePt t="10664" x="5541963" y="2401888"/>
          <p14:tracePt t="10679" x="5551488" y="2401888"/>
          <p14:tracePt t="10765" x="5559425" y="2401888"/>
          <p14:tracePt t="12852" x="5588000" y="2401888"/>
          <p14:tracePt t="12859" x="5616575" y="2401888"/>
          <p14:tracePt t="12870" x="5645150" y="2401888"/>
          <p14:tracePt t="12872" x="5673725" y="2401888"/>
          <p14:tracePt t="12887" x="5692775" y="2401888"/>
          <p14:tracePt t="12903" x="5702300" y="2401888"/>
          <p14:tracePt t="12930" x="5711825" y="2401888"/>
          <p14:tracePt t="12944" x="5721350" y="2401888"/>
          <p14:tracePt t="12972" x="5730875" y="2401888"/>
          <p14:tracePt t="13008" x="5730875" y="2393950"/>
          <p14:tracePt t="13080" x="5740400" y="2393950"/>
          <p14:tracePt t="13131" x="5749925" y="2393950"/>
          <p14:tracePt t="13145" x="5759450" y="2393950"/>
          <p14:tracePt t="13152" x="5768975" y="2393950"/>
          <p14:tracePt t="13173" x="5786438" y="2393950"/>
          <p14:tracePt t="13187" x="5805488" y="2393950"/>
          <p14:tracePt t="13194" x="5824538" y="2393950"/>
          <p14:tracePt t="13203" x="5853113" y="2393950"/>
          <p14:tracePt t="13220" x="5891213" y="2393950"/>
          <p14:tracePt t="13222" x="5900738" y="2393950"/>
          <p14:tracePt t="13238" x="5919788" y="2393950"/>
          <p14:tracePt t="13253" x="5929313" y="2393950"/>
          <p14:tracePt t="13269" x="5948363" y="2393950"/>
          <p14:tracePt t="13288" x="5957888" y="2393950"/>
          <p14:tracePt t="13303" x="5967413" y="2393950"/>
          <p14:tracePt t="13330" x="5976938" y="2393950"/>
          <p14:tracePt t="13345" x="5986463" y="2393950"/>
          <p14:tracePt t="13395" x="5994400" y="2393950"/>
          <p14:tracePt t="13482" x="6003925" y="2393950"/>
          <p14:tracePt t="13510" x="6013450" y="2393950"/>
          <p14:tracePt t="13523" x="6022975" y="2393950"/>
          <p14:tracePt t="13531" x="6032500" y="2393950"/>
          <p14:tracePt t="13545" x="6051550" y="2393950"/>
          <p14:tracePt t="13560" x="6061075" y="2393950"/>
          <p14:tracePt t="13570" x="6070600" y="2393950"/>
          <p14:tracePt t="13574" x="6080125" y="2393950"/>
          <p14:tracePt t="13588" x="6108700" y="2393950"/>
          <p14:tracePt t="13603" x="6127750" y="2393950"/>
          <p14:tracePt t="13620" x="6165850" y="2393950"/>
          <p14:tracePt t="13636" x="6240463" y="2393950"/>
          <p14:tracePt t="13639" x="6269038" y="2393950"/>
          <p14:tracePt t="13653" x="6345238" y="2393950"/>
          <p14:tracePt t="13669" x="6402388" y="2384425"/>
          <p14:tracePt t="13686" x="6448425" y="2384425"/>
          <p14:tracePt t="13688" x="6467475" y="2384425"/>
          <p14:tracePt t="13702" x="6486525" y="2384425"/>
          <p14:tracePt t="13720" x="6496050" y="2384425"/>
          <p14:tracePt t="13737" x="6515100" y="2384425"/>
          <p14:tracePt t="13752" x="6524625" y="2374900"/>
          <p14:tracePt t="13769" x="6543675" y="2374900"/>
          <p14:tracePt t="13788" x="6562725" y="2374900"/>
          <p14:tracePt t="13804" x="6572250" y="2374900"/>
          <p14:tracePt t="13819" x="6581775" y="2374900"/>
          <p14:tracePt t="13836" x="6591300" y="2374900"/>
          <p14:tracePt t="13838" x="6600825" y="2374900"/>
          <p14:tracePt t="13869" x="6610350" y="2374900"/>
          <p14:tracePt t="13888" x="6619875" y="2374900"/>
          <p14:tracePt t="13909" x="6629400" y="2374900"/>
          <p14:tracePt t="13916" x="6638925" y="2374900"/>
          <p14:tracePt t="13931" x="6646863" y="2374900"/>
          <p14:tracePt t="13938" x="6656388" y="2374900"/>
          <p14:tracePt t="13960" x="6665913" y="2374900"/>
          <p14:tracePt t="13970" x="6675438" y="2374900"/>
          <p14:tracePt t="14003" x="6684963" y="2374900"/>
          <p14:tracePt t="14017" x="6694488" y="2374900"/>
          <p14:tracePt t="14254" x="6684963" y="2374900"/>
          <p14:tracePt t="15081" x="6732588" y="2374900"/>
          <p14:tracePt t="15088" x="6808788" y="2374900"/>
          <p14:tracePt t="15095" x="6883400" y="2374900"/>
          <p14:tracePt t="15120" x="7215188" y="2374900"/>
          <p14:tracePt t="15136" x="7508875" y="2374900"/>
          <p14:tracePt t="15138" x="7669213" y="2374900"/>
          <p14:tracePt t="15152" x="8037513" y="2374900"/>
          <p14:tracePt t="15169" x="8340725" y="2384425"/>
          <p14:tracePt t="15186" x="8539163" y="2384425"/>
          <p14:tracePt t="15203" x="8586788" y="2374900"/>
          <p14:tracePt t="15260" x="8577263" y="2384425"/>
          <p14:tracePt t="15268" x="8567738" y="2393950"/>
          <p14:tracePt t="15275" x="8548688" y="2411413"/>
          <p14:tracePt t="15285" x="8510588" y="2420938"/>
          <p14:tracePt t="15303" x="7432675" y="2478088"/>
          <p14:tracePt t="15320" x="6080125" y="2478088"/>
          <p14:tracePt t="15336" x="4992688" y="2544763"/>
          <p14:tracePt t="15339" x="4462463" y="2582863"/>
          <p14:tracePt t="15354" x="3384550" y="2733675"/>
          <p14:tracePt t="15369" x="2562225" y="2913063"/>
          <p14:tracePt t="15386" x="1957388" y="3074988"/>
          <p14:tracePt t="15402" x="1644650" y="3168650"/>
          <p14:tracePt t="15404" x="1560513" y="3197225"/>
          <p14:tracePt t="15419" x="1512888" y="3206750"/>
          <p14:tracePt t="15435" x="1493838" y="3216275"/>
          <p14:tracePt t="15468" x="1493838" y="3206750"/>
          <p14:tracePt t="15510" x="1493838" y="3197225"/>
          <p14:tracePt t="15532" x="1484313" y="3197225"/>
          <p14:tracePt t="15539" x="1484313" y="3187700"/>
          <p14:tracePt t="15552" x="1474788" y="3187700"/>
          <p14:tracePt t="15569" x="1371600" y="3168650"/>
          <p14:tracePt t="15585" x="1173163" y="3149600"/>
          <p14:tracePt t="15602" x="1077913" y="3130550"/>
          <p14:tracePt t="15604" x="1058863" y="3121025"/>
          <p14:tracePt t="15619" x="1049338" y="3111500"/>
          <p14:tracePt t="15636" x="1039813" y="3111500"/>
          <p14:tracePt t="15639" x="1030288" y="3111500"/>
          <p14:tracePt t="15654" x="1030288" y="3101975"/>
          <p14:tracePt t="15670" x="1030288" y="3092450"/>
          <p14:tracePt t="15689" x="1030288" y="3084513"/>
          <p14:tracePt t="15719" x="1030288" y="3074988"/>
          <p14:tracePt t="15740" x="1030288" y="3065463"/>
          <p14:tracePt t="15770" x="1030288" y="3055938"/>
          <p14:tracePt t="15791" x="1030288" y="3046413"/>
          <p14:tracePt t="15812" x="1030288" y="3036888"/>
          <p14:tracePt t="15819" x="1030288" y="3027363"/>
          <p14:tracePt t="15840" x="1030288" y="3017838"/>
          <p14:tracePt t="15847" x="1030288" y="3008313"/>
          <p14:tracePt t="15861" x="1030288" y="2998788"/>
          <p14:tracePt t="15870" x="1030288" y="2989263"/>
          <p14:tracePt t="15885" x="1030288" y="2979738"/>
          <p14:tracePt t="15902" x="1030288" y="2960688"/>
          <p14:tracePt t="15919" x="1030288" y="2951163"/>
          <p14:tracePt t="15936" x="1030288" y="2941638"/>
          <p14:tracePt t="15963" x="1030288" y="2932113"/>
          <p14:tracePt t="16141" x="1039813" y="2932113"/>
          <p14:tracePt t="16185" x="1049338" y="2932113"/>
          <p14:tracePt t="16198" x="1058863" y="2932113"/>
          <p14:tracePt t="16234" x="1068388" y="2932113"/>
          <p14:tracePt t="16240" x="1077913" y="2932113"/>
          <p14:tracePt t="16255" x="1087438" y="2932113"/>
          <p14:tracePt t="16269" x="1096963" y="2932113"/>
          <p14:tracePt t="16285" x="1106488" y="2922588"/>
          <p14:tracePt t="16302" x="1116013" y="2922588"/>
          <p14:tracePt t="16320" x="1209675" y="2913063"/>
          <p14:tracePt t="16336" x="1362075" y="2903538"/>
          <p14:tracePt t="16352" x="1522413" y="2884488"/>
          <p14:tracePt t="16356" x="1598613" y="2874963"/>
          <p14:tracePt t="16369" x="1654175" y="2865438"/>
          <p14:tracePt t="16372" x="1701800" y="2865438"/>
          <p14:tracePt t="16389" x="1758950" y="2857500"/>
          <p14:tracePt t="16406" x="1778000" y="2857500"/>
          <p14:tracePt t="16421" x="1787525" y="2857500"/>
          <p14:tracePt t="16437" x="1797050" y="2857500"/>
          <p14:tracePt t="16453" x="1806575" y="2857500"/>
          <p14:tracePt t="16487" x="1816100" y="2857500"/>
          <p14:tracePt t="16507" x="1825625" y="2857500"/>
          <p14:tracePt t="16551" x="1835150" y="2857500"/>
          <p14:tracePt t="16565" x="1835150" y="2865438"/>
          <p14:tracePt t="16571" x="1844675" y="2865438"/>
          <p14:tracePt t="16586" x="1852613" y="2865438"/>
          <p14:tracePt t="16601" x="1862138" y="2874963"/>
          <p14:tracePt t="16618" x="1890713" y="2884488"/>
          <p14:tracePt t="16620" x="1909763" y="2894013"/>
          <p14:tracePt t="16636" x="1976438" y="2903538"/>
          <p14:tracePt t="16652" x="2062163" y="2922588"/>
          <p14:tracePt t="16668" x="2098675" y="2922588"/>
          <p14:tracePt t="16686" x="2117725" y="2922588"/>
          <p14:tracePt t="16702" x="2127250" y="2922588"/>
          <p14:tracePt t="16722" x="2136775" y="2922588"/>
          <p14:tracePt t="17828" x="1890713" y="2894013"/>
          <p14:tracePt t="17834" x="1644650" y="2828925"/>
          <p14:tracePt t="17841" x="1522413" y="2781300"/>
          <p14:tracePt t="17852" x="1465263" y="2762250"/>
          <p14:tracePt t="17870" x="1417638" y="2752725"/>
          <p14:tracePt t="17956" x="1417638" y="2762250"/>
          <p14:tracePt t="17978" x="1427163" y="2762250"/>
          <p14:tracePt t="17983" x="1436688" y="2762250"/>
          <p14:tracePt t="17991" x="1446213" y="2762250"/>
          <p14:tracePt t="18001" x="1484313" y="2781300"/>
          <p14:tracePt t="18020" x="1730375" y="2838450"/>
          <p14:tracePt t="18035" x="1890713" y="2874963"/>
          <p14:tracePt t="18051" x="2005013" y="2884488"/>
          <p14:tracePt t="18070" x="2193925" y="2903538"/>
          <p14:tracePt t="18085" x="2335213" y="2913063"/>
          <p14:tracePt t="18102" x="2533650" y="2922588"/>
          <p14:tracePt t="18117" x="2741613" y="2922588"/>
          <p14:tracePt t="18118" x="2836863" y="2922588"/>
          <p14:tracePt t="18135" x="2959100" y="2922588"/>
          <p14:tracePt t="18151" x="3044825" y="2922588"/>
          <p14:tracePt t="18168" x="3121025" y="2922588"/>
          <p14:tracePt t="18171" x="3140075" y="2922588"/>
          <p14:tracePt t="18184" x="3195638" y="2922588"/>
          <p14:tracePt t="18202" x="3262313" y="2922588"/>
          <p14:tracePt t="18219" x="3319463" y="2922588"/>
          <p14:tracePt t="18221" x="3338513" y="2922588"/>
          <p14:tracePt t="18235" x="3422650" y="2922588"/>
          <p14:tracePt t="18251" x="3527425" y="2922588"/>
          <p14:tracePt t="18268" x="3659188" y="2922588"/>
          <p14:tracePt t="18271" x="3754438" y="2922588"/>
          <p14:tracePt t="18284" x="3895725" y="2922588"/>
          <p14:tracePt t="18302" x="3933825" y="2913063"/>
          <p14:tracePt t="18318" x="3952875" y="2913063"/>
          <p14:tracePt t="18334" x="3952875" y="2903538"/>
          <p14:tracePt t="18369" x="3952875" y="2894013"/>
          <p14:tracePt t="18400" x="3952875" y="2884488"/>
          <p14:tracePt t="18406" x="3952875" y="2874963"/>
          <p14:tracePt t="18421" x="3952875" y="2865438"/>
          <p14:tracePt t="18435" x="3952875" y="2857500"/>
          <p14:tracePt t="18451" x="3952875" y="2838450"/>
          <p14:tracePt t="18470" x="3943350" y="2752725"/>
          <p14:tracePt t="18485" x="3886200" y="2647950"/>
          <p14:tracePt t="18501" x="3697288" y="2430463"/>
          <p14:tracePt t="18532" x="3403600" y="2193925"/>
          <p14:tracePt t="18537" x="3375025" y="2193925"/>
          <p14:tracePt t="18543" x="3367088" y="2184400"/>
          <p14:tracePt t="18550" x="3348038" y="2174875"/>
          <p14:tracePt t="18557" x="3328988" y="2174875"/>
          <p14:tracePt t="18569" x="3319463" y="2174875"/>
          <p14:tracePt t="18572" x="3309938" y="2174875"/>
          <p14:tracePt t="18587" x="3290888" y="2174875"/>
          <p14:tracePt t="18602" x="3262313" y="2174875"/>
          <p14:tracePt t="18618" x="3140075" y="2166938"/>
          <p14:tracePt t="18634" x="2836863" y="2157413"/>
          <p14:tracePt t="18651" x="2430463" y="2138363"/>
          <p14:tracePt t="18668" x="2232025" y="2147888"/>
          <p14:tracePt t="18684" x="2136775" y="2147888"/>
          <p14:tracePt t="18687" x="2079625" y="2157413"/>
          <p14:tracePt t="18702" x="1947863" y="2166938"/>
          <p14:tracePt t="18718" x="1825625" y="2174875"/>
          <p14:tracePt t="18735" x="1711325" y="2193925"/>
          <p14:tracePt t="18738" x="1644650" y="2203450"/>
          <p14:tracePt t="18751" x="1570038" y="2212975"/>
          <p14:tracePt t="18768" x="1541463" y="2212975"/>
          <p14:tracePt t="18785" x="1522413" y="2212975"/>
          <p14:tracePt t="18801" x="1512888" y="2212975"/>
          <p14:tracePt t="18818" x="1503363" y="2222500"/>
          <p14:tracePt t="18835" x="1474788" y="2251075"/>
          <p14:tracePt t="18836" x="1446213" y="2279650"/>
          <p14:tracePt t="18851" x="1409700" y="2308225"/>
          <p14:tracePt t="18853" x="1371600" y="2336800"/>
          <p14:tracePt t="18868" x="1323975" y="2365375"/>
          <p14:tracePt t="18884" x="1304925" y="2384425"/>
          <p14:tracePt t="18901" x="1295400" y="2393950"/>
          <p14:tracePt t="18918" x="1285875" y="2393950"/>
          <p14:tracePt t="18959" x="1285875" y="2401888"/>
          <p14:tracePt t="18973" x="1285875" y="2411413"/>
          <p14:tracePt t="18979" x="1304925" y="2439988"/>
          <p14:tracePt t="18986" x="1323975" y="2478088"/>
          <p14:tracePt t="19000" x="1343025" y="2516188"/>
          <p14:tracePt t="19001" x="1390650" y="2582863"/>
          <p14:tracePt t="19017" x="1550988" y="2724150"/>
          <p14:tracePt t="19034" x="1797050" y="2857500"/>
          <p14:tracePt t="19051" x="1976438" y="2903538"/>
          <p14:tracePt t="19053" x="2033588" y="2913063"/>
          <p14:tracePt t="19067" x="2155825" y="2913063"/>
          <p14:tracePt t="19085" x="2335213" y="2894013"/>
          <p14:tracePt t="19087" x="2478088" y="2894013"/>
          <p14:tracePt t="19101" x="2808288" y="2865438"/>
          <p14:tracePt t="19118" x="3224213" y="2857500"/>
          <p14:tracePt t="19135" x="3602038" y="2819400"/>
          <p14:tracePt t="19138" x="3744913" y="2790825"/>
          <p14:tracePt t="19151" x="3857625" y="2771775"/>
          <p14:tracePt t="19168" x="3876675" y="2771775"/>
          <p14:tracePt t="19184" x="3886200" y="2771775"/>
          <p14:tracePt t="20245" x="4056063" y="2771775"/>
          <p14:tracePt t="20252" x="4340225" y="2771775"/>
          <p14:tracePt t="20258" x="4624388" y="2790825"/>
          <p14:tracePt t="20267" x="4879975" y="2809875"/>
          <p14:tracePt t="20283" x="5314950" y="2857500"/>
          <p14:tracePt t="20302" x="5957888" y="2903538"/>
          <p14:tracePt t="20317" x="6297613" y="2903538"/>
          <p14:tracePt t="20334" x="6524625" y="2894013"/>
          <p14:tracePt t="20352" x="6610350" y="2874963"/>
          <p14:tracePt t="20368" x="6619875" y="2874963"/>
          <p14:tracePt t="20384" x="6629400" y="2874963"/>
          <p14:tracePt t="20510" x="6629400" y="2884488"/>
          <p14:tracePt t="20540" x="6629400" y="2894013"/>
          <p14:tracePt t="20575" x="6629400" y="2903538"/>
          <p14:tracePt t="20702" x="6629400" y="2913063"/>
          <p14:tracePt t="20819" x="6619875" y="2913063"/>
          <p14:tracePt t="20855" x="6610350" y="2913063"/>
          <p14:tracePt t="20868" x="6600825" y="2913063"/>
          <p14:tracePt t="20882" x="6591300" y="2913063"/>
          <p14:tracePt t="21048" x="6581775" y="2913063"/>
          <p14:tracePt t="21061" x="6572250" y="2913063"/>
          <p14:tracePt t="21089" x="6562725" y="2913063"/>
          <p14:tracePt t="21096" x="6553200" y="2903538"/>
          <p14:tracePt t="21111" x="6543675" y="2903538"/>
          <p14:tracePt t="21125" x="6534150" y="2903538"/>
          <p14:tracePt t="21133" x="6534150" y="2894013"/>
          <p14:tracePt t="21150" x="6524625" y="2894013"/>
          <p14:tracePt t="21168" x="6515100" y="2894013"/>
          <p14:tracePt t="21183" x="6505575" y="2894013"/>
          <p14:tracePt t="21200" x="6496050" y="2884488"/>
          <p14:tracePt t="21218" x="6477000" y="2874963"/>
          <p14:tracePt t="21233" x="6467475" y="2874963"/>
          <p14:tracePt t="21250" x="6457950" y="2874963"/>
          <p14:tracePt t="21268" x="6448425" y="2865438"/>
          <p14:tracePt t="21290" x="6438900" y="2865438"/>
          <p14:tracePt t="21304" x="6429375" y="2865438"/>
          <p14:tracePt t="21404" x="6438900" y="2865438"/>
          <p14:tracePt t="21426" x="6448425" y="2865438"/>
          <p14:tracePt t="21434" x="6457950" y="2865438"/>
          <p14:tracePt t="21441" x="6467475" y="2865438"/>
          <p14:tracePt t="21450" x="6477000" y="2865438"/>
          <p14:tracePt t="21467" x="6629400" y="2903538"/>
          <p14:tracePt t="21484" x="7337425" y="3008313"/>
          <p14:tracePt t="21500" x="7726363" y="3036888"/>
          <p14:tracePt t="21517" x="7905750" y="3036888"/>
          <p14:tracePt t="21518" x="7951788" y="3036888"/>
          <p14:tracePt t="21533" x="7970838" y="3036888"/>
          <p14:tracePt t="21535" x="7980363" y="3036888"/>
          <p14:tracePt t="21550" x="7999413" y="3036888"/>
          <p14:tracePt t="21585" x="8018463" y="3036888"/>
          <p14:tracePt t="21590" x="8047038" y="3036888"/>
          <p14:tracePt t="21600" x="8113713" y="3036888"/>
          <p14:tracePt t="21616" x="8207375" y="3027363"/>
          <p14:tracePt t="21635" x="8293100" y="3027363"/>
          <p14:tracePt t="21651" x="8340725" y="3017838"/>
          <p14:tracePt t="21667" x="8378825" y="3017838"/>
          <p14:tracePt t="21686" x="8386763" y="3017838"/>
          <p14:tracePt t="21701" x="8396288" y="3017838"/>
          <p14:tracePt t="21717" x="8405813" y="3017838"/>
          <p14:tracePt t="21748" x="8415338" y="3017838"/>
          <p14:tracePt t="21763" x="8424863" y="3017838"/>
          <p14:tracePt t="21800" x="8434388" y="3017838"/>
          <p14:tracePt t="22202" x="8405813" y="3017838"/>
          <p14:tracePt t="22208" x="8302625" y="3017838"/>
          <p14:tracePt t="22217" x="8113713" y="3017838"/>
          <p14:tracePt t="22234" x="7224713" y="3017838"/>
          <p14:tracePt t="22236" x="6873875" y="3027363"/>
          <p14:tracePt t="22251" x="6467475" y="3084513"/>
          <p14:tracePt t="22267" x="5967413" y="3168650"/>
          <p14:tracePt t="22283" x="5314950" y="3273425"/>
          <p14:tracePt t="22286" x="4983163" y="3348038"/>
          <p14:tracePt t="22301" x="4368800" y="3424238"/>
          <p14:tracePt t="22317" x="3848100" y="3471863"/>
          <p14:tracePt t="22334" x="3517900" y="3481388"/>
          <p14:tracePt t="22336" x="3384550" y="3490913"/>
          <p14:tracePt t="22350" x="3167063" y="3509963"/>
          <p14:tracePt t="22366" x="3044825" y="3529013"/>
          <p14:tracePt t="22384" x="2959100" y="3529013"/>
          <p14:tracePt t="22387" x="2922588" y="3538538"/>
          <p14:tracePt t="22401" x="2789238" y="3546475"/>
          <p14:tracePt t="22416" x="2657475" y="3565525"/>
          <p14:tracePt t="22433" x="2571750" y="3575050"/>
          <p14:tracePt t="22450" x="2514600" y="3584575"/>
          <p14:tracePt t="22466" x="2459038" y="3584575"/>
          <p14:tracePt t="22483" x="2439988" y="3584575"/>
          <p14:tracePt t="22500" x="2232025" y="3603625"/>
          <p14:tracePt t="22516" x="1909763" y="3651250"/>
          <p14:tracePt t="22533" x="1720850" y="3651250"/>
          <p14:tracePt t="22536" x="1654175" y="3651250"/>
          <p14:tracePt t="22551" x="1589088" y="3651250"/>
          <p14:tracePt t="22566" x="1560513" y="3632200"/>
          <p14:tracePt t="22583" x="1550988" y="3622675"/>
          <p14:tracePt t="22602" x="1541463" y="3613150"/>
          <p14:tracePt t="22616" x="1541463" y="3603625"/>
          <p14:tracePt t="22633" x="1531938" y="3584575"/>
          <p14:tracePt t="22650" x="1512888" y="3556000"/>
          <p14:tracePt t="22667" x="1503363" y="3509963"/>
          <p14:tracePt t="22683" x="1474788" y="3471863"/>
          <p14:tracePt t="22700" x="1455738" y="3433763"/>
          <p14:tracePt t="22703" x="1455738" y="3424238"/>
          <p14:tracePt t="22717" x="1455738" y="3414713"/>
          <p14:tracePt t="22733" x="1446213" y="3405188"/>
          <p14:tracePt t="22751" x="1446213" y="3395663"/>
          <p14:tracePt t="22773" x="1446213" y="3386138"/>
          <p14:tracePt t="22817" x="1465263" y="3386138"/>
          <p14:tracePt t="22824" x="1493838" y="3386138"/>
          <p14:tracePt t="22833" x="1522413" y="3376613"/>
          <p14:tracePt t="22850" x="1560513" y="3367088"/>
          <p14:tracePt t="22851" x="1589088" y="3367088"/>
          <p14:tracePt t="22866" x="1635125" y="3357563"/>
          <p14:tracePt t="22883" x="1692275" y="3348038"/>
          <p14:tracePt t="22900" x="1787525" y="3338513"/>
          <p14:tracePt t="22902" x="1862138" y="3338513"/>
          <p14:tracePt t="22917" x="2098675" y="3319463"/>
          <p14:tracePt t="22933" x="2354263" y="3292475"/>
          <p14:tracePt t="22950" x="2524125" y="3273425"/>
          <p14:tracePt t="22952" x="2562225" y="3263900"/>
          <p14:tracePt t="22977" x="2600325" y="3254375"/>
          <p14:tracePt t="23060" x="2600325" y="3244850"/>
          <p14:tracePt t="23210" x="2600325" y="3254375"/>
          <p14:tracePt t="23245" x="2600325" y="3263900"/>
          <p14:tracePt t="23252" x="2609850" y="3263900"/>
          <p14:tracePt t="23259" x="2628900" y="3273425"/>
          <p14:tracePt t="23283" x="2741613" y="3282950"/>
          <p14:tracePt t="23299" x="2779713" y="3282950"/>
          <p14:tracePt t="23316" x="2789238" y="3282950"/>
          <p14:tracePt t="23333" x="2798763" y="3282950"/>
          <p14:tracePt t="23349" x="2808288" y="3282950"/>
          <p14:tracePt t="23383" x="2817813" y="3282950"/>
          <p14:tracePt t="23397" x="2827338" y="3282950"/>
          <p14:tracePt t="23418" x="2836863" y="3282950"/>
          <p14:tracePt t="23439" x="2836863" y="3273425"/>
          <p14:tracePt t="23453" x="2836863" y="3263900"/>
          <p14:tracePt t="23460" x="2836863" y="3254375"/>
          <p14:tracePt t="23475" x="2836863" y="3244850"/>
          <p14:tracePt t="23483" x="2836863" y="3235325"/>
          <p14:tracePt t="23500" x="2827338" y="3235325"/>
          <p14:tracePt t="23516" x="2817813" y="3225800"/>
          <p14:tracePt t="23518" x="2817813" y="3216275"/>
          <p14:tracePt t="23591" x="2808288" y="3216275"/>
          <p14:tracePt t="23605" x="2798763" y="3216275"/>
          <p14:tracePt t="24067" x="2959100" y="3187700"/>
          <p14:tracePt t="24074" x="3140075" y="3140075"/>
          <p14:tracePt t="24082" x="3262313" y="3130550"/>
          <p14:tracePt t="24099" x="3357563" y="3121025"/>
          <p14:tracePt t="24124" x="3367088" y="3130550"/>
          <p14:tracePt t="24132" x="3375025" y="3140075"/>
          <p14:tracePt t="24149" x="3422650" y="3149600"/>
          <p14:tracePt t="24166" x="3546475" y="3168650"/>
          <p14:tracePt t="24182" x="3575050" y="3178175"/>
          <p14:tracePt t="24199" x="3584575" y="3187700"/>
          <p14:tracePt t="24225" x="3584575" y="3197225"/>
          <p14:tracePt t="24296" x="3575050" y="3197225"/>
          <p14:tracePt t="24310" x="3565525" y="3187700"/>
          <p14:tracePt t="29950" x="3556000" y="3187700"/>
          <p14:tracePt t="29993" x="3546475" y="3187700"/>
          <p14:tracePt t="30050" x="3536950" y="3187700"/>
          <p14:tracePt t="30072" x="3527425" y="3187700"/>
          <p14:tracePt t="30106" x="3517900" y="3187700"/>
          <p14:tracePt t="30158" x="3508375" y="3187700"/>
          <p14:tracePt t="30186" x="3498850" y="3187700"/>
          <p14:tracePt t="30234" x="3498850" y="3197225"/>
          <p14:tracePt t="30241" x="3489325" y="3197225"/>
          <p14:tracePt t="30257" x="3479800" y="3197225"/>
          <p14:tracePt t="30292" x="3470275" y="3197225"/>
          <p14:tracePt t="30300" x="3460750" y="3197225"/>
          <p14:tracePt t="30314" x="3451225" y="3197225"/>
          <p14:tracePt t="30322" x="3422650" y="3206750"/>
          <p14:tracePt t="30330" x="3403600" y="3216275"/>
          <p14:tracePt t="30348" x="3319463" y="3244850"/>
          <p14:tracePt t="30350" x="3252788" y="3244850"/>
          <p14:tracePt t="30363" x="3176588" y="3254375"/>
          <p14:tracePt t="30365" x="3082925" y="3263900"/>
          <p14:tracePt t="30380" x="2903538" y="3282950"/>
          <p14:tracePt t="30397" x="2741613" y="3292475"/>
          <p14:tracePt t="30400" x="2647950" y="3302000"/>
          <p14:tracePt t="30414" x="2439988" y="3311525"/>
          <p14:tracePt t="30430" x="2241550" y="3328988"/>
          <p14:tracePt t="30447" x="2070100" y="3348038"/>
          <p14:tracePt t="30464" x="1806575" y="3395663"/>
          <p14:tracePt t="30480" x="1635125" y="3433763"/>
          <p14:tracePt t="30497" x="1446213" y="3443288"/>
          <p14:tracePt t="30514" x="1266825" y="3452813"/>
          <p14:tracePt t="30530" x="1077913" y="3452813"/>
          <p14:tracePt t="30547" x="1020763" y="3452813"/>
          <p14:tracePt t="30565" x="965200" y="3452813"/>
          <p14:tracePt t="30580" x="936625" y="3462338"/>
          <p14:tracePt t="30597" x="927100" y="3462338"/>
          <p14:tracePt t="30614" x="908050" y="3462338"/>
          <p14:tracePt t="30644" x="898525" y="3462338"/>
          <p14:tracePt t="30650" x="898525" y="3471863"/>
          <p14:tracePt t="30666" x="889000" y="3481388"/>
          <p14:tracePt t="30689" x="889000" y="3490913"/>
          <p14:tracePt t="30697" x="879475" y="3490913"/>
          <p14:tracePt t="30714" x="860425" y="3509963"/>
          <p14:tracePt t="30717" x="841375" y="3519488"/>
          <p14:tracePt t="30731" x="831850" y="3546475"/>
          <p14:tracePt t="30747" x="812800" y="3546475"/>
          <p14:tracePt t="30764" x="803275" y="3556000"/>
          <p14:tracePt t="30780" x="793750" y="3565525"/>
          <p14:tracePt t="30809" x="793750" y="3575050"/>
          <p14:tracePt t="30845" x="793750" y="3584575"/>
          <p14:tracePt t="30876" x="803275" y="3594100"/>
          <p14:tracePt t="30889" x="803275" y="3603625"/>
          <p14:tracePt t="30897" x="812800" y="3603625"/>
          <p14:tracePt t="30915" x="822325" y="3603625"/>
          <p14:tracePt t="30931" x="831850" y="3613150"/>
          <p14:tracePt t="30948" x="831850" y="3622675"/>
          <p14:tracePt t="30964" x="841375" y="3622675"/>
          <p14:tracePt t="30983" x="850900" y="3632200"/>
          <p14:tracePt t="30998" x="860425" y="3632200"/>
          <p14:tracePt t="31014" x="879475" y="3632200"/>
          <p14:tracePt t="31017" x="879475" y="3641725"/>
          <p14:tracePt t="31033" x="889000" y="3641725"/>
          <p14:tracePt t="31046" x="908050" y="3641725"/>
          <p14:tracePt t="31064" x="917575" y="3641725"/>
          <p14:tracePt t="31083" x="936625" y="3651250"/>
          <p14:tracePt t="31097" x="946150" y="3660775"/>
          <p14:tracePt t="31114" x="974725" y="3660775"/>
          <p14:tracePt t="31131" x="992188" y="3660775"/>
          <p14:tracePt t="31735" x="1020763" y="3660775"/>
          <p14:tracePt t="31742" x="1068388" y="3689350"/>
          <p14:tracePt t="31750" x="1135063" y="3698875"/>
          <p14:tracePt t="31763" x="1323975" y="3717925"/>
          <p14:tracePt t="31780" x="1446213" y="3727450"/>
          <p14:tracePt t="31798" x="1484313" y="3736975"/>
          <p14:tracePt t="31800" x="1503363" y="3736975"/>
          <p14:tracePt t="32057" x="1512888" y="3736975"/>
          <p14:tracePt t="32080" x="1541463" y="3746500"/>
          <p14:tracePt t="32087" x="1608138" y="3765550"/>
          <p14:tracePt t="32096" x="1720850" y="3792538"/>
          <p14:tracePt t="32113" x="1976438" y="3840163"/>
          <p14:tracePt t="32115" x="2089150" y="3849688"/>
          <p14:tracePt t="32130" x="2212975" y="3849688"/>
          <p14:tracePt t="32147" x="2251075" y="3849688"/>
          <p14:tracePt t="32163" x="2260600" y="3849688"/>
          <p14:tracePt t="32180" x="2287588" y="3849688"/>
          <p14:tracePt t="32196" x="2382838" y="3840163"/>
          <p14:tracePt t="32214" x="2600325" y="3802063"/>
          <p14:tracePt t="32215" x="2695575" y="3792538"/>
          <p14:tracePt t="32230" x="2760663" y="3773488"/>
          <p14:tracePt t="32231" x="2808288" y="3765550"/>
          <p14:tracePt t="32246" x="2865438" y="3765550"/>
          <p14:tracePt t="32263" x="2903538" y="3765550"/>
          <p14:tracePt t="32265" x="2913063" y="3765550"/>
          <p14:tracePt t="32280" x="2922588" y="3765550"/>
          <p14:tracePt t="32302" x="2932113" y="3765550"/>
          <p14:tracePt t="32316" x="2940050" y="3765550"/>
          <p14:tracePt t="32330" x="2949575" y="3765550"/>
          <p14:tracePt t="32365" x="2959100" y="3765550"/>
          <p14:tracePt t="32380" x="2968625" y="3765550"/>
          <p14:tracePt t="32416" x="2978150" y="3765550"/>
          <p14:tracePt t="32422" x="2987675" y="3765550"/>
          <p14:tracePt t="32430" x="2997200" y="3765550"/>
          <p14:tracePt t="32446" x="3025775" y="3765550"/>
          <p14:tracePt t="32463" x="3044825" y="3765550"/>
          <p14:tracePt t="32479" x="3063875" y="3765550"/>
          <p14:tracePt t="32503" x="3073400" y="3765550"/>
          <p14:tracePt t="32517" x="3082925" y="3765550"/>
          <p14:tracePt t="32553" x="3092450" y="3765550"/>
          <p14:tracePt t="32566" x="3101975" y="3765550"/>
          <p14:tracePt t="38035" x="3252788" y="3765550"/>
          <p14:tracePt t="38041" x="3536950" y="3765550"/>
          <p14:tracePt t="38047" x="3810000" y="3765550"/>
          <p14:tracePt t="38062" x="4217988" y="3765550"/>
          <p14:tracePt t="38078" x="4471988" y="3765550"/>
          <p14:tracePt t="38094" x="4557713" y="3756025"/>
          <p14:tracePt t="38111" x="4576763" y="3756025"/>
          <p14:tracePt t="38142" x="4576763" y="3746500"/>
          <p14:tracePt t="38177" x="4586288" y="3746500"/>
          <p14:tracePt t="38184" x="4624388" y="3736975"/>
          <p14:tracePt t="38194" x="4718050" y="3727450"/>
          <p14:tracePt t="38212" x="5059363" y="3689350"/>
          <p14:tracePt t="38229" x="5162550" y="3679825"/>
          <p14:tracePt t="38245" x="5210175" y="3679825"/>
          <p14:tracePt t="38261" x="5229225" y="3679825"/>
          <p14:tracePt t="38380" x="5238750" y="3679825"/>
          <p14:tracePt t="38408" x="5248275" y="3679825"/>
          <p14:tracePt t="38421" x="5257800" y="3679825"/>
          <p14:tracePt t="38457" x="5267325" y="3679825"/>
          <p14:tracePt t="43930" x="5456238" y="3641725"/>
          <p14:tracePt t="43937" x="5740400" y="3565525"/>
          <p14:tracePt t="43944" x="5948363" y="3529013"/>
          <p14:tracePt t="43959" x="6326188" y="3471863"/>
          <p14:tracePt t="43976" x="6675438" y="3414713"/>
          <p14:tracePt t="43993" x="7081838" y="3302000"/>
          <p14:tracePt t="44010" x="7262813" y="3197225"/>
          <p14:tracePt t="44027" x="7366000" y="3121025"/>
          <p14:tracePt t="44029" x="7404100" y="3074988"/>
          <p14:tracePt t="44043" x="7451725" y="3046413"/>
          <p14:tracePt t="44059" x="7516813" y="2979738"/>
          <p14:tracePt t="44076" x="7545388" y="2941638"/>
          <p14:tracePt t="44093" x="7583488" y="2894013"/>
          <p14:tracePt t="44109" x="7612063" y="2865438"/>
          <p14:tracePt t="44126" x="7659688" y="2838450"/>
          <p14:tracePt t="44143" x="7726363" y="2828925"/>
          <p14:tracePt t="44146" x="7743825" y="2819400"/>
          <p14:tracePt t="44159" x="7800975" y="2800350"/>
          <p14:tracePt t="44176" x="7848600" y="2781300"/>
          <p14:tracePt t="44194" x="7951788" y="2733675"/>
          <p14:tracePt t="44209" x="8018463" y="2676525"/>
          <p14:tracePt t="44226" x="8075613" y="2592388"/>
          <p14:tracePt t="44242" x="8066088" y="2420938"/>
          <p14:tracePt t="44244" x="7980363" y="2232025"/>
          <p14:tracePt t="44260" x="7535863" y="1608138"/>
          <p14:tracePt t="44276" x="7035800" y="1058863"/>
          <p14:tracePt t="44293" x="6684963" y="633413"/>
          <p14:tracePt t="44294" x="6543675" y="473075"/>
          <p14:tracePt t="44311" x="6373813" y="198438"/>
          <p14:tracePt t="44326" x="6278563" y="9525"/>
        </p14:tracePtLst>
      </p14:laserTrace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619B3503-D505-49AA-97C1-B299D58DB4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809" y="0"/>
            <a:ext cx="6093190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  <a:effectLst>
            <a:innerShdw blurRad="139700" dist="50800" dir="5400000">
              <a:prstClr val="black">
                <a:alpha val="2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39A2319-946A-4C65-9B7C-1F86E9B1B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050810" cy="6857996"/>
          </a:xfrm>
          <a:prstGeom prst="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>
            <a:off x="485916" y="1349680"/>
            <a:ext cx="2198490" cy="4449541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The Car Auction Catalogue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49" y="6356350"/>
            <a:ext cx="2233423" cy="365125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gradFill flip="none" rotWithShape="1">
                  <a:gsLst>
                    <a:gs pos="15000">
                      <a:srgbClr val="94D7E4"/>
                    </a:gs>
                    <a:gs pos="73000">
                      <a:srgbClr val="BFE7EF"/>
                    </a:gs>
                    <a:gs pos="0">
                      <a:srgbClr val="9FDBE7"/>
                    </a:gs>
                    <a:gs pos="100000">
                      <a:srgbClr val="FFFFFF"/>
                    </a:gs>
                  </a:gsLst>
                  <a:lin ang="16200000" scaled="1"/>
                  <a:tileRect/>
                </a:gradFill>
              </a:rPr>
              <a:t>Mohammed Talha Sajidhusein Vasanwala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42215" y="6356350"/>
            <a:ext cx="2624328" cy="365125"/>
          </a:xfrm>
        </p:spPr>
        <p:txBody>
          <a:bodyPr>
            <a:normAutofit lnSpcReduction="10000"/>
          </a:bodyPr>
          <a:lstStyle/>
          <a:p>
            <a:pPr algn="l">
              <a:lnSpc>
                <a:spcPct val="90000"/>
              </a:lnSpc>
              <a:spcAft>
                <a:spcPts val="600"/>
              </a:spcAft>
            </a:pPr>
            <a:r>
              <a:rPr lang="en-GB" sz="1100" dirty="0">
                <a:gradFill flip="none" rotWithShape="1">
                  <a:gsLst>
                    <a:gs pos="32000">
                      <a:srgbClr val="E3E3E3"/>
                    </a:gs>
                    <a:gs pos="0">
                      <a:srgbClr val="969696"/>
                    </a:gs>
                    <a:gs pos="100000">
                      <a:srgbClr val="FFFFFF"/>
                    </a:gs>
                  </a:gsLst>
                  <a:lin ang="8100000" scaled="1"/>
                  <a:tileRect/>
                </a:gradFill>
              </a:rPr>
              <a:t>Data Mining in the </a:t>
            </a:r>
            <a:br>
              <a:rPr lang="en-GB" sz="1100" dirty="0">
                <a:gradFill flip="none" rotWithShape="1">
                  <a:gsLst>
                    <a:gs pos="32000">
                      <a:srgbClr val="E3E3E3"/>
                    </a:gs>
                    <a:gs pos="0">
                      <a:srgbClr val="969696"/>
                    </a:gs>
                    <a:gs pos="100000">
                      <a:srgbClr val="FFFFFF"/>
                    </a:gs>
                  </a:gsLst>
                  <a:lin ang="8100000" scaled="1"/>
                  <a:tileRect/>
                </a:gradFill>
              </a:rPr>
            </a:br>
            <a:r>
              <a:rPr lang="en-GB" sz="1100" dirty="0">
                <a:gradFill flip="none" rotWithShape="1">
                  <a:gsLst>
                    <a:gs pos="32000">
                      <a:srgbClr val="E3E3E3"/>
                    </a:gs>
                    <a:gs pos="0">
                      <a:srgbClr val="969696"/>
                    </a:gs>
                    <a:gs pos="100000">
                      <a:srgbClr val="FFFFFF"/>
                    </a:gs>
                  </a:gsLst>
                  <a:lin ang="8100000" scaled="1"/>
                  <a:tileRect/>
                </a:gradFill>
              </a:rPr>
              <a:t>Car Auction Prices Dataset</a:t>
            </a:r>
            <a:endParaRPr lang="en-US" sz="11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D22F896-40B5-4ADD-8801-0D06FADFA095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6ECFBE94-7D76-EDE3-9611-FD19E09908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445004"/>
              </p:ext>
            </p:extLst>
          </p:nvPr>
        </p:nvGraphicFramePr>
        <p:xfrm>
          <a:off x="3180080" y="95876"/>
          <a:ext cx="5718385" cy="61705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6387">
                  <a:extLst>
                    <a:ext uri="{9D8B030D-6E8A-4147-A177-3AD203B41FA5}">
                      <a16:colId xmlns:a16="http://schemas.microsoft.com/office/drawing/2014/main" val="1368802916"/>
                    </a:ext>
                  </a:extLst>
                </a:gridCol>
                <a:gridCol w="948266">
                  <a:extLst>
                    <a:ext uri="{9D8B030D-6E8A-4147-A177-3AD203B41FA5}">
                      <a16:colId xmlns:a16="http://schemas.microsoft.com/office/drawing/2014/main" val="3558666223"/>
                    </a:ext>
                  </a:extLst>
                </a:gridCol>
                <a:gridCol w="1134534">
                  <a:extLst>
                    <a:ext uri="{9D8B030D-6E8A-4147-A177-3AD203B41FA5}">
                      <a16:colId xmlns:a16="http://schemas.microsoft.com/office/drawing/2014/main" val="3018720043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1076927611"/>
                    </a:ext>
                  </a:extLst>
                </a:gridCol>
                <a:gridCol w="1676398">
                  <a:extLst>
                    <a:ext uri="{9D8B030D-6E8A-4147-A177-3AD203B41FA5}">
                      <a16:colId xmlns:a16="http://schemas.microsoft.com/office/drawing/2014/main" val="481779037"/>
                    </a:ext>
                  </a:extLst>
                </a:gridCol>
              </a:tblGrid>
              <a:tr h="443006">
                <a:tc>
                  <a:txBody>
                    <a:bodyPr/>
                    <a:lstStyle/>
                    <a:p>
                      <a:r>
                        <a:rPr lang="en-IN" sz="1100" dirty="0"/>
                        <a:t>COLUMN NAME </a:t>
                      </a:r>
                    </a:p>
                  </a:txBody>
                  <a:tcPr marL="74022" marR="74022" marT="37011" marB="37011"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VALID DATA</a:t>
                      </a:r>
                      <a:endParaRPr lang="en-IN" sz="1100" dirty="0"/>
                    </a:p>
                  </a:txBody>
                  <a:tcPr marL="74022" marR="74022" marT="37011" marB="37011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MISSING DATA</a:t>
                      </a:r>
                      <a:endParaRPr lang="en-IN" sz="1100" dirty="0"/>
                    </a:p>
                  </a:txBody>
                  <a:tcPr marL="74022" marR="74022" marT="37011" marB="3701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UNIQUE</a:t>
                      </a:r>
                      <a:endParaRPr lang="en-IN" sz="1100" dirty="0"/>
                    </a:p>
                  </a:txBody>
                  <a:tcPr marL="74022" marR="74022" marT="37011" marB="37011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MOST COMMON</a:t>
                      </a:r>
                      <a:endParaRPr lang="en-IN" sz="1100" dirty="0"/>
                    </a:p>
                  </a:txBody>
                  <a:tcPr marL="74022" marR="74022" marT="37011" marB="37011"/>
                </a:tc>
                <a:extLst>
                  <a:ext uri="{0D108BD9-81ED-4DB2-BD59-A6C34878D82A}">
                    <a16:rowId xmlns:a16="http://schemas.microsoft.com/office/drawing/2014/main" val="834306868"/>
                  </a:ext>
                </a:extLst>
              </a:tr>
              <a:tr h="352518">
                <a:tc>
                  <a:txBody>
                    <a:bodyPr/>
                    <a:lstStyle/>
                    <a:p>
                      <a:r>
                        <a:rPr lang="en-IN" sz="1400" b="1" dirty="0"/>
                        <a:t>year</a:t>
                      </a:r>
                    </a:p>
                  </a:txBody>
                  <a:tcPr marL="74022" marR="74022" marT="37011" marB="37011"/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559k (100%)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 (0%)</a:t>
                      </a:r>
                      <a:endParaRPr lang="en-IN" sz="12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34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1982 to 2015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/>
                </a:tc>
                <a:extLst>
                  <a:ext uri="{0D108BD9-81ED-4DB2-BD59-A6C34878D82A}">
                    <a16:rowId xmlns:a16="http://schemas.microsoft.com/office/drawing/2014/main" val="109354265"/>
                  </a:ext>
                </a:extLst>
              </a:tr>
              <a:tr h="352518">
                <a:tc>
                  <a:txBody>
                    <a:bodyPr/>
                    <a:lstStyle/>
                    <a:p>
                      <a:r>
                        <a:rPr lang="en-IN" sz="1400" b="1" dirty="0"/>
                        <a:t>make</a:t>
                      </a:r>
                    </a:p>
                  </a:txBody>
                  <a:tcPr marL="74022" marR="74022" marT="37011" marB="37011"/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549k (98%)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10.3k (2%)</a:t>
                      </a:r>
                      <a:endParaRPr lang="en-IN" sz="12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96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Ford (17%)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/>
                </a:tc>
                <a:extLst>
                  <a:ext uri="{0D108BD9-81ED-4DB2-BD59-A6C34878D82A}">
                    <a16:rowId xmlns:a16="http://schemas.microsoft.com/office/drawing/2014/main" val="2412119857"/>
                  </a:ext>
                </a:extLst>
              </a:tr>
              <a:tr h="352518">
                <a:tc>
                  <a:txBody>
                    <a:bodyPr/>
                    <a:lstStyle/>
                    <a:p>
                      <a:r>
                        <a:rPr lang="en-IN" sz="1400" b="1" dirty="0"/>
                        <a:t>model</a:t>
                      </a:r>
                    </a:p>
                  </a:txBody>
                  <a:tcPr marL="74022" marR="74022" marT="37011" marB="37011"/>
                </a:tc>
                <a:tc>
                  <a:txBody>
                    <a:bodyPr/>
                    <a:lstStyle/>
                    <a:p>
                      <a:r>
                        <a:rPr lang="en-IN" sz="1200" b="0" i="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548k (98%)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200" b="0" i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10.4k(2%)</a:t>
                      </a:r>
                      <a:endParaRPr lang="en-IN" sz="12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200" b="0" i="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973</a:t>
                      </a:r>
                      <a:br>
                        <a:rPr lang="en-IN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200" b="0" i="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Altima(3%)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/>
                </a:tc>
                <a:extLst>
                  <a:ext uri="{0D108BD9-81ED-4DB2-BD59-A6C34878D82A}">
                    <a16:rowId xmlns:a16="http://schemas.microsoft.com/office/drawing/2014/main" val="705122924"/>
                  </a:ext>
                </a:extLst>
              </a:tr>
              <a:tr h="352518">
                <a:tc>
                  <a:txBody>
                    <a:bodyPr/>
                    <a:lstStyle/>
                    <a:p>
                      <a:r>
                        <a:rPr lang="en-IN" sz="1400" b="1" dirty="0"/>
                        <a:t>trim</a:t>
                      </a:r>
                    </a:p>
                  </a:txBody>
                  <a:tcPr marL="74022" marR="74022" marT="37011" marB="37011"/>
                </a:tc>
                <a:tc>
                  <a:txBody>
                    <a:bodyPr/>
                    <a:lstStyle/>
                    <a:p>
                      <a:r>
                        <a:rPr lang="en-IN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548k (98%)</a:t>
                      </a:r>
                    </a:p>
                  </a:txBody>
                  <a:tcPr marL="74022" marR="74022" marT="37011" marB="37011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200" b="0" i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10.7k(2%)</a:t>
                      </a:r>
                      <a:endParaRPr lang="en-IN" sz="12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200" b="0" i="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1976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200" b="0" i="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Base10%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/>
                </a:tc>
                <a:extLst>
                  <a:ext uri="{0D108BD9-81ED-4DB2-BD59-A6C34878D82A}">
                    <a16:rowId xmlns:a16="http://schemas.microsoft.com/office/drawing/2014/main" val="1252776341"/>
                  </a:ext>
                </a:extLst>
              </a:tr>
              <a:tr h="352518">
                <a:tc>
                  <a:txBody>
                    <a:bodyPr/>
                    <a:lstStyle/>
                    <a:p>
                      <a:r>
                        <a:rPr lang="en-IN" sz="1400" b="1" dirty="0"/>
                        <a:t>body</a:t>
                      </a:r>
                    </a:p>
                  </a:txBody>
                  <a:tcPr marL="74022" marR="74022" marT="37011" marB="37011"/>
                </a:tc>
                <a:tc>
                  <a:txBody>
                    <a:bodyPr/>
                    <a:lstStyle/>
                    <a:p>
                      <a:r>
                        <a:rPr lang="en-IN" sz="1200" b="0" i="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546k(98%)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200" b="0" i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13.2k(2%)</a:t>
                      </a:r>
                      <a:endParaRPr lang="en-IN" sz="12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200" b="0" i="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87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200" b="0" i="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Sedan - 36%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/>
                </a:tc>
                <a:extLst>
                  <a:ext uri="{0D108BD9-81ED-4DB2-BD59-A6C34878D82A}">
                    <a16:rowId xmlns:a16="http://schemas.microsoft.com/office/drawing/2014/main" val="305990281"/>
                  </a:ext>
                </a:extLst>
              </a:tr>
              <a:tr h="352518">
                <a:tc>
                  <a:txBody>
                    <a:bodyPr/>
                    <a:lstStyle/>
                    <a:p>
                      <a:r>
                        <a:rPr lang="en-IN" sz="1400" b="1" dirty="0"/>
                        <a:t>transmission</a:t>
                      </a:r>
                    </a:p>
                  </a:txBody>
                  <a:tcPr marL="74022" marR="74022" marT="37011" marB="37011"/>
                </a:tc>
                <a:tc>
                  <a:txBody>
                    <a:bodyPr/>
                    <a:lstStyle/>
                    <a:p>
                      <a:r>
                        <a:rPr lang="en-IN" sz="1200" b="0" i="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493k(88%)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200" b="0" i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65.4k(12%)</a:t>
                      </a:r>
                      <a:endParaRPr lang="en-IN" sz="12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200" b="0" i="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Automatic - 85%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/>
                </a:tc>
                <a:extLst>
                  <a:ext uri="{0D108BD9-81ED-4DB2-BD59-A6C34878D82A}">
                    <a16:rowId xmlns:a16="http://schemas.microsoft.com/office/drawing/2014/main" val="1887683504"/>
                  </a:ext>
                </a:extLst>
              </a:tr>
              <a:tr h="352518">
                <a:tc>
                  <a:txBody>
                    <a:bodyPr/>
                    <a:lstStyle/>
                    <a:p>
                      <a:r>
                        <a:rPr lang="en-IN" sz="1400" b="1" dirty="0"/>
                        <a:t>vin</a:t>
                      </a:r>
                    </a:p>
                  </a:txBody>
                  <a:tcPr marL="74022" marR="74022" marT="37011" marB="37011"/>
                </a:tc>
                <a:tc>
                  <a:txBody>
                    <a:bodyPr/>
                    <a:lstStyle/>
                    <a:p>
                      <a:r>
                        <a:rPr lang="en-IN" sz="1200" b="0" i="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559k(100%)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200" b="0" i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4(0%)</a:t>
                      </a:r>
                      <a:endParaRPr lang="en-IN" sz="12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550k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Automatic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/>
                </a:tc>
                <a:extLst>
                  <a:ext uri="{0D108BD9-81ED-4DB2-BD59-A6C34878D82A}">
                    <a16:rowId xmlns:a16="http://schemas.microsoft.com/office/drawing/2014/main" val="1214731016"/>
                  </a:ext>
                </a:extLst>
              </a:tr>
              <a:tr h="352518">
                <a:tc>
                  <a:txBody>
                    <a:bodyPr/>
                    <a:lstStyle/>
                    <a:p>
                      <a:r>
                        <a:rPr lang="en-IN" sz="1400" b="1" dirty="0"/>
                        <a:t>state</a:t>
                      </a:r>
                    </a:p>
                  </a:txBody>
                  <a:tcPr marL="74022" marR="74022" marT="37011" marB="37011"/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559k (100%)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</a:t>
                      </a:r>
                      <a:endParaRPr lang="en-IN" sz="12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64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Fl(15%)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/>
                </a:tc>
                <a:extLst>
                  <a:ext uri="{0D108BD9-81ED-4DB2-BD59-A6C34878D82A}">
                    <a16:rowId xmlns:a16="http://schemas.microsoft.com/office/drawing/2014/main" val="2549837826"/>
                  </a:ext>
                </a:extLst>
              </a:tr>
              <a:tr h="352518">
                <a:tc>
                  <a:txBody>
                    <a:bodyPr/>
                    <a:lstStyle/>
                    <a:p>
                      <a:r>
                        <a:rPr lang="en-IN" sz="1400" b="1" dirty="0"/>
                        <a:t>condition</a:t>
                      </a:r>
                    </a:p>
                  </a:txBody>
                  <a:tcPr marL="74022" marR="74022" marT="37011" marB="37011"/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546k (98%)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11.8k (2%)</a:t>
                      </a:r>
                      <a:endParaRPr lang="en-IN" sz="12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1-5 rate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/>
                </a:tc>
                <a:extLst>
                  <a:ext uri="{0D108BD9-81ED-4DB2-BD59-A6C34878D82A}">
                    <a16:rowId xmlns:a16="http://schemas.microsoft.com/office/drawing/2014/main" val="156917696"/>
                  </a:ext>
                </a:extLst>
              </a:tr>
              <a:tr h="352518">
                <a:tc>
                  <a:txBody>
                    <a:bodyPr/>
                    <a:lstStyle/>
                    <a:p>
                      <a:r>
                        <a:rPr lang="en-IN" sz="1400" b="1" dirty="0"/>
                        <a:t>odometer</a:t>
                      </a:r>
                    </a:p>
                  </a:txBody>
                  <a:tcPr marL="74022" marR="74022" marT="37011" marB="37011"/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559k (100%)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94 (%)</a:t>
                      </a:r>
                      <a:endParaRPr lang="en-IN" sz="12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1-1000k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/>
                </a:tc>
                <a:extLst>
                  <a:ext uri="{0D108BD9-81ED-4DB2-BD59-A6C34878D82A}">
                    <a16:rowId xmlns:a16="http://schemas.microsoft.com/office/drawing/2014/main" val="3766338458"/>
                  </a:ext>
                </a:extLst>
              </a:tr>
              <a:tr h="352518">
                <a:tc>
                  <a:txBody>
                    <a:bodyPr/>
                    <a:lstStyle/>
                    <a:p>
                      <a:r>
                        <a:rPr lang="en-IN" sz="1400" b="1" dirty="0" err="1"/>
                        <a:t>color</a:t>
                      </a:r>
                      <a:endParaRPr lang="en-IN" sz="1400" b="1" dirty="0"/>
                    </a:p>
                  </a:txBody>
                  <a:tcPr marL="74022" marR="74022" marT="37011" marB="37011"/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558k (100%)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749 (0%)</a:t>
                      </a:r>
                      <a:endParaRPr lang="en-IN" sz="12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46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Black (20%)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/>
                </a:tc>
                <a:extLst>
                  <a:ext uri="{0D108BD9-81ED-4DB2-BD59-A6C34878D82A}">
                    <a16:rowId xmlns:a16="http://schemas.microsoft.com/office/drawing/2014/main" val="650181683"/>
                  </a:ext>
                </a:extLst>
              </a:tr>
              <a:tr h="352518">
                <a:tc>
                  <a:txBody>
                    <a:bodyPr/>
                    <a:lstStyle/>
                    <a:p>
                      <a:r>
                        <a:rPr lang="en-IN" sz="1400" b="1" dirty="0"/>
                        <a:t>interior</a:t>
                      </a:r>
                    </a:p>
                  </a:txBody>
                  <a:tcPr marL="74022" marR="74022" marT="37011" marB="37011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558k (100%)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749 (0%)</a:t>
                      </a:r>
                      <a:endParaRPr lang="en-IN" sz="12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17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Black (44%)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/>
                </a:tc>
                <a:extLst>
                  <a:ext uri="{0D108BD9-81ED-4DB2-BD59-A6C34878D82A}">
                    <a16:rowId xmlns:a16="http://schemas.microsoft.com/office/drawing/2014/main" val="3156305241"/>
                  </a:ext>
                </a:extLst>
              </a:tr>
              <a:tr h="352518">
                <a:tc>
                  <a:txBody>
                    <a:bodyPr/>
                    <a:lstStyle/>
                    <a:p>
                      <a:r>
                        <a:rPr lang="en-IN" sz="1400" b="1" dirty="0"/>
                        <a:t>seller</a:t>
                      </a:r>
                    </a:p>
                  </a:txBody>
                  <a:tcPr marL="74022" marR="74022" marT="37011" marB="37011"/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559k (100%)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</a:t>
                      </a:r>
                      <a:endParaRPr lang="en-IN" sz="12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14.3k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4%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/>
                </a:tc>
                <a:extLst>
                  <a:ext uri="{0D108BD9-81ED-4DB2-BD59-A6C34878D82A}">
                    <a16:rowId xmlns:a16="http://schemas.microsoft.com/office/drawing/2014/main" val="4174769143"/>
                  </a:ext>
                </a:extLst>
              </a:tr>
              <a:tr h="352518">
                <a:tc>
                  <a:txBody>
                    <a:bodyPr/>
                    <a:lstStyle/>
                    <a:p>
                      <a:r>
                        <a:rPr lang="en-IN" sz="1400" b="1" dirty="0" err="1"/>
                        <a:t>mmr</a:t>
                      </a:r>
                      <a:endParaRPr lang="en-IN" sz="1400" b="1" dirty="0"/>
                    </a:p>
                  </a:txBody>
                  <a:tcPr marL="74022" marR="74022" marT="37011" marB="37011"/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559k (100%)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</a:t>
                      </a:r>
                      <a:endParaRPr lang="en-IN" sz="12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25-1 82k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/>
                </a:tc>
                <a:extLst>
                  <a:ext uri="{0D108BD9-81ED-4DB2-BD59-A6C34878D82A}">
                    <a16:rowId xmlns:a16="http://schemas.microsoft.com/office/drawing/2014/main" val="2080444671"/>
                  </a:ext>
                </a:extLst>
              </a:tr>
              <a:tr h="352518">
                <a:tc>
                  <a:txBody>
                    <a:bodyPr/>
                    <a:lstStyle/>
                    <a:p>
                      <a:r>
                        <a:rPr lang="en-IN" sz="1400" b="1" dirty="0" err="1"/>
                        <a:t>sellingprice</a:t>
                      </a:r>
                      <a:endParaRPr lang="en-IN" sz="1400" b="1" dirty="0"/>
                    </a:p>
                  </a:txBody>
                  <a:tcPr marL="74022" marR="74022" marT="37011" marB="37011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559k (100%)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</a:t>
                      </a:r>
                      <a:endParaRPr lang="en-IN" sz="12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1-230k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/>
                </a:tc>
                <a:extLst>
                  <a:ext uri="{0D108BD9-81ED-4DB2-BD59-A6C34878D82A}">
                    <a16:rowId xmlns:a16="http://schemas.microsoft.com/office/drawing/2014/main" val="1160747830"/>
                  </a:ext>
                </a:extLst>
              </a:tr>
              <a:tr h="352518">
                <a:tc>
                  <a:txBody>
                    <a:bodyPr/>
                    <a:lstStyle/>
                    <a:p>
                      <a:r>
                        <a:rPr lang="en-IN" sz="1400" b="1" dirty="0" err="1"/>
                        <a:t>saledate</a:t>
                      </a:r>
                      <a:endParaRPr lang="en-IN" sz="1400" b="1" dirty="0"/>
                    </a:p>
                  </a:txBody>
                  <a:tcPr marL="74022" marR="74022" marT="37011" marB="37011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559k (100%)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</a:t>
                      </a:r>
                      <a:endParaRPr lang="en-IN" sz="12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22" marR="74022" marT="37011" marB="37011"/>
                </a:tc>
                <a:extLst>
                  <a:ext uri="{0D108BD9-81ED-4DB2-BD59-A6C34878D82A}">
                    <a16:rowId xmlns:a16="http://schemas.microsoft.com/office/drawing/2014/main" val="1431075633"/>
                  </a:ext>
                </a:extLst>
              </a:tr>
            </a:tbl>
          </a:graphicData>
        </a:graphic>
      </p:graphicFrame>
      <p:pic>
        <p:nvPicPr>
          <p:cNvPr id="56" name="Audio 55">
            <a:hlinkClick r:id="" action="ppaction://media"/>
            <a:extLst>
              <a:ext uri="{FF2B5EF4-FFF2-40B4-BE49-F238E27FC236}">
                <a16:creationId xmlns:a16="http://schemas.microsoft.com/office/drawing/2014/main" id="{03496DB0-5515-83FE-53E2-157F160A25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366404" y="421665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2676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1072"/>
    </mc:Choice>
    <mc:Fallback xmlns="">
      <p:transition spd="slow" advTm="4510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6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24525" x="1193800" y="0"/>
          <p14:tracePt t="24532" x="1443038" y="34925"/>
          <p14:tracePt t="24540" x="1657350" y="71438"/>
          <p14:tracePt t="24556" x="2032000" y="88900"/>
          <p14:tracePt t="24573" x="2370138" y="142875"/>
          <p14:tracePt t="24574" x="2513013" y="142875"/>
          <p14:tracePt t="24590" x="2870200" y="177800"/>
          <p14:tracePt t="24606" x="3190875" y="231775"/>
          <p14:tracePt t="24623" x="3457575" y="285750"/>
          <p14:tracePt t="24626" x="3546475" y="303213"/>
          <p14:tracePt t="24640" x="3689350" y="338138"/>
          <p14:tracePt t="24656" x="3760788" y="355600"/>
          <p14:tracePt t="24674" x="3797300" y="355600"/>
          <p14:tracePt t="24676" x="3814763" y="355600"/>
          <p14:tracePt t="24690" x="3832225" y="355600"/>
          <p14:tracePt t="24719" x="3849688" y="355600"/>
          <p14:tracePt t="24724" x="3849688" y="374650"/>
          <p14:tracePt t="24739" x="3867150" y="374650"/>
          <p14:tracePt t="24740" x="3867150" y="392113"/>
          <p14:tracePt t="24756" x="3886200" y="409575"/>
          <p14:tracePt t="24773" x="3903663" y="427038"/>
          <p14:tracePt t="24790" x="3938588" y="463550"/>
          <p14:tracePt t="24805" x="3957638" y="515938"/>
          <p14:tracePt t="24823" x="4010025" y="606425"/>
          <p14:tracePt t="24825" x="4029075" y="623888"/>
          <p14:tracePt t="24840" x="4046538" y="695325"/>
          <p14:tracePt t="24856" x="4064000" y="712788"/>
          <p14:tracePt t="24873" x="4081463" y="747713"/>
          <p14:tracePt t="24891" x="4081463" y="765175"/>
          <p14:tracePt t="24906" x="4081463" y="784225"/>
          <p14:tracePt t="24926" x="4081463" y="801688"/>
          <p14:tracePt t="24940" x="4081463" y="819150"/>
          <p14:tracePt t="24969" x="4064000" y="836613"/>
          <p14:tracePt t="24983" x="4046538" y="836613"/>
          <p14:tracePt t="24990" x="4046538" y="855663"/>
          <p14:tracePt t="25020" x="4046538" y="873125"/>
          <p14:tracePt t="25041" x="4046538" y="890588"/>
          <p14:tracePt t="25047" x="4029075" y="890588"/>
          <p14:tracePt t="25062" x="4010025" y="890588"/>
          <p14:tracePt t="25099" x="3992563" y="890588"/>
          <p14:tracePt t="25121" x="3975100" y="890588"/>
          <p14:tracePt t="25147" x="3957638" y="890588"/>
          <p14:tracePt t="25162" x="3938588" y="890588"/>
          <p14:tracePt t="25198" x="3921125" y="890588"/>
          <p14:tracePt t="25219" x="3903663" y="890588"/>
          <p14:tracePt t="25226" x="3903663" y="873125"/>
          <p14:tracePt t="25248" x="3886200" y="873125"/>
          <p14:tracePt t="25256" x="3886200" y="855663"/>
          <p14:tracePt t="25273" x="3867150" y="855663"/>
          <p14:tracePt t="25298" x="3849688" y="855663"/>
          <p14:tracePt t="25321" x="3832225" y="855663"/>
          <p14:tracePt t="25355" x="3814763" y="855663"/>
          <p14:tracePt t="25369" x="3797300" y="855663"/>
          <p14:tracePt t="25383" x="3778250" y="855663"/>
          <p14:tracePt t="25491" x="3778250" y="873125"/>
          <p14:tracePt t="25499" x="3797300" y="873125"/>
          <p14:tracePt t="25513" x="3814763" y="890588"/>
          <p14:tracePt t="25542" x="3814763" y="908050"/>
          <p14:tracePt t="25548" x="3832225" y="925513"/>
          <p14:tracePt t="25563" x="3832225" y="944563"/>
          <p14:tracePt t="25573" x="3849688" y="944563"/>
          <p14:tracePt t="25591" x="3849688" y="962025"/>
          <p14:tracePt t="25606" x="3849688" y="979488"/>
          <p14:tracePt t="25623" x="3849688" y="996950"/>
          <p14:tracePt t="25639" x="3849688" y="1016000"/>
          <p14:tracePt t="25656" x="3849688" y="1033463"/>
          <p14:tracePt t="25673" x="3867150" y="1139825"/>
          <p14:tracePt t="25689" x="3867150" y="1265238"/>
          <p14:tracePt t="25691" x="3867150" y="1317625"/>
          <p14:tracePt t="25706" x="3867150" y="1371600"/>
          <p14:tracePt t="25722" x="3867150" y="1389063"/>
          <p14:tracePt t="25749" x="3867150" y="1406525"/>
          <p14:tracePt t="25763" x="3867150" y="1425575"/>
          <p14:tracePt t="25880" x="3867150" y="1406525"/>
          <p14:tracePt t="25915" x="3867150" y="1389063"/>
          <p14:tracePt t="25929" x="3867150" y="1371600"/>
          <p14:tracePt t="25952" x="3867150" y="1354138"/>
          <p14:tracePt t="25980" x="3867150" y="1336675"/>
          <p14:tracePt t="25986" x="3867150" y="1317625"/>
          <p14:tracePt t="26008" x="3867150" y="1300163"/>
          <p14:tracePt t="26017" x="3867150" y="1282700"/>
          <p14:tracePt t="26030" x="3867150" y="1265238"/>
          <p14:tracePt t="26044" x="3867150" y="1246188"/>
          <p14:tracePt t="26058" x="3867150" y="1228725"/>
          <p14:tracePt t="26072" x="3886200" y="1228725"/>
          <p14:tracePt t="26089" x="3886200" y="1211263"/>
          <p14:tracePt t="26114" x="3886200" y="1193800"/>
          <p14:tracePt t="26130" x="3886200" y="1176338"/>
          <p14:tracePt t="26202" x="3886200" y="1157288"/>
          <p14:tracePt t="26210" x="3903663" y="1157288"/>
          <p14:tracePt t="26224" x="3903663" y="1139825"/>
          <p14:tracePt t="26910" x="4064000" y="996950"/>
          <p14:tracePt t="26917" x="4313238" y="765175"/>
          <p14:tracePt t="26925" x="4527550" y="587375"/>
          <p14:tracePt t="26939" x="4919663" y="231775"/>
          <p14:tracePt t="29082" x="2424113" y="0"/>
          <p14:tracePt t="29088" x="2478088" y="34925"/>
          <p14:tracePt t="29096" x="2549525" y="125413"/>
          <p14:tracePt t="29104" x="2638425" y="214313"/>
          <p14:tracePt t="29121" x="2870200" y="463550"/>
          <p14:tracePt t="29138" x="3244850" y="801688"/>
          <p14:tracePt t="29155" x="3511550" y="1050925"/>
          <p14:tracePt t="29171" x="3743325" y="1282700"/>
          <p14:tracePt t="29188" x="3975100" y="1531938"/>
          <p14:tracePt t="29205" x="4135438" y="1709738"/>
          <p14:tracePt t="29209" x="4206875" y="1763713"/>
          <p14:tracePt t="29223" x="4295775" y="1835150"/>
          <p14:tracePt t="29238" x="4349750" y="1924050"/>
          <p14:tracePt t="29255" x="4402138" y="1958975"/>
          <p14:tracePt t="29271" x="4438650" y="2012950"/>
          <p14:tracePt t="29287" x="4510088" y="2047875"/>
          <p14:tracePt t="29289" x="4527550" y="2101850"/>
          <p14:tracePt t="29305" x="4545013" y="2101850"/>
          <p14:tracePt t="29321" x="4545013" y="2119313"/>
          <p14:tracePt t="29337" x="4562475" y="2136775"/>
          <p14:tracePt t="29355" x="4598988" y="2155825"/>
          <p14:tracePt t="29371" x="4687888" y="2190750"/>
          <p14:tracePt t="29388" x="4776788" y="2244725"/>
          <p14:tracePt t="29405" x="4883150" y="2262188"/>
          <p14:tracePt t="29407" x="4991100" y="2297113"/>
          <p14:tracePt t="29421" x="5114925" y="2333625"/>
          <p14:tracePt t="29437" x="5257800" y="2387600"/>
          <p14:tracePt t="29455" x="5400675" y="2439988"/>
          <p14:tracePt t="29459" x="5454650" y="2457450"/>
          <p14:tracePt t="29475" x="5686425" y="2528888"/>
          <p14:tracePt t="29487" x="5792788" y="2565400"/>
          <p14:tracePt t="29504" x="6130925" y="2636838"/>
          <p14:tracePt t="29521" x="6345238" y="2671763"/>
          <p14:tracePt t="29537" x="6523038" y="2689225"/>
          <p14:tracePt t="29555" x="6737350" y="2725738"/>
          <p14:tracePt t="29571" x="7040563" y="2760663"/>
          <p14:tracePt t="29588" x="7469188" y="2778125"/>
          <p14:tracePt t="29590" x="7700963" y="2797175"/>
          <p14:tracePt t="29605" x="8093075" y="2797175"/>
          <p14:tracePt t="29621" x="8413750" y="2760663"/>
          <p14:tracePt t="29637" x="8734425" y="2689225"/>
          <p14:tracePt t="45197" x="8912225" y="1354138"/>
          <p14:tracePt t="45203" x="8786813" y="1336675"/>
          <p14:tracePt t="45216" x="8555038" y="1265238"/>
          <p14:tracePt t="45232" x="8342313" y="1228725"/>
          <p14:tracePt t="45235" x="8216900" y="1211263"/>
          <p14:tracePt t="45249" x="8039100" y="1211263"/>
          <p14:tracePt t="45265" x="7896225" y="1211263"/>
          <p14:tracePt t="45282" x="7770813" y="1211263"/>
          <p14:tracePt t="45299" x="7629525" y="1211263"/>
          <p14:tracePt t="45300" x="7575550" y="1193800"/>
          <p14:tracePt t="45316" x="7486650" y="1176338"/>
          <p14:tracePt t="45333" x="7378700" y="1176338"/>
          <p14:tracePt t="45352" x="7289800" y="1139825"/>
          <p14:tracePt t="45366" x="7200900" y="1139825"/>
          <p14:tracePt t="45383" x="7112000" y="1122363"/>
          <p14:tracePt t="45400" x="7005638" y="1104900"/>
          <p14:tracePt t="45415" x="6934200" y="1085850"/>
          <p14:tracePt t="45432" x="6880225" y="1085850"/>
          <p14:tracePt t="45449" x="6808788" y="1068388"/>
          <p14:tracePt t="45465" x="6773863" y="1068388"/>
          <p14:tracePt t="45482" x="6754813" y="1050925"/>
          <p14:tracePt t="45500" x="6702425" y="1033463"/>
          <p14:tracePt t="45515" x="6648450" y="1016000"/>
          <p14:tracePt t="45532" x="6613525" y="1016000"/>
          <p14:tracePt t="45548" x="6577013" y="1016000"/>
          <p14:tracePt t="45550" x="6559550" y="996950"/>
          <p14:tracePt t="45566" x="6542088" y="979488"/>
          <p14:tracePt t="45582" x="6505575" y="979488"/>
          <p14:tracePt t="45599" x="6488113" y="979488"/>
          <p14:tracePt t="45616" x="6470650" y="979488"/>
          <p14:tracePt t="45687" x="6488113" y="979488"/>
          <p14:tracePt t="45694" x="6505575" y="979488"/>
          <p14:tracePt t="45709" x="6523038" y="979488"/>
          <p14:tracePt t="45723" x="6542088" y="979488"/>
          <p14:tracePt t="45732" x="6559550" y="979488"/>
          <p14:tracePt t="45748" x="6594475" y="979488"/>
          <p14:tracePt t="45765" x="6648450" y="979488"/>
          <p14:tracePt t="45782" x="6684963" y="979488"/>
          <p14:tracePt t="45798" x="6702425" y="979488"/>
          <p14:tracePt t="45816" x="6719888" y="979488"/>
          <p14:tracePt t="45832" x="6737350" y="979488"/>
          <p14:tracePt t="45849" x="6754813" y="979488"/>
          <p14:tracePt t="45952" x="6737350" y="979488"/>
          <p14:tracePt t="45981" x="6719888" y="979488"/>
          <p14:tracePt t="46002" x="6702425" y="979488"/>
          <p14:tracePt t="46117" x="6719888" y="979488"/>
          <p14:tracePt t="46138" x="6737350" y="979488"/>
          <p14:tracePt t="46151" x="6754813" y="979488"/>
          <p14:tracePt t="46166" x="6773863" y="979488"/>
          <p14:tracePt t="46173" x="6791325" y="979488"/>
          <p14:tracePt t="46182" x="6808788" y="979488"/>
          <p14:tracePt t="46200" x="6880225" y="944563"/>
          <p14:tracePt t="46202" x="6915150" y="925513"/>
          <p14:tracePt t="46216" x="7023100" y="873125"/>
          <p14:tracePt t="46232" x="7077075" y="819150"/>
          <p14:tracePt t="46249" x="7094538" y="784225"/>
          <p14:tracePt t="46266" x="7129463" y="712788"/>
          <p14:tracePt t="46283" x="7129463" y="676275"/>
          <p14:tracePt t="46299" x="7129463" y="623888"/>
          <p14:tracePt t="46316" x="7129463" y="569913"/>
          <p14:tracePt t="46333" x="7094538" y="534988"/>
          <p14:tracePt t="46350" x="7058025" y="481013"/>
          <p14:tracePt t="46352" x="7040563" y="463550"/>
          <p14:tracePt t="46366" x="6969125" y="392113"/>
          <p14:tracePt t="46382" x="6897688" y="355600"/>
          <p14:tracePt t="46399" x="6826250" y="320675"/>
          <p14:tracePt t="46415" x="6754813" y="303213"/>
          <p14:tracePt t="46417" x="6684963" y="285750"/>
          <p14:tracePt t="46432" x="6559550" y="285750"/>
          <p14:tracePt t="46448" x="6345238" y="285750"/>
          <p14:tracePt t="46466" x="6221413" y="303213"/>
          <p14:tracePt t="46482" x="6149975" y="320675"/>
          <p14:tracePt t="46499" x="6113463" y="338138"/>
          <p14:tracePt t="46520" x="6096000" y="338138"/>
          <p14:tracePt t="46534" x="6078538" y="338138"/>
          <p14:tracePt t="46548" x="6078538" y="355600"/>
          <p14:tracePt t="46565" x="6078538" y="374650"/>
          <p14:tracePt t="46591" x="6078538" y="392113"/>
          <p14:tracePt t="46613" x="6078538" y="409575"/>
          <p14:tracePt t="46642" x="6078538" y="427038"/>
          <p14:tracePt t="46650" x="6096000" y="427038"/>
          <p14:tracePt t="46666" x="6096000" y="446088"/>
          <p14:tracePt t="46687" x="6113463" y="446088"/>
          <p14:tracePt t="46699" x="6113463" y="463550"/>
          <p14:tracePt t="46715" x="6130925" y="463550"/>
          <p14:tracePt t="46717" x="6130925" y="481013"/>
          <p14:tracePt t="46743" x="6149975" y="481013"/>
          <p14:tracePt t="46750" x="6167438" y="498475"/>
          <p14:tracePt t="46765" x="6184900" y="515938"/>
          <p14:tracePt t="46782" x="6202363" y="534988"/>
          <p14:tracePt t="46785" x="6221413" y="534988"/>
          <p14:tracePt t="46800" x="6238875" y="569913"/>
          <p14:tracePt t="46815" x="6273800" y="569913"/>
          <p14:tracePt t="46832" x="6310313" y="569913"/>
          <p14:tracePt t="46848" x="6327775" y="587375"/>
          <p14:tracePt t="46850" x="6362700" y="606425"/>
          <p14:tracePt t="46865" x="6381750" y="606425"/>
          <p14:tracePt t="46882" x="6416675" y="606425"/>
          <p14:tracePt t="46901" x="6453188" y="641350"/>
          <p14:tracePt t="46915" x="6505575" y="641350"/>
          <p14:tracePt t="46933" x="6542088" y="641350"/>
          <p14:tracePt t="46950" x="6577013" y="676275"/>
          <p14:tracePt t="46966" x="6613525" y="676275"/>
          <p14:tracePt t="46982" x="6630988" y="695325"/>
          <p14:tracePt t="46986" x="6665913" y="712788"/>
          <p14:tracePt t="47002" x="6684963" y="712788"/>
          <p14:tracePt t="47017" x="6702425" y="730250"/>
          <p14:tracePt t="47032" x="6719888" y="730250"/>
          <p14:tracePt t="47048" x="6737350" y="747713"/>
          <p14:tracePt t="47051" x="6754813" y="747713"/>
          <p14:tracePt t="47065" x="6791325" y="765175"/>
          <p14:tracePt t="47082" x="6808788" y="801688"/>
          <p14:tracePt t="47098" x="6845300" y="801688"/>
          <p14:tracePt t="47116" x="6880225" y="836613"/>
          <p14:tracePt t="47132" x="6897688" y="855663"/>
          <p14:tracePt t="47148" x="6915150" y="873125"/>
          <p14:tracePt t="47149" x="6934200" y="873125"/>
          <p14:tracePt t="47166" x="6951663" y="873125"/>
          <p14:tracePt t="47181" x="6986588" y="890588"/>
          <p14:tracePt t="47199" x="6986588" y="908050"/>
          <p14:tracePt t="47201" x="7005638" y="908050"/>
          <p14:tracePt t="47215" x="7023100" y="908050"/>
          <p14:tracePt t="47233" x="7058025" y="925513"/>
          <p14:tracePt t="47248" x="7058025" y="944563"/>
          <p14:tracePt t="47251" x="7077075" y="944563"/>
          <p14:tracePt t="47265" x="7094538" y="944563"/>
          <p14:tracePt t="47282" x="7129463" y="944563"/>
          <p14:tracePt t="47299" x="7146925" y="944563"/>
          <p14:tracePt t="47301" x="7165975" y="944563"/>
          <p14:tracePt t="47316" x="7183438" y="944563"/>
          <p14:tracePt t="47332" x="7218363" y="944563"/>
          <p14:tracePt t="47349" x="7254875" y="944563"/>
          <p14:tracePt t="47365" x="7289800" y="944563"/>
          <p14:tracePt t="47386" x="7308850" y="944563"/>
          <p14:tracePt t="47400" x="7326313" y="944563"/>
          <p14:tracePt t="47416" x="7361238" y="944563"/>
          <p14:tracePt t="47432" x="7378700" y="962025"/>
          <p14:tracePt t="47449" x="7397750" y="962025"/>
          <p14:tracePt t="47452" x="7415213" y="962025"/>
          <p14:tracePt t="47466" x="7432675" y="962025"/>
          <p14:tracePt t="47483" x="7450138" y="962025"/>
          <p14:tracePt t="47509" x="7469188" y="962025"/>
          <p14:tracePt t="47531" x="7486650" y="962025"/>
          <p14:tracePt t="47753" x="7504113" y="979488"/>
          <p14:tracePt t="47760" x="7539038" y="996950"/>
          <p14:tracePt t="47768" x="7558088" y="996950"/>
          <p14:tracePt t="47781" x="7593013" y="1033463"/>
          <p14:tracePt t="47799" x="7664450" y="1068388"/>
          <p14:tracePt t="47816" x="7700963" y="1068388"/>
          <p14:tracePt t="47819" x="7718425" y="1085850"/>
          <p14:tracePt t="47834" x="7735888" y="1104900"/>
          <p14:tracePt t="47849" x="7753350" y="1104900"/>
          <p14:tracePt t="47866" x="7770813" y="1122363"/>
          <p14:tracePt t="47868" x="7789863" y="1122363"/>
          <p14:tracePt t="47904" x="7807325" y="1122363"/>
          <p14:tracePt t="47918" x="7824788" y="1122363"/>
          <p14:tracePt t="47953" x="7842250" y="1122363"/>
          <p14:tracePt t="47974" x="7861300" y="1122363"/>
          <p14:tracePt t="48019" x="7878763" y="1122363"/>
          <p14:tracePt t="48027" x="7896225" y="1122363"/>
          <p14:tracePt t="48034" x="7913688" y="1139825"/>
          <p14:tracePt t="48048" x="8039100" y="1176338"/>
          <p14:tracePt t="48064" x="8216900" y="1193800"/>
          <p14:tracePt t="48081" x="8448675" y="1211263"/>
          <p14:tracePt t="48098" x="8626475" y="1211263"/>
          <p14:tracePt t="48115" x="8805863" y="1228725"/>
          <p14:tracePt t="48117" x="8894763" y="1228725"/>
          <p14:tracePt t="48133" x="9072563" y="1228725"/>
          <p14:tracePt t="61972" x="9072563" y="1585913"/>
          <p14:tracePt t="61978" x="9055100" y="1603375"/>
          <p14:tracePt t="61993" x="8983663" y="1620838"/>
          <p14:tracePt t="62011" x="8877300" y="1657350"/>
          <p14:tracePt t="62014" x="8840788" y="1657350"/>
          <p14:tracePt t="62031" x="8751888" y="1692275"/>
          <p14:tracePt t="62043" x="8662988" y="1692275"/>
          <p14:tracePt t="62060" x="8609013" y="1709738"/>
          <p14:tracePt t="62077" x="8555038" y="1746250"/>
          <p14:tracePt t="62093" x="8537575" y="1746250"/>
          <p14:tracePt t="62109" x="8520113" y="1746250"/>
          <p14:tracePt t="62128" x="8502650" y="1746250"/>
          <p14:tracePt t="62149" x="8485188" y="1746250"/>
          <p14:tracePt t="62185" x="8466138" y="1746250"/>
          <p14:tracePt t="62277" x="8485188" y="1746250"/>
          <p14:tracePt t="62285" x="8502650" y="1746250"/>
          <p14:tracePt t="62293" x="8555038" y="1746250"/>
          <p14:tracePt t="62311" x="8680450" y="1746250"/>
          <p14:tracePt t="62314" x="8769350" y="1746250"/>
          <p14:tracePt t="62327" x="8983663" y="1763713"/>
          <p14:tracePt t="63325" x="8983663" y="1887538"/>
          <p14:tracePt t="63333" x="8858250" y="1870075"/>
          <p14:tracePt t="63344" x="8751888" y="1852613"/>
          <p14:tracePt t="63347" x="8626475" y="1852613"/>
          <p14:tracePt t="63360" x="8413750" y="1817688"/>
          <p14:tracePt t="63376" x="8128000" y="1798638"/>
          <p14:tracePt t="63395" x="7593013" y="1709738"/>
          <p14:tracePt t="63410" x="7326313" y="1638300"/>
          <p14:tracePt t="63426" x="7058025" y="1585913"/>
          <p14:tracePt t="63443" x="6826250" y="1566863"/>
          <p14:tracePt t="63445" x="6737350" y="1549400"/>
          <p14:tracePt t="63460" x="6542088" y="1514475"/>
          <p14:tracePt t="63476" x="6327775" y="1497013"/>
          <p14:tracePt t="63492" x="6130925" y="1443038"/>
          <p14:tracePt t="63494" x="6007100" y="1425575"/>
          <p14:tracePt t="63509" x="5881688" y="1406525"/>
          <p14:tracePt t="63510" x="5738813" y="1406525"/>
          <p14:tracePt t="63526" x="5418138" y="1336675"/>
          <p14:tracePt t="63543" x="5114925" y="1300163"/>
          <p14:tracePt t="63545" x="5008563" y="1282700"/>
          <p14:tracePt t="63559" x="4848225" y="1282700"/>
          <p14:tracePt t="63576" x="4741863" y="1282700"/>
          <p14:tracePt t="63593" x="4652963" y="1282700"/>
          <p14:tracePt t="63595" x="4616450" y="1282700"/>
          <p14:tracePt t="63611" x="4545013" y="1282700"/>
          <p14:tracePt t="63626" x="4473575" y="1282700"/>
          <p14:tracePt t="63642" x="4384675" y="1282700"/>
          <p14:tracePt t="63659" x="4313238" y="1282700"/>
          <p14:tracePt t="63661" x="4241800" y="1282700"/>
          <p14:tracePt t="63676" x="4117975" y="1282700"/>
          <p14:tracePt t="63693" x="3975100" y="1300163"/>
          <p14:tracePt t="63710" x="3797300" y="1354138"/>
          <p14:tracePt t="63727" x="3689350" y="1354138"/>
          <p14:tracePt t="63747" x="3546475" y="1371600"/>
          <p14:tracePt t="63753" x="3529013" y="1371600"/>
          <p14:tracePt t="63761" x="3494088" y="1371600"/>
          <p14:tracePt t="63777" x="3440113" y="1371600"/>
          <p14:tracePt t="63796" x="3386138" y="1371600"/>
          <p14:tracePt t="63819" x="3368675" y="1371600"/>
          <p14:tracePt t="63840" x="3351213" y="1371600"/>
          <p14:tracePt t="64013" x="3368675" y="1371600"/>
          <p14:tracePt t="64046" x="3386138" y="1371600"/>
          <p14:tracePt t="64061" x="3405188" y="1371600"/>
          <p14:tracePt t="64095" x="3422650" y="1371600"/>
          <p14:tracePt t="64111" x="3440113" y="1371600"/>
          <p14:tracePt t="64147" x="3457575" y="1371600"/>
          <p14:tracePt t="64160" x="3475038" y="1371600"/>
          <p14:tracePt t="64182" x="3494088" y="1371600"/>
          <p14:tracePt t="64190" x="3511550" y="1371600"/>
          <p14:tracePt t="64220" x="3529013" y="1389063"/>
          <p14:tracePt t="64234" x="3546475" y="1389063"/>
          <p14:tracePt t="64254" x="3565525" y="1389063"/>
          <p14:tracePt t="64262" x="3582988" y="1389063"/>
          <p14:tracePt t="64276" x="3600450" y="1389063"/>
          <p14:tracePt t="64292" x="3617913" y="1389063"/>
          <p14:tracePt t="64309" x="3636963" y="1389063"/>
          <p14:tracePt t="64326" x="3671888" y="1389063"/>
          <p14:tracePt t="64348" x="3689350" y="1389063"/>
          <p14:tracePt t="64370" x="3706813" y="1389063"/>
          <p14:tracePt t="64397" x="3725863" y="1389063"/>
          <p14:tracePt t="64404" x="3743325" y="1389063"/>
          <p14:tracePt t="64442" x="3760788" y="1389063"/>
          <p14:tracePt t="64454" x="3778250" y="1389063"/>
          <p14:tracePt t="64490" x="3797300" y="1389063"/>
          <p14:tracePt t="64504" x="3814763" y="1371600"/>
          <p14:tracePt t="64527" x="3814763" y="1354138"/>
          <p14:tracePt t="64541" x="3832225" y="1354138"/>
          <p14:tracePt t="64556" x="3849688" y="1336675"/>
          <p14:tracePt t="64570" x="3867150" y="1336675"/>
          <p14:tracePt t="64642" x="3886200" y="1336675"/>
          <p14:tracePt t="64720" x="3903663" y="1336675"/>
          <p14:tracePt t="64821" x="3921125" y="1317625"/>
          <p14:tracePt t="64856" x="3921125" y="1300163"/>
          <p14:tracePt t="64948" x="3921125" y="1282700"/>
          <p14:tracePt t="64984" x="3921125" y="1265238"/>
          <p14:tracePt t="65028" x="3938588" y="1265238"/>
          <p14:tracePt t="65049" x="3938588" y="1246188"/>
          <p14:tracePt t="65071" x="3938588" y="1228725"/>
          <p14:tracePt t="65105" x="3938588" y="1211263"/>
          <p14:tracePt t="65120" x="3938588" y="1193800"/>
          <p14:tracePt t="65128" x="3921125" y="1193800"/>
          <p14:tracePt t="65142" x="3921125" y="1176338"/>
          <p14:tracePt t="65143" x="3903663" y="1139825"/>
          <p14:tracePt t="65159" x="3867150" y="1104900"/>
          <p14:tracePt t="65175" x="3814763" y="1050925"/>
          <p14:tracePt t="65193" x="3689350" y="873125"/>
          <p14:tracePt t="65209" x="3565525" y="784225"/>
          <p14:tracePt t="65226" x="3422650" y="747713"/>
          <p14:tracePt t="65228" x="3351213" y="730250"/>
          <p14:tracePt t="65243" x="3225800" y="730250"/>
          <p14:tracePt t="65259" x="3101975" y="730250"/>
          <p14:tracePt t="65276" x="2994025" y="730250"/>
          <p14:tracePt t="65278" x="2959100" y="730250"/>
          <p14:tracePt t="65292" x="2922588" y="747713"/>
          <p14:tracePt t="65309" x="2887663" y="765175"/>
          <p14:tracePt t="65330" x="2870200" y="765175"/>
          <p14:tracePt t="65344" x="2851150" y="801688"/>
          <p14:tracePt t="65359" x="2851150" y="819150"/>
          <p14:tracePt t="65376" x="2851150" y="836613"/>
          <p14:tracePt t="65392" x="2851150" y="855663"/>
          <p14:tracePt t="65408" x="2851150" y="890588"/>
          <p14:tracePt t="65434" x="2851150" y="908050"/>
          <p14:tracePt t="65442" x="2851150" y="925513"/>
          <p14:tracePt t="65459" x="2870200" y="944563"/>
          <p14:tracePt t="65476" x="2905125" y="962025"/>
          <p14:tracePt t="65492" x="2905125" y="979488"/>
          <p14:tracePt t="65494" x="2922588" y="996950"/>
          <p14:tracePt t="65508" x="2941638" y="996950"/>
          <p14:tracePt t="65527" x="2959100" y="1016000"/>
          <p14:tracePt t="65542" x="2959100" y="1033463"/>
          <p14:tracePt t="65558" x="2959100" y="1050925"/>
          <p14:tracePt t="65575" x="2959100" y="1068388"/>
          <p14:tracePt t="65592" x="2922588" y="1193800"/>
          <p14:tracePt t="65609" x="2870200" y="1317625"/>
          <p14:tracePt t="65625" x="2833688" y="1425575"/>
          <p14:tracePt t="65642" x="2816225" y="1531938"/>
          <p14:tracePt t="65659" x="2816225" y="1692275"/>
          <p14:tracePt t="65675" x="2833688" y="1763713"/>
          <p14:tracePt t="65693" x="2887663" y="1852613"/>
          <p14:tracePt t="65695" x="2922588" y="1870075"/>
          <p14:tracePt t="65709" x="2994025" y="1958975"/>
          <p14:tracePt t="65725" x="3119438" y="2066925"/>
          <p14:tracePt t="65743" x="3297238" y="2155825"/>
          <p14:tracePt t="65744" x="3351213" y="2173288"/>
          <p14:tracePt t="65761" x="3457575" y="2227263"/>
          <p14:tracePt t="65776" x="3529013" y="2227263"/>
          <p14:tracePt t="65792" x="3582988" y="2227263"/>
          <p14:tracePt t="65794" x="3600450" y="2227263"/>
          <p14:tracePt t="65809" x="3725863" y="2190750"/>
          <p14:tracePt t="65825" x="3903663" y="2136775"/>
          <p14:tracePt t="65842" x="4189413" y="2030413"/>
          <p14:tracePt t="65845" x="4313238" y="1978025"/>
          <p14:tracePt t="65860" x="4456113" y="1924050"/>
          <p14:tracePt t="65875" x="4527550" y="1870075"/>
          <p14:tracePt t="65892" x="4581525" y="1817688"/>
          <p14:tracePt t="65909" x="4616450" y="1781175"/>
          <p14:tracePt t="65925" x="4633913" y="1746250"/>
          <p14:tracePt t="65942" x="4652963" y="1692275"/>
          <p14:tracePt t="65960" x="4652963" y="1549400"/>
          <p14:tracePt t="65975" x="4598988" y="1460500"/>
          <p14:tracePt t="65992" x="4562475" y="1354138"/>
          <p14:tracePt t="66009" x="4510088" y="1265238"/>
          <p14:tracePt t="66009" x="4456113" y="1211263"/>
          <p14:tracePt t="66025" x="4367213" y="1139825"/>
          <p14:tracePt t="66042" x="4189413" y="1068388"/>
          <p14:tracePt t="66060" x="3797300" y="944563"/>
          <p14:tracePt t="66076" x="3582988" y="855663"/>
          <p14:tracePt t="66092" x="3386138" y="819150"/>
          <p14:tracePt t="66095" x="3351213" y="801688"/>
          <p14:tracePt t="66111" x="3262313" y="784225"/>
          <p14:tracePt t="66125" x="3208338" y="784225"/>
          <p14:tracePt t="66142" x="3173413" y="784225"/>
          <p14:tracePt t="66159" x="3154363" y="784225"/>
          <p14:tracePt t="66188" x="3136900" y="801688"/>
          <p14:tracePt t="66204" x="3119438" y="801688"/>
          <p14:tracePt t="66232" x="3101975" y="836613"/>
          <p14:tracePt t="66249" x="3101975" y="855663"/>
          <p14:tracePt t="66259" x="3082925" y="873125"/>
          <p14:tracePt t="66275" x="3082925" y="890588"/>
          <p14:tracePt t="66292" x="3065463" y="925513"/>
          <p14:tracePt t="66311" x="3048000" y="962025"/>
          <p14:tracePt t="66326" x="3048000" y="996950"/>
          <p14:tracePt t="66342" x="3048000" y="1050925"/>
          <p14:tracePt t="66359" x="3048000" y="1068388"/>
          <p14:tracePt t="66362" x="3048000" y="1085850"/>
          <p14:tracePt t="66376" x="3048000" y="1122363"/>
          <p14:tracePt t="66392" x="3065463" y="1228725"/>
          <p14:tracePt t="66400" x="3101975" y="1282700"/>
          <p14:tracePt t="66408" x="3119438" y="1354138"/>
          <p14:tracePt t="66418" x="3136900" y="1406525"/>
          <p14:tracePt t="66429" x="3136900" y="1425575"/>
          <p14:tracePt t="66442" x="3154363" y="1443038"/>
          <p14:tracePt t="66459" x="3173413" y="1460500"/>
          <p14:tracePt t="66475" x="3173413" y="1477963"/>
          <p14:tracePt t="66492" x="3190875" y="1497013"/>
          <p14:tracePt t="66509" x="3208338" y="1514475"/>
          <p14:tracePt t="66511" x="3225800" y="1531938"/>
          <p14:tracePt t="66525" x="3279775" y="1585913"/>
          <p14:tracePt t="66541" x="3333750" y="1620838"/>
          <p14:tracePt t="66558" x="3351213" y="1657350"/>
          <p14:tracePt t="66575" x="3386138" y="1674813"/>
          <p14:tracePt t="66591" x="3405188" y="1692275"/>
          <p14:tracePt t="66609" x="3422650" y="1692275"/>
          <p14:tracePt t="66626" x="3440113" y="1709738"/>
          <p14:tracePt t="66642" x="3457575" y="1727200"/>
          <p14:tracePt t="66659" x="3475038" y="1727200"/>
          <p14:tracePt t="66661" x="3494088" y="1727200"/>
          <p14:tracePt t="66690" x="3511550" y="1727200"/>
          <p14:tracePt t="66711" x="3529013" y="1727200"/>
          <p14:tracePt t="66747" x="3546475" y="1727200"/>
          <p14:tracePt t="66761" x="3565525" y="1727200"/>
          <p14:tracePt t="66775" x="3565525" y="1746250"/>
          <p14:tracePt t="66782" x="3582988" y="1746250"/>
          <p14:tracePt t="66792" x="3600450" y="1746250"/>
          <p14:tracePt t="66808" x="3617913" y="1746250"/>
          <p14:tracePt t="66825" x="3654425" y="1746250"/>
          <p14:tracePt t="66842" x="3689350" y="1746250"/>
          <p14:tracePt t="66858" x="3725863" y="1763713"/>
          <p14:tracePt t="66876" x="3778250" y="1763713"/>
          <p14:tracePt t="66892" x="3814763" y="1763713"/>
          <p14:tracePt t="66908" x="3832225" y="1763713"/>
          <p14:tracePt t="66925" x="3886200" y="1763713"/>
          <p14:tracePt t="66942" x="3921125" y="1763713"/>
          <p14:tracePt t="66958" x="3957638" y="1763713"/>
          <p14:tracePt t="66975" x="4046538" y="1763713"/>
          <p14:tracePt t="66992" x="4081463" y="1763713"/>
          <p14:tracePt t="67009" x="4117975" y="1763713"/>
          <p14:tracePt t="67011" x="4152900" y="1763713"/>
          <p14:tracePt t="67026" x="4189413" y="1746250"/>
          <p14:tracePt t="67042" x="4241800" y="1746250"/>
          <p14:tracePt t="67058" x="4260850" y="1746250"/>
          <p14:tracePt t="67076" x="4313238" y="1746250"/>
          <p14:tracePt t="67091" x="4349750" y="1746250"/>
          <p14:tracePt t="67109" x="4384675" y="1746250"/>
          <p14:tracePt t="67125" x="4402138" y="1727200"/>
          <p14:tracePt t="67141" x="4421188" y="1727200"/>
          <p14:tracePt t="67170" x="4438650" y="1727200"/>
          <p14:tracePt t="67183" x="4456113" y="1727200"/>
          <p14:tracePt t="67290" x="4456113" y="1709738"/>
          <p14:tracePt t="67350" x="4456113" y="1692275"/>
          <p14:tracePt t="67356" x="4438650" y="1692275"/>
          <p14:tracePt t="68915" x="4562475" y="1746250"/>
          <p14:tracePt t="68922" x="4776788" y="1835150"/>
          <p14:tracePt t="68929" x="4954588" y="1924050"/>
          <p14:tracePt t="68940" x="5062538" y="2012950"/>
          <p14:tracePt t="68958" x="5329238" y="2119313"/>
          <p14:tracePt t="68974" x="5400675" y="2173288"/>
          <p14:tracePt t="68991" x="5454650" y="2190750"/>
          <p14:tracePt t="69008" x="5561013" y="2227263"/>
          <p14:tracePt t="69025" x="5649913" y="2262188"/>
          <p14:tracePt t="69041" x="5775325" y="2279650"/>
          <p14:tracePt t="69058" x="5935663" y="2297113"/>
          <p14:tracePt t="69074" x="5989638" y="2297113"/>
          <p14:tracePt t="69076" x="6061075" y="2316163"/>
          <p14:tracePt t="69091" x="6167438" y="2333625"/>
          <p14:tracePt t="69109" x="6292850" y="2351088"/>
          <p14:tracePt t="69124" x="6381750" y="2368550"/>
          <p14:tracePt t="69141" x="6416675" y="2387600"/>
          <p14:tracePt t="69158" x="6453188" y="2387600"/>
          <p14:tracePt t="69194" x="6470650" y="2387600"/>
          <p14:tracePt t="69209" x="6488113" y="2387600"/>
          <p14:tracePt t="69244" x="6505575" y="2387600"/>
          <p14:tracePt t="69258" x="6523038" y="2387600"/>
          <p14:tracePt t="69295" x="6542088" y="2387600"/>
          <p14:tracePt t="69309" x="6559550" y="2387600"/>
          <p14:tracePt t="69418" x="6577013" y="2387600"/>
          <p14:tracePt t="69476" x="6594475" y="2387600"/>
          <p14:tracePt t="69508" x="6613525" y="2387600"/>
          <p14:tracePt t="69532" x="6630988" y="2387600"/>
          <p14:tracePt t="69556" x="6648450" y="2387600"/>
          <p14:tracePt t="69572" x="6665913" y="2387600"/>
          <p14:tracePt t="69590" x="6684963" y="2387600"/>
          <p14:tracePt t="69622" x="6702425" y="2387600"/>
          <p14:tracePt t="69630" x="6719888" y="2387600"/>
          <p14:tracePt t="69671" x="6737350" y="2387600"/>
          <p14:tracePt t="69688" x="6754813" y="2368550"/>
          <p14:tracePt t="69728" x="6773863" y="2368550"/>
          <p14:tracePt t="69743" x="6791325" y="2368550"/>
          <p14:tracePt t="69758" x="6791325" y="2351088"/>
          <p14:tracePt t="69768" x="6808788" y="2351088"/>
          <p14:tracePt t="69775" x="6826250" y="2351088"/>
          <p14:tracePt t="69790" x="6826250" y="2333625"/>
          <p14:tracePt t="69873" x="6845300" y="2333625"/>
          <p14:tracePt t="70249" x="6880225" y="2333625"/>
          <p14:tracePt t="70260" x="6934200" y="2333625"/>
          <p14:tracePt t="70274" x="7200900" y="2405063"/>
          <p14:tracePt t="70290" x="7504113" y="2493963"/>
          <p14:tracePt t="70307" x="7629525" y="2493963"/>
          <p14:tracePt t="70324" x="7735888" y="2493963"/>
          <p14:tracePt t="70341" x="7807325" y="2493963"/>
          <p14:tracePt t="70345" x="7842250" y="2493963"/>
          <p14:tracePt t="70358" x="7896225" y="2493963"/>
          <p14:tracePt t="70361" x="7950200" y="2493963"/>
          <p14:tracePt t="70373" x="8002588" y="2476500"/>
          <p14:tracePt t="70390" x="8128000" y="2476500"/>
          <p14:tracePt t="70407" x="8253413" y="2457450"/>
          <p14:tracePt t="70425" x="8377238" y="2439988"/>
          <p14:tracePt t="70441" x="8431213" y="2422525"/>
          <p14:tracePt t="70460" x="8448675" y="2405063"/>
          <p14:tracePt t="70476" x="8448675" y="2387600"/>
          <p14:tracePt t="70492" x="8466138" y="2387600"/>
          <p14:tracePt t="70508" x="8485188" y="2387600"/>
          <p14:tracePt t="70525" x="8502650" y="2387600"/>
          <p14:tracePt t="70540" x="8502650" y="2368550"/>
          <p14:tracePt t="70557" x="8502650" y="2351088"/>
          <p14:tracePt t="70588" x="8502650" y="2333625"/>
          <p14:tracePt t="72396" x="8342313" y="2316163"/>
          <p14:tracePt t="72403" x="8074025" y="2297113"/>
          <p14:tracePt t="72412" x="7789863" y="2227263"/>
          <p14:tracePt t="72423" x="7558088" y="2173288"/>
          <p14:tracePt t="72425" x="7326313" y="2136775"/>
          <p14:tracePt t="72440" x="6791325" y="1958975"/>
          <p14:tracePt t="72457" x="6310313" y="1781175"/>
          <p14:tracePt t="72460" x="6061075" y="1709738"/>
          <p14:tracePt t="72473" x="5649913" y="1566863"/>
          <p14:tracePt t="72491" x="5294313" y="1460500"/>
          <p14:tracePt t="72506" x="5026025" y="1389063"/>
          <p14:tracePt t="72523" x="4722813" y="1354138"/>
          <p14:tracePt t="72525" x="4616450" y="1336675"/>
          <p14:tracePt t="72540" x="4402138" y="1282700"/>
          <p14:tracePt t="72556" x="4189413" y="1246188"/>
          <p14:tracePt t="72574" x="4046538" y="1193800"/>
          <p14:tracePt t="72575" x="3992563" y="1176338"/>
          <p14:tracePt t="72590" x="3903663" y="1157288"/>
          <p14:tracePt t="72606" x="3867150" y="1139825"/>
          <p14:tracePt t="72625" x="3849688" y="1139825"/>
          <p14:tracePt t="72675" x="3867150" y="1139825"/>
          <p14:tracePt t="72690" x="3867150" y="1157288"/>
          <p14:tracePt t="72711" x="3886200" y="1176338"/>
          <p14:tracePt t="72726" x="3903663" y="1176338"/>
          <p14:tracePt t="72748" x="3903663" y="1193800"/>
          <p14:tracePt t="72755" x="3921125" y="1193800"/>
          <p14:tracePt t="72761" x="3921125" y="1211263"/>
          <p14:tracePt t="72773" x="3975100" y="1211263"/>
          <p14:tracePt t="72776" x="4010025" y="1265238"/>
          <p14:tracePt t="72789" x="4064000" y="1317625"/>
          <p14:tracePt t="72791" x="4117975" y="1354138"/>
          <p14:tracePt t="72806" x="4189413" y="1425575"/>
          <p14:tracePt t="72823" x="4313238" y="1514475"/>
          <p14:tracePt t="72840" x="4491038" y="1585913"/>
          <p14:tracePt t="72857" x="4598988" y="1620838"/>
          <p14:tracePt t="72873" x="4722813" y="1620838"/>
          <p14:tracePt t="72876" x="4741863" y="1620838"/>
          <p14:tracePt t="72892" x="4776788" y="1620838"/>
          <p14:tracePt t="72906" x="4794250" y="1620838"/>
          <p14:tracePt t="72923" x="4813300" y="1620838"/>
          <p14:tracePt t="72940" x="4813300" y="1603375"/>
          <p14:tracePt t="72956" x="4830763" y="1603375"/>
          <p14:tracePt t="72973" x="4830763" y="1585913"/>
          <p14:tracePt t="72976" x="4830763" y="1566863"/>
          <p14:tracePt t="72991" x="4794250" y="1514475"/>
          <p14:tracePt t="73007" x="4670425" y="1443038"/>
          <p14:tracePt t="73023" x="4456113" y="1336675"/>
          <p14:tracePt t="73041" x="3992563" y="1176338"/>
          <p14:tracePt t="73057" x="3814763" y="1122363"/>
          <p14:tracePt t="73072" x="3671888" y="1104900"/>
          <p14:tracePt t="73091" x="3511550" y="1104900"/>
          <p14:tracePt t="73106" x="3405188" y="1122363"/>
          <p14:tracePt t="73122" x="3225800" y="1193800"/>
          <p14:tracePt t="73140" x="3013075" y="1265238"/>
          <p14:tracePt t="73156" x="2922588" y="1282700"/>
          <p14:tracePt t="73172" x="2887663" y="1300163"/>
          <p14:tracePt t="73190" x="2870200" y="1317625"/>
          <p14:tracePt t="73219" x="2870200" y="1336675"/>
          <p14:tracePt t="73234" x="2870200" y="1354138"/>
          <p14:tracePt t="73249" x="2870200" y="1371600"/>
          <p14:tracePt t="73256" x="2870200" y="1425575"/>
          <p14:tracePt t="73273" x="2922588" y="1566863"/>
          <p14:tracePt t="73290" x="2994025" y="1781175"/>
          <p14:tracePt t="73291" x="3048000" y="1870075"/>
          <p14:tracePt t="73306" x="3154363" y="1995488"/>
          <p14:tracePt t="73323" x="3225800" y="2084388"/>
          <p14:tracePt t="73340" x="3314700" y="2119313"/>
          <p14:tracePt t="73342" x="3333750" y="2119313"/>
          <p14:tracePt t="73357" x="3386138" y="2136775"/>
          <p14:tracePt t="73373" x="3475038" y="2136775"/>
          <p14:tracePt t="73377" x="3511550" y="2136775"/>
          <p14:tracePt t="73389" x="3565525" y="2136775"/>
          <p14:tracePt t="73391" x="3617913" y="2136775"/>
          <p14:tracePt t="73407" x="3778250" y="2136775"/>
          <p14:tracePt t="73422" x="4010025" y="2119313"/>
          <p14:tracePt t="73440" x="4278313" y="2101850"/>
          <p14:tracePt t="73442" x="4367213" y="2084388"/>
          <p14:tracePt t="73456" x="4473575" y="2066925"/>
          <p14:tracePt t="73473" x="4545013" y="2047875"/>
          <p14:tracePt t="73489" x="4562475" y="2047875"/>
          <p14:tracePt t="73506" x="4581525" y="2030413"/>
          <p14:tracePt t="73542" x="4598988" y="2030413"/>
          <p14:tracePt t="73549" x="4598988" y="2012950"/>
          <p14:tracePt t="73563" x="4616450" y="2012950"/>
          <p14:tracePt t="73591" x="4633913" y="2012950"/>
          <p14:tracePt t="73606" x="4652963" y="2012950"/>
          <p14:tracePt t="73614" x="4687888" y="1995488"/>
          <p14:tracePt t="73622" x="4722813" y="1995488"/>
          <p14:tracePt t="73639" x="4794250" y="1958975"/>
          <p14:tracePt t="73656" x="4865688" y="1941513"/>
          <p14:tracePt t="73672" x="4883150" y="1941513"/>
          <p14:tracePt t="73689" x="4902200" y="1924050"/>
          <p14:tracePt t="73706" x="4937125" y="1924050"/>
          <p14:tracePt t="73722" x="4954588" y="1906588"/>
          <p14:tracePt t="73739" x="4973638" y="1906588"/>
          <p14:tracePt t="73756" x="4991100" y="1906588"/>
          <p14:tracePt t="73784" x="5008563" y="1906588"/>
          <p14:tracePt t="73806" x="5026025" y="1906588"/>
          <p14:tracePt t="73820" x="5026025" y="1887538"/>
          <p14:tracePt t="73843" x="5045075" y="1887538"/>
          <p14:tracePt t="73864" x="5062538" y="1870075"/>
          <p14:tracePt t="73886" x="5062538" y="1852613"/>
          <p14:tracePt t="73900" x="5080000" y="1852613"/>
          <p14:tracePt t="73913" x="5097463" y="1835150"/>
          <p14:tracePt t="73928" x="5114925" y="1835150"/>
          <p14:tracePt t="73940" x="5114925" y="1817688"/>
          <p14:tracePt t="73957" x="5133975" y="1817688"/>
          <p14:tracePt t="73973" x="5133975" y="1798638"/>
          <p14:tracePt t="73990" x="5151438" y="1781175"/>
          <p14:tracePt t="74009" x="5168900" y="1763713"/>
          <p14:tracePt t="74024" x="5168900" y="1746250"/>
          <p14:tracePt t="74044" x="5168900" y="1727200"/>
          <p14:tracePt t="74057" x="5168900" y="1709738"/>
          <p14:tracePt t="74080" x="5168900" y="1692275"/>
          <p14:tracePt t="74089" x="5168900" y="1674813"/>
          <p14:tracePt t="74106" x="5168900" y="1657350"/>
          <p14:tracePt t="74123" x="5186363" y="1620838"/>
          <p14:tracePt t="74139" x="5205413" y="1603375"/>
          <p14:tracePt t="74156" x="5222875" y="1585913"/>
          <p14:tracePt t="74172" x="5222875" y="1549400"/>
          <p14:tracePt t="74189" x="5240338" y="1514475"/>
          <p14:tracePt t="74206" x="5257800" y="1497013"/>
          <p14:tracePt t="74208" x="5257800" y="1477963"/>
          <p14:tracePt t="74223" x="5257800" y="1443038"/>
          <p14:tracePt t="74239" x="5257800" y="1425575"/>
          <p14:tracePt t="74257" x="5257800" y="1389063"/>
          <p14:tracePt t="74259" x="5257800" y="1371600"/>
          <p14:tracePt t="74272" x="5257800" y="1336675"/>
          <p14:tracePt t="74274" x="5257800" y="1317625"/>
          <p14:tracePt t="74289" x="5257800" y="1265238"/>
          <p14:tracePt t="74306" x="5222875" y="1193800"/>
          <p14:tracePt t="74309" x="5205413" y="1176338"/>
          <p14:tracePt t="74323" x="5168900" y="1104900"/>
          <p14:tracePt t="74340" x="5114925" y="1033463"/>
          <p14:tracePt t="74356" x="5026025" y="979488"/>
          <p14:tracePt t="74359" x="4973638" y="944563"/>
          <p14:tracePt t="74373" x="4813300" y="890588"/>
          <p14:tracePt t="74390" x="4687888" y="855663"/>
          <p14:tracePt t="74406" x="4545013" y="836613"/>
          <p14:tracePt t="74408" x="4491038" y="836613"/>
          <p14:tracePt t="74424" x="4438650" y="836613"/>
          <p14:tracePt t="74440" x="4384675" y="836613"/>
          <p14:tracePt t="74467" x="4367213" y="855663"/>
          <p14:tracePt t="74488" x="4349750" y="873125"/>
          <p14:tracePt t="74508" x="4349750" y="890588"/>
          <p14:tracePt t="74515" x="4349750" y="908050"/>
          <p14:tracePt t="74537" x="4349750" y="925513"/>
          <p14:tracePt t="74545" x="4349750" y="962025"/>
          <p14:tracePt t="74556" x="4349750" y="979488"/>
          <p14:tracePt t="74574" x="4330700" y="1139825"/>
          <p14:tracePt t="74589" x="4330700" y="1228725"/>
          <p14:tracePt t="74605" x="4330700" y="1300163"/>
          <p14:tracePt t="74623" x="4367213" y="1425575"/>
          <p14:tracePt t="74639" x="4402138" y="1477963"/>
          <p14:tracePt t="74656" x="4473575" y="1566863"/>
          <p14:tracePt t="74674" x="4545013" y="1620838"/>
          <p14:tracePt t="74689" x="4562475" y="1638300"/>
          <p14:tracePt t="74706" x="4581525" y="1638300"/>
          <p14:tracePt t="74722" x="4616450" y="1638300"/>
          <p14:tracePt t="74739" x="4652963" y="1638300"/>
          <p14:tracePt t="74755" x="4705350" y="1638300"/>
          <p14:tracePt t="74774" x="4813300" y="1638300"/>
          <p14:tracePt t="74788" x="4902200" y="1620838"/>
          <p14:tracePt t="74805" x="4973638" y="1603375"/>
          <p14:tracePt t="74824" x="5080000" y="1585913"/>
          <p14:tracePt t="74839" x="5133975" y="1585913"/>
          <p14:tracePt t="74856" x="5186363" y="1566863"/>
          <p14:tracePt t="74880" x="5205413" y="1549400"/>
          <p14:tracePt t="74883" x="5222875" y="1531938"/>
          <p14:tracePt t="74905" x="5240338" y="1531938"/>
          <p14:tracePt t="74921" x="5257800" y="1514475"/>
          <p14:tracePt t="74931" x="5257800" y="1497013"/>
          <p14:tracePt t="74939" x="5257800" y="1477963"/>
          <p14:tracePt t="74956" x="5240338" y="1443038"/>
          <p14:tracePt t="74974" x="5205413" y="1389063"/>
          <p14:tracePt t="74989" x="5151438" y="1336675"/>
          <p14:tracePt t="75006" x="5097463" y="1300163"/>
          <p14:tracePt t="75010" x="5080000" y="1282700"/>
          <p14:tracePt t="75024" x="5026025" y="1246188"/>
          <p14:tracePt t="75039" x="4991100" y="1193800"/>
          <p14:tracePt t="75056" x="4919663" y="1176338"/>
          <p14:tracePt t="75073" x="4865688" y="1157288"/>
          <p14:tracePt t="75074" x="4848225" y="1139825"/>
          <p14:tracePt t="75088" x="4776788" y="1122363"/>
          <p14:tracePt t="75106" x="4759325" y="1122363"/>
          <p14:tracePt t="75122" x="4741863" y="1122363"/>
          <p14:tracePt t="75138" x="4705350" y="1122363"/>
          <p14:tracePt t="75160" x="4705350" y="1139825"/>
          <p14:tracePt t="75172" x="4687888" y="1139825"/>
          <p14:tracePt t="75189" x="4670425" y="1139825"/>
          <p14:tracePt t="75205" x="4670425" y="1157288"/>
          <p14:tracePt t="75223" x="4670425" y="1176338"/>
          <p14:tracePt t="75246" x="4670425" y="1193800"/>
          <p14:tracePt t="75261" x="4670425" y="1211263"/>
          <p14:tracePt t="75275" x="4687888" y="1211263"/>
          <p14:tracePt t="75289" x="4687888" y="1246188"/>
          <p14:tracePt t="75306" x="4687888" y="1265238"/>
          <p14:tracePt t="75323" x="4705350" y="1282700"/>
          <p14:tracePt t="75324" x="4722813" y="1300163"/>
          <p14:tracePt t="75339" x="4722813" y="1317625"/>
          <p14:tracePt t="75355" x="4741863" y="1354138"/>
          <p14:tracePt t="75372" x="4741863" y="1371600"/>
          <p14:tracePt t="75389" x="4759325" y="1406525"/>
          <p14:tracePt t="75405" x="4776788" y="1425575"/>
          <p14:tracePt t="75422" x="4776788" y="1443038"/>
          <p14:tracePt t="75424" x="4794250" y="1443038"/>
          <p14:tracePt t="75440" x="4794250" y="1460500"/>
          <p14:tracePt t="75455" x="4813300" y="1460500"/>
          <p14:tracePt t="75473" x="4813300" y="1477963"/>
          <p14:tracePt t="75475" x="4830763" y="1477963"/>
          <p14:tracePt t="75490" x="4830763" y="1497013"/>
          <p14:tracePt t="75506" x="4848225" y="1497013"/>
          <p14:tracePt t="75522" x="4848225" y="1514475"/>
          <p14:tracePt t="75539" x="4865688" y="1514475"/>
          <p14:tracePt t="75555" x="4883150" y="1531938"/>
          <p14:tracePt t="75583" x="4902200" y="1531938"/>
          <p14:tracePt t="75598" x="4919663" y="1549400"/>
          <p14:tracePt t="75633" x="4937125" y="1549400"/>
          <p14:tracePt t="75647" x="4954588" y="1549400"/>
          <p14:tracePt t="75682" x="4973638" y="1549400"/>
          <p14:tracePt t="75696" x="4991100" y="1549400"/>
          <p14:tracePt t="75718" x="5008563" y="1549400"/>
          <p14:tracePt t="75747" x="5026025" y="1549400"/>
          <p14:tracePt t="75812" x="5045075" y="1549400"/>
          <p14:tracePt t="76557" x="5080000" y="1566863"/>
          <p14:tracePt t="76566" x="5168900" y="1603375"/>
          <p14:tracePt t="76573" x="5240338" y="1638300"/>
          <p14:tracePt t="76588" x="5400675" y="1692275"/>
          <p14:tracePt t="76605" x="5614988" y="1727200"/>
          <p14:tracePt t="76622" x="5829300" y="1781175"/>
          <p14:tracePt t="76623" x="5899150" y="1798638"/>
          <p14:tracePt t="76638" x="6007100" y="1798638"/>
          <p14:tracePt t="76655" x="6096000" y="1798638"/>
          <p14:tracePt t="76658" x="6149975" y="1798638"/>
          <p14:tracePt t="76672" x="6184900" y="1798638"/>
          <p14:tracePt t="76674" x="6238875" y="1817688"/>
          <p14:tracePt t="76689" x="6345238" y="1817688"/>
          <p14:tracePt t="76705" x="6542088" y="1817688"/>
          <p14:tracePt t="76721" x="6862763" y="1817688"/>
          <p14:tracePt t="76723" x="7040563" y="1835150"/>
          <p14:tracePt t="76739" x="7326313" y="1835150"/>
          <p14:tracePt t="76755" x="7558088" y="1870075"/>
          <p14:tracePt t="76772" x="7789863" y="1887538"/>
          <p14:tracePt t="76775" x="7950200" y="1887538"/>
          <p14:tracePt t="76789" x="8324850" y="1852613"/>
          <p14:tracePt t="76805" x="8877300" y="1852613"/>
          <p14:tracePt t="78515" x="8947150" y="1746250"/>
          <p14:tracePt t="78522" x="8823325" y="1746250"/>
          <p14:tracePt t="78539" x="8466138" y="1781175"/>
          <p14:tracePt t="78555" x="8234363" y="1798638"/>
          <p14:tracePt t="78573" x="8021638" y="1798638"/>
          <p14:tracePt t="78575" x="7913688" y="1798638"/>
          <p14:tracePt t="78587" x="7824788" y="1798638"/>
          <p14:tracePt t="78604" x="7521575" y="1798638"/>
          <p14:tracePt t="78621" x="7378700" y="1781175"/>
          <p14:tracePt t="78638" x="7146925" y="1763713"/>
          <p14:tracePt t="78654" x="7005638" y="1727200"/>
          <p14:tracePt t="78671" x="6862763" y="1727200"/>
          <p14:tracePt t="78689" x="6648450" y="1709738"/>
          <p14:tracePt t="78704" x="6523038" y="1709738"/>
          <p14:tracePt t="78721" x="6399213" y="1709738"/>
          <p14:tracePt t="78738" x="6292850" y="1692275"/>
          <p14:tracePt t="78754" x="6238875" y="1692275"/>
          <p14:tracePt t="78770" x="6202363" y="1692275"/>
          <p14:tracePt t="78789" x="6184900" y="1692275"/>
          <p14:tracePt t="78804" x="6149975" y="1692275"/>
          <p14:tracePt t="78821" x="6130925" y="1692275"/>
          <p14:tracePt t="78838" x="6113463" y="1692275"/>
          <p14:tracePt t="78840" x="6096000" y="1692275"/>
          <p14:tracePt t="78855" x="6078538" y="1692275"/>
          <p14:tracePt t="78871" x="6061075" y="1692275"/>
          <p14:tracePt t="78887" x="6024563" y="1692275"/>
          <p14:tracePt t="78905" x="5989638" y="1674813"/>
          <p14:tracePt t="78926" x="5970588" y="1674813"/>
          <p14:tracePt t="78937" x="5953125" y="1657350"/>
          <p14:tracePt t="78954" x="5935663" y="1657350"/>
          <p14:tracePt t="78971" x="5918200" y="1657350"/>
          <p14:tracePt t="78989" x="5918200" y="1638300"/>
          <p14:tracePt t="79004" x="5899150" y="1638300"/>
          <p14:tracePt t="79182" x="5918200" y="1638300"/>
          <p14:tracePt t="79197" x="5935663" y="1638300"/>
          <p14:tracePt t="79226" x="5953125" y="1638300"/>
          <p14:tracePt t="79247" x="5970588" y="1638300"/>
          <p14:tracePt t="79276" x="5989638" y="1638300"/>
          <p14:tracePt t="79283" x="6007100" y="1638300"/>
          <p14:tracePt t="79299" x="6024563" y="1638300"/>
          <p14:tracePt t="79306" x="6042025" y="1638300"/>
          <p14:tracePt t="79327" x="6061075" y="1638300"/>
          <p14:tracePt t="79341" x="6078538" y="1638300"/>
          <p14:tracePt t="79362" x="6096000" y="1638300"/>
          <p14:tracePt t="79378" x="6113463" y="1638300"/>
          <p14:tracePt t="79397" x="6130925" y="1638300"/>
          <p14:tracePt t="79412" x="6149975" y="1638300"/>
          <p14:tracePt t="79426" x="6167438" y="1638300"/>
          <p14:tracePt t="79439" x="6167438" y="1620838"/>
          <p14:tracePt t="79455" x="6184900" y="1603375"/>
          <p14:tracePt t="79471" x="6202363" y="1603375"/>
          <p14:tracePt t="79488" x="6221413" y="1603375"/>
          <p14:tracePt t="79490" x="6221413" y="1585913"/>
          <p14:tracePt t="79504" x="6238875" y="1585913"/>
          <p14:tracePt t="79521" x="6256338" y="1566863"/>
          <p14:tracePt t="79537" x="6273800" y="1549400"/>
          <p14:tracePt t="79554" x="6273800" y="1531938"/>
          <p14:tracePt t="79557" x="6292850" y="1531938"/>
          <p14:tracePt t="79570" x="6310313" y="1514475"/>
          <p14:tracePt t="79587" x="6310313" y="1497013"/>
          <p14:tracePt t="79604" x="6310313" y="1477963"/>
          <p14:tracePt t="79606" x="6310313" y="1460500"/>
          <p14:tracePt t="79622" x="6310313" y="1443038"/>
          <p14:tracePt t="79637" x="6310313" y="1425575"/>
          <p14:tracePt t="79654" x="6310313" y="1406525"/>
          <p14:tracePt t="79671" x="6310313" y="1336675"/>
          <p14:tracePt t="79687" x="6292850" y="1265238"/>
          <p14:tracePt t="79705" x="6292850" y="1211263"/>
          <p14:tracePt t="79708" x="6273800" y="1176338"/>
          <p14:tracePt t="79721" x="6273800" y="1139825"/>
          <p14:tracePt t="79737" x="6256338" y="1085850"/>
          <p14:tracePt t="79754" x="6221413" y="1050925"/>
          <p14:tracePt t="79756" x="6202363" y="1033463"/>
          <p14:tracePt t="79770" x="6167438" y="996950"/>
          <p14:tracePt t="79787" x="6130925" y="979488"/>
          <p14:tracePt t="79804" x="6113463" y="962025"/>
          <p14:tracePt t="79821" x="6078538" y="944563"/>
          <p14:tracePt t="79837" x="6042025" y="944563"/>
          <p14:tracePt t="79856" x="5989638" y="944563"/>
          <p14:tracePt t="79872" x="5970588" y="944563"/>
          <p14:tracePt t="79887" x="5935663" y="944563"/>
          <p14:tracePt t="79903" x="5899150" y="944563"/>
          <p14:tracePt t="79921" x="5864225" y="944563"/>
          <p14:tracePt t="79937" x="5829300" y="944563"/>
          <p14:tracePt t="79954" x="5810250" y="944563"/>
          <p14:tracePt t="79971" x="5792788" y="944563"/>
          <p14:tracePt t="79987" x="5775325" y="962025"/>
          <p14:tracePt t="80006" x="5757863" y="979488"/>
          <p14:tracePt t="80028" x="5757863" y="996950"/>
          <p14:tracePt t="80037" x="5738813" y="996950"/>
          <p14:tracePt t="80054" x="5721350" y="1016000"/>
          <p14:tracePt t="80071" x="5703888" y="1016000"/>
          <p14:tracePt t="80087" x="5703888" y="1033463"/>
          <p14:tracePt t="80104" x="5703888" y="1050925"/>
          <p14:tracePt t="80106" x="5686425" y="1050925"/>
          <p14:tracePt t="80128" x="5686425" y="1068388"/>
          <p14:tracePt t="80142" x="5686425" y="1085850"/>
          <p14:tracePt t="80179" x="5686425" y="1104900"/>
          <p14:tracePt t="80192" x="5686425" y="1122363"/>
          <p14:tracePt t="80230" x="5686425" y="1139825"/>
          <p14:tracePt t="80242" x="5686425" y="1157288"/>
          <p14:tracePt t="80278" x="5686425" y="1176338"/>
          <p14:tracePt t="80292" x="5686425" y="1193800"/>
          <p14:tracePt t="80314" x="5686425" y="1211263"/>
          <p14:tracePt t="80321" x="5668963" y="1228725"/>
          <p14:tracePt t="80337" x="5668963" y="1246188"/>
          <p14:tracePt t="80353" x="5668963" y="1282700"/>
          <p14:tracePt t="80372" x="5632450" y="1389063"/>
          <p14:tracePt t="80387" x="5632450" y="1443038"/>
          <p14:tracePt t="80403" x="5632450" y="1497013"/>
          <p14:tracePt t="80421" x="5632450" y="1514475"/>
          <p14:tracePt t="80437" x="5632450" y="1531938"/>
          <p14:tracePt t="80454" x="5632450" y="1549400"/>
          <p14:tracePt t="80470" x="5632450" y="1566863"/>
          <p14:tracePt t="80487" x="5632450" y="1585913"/>
          <p14:tracePt t="80503" x="5632450" y="1603375"/>
          <p14:tracePt t="80521" x="5632450" y="1620838"/>
          <p14:tracePt t="80523" x="5632450" y="1638300"/>
          <p14:tracePt t="80537" x="5649913" y="1657350"/>
          <p14:tracePt t="80554" x="5668963" y="1657350"/>
          <p14:tracePt t="80571" x="5686425" y="1674813"/>
          <p14:tracePt t="80587" x="5686425" y="1692275"/>
          <p14:tracePt t="80604" x="5703888" y="1709738"/>
          <p14:tracePt t="80621" x="5721350" y="1727200"/>
          <p14:tracePt t="80644" x="5738813" y="1727200"/>
          <p14:tracePt t="80658" x="5757863" y="1727200"/>
          <p14:tracePt t="80693" x="5775325" y="1727200"/>
          <p14:tracePt t="80707" x="5792788" y="1727200"/>
          <p14:tracePt t="80720" x="5792788" y="1746250"/>
          <p14:tracePt t="80737" x="5829300" y="1763713"/>
          <p14:tracePt t="80753" x="5881688" y="1763713"/>
          <p14:tracePt t="80771" x="5881688" y="1781175"/>
          <p14:tracePt t="80772" x="5899150" y="1781175"/>
          <p14:tracePt t="80786" x="5918200" y="1798638"/>
          <p14:tracePt t="80805" x="5953125" y="1798638"/>
          <p14:tracePt t="80820" x="5953125" y="1817688"/>
          <p14:tracePt t="80838" x="5989638" y="1817688"/>
          <p14:tracePt t="80873" x="6007100" y="1817688"/>
          <p14:tracePt t="80888" x="6024563" y="1817688"/>
          <p14:tracePt t="82444" x="6061075" y="1817688"/>
          <p14:tracePt t="82450" x="6130925" y="1835150"/>
          <p14:tracePt t="82457" x="6184900" y="1852613"/>
          <p14:tracePt t="82470" x="6256338" y="1870075"/>
          <p14:tracePt t="82472" x="6327775" y="1887538"/>
          <p14:tracePt t="82487" x="6416675" y="1906588"/>
          <p14:tracePt t="82503" x="6453188" y="1924050"/>
          <p14:tracePt t="82520" x="6488113" y="1924050"/>
          <p14:tracePt t="82538" x="6505575" y="1924050"/>
          <p14:tracePt t="82553" x="6542088" y="1924050"/>
          <p14:tracePt t="82570" x="6594475" y="1924050"/>
          <p14:tracePt t="82572" x="6630988" y="1924050"/>
          <p14:tracePt t="82588" x="6702425" y="1924050"/>
          <p14:tracePt t="82603" x="6737350" y="1924050"/>
          <p14:tracePt t="82621" x="6754813" y="1924050"/>
          <p14:tracePt t="82622" x="6773863" y="1924050"/>
          <p14:tracePt t="82637" x="6791325" y="1924050"/>
          <p14:tracePt t="82653" x="6808788" y="1924050"/>
          <p14:tracePt t="82670" x="6826250" y="1924050"/>
          <p14:tracePt t="82687" x="6845300" y="1924050"/>
          <p14:tracePt t="82703" x="6862763" y="1906588"/>
          <p14:tracePt t="82719" x="6880225" y="1906588"/>
          <p14:tracePt t="82722" x="6897688" y="1887538"/>
          <p14:tracePt t="82736" x="6915150" y="1887538"/>
          <p14:tracePt t="82753" x="6951663" y="1870075"/>
          <p14:tracePt t="82770" x="6969125" y="1852613"/>
          <p14:tracePt t="82787" x="7005638" y="1852613"/>
          <p14:tracePt t="82803" x="7023100" y="1852613"/>
          <p14:tracePt t="82819" x="7040563" y="1817688"/>
          <p14:tracePt t="82837" x="7077075" y="1781175"/>
          <p14:tracePt t="82854" x="7094538" y="1781175"/>
          <p14:tracePt t="82870" x="7112000" y="1746250"/>
          <p14:tracePt t="82886" x="7129463" y="1727200"/>
          <p14:tracePt t="82903" x="7146925" y="1692275"/>
          <p14:tracePt t="82919" x="7165975" y="1674813"/>
          <p14:tracePt t="82936" x="7165975" y="1620838"/>
          <p14:tracePt t="82953" x="7183438" y="1585913"/>
          <p14:tracePt t="82970" x="7200900" y="1514475"/>
          <p14:tracePt t="82987" x="7200900" y="1354138"/>
          <p14:tracePt t="83003" x="7200900" y="1265238"/>
          <p14:tracePt t="83019" x="7183438" y="1193800"/>
          <p14:tracePt t="83037" x="7146925" y="1122363"/>
          <p14:tracePt t="83039" x="7129463" y="1068388"/>
          <p14:tracePt t="83053" x="7112000" y="1033463"/>
          <p14:tracePt t="83069" x="7094538" y="1016000"/>
          <p14:tracePt t="83088" x="7094538" y="979488"/>
          <p14:tracePt t="83102" x="7077075" y="979488"/>
          <p14:tracePt t="83122" x="7023100" y="944563"/>
          <p14:tracePt t="83123" x="6986588" y="925513"/>
          <p14:tracePt t="83136" x="6934200" y="908050"/>
          <p14:tracePt t="83137" x="6897688" y="873125"/>
          <p14:tracePt t="83153" x="6826250" y="855663"/>
          <p14:tracePt t="83170" x="6737350" y="836613"/>
          <p14:tracePt t="83186" x="6665913" y="801688"/>
          <p14:tracePt t="83187" x="6648450" y="801688"/>
          <p14:tracePt t="83203" x="6594475" y="784225"/>
          <p14:tracePt t="83219" x="6594475" y="765175"/>
          <p14:tracePt t="83237" x="6559550" y="765175"/>
          <p14:tracePt t="83254" x="6542088" y="765175"/>
          <p14:tracePt t="83270" x="6523038" y="765175"/>
          <p14:tracePt t="83289" x="6505575" y="765175"/>
          <p14:tracePt t="83312" x="6488113" y="765175"/>
          <p14:tracePt t="83324" x="6470650" y="765175"/>
          <p14:tracePt t="83362" x="6453188" y="765175"/>
          <p14:tracePt t="83375" x="6434138" y="765175"/>
          <p14:tracePt t="83386" x="6434138" y="784225"/>
          <p14:tracePt t="83403" x="6434138" y="801688"/>
          <p14:tracePt t="83420" x="6416675" y="801688"/>
          <p14:tracePt t="83454" x="6416675" y="819150"/>
          <p14:tracePt t="83475" x="6416675" y="836613"/>
          <p14:tracePt t="83583" x="6399213" y="836613"/>
          <p14:tracePt t="83619" x="6399213" y="855663"/>
          <p14:tracePt t="83696" x="6399213" y="873125"/>
          <p14:tracePt t="83725" x="6399213" y="890588"/>
          <p14:tracePt t="83804" x="6399213" y="908050"/>
          <p14:tracePt t="83898" x="6399213" y="925513"/>
          <p14:tracePt t="83969" x="6399213" y="944563"/>
          <p14:tracePt t="83990" x="6399213" y="962025"/>
          <p14:tracePt t="84033" x="6399213" y="979488"/>
          <p14:tracePt t="84054" x="6399213" y="996950"/>
          <p14:tracePt t="84091" x="6399213" y="1016000"/>
          <p14:tracePt t="84126" x="6399213" y="1033463"/>
          <p14:tracePt t="84141" x="6381750" y="1033463"/>
          <p14:tracePt t="84169" x="6362700" y="1033463"/>
          <p14:tracePt t="84176" x="6362700" y="1050925"/>
          <p14:tracePt t="84212" x="6362700" y="1068388"/>
          <p14:tracePt t="84220" x="6345238" y="1068388"/>
          <p14:tracePt t="84235" x="6327775" y="1068388"/>
          <p14:tracePt t="84252" x="6327775" y="1085850"/>
          <p14:tracePt t="84254" x="6310313" y="1122363"/>
          <p14:tracePt t="84270" x="6238875" y="1157288"/>
          <p14:tracePt t="84285" x="6184900" y="1193800"/>
          <p14:tracePt t="84302" x="6167438" y="1193800"/>
          <p14:tracePt t="84319" x="6130925" y="1193800"/>
          <p14:tracePt t="84347" x="6113463" y="1193800"/>
          <p14:tracePt t="84370" x="6096000" y="1193800"/>
          <p14:tracePt t="84542" x="6096000" y="1176338"/>
          <p14:tracePt t="86315" x="6221413" y="1176338"/>
          <p14:tracePt t="86325" x="6399213" y="1211263"/>
          <p14:tracePt t="86335" x="6684963" y="1228725"/>
          <p14:tracePt t="86352" x="6897688" y="1246188"/>
          <p14:tracePt t="86368" x="7094538" y="1246188"/>
          <p14:tracePt t="86384" x="7254875" y="1246188"/>
          <p14:tracePt t="86402" x="7308850" y="1246188"/>
          <p14:tracePt t="86418" x="7326313" y="1246188"/>
          <p14:tracePt t="86436" x="7343775" y="1228725"/>
          <p14:tracePt t="86451" x="7361238" y="1228725"/>
          <p14:tracePt t="86469" x="7378700" y="1228725"/>
          <p14:tracePt t="86471" x="7378700" y="1211263"/>
          <p14:tracePt t="86488" x="7415213" y="1193800"/>
          <p14:tracePt t="86502" x="7486650" y="1157288"/>
          <p14:tracePt t="86518" x="7521575" y="1104900"/>
          <p14:tracePt t="86536" x="7558088" y="1068388"/>
          <p14:tracePt t="86551" x="7558088" y="1050925"/>
          <p14:tracePt t="86568" x="7558088" y="1033463"/>
          <p14:tracePt t="86594" x="7558088" y="1016000"/>
          <p14:tracePt t="86609" x="7558088" y="996950"/>
          <p14:tracePt t="86630" x="7521575" y="979488"/>
          <p14:tracePt t="86637" x="7504113" y="944563"/>
          <p14:tracePt t="86652" x="7397750" y="925513"/>
          <p14:tracePt t="86668" x="7272338" y="890588"/>
          <p14:tracePt t="86685" x="7058025" y="873125"/>
          <p14:tracePt t="86687" x="6951663" y="873125"/>
          <p14:tracePt t="86702" x="6737350" y="855663"/>
          <p14:tracePt t="86718" x="6630988" y="836613"/>
          <p14:tracePt t="86735" x="6542088" y="819150"/>
          <p14:tracePt t="86737" x="6505575" y="819150"/>
          <p14:tracePt t="86752" x="6470650" y="819150"/>
          <p14:tracePt t="86772" x="6453188" y="819150"/>
          <p14:tracePt t="86802" x="6434138" y="819150"/>
          <p14:tracePt t="89626" x="6416675" y="855663"/>
          <p14:tracePt t="89635" x="6362700" y="925513"/>
          <p14:tracePt t="89651" x="6256338" y="1104900"/>
          <p14:tracePt t="89668" x="6202363" y="1228725"/>
          <p14:tracePt t="89684" x="6184900" y="1265238"/>
          <p14:tracePt t="89700" x="6167438" y="1282700"/>
          <p14:tracePt t="89734" x="6167438" y="1300163"/>
          <p14:tracePt t="89769" x="6167438" y="1317625"/>
          <p14:tracePt t="89805" x="6167438" y="1336675"/>
          <p14:tracePt t="89825" x="6167438" y="1354138"/>
          <p14:tracePt t="89856" x="6167438" y="1371600"/>
          <p14:tracePt t="89863" x="6167438" y="1406525"/>
          <p14:tracePt t="89871" x="6184900" y="1425575"/>
          <p14:tracePt t="89884" x="6184900" y="1460500"/>
          <p14:tracePt t="89885" x="6184900" y="1497013"/>
          <p14:tracePt t="89900" x="6202363" y="1549400"/>
          <p14:tracePt t="89917" x="6202363" y="1603375"/>
          <p14:tracePt t="89934" x="6202363" y="1638300"/>
          <p14:tracePt t="89950" x="6202363" y="1657350"/>
          <p14:tracePt t="89967" x="6202363" y="1674813"/>
          <p14:tracePt t="89985" x="6202363" y="1692275"/>
          <p14:tracePt t="90000" x="6202363" y="1709738"/>
          <p14:tracePt t="90026" x="6221413" y="1709738"/>
          <p14:tracePt t="90034" x="6221413" y="1727200"/>
          <p14:tracePt t="90098" x="6238875" y="1727200"/>
          <p14:tracePt t="90171" x="6256338" y="1727200"/>
          <p14:tracePt t="90200" x="6256338" y="1746250"/>
          <p14:tracePt t="90207" x="6273800" y="1746250"/>
          <p14:tracePt t="90234" x="6292850" y="1746250"/>
          <p14:tracePt t="90256" x="6310313" y="1746250"/>
          <p14:tracePt t="90299" x="6327775" y="1746250"/>
          <p14:tracePt t="90319" x="6345238" y="1746250"/>
          <p14:tracePt t="90334" x="6362700" y="1746250"/>
          <p14:tracePt t="90386" x="6381750" y="1746250"/>
          <p14:tracePt t="90402" x="6399213" y="1746250"/>
          <p14:tracePt t="90421" x="6416675" y="1746250"/>
          <p14:tracePt t="90429" x="6434138" y="1746250"/>
          <p14:tracePt t="90443" x="6453188" y="1746250"/>
          <p14:tracePt t="90451" x="6470650" y="1746250"/>
          <p14:tracePt t="90467" x="6505575" y="1727200"/>
          <p14:tracePt t="90483" x="6542088" y="1727200"/>
          <p14:tracePt t="90485" x="6559550" y="1727200"/>
          <p14:tracePt t="90501" x="6594475" y="1709738"/>
          <p14:tracePt t="90517" x="6613525" y="1692275"/>
          <p14:tracePt t="90534" x="6648450" y="1692275"/>
          <p14:tracePt t="90550" x="6684963" y="1674813"/>
          <p14:tracePt t="90568" x="6719888" y="1674813"/>
          <p14:tracePt t="90571" x="6737350" y="1657350"/>
          <p14:tracePt t="90587" x="6791325" y="1638300"/>
          <p14:tracePt t="90600" x="6808788" y="1638300"/>
          <p14:tracePt t="90617" x="6880225" y="1638300"/>
          <p14:tracePt t="90634" x="6934200" y="1620838"/>
          <p14:tracePt t="90637" x="6951663" y="1620838"/>
          <p14:tracePt t="90651" x="6969125" y="1603375"/>
          <p14:tracePt t="90653" x="6986588" y="1603375"/>
          <p14:tracePt t="90670" x="7005638" y="1585913"/>
          <p14:tracePt t="90686" x="7023100" y="1585913"/>
          <p14:tracePt t="90702" x="7040563" y="1566863"/>
          <p14:tracePt t="90718" x="7058025" y="1566863"/>
          <p14:tracePt t="90736" x="7058025" y="1549400"/>
          <p14:tracePt t="90751" x="7077075" y="1549400"/>
          <p14:tracePt t="90768" x="7077075" y="1531938"/>
          <p14:tracePt t="90785" x="7077075" y="1514475"/>
          <p14:tracePt t="90806" x="7077075" y="1497013"/>
          <p14:tracePt t="90817" x="7077075" y="1477963"/>
          <p14:tracePt t="90835" x="7077075" y="1460500"/>
          <p14:tracePt t="90850" x="7077075" y="1443038"/>
          <p14:tracePt t="90867" x="7058025" y="1406525"/>
          <p14:tracePt t="90884" x="7023100" y="1406525"/>
          <p14:tracePt t="90900" x="7005638" y="1389063"/>
          <p14:tracePt t="90917" x="6969125" y="1371600"/>
          <p14:tracePt t="90934" x="6862763" y="1336675"/>
          <p14:tracePt t="90950" x="6791325" y="1317625"/>
          <p14:tracePt t="90967" x="6702425" y="1300163"/>
          <p14:tracePt t="90984" x="6630988" y="1282700"/>
          <p14:tracePt t="91000" x="6613525" y="1265238"/>
          <p14:tracePt t="91017" x="6594475" y="1265238"/>
          <p14:tracePt t="91019" x="6577013" y="1265238"/>
          <p14:tracePt t="91034" x="6559550" y="1265238"/>
          <p14:tracePt t="91050" x="6542088" y="1265238"/>
          <p14:tracePt t="91078" x="6523038" y="1265238"/>
          <p14:tracePt t="92880" x="6559550" y="1265238"/>
          <p14:tracePt t="92887" x="6648450" y="1265238"/>
          <p14:tracePt t="92899" x="6773863" y="1282700"/>
          <p14:tracePt t="92901" x="6862763" y="1300163"/>
          <p14:tracePt t="92916" x="7094538" y="1336675"/>
          <p14:tracePt t="92933" x="7343775" y="1371600"/>
          <p14:tracePt t="92950" x="7469188" y="1389063"/>
          <p14:tracePt t="92952" x="7521575" y="1389063"/>
          <p14:tracePt t="92966" x="7593013" y="1389063"/>
          <p14:tracePt t="92983" x="7664450" y="1389063"/>
          <p14:tracePt t="93000" x="7735888" y="1389063"/>
          <p14:tracePt t="93016" x="7824788" y="1389063"/>
          <p14:tracePt t="93033" x="7913688" y="1389063"/>
          <p14:tracePt t="93049" x="8021638" y="1389063"/>
          <p14:tracePt t="93066" x="8093075" y="1389063"/>
          <p14:tracePt t="93083" x="8145463" y="1389063"/>
          <p14:tracePt t="93100" x="8162925" y="1389063"/>
          <p14:tracePt t="93103" x="8181975" y="1389063"/>
          <p14:tracePt t="93128" x="8199438" y="1389063"/>
          <p14:tracePt t="93144" x="8216900" y="1389063"/>
          <p14:tracePt t="93184" x="8234363" y="1389063"/>
          <p14:tracePt t="93200" x="8253413" y="1389063"/>
          <p14:tracePt t="93242" x="8253413" y="1371600"/>
          <p14:tracePt t="93282" x="8253413" y="1354138"/>
          <p14:tracePt t="93306" x="8253413" y="1336675"/>
          <p14:tracePt t="93323" x="8253413" y="1317625"/>
          <p14:tracePt t="93371" x="8270875" y="1317625"/>
          <p14:tracePt t="93420" x="8288338" y="1317625"/>
          <p14:tracePt t="93437" x="8305800" y="1317625"/>
          <p14:tracePt t="93453" x="8342313" y="1317625"/>
          <p14:tracePt t="93461" x="8413750" y="1282700"/>
          <p14:tracePt t="93469" x="8466138" y="1265238"/>
          <p14:tracePt t="93483" x="8537575" y="1246188"/>
          <p14:tracePt t="93485" x="8591550" y="1228725"/>
          <p14:tracePt t="93499" x="8609013" y="1211263"/>
          <p14:tracePt t="93518" x="8645525" y="1193800"/>
          <p14:tracePt t="93534" x="8645525" y="1176338"/>
          <p14:tracePt t="93550" x="8662988" y="1176338"/>
          <p14:tracePt t="93574" x="8680450" y="1157288"/>
          <p14:tracePt t="93590" x="8697913" y="1157288"/>
          <p14:tracePt t="107118" x="8680450" y="1157288"/>
          <p14:tracePt t="107126" x="8626475" y="1211263"/>
          <p14:tracePt t="107135" x="8574088" y="1265238"/>
          <p14:tracePt t="107144" x="8555038" y="1300163"/>
          <p14:tracePt t="107146" x="8502650" y="1336675"/>
          <p14:tracePt t="107161" x="8448675" y="1406525"/>
          <p14:tracePt t="107178" x="8359775" y="1531938"/>
          <p14:tracePt t="107195" x="8199438" y="1709738"/>
          <p14:tracePt t="107196" x="8093075" y="1835150"/>
          <p14:tracePt t="107211" x="7967663" y="1995488"/>
          <p14:tracePt t="107213" x="7878763" y="2155825"/>
          <p14:tracePt t="107228" x="7789863" y="2351088"/>
          <p14:tracePt t="107245" x="7718425" y="2439988"/>
          <p14:tracePt t="107246" x="7700963" y="2493963"/>
          <p14:tracePt t="107261" x="7700963" y="2528888"/>
          <p14:tracePt t="107278" x="7681913" y="2547938"/>
          <p14:tracePt t="107297" x="7681913" y="2565400"/>
          <p14:tracePt t="107325" x="7681913" y="2582863"/>
          <p14:tracePt t="108345" x="7664450" y="2582863"/>
          <p14:tracePt t="108355" x="7629525" y="2582863"/>
          <p14:tracePt t="108364" x="7593013" y="2582863"/>
          <p14:tracePt t="108377" x="7521575" y="2582863"/>
          <p14:tracePt t="108394" x="7450138" y="2582863"/>
          <p14:tracePt t="108396" x="7397750" y="2582863"/>
          <p14:tracePt t="108411" x="7361238" y="2565400"/>
          <p14:tracePt t="108413" x="7326313" y="2547938"/>
          <p14:tracePt t="108428" x="7237413" y="2511425"/>
          <p14:tracePt t="108444" x="7200900" y="2493963"/>
          <p14:tracePt t="108446" x="7165975" y="2476500"/>
          <p14:tracePt t="108461" x="7129463" y="2439988"/>
          <p14:tracePt t="108477" x="7094538" y="2439988"/>
          <p14:tracePt t="108495" x="7077075" y="2422525"/>
          <p14:tracePt t="108497" x="7058025" y="2405063"/>
          <p14:tracePt t="108511" x="7040563" y="2405063"/>
          <p14:tracePt t="108527" x="7023100" y="2368550"/>
          <p14:tracePt t="108545" x="7005638" y="2351088"/>
          <p14:tracePt t="108548" x="6986588" y="2351088"/>
          <p14:tracePt t="108561" x="6969125" y="2333625"/>
          <p14:tracePt t="108577" x="6951663" y="2297113"/>
          <p14:tracePt t="108594" x="6934200" y="2279650"/>
          <p14:tracePt t="108596" x="6915150" y="2279650"/>
          <p14:tracePt t="108610" x="6897688" y="2262188"/>
          <p14:tracePt t="108628" x="6880225" y="2227263"/>
          <p14:tracePt t="108646" x="6862763" y="2208213"/>
          <p14:tracePt t="108662" x="6845300" y="2190750"/>
          <p14:tracePt t="108664" x="6845300" y="2173288"/>
          <p14:tracePt t="108677" x="6826250" y="2173288"/>
          <p14:tracePt t="108695" x="6826250" y="2136775"/>
          <p14:tracePt t="108712" x="6808788" y="2136775"/>
          <p14:tracePt t="108728" x="6791325" y="2119313"/>
          <p14:tracePt t="108745" x="6791325" y="2101850"/>
          <p14:tracePt t="108761" x="6791325" y="2084388"/>
          <p14:tracePt t="108777" x="6773863" y="2066925"/>
          <p14:tracePt t="108794" x="6754813" y="2066925"/>
          <p14:tracePt t="108811" x="6754813" y="2047875"/>
          <p14:tracePt t="108833" x="6754813" y="2030413"/>
          <p14:tracePt t="108844" x="6737350" y="2030413"/>
          <p14:tracePt t="108861" x="6719888" y="2012950"/>
          <p14:tracePt t="108877" x="6719888" y="1995488"/>
          <p14:tracePt t="108894" x="6702425" y="1941513"/>
          <p14:tracePt t="108911" x="6665913" y="1887538"/>
          <p14:tracePt t="108927" x="6648450" y="1870075"/>
          <p14:tracePt t="108944" x="6630988" y="1852613"/>
          <p14:tracePt t="108946" x="6630988" y="1835150"/>
          <p14:tracePt t="108962" x="6613525" y="1835150"/>
          <p14:tracePt t="108978" x="6613525" y="1817688"/>
          <p14:tracePt t="108980" x="6613525" y="1798638"/>
          <p14:tracePt t="109986" x="6826250" y="1566863"/>
          <p14:tracePt t="110001" x="7504113" y="855663"/>
          <p14:tracePt t="110011" x="7967663" y="249238"/>
          <p14:tracePt t="152513" x="7539038" y="160338"/>
          <p14:tracePt t="152515" x="7397750" y="285750"/>
          <p14:tracePt t="152526" x="7165975" y="552450"/>
          <p14:tracePt t="152539" x="7005638" y="676275"/>
          <p14:tracePt t="152550" x="6737350" y="908050"/>
          <p14:tracePt t="152563" x="6613525" y="996950"/>
          <p14:tracePt t="152580" x="6345238" y="1139825"/>
          <p14:tracePt t="152596" x="6238875" y="1176338"/>
          <p14:tracePt t="152613" x="6149975" y="1193800"/>
          <p14:tracePt t="152629" x="6078538" y="1193800"/>
          <p14:tracePt t="152646" x="6024563" y="1211263"/>
          <p14:tracePt t="152648" x="5970588" y="1211263"/>
          <p14:tracePt t="152662" x="5846763" y="1211263"/>
          <p14:tracePt t="152682" x="5703888" y="1211263"/>
          <p14:tracePt t="152684" x="5668963" y="1211263"/>
          <p14:tracePt t="152696" x="5597525" y="1211263"/>
          <p14:tracePt t="152698" x="5526088" y="1211263"/>
          <p14:tracePt t="152713" x="5454650" y="1193800"/>
          <p14:tracePt t="152729" x="5400675" y="1176338"/>
          <p14:tracePt t="152746" x="5383213" y="1176338"/>
          <p14:tracePt t="152763" x="5346700" y="1157288"/>
          <p14:tracePt t="194414" x="5257800" y="1122363"/>
          <p14:tracePt t="194423" x="5168900" y="1085850"/>
          <p14:tracePt t="194432" x="5062538" y="1016000"/>
          <p14:tracePt t="194449" x="4865688" y="944563"/>
          <p14:tracePt t="194451" x="4830763" y="908050"/>
          <p14:tracePt t="194465" x="4687888" y="836613"/>
          <p14:tracePt t="194481" x="4545013" y="730250"/>
          <p14:tracePt t="194500" x="4384675" y="623888"/>
          <p14:tracePt t="194502" x="4313238" y="569913"/>
          <p14:tracePt t="194515" x="4170363" y="427038"/>
          <p14:tracePt t="194532" x="4064000" y="338138"/>
          <p14:tracePt t="194550" x="3992563" y="249238"/>
          <p14:tracePt t="194552" x="3957638" y="231775"/>
          <p14:tracePt t="194566" x="3903663" y="125413"/>
          <p14:tracePt t="194582" x="3867150" y="34925"/>
          <p14:tracePt t="195155" x="3992563" y="71438"/>
          <p14:tracePt t="195168" x="3992563" y="285750"/>
          <p14:tracePt t="195183" x="3992563" y="463550"/>
          <p14:tracePt t="195198" x="4010025" y="695325"/>
          <p14:tracePt t="195215" x="4064000" y="873125"/>
          <p14:tracePt t="195232" x="4098925" y="1157288"/>
          <p14:tracePt t="195248" x="4117975" y="1265238"/>
          <p14:tracePt t="195265" x="4135438" y="1371600"/>
          <p14:tracePt t="195336" x="4384675" y="1978025"/>
          <p14:tracePt t="195345" x="4402138" y="2101850"/>
          <p14:tracePt t="195347" x="4421188" y="2190750"/>
          <p14:tracePt t="196434" x="4473575" y="1887538"/>
          <p14:tracePt t="196444" x="4510088" y="1460500"/>
          <p14:tracePt t="196455" x="4545013" y="890588"/>
          <p14:tracePt t="196470" x="4598988" y="427038"/>
          <p14:tracePt t="196481" x="4616450" y="231775"/>
          <p14:tracePt t="219405" x="6719888" y="17463"/>
          <p14:tracePt t="219413" x="6719888" y="249238"/>
          <p14:tracePt t="219423" x="6702425" y="446088"/>
          <p14:tracePt t="219441" x="6648450" y="855663"/>
          <p14:tracePt t="219456" x="6613525" y="1016000"/>
          <p14:tracePt t="219473" x="6613525" y="1122363"/>
          <p14:tracePt t="219490" x="6594475" y="1211263"/>
          <p14:tracePt t="219507" x="6577013" y="1389063"/>
          <p14:tracePt t="219523" x="6542088" y="1566863"/>
          <p14:tracePt t="219541" x="6488113" y="1852613"/>
          <p14:tracePt t="219558" x="6470650" y="1941513"/>
          <p14:tracePt t="219573" x="6470650" y="1995488"/>
          <p14:tracePt t="219590" x="6453188" y="1995488"/>
          <p14:tracePt t="219591" x="6434138" y="1995488"/>
          <p14:tracePt t="219608" x="6434138" y="2012950"/>
          <p14:tracePt t="219628" x="6434138" y="2030413"/>
          <p14:tracePt t="219641" x="6416675" y="2084388"/>
          <p14:tracePt t="219643" x="6399213" y="2155825"/>
          <p14:tracePt t="219658" x="6381750" y="2279650"/>
          <p14:tracePt t="219674" x="6381750" y="2439988"/>
          <p14:tracePt t="219690" x="6362700" y="2565400"/>
          <p14:tracePt t="219709" x="6345238" y="2725738"/>
          <p14:tracePt t="219724" x="6345238" y="2903538"/>
          <p14:tracePt t="219741" x="6345238" y="3152775"/>
          <p14:tracePt t="219744" x="6345238" y="3295650"/>
          <p14:tracePt t="219759" x="6399213" y="3579813"/>
          <p14:tracePt t="219775" x="6470650" y="3794125"/>
          <p14:tracePt t="219790" x="6488113" y="3829050"/>
          <p14:tracePt t="220518" x="6594475" y="3829050"/>
          <p14:tracePt t="220526" x="6737350" y="3811588"/>
          <p14:tracePt t="220539" x="7005638" y="3776663"/>
          <p14:tracePt t="220557" x="7254875" y="3740150"/>
          <p14:tracePt t="220573" x="7486650" y="3687763"/>
          <p14:tracePt t="220575" x="7575550" y="3687763"/>
          <p14:tracePt t="220589" x="7646988" y="3668713"/>
          <p14:tracePt t="220592" x="7681913" y="3668713"/>
          <p14:tracePt t="220606" x="7770813" y="3651250"/>
          <p14:tracePt t="220623" x="7807325" y="3616325"/>
          <p14:tracePt t="220624" x="7824788" y="3616325"/>
          <p14:tracePt t="220639" x="7824788" y="3598863"/>
          <p14:tracePt t="220669" x="7824788" y="3579813"/>
          <p14:tracePt t="220683" x="7842250" y="3579813"/>
          <p14:tracePt t="220711" x="7861300" y="3579813"/>
          <p14:tracePt t="220762" x="7861300" y="3562350"/>
          <p14:tracePt t="220949" x="7861300" y="3544888"/>
          <p14:tracePt t="221000" x="7861300" y="3527425"/>
          <p14:tracePt t="221978" x="7770813" y="3508375"/>
          <p14:tracePt t="221988" x="7629525" y="3455988"/>
          <p14:tracePt t="222000" x="7378700" y="3384550"/>
          <p14:tracePt t="222010" x="7254875" y="3349625"/>
          <p14:tracePt t="222022" x="7040563" y="3295650"/>
          <p14:tracePt t="222041" x="6845300" y="3259138"/>
          <p14:tracePt t="222056" x="6773863" y="3241675"/>
          <p14:tracePt t="222073" x="6719888" y="3241675"/>
          <p14:tracePt t="222090" x="6684963" y="3224213"/>
          <p14:tracePt t="222107" x="6665913" y="3206750"/>
          <p14:tracePt t="222129" x="6648450" y="3206750"/>
          <p14:tracePt t="222142" x="6630988" y="3206750"/>
          <p14:tracePt t="224188" x="6773863" y="3206750"/>
          <p14:tracePt t="224197" x="6862763" y="3206750"/>
          <p14:tracePt t="224210" x="6969125" y="3206750"/>
          <p14:tracePt t="224222" x="6986588" y="3206750"/>
          <p14:tracePt t="224224" x="7023100" y="3206750"/>
          <p14:tracePt t="224239" x="7058025" y="3206750"/>
          <p14:tracePt t="224256" x="7094538" y="3206750"/>
          <p14:tracePt t="224272" x="7129463" y="3206750"/>
          <p14:tracePt t="224289" x="7183438" y="3206750"/>
          <p14:tracePt t="224305" x="7218363" y="3206750"/>
          <p14:tracePt t="224322" x="7289800" y="3206750"/>
          <p14:tracePt t="224339" x="7361238" y="3206750"/>
          <p14:tracePt t="224355" x="7415213" y="3206750"/>
          <p14:tracePt t="224372" x="7469188" y="3206750"/>
          <p14:tracePt t="224389" x="7486650" y="3206750"/>
          <p14:tracePt t="224405" x="7504113" y="3206750"/>
          <p14:tracePt t="224422" x="7539038" y="3206750"/>
          <p14:tracePt t="224447" x="7558088" y="3206750"/>
          <p14:tracePt t="224461" x="7575550" y="3206750"/>
          <p14:tracePt t="225523" x="7718425" y="2957513"/>
          <p14:tracePt t="225537" x="8359775" y="1978025"/>
          <p14:tracePt t="225545" x="8555038" y="1638300"/>
          <p14:tracePt t="225555" x="8734425" y="1336675"/>
          <p14:tracePt t="225556" x="8823325" y="1157288"/>
          <p14:tracePt t="225571" x="9037638" y="819150"/>
          <p14:tracePt t="230632" x="9037638" y="873125"/>
          <p14:tracePt t="230644" x="9001125" y="925513"/>
          <p14:tracePt t="230654" x="8966200" y="962025"/>
          <p14:tracePt t="230670" x="8912225" y="1016000"/>
          <p14:tracePt t="230686" x="8894763" y="1033463"/>
          <p14:tracePt t="230704" x="8823325" y="1068388"/>
          <p14:tracePt t="230705" x="8769350" y="1104900"/>
          <p14:tracePt t="230720" x="8697913" y="1157288"/>
          <p14:tracePt t="230740" x="8645525" y="1176338"/>
          <p14:tracePt t="230753" x="8626475" y="1176338"/>
          <p14:tracePt t="230770" x="8609013" y="1176338"/>
          <p14:tracePt t="230786" x="8591550" y="1176338"/>
          <p14:tracePt t="230803" x="8555038" y="1176338"/>
          <p14:tracePt t="230819" x="8520113" y="1193800"/>
          <p14:tracePt t="230821" x="8502650" y="1193800"/>
          <p14:tracePt t="230836" x="8466138" y="1211263"/>
          <p14:tracePt t="230853" x="8431213" y="1211263"/>
          <p14:tracePt t="230854" x="8413750" y="1228725"/>
          <p14:tracePt t="230870" x="8288338" y="1317625"/>
          <p14:tracePt t="230885" x="8110538" y="1443038"/>
          <p14:tracePt t="230903" x="7967663" y="1549400"/>
          <p14:tracePt t="230920" x="7824788" y="1620838"/>
          <p14:tracePt t="230936" x="7770813" y="1620838"/>
          <p14:tracePt t="230953" x="7700963" y="1620838"/>
          <p14:tracePt t="230969" x="7575550" y="1514475"/>
          <p14:tracePt t="230971" x="7450138" y="1371600"/>
          <p14:tracePt t="230986" x="7183438" y="855663"/>
          <p14:tracePt t="231004" x="7040563" y="71438"/>
          <p14:tracePt t="263481" x="8947150" y="944563"/>
          <p14:tracePt t="263493" x="8662988" y="1016000"/>
          <p14:tracePt t="263509" x="8448675" y="1139825"/>
          <p14:tracePt t="263526" x="8253413" y="1246188"/>
          <p14:tracePt t="263527" x="8199438" y="1282700"/>
          <p14:tracePt t="263542" x="8128000" y="1336675"/>
          <p14:tracePt t="263559" x="8093075" y="1354138"/>
          <p14:tracePt t="263575" x="8093075" y="1389063"/>
          <p14:tracePt t="263577" x="8093075" y="1406525"/>
          <p14:tracePt t="263592" x="8056563" y="1477963"/>
          <p14:tracePt t="263594" x="8002588" y="1603375"/>
          <p14:tracePt t="263608" x="7824788" y="1995488"/>
          <p14:tracePt t="263625" x="7664450" y="2387600"/>
          <p14:tracePt t="263642" x="7558088" y="2600325"/>
          <p14:tracePt t="263644" x="7558088" y="2654300"/>
          <p14:tracePt t="263658" x="7521575" y="2689225"/>
          <p14:tracePt t="263675" x="7504113" y="2708275"/>
          <p14:tracePt t="263694" x="7504113" y="2725738"/>
          <p14:tracePt t="263729" x="7504113" y="2743200"/>
          <p14:tracePt t="263743" x="7504113" y="2760663"/>
          <p14:tracePt t="263780" x="7504113" y="2778125"/>
          <p14:tracePt t="263803" x="7486650" y="2814638"/>
          <p14:tracePt t="263810" x="7450138" y="2886075"/>
          <p14:tracePt t="263825" x="7308850" y="3081338"/>
          <p14:tracePt t="263842" x="7200900" y="3241675"/>
          <p14:tracePt t="263859" x="7112000" y="3313113"/>
          <p14:tracePt t="263860" x="7094538" y="3330575"/>
          <p14:tracePt t="263875" x="7077075" y="3349625"/>
          <p14:tracePt t="263892" x="7058025" y="3349625"/>
          <p14:tracePt t="263909" x="7040563" y="3349625"/>
          <p14:tracePt t="263926" x="7023100" y="3349625"/>
          <p14:tracePt t="266766" x="7450138" y="3278188"/>
          <p14:tracePt t="266776" x="8021638" y="3152775"/>
          <p14:tracePt t="266791" x="8734425" y="2921000"/>
          <p14:tracePt t="318152" x="8377238" y="2565400"/>
          <p14:tracePt t="318164" x="7896225" y="2725738"/>
          <p14:tracePt t="318174" x="7165975" y="2992438"/>
          <p14:tracePt t="318191" x="6416675" y="3278188"/>
          <p14:tracePt t="318206" x="5757863" y="3490913"/>
          <p14:tracePt t="318225" x="4937125" y="3740150"/>
          <p14:tracePt t="318240" x="4562475" y="3829050"/>
          <p14:tracePt t="318256" x="4278313" y="3883025"/>
          <p14:tracePt t="318274" x="4064000" y="3937000"/>
          <p14:tracePt t="318290" x="3938588" y="3954463"/>
          <p14:tracePt t="318307" x="3849688" y="3971925"/>
          <p14:tracePt t="318309" x="3814763" y="3989388"/>
          <p14:tracePt t="318324" x="3760788" y="3989388"/>
          <p14:tracePt t="318340" x="3671888" y="4008438"/>
          <p14:tracePt t="318357" x="3617913" y="4008438"/>
          <p14:tracePt t="318376" x="3565525" y="4025900"/>
          <p14:tracePt t="318390" x="3511550" y="4043363"/>
          <p14:tracePt t="318407" x="3457575" y="4079875"/>
          <p14:tracePt t="318424" x="3405188" y="4132263"/>
          <p14:tracePt t="318425" x="3368675" y="4149725"/>
          <p14:tracePt t="318441" x="3297238" y="4221163"/>
          <p14:tracePt t="318457" x="3225800" y="4275138"/>
          <p14:tracePt t="318474" x="3190875" y="4292600"/>
          <p14:tracePt t="318491" x="3190875" y="4310063"/>
          <p14:tracePt t="318506" x="3173413" y="4310063"/>
          <p14:tracePt t="318524" x="3154363" y="4329113"/>
          <p14:tracePt t="318540" x="3154363" y="4346575"/>
          <p14:tracePt t="318556" x="3136900" y="4364038"/>
          <p14:tracePt t="318574" x="3136900" y="4418013"/>
          <p14:tracePt t="318590" x="3136900" y="4435475"/>
          <p14:tracePt t="318607" x="3136900" y="4489450"/>
          <p14:tracePt t="318624" x="3136900" y="4524375"/>
          <p14:tracePt t="318640" x="3154363" y="4560888"/>
          <p14:tracePt t="318657" x="3154363" y="4595813"/>
          <p14:tracePt t="318674" x="3173413" y="4613275"/>
          <p14:tracePt t="318690" x="3190875" y="4649788"/>
          <p14:tracePt t="318711" x="3208338" y="4667250"/>
          <p14:tracePt t="318725" x="3225800" y="4684713"/>
          <p14:tracePt t="318740" x="3244850" y="4684713"/>
          <p14:tracePt t="318757" x="3262313" y="4684713"/>
          <p14:tracePt t="318774" x="3297238" y="4721225"/>
          <p14:tracePt t="318790" x="3314700" y="4721225"/>
          <p14:tracePt t="318806" x="3333750" y="4721225"/>
          <p14:tracePt t="318823" x="3351213" y="4721225"/>
          <p14:tracePt t="318825" x="3368675" y="4721225"/>
          <p14:tracePt t="318840" x="3405188" y="4721225"/>
          <p14:tracePt t="318862" x="3422650" y="4721225"/>
          <p14:tracePt t="318875" x="3440113" y="4721225"/>
          <p14:tracePt t="318906" x="3457575" y="4721225"/>
          <p14:tracePt t="318926" x="3475038" y="4721225"/>
          <p14:tracePt t="318954" x="3494088" y="4721225"/>
          <p14:tracePt t="318975" x="3511550" y="4721225"/>
          <p14:tracePt t="318999" x="3529013" y="4721225"/>
          <p14:tracePt t="319012" x="3546475" y="4721225"/>
          <p14:tracePt t="319027" x="3565525" y="4721225"/>
          <p14:tracePt t="319040" x="3582988" y="4721225"/>
          <p14:tracePt t="319056" x="3600450" y="4721225"/>
          <p14:tracePt t="319074" x="3617913" y="4721225"/>
          <p14:tracePt t="319075" x="3636963" y="4721225"/>
          <p14:tracePt t="319114" x="3654425" y="4721225"/>
          <p14:tracePt t="319126" x="3671888" y="4721225"/>
          <p14:tracePt t="319213" x="3689350" y="4721225"/>
          <p14:tracePt t="319228" x="3706813" y="4721225"/>
          <p14:tracePt t="319240" x="3706813" y="4702175"/>
          <p14:tracePt t="319257" x="3725863" y="4702175"/>
          <p14:tracePt t="319274" x="3743325" y="4684713"/>
          <p14:tracePt t="319290" x="3760788" y="4667250"/>
          <p14:tracePt t="319292" x="3778250" y="4667250"/>
          <p14:tracePt t="319306" x="3867150" y="4649788"/>
          <p14:tracePt t="319323" x="3938588" y="4649788"/>
          <p14:tracePt t="319327" x="3957638" y="4649788"/>
          <p14:tracePt t="319340" x="4010025" y="4630738"/>
          <p14:tracePt t="319342" x="4064000" y="4630738"/>
          <p14:tracePt t="319357" x="4117975" y="4595813"/>
          <p14:tracePt t="319373" x="4170363" y="4595813"/>
          <p14:tracePt t="319389" x="4224338" y="4560888"/>
          <p14:tracePt t="319391" x="4260850" y="4560888"/>
          <p14:tracePt t="319406" x="4313238" y="4541838"/>
          <p14:tracePt t="319423" x="4367213" y="4524375"/>
          <p14:tracePt t="319439" x="4421188" y="4506913"/>
          <p14:tracePt t="319456" x="4491038" y="4489450"/>
          <p14:tracePt t="319472" x="4545013" y="4489450"/>
          <p14:tracePt t="319490" x="4581525" y="4470400"/>
          <p14:tracePt t="319506" x="4616450" y="4452938"/>
          <p14:tracePt t="319523" x="4633913" y="4452938"/>
          <p14:tracePt t="319540" x="4652963" y="4435475"/>
          <p14:tracePt t="319556" x="4670425" y="4435475"/>
          <p14:tracePt t="319558" x="4687888" y="4435475"/>
          <p14:tracePt t="319573" x="4705350" y="4435475"/>
          <p14:tracePt t="319591" x="4722813" y="4418013"/>
          <p14:tracePt t="319607" x="4759325" y="4418013"/>
          <p14:tracePt t="319628" x="4776788" y="4418013"/>
          <p14:tracePt t="319642" x="4794250" y="4418013"/>
          <p14:tracePt t="319656" x="4813300" y="4418013"/>
          <p14:tracePt t="319691" x="4830763" y="4418013"/>
          <p14:tracePt t="319713" x="4848225" y="4418013"/>
          <p14:tracePt t="319836" x="4865688" y="4418013"/>
          <p14:tracePt t="319850" x="4883150" y="4418013"/>
          <p14:tracePt t="319885" x="4902200" y="4418013"/>
          <p14:tracePt t="319899" x="4919663" y="4418013"/>
          <p14:tracePt t="319914" x="4937125" y="4418013"/>
          <p14:tracePt t="319924" x="4954588" y="4418013"/>
          <p14:tracePt t="319943" x="4973638" y="4400550"/>
          <p14:tracePt t="319965" x="4991100" y="4400550"/>
          <p14:tracePt t="320001" x="5008563" y="4400550"/>
          <p14:tracePt t="320015" x="5026025" y="4400550"/>
          <p14:tracePt t="320043" x="5045075" y="4400550"/>
          <p14:tracePt t="320135" x="5062538" y="4400550"/>
          <p14:tracePt t="320150" x="5080000" y="4381500"/>
          <p14:tracePt t="320172" x="5114925" y="4381500"/>
          <p14:tracePt t="320181" x="5151438" y="4364038"/>
          <p14:tracePt t="320190" x="5186363" y="4364038"/>
          <p14:tracePt t="320206" x="5311775" y="4329113"/>
          <p14:tracePt t="320208" x="5383213" y="4329113"/>
          <p14:tracePt t="320223" x="5489575" y="4292600"/>
          <p14:tracePt t="320240" x="5578475" y="4257675"/>
          <p14:tracePt t="320256" x="5668963" y="4240213"/>
          <p14:tracePt t="320258" x="5686425" y="4240213"/>
          <p14:tracePt t="320273" x="5686425" y="4221163"/>
          <p14:tracePt t="320290" x="5703888" y="4203700"/>
          <p14:tracePt t="320307" x="5721350" y="4203700"/>
          <p14:tracePt t="320388" x="5703888" y="4203700"/>
          <p14:tracePt t="320402" x="5686425" y="4203700"/>
          <p14:tracePt t="320413" x="5668963" y="4203700"/>
          <p14:tracePt t="320423" x="5632450" y="4203700"/>
          <p14:tracePt t="320439" x="5526088" y="4221163"/>
          <p14:tracePt t="320457" x="5346700" y="4257675"/>
          <p14:tracePt t="320473" x="5151438" y="4292600"/>
          <p14:tracePt t="320474" x="5062538" y="4310063"/>
          <p14:tracePt t="320489" x="4902200" y="4329113"/>
          <p14:tracePt t="320506" x="4794250" y="4364038"/>
          <p14:tracePt t="320509" x="4722813" y="4381500"/>
          <p14:tracePt t="320524" x="4633913" y="4418013"/>
          <p14:tracePt t="320539" x="4562475" y="4435475"/>
          <p14:tracePt t="320556" x="4473575" y="4452938"/>
          <p14:tracePt t="320573" x="4402138" y="4470400"/>
          <p14:tracePt t="320590" x="4349750" y="4470400"/>
          <p14:tracePt t="320607" x="4295775" y="4470400"/>
          <p14:tracePt t="320610" x="4278313" y="4470400"/>
          <p14:tracePt t="320625" x="4260850" y="4470400"/>
          <p14:tracePt t="320639" x="4241800" y="4470400"/>
          <p14:tracePt t="320656" x="4206875" y="4470400"/>
          <p14:tracePt t="320681" x="4189413" y="4470400"/>
          <p14:tracePt t="320702" x="4170363" y="4470400"/>
          <p14:tracePt t="320738" x="4152900" y="4470400"/>
          <p14:tracePt t="320788" x="4152900" y="4452938"/>
          <p14:tracePt t="320824" x="4152900" y="4435475"/>
          <p14:tracePt t="320846" x="4152900" y="4418013"/>
          <p14:tracePt t="320889" x="4152900" y="4400550"/>
          <p14:tracePt t="320897" x="4170363" y="4400550"/>
          <p14:tracePt t="320910" x="4189413" y="4400550"/>
          <p14:tracePt t="320923" x="4206875" y="4400550"/>
          <p14:tracePt t="320939" x="4206875" y="4381500"/>
          <p14:tracePt t="320941" x="4224338" y="4381500"/>
          <p14:tracePt t="320956" x="4241800" y="4381500"/>
          <p14:tracePt t="320974" x="4330700" y="4381500"/>
          <p14:tracePt t="320989" x="4438650" y="4364038"/>
          <p14:tracePt t="321006" x="4598988" y="4364038"/>
          <p14:tracePt t="321008" x="4687888" y="4346575"/>
          <p14:tracePt t="321023" x="4776788" y="4329113"/>
          <p14:tracePt t="321024" x="4848225" y="4329113"/>
          <p14:tracePt t="321038" x="4919663" y="4310063"/>
          <p14:tracePt t="321039" x="4991100" y="4292600"/>
          <p14:tracePt t="321055" x="5114925" y="4257675"/>
          <p14:tracePt t="321073" x="5186363" y="4240213"/>
          <p14:tracePt t="321089" x="5205413" y="4221163"/>
          <p14:tracePt t="321106" x="5222875" y="4221163"/>
          <p14:tracePt t="321123" x="5222875" y="4203700"/>
          <p14:tracePt t="321124" x="5222875" y="4186238"/>
          <p14:tracePt t="325446" x="5257800" y="4186238"/>
          <p14:tracePt t="325457" x="5329238" y="4186238"/>
          <p14:tracePt t="325471" x="5489575" y="4186238"/>
          <p14:tracePt t="325488" x="5649913" y="4168775"/>
          <p14:tracePt t="325490" x="5721350" y="4168775"/>
          <p14:tracePt t="325504" x="5775325" y="4168775"/>
          <p14:tracePt t="325505" x="5846763" y="4168775"/>
          <p14:tracePt t="325521" x="5953125" y="4168775"/>
          <p14:tracePt t="325538" x="6042025" y="4149725"/>
          <p14:tracePt t="325540" x="6096000" y="4149725"/>
          <p14:tracePt t="325554" x="6149975" y="4149725"/>
          <p14:tracePt t="325571" x="6327775" y="4149725"/>
          <p14:tracePt t="325589" x="6434138" y="4149725"/>
          <p14:tracePt t="325593" x="6470650" y="4149725"/>
          <p14:tracePt t="325598" x="6488113" y="4149725"/>
          <p14:tracePt t="325608" x="6505575" y="4149725"/>
          <p14:tracePt t="325621" x="6523038" y="4149725"/>
          <p14:tracePt t="325639" x="6542088" y="4149725"/>
          <p14:tracePt t="325654" x="6559550" y="4149725"/>
          <p14:tracePt t="325671" x="6577013" y="4149725"/>
          <p14:tracePt t="325692" x="6613525" y="4149725"/>
          <p14:tracePt t="325698" x="6630988" y="4149725"/>
          <p14:tracePt t="325734" x="6719888" y="4149725"/>
          <p14:tracePt t="325751" x="6737350" y="4149725"/>
          <p14:tracePt t="325764" x="6773863" y="4149725"/>
          <p14:tracePt t="325778" x="6791325" y="4149725"/>
          <p14:tracePt t="325789" x="6808788" y="4149725"/>
          <p14:tracePt t="325805" x="6845300" y="4149725"/>
          <p14:tracePt t="325834" x="6862763" y="4149725"/>
          <p14:tracePt t="325848" x="6880225" y="4149725"/>
          <p14:tracePt t="330089" x="6969125" y="4025900"/>
          <p14:tracePt t="330098" x="7129463" y="3811588"/>
          <p14:tracePt t="330111" x="7415213" y="3295650"/>
          <p14:tracePt t="330121" x="7575550" y="2974975"/>
          <p14:tracePt t="330136" x="8056563" y="2208213"/>
          <p14:tracePt t="330152" x="8645525" y="1336675"/>
          <p14:tracePt t="360856" x="7308850" y="214313"/>
          <p14:tracePt t="360868" x="6951663" y="587375"/>
          <p14:tracePt t="360881" x="6613525" y="962025"/>
          <p14:tracePt t="360893" x="6345238" y="1246188"/>
          <p14:tracePt t="360909" x="6149975" y="1460500"/>
          <p14:tracePt t="360926" x="5953125" y="1638300"/>
          <p14:tracePt t="360942" x="5757863" y="1835150"/>
          <p14:tracePt t="360943" x="5614988" y="1941513"/>
          <p14:tracePt t="360959" x="5329238" y="2173288"/>
          <p14:tracePt t="360975" x="5114925" y="2387600"/>
          <p14:tracePt t="360992" x="4937125" y="2582863"/>
          <p14:tracePt t="361009" x="4830763" y="2708275"/>
          <p14:tracePt t="361025" x="4759325" y="2797175"/>
          <p14:tracePt t="361042" x="4652963" y="3028950"/>
          <p14:tracePt t="361059" x="4473575" y="3438525"/>
          <p14:tracePt t="361061" x="4402138" y="3668713"/>
          <p14:tracePt t="361076" x="4313238" y="3971925"/>
          <p14:tracePt t="361093" x="4295775" y="4114800"/>
          <p14:tracePt t="361094" x="4295775" y="4132263"/>
          <p14:tracePt t="361108" x="4295775" y="4168775"/>
          <p14:tracePt t="361182" x="4295775" y="4186238"/>
          <p14:tracePt t="361202" x="4295775" y="4203700"/>
          <p14:tracePt t="361224" x="4295775" y="4221163"/>
          <p14:tracePt t="361236" x="4278313" y="4257675"/>
          <p14:tracePt t="361678" x="4402138" y="4257675"/>
          <p14:tracePt t="361689" x="4633913" y="4292600"/>
          <p14:tracePt t="361699" x="5186363" y="4364038"/>
          <p14:tracePt t="361708" x="5437188" y="4400550"/>
          <p14:tracePt t="361725" x="5881688" y="4452938"/>
          <p14:tracePt t="361743" x="6345238" y="4506913"/>
          <p14:tracePt t="361759" x="6577013" y="4524375"/>
          <p14:tracePt t="361776" x="6791325" y="4541838"/>
          <p14:tracePt t="361778" x="6897688" y="4541838"/>
          <p14:tracePt t="361793" x="7077075" y="4560888"/>
          <p14:tracePt t="361809" x="7289800" y="4578350"/>
          <p14:tracePt t="361826" x="7504113" y="4613275"/>
          <p14:tracePt t="361842" x="7664450" y="4613275"/>
          <p14:tracePt t="361844" x="7718425" y="4630738"/>
          <p14:tracePt t="361859" x="7807325" y="4630738"/>
          <p14:tracePt t="361875" x="7878763" y="4630738"/>
          <p14:tracePt t="361892" x="7931150" y="4630738"/>
          <p14:tracePt t="361909" x="7967663" y="4630738"/>
          <p14:tracePt t="361926" x="7985125" y="4630738"/>
          <p14:tracePt t="361942" x="8002588" y="4630738"/>
          <p14:tracePt t="361946" x="8021638" y="4630738"/>
          <p14:tracePt t="361959" x="8039100" y="4630738"/>
          <p14:tracePt t="378346" x="8413750" y="4613275"/>
          <p14:tracePt t="378355" x="8966200" y="4578350"/>
          <p14:tracePt t="378554" x="7289800" y="4292600"/>
          <p14:tracePt t="378569" x="6238875" y="4292600"/>
          <p14:tracePt t="378587" x="5454650" y="4292600"/>
          <p14:tracePt t="378588" x="5151438" y="4292600"/>
          <p14:tracePt t="378603" x="4527550" y="4257675"/>
          <p14:tracePt t="378620" x="3957638" y="4257675"/>
          <p14:tracePt t="378636" x="3457575" y="4257675"/>
          <p14:tracePt t="378653" x="2905125" y="4257675"/>
          <p14:tracePt t="378669" x="2673350" y="4257675"/>
          <p14:tracePt t="378686" x="2566988" y="4257675"/>
          <p14:tracePt t="378703" x="2513013" y="4257675"/>
          <p14:tracePt t="378724" x="2495550" y="4257675"/>
          <p14:tracePt t="378804" x="2513013" y="4257675"/>
          <p14:tracePt t="378814" x="2530475" y="4257675"/>
          <p14:tracePt t="378824" x="2549525" y="4257675"/>
          <p14:tracePt t="378836" x="2584450" y="4257675"/>
          <p14:tracePt t="378853" x="2851150" y="4346575"/>
          <p14:tracePt t="378869" x="3173413" y="4435475"/>
          <p14:tracePt t="378886" x="3475038" y="4541838"/>
          <p14:tracePt t="378903" x="3689350" y="4613275"/>
          <p14:tracePt t="378904" x="3760788" y="4630738"/>
          <p14:tracePt t="378919" x="3814763" y="4630738"/>
          <p14:tracePt t="378936" x="3849688" y="4649788"/>
          <p14:tracePt t="378953" x="3867150" y="4649788"/>
          <p14:tracePt t="378971" x="3867150" y="4667250"/>
          <p14:tracePt t="378986" x="3886200" y="4684713"/>
          <p14:tracePt t="379003" x="3921125" y="4756150"/>
          <p14:tracePt t="379004" x="3938588" y="4810125"/>
          <p14:tracePt t="379020" x="3975100" y="4970463"/>
          <p14:tracePt t="379036" x="4010025" y="5111750"/>
          <p14:tracePt t="379053" x="4064000" y="5183188"/>
          <p14:tracePt t="379057" x="4064000" y="5219700"/>
          <p14:tracePt t="379069" x="4081463" y="5237163"/>
          <p14:tracePt t="379086" x="4081463" y="5254625"/>
          <p14:tracePt t="379103" x="4098925" y="5254625"/>
          <p14:tracePt t="379105" x="4117975" y="5254625"/>
          <p14:tracePt t="379133" x="4135438" y="5254625"/>
          <p14:tracePt t="379144" x="4152900" y="5254625"/>
          <p14:tracePt t="379155" x="4224338" y="5254625"/>
          <p14:tracePt t="379171" x="4330700" y="5254625"/>
          <p14:tracePt t="379187" x="4438650" y="5219700"/>
          <p14:tracePt t="379202" x="4527550" y="5183188"/>
          <p14:tracePt t="379219" x="4598988" y="5165725"/>
          <p14:tracePt t="381894" x="5080000" y="5165725"/>
          <p14:tracePt t="381908" x="5846763" y="5111750"/>
          <p14:tracePt t="381918" x="6096000" y="5076825"/>
          <p14:tracePt t="381919" x="6310313" y="5059363"/>
          <p14:tracePt t="381935" x="6505575" y="5005388"/>
          <p14:tracePt t="381936" x="6684963" y="4970463"/>
          <p14:tracePt t="381951" x="7040563" y="4899025"/>
          <p14:tracePt t="381969" x="7521575" y="4756150"/>
          <p14:tracePt t="381985" x="7770813" y="4721225"/>
          <p14:tracePt t="382002" x="7985125" y="4684713"/>
          <p14:tracePt t="382020" x="8324850" y="4649788"/>
          <p14:tracePt t="382035" x="8485188" y="4630738"/>
          <p14:tracePt t="382052" x="8609013" y="4613275"/>
          <p14:tracePt t="382069" x="8751888" y="4595813"/>
          <p14:tracePt t="382070" x="8858250" y="4578350"/>
          <p14:tracePt t="382086" x="9018588" y="4541838"/>
          <p14:tracePt t="382313" x="9109075" y="4381500"/>
          <p14:tracePt t="382317" x="9037638" y="4381500"/>
          <p14:tracePt t="382332" x="8877300" y="4329113"/>
          <p14:tracePt t="382354" x="8448675" y="4221163"/>
          <p14:tracePt t="382360" x="8253413" y="4186238"/>
          <p14:tracePt t="382367" x="8074025" y="4149725"/>
          <p14:tracePt t="382375" x="7896225" y="4132263"/>
          <p14:tracePt t="382378" x="7770813" y="4079875"/>
          <p14:tracePt t="382395" x="7575550" y="4060825"/>
          <p14:tracePt t="382409" x="7450138" y="4060825"/>
          <p14:tracePt t="382421" x="7361238" y="4060825"/>
          <p14:tracePt t="382437" x="7308850" y="4060825"/>
          <p14:tracePt t="382452" x="7237413" y="4060825"/>
          <p14:tracePt t="382469" x="7200900" y="4097338"/>
          <p14:tracePt t="382473" x="7165975" y="4097338"/>
          <p14:tracePt t="382487" x="7129463" y="4149725"/>
          <p14:tracePt t="382502" x="7077075" y="4203700"/>
          <p14:tracePt t="382518" x="7058025" y="4257675"/>
          <p14:tracePt t="382540" x="7023100" y="4400550"/>
          <p14:tracePt t="382552" x="7023100" y="4524375"/>
          <p14:tracePt t="382569" x="7058025" y="4667250"/>
          <p14:tracePt t="382571" x="7094538" y="4721225"/>
          <p14:tracePt t="382587" x="7165975" y="4810125"/>
          <p14:tracePt t="382601" x="7289800" y="4879975"/>
          <p14:tracePt t="382618" x="7432675" y="4916488"/>
          <p14:tracePt t="382623" x="7504113" y="4916488"/>
          <p14:tracePt t="382639" x="7629525" y="4916488"/>
          <p14:tracePt t="382654" x="7718425" y="4916488"/>
          <p14:tracePt t="382668" x="7807325" y="4899025"/>
          <p14:tracePt t="382685" x="7842250" y="4879975"/>
          <p14:tracePt t="382687" x="7861300" y="4862513"/>
          <p14:tracePt t="382702" x="7913688" y="4810125"/>
          <p14:tracePt t="382718" x="7950200" y="4756150"/>
          <p14:tracePt t="382735" x="7985125" y="4667250"/>
          <p14:tracePt t="382737" x="7985125" y="4613275"/>
          <p14:tracePt t="382752" x="7950200" y="4489450"/>
          <p14:tracePt t="382768" x="7789863" y="4310063"/>
          <p14:tracePt t="382785" x="7558088" y="4132263"/>
          <p14:tracePt t="382788" x="7469188" y="4079875"/>
          <p14:tracePt t="382802" x="7326313" y="4043363"/>
          <p14:tracePt t="382818" x="7218363" y="4043363"/>
          <p14:tracePt t="382835" x="7165975" y="4043363"/>
          <p14:tracePt t="382838" x="7165975" y="4060825"/>
          <p14:tracePt t="382853" x="7112000" y="4114800"/>
          <p14:tracePt t="382868" x="7077075" y="4186238"/>
          <p14:tracePt t="382885" x="7023100" y="4310063"/>
          <p14:tracePt t="382886" x="6986588" y="4418013"/>
          <p14:tracePt t="382903" x="6897688" y="4649788"/>
          <p14:tracePt t="382918" x="6845300" y="4899025"/>
          <p14:tracePt t="382935" x="6845300" y="4987925"/>
          <p14:tracePt t="382937" x="6845300" y="5022850"/>
          <p14:tracePt t="382952" x="6880225" y="5040313"/>
          <p14:tracePt t="382969" x="6934200" y="5076825"/>
          <p14:tracePt t="382984" x="7005638" y="5094288"/>
          <p14:tracePt t="383003" x="7183438" y="5094288"/>
          <p14:tracePt t="383018" x="7308850" y="5094288"/>
          <p14:tracePt t="383034" x="7397750" y="5094288"/>
          <p14:tracePt t="383052" x="7450138" y="5076825"/>
          <p14:tracePt t="383068" x="7469188" y="5059363"/>
          <p14:tracePt t="383088" x="7469188" y="5040313"/>
          <p14:tracePt t="383101" x="7486650" y="5022850"/>
          <p14:tracePt t="383118" x="7486650" y="5005388"/>
          <p14:tracePt t="383135" x="7486650" y="4987925"/>
          <p14:tracePt t="383152" x="7486650" y="4970463"/>
          <p14:tracePt t="383168" x="7469188" y="4933950"/>
          <p14:tracePt t="383185" x="7450138" y="4933950"/>
          <p14:tracePt t="386900" x="7450138" y="4879975"/>
          <p14:tracePt t="386912" x="7450138" y="4721225"/>
          <p14:tracePt t="386925" x="7521575" y="4595813"/>
          <p14:tracePt t="386936" x="7718425" y="4221163"/>
          <p14:tracePt t="386950" x="8093075" y="3508375"/>
          <p14:tracePt t="386967" x="8537575" y="2476500"/>
          <p14:tracePt t="386970" x="8734425" y="1995488"/>
          <p14:tracePt t="386985" x="9055100" y="1193800"/>
          <p14:tracePt t="409052" x="8823325" y="1531938"/>
          <p14:tracePt t="409065" x="8680450" y="1746250"/>
          <p14:tracePt t="409067" x="8555038" y="1978025"/>
          <p14:tracePt t="409078" x="8431213" y="2227263"/>
          <p14:tracePt t="409093" x="8234363" y="2689225"/>
          <p14:tracePt t="409095" x="8128000" y="2921000"/>
          <p14:tracePt t="409110" x="7967663" y="3259138"/>
          <p14:tracePt t="409126" x="7842250" y="3544888"/>
          <p14:tracePt t="409143" x="7700963" y="3794125"/>
          <p14:tracePt t="409145" x="7610475" y="3919538"/>
          <p14:tracePt t="409160" x="7486650" y="4132263"/>
          <p14:tracePt t="409176" x="7397750" y="4292600"/>
          <p14:tracePt t="409193" x="7326313" y="4364038"/>
          <p14:tracePt t="409195" x="7308850" y="4381500"/>
          <p14:tracePt t="409211" x="7289800" y="4418013"/>
          <p14:tracePt t="409226" x="7272338" y="4418013"/>
          <p14:tracePt t="409253" x="7254875" y="4418013"/>
          <p14:tracePt t="409263" x="7237413" y="4435475"/>
          <p14:tracePt t="409277" x="7200900" y="4560888"/>
          <p14:tracePt t="409293" x="7094538" y="4702175"/>
          <p14:tracePt t="409310" x="7005638" y="4862513"/>
          <p14:tracePt t="409326" x="6969125" y="4933950"/>
          <p14:tracePt t="409343" x="6951663" y="4933950"/>
          <p14:tracePt t="418751" x="7165975" y="4970463"/>
          <p14:tracePt t="418763" x="7469188" y="5059363"/>
          <p14:tracePt t="418764" x="7735888" y="5094288"/>
          <p14:tracePt t="418776" x="7931150" y="5111750"/>
          <p14:tracePt t="418789" x="8305800" y="5130800"/>
          <p14:tracePt t="418806" x="8609013" y="5130800"/>
          <p14:tracePt t="418823" x="8697913" y="5130800"/>
          <p14:tracePt t="418840" x="8805863" y="5111750"/>
          <p14:tracePt t="418841" x="8858250" y="5111750"/>
          <p14:tracePt t="418856" x="8894763" y="5094288"/>
          <p14:tracePt t="418858" x="8947150" y="5094288"/>
          <p14:tracePt t="418873" x="9018588" y="5094288"/>
          <p14:tracePt t="418889" x="9055100" y="5076825"/>
          <p14:tracePt t="418907" x="9072563" y="5059363"/>
          <p14:tracePt t="418923" x="9090025" y="5059363"/>
          <p14:tracePt t="418943" x="9109075" y="5059363"/>
          <p14:tracePt t="419002" x="9109075" y="5040313"/>
          <p14:tracePt t="419023" x="9109075" y="5022850"/>
          <p14:tracePt t="446373" x="8823325" y="71438"/>
          <p14:tracePt t="446387" x="8894763" y="106363"/>
          <p14:tracePt t="446397" x="8912225" y="125413"/>
          <p14:tracePt t="446399" x="8912225" y="142875"/>
          <p14:tracePt t="446421" x="8929688" y="142875"/>
          <p14:tracePt t="446435" x="8947150" y="160338"/>
          <p14:tracePt t="446448" x="8947150" y="177800"/>
          <p14:tracePt t="446471" x="8966200" y="177800"/>
          <p14:tracePt t="446486" x="8983663" y="195263"/>
          <p14:tracePt t="446501" x="9001125" y="214313"/>
          <p14:tracePt t="446522" x="9018588" y="214313"/>
          <p14:tracePt t="446536" x="9037638" y="231775"/>
          <p14:tracePt t="446557" x="9055100" y="249238"/>
          <p14:tracePt t="446570" x="9072563" y="249238"/>
          <p14:tracePt t="446586" x="9072563" y="266700"/>
          <p14:tracePt t="446608" x="9090025" y="285750"/>
          <p14:tracePt t="446623" x="9090025" y="303213"/>
          <p14:tracePt t="446631" x="9109075" y="303213"/>
          <p14:tracePt t="446658" x="9126538" y="320675"/>
          <p14:tracePt t="446671" x="9126538" y="338138"/>
          <p14:tracePt t="446867" x="8877300" y="4221163"/>
          <p14:tracePt t="446880" x="8823325" y="4613275"/>
          <p14:tracePt t="446896" x="8751888" y="4791075"/>
          <p14:tracePt t="446913" x="8734425" y="4879975"/>
          <p14:tracePt t="446915" x="8716963" y="4899025"/>
          <p14:tracePt t="446930" x="8662988" y="4951413"/>
          <p14:tracePt t="446947" x="8591550" y="4987925"/>
          <p14:tracePt t="447654" x="8591550" y="5148263"/>
          <p14:tracePt t="447668" x="8591550" y="5540375"/>
          <p14:tracePt t="447681" x="8502650" y="6002338"/>
          <p14:tracePt t="447697" x="8377238" y="6288088"/>
          <p14:tracePt t="447713" x="8288338" y="6430963"/>
          <p14:tracePt t="447729" x="8234363" y="6502400"/>
          <p14:tracePt t="447747" x="8199438" y="6519863"/>
          <p14:tracePt t="447763" x="8181975" y="6519863"/>
          <p14:tracePt t="447780" x="8162925" y="6519863"/>
          <p14:tracePt t="447797" x="8145463" y="6519863"/>
          <p14:tracePt t="447819" x="8128000" y="6519863"/>
          <p14:tracePt t="447848" x="8110538" y="6519863"/>
          <p14:tracePt t="447868" x="8093075" y="6519863"/>
          <p14:tracePt t="447903" x="8074025" y="6519863"/>
          <p14:tracePt t="447912" x="8056563" y="6502400"/>
          <p14:tracePt t="449078" x="7469188" y="6591300"/>
          <p14:tracePt t="449092" x="6754813" y="6662738"/>
          <p14:tracePt t="449093" x="6042025" y="6732588"/>
          <p14:tracePt t="449107" x="4670425" y="6680200"/>
          <p14:tracePt t="449120" x="3957638" y="6608763"/>
          <p14:tracePt t="449129" x="3225800" y="6502400"/>
          <p14:tracePt t="449130" x="2549525" y="6394450"/>
          <p14:tracePt t="449146" x="1533525" y="6038850"/>
          <p14:tracePt t="449162" x="819150" y="5664200"/>
          <p14:tracePt t="449164" x="606425" y="5503863"/>
          <p14:tracePt t="449179" x="249238" y="5130800"/>
          <p14:tracePt t="449196" x="0" y="4667250"/>
        </p14:tracePtLst>
      </p14:laserTrace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 on document with pen">
            <a:extLst>
              <a:ext uri="{FF2B5EF4-FFF2-40B4-BE49-F238E27FC236}">
                <a16:creationId xmlns:a16="http://schemas.microsoft.com/office/drawing/2014/main" id="{A47C8A3E-4DA2-ADB5-8F29-0F4F02E0280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12000"/>
            <a:grayscl/>
          </a:blip>
          <a:srcRect b="2702"/>
          <a:stretch/>
        </p:blipFill>
        <p:spPr>
          <a:xfrm>
            <a:off x="20" y="1"/>
            <a:ext cx="9143980" cy="5938683"/>
          </a:xfrm>
          <a:prstGeom prst="rect">
            <a:avLst/>
          </a:prstGeom>
          <a:effectLst>
            <a:reflection blurRad="38100" stA="55000" endPos="15000" dir="5400000" sy="-100000" algn="bl" rotWithShape="0"/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Suitability for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0000" y="1825625"/>
            <a:ext cx="7675350" cy="4351338"/>
          </a:xfrm>
        </p:spPr>
        <p:txBody>
          <a:bodyPr>
            <a:normAutofit/>
          </a:bodyPr>
          <a:lstStyle/>
          <a:p>
            <a:r>
              <a:rPr lang="en-GB" dirty="0"/>
              <a:t>The database is large enough:</a:t>
            </a:r>
          </a:p>
          <a:p>
            <a:pPr lvl="1"/>
            <a:r>
              <a:rPr lang="en-GB" dirty="0"/>
              <a:t>For there to be a good chance of finding any hidden patterns within it</a:t>
            </a:r>
          </a:p>
          <a:p>
            <a:pPr lvl="1"/>
            <a:r>
              <a:rPr lang="en-GB" dirty="0"/>
              <a:t>To split easily into modelling and testing segments </a:t>
            </a:r>
          </a:p>
          <a:p>
            <a:pPr lvl="1"/>
            <a:r>
              <a:rPr lang="en-GB" dirty="0"/>
              <a:t>That any removal of incomplete records during the cleaning process should not significantly reduce the dataset size (aiming for &lt;2% lost)</a:t>
            </a:r>
          </a:p>
          <a:p>
            <a:pPr marL="342900" lvl="1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900"/>
              <a:t>Mohammed Talha Sajidhusein Vasanwala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900"/>
              <a:t>Data Mining in the </a:t>
            </a:r>
            <a:br>
              <a:rPr lang="en-GB" sz="900"/>
            </a:br>
            <a:r>
              <a:rPr lang="en-GB" sz="900"/>
              <a:t>Car Auction Prices Dataset</a:t>
            </a:r>
            <a:endParaRPr lang="en-US" sz="9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D22F896-40B5-4ADD-8801-0D06FADFA095}" type="slidenum">
              <a:rPr lang="en-US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pic>
        <p:nvPicPr>
          <p:cNvPr id="50" name="Audio 49">
            <a:hlinkClick r:id="" action="ppaction://media"/>
            <a:extLst>
              <a:ext uri="{FF2B5EF4-FFF2-40B4-BE49-F238E27FC236}">
                <a16:creationId xmlns:a16="http://schemas.microsoft.com/office/drawing/2014/main" id="{5C4A0B5C-9655-AC00-B386-72A5FF90C9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84193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371"/>
    </mc:Choice>
    <mc:Fallback xmlns="">
      <p:transition spd="slow" advTm="333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4996542" cy="1325563"/>
          </a:xfrm>
        </p:spPr>
        <p:txBody>
          <a:bodyPr>
            <a:normAutofit/>
          </a:bodyPr>
          <a:lstStyle/>
          <a:p>
            <a:r>
              <a:rPr lang="en-GB"/>
              <a:t>Research Questions</a:t>
            </a:r>
          </a:p>
        </p:txBody>
      </p:sp>
      <p:sp>
        <p:nvSpPr>
          <p:cNvPr id="30" name="Content Placeholder 2"/>
          <p:cNvSpPr>
            <a:spLocks noGrp="1"/>
          </p:cNvSpPr>
          <p:nvPr>
            <p:ph idx="1"/>
          </p:nvPr>
        </p:nvSpPr>
        <p:spPr>
          <a:xfrm>
            <a:off x="628650" y="1458686"/>
            <a:ext cx="4849585" cy="4718277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project aims to address the following 4 questions: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IN" sz="20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which cars will have the most competition (bids) based on their attributes? 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IN" sz="20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Which car attributes should we prioritize when advertising cars for auction to attract buyers in specific states? 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IN" sz="20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Can we identify patterns, What is the optimal time to list cars for auction based on historical sales data and seasonality? </a:t>
            </a:r>
            <a:endParaRPr lang="en-IN" sz="2000" kern="100" dirty="0"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IN" sz="20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Can we predict the selling price of a car based on its mileage, condition, and MMR (Market Manheim Report)?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900"/>
              <a:t>Mohammed Talha Sajidhusein Vasanwala</a:t>
            </a:r>
          </a:p>
        </p:txBody>
      </p:sp>
      <p:pic>
        <p:nvPicPr>
          <p:cNvPr id="29" name="Picture 28" descr="Cars parked in a line">
            <a:extLst>
              <a:ext uri="{FF2B5EF4-FFF2-40B4-BE49-F238E27FC236}">
                <a16:creationId xmlns:a16="http://schemas.microsoft.com/office/drawing/2014/main" id="{A5DCB2B1-E938-B8D1-29E3-95705CE50F3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0482" r="23893"/>
          <a:stretch/>
        </p:blipFill>
        <p:spPr>
          <a:xfrm>
            <a:off x="5886450" y="10"/>
            <a:ext cx="3257550" cy="6857990"/>
          </a:xfrm>
          <a:prstGeom prst="rect">
            <a:avLst/>
          </a:prstGeo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900"/>
              <a:t>Data Mining in the </a:t>
            </a:r>
            <a:br>
              <a:rPr lang="en-GB" sz="900"/>
            </a:br>
            <a:r>
              <a:rPr lang="en-GB" sz="900"/>
              <a:t>Car Auction Prices Dataset</a:t>
            </a:r>
            <a:endParaRPr lang="en-US" sz="9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D22F896-40B5-4ADD-8801-0D06FADFA095}" type="slidenum">
              <a:rPr lang="en-US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49786B6F-E455-B351-9470-0CE1F803F8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586665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9976"/>
    </mc:Choice>
    <mc:Fallback>
      <p:transition spd="slow" advTm="1399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Researcher Background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900"/>
              <a:t>Mohammed Talha Sajidhusein Vasanwala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900"/>
              <a:t>Data Mining in the </a:t>
            </a:r>
            <a:br>
              <a:rPr lang="en-GB" sz="900"/>
            </a:br>
            <a:r>
              <a:rPr lang="en-GB" sz="900"/>
              <a:t>Car Auction Prices Dataset</a:t>
            </a:r>
            <a:endParaRPr lang="en-US" sz="9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D22F896-40B5-4ADD-8801-0D06FADFA095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4FC8304A-83DC-9EE4-3119-614AEB4FC7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8155234"/>
              </p:ext>
            </p:extLst>
          </p:nvPr>
        </p:nvGraphicFramePr>
        <p:xfrm>
          <a:off x="734616" y="1825625"/>
          <a:ext cx="7674768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C718AD3E-4873-B359-4C14-50190A9A18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27959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762"/>
    </mc:Choice>
    <mc:Fallback xmlns="">
      <p:transition spd="slow" advTm="377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6971" y="365125"/>
            <a:ext cx="4988378" cy="1325563"/>
          </a:xfrm>
        </p:spPr>
        <p:txBody>
          <a:bodyPr>
            <a:normAutofit/>
          </a:bodyPr>
          <a:lstStyle/>
          <a:p>
            <a:r>
              <a:rPr lang="en-GB" dirty="0"/>
              <a:t>Summary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D50CCB5F-8D4A-B63A-AE9F-48A7D25EB4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4498400"/>
              </p:ext>
            </p:extLst>
          </p:nvPr>
        </p:nvGraphicFramePr>
        <p:xfrm>
          <a:off x="3737610" y="1825625"/>
          <a:ext cx="4865914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900"/>
              <a:t>Data Mining in the </a:t>
            </a:r>
            <a:br>
              <a:rPr lang="en-GB" sz="900"/>
            </a:br>
            <a:r>
              <a:rPr lang="en-GB" sz="900"/>
              <a:t>Car Auction Prices Dataset</a:t>
            </a:r>
            <a:endParaRPr lang="en-US" sz="900"/>
          </a:p>
        </p:txBody>
      </p:sp>
      <p:pic>
        <p:nvPicPr>
          <p:cNvPr id="8" name="Picture 7" descr="Graph">
            <a:extLst>
              <a:ext uri="{FF2B5EF4-FFF2-40B4-BE49-F238E27FC236}">
                <a16:creationId xmlns:a16="http://schemas.microsoft.com/office/drawing/2014/main" id="{34E3B6FD-5C0D-FB28-210C-EF0EF6695E75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29523" r="40789"/>
          <a:stretch/>
        </p:blipFill>
        <p:spPr>
          <a:xfrm>
            <a:off x="20" y="10"/>
            <a:ext cx="3257530" cy="685799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900"/>
              <a:t>Mohammed Talha Sajidhusein Vasanwala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D22F896-40B5-4ADD-8801-0D06FADFA095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6F7A8149-4124-0956-0058-8E2C0E5B9C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76976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020"/>
    </mc:Choice>
    <mc:Fallback>
      <p:transition spd="slow" advTm="400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039EA07-D31F-F2FE-0AA6-6A644CC8B9D5}"/>
              </a:ext>
            </a:extLst>
          </p:cNvPr>
          <p:cNvSpPr txBox="1"/>
          <p:nvPr/>
        </p:nvSpPr>
        <p:spPr>
          <a:xfrm>
            <a:off x="466344" y="3598546"/>
            <a:ext cx="4354830" cy="2506972"/>
          </a:xfrm>
          <a:prstGeom prst="rect">
            <a:avLst/>
          </a:prstGeom>
        </p:spPr>
        <p:txBody>
          <a:bodyPr vert="horz" wrap="square" lIns="91440" tIns="45720" rIns="91440" bIns="45720" rtlCol="0" anchor="t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30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  <a:ea typeface="+mj-ea"/>
                <a:cs typeface="+mj-cs"/>
              </a:rPr>
              <a:t>Thank you</a:t>
            </a:r>
          </a:p>
        </p:txBody>
      </p:sp>
      <p:pic>
        <p:nvPicPr>
          <p:cNvPr id="18" name="Graphic 17" descr="Smiling Face with No Fill">
            <a:extLst>
              <a:ext uri="{FF2B5EF4-FFF2-40B4-BE49-F238E27FC236}">
                <a16:creationId xmlns:a16="http://schemas.microsoft.com/office/drawing/2014/main" id="{C897B037-18F6-22E3-5E5E-36C53BC28E1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184648" y="1387008"/>
            <a:ext cx="3456432" cy="3456432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927BA4-C6BE-9CB6-21E9-855C852CA2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49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900"/>
              <a:t>Mohammed Talha Sajidhusein vasanwala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C6B240-3C82-B6BD-AF77-2EAE904F7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49"/>
            <a:ext cx="30861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sz="1100" kern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  <a:latin typeface="+mn-lt"/>
                <a:ea typeface="+mn-ea"/>
                <a:cs typeface="+mn-cs"/>
              </a:rPr>
              <a:t>Data Mining in the Used Car Auction Dataset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FE50C8-F042-A0C6-0E71-61A36C698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6D22F896-40B5-4ADD-8801-0D06FADFA095}" type="slidenum">
              <a:rPr lang="en-US" sz="1200"/>
              <a:pPr defTabSz="914400">
                <a:spcAft>
                  <a:spcPts val="600"/>
                </a:spcAft>
              </a:pPr>
              <a:t>11</a:t>
            </a:fld>
            <a:endParaRPr lang="en-US" sz="1200"/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81EF3F8E-D6A1-7662-E82B-42346D5123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745240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92"/>
    </mc:Choice>
    <mc:Fallback>
      <p:transition spd="slow" advTm="55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2056</TotalTime>
  <Words>1100</Words>
  <Application>Microsoft Office PowerPoint</Application>
  <PresentationFormat>On-screen Show (4:3)</PresentationFormat>
  <Paragraphs>173</Paragraphs>
  <Slides>11</Slides>
  <Notes>1</Notes>
  <HiddenSlides>0</HiddenSlides>
  <MMClips>11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Corbel</vt:lpstr>
      <vt:lpstr>Google Sans</vt:lpstr>
      <vt:lpstr>Times New Roman</vt:lpstr>
      <vt:lpstr>Depth</vt:lpstr>
      <vt:lpstr>Data Mining in the  Car Auction Prices Dataset</vt:lpstr>
      <vt:lpstr>PowerPoint Presentation</vt:lpstr>
      <vt:lpstr>What’s the Car Auction?</vt:lpstr>
      <vt:lpstr>About Used Car Auction Prices?</vt:lpstr>
      <vt:lpstr>The  Car Auction Catalogue</vt:lpstr>
      <vt:lpstr>The Car Auction Catalogue</vt:lpstr>
      <vt:lpstr>Suitability for Analysis</vt:lpstr>
      <vt:lpstr>Research Questions</vt:lpstr>
      <vt:lpstr>Researcher Background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Mining in the  Hipparcos Main Catalogue</dc:title>
  <dc:creator>Whitehead, Nicola</dc:creator>
  <cp:lastModifiedBy>MOHAMMED TALHA VASANWALA</cp:lastModifiedBy>
  <cp:revision>33</cp:revision>
  <dcterms:created xsi:type="dcterms:W3CDTF">2016-12-23T10:21:35Z</dcterms:created>
  <dcterms:modified xsi:type="dcterms:W3CDTF">2024-03-02T18:54:14Z</dcterms:modified>
</cp:coreProperties>
</file>