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8000663" cy="1079976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5D3FF"/>
    <a:srgbClr val="9DD6FF"/>
    <a:srgbClr val="F6C3FF"/>
    <a:srgbClr val="388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60" d="100"/>
          <a:sy n="60" d="100"/>
        </p:scale>
        <p:origin x="-776"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rianka Baral" userId="8848fa8739537d02" providerId="LiveId" clId="{4357B331-B62E-45B8-9988-FC4A88E92802}"/>
    <pc:docChg chg="modSld">
      <pc:chgData name="Prianka Baral" userId="8848fa8739537d02" providerId="LiveId" clId="{4357B331-B62E-45B8-9988-FC4A88E92802}" dt="2025-04-29T21:24:55.903" v="7" actId="20577"/>
      <pc:docMkLst>
        <pc:docMk/>
      </pc:docMkLst>
      <pc:sldChg chg="modSp mod">
        <pc:chgData name="Prianka Baral" userId="8848fa8739537d02" providerId="LiveId" clId="{4357B331-B62E-45B8-9988-FC4A88E92802}" dt="2025-04-29T21:24:55.903" v="7" actId="20577"/>
        <pc:sldMkLst>
          <pc:docMk/>
          <pc:sldMk cId="394904219" sldId="256"/>
        </pc:sldMkLst>
        <pc:spChg chg="mod">
          <ac:chgData name="Prianka Baral" userId="8848fa8739537d02" providerId="LiveId" clId="{4357B331-B62E-45B8-9988-FC4A88E92802}" dt="2025-04-29T21:24:55.903" v="7" actId="20577"/>
          <ac:spMkLst>
            <pc:docMk/>
            <pc:sldMk cId="394904219" sldId="256"/>
            <ac:spMk id="4" creationId="{76CF97DC-E988-BB0E-F31A-EDBDAC49F3D8}"/>
          </ac:spMkLst>
        </pc:spChg>
        <pc:spChg chg="mod">
          <ac:chgData name="Prianka Baral" userId="8848fa8739537d02" providerId="LiveId" clId="{4357B331-B62E-45B8-9988-FC4A88E92802}" dt="2025-04-29T21:23:44.075" v="3" actId="14100"/>
          <ac:spMkLst>
            <pc:docMk/>
            <pc:sldMk cId="394904219" sldId="256"/>
            <ac:spMk id="6" creationId="{63D468B8-B3C8-B1D0-360A-F6A57156BD3E}"/>
          </ac:spMkLst>
        </pc:spChg>
        <pc:spChg chg="mod">
          <ac:chgData name="Prianka Baral" userId="8848fa8739537d02" providerId="LiveId" clId="{4357B331-B62E-45B8-9988-FC4A88E92802}" dt="2025-04-29T21:24:12.054" v="5" actId="14100"/>
          <ac:spMkLst>
            <pc:docMk/>
            <pc:sldMk cId="394904219" sldId="256"/>
            <ac:spMk id="10" creationId="{F1E31522-B77F-5CA2-7CB4-AD07D7B62E17}"/>
          </ac:spMkLst>
        </pc:spChg>
        <pc:spChg chg="mod">
          <ac:chgData name="Prianka Baral" userId="8848fa8739537d02" providerId="LiveId" clId="{4357B331-B62E-45B8-9988-FC4A88E92802}" dt="2025-04-28T08:36:20.693" v="1" actId="255"/>
          <ac:spMkLst>
            <pc:docMk/>
            <pc:sldMk cId="394904219" sldId="256"/>
            <ac:spMk id="13" creationId="{DEA5DC86-586B-638C-36A9-E17AED4DD6C1}"/>
          </ac:spMkLst>
        </pc:spChg>
        <pc:picChg chg="mod">
          <ac:chgData name="Prianka Baral" userId="8848fa8739537d02" providerId="LiveId" clId="{4357B331-B62E-45B8-9988-FC4A88E92802}" dt="2025-04-29T21:19:38.697" v="2" actId="1076"/>
          <ac:picMkLst>
            <pc:docMk/>
            <pc:sldMk cId="394904219" sldId="256"/>
            <ac:picMk id="5" creationId="{9712ABD2-82EA-22E5-10A4-2AE3117C02B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50085" y="1767462"/>
            <a:ext cx="13500497" cy="3759918"/>
          </a:xfrm>
        </p:spPr>
        <p:txBody>
          <a:bodyPr anchor="b"/>
          <a:lstStyle>
            <a:lvl1pPr algn="ctr">
              <a:defRPr sz="8859"/>
            </a:lvl1pPr>
          </a:lstStyle>
          <a:p>
            <a:r>
              <a:rPr lang="en-US"/>
              <a:t>Click to edit Master title style</a:t>
            </a:r>
            <a:endParaRPr lang="en-US" dirty="0"/>
          </a:p>
        </p:txBody>
      </p:sp>
      <p:sp>
        <p:nvSpPr>
          <p:cNvPr id="3" name="Subtitle 2"/>
          <p:cNvSpPr>
            <a:spLocks noGrp="1"/>
          </p:cNvSpPr>
          <p:nvPr>
            <p:ph type="subTitle" idx="1"/>
          </p:nvPr>
        </p:nvSpPr>
        <p:spPr>
          <a:xfrm>
            <a:off x="2250085" y="5672377"/>
            <a:ext cx="13500497" cy="2607442"/>
          </a:xfrm>
        </p:spPr>
        <p:txBody>
          <a:bodyPr/>
          <a:lstStyle>
            <a:lvl1pPr marL="0" indent="0" algn="ctr">
              <a:buNone/>
              <a:defRPr sz="3543"/>
            </a:lvl1pPr>
            <a:lvl2pPr marL="675024" indent="0" algn="ctr">
              <a:buNone/>
              <a:defRPr sz="2953"/>
            </a:lvl2pPr>
            <a:lvl3pPr marL="1350047" indent="0" algn="ctr">
              <a:buNone/>
              <a:defRPr sz="2659"/>
            </a:lvl3pPr>
            <a:lvl4pPr marL="2025071" indent="0" algn="ctr">
              <a:buNone/>
              <a:defRPr sz="2361"/>
            </a:lvl4pPr>
            <a:lvl5pPr marL="2700094" indent="0" algn="ctr">
              <a:buNone/>
              <a:defRPr sz="2361"/>
            </a:lvl5pPr>
            <a:lvl6pPr marL="3375118" indent="0" algn="ctr">
              <a:buNone/>
              <a:defRPr sz="2361"/>
            </a:lvl6pPr>
            <a:lvl7pPr marL="4050141" indent="0" algn="ctr">
              <a:buNone/>
              <a:defRPr sz="2361"/>
            </a:lvl7pPr>
            <a:lvl8pPr marL="4725166" indent="0" algn="ctr">
              <a:buNone/>
              <a:defRPr sz="2361"/>
            </a:lvl8pPr>
            <a:lvl9pPr marL="5400189" indent="0" algn="ctr">
              <a:buNone/>
              <a:defRPr sz="2361"/>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975D89D-2E1D-4A7F-B69B-64F85AA1A7BD}"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CA99EF-3B33-4C3B-B3EE-0989B5F4FC27}" type="slidenum">
              <a:rPr lang="en-GB" smtClean="0"/>
              <a:t>‹#›</a:t>
            </a:fld>
            <a:endParaRPr lang="en-GB"/>
          </a:p>
        </p:txBody>
      </p:sp>
    </p:spTree>
    <p:extLst>
      <p:ext uri="{BB962C8B-B14F-4D97-AF65-F5344CB8AC3E}">
        <p14:creationId xmlns:p14="http://schemas.microsoft.com/office/powerpoint/2010/main" val="3423288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75D89D-2E1D-4A7F-B69B-64F85AA1A7BD}"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CA99EF-3B33-4C3B-B3EE-0989B5F4FC27}" type="slidenum">
              <a:rPr lang="en-GB" smtClean="0"/>
              <a:t>‹#›</a:t>
            </a:fld>
            <a:endParaRPr lang="en-GB"/>
          </a:p>
        </p:txBody>
      </p:sp>
    </p:spTree>
    <p:extLst>
      <p:ext uri="{BB962C8B-B14F-4D97-AF65-F5344CB8AC3E}">
        <p14:creationId xmlns:p14="http://schemas.microsoft.com/office/powerpoint/2010/main" val="1789754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8170" y="2692443"/>
            <a:ext cx="15525572" cy="4492402"/>
          </a:xfrm>
        </p:spPr>
        <p:txBody>
          <a:bodyPr anchor="b"/>
          <a:lstStyle>
            <a:lvl1pPr>
              <a:defRPr sz="8859"/>
            </a:lvl1pPr>
          </a:lstStyle>
          <a:p>
            <a:r>
              <a:rPr lang="en-US"/>
              <a:t>Click to edit Master title style</a:t>
            </a:r>
            <a:endParaRPr lang="en-US" dirty="0"/>
          </a:p>
        </p:txBody>
      </p:sp>
      <p:sp>
        <p:nvSpPr>
          <p:cNvPr id="3" name="Text Placeholder 2"/>
          <p:cNvSpPr>
            <a:spLocks noGrp="1"/>
          </p:cNvSpPr>
          <p:nvPr>
            <p:ph type="body" idx="1"/>
          </p:nvPr>
        </p:nvSpPr>
        <p:spPr>
          <a:xfrm>
            <a:off x="1228170" y="7227343"/>
            <a:ext cx="15525572" cy="2362447"/>
          </a:xfrm>
        </p:spPr>
        <p:txBody>
          <a:bodyPr/>
          <a:lstStyle>
            <a:lvl1pPr marL="0" indent="0">
              <a:buNone/>
              <a:defRPr sz="3543">
                <a:solidFill>
                  <a:schemeClr val="tx1">
                    <a:tint val="75000"/>
                  </a:schemeClr>
                </a:solidFill>
              </a:defRPr>
            </a:lvl1pPr>
            <a:lvl2pPr marL="675024" indent="0">
              <a:buNone/>
              <a:defRPr sz="2953">
                <a:solidFill>
                  <a:schemeClr val="tx1">
                    <a:tint val="75000"/>
                  </a:schemeClr>
                </a:solidFill>
              </a:defRPr>
            </a:lvl2pPr>
            <a:lvl3pPr marL="1350047" indent="0">
              <a:buNone/>
              <a:defRPr sz="2659">
                <a:solidFill>
                  <a:schemeClr val="tx1">
                    <a:tint val="75000"/>
                  </a:schemeClr>
                </a:solidFill>
              </a:defRPr>
            </a:lvl3pPr>
            <a:lvl4pPr marL="2025071" indent="0">
              <a:buNone/>
              <a:defRPr sz="2361">
                <a:solidFill>
                  <a:schemeClr val="tx1">
                    <a:tint val="75000"/>
                  </a:schemeClr>
                </a:solidFill>
              </a:defRPr>
            </a:lvl4pPr>
            <a:lvl5pPr marL="2700094" indent="0">
              <a:buNone/>
              <a:defRPr sz="2361">
                <a:solidFill>
                  <a:schemeClr val="tx1">
                    <a:tint val="75000"/>
                  </a:schemeClr>
                </a:solidFill>
              </a:defRPr>
            </a:lvl5pPr>
            <a:lvl6pPr marL="3375118" indent="0">
              <a:buNone/>
              <a:defRPr sz="2361">
                <a:solidFill>
                  <a:schemeClr val="tx1">
                    <a:tint val="75000"/>
                  </a:schemeClr>
                </a:solidFill>
              </a:defRPr>
            </a:lvl6pPr>
            <a:lvl7pPr marL="4050141" indent="0">
              <a:buNone/>
              <a:defRPr sz="2361">
                <a:solidFill>
                  <a:schemeClr val="tx1">
                    <a:tint val="75000"/>
                  </a:schemeClr>
                </a:solidFill>
              </a:defRPr>
            </a:lvl7pPr>
            <a:lvl8pPr marL="4725166" indent="0">
              <a:buNone/>
              <a:defRPr sz="2361">
                <a:solidFill>
                  <a:schemeClr val="tx1">
                    <a:tint val="75000"/>
                  </a:schemeClr>
                </a:solidFill>
              </a:defRPr>
            </a:lvl8pPr>
            <a:lvl9pPr marL="5400189" indent="0">
              <a:buNone/>
              <a:defRPr sz="2361">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75D89D-2E1D-4A7F-B69B-64F85AA1A7BD}"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CA99EF-3B33-4C3B-B3EE-0989B5F4FC27}" type="slidenum">
              <a:rPr lang="en-GB" smtClean="0"/>
              <a:t>‹#›</a:t>
            </a:fld>
            <a:endParaRPr lang="en-GB"/>
          </a:p>
        </p:txBody>
      </p:sp>
    </p:spTree>
    <p:extLst>
      <p:ext uri="{BB962C8B-B14F-4D97-AF65-F5344CB8AC3E}">
        <p14:creationId xmlns:p14="http://schemas.microsoft.com/office/powerpoint/2010/main" val="130131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37545" y="2874938"/>
            <a:ext cx="7650282" cy="68523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112836" y="2874938"/>
            <a:ext cx="7650282" cy="68523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975D89D-2E1D-4A7F-B69B-64F85AA1A7BD}" type="datetimeFigureOut">
              <a:rPr lang="en-GB" smtClean="0"/>
              <a:t>28/04/2025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CA99EF-3B33-4C3B-B3EE-0989B5F4FC27}" type="slidenum">
              <a:rPr lang="en-GB" smtClean="0"/>
              <a:t>‹#›</a:t>
            </a:fld>
            <a:endParaRPr lang="en-GB"/>
          </a:p>
        </p:txBody>
      </p:sp>
    </p:spTree>
    <p:extLst>
      <p:ext uri="{BB962C8B-B14F-4D97-AF65-F5344CB8AC3E}">
        <p14:creationId xmlns:p14="http://schemas.microsoft.com/office/powerpoint/2010/main" val="1707498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39890" y="574988"/>
            <a:ext cx="15525572" cy="2087455"/>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39893" y="2647443"/>
            <a:ext cx="7615123" cy="1297472"/>
          </a:xfrm>
        </p:spPr>
        <p:txBody>
          <a:bodyPr anchor="b"/>
          <a:lstStyle>
            <a:lvl1pPr marL="0" indent="0">
              <a:buNone/>
              <a:defRPr sz="3543" b="1"/>
            </a:lvl1pPr>
            <a:lvl2pPr marL="675024" indent="0">
              <a:buNone/>
              <a:defRPr sz="2953" b="1"/>
            </a:lvl2pPr>
            <a:lvl3pPr marL="1350047" indent="0">
              <a:buNone/>
              <a:defRPr sz="2659" b="1"/>
            </a:lvl3pPr>
            <a:lvl4pPr marL="2025071" indent="0">
              <a:buNone/>
              <a:defRPr sz="2361" b="1"/>
            </a:lvl4pPr>
            <a:lvl5pPr marL="2700094" indent="0">
              <a:buNone/>
              <a:defRPr sz="2361" b="1"/>
            </a:lvl5pPr>
            <a:lvl6pPr marL="3375118" indent="0">
              <a:buNone/>
              <a:defRPr sz="2361" b="1"/>
            </a:lvl6pPr>
            <a:lvl7pPr marL="4050141" indent="0">
              <a:buNone/>
              <a:defRPr sz="2361" b="1"/>
            </a:lvl7pPr>
            <a:lvl8pPr marL="4725166" indent="0">
              <a:buNone/>
              <a:defRPr sz="2361" b="1"/>
            </a:lvl8pPr>
            <a:lvl9pPr marL="5400189" indent="0">
              <a:buNone/>
              <a:defRPr sz="2361" b="1"/>
            </a:lvl9pPr>
          </a:lstStyle>
          <a:p>
            <a:pPr lvl="0"/>
            <a:r>
              <a:rPr lang="en-US"/>
              <a:t>Click to edit Master text styles</a:t>
            </a:r>
          </a:p>
        </p:txBody>
      </p:sp>
      <p:sp>
        <p:nvSpPr>
          <p:cNvPr id="4" name="Content Placeholder 3"/>
          <p:cNvSpPr>
            <a:spLocks noGrp="1"/>
          </p:cNvSpPr>
          <p:nvPr>
            <p:ph sz="half" idx="2"/>
          </p:nvPr>
        </p:nvSpPr>
        <p:spPr>
          <a:xfrm>
            <a:off x="1239893" y="3944914"/>
            <a:ext cx="7615123" cy="580237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112836" y="2647443"/>
            <a:ext cx="7652626" cy="1297472"/>
          </a:xfrm>
        </p:spPr>
        <p:txBody>
          <a:bodyPr anchor="b"/>
          <a:lstStyle>
            <a:lvl1pPr marL="0" indent="0">
              <a:buNone/>
              <a:defRPr sz="3543" b="1"/>
            </a:lvl1pPr>
            <a:lvl2pPr marL="675024" indent="0">
              <a:buNone/>
              <a:defRPr sz="2953" b="1"/>
            </a:lvl2pPr>
            <a:lvl3pPr marL="1350047" indent="0">
              <a:buNone/>
              <a:defRPr sz="2659" b="1"/>
            </a:lvl3pPr>
            <a:lvl4pPr marL="2025071" indent="0">
              <a:buNone/>
              <a:defRPr sz="2361" b="1"/>
            </a:lvl4pPr>
            <a:lvl5pPr marL="2700094" indent="0">
              <a:buNone/>
              <a:defRPr sz="2361" b="1"/>
            </a:lvl5pPr>
            <a:lvl6pPr marL="3375118" indent="0">
              <a:buNone/>
              <a:defRPr sz="2361" b="1"/>
            </a:lvl6pPr>
            <a:lvl7pPr marL="4050141" indent="0">
              <a:buNone/>
              <a:defRPr sz="2361" b="1"/>
            </a:lvl7pPr>
            <a:lvl8pPr marL="4725166" indent="0">
              <a:buNone/>
              <a:defRPr sz="2361" b="1"/>
            </a:lvl8pPr>
            <a:lvl9pPr marL="5400189" indent="0">
              <a:buNone/>
              <a:defRPr sz="2361" b="1"/>
            </a:lvl9pPr>
          </a:lstStyle>
          <a:p>
            <a:pPr lvl="0"/>
            <a:r>
              <a:rPr lang="en-US"/>
              <a:t>Click to edit Master text styles</a:t>
            </a:r>
          </a:p>
        </p:txBody>
      </p:sp>
      <p:sp>
        <p:nvSpPr>
          <p:cNvPr id="6" name="Content Placeholder 5"/>
          <p:cNvSpPr>
            <a:spLocks noGrp="1"/>
          </p:cNvSpPr>
          <p:nvPr>
            <p:ph sz="quarter" idx="4"/>
          </p:nvPr>
        </p:nvSpPr>
        <p:spPr>
          <a:xfrm>
            <a:off x="9112836" y="3944914"/>
            <a:ext cx="7652626" cy="580237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975D89D-2E1D-4A7F-B69B-64F85AA1A7BD}" type="datetimeFigureOut">
              <a:rPr lang="en-GB" smtClean="0"/>
              <a:t>28/04/2025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5CA99EF-3B33-4C3B-B3EE-0989B5F4FC27}" type="slidenum">
              <a:rPr lang="en-GB" smtClean="0"/>
              <a:t>‹#›</a:t>
            </a:fld>
            <a:endParaRPr lang="en-GB"/>
          </a:p>
        </p:txBody>
      </p:sp>
    </p:spTree>
    <p:extLst>
      <p:ext uri="{BB962C8B-B14F-4D97-AF65-F5344CB8AC3E}">
        <p14:creationId xmlns:p14="http://schemas.microsoft.com/office/powerpoint/2010/main" val="185688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75D89D-2E1D-4A7F-B69B-64F85AA1A7BD}" type="datetimeFigureOut">
              <a:rPr lang="en-GB" smtClean="0"/>
              <a:t>28/04/2025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CA99EF-3B33-4C3B-B3EE-0989B5F4FC27}" type="slidenum">
              <a:rPr lang="en-GB" smtClean="0"/>
              <a:t>‹#›</a:t>
            </a:fld>
            <a:endParaRPr lang="en-GB"/>
          </a:p>
        </p:txBody>
      </p:sp>
    </p:spTree>
    <p:extLst>
      <p:ext uri="{BB962C8B-B14F-4D97-AF65-F5344CB8AC3E}">
        <p14:creationId xmlns:p14="http://schemas.microsoft.com/office/powerpoint/2010/main" val="25273760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75D89D-2E1D-4A7F-B69B-64F85AA1A7BD}" type="datetimeFigureOut">
              <a:rPr lang="en-GB" smtClean="0"/>
              <a:t>28/04/2025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5CA99EF-3B33-4C3B-B3EE-0989B5F4FC27}" type="slidenum">
              <a:rPr lang="en-GB" smtClean="0"/>
              <a:t>‹#›</a:t>
            </a:fld>
            <a:endParaRPr lang="en-GB"/>
          </a:p>
        </p:txBody>
      </p:sp>
    </p:spTree>
    <p:extLst>
      <p:ext uri="{BB962C8B-B14F-4D97-AF65-F5344CB8AC3E}">
        <p14:creationId xmlns:p14="http://schemas.microsoft.com/office/powerpoint/2010/main" val="1577382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39891" y="719985"/>
            <a:ext cx="5805682" cy="2519944"/>
          </a:xfrm>
        </p:spPr>
        <p:txBody>
          <a:bodyPr anchor="b"/>
          <a:lstStyle>
            <a:lvl1pPr>
              <a:defRPr sz="4724"/>
            </a:lvl1pPr>
          </a:lstStyle>
          <a:p>
            <a:r>
              <a:rPr lang="en-US"/>
              <a:t>Click to edit Master title style</a:t>
            </a:r>
            <a:endParaRPr lang="en-US" dirty="0"/>
          </a:p>
        </p:txBody>
      </p:sp>
      <p:sp>
        <p:nvSpPr>
          <p:cNvPr id="3" name="Content Placeholder 2"/>
          <p:cNvSpPr>
            <a:spLocks noGrp="1"/>
          </p:cNvSpPr>
          <p:nvPr>
            <p:ph idx="1"/>
          </p:nvPr>
        </p:nvSpPr>
        <p:spPr>
          <a:xfrm>
            <a:off x="7652626" y="1554966"/>
            <a:ext cx="9112836" cy="7674832"/>
          </a:xfrm>
        </p:spPr>
        <p:txBody>
          <a:bodyPr/>
          <a:lstStyle>
            <a:lvl1pPr>
              <a:defRPr sz="4724"/>
            </a:lvl1pPr>
            <a:lvl2pPr>
              <a:defRPr sz="4134"/>
            </a:lvl2pPr>
            <a:lvl3pPr>
              <a:defRPr sz="3543"/>
            </a:lvl3pPr>
            <a:lvl4pPr>
              <a:defRPr sz="2953"/>
            </a:lvl4pPr>
            <a:lvl5pPr>
              <a:defRPr sz="2953"/>
            </a:lvl5pPr>
            <a:lvl6pPr>
              <a:defRPr sz="2953"/>
            </a:lvl6pPr>
            <a:lvl7pPr>
              <a:defRPr sz="2953"/>
            </a:lvl7pPr>
            <a:lvl8pPr>
              <a:defRPr sz="2953"/>
            </a:lvl8pPr>
            <a:lvl9pPr>
              <a:defRPr sz="295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39891" y="3239930"/>
            <a:ext cx="5805682" cy="6002369"/>
          </a:xfrm>
        </p:spPr>
        <p:txBody>
          <a:bodyPr/>
          <a:lstStyle>
            <a:lvl1pPr marL="0" indent="0">
              <a:buNone/>
              <a:defRPr sz="2361"/>
            </a:lvl1pPr>
            <a:lvl2pPr marL="675024" indent="0">
              <a:buNone/>
              <a:defRPr sz="2067"/>
            </a:lvl2pPr>
            <a:lvl3pPr marL="1350047" indent="0">
              <a:buNone/>
              <a:defRPr sz="1771"/>
            </a:lvl3pPr>
            <a:lvl4pPr marL="2025071" indent="0">
              <a:buNone/>
              <a:defRPr sz="1476"/>
            </a:lvl4pPr>
            <a:lvl5pPr marL="2700094" indent="0">
              <a:buNone/>
              <a:defRPr sz="1476"/>
            </a:lvl5pPr>
            <a:lvl6pPr marL="3375118" indent="0">
              <a:buNone/>
              <a:defRPr sz="1476"/>
            </a:lvl6pPr>
            <a:lvl7pPr marL="4050141" indent="0">
              <a:buNone/>
              <a:defRPr sz="1476"/>
            </a:lvl7pPr>
            <a:lvl8pPr marL="4725166" indent="0">
              <a:buNone/>
              <a:defRPr sz="1476"/>
            </a:lvl8pPr>
            <a:lvl9pPr marL="5400189" indent="0">
              <a:buNone/>
              <a:defRPr sz="1476"/>
            </a:lvl9pPr>
          </a:lstStyle>
          <a:p>
            <a:pPr lvl="0"/>
            <a:r>
              <a:rPr lang="en-US"/>
              <a:t>Click to edit Master text styles</a:t>
            </a:r>
          </a:p>
        </p:txBody>
      </p:sp>
      <p:sp>
        <p:nvSpPr>
          <p:cNvPr id="5" name="Date Placeholder 4"/>
          <p:cNvSpPr>
            <a:spLocks noGrp="1"/>
          </p:cNvSpPr>
          <p:nvPr>
            <p:ph type="dt" sz="half" idx="10"/>
          </p:nvPr>
        </p:nvSpPr>
        <p:spPr/>
        <p:txBody>
          <a:bodyPr/>
          <a:lstStyle/>
          <a:p>
            <a:fld id="{F975D89D-2E1D-4A7F-B69B-64F85AA1A7BD}" type="datetimeFigureOut">
              <a:rPr lang="en-GB" smtClean="0"/>
              <a:t>28/04/2025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CA99EF-3B33-4C3B-B3EE-0989B5F4FC27}" type="slidenum">
              <a:rPr lang="en-GB" smtClean="0"/>
              <a:t>‹#›</a:t>
            </a:fld>
            <a:endParaRPr lang="en-GB"/>
          </a:p>
        </p:txBody>
      </p:sp>
    </p:spTree>
    <p:extLst>
      <p:ext uri="{BB962C8B-B14F-4D97-AF65-F5344CB8AC3E}">
        <p14:creationId xmlns:p14="http://schemas.microsoft.com/office/powerpoint/2010/main" val="3610955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39891" y="719985"/>
            <a:ext cx="5805682" cy="2519944"/>
          </a:xfrm>
        </p:spPr>
        <p:txBody>
          <a:bodyPr anchor="b"/>
          <a:lstStyle>
            <a:lvl1pPr>
              <a:defRPr sz="4724"/>
            </a:lvl1pPr>
          </a:lstStyle>
          <a:p>
            <a:r>
              <a:rPr lang="en-US"/>
              <a:t>Click to edit Master title style</a:t>
            </a:r>
            <a:endParaRPr lang="en-US" dirty="0"/>
          </a:p>
        </p:txBody>
      </p:sp>
      <p:sp>
        <p:nvSpPr>
          <p:cNvPr id="3" name="Picture Placeholder 2"/>
          <p:cNvSpPr>
            <a:spLocks noGrp="1" noChangeAspect="1"/>
          </p:cNvSpPr>
          <p:nvPr>
            <p:ph type="pic" idx="1"/>
          </p:nvPr>
        </p:nvSpPr>
        <p:spPr>
          <a:xfrm>
            <a:off x="7652626" y="1554966"/>
            <a:ext cx="9112836" cy="7674832"/>
          </a:xfrm>
        </p:spPr>
        <p:txBody>
          <a:bodyPr anchor="t"/>
          <a:lstStyle>
            <a:lvl1pPr marL="0" indent="0">
              <a:buNone/>
              <a:defRPr sz="4724"/>
            </a:lvl1pPr>
            <a:lvl2pPr marL="675024" indent="0">
              <a:buNone/>
              <a:defRPr sz="4134"/>
            </a:lvl2pPr>
            <a:lvl3pPr marL="1350047" indent="0">
              <a:buNone/>
              <a:defRPr sz="3543"/>
            </a:lvl3pPr>
            <a:lvl4pPr marL="2025071" indent="0">
              <a:buNone/>
              <a:defRPr sz="2953"/>
            </a:lvl4pPr>
            <a:lvl5pPr marL="2700094" indent="0">
              <a:buNone/>
              <a:defRPr sz="2953"/>
            </a:lvl5pPr>
            <a:lvl6pPr marL="3375118" indent="0">
              <a:buNone/>
              <a:defRPr sz="2953"/>
            </a:lvl6pPr>
            <a:lvl7pPr marL="4050141" indent="0">
              <a:buNone/>
              <a:defRPr sz="2953"/>
            </a:lvl7pPr>
            <a:lvl8pPr marL="4725166" indent="0">
              <a:buNone/>
              <a:defRPr sz="2953"/>
            </a:lvl8pPr>
            <a:lvl9pPr marL="5400189" indent="0">
              <a:buNone/>
              <a:defRPr sz="2953"/>
            </a:lvl9pPr>
          </a:lstStyle>
          <a:p>
            <a:r>
              <a:rPr lang="en-US"/>
              <a:t>Click icon to add picture</a:t>
            </a:r>
            <a:endParaRPr lang="en-US" dirty="0"/>
          </a:p>
        </p:txBody>
      </p:sp>
      <p:sp>
        <p:nvSpPr>
          <p:cNvPr id="4" name="Text Placeholder 3"/>
          <p:cNvSpPr>
            <a:spLocks noGrp="1"/>
          </p:cNvSpPr>
          <p:nvPr>
            <p:ph type="body" sz="half" idx="2"/>
          </p:nvPr>
        </p:nvSpPr>
        <p:spPr>
          <a:xfrm>
            <a:off x="1239891" y="3239930"/>
            <a:ext cx="5805682" cy="6002369"/>
          </a:xfrm>
        </p:spPr>
        <p:txBody>
          <a:bodyPr/>
          <a:lstStyle>
            <a:lvl1pPr marL="0" indent="0">
              <a:buNone/>
              <a:defRPr sz="2361"/>
            </a:lvl1pPr>
            <a:lvl2pPr marL="675024" indent="0">
              <a:buNone/>
              <a:defRPr sz="2067"/>
            </a:lvl2pPr>
            <a:lvl3pPr marL="1350047" indent="0">
              <a:buNone/>
              <a:defRPr sz="1771"/>
            </a:lvl3pPr>
            <a:lvl4pPr marL="2025071" indent="0">
              <a:buNone/>
              <a:defRPr sz="1476"/>
            </a:lvl4pPr>
            <a:lvl5pPr marL="2700094" indent="0">
              <a:buNone/>
              <a:defRPr sz="1476"/>
            </a:lvl5pPr>
            <a:lvl6pPr marL="3375118" indent="0">
              <a:buNone/>
              <a:defRPr sz="1476"/>
            </a:lvl6pPr>
            <a:lvl7pPr marL="4050141" indent="0">
              <a:buNone/>
              <a:defRPr sz="1476"/>
            </a:lvl7pPr>
            <a:lvl8pPr marL="4725166" indent="0">
              <a:buNone/>
              <a:defRPr sz="1476"/>
            </a:lvl8pPr>
            <a:lvl9pPr marL="5400189" indent="0">
              <a:buNone/>
              <a:defRPr sz="1476"/>
            </a:lvl9pPr>
          </a:lstStyle>
          <a:p>
            <a:pPr lvl="0"/>
            <a:r>
              <a:rPr lang="en-US"/>
              <a:t>Click to edit Master text styles</a:t>
            </a:r>
          </a:p>
        </p:txBody>
      </p:sp>
      <p:sp>
        <p:nvSpPr>
          <p:cNvPr id="5" name="Date Placeholder 4"/>
          <p:cNvSpPr>
            <a:spLocks noGrp="1"/>
          </p:cNvSpPr>
          <p:nvPr>
            <p:ph type="dt" sz="half" idx="10"/>
          </p:nvPr>
        </p:nvSpPr>
        <p:spPr/>
        <p:txBody>
          <a:bodyPr/>
          <a:lstStyle/>
          <a:p>
            <a:fld id="{F975D89D-2E1D-4A7F-B69B-64F85AA1A7BD}" type="datetimeFigureOut">
              <a:rPr lang="en-GB" smtClean="0"/>
              <a:t>28/04/2025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CA99EF-3B33-4C3B-B3EE-0989B5F4FC27}" type="slidenum">
              <a:rPr lang="en-GB" smtClean="0"/>
              <a:t>‹#›</a:t>
            </a:fld>
            <a:endParaRPr lang="en-GB"/>
          </a:p>
        </p:txBody>
      </p:sp>
    </p:spTree>
    <p:extLst>
      <p:ext uri="{BB962C8B-B14F-4D97-AF65-F5344CB8AC3E}">
        <p14:creationId xmlns:p14="http://schemas.microsoft.com/office/powerpoint/2010/main" val="3731647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75D89D-2E1D-4A7F-B69B-64F85AA1A7BD}"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CA99EF-3B33-4C3B-B3EE-0989B5F4FC27}" type="slidenum">
              <a:rPr lang="en-GB" smtClean="0"/>
              <a:t>‹#›</a:t>
            </a:fld>
            <a:endParaRPr lang="en-GB"/>
          </a:p>
        </p:txBody>
      </p:sp>
    </p:spTree>
    <p:extLst>
      <p:ext uri="{BB962C8B-B14F-4D97-AF65-F5344CB8AC3E}">
        <p14:creationId xmlns:p14="http://schemas.microsoft.com/office/powerpoint/2010/main" val="1199301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881726" y="574988"/>
            <a:ext cx="3881393" cy="91523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37547" y="574988"/>
            <a:ext cx="11419171" cy="9152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75D89D-2E1D-4A7F-B69B-64F85AA1A7BD}"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CA99EF-3B33-4C3B-B3EE-0989B5F4FC27}" type="slidenum">
              <a:rPr lang="en-GB" smtClean="0"/>
              <a:t>‹#›</a:t>
            </a:fld>
            <a:endParaRPr lang="en-GB"/>
          </a:p>
        </p:txBody>
      </p:sp>
    </p:spTree>
    <p:extLst>
      <p:ext uri="{BB962C8B-B14F-4D97-AF65-F5344CB8AC3E}">
        <p14:creationId xmlns:p14="http://schemas.microsoft.com/office/powerpoint/2010/main" val="1184957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37546" y="574988"/>
            <a:ext cx="15525572" cy="208745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37546" y="2874938"/>
            <a:ext cx="15525572" cy="68523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37548" y="10009782"/>
            <a:ext cx="4050149" cy="574986"/>
          </a:xfrm>
          <a:prstGeom prst="rect">
            <a:avLst/>
          </a:prstGeom>
        </p:spPr>
        <p:txBody>
          <a:bodyPr vert="horz" lIns="91440" tIns="45720" rIns="91440" bIns="45720" rtlCol="0" anchor="ctr"/>
          <a:lstStyle>
            <a:lvl1pPr algn="l">
              <a:defRPr sz="1771">
                <a:solidFill>
                  <a:schemeClr val="tx1">
                    <a:tint val="75000"/>
                  </a:schemeClr>
                </a:solidFill>
              </a:defRPr>
            </a:lvl1pPr>
          </a:lstStyle>
          <a:p>
            <a:fld id="{F975D89D-2E1D-4A7F-B69B-64F85AA1A7BD}" type="datetimeFigureOut">
              <a:rPr lang="en-GB" smtClean="0"/>
              <a:t>28/04/2025</a:t>
            </a:fld>
            <a:endParaRPr lang="en-GB"/>
          </a:p>
        </p:txBody>
      </p:sp>
      <p:sp>
        <p:nvSpPr>
          <p:cNvPr id="5" name="Footer Placeholder 4"/>
          <p:cNvSpPr>
            <a:spLocks noGrp="1"/>
          </p:cNvSpPr>
          <p:nvPr>
            <p:ph type="ftr" sz="quarter" idx="3"/>
          </p:nvPr>
        </p:nvSpPr>
        <p:spPr>
          <a:xfrm>
            <a:off x="5962720" y="10009782"/>
            <a:ext cx="6075224" cy="574986"/>
          </a:xfrm>
          <a:prstGeom prst="rect">
            <a:avLst/>
          </a:prstGeom>
        </p:spPr>
        <p:txBody>
          <a:bodyPr vert="horz" lIns="91440" tIns="45720" rIns="91440" bIns="45720" rtlCol="0" anchor="ctr"/>
          <a:lstStyle>
            <a:lvl1pPr algn="ctr">
              <a:defRPr sz="1771">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2712970" y="10009782"/>
            <a:ext cx="4050149" cy="574986"/>
          </a:xfrm>
          <a:prstGeom prst="rect">
            <a:avLst/>
          </a:prstGeom>
        </p:spPr>
        <p:txBody>
          <a:bodyPr vert="horz" lIns="91440" tIns="45720" rIns="91440" bIns="45720" rtlCol="0" anchor="ctr"/>
          <a:lstStyle>
            <a:lvl1pPr algn="r">
              <a:defRPr sz="1771">
                <a:solidFill>
                  <a:schemeClr val="tx1">
                    <a:tint val="75000"/>
                  </a:schemeClr>
                </a:solidFill>
              </a:defRPr>
            </a:lvl1pPr>
          </a:lstStyle>
          <a:p>
            <a:fld id="{F5CA99EF-3B33-4C3B-B3EE-0989B5F4FC27}" type="slidenum">
              <a:rPr lang="en-GB" smtClean="0"/>
              <a:t>‹#›</a:t>
            </a:fld>
            <a:endParaRPr lang="en-GB"/>
          </a:p>
        </p:txBody>
      </p:sp>
    </p:spTree>
    <p:extLst>
      <p:ext uri="{BB962C8B-B14F-4D97-AF65-F5344CB8AC3E}">
        <p14:creationId xmlns:p14="http://schemas.microsoft.com/office/powerpoint/2010/main" val="33601793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350047" rtl="0" eaLnBrk="1" latinLnBrk="0" hangingPunct="1">
        <a:lnSpc>
          <a:spcPct val="90000"/>
        </a:lnSpc>
        <a:spcBef>
          <a:spcPct val="0"/>
        </a:spcBef>
        <a:buNone/>
        <a:defRPr sz="6496" kern="1200">
          <a:solidFill>
            <a:schemeClr val="tx1"/>
          </a:solidFill>
          <a:latin typeface="+mj-lt"/>
          <a:ea typeface="+mj-ea"/>
          <a:cs typeface="+mj-cs"/>
        </a:defRPr>
      </a:lvl1pPr>
    </p:titleStyle>
    <p:bodyStyle>
      <a:lvl1pPr marL="337512" indent="-337512" algn="l" defTabSz="1350047" rtl="0" eaLnBrk="1" latinLnBrk="0" hangingPunct="1">
        <a:lnSpc>
          <a:spcPct val="90000"/>
        </a:lnSpc>
        <a:spcBef>
          <a:spcPts val="1476"/>
        </a:spcBef>
        <a:buFont typeface="Arial" panose="020B0604020202020204" pitchFamily="34" charset="0"/>
        <a:buChar char="•"/>
        <a:defRPr sz="4134" kern="1200">
          <a:solidFill>
            <a:schemeClr val="tx1"/>
          </a:solidFill>
          <a:latin typeface="+mn-lt"/>
          <a:ea typeface="+mn-ea"/>
          <a:cs typeface="+mn-cs"/>
        </a:defRPr>
      </a:lvl1pPr>
      <a:lvl2pPr marL="1012536" indent="-337512" algn="l" defTabSz="1350047" rtl="0" eaLnBrk="1" latinLnBrk="0" hangingPunct="1">
        <a:lnSpc>
          <a:spcPct val="90000"/>
        </a:lnSpc>
        <a:spcBef>
          <a:spcPts val="739"/>
        </a:spcBef>
        <a:buFont typeface="Arial" panose="020B0604020202020204" pitchFamily="34" charset="0"/>
        <a:buChar char="•"/>
        <a:defRPr sz="3543" kern="1200">
          <a:solidFill>
            <a:schemeClr val="tx1"/>
          </a:solidFill>
          <a:latin typeface="+mn-lt"/>
          <a:ea typeface="+mn-ea"/>
          <a:cs typeface="+mn-cs"/>
        </a:defRPr>
      </a:lvl2pPr>
      <a:lvl3pPr marL="1687559" indent="-337512" algn="l" defTabSz="1350047" rtl="0" eaLnBrk="1" latinLnBrk="0" hangingPunct="1">
        <a:lnSpc>
          <a:spcPct val="90000"/>
        </a:lnSpc>
        <a:spcBef>
          <a:spcPts val="739"/>
        </a:spcBef>
        <a:buFont typeface="Arial" panose="020B0604020202020204" pitchFamily="34" charset="0"/>
        <a:buChar char="•"/>
        <a:defRPr sz="2953" kern="1200">
          <a:solidFill>
            <a:schemeClr val="tx1"/>
          </a:solidFill>
          <a:latin typeface="+mn-lt"/>
          <a:ea typeface="+mn-ea"/>
          <a:cs typeface="+mn-cs"/>
        </a:defRPr>
      </a:lvl3pPr>
      <a:lvl4pPr marL="2362583" indent="-337512" algn="l" defTabSz="1350047" rtl="0" eaLnBrk="1" latinLnBrk="0" hangingPunct="1">
        <a:lnSpc>
          <a:spcPct val="90000"/>
        </a:lnSpc>
        <a:spcBef>
          <a:spcPts val="739"/>
        </a:spcBef>
        <a:buFont typeface="Arial" panose="020B0604020202020204" pitchFamily="34" charset="0"/>
        <a:buChar char="•"/>
        <a:defRPr sz="2659" kern="1200">
          <a:solidFill>
            <a:schemeClr val="tx1"/>
          </a:solidFill>
          <a:latin typeface="+mn-lt"/>
          <a:ea typeface="+mn-ea"/>
          <a:cs typeface="+mn-cs"/>
        </a:defRPr>
      </a:lvl4pPr>
      <a:lvl5pPr marL="3037606" indent="-337512" algn="l" defTabSz="1350047" rtl="0" eaLnBrk="1" latinLnBrk="0" hangingPunct="1">
        <a:lnSpc>
          <a:spcPct val="90000"/>
        </a:lnSpc>
        <a:spcBef>
          <a:spcPts val="739"/>
        </a:spcBef>
        <a:buFont typeface="Arial" panose="020B0604020202020204" pitchFamily="34" charset="0"/>
        <a:buChar char="•"/>
        <a:defRPr sz="2659" kern="1200">
          <a:solidFill>
            <a:schemeClr val="tx1"/>
          </a:solidFill>
          <a:latin typeface="+mn-lt"/>
          <a:ea typeface="+mn-ea"/>
          <a:cs typeface="+mn-cs"/>
        </a:defRPr>
      </a:lvl5pPr>
      <a:lvl6pPr marL="3712630" indent="-337512" algn="l" defTabSz="1350047" rtl="0" eaLnBrk="1" latinLnBrk="0" hangingPunct="1">
        <a:lnSpc>
          <a:spcPct val="90000"/>
        </a:lnSpc>
        <a:spcBef>
          <a:spcPts val="739"/>
        </a:spcBef>
        <a:buFont typeface="Arial" panose="020B0604020202020204" pitchFamily="34" charset="0"/>
        <a:buChar char="•"/>
        <a:defRPr sz="2659" kern="1200">
          <a:solidFill>
            <a:schemeClr val="tx1"/>
          </a:solidFill>
          <a:latin typeface="+mn-lt"/>
          <a:ea typeface="+mn-ea"/>
          <a:cs typeface="+mn-cs"/>
        </a:defRPr>
      </a:lvl6pPr>
      <a:lvl7pPr marL="4387653" indent="-337512" algn="l" defTabSz="1350047" rtl="0" eaLnBrk="1" latinLnBrk="0" hangingPunct="1">
        <a:lnSpc>
          <a:spcPct val="90000"/>
        </a:lnSpc>
        <a:spcBef>
          <a:spcPts val="739"/>
        </a:spcBef>
        <a:buFont typeface="Arial" panose="020B0604020202020204" pitchFamily="34" charset="0"/>
        <a:buChar char="•"/>
        <a:defRPr sz="2659" kern="1200">
          <a:solidFill>
            <a:schemeClr val="tx1"/>
          </a:solidFill>
          <a:latin typeface="+mn-lt"/>
          <a:ea typeface="+mn-ea"/>
          <a:cs typeface="+mn-cs"/>
        </a:defRPr>
      </a:lvl7pPr>
      <a:lvl8pPr marL="5062677" indent="-337512" algn="l" defTabSz="1350047" rtl="0" eaLnBrk="1" latinLnBrk="0" hangingPunct="1">
        <a:lnSpc>
          <a:spcPct val="90000"/>
        </a:lnSpc>
        <a:spcBef>
          <a:spcPts val="739"/>
        </a:spcBef>
        <a:buFont typeface="Arial" panose="020B0604020202020204" pitchFamily="34" charset="0"/>
        <a:buChar char="•"/>
        <a:defRPr sz="2659" kern="1200">
          <a:solidFill>
            <a:schemeClr val="tx1"/>
          </a:solidFill>
          <a:latin typeface="+mn-lt"/>
          <a:ea typeface="+mn-ea"/>
          <a:cs typeface="+mn-cs"/>
        </a:defRPr>
      </a:lvl8pPr>
      <a:lvl9pPr marL="5737700" indent="-337512" algn="l" defTabSz="1350047" rtl="0" eaLnBrk="1" latinLnBrk="0" hangingPunct="1">
        <a:lnSpc>
          <a:spcPct val="90000"/>
        </a:lnSpc>
        <a:spcBef>
          <a:spcPts val="739"/>
        </a:spcBef>
        <a:buFont typeface="Arial" panose="020B0604020202020204" pitchFamily="34" charset="0"/>
        <a:buChar char="•"/>
        <a:defRPr sz="2659" kern="1200">
          <a:solidFill>
            <a:schemeClr val="tx1"/>
          </a:solidFill>
          <a:latin typeface="+mn-lt"/>
          <a:ea typeface="+mn-ea"/>
          <a:cs typeface="+mn-cs"/>
        </a:defRPr>
      </a:lvl9pPr>
    </p:bodyStyle>
    <p:otherStyle>
      <a:defPPr>
        <a:defRPr lang="en-US"/>
      </a:defPPr>
      <a:lvl1pPr marL="0" algn="l" defTabSz="1350047" rtl="0" eaLnBrk="1" latinLnBrk="0" hangingPunct="1">
        <a:defRPr sz="2659" kern="1200">
          <a:solidFill>
            <a:schemeClr val="tx1"/>
          </a:solidFill>
          <a:latin typeface="+mn-lt"/>
          <a:ea typeface="+mn-ea"/>
          <a:cs typeface="+mn-cs"/>
        </a:defRPr>
      </a:lvl1pPr>
      <a:lvl2pPr marL="675024" algn="l" defTabSz="1350047" rtl="0" eaLnBrk="1" latinLnBrk="0" hangingPunct="1">
        <a:defRPr sz="2659" kern="1200">
          <a:solidFill>
            <a:schemeClr val="tx1"/>
          </a:solidFill>
          <a:latin typeface="+mn-lt"/>
          <a:ea typeface="+mn-ea"/>
          <a:cs typeface="+mn-cs"/>
        </a:defRPr>
      </a:lvl2pPr>
      <a:lvl3pPr marL="1350047" algn="l" defTabSz="1350047" rtl="0" eaLnBrk="1" latinLnBrk="0" hangingPunct="1">
        <a:defRPr sz="2659" kern="1200">
          <a:solidFill>
            <a:schemeClr val="tx1"/>
          </a:solidFill>
          <a:latin typeface="+mn-lt"/>
          <a:ea typeface="+mn-ea"/>
          <a:cs typeface="+mn-cs"/>
        </a:defRPr>
      </a:lvl3pPr>
      <a:lvl4pPr marL="2025071" algn="l" defTabSz="1350047" rtl="0" eaLnBrk="1" latinLnBrk="0" hangingPunct="1">
        <a:defRPr sz="2659" kern="1200">
          <a:solidFill>
            <a:schemeClr val="tx1"/>
          </a:solidFill>
          <a:latin typeface="+mn-lt"/>
          <a:ea typeface="+mn-ea"/>
          <a:cs typeface="+mn-cs"/>
        </a:defRPr>
      </a:lvl4pPr>
      <a:lvl5pPr marL="2700094" algn="l" defTabSz="1350047" rtl="0" eaLnBrk="1" latinLnBrk="0" hangingPunct="1">
        <a:defRPr sz="2659" kern="1200">
          <a:solidFill>
            <a:schemeClr val="tx1"/>
          </a:solidFill>
          <a:latin typeface="+mn-lt"/>
          <a:ea typeface="+mn-ea"/>
          <a:cs typeface="+mn-cs"/>
        </a:defRPr>
      </a:lvl5pPr>
      <a:lvl6pPr marL="3375118" algn="l" defTabSz="1350047" rtl="0" eaLnBrk="1" latinLnBrk="0" hangingPunct="1">
        <a:defRPr sz="2659" kern="1200">
          <a:solidFill>
            <a:schemeClr val="tx1"/>
          </a:solidFill>
          <a:latin typeface="+mn-lt"/>
          <a:ea typeface="+mn-ea"/>
          <a:cs typeface="+mn-cs"/>
        </a:defRPr>
      </a:lvl6pPr>
      <a:lvl7pPr marL="4050141" algn="l" defTabSz="1350047" rtl="0" eaLnBrk="1" latinLnBrk="0" hangingPunct="1">
        <a:defRPr sz="2659" kern="1200">
          <a:solidFill>
            <a:schemeClr val="tx1"/>
          </a:solidFill>
          <a:latin typeface="+mn-lt"/>
          <a:ea typeface="+mn-ea"/>
          <a:cs typeface="+mn-cs"/>
        </a:defRPr>
      </a:lvl7pPr>
      <a:lvl8pPr marL="4725166" algn="l" defTabSz="1350047" rtl="0" eaLnBrk="1" latinLnBrk="0" hangingPunct="1">
        <a:defRPr sz="2659" kern="1200">
          <a:solidFill>
            <a:schemeClr val="tx1"/>
          </a:solidFill>
          <a:latin typeface="+mn-lt"/>
          <a:ea typeface="+mn-ea"/>
          <a:cs typeface="+mn-cs"/>
        </a:defRPr>
      </a:lvl8pPr>
      <a:lvl9pPr marL="5400189" algn="l" defTabSz="1350047" rtl="0" eaLnBrk="1" latinLnBrk="0" hangingPunct="1">
        <a:defRPr sz="265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pxhere.com/de/photo/1167314" TargetMode="External"/><Relationship Id="rId13" Type="http://schemas.openxmlformats.org/officeDocument/2006/relationships/image" Target="../media/image7.jpg"/><Relationship Id="rId3" Type="http://schemas.openxmlformats.org/officeDocument/2006/relationships/image" Target="../media/image2.jpeg"/><Relationship Id="rId7" Type="http://schemas.openxmlformats.org/officeDocument/2006/relationships/image" Target="../media/image4.jpeg"/><Relationship Id="rId12" Type="http://schemas.openxmlformats.org/officeDocument/2006/relationships/hyperlink" Target="https://stateofwales.com/2023/03/census-2021-wales-language/"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dev-cms.who.int/europe/publications/i/item/WHO-EURO-2023-7234-47000-68673" TargetMode="External"/><Relationship Id="rId11" Type="http://schemas.openxmlformats.org/officeDocument/2006/relationships/image" Target="../media/image6.jpg"/><Relationship Id="rId5" Type="http://schemas.openxmlformats.org/officeDocument/2006/relationships/image" Target="../media/image3.jpg"/><Relationship Id="rId10" Type="http://schemas.openxmlformats.org/officeDocument/2006/relationships/hyperlink" Target="https://bearmarkethealth.blogspot.com/2013/03/what-it-means-that-monsanto-holds.html" TargetMode="External"/><Relationship Id="rId4" Type="http://schemas.openxmlformats.org/officeDocument/2006/relationships/hyperlink" Target="https://www.peakpx.com/568770/food-buffet/1600x900-wallpaper" TargetMode="External"/><Relationship Id="rId9" Type="http://schemas.openxmlformats.org/officeDocument/2006/relationships/image" Target="../media/image5.jpg"/><Relationship Id="rId14" Type="http://schemas.openxmlformats.org/officeDocument/2006/relationships/hyperlink" Target="https://www.geograph.org.uk/photo/386728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6CF97DC-E988-BB0E-F31A-EDBDAC49F3D8}"/>
              </a:ext>
            </a:extLst>
          </p:cNvPr>
          <p:cNvSpPr/>
          <p:nvPr/>
        </p:nvSpPr>
        <p:spPr>
          <a:xfrm>
            <a:off x="352927" y="386633"/>
            <a:ext cx="17261305" cy="2601247"/>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just" eaLnBrk="1" hangingPunct="1">
              <a:spcBef>
                <a:spcPct val="0"/>
              </a:spcBef>
              <a:buFontTx/>
              <a:buNone/>
            </a:pPr>
            <a:r>
              <a:rPr lang="en-GB" altLang="en-US" sz="3200" b="1" dirty="0">
                <a:solidFill>
                  <a:schemeClr val="tx2"/>
                </a:solidFill>
              </a:rPr>
              <a:t>                                              The role of culture, language and identity in healthcare in Wales</a:t>
            </a:r>
          </a:p>
          <a:p>
            <a:pPr algn="just" eaLnBrk="1" hangingPunct="1">
              <a:spcBef>
                <a:spcPct val="0"/>
              </a:spcBef>
              <a:buFontTx/>
              <a:buNone/>
            </a:pPr>
            <a:r>
              <a:rPr lang="en-GB" altLang="en-US" sz="3200" b="1" dirty="0">
                <a:solidFill>
                  <a:schemeClr val="tx2"/>
                </a:solidFill>
              </a:rPr>
              <a:t>                                                                             Ripon Kumar Saha</a:t>
            </a:r>
          </a:p>
          <a:p>
            <a:pPr algn="just" eaLnBrk="1" hangingPunct="1">
              <a:spcBef>
                <a:spcPct val="0"/>
              </a:spcBef>
              <a:buFontTx/>
              <a:buNone/>
            </a:pPr>
            <a:r>
              <a:rPr lang="en-GB" altLang="en-US" sz="3200" b="1">
                <a:solidFill>
                  <a:schemeClr val="tx2"/>
                </a:solidFill>
              </a:rPr>
              <a:t>                                                                             Student </a:t>
            </a:r>
            <a:r>
              <a:rPr lang="en-GB" altLang="en-US" sz="3200" b="1" dirty="0">
                <a:solidFill>
                  <a:schemeClr val="tx2"/>
                </a:solidFill>
              </a:rPr>
              <a:t>ID- 2411359</a:t>
            </a:r>
          </a:p>
        </p:txBody>
      </p:sp>
      <p:pic>
        <p:nvPicPr>
          <p:cNvPr id="5" name="Picture 2">
            <a:extLst>
              <a:ext uri="{FF2B5EF4-FFF2-40B4-BE49-F238E27FC236}">
                <a16:creationId xmlns:a16="http://schemas.microsoft.com/office/drawing/2014/main" id="{9712ABD2-82EA-22E5-10A4-2AE3117C02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26965" y="-1967337"/>
            <a:ext cx="5892864" cy="3585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63D468B8-B3C8-B1D0-360A-F6A57156BD3E}"/>
              </a:ext>
            </a:extLst>
          </p:cNvPr>
          <p:cNvSpPr/>
          <p:nvPr/>
        </p:nvSpPr>
        <p:spPr>
          <a:xfrm>
            <a:off x="352917" y="2989207"/>
            <a:ext cx="7123416" cy="854981"/>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b="1" dirty="0">
                <a:latin typeface="Calibri" panose="020F0502020204030204" pitchFamily="34" charset="0"/>
                <a:ea typeface="Calibri" panose="020F0502020204030204" pitchFamily="34" charset="0"/>
                <a:cs typeface="Times New Roman" panose="02020603050405020304" pitchFamily="18" charset="0"/>
              </a:rPr>
              <a:t>Introduction:</a:t>
            </a:r>
            <a:endParaRPr lang="en-GB" sz="2400" dirty="0"/>
          </a:p>
        </p:txBody>
      </p:sp>
      <p:sp>
        <p:nvSpPr>
          <p:cNvPr id="7" name="Rectangle 6">
            <a:extLst>
              <a:ext uri="{FF2B5EF4-FFF2-40B4-BE49-F238E27FC236}">
                <a16:creationId xmlns:a16="http://schemas.microsoft.com/office/drawing/2014/main" id="{05B9A396-B006-EFF8-E128-40546D359985}"/>
              </a:ext>
            </a:extLst>
          </p:cNvPr>
          <p:cNvSpPr/>
          <p:nvPr/>
        </p:nvSpPr>
        <p:spPr>
          <a:xfrm>
            <a:off x="352927" y="3831578"/>
            <a:ext cx="7123406" cy="3358431"/>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just"/>
            <a:r>
              <a:rPr lang="en-GB" sz="1200" dirty="0">
                <a:latin typeface="Calibri" panose="020F0502020204030204" pitchFamily="34" charset="0"/>
                <a:ea typeface="Calibri" panose="020F0502020204030204" pitchFamily="34" charset="0"/>
                <a:cs typeface="Times New Roman" panose="02020603050405020304" pitchFamily="18" charset="0"/>
              </a:rPr>
              <a:t>Culture and language greatly influence healthcare experiences and results, especially in Wales, where the Welsh language and cultural identity are important. When patients communicate in their preferred language, it builds trust and understanding, helps them follow treatment plans, and lowers the chances of misdiagnosis (Henderson et al., 2018). The Welsh Government’s ‘More than Just Words’ framework promotes the ‘Active Offer’, which means Welsh speakers can receive healthcare services in their language automatically, promoting fair access to care (Welsh Government, 2021). Cultural competence in healthcare also includes understanding traditions, religious beliefs, dietary preferences, and community care models, all of which can affect patient satisfaction and health results (Napier et al., 2021). Research shows that language barriers can negatively affect dementia care, as bilingual patients may have difficulty communicating in their second language, leading to feelings of isolation and unsuitable care (Martin et al., 2019). To tackle the communication difficulty, it is important to provide bilingual healthcare training, create culturally sensitive policies, and engage with communities, ensuring healthcare providers can offer inclusive, patient-centred care. By incorporating Welsh language services and cultural awareness into healthcare, Wales can build a fairer and more effective healthcare system, improving patient experiences and health outcomes for diverse communities.</a:t>
            </a:r>
            <a:endParaRPr lang="en-GB" sz="1200" dirty="0"/>
          </a:p>
        </p:txBody>
      </p:sp>
      <p:sp>
        <p:nvSpPr>
          <p:cNvPr id="8" name="Rectangle 7">
            <a:extLst>
              <a:ext uri="{FF2B5EF4-FFF2-40B4-BE49-F238E27FC236}">
                <a16:creationId xmlns:a16="http://schemas.microsoft.com/office/drawing/2014/main" id="{F36E50A5-0A0C-0874-2A83-4356DD8EAB31}"/>
              </a:ext>
            </a:extLst>
          </p:cNvPr>
          <p:cNvSpPr/>
          <p:nvPr/>
        </p:nvSpPr>
        <p:spPr>
          <a:xfrm>
            <a:off x="7476332" y="2989206"/>
            <a:ext cx="3689497" cy="842376"/>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The Role of Language in Healthcare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Rectangle 8">
            <a:extLst>
              <a:ext uri="{FF2B5EF4-FFF2-40B4-BE49-F238E27FC236}">
                <a16:creationId xmlns:a16="http://schemas.microsoft.com/office/drawing/2014/main" id="{C0D7EED8-AF23-5313-2BBF-22127EEE0C67}"/>
              </a:ext>
            </a:extLst>
          </p:cNvPr>
          <p:cNvSpPr/>
          <p:nvPr/>
        </p:nvSpPr>
        <p:spPr>
          <a:xfrm>
            <a:off x="7476332" y="3831580"/>
            <a:ext cx="3689497" cy="6968183"/>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just"/>
            <a:r>
              <a:rPr lang="en-US" b="0" i="0" dirty="0">
                <a:solidFill>
                  <a:srgbClr val="1C1C1C"/>
                </a:solidFill>
                <a:effectLst/>
                <a:latin typeface="Calibri" panose="020F0502020204030204" pitchFamily="34" charset="0"/>
                <a:ea typeface="Calibri" panose="020F0502020204030204" pitchFamily="34" charset="0"/>
                <a:cs typeface="Calibri" panose="020F0502020204030204" pitchFamily="34" charset="0"/>
              </a:rPr>
              <a:t>Language is a key component of effective healthcare delivery. Research indicates that patients who receive care in their preferred language experience improved communication, increased trust, and better health outcomes (Soled, 2020). The Welsh Government’s "More than Just Words" initiative promotes the Active Offer, which aims to ensure that Welsh speakers receive services in their language without the need to request them (Welsh Government, 2016). Studies have shown that language barriers can result in misdiagnoses, decreased patient satisfaction, and poorer health outcomes (Hernandez &amp; Gibb, 2020).</a:t>
            </a:r>
          </a:p>
          <a:p>
            <a:pPr algn="just"/>
            <a:endParaRPr lang="en-US" b="0" i="0" dirty="0">
              <a:solidFill>
                <a:srgbClr val="1C1C1C"/>
              </a:solidFill>
              <a:effectLst/>
              <a:latin typeface="Calibri" panose="020F0502020204030204" pitchFamily="34" charset="0"/>
              <a:ea typeface="Calibri" panose="020F0502020204030204" pitchFamily="34" charset="0"/>
              <a:cs typeface="Calibri" panose="020F0502020204030204" pitchFamily="34" charset="0"/>
            </a:endParaRPr>
          </a:p>
          <a:p>
            <a:pPr algn="just"/>
            <a:endParaRPr lang="en-US" b="0" i="0" dirty="0">
              <a:solidFill>
                <a:srgbClr val="1C1C1C"/>
              </a:solidFill>
              <a:effectLst/>
              <a:latin typeface="Calibri" panose="020F0502020204030204" pitchFamily="34" charset="0"/>
              <a:ea typeface="Calibri" panose="020F0502020204030204" pitchFamily="34" charset="0"/>
              <a:cs typeface="Calibri" panose="020F0502020204030204" pitchFamily="34" charset="0"/>
            </a:endParaRPr>
          </a:p>
          <a:p>
            <a:pPr algn="just"/>
            <a:endParaRPr lang="en-US" b="0" i="0" dirty="0">
              <a:solidFill>
                <a:srgbClr val="1C1C1C"/>
              </a:solidFill>
              <a:effectLst/>
              <a:latin typeface="Calibri" panose="020F0502020204030204" pitchFamily="34" charset="0"/>
              <a:ea typeface="Calibri" panose="020F0502020204030204" pitchFamily="34" charset="0"/>
              <a:cs typeface="Calibri" panose="020F0502020204030204" pitchFamily="34" charset="0"/>
            </a:endParaRPr>
          </a:p>
          <a:p>
            <a:pPr algn="just"/>
            <a:endParaRPr lang="en-US" b="0" i="0" dirty="0">
              <a:solidFill>
                <a:srgbClr val="1C1C1C"/>
              </a:solidFill>
              <a:effectLst/>
              <a:latin typeface="Calibri" panose="020F0502020204030204" pitchFamily="34" charset="0"/>
              <a:ea typeface="Calibri" panose="020F0502020204030204" pitchFamily="34" charset="0"/>
              <a:cs typeface="Calibri" panose="020F0502020204030204" pitchFamily="34" charset="0"/>
            </a:endParaRPr>
          </a:p>
          <a:p>
            <a:pPr algn="just"/>
            <a:endParaRPr lang="en-US" dirty="0">
              <a:solidFill>
                <a:srgbClr val="1C1C1C"/>
              </a:solidFill>
              <a:latin typeface="Calibri" panose="020F0502020204030204" pitchFamily="34" charset="0"/>
              <a:ea typeface="Calibri" panose="020F0502020204030204" pitchFamily="34" charset="0"/>
              <a:cs typeface="Calibri" panose="020F0502020204030204" pitchFamily="34" charset="0"/>
            </a:endParaRPr>
          </a:p>
          <a:p>
            <a:pPr algn="just"/>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10" name="Rectangle 9">
            <a:extLst>
              <a:ext uri="{FF2B5EF4-FFF2-40B4-BE49-F238E27FC236}">
                <a16:creationId xmlns:a16="http://schemas.microsoft.com/office/drawing/2014/main" id="{F1E31522-B77F-5CA2-7CB4-AD07D7B62E17}"/>
              </a:ext>
            </a:extLst>
          </p:cNvPr>
          <p:cNvSpPr/>
          <p:nvPr/>
        </p:nvSpPr>
        <p:spPr>
          <a:xfrm>
            <a:off x="11165830" y="2976600"/>
            <a:ext cx="6448402" cy="854981"/>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Cultural Sensitivity in Care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Rectangle 10">
            <a:extLst>
              <a:ext uri="{FF2B5EF4-FFF2-40B4-BE49-F238E27FC236}">
                <a16:creationId xmlns:a16="http://schemas.microsoft.com/office/drawing/2014/main" id="{DA2C352F-60E5-15CB-1418-5AB8C3D74C4C}"/>
              </a:ext>
            </a:extLst>
          </p:cNvPr>
          <p:cNvSpPr/>
          <p:nvPr/>
        </p:nvSpPr>
        <p:spPr>
          <a:xfrm>
            <a:off x="11165829" y="3831580"/>
            <a:ext cx="6448401" cy="2371060"/>
          </a:xfrm>
          <a:prstGeom prst="rect">
            <a:avLst/>
          </a:prstGeom>
          <a:solidFill>
            <a:srgbClr val="F6C3FF"/>
          </a:solidFill>
        </p:spPr>
        <p:style>
          <a:lnRef idx="1">
            <a:schemeClr val="accent3"/>
          </a:lnRef>
          <a:fillRef idx="2">
            <a:schemeClr val="accent3"/>
          </a:fillRef>
          <a:effectRef idx="1">
            <a:schemeClr val="accent3"/>
          </a:effectRef>
          <a:fontRef idx="minor">
            <a:schemeClr val="dk1"/>
          </a:fontRef>
        </p:style>
        <p:txBody>
          <a:bodyPr rtlCol="0" anchor="ctr"/>
          <a:lstStyle/>
          <a:p>
            <a:pPr marL="228600" algn="just">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Cultural sensitivity is crucial in health and social care in Wales due to its unique language and culture, with many older adults preferring Welsh. The Welsh Government's ‘More than Just Words’ program ensures Welsh speakers receive services in their language automatically. Language barriers can lead to misdiagnoses and reduced patient satisfaction, making bilingual services essential. Welsh culture emphasises community involvement, particularly in palliative care, where patients often prefer support at home. Healthcare providers must respect Welsh traditions, including dietary preferences and holistic health views. While there have been improvements, such as more Welsh-speaking therapists in mental health services, challenges remain, including a lack of bilingual staff and training gaps. To address these issues, we need more bilingual training programs and stronger language standards, fostering a healthcare system that supports both languages and ensures fair, effective care for all</a:t>
            </a:r>
            <a:r>
              <a:rPr lang="en-GB" sz="1100" dirty="0">
                <a:effectLst/>
                <a:latin typeface="Calibri" panose="020F0502020204030204" pitchFamily="34" charset="0"/>
                <a:ea typeface="Calibri" panose="020F0502020204030204" pitchFamily="34" charset="0"/>
                <a:cs typeface="Calibri" panose="020F0502020204030204" pitchFamily="34" charset="0"/>
              </a:rPr>
              <a:t>.</a:t>
            </a:r>
          </a:p>
          <a:p>
            <a:pPr marL="228600" algn="just">
              <a:lnSpc>
                <a:spcPct val="107000"/>
              </a:lnSpc>
              <a:spcAft>
                <a:spcPts val="800"/>
              </a:spcAft>
            </a:pPr>
            <a:endParaRPr lang="en-GB" sz="1100" dirty="0">
              <a:effectLst/>
              <a:latin typeface="Calibri" panose="020F0502020204030204" pitchFamily="34" charset="0"/>
              <a:ea typeface="Calibri" panose="020F0502020204030204" pitchFamily="34" charset="0"/>
              <a:cs typeface="Calibri" panose="020F0502020204030204" pitchFamily="34" charset="0"/>
            </a:endParaRPr>
          </a:p>
          <a:p>
            <a:pPr marL="228600" algn="just">
              <a:lnSpc>
                <a:spcPct val="107000"/>
              </a:lnSpc>
              <a:spcAft>
                <a:spcPts val="800"/>
              </a:spcAft>
            </a:pP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Rectangle 11">
            <a:extLst>
              <a:ext uri="{FF2B5EF4-FFF2-40B4-BE49-F238E27FC236}">
                <a16:creationId xmlns:a16="http://schemas.microsoft.com/office/drawing/2014/main" id="{205233F9-FDD3-266B-8510-F2DE96261CBF}"/>
              </a:ext>
            </a:extLst>
          </p:cNvPr>
          <p:cNvSpPr/>
          <p:nvPr/>
        </p:nvSpPr>
        <p:spPr>
          <a:xfrm>
            <a:off x="352916" y="7151554"/>
            <a:ext cx="7123406" cy="49056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400" b="1" dirty="0"/>
              <a:t>Health and Well-being</a:t>
            </a:r>
          </a:p>
        </p:txBody>
      </p:sp>
      <p:sp>
        <p:nvSpPr>
          <p:cNvPr id="13" name="Rectangle 12">
            <a:extLst>
              <a:ext uri="{FF2B5EF4-FFF2-40B4-BE49-F238E27FC236}">
                <a16:creationId xmlns:a16="http://schemas.microsoft.com/office/drawing/2014/main" id="{DEA5DC86-586B-638C-36A9-E17AED4DD6C1}"/>
              </a:ext>
            </a:extLst>
          </p:cNvPr>
          <p:cNvSpPr/>
          <p:nvPr/>
        </p:nvSpPr>
        <p:spPr>
          <a:xfrm>
            <a:off x="352921" y="7578968"/>
            <a:ext cx="7123406" cy="3119196"/>
          </a:xfrm>
          <a:prstGeom prst="rect">
            <a:avLst/>
          </a:prstGeom>
          <a:solidFill>
            <a:srgbClr val="388600"/>
          </a:solidFill>
        </p:spPr>
        <p:style>
          <a:lnRef idx="3">
            <a:schemeClr val="lt1"/>
          </a:lnRef>
          <a:fillRef idx="1">
            <a:schemeClr val="accent3"/>
          </a:fillRef>
          <a:effectRef idx="1">
            <a:schemeClr val="accent3"/>
          </a:effectRef>
          <a:fontRef idx="minor">
            <a:schemeClr val="lt1"/>
          </a:fontRef>
        </p:style>
        <p:txBody>
          <a:bodyPr rtlCol="0" anchor="ctr"/>
          <a:lstStyle/>
          <a:p>
            <a:pPr algn="just">
              <a:lnSpc>
                <a:spcPct val="107000"/>
              </a:lnSpc>
              <a:spcAft>
                <a:spcPts val="800"/>
              </a:spcAft>
            </a:pPr>
            <a:r>
              <a:rPr lang="en-GB" sz="950" dirty="0">
                <a:effectLst/>
                <a:latin typeface="Calibri" panose="020F0502020204030204" pitchFamily="34" charset="0"/>
                <a:ea typeface="Calibri" panose="020F0502020204030204" pitchFamily="34" charset="0"/>
                <a:cs typeface="Calibri" panose="020F0502020204030204" pitchFamily="34" charset="0"/>
              </a:rPr>
              <a:t>Health and well-being in Wales are strongly influenced by cultural identity, language, and community involvement. The Welsh Government’s Well-being of Future Generations Act 2015 highlights the importance of a broad approach to health that includes cultural participation as a key factor in well-being (Welsh Government, 2023). Research shows that engaging with Welsh arts, heritage, and language can improve mental health and strengthen social connections (Browne Gott, 2020). The Cymraeg 2050 Action Plan stresses the need for healthcare services to be available in Welsh so that speakers can receive care in their preferred language, which helps build patient trust and satisfaction (Welsh Government, 2025). Additionally, community-led arts programs help reduce social isolation and boost emotional resilience (Future Generations Wales, 2021). The Well-being of Wales Report notes that health outcome differences still exist, especially in poorer areas, which highlights the need for culturally focused support (Welsh Government, 2023). By providing Welsh language services, promoting cultural involvement, and using community-based health strategies, Wales can create a more welcoming and effective healthcare system that keeps cultural identity at the </a:t>
            </a:r>
            <a:r>
              <a:rPr lang="en-GB" sz="950" dirty="0" err="1">
                <a:effectLst/>
                <a:latin typeface="Calibri" panose="020F0502020204030204" pitchFamily="34" charset="0"/>
                <a:ea typeface="Calibri" panose="020F0502020204030204" pitchFamily="34" charset="0"/>
                <a:cs typeface="Calibri" panose="020F0502020204030204" pitchFamily="34" charset="0"/>
              </a:rPr>
              <a:t>center</a:t>
            </a:r>
            <a:r>
              <a:rPr lang="en-GB" sz="950" dirty="0">
                <a:effectLst/>
                <a:latin typeface="Calibri" panose="020F0502020204030204" pitchFamily="34" charset="0"/>
                <a:ea typeface="Calibri" panose="020F0502020204030204" pitchFamily="34" charset="0"/>
                <a:cs typeface="Calibri" panose="020F0502020204030204" pitchFamily="34" charset="0"/>
              </a:rPr>
              <a:t> of well-being.</a:t>
            </a:r>
          </a:p>
          <a:p>
            <a:pPr algn="just">
              <a:lnSpc>
                <a:spcPct val="107000"/>
              </a:lnSpc>
              <a:spcAft>
                <a:spcPts val="800"/>
              </a:spcAft>
            </a:pPr>
            <a:endParaRPr lang="en-GB" sz="1000" dirty="0">
              <a:latin typeface="Calibri" panose="020F0502020204030204" pitchFamily="34" charset="0"/>
              <a:ea typeface="Calibri" panose="020F0502020204030204" pitchFamily="34" charset="0"/>
              <a:cs typeface="Calibri" panose="020F0502020204030204" pitchFamily="34" charset="0"/>
            </a:endParaRPr>
          </a:p>
          <a:p>
            <a:pPr algn="just">
              <a:lnSpc>
                <a:spcPct val="107000"/>
              </a:lnSpc>
              <a:spcAft>
                <a:spcPts val="800"/>
              </a:spcAft>
            </a:pPr>
            <a:endParaRPr lang="en-GB" sz="1000" dirty="0">
              <a:effectLst/>
              <a:latin typeface="Calibri" panose="020F0502020204030204" pitchFamily="34" charset="0"/>
              <a:ea typeface="Calibri" panose="020F0502020204030204" pitchFamily="34" charset="0"/>
              <a:cs typeface="Calibri" panose="020F0502020204030204" pitchFamily="34" charset="0"/>
            </a:endParaRPr>
          </a:p>
          <a:p>
            <a:pPr algn="just">
              <a:lnSpc>
                <a:spcPct val="107000"/>
              </a:lnSpc>
              <a:spcAft>
                <a:spcPts val="800"/>
              </a:spcAft>
            </a:pPr>
            <a:endParaRPr lang="en-GB" sz="1000" dirty="0">
              <a:latin typeface="Calibri" panose="020F0502020204030204" pitchFamily="34" charset="0"/>
              <a:ea typeface="Calibri" panose="020F0502020204030204" pitchFamily="34" charset="0"/>
              <a:cs typeface="Calibri" panose="020F0502020204030204" pitchFamily="34" charset="0"/>
            </a:endParaRPr>
          </a:p>
          <a:p>
            <a:pPr algn="just">
              <a:lnSpc>
                <a:spcPct val="107000"/>
              </a:lnSpc>
              <a:spcAft>
                <a:spcPts val="800"/>
              </a:spcAft>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Rectangle 13">
            <a:extLst>
              <a:ext uri="{FF2B5EF4-FFF2-40B4-BE49-F238E27FC236}">
                <a16:creationId xmlns:a16="http://schemas.microsoft.com/office/drawing/2014/main" id="{1D6D0587-1273-AE0F-DF64-F6A5E22BE185}"/>
              </a:ext>
            </a:extLst>
          </p:cNvPr>
          <p:cNvSpPr/>
          <p:nvPr/>
        </p:nvSpPr>
        <p:spPr>
          <a:xfrm>
            <a:off x="11165830" y="6333089"/>
            <a:ext cx="6448400" cy="306592"/>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Legislation and Policies </a:t>
            </a:r>
          </a:p>
        </p:txBody>
      </p:sp>
      <p:sp>
        <p:nvSpPr>
          <p:cNvPr id="15" name="Rectangle 14">
            <a:extLst>
              <a:ext uri="{FF2B5EF4-FFF2-40B4-BE49-F238E27FC236}">
                <a16:creationId xmlns:a16="http://schemas.microsoft.com/office/drawing/2014/main" id="{49164B83-0E58-CC97-0746-E792939C8C1F}"/>
              </a:ext>
            </a:extLst>
          </p:cNvPr>
          <p:cNvSpPr/>
          <p:nvPr/>
        </p:nvSpPr>
        <p:spPr>
          <a:xfrm>
            <a:off x="11165830" y="6766167"/>
            <a:ext cx="6448400" cy="3398503"/>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sz="1000" dirty="0">
              <a:latin typeface="Calibri" panose="020F0502020204030204" pitchFamily="34" charset="0"/>
              <a:ea typeface="Calibri" panose="020F0502020204030204" pitchFamily="34" charset="0"/>
              <a:cs typeface="Calibri" panose="020F0502020204030204" pitchFamily="34" charset="0"/>
            </a:endParaRPr>
          </a:p>
        </p:txBody>
      </p:sp>
      <p:sp>
        <p:nvSpPr>
          <p:cNvPr id="16" name="Rectangle 15">
            <a:extLst>
              <a:ext uri="{FF2B5EF4-FFF2-40B4-BE49-F238E27FC236}">
                <a16:creationId xmlns:a16="http://schemas.microsoft.com/office/drawing/2014/main" id="{2E359003-0704-4603-062A-658FD64FF28C}"/>
              </a:ext>
            </a:extLst>
          </p:cNvPr>
          <p:cNvSpPr/>
          <p:nvPr/>
        </p:nvSpPr>
        <p:spPr>
          <a:xfrm>
            <a:off x="386432" y="9542094"/>
            <a:ext cx="1353467" cy="87103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9693836F-0617-ADF9-200E-62AEB51D3CE4}"/>
              </a:ext>
            </a:extLst>
          </p:cNvPr>
          <p:cNvSpPr/>
          <p:nvPr/>
        </p:nvSpPr>
        <p:spPr>
          <a:xfrm>
            <a:off x="1773409" y="9542094"/>
            <a:ext cx="1353467" cy="87103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902DD9CB-ED10-205D-DD1E-9FEC69679610}"/>
              </a:ext>
            </a:extLst>
          </p:cNvPr>
          <p:cNvSpPr/>
          <p:nvPr/>
        </p:nvSpPr>
        <p:spPr>
          <a:xfrm>
            <a:off x="3160380" y="9554701"/>
            <a:ext cx="1803720" cy="87103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21">
            <a:extLst>
              <a:ext uri="{FF2B5EF4-FFF2-40B4-BE49-F238E27FC236}">
                <a16:creationId xmlns:a16="http://schemas.microsoft.com/office/drawing/2014/main" id="{C6FC891D-C240-18EB-D5DB-9128DC38D25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52916" y="9554701"/>
            <a:ext cx="1386983" cy="845820"/>
          </a:xfrm>
          <a:prstGeom prst="rect">
            <a:avLst/>
          </a:prstGeom>
        </p:spPr>
      </p:pic>
      <p:pic>
        <p:nvPicPr>
          <p:cNvPr id="23" name="Picture 22">
            <a:extLst>
              <a:ext uri="{FF2B5EF4-FFF2-40B4-BE49-F238E27FC236}">
                <a16:creationId xmlns:a16="http://schemas.microsoft.com/office/drawing/2014/main" id="{69017694-CA39-8252-5A54-8F3DBF07928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773405" y="9660428"/>
            <a:ext cx="1353468" cy="740093"/>
          </a:xfrm>
          <a:prstGeom prst="rect">
            <a:avLst/>
          </a:prstGeom>
        </p:spPr>
      </p:pic>
      <p:pic>
        <p:nvPicPr>
          <p:cNvPr id="24" name="Picture 23">
            <a:extLst>
              <a:ext uri="{FF2B5EF4-FFF2-40B4-BE49-F238E27FC236}">
                <a16:creationId xmlns:a16="http://schemas.microsoft.com/office/drawing/2014/main" id="{BF38FED7-CDEB-9F10-E942-781904C01302}"/>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flipH="1">
            <a:off x="3193884" y="9539730"/>
            <a:ext cx="1803720" cy="860792"/>
          </a:xfrm>
          <a:prstGeom prst="rect">
            <a:avLst/>
          </a:prstGeom>
        </p:spPr>
      </p:pic>
      <p:sp>
        <p:nvSpPr>
          <p:cNvPr id="25" name="Rectangle 24">
            <a:extLst>
              <a:ext uri="{FF2B5EF4-FFF2-40B4-BE49-F238E27FC236}">
                <a16:creationId xmlns:a16="http://schemas.microsoft.com/office/drawing/2014/main" id="{C7FC7D69-ED35-CDD4-778F-83E42655EA9D}"/>
              </a:ext>
            </a:extLst>
          </p:cNvPr>
          <p:cNvSpPr/>
          <p:nvPr/>
        </p:nvSpPr>
        <p:spPr>
          <a:xfrm>
            <a:off x="5064612" y="9554701"/>
            <a:ext cx="2301388" cy="8458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Picture 25">
            <a:extLst>
              <a:ext uri="{FF2B5EF4-FFF2-40B4-BE49-F238E27FC236}">
                <a16:creationId xmlns:a16="http://schemas.microsoft.com/office/drawing/2014/main" id="{AC749CDD-8CE3-74A6-1D47-0D990A2D2971}"/>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5031108" y="9515807"/>
            <a:ext cx="2334891" cy="845820"/>
          </a:xfrm>
          <a:prstGeom prst="rect">
            <a:avLst/>
          </a:prstGeom>
        </p:spPr>
      </p:pic>
      <p:sp>
        <p:nvSpPr>
          <p:cNvPr id="27" name="Rectangle 26">
            <a:extLst>
              <a:ext uri="{FF2B5EF4-FFF2-40B4-BE49-F238E27FC236}">
                <a16:creationId xmlns:a16="http://schemas.microsoft.com/office/drawing/2014/main" id="{144ADD85-B6D1-8086-9376-B55F61090EF8}"/>
              </a:ext>
            </a:extLst>
          </p:cNvPr>
          <p:cNvSpPr/>
          <p:nvPr/>
        </p:nvSpPr>
        <p:spPr>
          <a:xfrm>
            <a:off x="7543335" y="9317623"/>
            <a:ext cx="3622494" cy="138054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8" name="Picture 27">
            <a:extLst>
              <a:ext uri="{FF2B5EF4-FFF2-40B4-BE49-F238E27FC236}">
                <a16:creationId xmlns:a16="http://schemas.microsoft.com/office/drawing/2014/main" id="{79E40A50-911D-BE59-82CE-BAFE57D92067}"/>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7543330" y="9288940"/>
            <a:ext cx="3622500" cy="1409224"/>
          </a:xfrm>
          <a:prstGeom prst="rect">
            <a:avLst/>
          </a:prstGeom>
        </p:spPr>
      </p:pic>
      <p:sp>
        <p:nvSpPr>
          <p:cNvPr id="29" name="Rectangle 1">
            <a:extLst>
              <a:ext uri="{FF2B5EF4-FFF2-40B4-BE49-F238E27FC236}">
                <a16:creationId xmlns:a16="http://schemas.microsoft.com/office/drawing/2014/main" id="{761BF4E5-8F21-40FA-E3A7-517D1381AB3E}"/>
              </a:ext>
            </a:extLst>
          </p:cNvPr>
          <p:cNvSpPr>
            <a:spLocks noChangeArrowheads="1"/>
          </p:cNvSpPr>
          <p:nvPr/>
        </p:nvSpPr>
        <p:spPr bwMode="auto">
          <a:xfrm>
            <a:off x="0" y="0"/>
            <a:ext cx="18000663"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a:ln>
                  <a:noFill/>
                </a:ln>
                <a:solidFill>
                  <a:srgbClr val="1C1C1C"/>
                </a:solidFill>
                <a:effectLst/>
                <a:latin typeface="Arial" panose="020B0604020202020204" pitchFamily="34" charset="0"/>
              </a:rPr>
              <a:t>Cultural sensitivity is very important in health and social care in Wales because of its unique language and culture. Many people, especially older adults, prefer to speak Welsh. The Welsh Government has a program called ‘More than Just Words’ that ensures Welsh speakers get services in their language without needing to ask for it. Language barriers can cause misdiagnoses and lower patient satisfaction, so bilingual services are essential. Welsh culture values care that involves the community, especially for palliative care, where patients often want to receive support at home with their families. Healthcare providers should respect Welsh traditions, including food choices and holistic views of health. There are policies that require healthcare professionals to receive bilingual training so they can communicate well with Welsh-speaking patients. While there have been improvements, such as mental health services that include Welsh-speaking therapists, challenges still exist, like not having enough bilingual staff and gaps in training. To resolve these issues, we need more bilingual training programs and stronger language standards. Creating healthcare systems that support both languages is key to providing fair and effective care. Ongoing efforts to train bilingual professionals and raise awareness will improve healthcare experiences for Welsh speakers, ensuring everyone has access to the care they need.</a:t>
            </a:r>
            <a:endParaRPr kumimoji="0" lang="en-US" altLang="en-US" sz="11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200" b="0" i="0" u="none" strike="noStrike" cap="none" normalizeH="0" baseline="0">
                <a:ln>
                  <a:noFill/>
                </a:ln>
                <a:solidFill>
                  <a:srgbClr val="1C1C1C"/>
                </a:solidFill>
                <a:effectLst/>
                <a:latin typeface="Inter"/>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32" name="Picture 31">
            <a:extLst>
              <a:ext uri="{FF2B5EF4-FFF2-40B4-BE49-F238E27FC236}">
                <a16:creationId xmlns:a16="http://schemas.microsoft.com/office/drawing/2014/main" id="{78F00C6F-5D71-DF82-A5D0-942290303A32}"/>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11277600" y="5525070"/>
            <a:ext cx="6336630" cy="781434"/>
          </a:xfrm>
          <a:prstGeom prst="rect">
            <a:avLst/>
          </a:prstGeom>
        </p:spPr>
      </p:pic>
      <p:sp>
        <p:nvSpPr>
          <p:cNvPr id="33" name="Rectangle 32">
            <a:extLst>
              <a:ext uri="{FF2B5EF4-FFF2-40B4-BE49-F238E27FC236}">
                <a16:creationId xmlns:a16="http://schemas.microsoft.com/office/drawing/2014/main" id="{EF392431-E00A-E350-C45C-90F03245A5D9}"/>
              </a:ext>
            </a:extLst>
          </p:cNvPr>
          <p:cNvSpPr/>
          <p:nvPr/>
        </p:nvSpPr>
        <p:spPr>
          <a:xfrm>
            <a:off x="11165829" y="6666266"/>
            <a:ext cx="6448401" cy="247096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07000"/>
              </a:lnSpc>
              <a:spcAft>
                <a:spcPts val="800"/>
              </a:spcAft>
              <a:buNone/>
            </a:pPr>
            <a:r>
              <a:rPr lang="en-GB" sz="1000" dirty="0">
                <a:effectLst/>
                <a:latin typeface="Calibri" panose="020F0502020204030204" pitchFamily="34" charset="0"/>
                <a:ea typeface="Calibri" panose="020F0502020204030204" pitchFamily="34" charset="0"/>
                <a:cs typeface="Calibri" panose="020F0502020204030204" pitchFamily="34" charset="0"/>
              </a:rPr>
              <a:t>The Welsh Government has put in place key policies to promote language and cultural sensitivity in healthcare: 1. More than Just Words: This framework ensures Welsh speakers receive services in their language automatically (the ‘Active Offer’).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r>
              <a:rPr lang="en-GB" sz="1000" dirty="0">
                <a:effectLst/>
                <a:latin typeface="Calibri" panose="020F0502020204030204" pitchFamily="34" charset="0"/>
                <a:ea typeface="Calibri" panose="020F0502020204030204" pitchFamily="34" charset="0"/>
                <a:cs typeface="Calibri" panose="020F0502020204030204" pitchFamily="34" charset="0"/>
              </a:rPr>
              <a:t>2. Welsh Language Standards: Public bodies must provide equal access to services in Welsh and English and train staff for bilingual service delivery.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r>
              <a:rPr lang="en-GB" sz="1000" dirty="0">
                <a:effectLst/>
                <a:latin typeface="Calibri" panose="020F0502020204030204" pitchFamily="34" charset="0"/>
                <a:ea typeface="Calibri" panose="020F0502020204030204" pitchFamily="34" charset="0"/>
                <a:cs typeface="Calibri" panose="020F0502020204030204" pitchFamily="34" charset="0"/>
              </a:rPr>
              <a:t>3. Social Services and Well-being (Wales) Act 2014: This Act prioritises person-centred care, recognizing the importance of language and cultural identity in well-being.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buNone/>
            </a:pPr>
            <a:r>
              <a:rPr lang="en-GB" sz="1000" dirty="0">
                <a:effectLst/>
                <a:latin typeface="Calibri" panose="020F0502020204030204" pitchFamily="34" charset="0"/>
                <a:ea typeface="Calibri" panose="020F0502020204030204" pitchFamily="34" charset="0"/>
                <a:cs typeface="Calibri" panose="020F0502020204030204" pitchFamily="34" charset="0"/>
              </a:rPr>
              <a:t>4. Welsh Language Act 1993: This legislation grants Welsh speakers the legal right to access public services in Welsh, forming the basis for bilingual healthcare policies.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5. Care Inspectorate Wales: Care providers are required to promote the Welsh language and culture, with monitoring to ensure compliance and equitable healthcare access.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5" name="Rectangle 34">
            <a:extLst>
              <a:ext uri="{FF2B5EF4-FFF2-40B4-BE49-F238E27FC236}">
                <a16:creationId xmlns:a16="http://schemas.microsoft.com/office/drawing/2014/main" id="{6864F609-B795-818F-C638-62EACED678F8}"/>
              </a:ext>
            </a:extLst>
          </p:cNvPr>
          <p:cNvSpPr/>
          <p:nvPr/>
        </p:nvSpPr>
        <p:spPr>
          <a:xfrm>
            <a:off x="11165822" y="9137394"/>
            <a:ext cx="6448400" cy="25541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lnSpc>
                <a:spcPct val="107000"/>
              </a:lnSpc>
              <a:spcAft>
                <a:spcPts val="800"/>
              </a:spcAft>
            </a:pPr>
            <a:r>
              <a:rPr lang="en-GB" sz="2400" b="1" dirty="0">
                <a:effectLst/>
                <a:latin typeface="Calibri" panose="020F0502020204030204" pitchFamily="34" charset="0"/>
                <a:ea typeface="Calibri" panose="020F0502020204030204" pitchFamily="34" charset="0"/>
                <a:cs typeface="Calibri" panose="020F0502020204030204" pitchFamily="34" charset="0"/>
              </a:rPr>
              <a:t>Conclusion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6" name="TextBox 35">
            <a:extLst>
              <a:ext uri="{FF2B5EF4-FFF2-40B4-BE49-F238E27FC236}">
                <a16:creationId xmlns:a16="http://schemas.microsoft.com/office/drawing/2014/main" id="{508F5131-57AD-3660-AE95-05103CB5C16D}"/>
              </a:ext>
            </a:extLst>
          </p:cNvPr>
          <p:cNvSpPr txBox="1"/>
          <p:nvPr/>
        </p:nvSpPr>
        <p:spPr>
          <a:xfrm>
            <a:off x="11165815" y="9392803"/>
            <a:ext cx="6448408" cy="743665"/>
          </a:xfrm>
          <a:prstGeom prst="rect">
            <a:avLst/>
          </a:prstGeom>
          <a:noFill/>
        </p:spPr>
        <p:txBody>
          <a:bodyPr wrap="square" rtlCol="0">
            <a:spAutoFit/>
          </a:bodyPr>
          <a:lstStyle/>
          <a:p>
            <a:pPr algn="just">
              <a:lnSpc>
                <a:spcPct val="107000"/>
              </a:lnSpc>
              <a:spcAft>
                <a:spcPts val="800"/>
              </a:spcAft>
            </a:pPr>
            <a:r>
              <a:rPr lang="en-GB" sz="1000" dirty="0">
                <a:effectLst/>
                <a:latin typeface="Calibri" panose="020F0502020204030204" pitchFamily="34" charset="0"/>
                <a:ea typeface="Calibri" panose="020F0502020204030204" pitchFamily="34" charset="0"/>
                <a:cs typeface="Calibri" panose="020F0502020204030204" pitchFamily="34" charset="0"/>
              </a:rPr>
              <a:t>Culture and language play a crucial role in the quality of healthcare and patient satisfaction. In Wales, it is essential to ensure linguistic and cultural inclusivity to provide equitable healthcare services. Ongoing efforts to train bilingual professionals, implement relevant policies, and raise awareness will improve healthcare experiences for Welsh-speaking communities.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8" name="TextBox 37">
            <a:extLst>
              <a:ext uri="{FF2B5EF4-FFF2-40B4-BE49-F238E27FC236}">
                <a16:creationId xmlns:a16="http://schemas.microsoft.com/office/drawing/2014/main" id="{8B74F350-5EB6-CAE8-3D0A-AAF6D3F1DC22}"/>
              </a:ext>
            </a:extLst>
          </p:cNvPr>
          <p:cNvSpPr txBox="1"/>
          <p:nvPr/>
        </p:nvSpPr>
        <p:spPr>
          <a:xfrm>
            <a:off x="11165815" y="10235176"/>
            <a:ext cx="6448401" cy="461665"/>
          </a:xfrm>
          <a:prstGeom prst="rect">
            <a:avLst/>
          </a:prstGeom>
          <a:solidFill>
            <a:srgbClr val="C5D3FF"/>
          </a:solidFill>
        </p:spPr>
        <p:txBody>
          <a:bodyPr wrap="square" rtlCol="0">
            <a:spAutoFit/>
          </a:bodyPr>
          <a:lstStyle/>
          <a:p>
            <a:pPr algn="ctr"/>
            <a:r>
              <a:rPr lang="en-GB" sz="2400" b="1" dirty="0"/>
              <a:t>References</a:t>
            </a:r>
          </a:p>
        </p:txBody>
      </p:sp>
    </p:spTree>
    <p:extLst>
      <p:ext uri="{BB962C8B-B14F-4D97-AF65-F5344CB8AC3E}">
        <p14:creationId xmlns:p14="http://schemas.microsoft.com/office/powerpoint/2010/main" val="39490421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2900</TotalTime>
  <Words>1188</Words>
  <Application>Microsoft Office PowerPoint</Application>
  <PresentationFormat>Custom</PresentationFormat>
  <Paragraphs>28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Inter</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Ripon Kumar Saha</dc:creator>
  <cp:lastModifiedBy>Prianka Baral</cp:lastModifiedBy>
  <cp:revision>2</cp:revision>
  <dcterms:created xsi:type="dcterms:W3CDTF">2025-04-27T15:05:01Z</dcterms:created>
  <dcterms:modified xsi:type="dcterms:W3CDTF">2025-04-29T21:25:30Z</dcterms:modified>
</cp:coreProperties>
</file>