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60" r:id="rId2"/>
  </p:sldMasterIdLst>
  <p:notesMasterIdLst>
    <p:notesMasterId r:id="rId36"/>
  </p:notesMasterIdLst>
  <p:sldIdLst>
    <p:sldId id="682" r:id="rId3"/>
    <p:sldId id="670" r:id="rId4"/>
    <p:sldId id="683" r:id="rId5"/>
    <p:sldId id="262" r:id="rId6"/>
    <p:sldId id="641" r:id="rId7"/>
    <p:sldId id="597" r:id="rId8"/>
    <p:sldId id="659" r:id="rId9"/>
    <p:sldId id="604" r:id="rId10"/>
    <p:sldId id="605" r:id="rId11"/>
    <p:sldId id="607" r:id="rId12"/>
    <p:sldId id="606" r:id="rId13"/>
    <p:sldId id="661" r:id="rId14"/>
    <p:sldId id="612" r:id="rId15"/>
    <p:sldId id="653" r:id="rId16"/>
    <p:sldId id="671" r:id="rId17"/>
    <p:sldId id="644" r:id="rId18"/>
    <p:sldId id="669" r:id="rId19"/>
    <p:sldId id="617" r:id="rId20"/>
    <p:sldId id="621" r:id="rId21"/>
    <p:sldId id="654" r:id="rId22"/>
    <p:sldId id="667" r:id="rId23"/>
    <p:sldId id="660" r:id="rId24"/>
    <p:sldId id="657" r:id="rId25"/>
    <p:sldId id="622" r:id="rId26"/>
    <p:sldId id="656" r:id="rId27"/>
    <p:sldId id="639" r:id="rId28"/>
    <p:sldId id="623" r:id="rId29"/>
    <p:sldId id="658" r:id="rId30"/>
    <p:sldId id="668" r:id="rId31"/>
    <p:sldId id="624" r:id="rId32"/>
    <p:sldId id="637" r:id="rId33"/>
    <p:sldId id="665" r:id="rId34"/>
    <p:sldId id="471" r:id="rId35"/>
  </p:sldIdLst>
  <p:sldSz cx="9144000" cy="6858000" type="screen4x3"/>
  <p:notesSz cx="6858000" cy="9144000"/>
  <p:embeddedFontLst>
    <p:embeddedFont>
      <p:font typeface="Arial Rounded MT Bold" panose="020F0704030504030204" pitchFamily="34" charset="0"/>
      <p:regular r:id="rId37"/>
    </p:embeddedFont>
    <p:embeddedFont>
      <p:font typeface="Century Gothic" panose="020B0502020202020204" pitchFamily="34" charset="0"/>
      <p:regular r:id="rId38"/>
      <p:bold r:id="rId39"/>
      <p:italic r:id="rId40"/>
      <p:boldItalic r:id="rId41"/>
    </p:embeddedFont>
  </p:embeddedFont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b="1" u="sng"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b="1" u="sng"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b="1" u="sng"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b="1" u="sng"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b="1" u="sng"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5pPr>
    <a:lvl6pPr marL="2286000" algn="l" defTabSz="914400" rtl="0" eaLnBrk="1" latinLnBrk="0" hangingPunct="1">
      <a:defRPr b="1" u="sng"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6pPr>
    <a:lvl7pPr marL="2743200" algn="l" defTabSz="914400" rtl="0" eaLnBrk="1" latinLnBrk="0" hangingPunct="1">
      <a:defRPr b="1" u="sng"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7pPr>
    <a:lvl8pPr marL="3200400" algn="l" defTabSz="914400" rtl="0" eaLnBrk="1" latinLnBrk="0" hangingPunct="1">
      <a:defRPr b="1" u="sng"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8pPr>
    <a:lvl9pPr marL="3657600" algn="l" defTabSz="914400" rtl="0" eaLnBrk="1" latinLnBrk="0" hangingPunct="1">
      <a:defRPr b="1" u="sng" kern="1200">
        <a:solidFill>
          <a:schemeClr val="tx1"/>
        </a:solidFill>
        <a:latin typeface="Century Gothic" panose="020B0502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23B59"/>
    <a:srgbClr val="333333"/>
    <a:srgbClr val="FF9B07"/>
    <a:srgbClr val="DDDDDD"/>
    <a:srgbClr val="0C100F"/>
    <a:srgbClr val="E9FFAB"/>
    <a:srgbClr val="ADEA00"/>
    <a:srgbClr val="DEFF81"/>
    <a:srgbClr val="558D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7220" autoAdjust="0"/>
    <p:restoredTop sz="73241" autoAdjust="0"/>
  </p:normalViewPr>
  <p:slideViewPr>
    <p:cSldViewPr>
      <p:cViewPr varScale="1">
        <p:scale>
          <a:sx n="58" d="100"/>
          <a:sy n="58" d="100"/>
        </p:scale>
        <p:origin x="1565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788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6168"/>
    </p:cViewPr>
  </p:sorterViewPr>
  <p:notesViewPr>
    <p:cSldViewPr>
      <p:cViewPr varScale="1">
        <p:scale>
          <a:sx n="62" d="100"/>
          <a:sy n="62" d="100"/>
        </p:scale>
        <p:origin x="3154" y="77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font" Target="fonts/font3.fntdata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font" Target="fonts/font1.fntdata"/><Relationship Id="rId40" Type="http://schemas.openxmlformats.org/officeDocument/2006/relationships/font" Target="fonts/font4.fntdata"/><Relationship Id="rId45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font" Target="fonts/font2.fntdata"/><Relationship Id="rId46" Type="http://schemas.microsoft.com/office/2016/11/relationships/changesInfo" Target="changesInfos/changesInfo1.xml"/><Relationship Id="rId20" Type="http://schemas.openxmlformats.org/officeDocument/2006/relationships/slide" Target="slides/slide18.xml"/><Relationship Id="rId41" Type="http://schemas.openxmlformats.org/officeDocument/2006/relationships/font" Target="fonts/font5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Archer" userId="aad98465-9c59-4159-8df1-a13be7bdef7f" providerId="ADAL" clId="{2D7FA98A-29BD-4B52-B676-7603B80BFADA}"/>
    <pc:docChg chg="delSld delMainMaster">
      <pc:chgData name="Matthew Archer" userId="aad98465-9c59-4159-8df1-a13be7bdef7f" providerId="ADAL" clId="{2D7FA98A-29BD-4B52-B676-7603B80BFADA}" dt="2025-03-07T12:02:05.213" v="1" actId="47"/>
      <pc:docMkLst>
        <pc:docMk/>
      </pc:docMkLst>
      <pc:sldChg chg="del">
        <pc:chgData name="Matthew Archer" userId="aad98465-9c59-4159-8df1-a13be7bdef7f" providerId="ADAL" clId="{2D7FA98A-29BD-4B52-B676-7603B80BFADA}" dt="2025-03-07T12:02:04.120" v="0" actId="47"/>
        <pc:sldMkLst>
          <pc:docMk/>
          <pc:sldMk cId="3410037535" sldId="684"/>
        </pc:sldMkLst>
      </pc:sldChg>
      <pc:sldChg chg="del">
        <pc:chgData name="Matthew Archer" userId="aad98465-9c59-4159-8df1-a13be7bdef7f" providerId="ADAL" clId="{2D7FA98A-29BD-4B52-B676-7603B80BFADA}" dt="2025-03-07T12:02:05.213" v="1" actId="47"/>
        <pc:sldMkLst>
          <pc:docMk/>
          <pc:sldMk cId="2435286159" sldId="686"/>
        </pc:sldMkLst>
      </pc:sldChg>
      <pc:sldMasterChg chg="del delSldLayout">
        <pc:chgData name="Matthew Archer" userId="aad98465-9c59-4159-8df1-a13be7bdef7f" providerId="ADAL" clId="{2D7FA98A-29BD-4B52-B676-7603B80BFADA}" dt="2025-03-07T12:02:05.213" v="1" actId="47"/>
        <pc:sldMasterMkLst>
          <pc:docMk/>
          <pc:sldMasterMk cId="3726769361" sldId="2147483662"/>
        </pc:sldMasterMkLst>
        <pc:sldLayoutChg chg="del">
          <pc:chgData name="Matthew Archer" userId="aad98465-9c59-4159-8df1-a13be7bdef7f" providerId="ADAL" clId="{2D7FA98A-29BD-4B52-B676-7603B80BFADA}" dt="2025-03-07T12:02:05.213" v="1" actId="47"/>
          <pc:sldLayoutMkLst>
            <pc:docMk/>
            <pc:sldMasterMk cId="3726769361" sldId="2147483662"/>
            <pc:sldLayoutMk cId="1417637755" sldId="2147483666"/>
          </pc:sldLayoutMkLst>
        </pc:sldLayoutChg>
      </pc:sldMasterChg>
    </pc:docChg>
  </pc:docChgLst>
  <pc:docChgLst>
    <pc:chgData name="Matthew Archer" userId="aad98465-9c59-4159-8df1-a13be7bdef7f" providerId="ADAL" clId="{19BFDA64-C5D1-439B-8448-3DA5AD767255}"/>
    <pc:docChg chg="undo custSel addSld delSld modSld sldOrd modMainMaster">
      <pc:chgData name="Matthew Archer" userId="aad98465-9c59-4159-8df1-a13be7bdef7f" providerId="ADAL" clId="{19BFDA64-C5D1-439B-8448-3DA5AD767255}" dt="2024-10-04T13:51:51.044" v="389" actId="478"/>
      <pc:docMkLst>
        <pc:docMk/>
      </pc:docMkLst>
      <pc:sldChg chg="addSp delSp modSp mod ord setBg modNotesTx">
        <pc:chgData name="Matthew Archer" userId="aad98465-9c59-4159-8df1-a13be7bdef7f" providerId="ADAL" clId="{19BFDA64-C5D1-439B-8448-3DA5AD767255}" dt="2024-10-04T13:51:13.366" v="386" actId="6549"/>
        <pc:sldMkLst>
          <pc:docMk/>
          <pc:sldMk cId="2960643603" sldId="471"/>
        </pc:sldMkLst>
      </pc:sldChg>
      <pc:sldChg chg="add del">
        <pc:chgData name="Matthew Archer" userId="aad98465-9c59-4159-8df1-a13be7bdef7f" providerId="ADAL" clId="{19BFDA64-C5D1-439B-8448-3DA5AD767255}" dt="2024-10-03T12:23:44.079" v="112" actId="47"/>
        <pc:sldMkLst>
          <pc:docMk/>
          <pc:sldMk cId="4132864839" sldId="474"/>
        </pc:sldMkLst>
      </pc:sldChg>
      <pc:sldChg chg="add del">
        <pc:chgData name="Matthew Archer" userId="aad98465-9c59-4159-8df1-a13be7bdef7f" providerId="ADAL" clId="{19BFDA64-C5D1-439B-8448-3DA5AD767255}" dt="2024-10-03T12:23:42.624" v="111" actId="47"/>
        <pc:sldMkLst>
          <pc:docMk/>
          <pc:sldMk cId="1526494157" sldId="478"/>
        </pc:sldMkLst>
      </pc:sldChg>
      <pc:sldChg chg="modNotesTx">
        <pc:chgData name="Matthew Archer" userId="aad98465-9c59-4159-8df1-a13be7bdef7f" providerId="ADAL" clId="{19BFDA64-C5D1-439B-8448-3DA5AD767255}" dt="2024-10-04T13:48:58.244" v="367" actId="6549"/>
        <pc:sldMkLst>
          <pc:docMk/>
          <pc:sldMk cId="0" sldId="597"/>
        </pc:sldMkLst>
      </pc:sldChg>
      <pc:sldChg chg="modNotesTx">
        <pc:chgData name="Matthew Archer" userId="aad98465-9c59-4159-8df1-a13be7bdef7f" providerId="ADAL" clId="{19BFDA64-C5D1-439B-8448-3DA5AD767255}" dt="2024-10-04T13:49:10.308" v="369" actId="6549"/>
        <pc:sldMkLst>
          <pc:docMk/>
          <pc:sldMk cId="0" sldId="612"/>
        </pc:sldMkLst>
      </pc:sldChg>
      <pc:sldChg chg="modNotesTx">
        <pc:chgData name="Matthew Archer" userId="aad98465-9c59-4159-8df1-a13be7bdef7f" providerId="ADAL" clId="{19BFDA64-C5D1-439B-8448-3DA5AD767255}" dt="2024-10-04T13:49:30.197" v="373" actId="6549"/>
        <pc:sldMkLst>
          <pc:docMk/>
          <pc:sldMk cId="0" sldId="617"/>
        </pc:sldMkLst>
      </pc:sldChg>
      <pc:sldChg chg="modNotesTx">
        <pc:chgData name="Matthew Archer" userId="aad98465-9c59-4159-8df1-a13be7bdef7f" providerId="ADAL" clId="{19BFDA64-C5D1-439B-8448-3DA5AD767255}" dt="2024-10-04T13:49:34.732" v="374" actId="6549"/>
        <pc:sldMkLst>
          <pc:docMk/>
          <pc:sldMk cId="0" sldId="621"/>
        </pc:sldMkLst>
      </pc:sldChg>
      <pc:sldChg chg="modNotesTx">
        <pc:chgData name="Matthew Archer" userId="aad98465-9c59-4159-8df1-a13be7bdef7f" providerId="ADAL" clId="{19BFDA64-C5D1-439B-8448-3DA5AD767255}" dt="2024-10-04T13:49:53.829" v="378" actId="6549"/>
        <pc:sldMkLst>
          <pc:docMk/>
          <pc:sldMk cId="0" sldId="622"/>
        </pc:sldMkLst>
      </pc:sldChg>
      <pc:sldChg chg="addSp modSp mod setBg modNotesTx">
        <pc:chgData name="Matthew Archer" userId="aad98465-9c59-4159-8df1-a13be7bdef7f" providerId="ADAL" clId="{19BFDA64-C5D1-439B-8448-3DA5AD767255}" dt="2024-10-04T13:51:35.953" v="388" actId="167"/>
        <pc:sldMkLst>
          <pc:docMk/>
          <pc:sldMk cId="0" sldId="623"/>
        </pc:sldMkLst>
      </pc:sldChg>
      <pc:sldChg chg="addSp modSp mod setBg">
        <pc:chgData name="Matthew Archer" userId="aad98465-9c59-4159-8df1-a13be7bdef7f" providerId="ADAL" clId="{19BFDA64-C5D1-439B-8448-3DA5AD767255}" dt="2024-10-03T12:44:35.434" v="262" actId="167"/>
        <pc:sldMkLst>
          <pc:docMk/>
          <pc:sldMk cId="0" sldId="624"/>
        </pc:sldMkLst>
      </pc:sldChg>
      <pc:sldChg chg="modNotesTx">
        <pc:chgData name="Matthew Archer" userId="aad98465-9c59-4159-8df1-a13be7bdef7f" providerId="ADAL" clId="{19BFDA64-C5D1-439B-8448-3DA5AD767255}" dt="2024-10-04T13:51:06.300" v="385" actId="6549"/>
        <pc:sldMkLst>
          <pc:docMk/>
          <pc:sldMk cId="0" sldId="637"/>
        </pc:sldMkLst>
      </pc:sldChg>
      <pc:sldChg chg="modNotesTx">
        <pc:chgData name="Matthew Archer" userId="aad98465-9c59-4159-8df1-a13be7bdef7f" providerId="ADAL" clId="{19BFDA64-C5D1-439B-8448-3DA5AD767255}" dt="2024-10-04T13:49:21.617" v="371" actId="6549"/>
        <pc:sldMkLst>
          <pc:docMk/>
          <pc:sldMk cId="0" sldId="644"/>
        </pc:sldMkLst>
      </pc:sldChg>
      <pc:sldChg chg="modNotesTx">
        <pc:chgData name="Matthew Archer" userId="aad98465-9c59-4159-8df1-a13be7bdef7f" providerId="ADAL" clId="{19BFDA64-C5D1-439B-8448-3DA5AD767255}" dt="2024-10-04T13:49:57.424" v="379" actId="6549"/>
        <pc:sldMkLst>
          <pc:docMk/>
          <pc:sldMk cId="0" sldId="656"/>
        </pc:sldMkLst>
      </pc:sldChg>
      <pc:sldChg chg="modNotesTx">
        <pc:chgData name="Matthew Archer" userId="aad98465-9c59-4159-8df1-a13be7bdef7f" providerId="ADAL" clId="{19BFDA64-C5D1-439B-8448-3DA5AD767255}" dt="2024-10-04T13:49:50.049" v="377" actId="6549"/>
        <pc:sldMkLst>
          <pc:docMk/>
          <pc:sldMk cId="0" sldId="657"/>
        </pc:sldMkLst>
      </pc:sldChg>
      <pc:sldChg chg="modNotesTx">
        <pc:chgData name="Matthew Archer" userId="aad98465-9c59-4159-8df1-a13be7bdef7f" providerId="ADAL" clId="{19BFDA64-C5D1-439B-8448-3DA5AD767255}" dt="2024-10-04T13:50:55.905" v="383" actId="6549"/>
        <pc:sldMkLst>
          <pc:docMk/>
          <pc:sldMk cId="0" sldId="658"/>
        </pc:sldMkLst>
      </pc:sldChg>
      <pc:sldChg chg="modNotesTx">
        <pc:chgData name="Matthew Archer" userId="aad98465-9c59-4159-8df1-a13be7bdef7f" providerId="ADAL" clId="{19BFDA64-C5D1-439B-8448-3DA5AD767255}" dt="2024-10-04T13:49:02.623" v="368" actId="6549"/>
        <pc:sldMkLst>
          <pc:docMk/>
          <pc:sldMk cId="0" sldId="659"/>
        </pc:sldMkLst>
      </pc:sldChg>
      <pc:sldChg chg="modNotesTx">
        <pc:chgData name="Matthew Archer" userId="aad98465-9c59-4159-8df1-a13be7bdef7f" providerId="ADAL" clId="{19BFDA64-C5D1-439B-8448-3DA5AD767255}" dt="2024-10-04T13:49:46.003" v="376" actId="6549"/>
        <pc:sldMkLst>
          <pc:docMk/>
          <pc:sldMk cId="0" sldId="660"/>
        </pc:sldMkLst>
      </pc:sldChg>
      <pc:sldChg chg="modSp mod">
        <pc:chgData name="Matthew Archer" userId="aad98465-9c59-4159-8df1-a13be7bdef7f" providerId="ADAL" clId="{19BFDA64-C5D1-439B-8448-3DA5AD767255}" dt="2024-10-02T15:44:29.582" v="12" actId="20577"/>
        <pc:sldMkLst>
          <pc:docMk/>
          <pc:sldMk cId="0" sldId="665"/>
        </pc:sldMkLst>
      </pc:sldChg>
      <pc:sldChg chg="modNotesTx">
        <pc:chgData name="Matthew Archer" userId="aad98465-9c59-4159-8df1-a13be7bdef7f" providerId="ADAL" clId="{19BFDA64-C5D1-439B-8448-3DA5AD767255}" dt="2024-10-04T13:49:41.337" v="375" actId="6549"/>
        <pc:sldMkLst>
          <pc:docMk/>
          <pc:sldMk cId="0" sldId="667"/>
        </pc:sldMkLst>
      </pc:sldChg>
      <pc:sldChg chg="modNotesTx">
        <pc:chgData name="Matthew Archer" userId="aad98465-9c59-4159-8df1-a13be7bdef7f" providerId="ADAL" clId="{19BFDA64-C5D1-439B-8448-3DA5AD767255}" dt="2024-10-04T13:51:00.106" v="384" actId="6549"/>
        <pc:sldMkLst>
          <pc:docMk/>
          <pc:sldMk cId="0" sldId="668"/>
        </pc:sldMkLst>
      </pc:sldChg>
      <pc:sldChg chg="modNotesTx">
        <pc:chgData name="Matthew Archer" userId="aad98465-9c59-4159-8df1-a13be7bdef7f" providerId="ADAL" clId="{19BFDA64-C5D1-439B-8448-3DA5AD767255}" dt="2024-10-04T13:49:26.248" v="372" actId="6549"/>
        <pc:sldMkLst>
          <pc:docMk/>
          <pc:sldMk cId="0" sldId="669"/>
        </pc:sldMkLst>
      </pc:sldChg>
      <pc:sldChg chg="modSp mod">
        <pc:chgData name="Matthew Archer" userId="aad98465-9c59-4159-8df1-a13be7bdef7f" providerId="ADAL" clId="{19BFDA64-C5D1-439B-8448-3DA5AD767255}" dt="2024-10-02T15:48:41.027" v="44" actId="20577"/>
        <pc:sldMkLst>
          <pc:docMk/>
          <pc:sldMk cId="0" sldId="670"/>
        </pc:sldMkLst>
      </pc:sldChg>
      <pc:sldChg chg="delSp modNotesTx">
        <pc:chgData name="Matthew Archer" userId="aad98465-9c59-4159-8df1-a13be7bdef7f" providerId="ADAL" clId="{19BFDA64-C5D1-439B-8448-3DA5AD767255}" dt="2024-10-04T13:51:51.044" v="389" actId="478"/>
        <pc:sldMkLst>
          <pc:docMk/>
          <pc:sldMk cId="0" sldId="671"/>
        </pc:sldMkLst>
      </pc:sldChg>
      <pc:sldChg chg="del">
        <pc:chgData name="Matthew Archer" userId="aad98465-9c59-4159-8df1-a13be7bdef7f" providerId="ADAL" clId="{19BFDA64-C5D1-439B-8448-3DA5AD767255}" dt="2024-10-03T12:19:33.727" v="108" actId="2696"/>
        <pc:sldMkLst>
          <pc:docMk/>
          <pc:sldMk cId="0" sldId="672"/>
        </pc:sldMkLst>
      </pc:sldChg>
      <pc:sldChg chg="modSp add mod">
        <pc:chgData name="Matthew Archer" userId="aad98465-9c59-4159-8df1-a13be7bdef7f" providerId="ADAL" clId="{19BFDA64-C5D1-439B-8448-3DA5AD767255}" dt="2024-10-02T15:48:54.589" v="54" actId="20577"/>
        <pc:sldMkLst>
          <pc:docMk/>
          <pc:sldMk cId="3816100638" sldId="683"/>
        </pc:sldMkLst>
      </pc:sldChg>
      <pc:sldChg chg="delSp modSp add mod setBg">
        <pc:chgData name="Matthew Archer" userId="aad98465-9c59-4159-8df1-a13be7bdef7f" providerId="ADAL" clId="{19BFDA64-C5D1-439B-8448-3DA5AD767255}" dt="2024-10-03T12:42:46.309" v="168" actId="1076"/>
        <pc:sldMkLst>
          <pc:docMk/>
          <pc:sldMk cId="3410037535" sldId="684"/>
        </pc:sldMkLst>
      </pc:sldChg>
      <pc:sldChg chg="add del">
        <pc:chgData name="Matthew Archer" userId="aad98465-9c59-4159-8df1-a13be7bdef7f" providerId="ADAL" clId="{19BFDA64-C5D1-439B-8448-3DA5AD767255}" dt="2024-10-03T12:43:25.452" v="259" actId="2696"/>
        <pc:sldMkLst>
          <pc:docMk/>
          <pc:sldMk cId="3206744989" sldId="685"/>
        </pc:sldMkLst>
      </pc:sldChg>
      <pc:sldChg chg="modSp add mod">
        <pc:chgData name="Matthew Archer" userId="aad98465-9c59-4159-8df1-a13be7bdef7f" providerId="ADAL" clId="{19BFDA64-C5D1-439B-8448-3DA5AD767255}" dt="2024-10-03T12:43:21.791" v="258" actId="1076"/>
        <pc:sldMkLst>
          <pc:docMk/>
          <pc:sldMk cId="2435286159" sldId="686"/>
        </pc:sldMkLst>
      </pc:sldChg>
      <pc:sldMasterChg chg="delSp mod setBg modSldLayout">
        <pc:chgData name="Matthew Archer" userId="aad98465-9c59-4159-8df1-a13be7bdef7f" providerId="ADAL" clId="{19BFDA64-C5D1-439B-8448-3DA5AD767255}" dt="2024-10-03T12:41:55.560" v="163"/>
        <pc:sldMasterMkLst>
          <pc:docMk/>
          <pc:sldMasterMk cId="0" sldId="2147483648"/>
        </pc:sldMasterMkLst>
        <pc:sldLayoutChg chg="setBg">
          <pc:chgData name="Matthew Archer" userId="aad98465-9c59-4159-8df1-a13be7bdef7f" providerId="ADAL" clId="{19BFDA64-C5D1-439B-8448-3DA5AD767255}" dt="2024-10-03T12:41:55.560" v="163"/>
          <pc:sldLayoutMkLst>
            <pc:docMk/>
            <pc:sldMasterMk cId="0" sldId="2147483648"/>
            <pc:sldLayoutMk cId="2939408807" sldId="2147483649"/>
          </pc:sldLayoutMkLst>
        </pc:sldLayoutChg>
        <pc:sldLayoutChg chg="setBg">
          <pc:chgData name="Matthew Archer" userId="aad98465-9c59-4159-8df1-a13be7bdef7f" providerId="ADAL" clId="{19BFDA64-C5D1-439B-8448-3DA5AD767255}" dt="2024-10-03T12:41:55.560" v="163"/>
          <pc:sldLayoutMkLst>
            <pc:docMk/>
            <pc:sldMasterMk cId="0" sldId="2147483648"/>
            <pc:sldLayoutMk cId="562926808" sldId="2147483650"/>
          </pc:sldLayoutMkLst>
        </pc:sldLayoutChg>
        <pc:sldLayoutChg chg="setBg">
          <pc:chgData name="Matthew Archer" userId="aad98465-9c59-4159-8df1-a13be7bdef7f" providerId="ADAL" clId="{19BFDA64-C5D1-439B-8448-3DA5AD767255}" dt="2024-10-03T12:41:55.560" v="163"/>
          <pc:sldLayoutMkLst>
            <pc:docMk/>
            <pc:sldMasterMk cId="0" sldId="2147483648"/>
            <pc:sldLayoutMk cId="253050756" sldId="2147483651"/>
          </pc:sldLayoutMkLst>
        </pc:sldLayoutChg>
        <pc:sldLayoutChg chg="setBg">
          <pc:chgData name="Matthew Archer" userId="aad98465-9c59-4159-8df1-a13be7bdef7f" providerId="ADAL" clId="{19BFDA64-C5D1-439B-8448-3DA5AD767255}" dt="2024-10-03T12:41:55.560" v="163"/>
          <pc:sldLayoutMkLst>
            <pc:docMk/>
            <pc:sldMasterMk cId="0" sldId="2147483648"/>
            <pc:sldLayoutMk cId="3888960199" sldId="2147483652"/>
          </pc:sldLayoutMkLst>
        </pc:sldLayoutChg>
        <pc:sldLayoutChg chg="setBg">
          <pc:chgData name="Matthew Archer" userId="aad98465-9c59-4159-8df1-a13be7bdef7f" providerId="ADAL" clId="{19BFDA64-C5D1-439B-8448-3DA5AD767255}" dt="2024-10-03T12:41:55.560" v="163"/>
          <pc:sldLayoutMkLst>
            <pc:docMk/>
            <pc:sldMasterMk cId="0" sldId="2147483648"/>
            <pc:sldLayoutMk cId="1174246920" sldId="2147483653"/>
          </pc:sldLayoutMkLst>
        </pc:sldLayoutChg>
        <pc:sldLayoutChg chg="setBg">
          <pc:chgData name="Matthew Archer" userId="aad98465-9c59-4159-8df1-a13be7bdef7f" providerId="ADAL" clId="{19BFDA64-C5D1-439B-8448-3DA5AD767255}" dt="2024-10-03T12:41:55.560" v="163"/>
          <pc:sldLayoutMkLst>
            <pc:docMk/>
            <pc:sldMasterMk cId="0" sldId="2147483648"/>
            <pc:sldLayoutMk cId="2200535297" sldId="2147483654"/>
          </pc:sldLayoutMkLst>
        </pc:sldLayoutChg>
        <pc:sldLayoutChg chg="setBg">
          <pc:chgData name="Matthew Archer" userId="aad98465-9c59-4159-8df1-a13be7bdef7f" providerId="ADAL" clId="{19BFDA64-C5D1-439B-8448-3DA5AD767255}" dt="2024-10-03T12:41:55.560" v="163"/>
          <pc:sldLayoutMkLst>
            <pc:docMk/>
            <pc:sldMasterMk cId="0" sldId="2147483648"/>
            <pc:sldLayoutMk cId="1458118323" sldId="2147483655"/>
          </pc:sldLayoutMkLst>
        </pc:sldLayoutChg>
        <pc:sldLayoutChg chg="setBg">
          <pc:chgData name="Matthew Archer" userId="aad98465-9c59-4159-8df1-a13be7bdef7f" providerId="ADAL" clId="{19BFDA64-C5D1-439B-8448-3DA5AD767255}" dt="2024-10-03T12:41:55.560" v="163"/>
          <pc:sldLayoutMkLst>
            <pc:docMk/>
            <pc:sldMasterMk cId="0" sldId="2147483648"/>
            <pc:sldLayoutMk cId="422838660" sldId="2147483656"/>
          </pc:sldLayoutMkLst>
        </pc:sldLayoutChg>
        <pc:sldLayoutChg chg="setBg">
          <pc:chgData name="Matthew Archer" userId="aad98465-9c59-4159-8df1-a13be7bdef7f" providerId="ADAL" clId="{19BFDA64-C5D1-439B-8448-3DA5AD767255}" dt="2024-10-03T12:41:55.560" v="163"/>
          <pc:sldLayoutMkLst>
            <pc:docMk/>
            <pc:sldMasterMk cId="0" sldId="2147483648"/>
            <pc:sldLayoutMk cId="3771840419" sldId="2147483657"/>
          </pc:sldLayoutMkLst>
        </pc:sldLayoutChg>
        <pc:sldLayoutChg chg="setBg">
          <pc:chgData name="Matthew Archer" userId="aad98465-9c59-4159-8df1-a13be7bdef7f" providerId="ADAL" clId="{19BFDA64-C5D1-439B-8448-3DA5AD767255}" dt="2024-10-03T12:41:55.560" v="163"/>
          <pc:sldLayoutMkLst>
            <pc:docMk/>
            <pc:sldMasterMk cId="0" sldId="2147483648"/>
            <pc:sldLayoutMk cId="3254936388" sldId="2147483658"/>
          </pc:sldLayoutMkLst>
        </pc:sldLayoutChg>
        <pc:sldLayoutChg chg="setBg">
          <pc:chgData name="Matthew Archer" userId="aad98465-9c59-4159-8df1-a13be7bdef7f" providerId="ADAL" clId="{19BFDA64-C5D1-439B-8448-3DA5AD767255}" dt="2024-10-03T12:41:55.560" v="163"/>
          <pc:sldLayoutMkLst>
            <pc:docMk/>
            <pc:sldMasterMk cId="0" sldId="2147483648"/>
            <pc:sldLayoutMk cId="264610430" sldId="2147483659"/>
          </pc:sldLayoutMkLst>
        </pc:sldLayoutChg>
      </pc:sldMasterChg>
      <pc:sldMasterChg chg="setBg modSldLayout">
        <pc:chgData name="Matthew Archer" userId="aad98465-9c59-4159-8df1-a13be7bdef7f" providerId="ADAL" clId="{19BFDA64-C5D1-439B-8448-3DA5AD767255}" dt="2024-10-03T12:41:55.560" v="163"/>
        <pc:sldMasterMkLst>
          <pc:docMk/>
          <pc:sldMasterMk cId="3020601170" sldId="2147483660"/>
        </pc:sldMasterMkLst>
        <pc:sldLayoutChg chg="setBg">
          <pc:chgData name="Matthew Archer" userId="aad98465-9c59-4159-8df1-a13be7bdef7f" providerId="ADAL" clId="{19BFDA64-C5D1-439B-8448-3DA5AD767255}" dt="2024-10-03T12:41:55.560" v="163"/>
          <pc:sldLayoutMkLst>
            <pc:docMk/>
            <pc:sldMasterMk cId="3020601170" sldId="2147483660"/>
            <pc:sldLayoutMk cId="3151217135" sldId="2147483661"/>
          </pc:sldLayoutMkLst>
        </pc:sldLayoutChg>
      </pc:sldMasterChg>
      <pc:sldMasterChg chg="delSp mod setBg modSldLayout">
        <pc:chgData name="Matthew Archer" userId="aad98465-9c59-4159-8df1-a13be7bdef7f" providerId="ADAL" clId="{19BFDA64-C5D1-439B-8448-3DA5AD767255}" dt="2024-10-03T12:41:55.560" v="163"/>
        <pc:sldMasterMkLst>
          <pc:docMk/>
          <pc:sldMasterMk cId="3726769361" sldId="2147483662"/>
        </pc:sldMasterMkLst>
        <pc:sldLayoutChg chg="delSp mod">
          <pc:chgData name="Matthew Archer" userId="aad98465-9c59-4159-8df1-a13be7bdef7f" providerId="ADAL" clId="{19BFDA64-C5D1-439B-8448-3DA5AD767255}" dt="2024-10-03T12:38:51.224" v="121" actId="478"/>
          <pc:sldLayoutMkLst>
            <pc:docMk/>
            <pc:sldMasterMk cId="3726769361" sldId="2147483662"/>
            <pc:sldLayoutMk cId="4036323499" sldId="2147483663"/>
          </pc:sldLayoutMkLst>
        </pc:sldLayoutChg>
        <pc:sldLayoutChg chg="delSp mod">
          <pc:chgData name="Matthew Archer" userId="aad98465-9c59-4159-8df1-a13be7bdef7f" providerId="ADAL" clId="{19BFDA64-C5D1-439B-8448-3DA5AD767255}" dt="2024-10-03T12:39:09.962" v="132" actId="478"/>
          <pc:sldLayoutMkLst>
            <pc:docMk/>
            <pc:sldMasterMk cId="3726769361" sldId="2147483662"/>
            <pc:sldLayoutMk cId="1606932129" sldId="2147483664"/>
          </pc:sldLayoutMkLst>
        </pc:sldLayoutChg>
        <pc:sldLayoutChg chg="delSp mod setBg">
          <pc:chgData name="Matthew Archer" userId="aad98465-9c59-4159-8df1-a13be7bdef7f" providerId="ADAL" clId="{19BFDA64-C5D1-439B-8448-3DA5AD767255}" dt="2024-10-03T12:41:55.560" v="163"/>
          <pc:sldLayoutMkLst>
            <pc:docMk/>
            <pc:sldMasterMk cId="3726769361" sldId="2147483662"/>
            <pc:sldLayoutMk cId="1417637755" sldId="2147483666"/>
          </pc:sldLayoutMkLst>
        </pc:sldLayoutChg>
        <pc:sldLayoutChg chg="delSp mod">
          <pc:chgData name="Matthew Archer" userId="aad98465-9c59-4159-8df1-a13be7bdef7f" providerId="ADAL" clId="{19BFDA64-C5D1-439B-8448-3DA5AD767255}" dt="2024-10-03T12:39:38.214" v="142" actId="478"/>
          <pc:sldLayoutMkLst>
            <pc:docMk/>
            <pc:sldMasterMk cId="3726769361" sldId="2147483662"/>
            <pc:sldLayoutMk cId="475032611" sldId="2147483667"/>
          </pc:sldLayoutMkLst>
        </pc:sldLayoutChg>
        <pc:sldLayoutChg chg="delSp mod">
          <pc:chgData name="Matthew Archer" userId="aad98465-9c59-4159-8df1-a13be7bdef7f" providerId="ADAL" clId="{19BFDA64-C5D1-439B-8448-3DA5AD767255}" dt="2024-10-03T12:40:07.533" v="159" actId="478"/>
          <pc:sldLayoutMkLst>
            <pc:docMk/>
            <pc:sldMasterMk cId="3726769361" sldId="2147483662"/>
            <pc:sldLayoutMk cId="906211277" sldId="2147483668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0C69400D-557F-07E1-3434-0CED41070EB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="0" u="none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8A925020-577B-26CA-2FA4-141AF7A6677B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="0" u="none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141DA6D0-5575-3781-28EF-85203253DC2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9637" name="Rectangle 5">
            <a:extLst>
              <a:ext uri="{FF2B5EF4-FFF2-40B4-BE49-F238E27FC236}">
                <a16:creationId xmlns:a16="http://schemas.microsoft.com/office/drawing/2014/main" id="{DE177219-B161-C72A-A40B-5CC2A7F256D9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69638" name="Rectangle 6">
            <a:extLst>
              <a:ext uri="{FF2B5EF4-FFF2-40B4-BE49-F238E27FC236}">
                <a16:creationId xmlns:a16="http://schemas.microsoft.com/office/drawing/2014/main" id="{2A5CD570-D67A-D1AE-3D36-E158E2CC4EE7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="0" u="none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9639" name="Rectangle 7">
            <a:extLst>
              <a:ext uri="{FF2B5EF4-FFF2-40B4-BE49-F238E27FC236}">
                <a16:creationId xmlns:a16="http://schemas.microsoft.com/office/drawing/2014/main" id="{73775B5B-471F-F947-21AF-7F9BD5B68E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 u="none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877223A-9AF9-4E85-AFE0-FB8BC00C19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>
            <a:extLst>
              <a:ext uri="{FF2B5EF4-FFF2-40B4-BE49-F238E27FC236}">
                <a16:creationId xmlns:a16="http://schemas.microsoft.com/office/drawing/2014/main" id="{A5E4BB96-7D7C-8C91-6E38-238D57DEA6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0CFCB3-C7BA-4AEE-B466-2061ADD77FDF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4099" name="Rectangle 2">
            <a:extLst>
              <a:ext uri="{FF2B5EF4-FFF2-40B4-BE49-F238E27FC236}">
                <a16:creationId xmlns:a16="http://schemas.microsoft.com/office/drawing/2014/main" id="{E09C1F2A-E3D7-1247-F04F-34CC503438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DE04CE2A-824F-8C8F-CF4C-5396096C81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72233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A7AE741F-221D-C419-C1D0-08463788808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E48269E-9E18-4819-BCBA-E5A7D59EDFA8}" type="slidenum">
              <a:rPr lang="en-GB" altLang="en-US" sz="1200" smtClean="0"/>
              <a:pPr>
                <a:spcBef>
                  <a:spcPct val="0"/>
                </a:spcBef>
              </a:pPr>
              <a:t>2</a:t>
            </a:fld>
            <a:endParaRPr lang="en-GB" altLang="en-US" sz="1200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567D1A4D-08AC-257B-2BE0-177ED8E924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82246901-6C3F-CDA7-25FA-C75AECFD6C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A7AE741F-221D-C419-C1D0-08463788808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E48269E-9E18-4819-BCBA-E5A7D59EDFA8}" type="slidenum">
              <a:rPr lang="en-GB" altLang="en-US" sz="1200" smtClean="0"/>
              <a:pPr>
                <a:spcBef>
                  <a:spcPct val="0"/>
                </a:spcBef>
              </a:pPr>
              <a:t>3</a:t>
            </a:fld>
            <a:endParaRPr lang="en-GB" altLang="en-US" sz="1200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567D1A4D-08AC-257B-2BE0-177ED8E924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82246901-6C3F-CDA7-25FA-C75AECFD6C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30395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BB02E8AF-B926-6D18-B2E4-7A7F8C3495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CA16EB2-CFDC-47C0-83AF-7FFBA74D50F2}" type="slidenum">
              <a:rPr lang="en-GB" altLang="en-US" sz="1200" smtClean="0"/>
              <a:pPr>
                <a:spcBef>
                  <a:spcPct val="0"/>
                </a:spcBef>
              </a:pPr>
              <a:t>4</a:t>
            </a:fld>
            <a:endParaRPr lang="en-GB" altLang="en-US" sz="1200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E72C4FC1-C83A-5A0B-B6E5-0B632C3264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A14DB36E-335A-9BE8-5EF7-F2298B26FA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F3F052FD-18B0-E5C8-D7BE-6F2F4C4EB7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5D1FA8F-737E-4C0C-A86C-89706A9316E7}" type="slidenum">
              <a:rPr lang="en-GB" altLang="en-US" sz="1200" smtClean="0"/>
              <a:pPr>
                <a:spcBef>
                  <a:spcPct val="0"/>
                </a:spcBef>
              </a:pPr>
              <a:t>5</a:t>
            </a:fld>
            <a:endParaRPr lang="en-GB" altLang="en-US" sz="1200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C938A058-17E5-C5DE-5EBB-E0CEC7017E6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16CED383-D044-FE43-27A4-CEAE2FA145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27440403-3933-B839-44B0-49E6DB64E12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5ABD0E0-7AD8-4E36-8E16-FD62DA1E5BC4}" type="slidenum">
              <a:rPr lang="en-GB" altLang="en-US" sz="1200" smtClean="0"/>
              <a:pPr>
                <a:spcBef>
                  <a:spcPct val="0"/>
                </a:spcBef>
              </a:pPr>
              <a:t>6</a:t>
            </a:fld>
            <a:endParaRPr lang="en-GB" altLang="en-US" sz="1200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E12233DC-7C39-608A-5253-06762F9B3ED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BE6DA79F-DC78-9F67-657C-3C6535B2CC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1403D28D-4479-384A-86A2-9FF723AEE18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40A5681-48C0-48C2-8E1C-A6C0622F2A1C}" type="slidenum">
              <a:rPr lang="en-GB" altLang="en-US" sz="1200" smtClean="0"/>
              <a:pPr>
                <a:spcBef>
                  <a:spcPct val="0"/>
                </a:spcBef>
              </a:pPr>
              <a:t>7</a:t>
            </a:fld>
            <a:endParaRPr lang="en-GB" altLang="en-US" sz="1200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A18BABC1-EFBF-20A5-A2B2-61AC528C22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7596C857-7B97-12A1-6997-A78867ECD9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30ADECD0-49C4-22BA-7778-A9FE4B2342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D3FA565-DD4A-455A-B891-B6D3B44D33C5}" type="slidenum">
              <a:rPr lang="en-GB" altLang="en-US" sz="1200" smtClean="0"/>
              <a:pPr>
                <a:spcBef>
                  <a:spcPct val="0"/>
                </a:spcBef>
              </a:pPr>
              <a:t>8</a:t>
            </a:fld>
            <a:endParaRPr lang="en-GB" altLang="en-US" sz="1200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5766A39-3F99-C510-1AED-2C669EA8FC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32E689B6-959C-053A-9543-A7B132E6FC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0C5A54A-3A52-88D8-B68A-5CD757ED81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D196BCB-D243-49B1-9466-74C1DBB0929F}" type="slidenum">
              <a:rPr lang="en-GB" altLang="en-US" sz="1200" smtClean="0"/>
              <a:pPr>
                <a:spcBef>
                  <a:spcPct val="0"/>
                </a:spcBef>
              </a:pPr>
              <a:t>9</a:t>
            </a:fld>
            <a:endParaRPr lang="en-GB" altLang="en-US" sz="1200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0246418-44F8-BBB5-940D-9D126814E7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922135ED-ED65-4B41-0525-999A6A98B4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CBAD8FA-61B4-D5AB-6BFB-3CFBAA5B8D0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8419D5F-D30B-455B-B6D7-DE1B53FD95DD}" type="slidenum">
              <a:rPr lang="en-GB" altLang="en-US" sz="1200" smtClean="0"/>
              <a:pPr>
                <a:spcBef>
                  <a:spcPct val="0"/>
                </a:spcBef>
              </a:pPr>
              <a:t>10</a:t>
            </a:fld>
            <a:endParaRPr lang="en-GB" altLang="en-US" sz="1200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C9CA10C2-5CA6-971B-F2BC-A634301C269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5E0B3B50-9EC2-1A77-799C-0EF72D8588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C49D9CAC-70BB-79FF-0E12-324DCDA1E7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5EA187F-2215-4C72-AA7F-4C7C41001760}" type="slidenum">
              <a:rPr lang="en-GB" altLang="en-US" sz="1200" smtClean="0"/>
              <a:pPr>
                <a:spcBef>
                  <a:spcPct val="0"/>
                </a:spcBef>
              </a:pPr>
              <a:t>11</a:t>
            </a:fld>
            <a:endParaRPr lang="en-GB" altLang="en-US" sz="1200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7433DDE-13A4-1BF7-1F0E-37BE4C179D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07F22863-9C1F-92C1-7316-DA4D6151C2C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FA24C969-C199-2819-D2DB-C5B2DDD3BF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E88AD81-C908-408C-BBDD-3B31FCA1D14C}" type="slidenum">
              <a:rPr lang="en-GB" altLang="en-US" sz="1200" smtClean="0"/>
              <a:pPr>
                <a:spcBef>
                  <a:spcPct val="0"/>
                </a:spcBef>
              </a:pPr>
              <a:t>12</a:t>
            </a:fld>
            <a:endParaRPr lang="en-GB" altLang="en-US" sz="1200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82AD4002-2EC8-5691-7B4E-2B5FC3F6D58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5B7CF195-F0F6-55BC-8875-C57FACE18A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51F28E72-3A50-605A-3C8E-FB1480BEAC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8E33BA-1ADA-4723-9FDC-3041EC970C5D}" type="slidenum">
              <a:rPr lang="en-GB" altLang="en-US" sz="1200" smtClean="0"/>
              <a:pPr>
                <a:spcBef>
                  <a:spcPct val="0"/>
                </a:spcBef>
              </a:pPr>
              <a:t>13</a:t>
            </a:fld>
            <a:endParaRPr lang="en-GB" altLang="en-US" sz="1200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031E95F0-5116-AF5F-2DF2-7551A1F60D6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C6B26175-FD12-09D9-371E-906E7E1D74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E75E7A7D-9BB1-3CD5-9566-F144AFC9721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C3007F2-A04F-43CB-959B-6C1B08CF4A80}" type="slidenum">
              <a:rPr lang="en-GB" altLang="en-US" sz="1200" smtClean="0"/>
              <a:pPr>
                <a:spcBef>
                  <a:spcPct val="0"/>
                </a:spcBef>
              </a:pPr>
              <a:t>14</a:t>
            </a:fld>
            <a:endParaRPr lang="en-GB" altLang="en-US" sz="1200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CD30CAF3-F7C8-EAF7-D23E-372C8E14439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B76AFE53-5271-B166-3AE7-0508DF6BEB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A087411C-39CD-E113-FD4E-DF3CB02AB7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1F23FAD-35FA-4F07-9DCF-C94EBCC68FFF}" type="slidenum">
              <a:rPr lang="en-GB" altLang="en-US" sz="1200" smtClean="0"/>
              <a:pPr>
                <a:spcBef>
                  <a:spcPct val="0"/>
                </a:spcBef>
              </a:pPr>
              <a:t>15</a:t>
            </a:fld>
            <a:endParaRPr lang="en-GB" altLang="en-US" sz="1200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113442D1-D172-A152-0458-01D580D6CCF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D5343FFB-FE56-DF52-E273-CC3D64212C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D9C7EF53-670E-D594-E063-73D36F18899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9E8A4F7-334A-481F-B370-7DADD93A14A1}" type="slidenum">
              <a:rPr lang="en-GB" altLang="en-US" sz="1200" smtClean="0"/>
              <a:pPr>
                <a:spcBef>
                  <a:spcPct val="0"/>
                </a:spcBef>
              </a:pPr>
              <a:t>16</a:t>
            </a:fld>
            <a:endParaRPr lang="en-GB" altLang="en-US" sz="1200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32B35014-90A5-848D-99C1-E2FB7AD6F58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B30D5A35-8D26-C5EF-2F23-AC062C823F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D0E50193-857A-45BF-B5CB-35FF4A8446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74F8A5B-108A-41AB-9F26-EF9E9384FA31}" type="slidenum">
              <a:rPr lang="en-GB" altLang="en-US" sz="1200" smtClean="0"/>
              <a:pPr>
                <a:spcBef>
                  <a:spcPct val="0"/>
                </a:spcBef>
              </a:pPr>
              <a:t>17</a:t>
            </a:fld>
            <a:endParaRPr lang="en-GB" altLang="en-US" sz="1200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C63F75DF-55EA-54C8-6D70-BA052A314A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1B4A84BF-0C44-ED3F-ECD5-54BD9096A7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B289FD38-3B14-0769-6679-CB4A2D1C1EC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F7DE25F-3EA9-4394-BB11-5639776DF4C8}" type="slidenum">
              <a:rPr lang="en-GB" altLang="en-US" sz="1200" smtClean="0"/>
              <a:pPr>
                <a:spcBef>
                  <a:spcPct val="0"/>
                </a:spcBef>
              </a:pPr>
              <a:t>18</a:t>
            </a:fld>
            <a:endParaRPr lang="en-GB" altLang="en-US" sz="1200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971A4043-599D-DABE-538C-7C77B137975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8EB2EE27-B1B2-6A2F-1DA0-B191A56657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238FA972-9BC6-B709-6FBA-4307A19027B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F34151D-91C3-4C58-A557-988470E22029}" type="slidenum">
              <a:rPr lang="en-GB" altLang="en-US" sz="1200" smtClean="0"/>
              <a:pPr>
                <a:spcBef>
                  <a:spcPct val="0"/>
                </a:spcBef>
              </a:pPr>
              <a:t>19</a:t>
            </a:fld>
            <a:endParaRPr lang="en-GB" altLang="en-US" sz="1200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BF65C9E2-81BF-EC7C-6795-E8E63C294F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02595526-96D3-6FA9-4964-6FA55D19F7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>
              <a:lnSpc>
                <a:spcPct val="90000"/>
              </a:lnSpc>
            </a:pPr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BC7B4669-CBFB-EF22-09BA-81577FF034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09DCC43-C97F-40B6-92B8-DAF507571BF2}" type="slidenum">
              <a:rPr lang="en-GB" altLang="en-US" sz="1200" smtClean="0"/>
              <a:pPr>
                <a:spcBef>
                  <a:spcPct val="0"/>
                </a:spcBef>
              </a:pPr>
              <a:t>20</a:t>
            </a:fld>
            <a:endParaRPr lang="en-GB" altLang="en-US" sz="1200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B2663BD3-CDE0-B931-323E-5F82B6AB60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7126576D-EB1F-9387-07D1-B46F8783D6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A3AB5589-91CE-182D-14B5-8901F0CB6C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735B536-0BF1-4ED0-946A-33E5802B6525}" type="slidenum">
              <a:rPr lang="en-GB" altLang="en-US" sz="1200" smtClean="0"/>
              <a:pPr>
                <a:spcBef>
                  <a:spcPct val="0"/>
                </a:spcBef>
              </a:pPr>
              <a:t>21</a:t>
            </a:fld>
            <a:endParaRPr lang="en-GB" altLang="en-US" sz="1200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4B4E3B76-2C70-7D4D-DC99-ADFE18B0014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106C362A-15D6-2C73-7A48-27427326544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>
              <a:lnSpc>
                <a:spcPct val="90000"/>
              </a:lnSpc>
            </a:pPr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7F6CC39E-5585-BAFC-D347-FF5B7BCA3D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069278C-9C7B-4D1E-80BA-49AB7446E7F1}" type="slidenum">
              <a:rPr lang="en-GB" altLang="en-US" sz="1200" smtClean="0"/>
              <a:pPr>
                <a:spcBef>
                  <a:spcPct val="0"/>
                </a:spcBef>
              </a:pPr>
              <a:t>22</a:t>
            </a:fld>
            <a:endParaRPr lang="en-GB" altLang="en-US" sz="1200"/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95488183-F617-E0D9-7ECD-023EB9BE0B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3D123E70-828E-23CD-BAF3-A4ACFD0054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>
              <a:lnSpc>
                <a:spcPct val="90000"/>
              </a:lnSpc>
            </a:pPr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>
            <a:extLst>
              <a:ext uri="{FF2B5EF4-FFF2-40B4-BE49-F238E27FC236}">
                <a16:creationId xmlns:a16="http://schemas.microsoft.com/office/drawing/2014/main" id="{3AF27269-1783-50B6-385D-49784C86793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07537F8-6BE5-4290-A448-81C370800FB8}" type="slidenum">
              <a:rPr lang="en-GB" altLang="en-US" sz="1200" smtClean="0"/>
              <a:pPr>
                <a:spcBef>
                  <a:spcPct val="0"/>
                </a:spcBef>
              </a:pPr>
              <a:t>23</a:t>
            </a:fld>
            <a:endParaRPr lang="en-GB" altLang="en-US" sz="1200"/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CF0CD731-421C-1D73-AFA4-48538C29899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B64E393D-42B1-2597-2A02-FF5BE46A3A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>
              <a:lnSpc>
                <a:spcPct val="80000"/>
              </a:lnSpc>
            </a:pPr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>
            <a:extLst>
              <a:ext uri="{FF2B5EF4-FFF2-40B4-BE49-F238E27FC236}">
                <a16:creationId xmlns:a16="http://schemas.microsoft.com/office/drawing/2014/main" id="{3A440B30-38C5-9F5A-1A23-D059B5529F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5703718-07AA-43C7-82D6-9DD15CD44262}" type="slidenum">
              <a:rPr lang="en-GB" altLang="en-US" sz="1200" smtClean="0"/>
              <a:pPr>
                <a:spcBef>
                  <a:spcPct val="0"/>
                </a:spcBef>
              </a:pPr>
              <a:t>24</a:t>
            </a:fld>
            <a:endParaRPr lang="en-GB" altLang="en-US" sz="1200"/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A39AECF8-8A1B-8A2B-4ACA-44EE144C11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>
            <a:extLst>
              <a:ext uri="{FF2B5EF4-FFF2-40B4-BE49-F238E27FC236}">
                <a16:creationId xmlns:a16="http://schemas.microsoft.com/office/drawing/2014/main" id="{D83E1117-F3DF-E0C3-8582-8DBA1428CC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>
              <a:lnSpc>
                <a:spcPct val="90000"/>
              </a:lnSpc>
            </a:pPr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>
            <a:extLst>
              <a:ext uri="{FF2B5EF4-FFF2-40B4-BE49-F238E27FC236}">
                <a16:creationId xmlns:a16="http://schemas.microsoft.com/office/drawing/2014/main" id="{6075440D-32CC-7478-39E1-1D760A61077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51B6B81-625D-4F22-BDBB-5A900DC740D4}" type="slidenum">
              <a:rPr lang="en-GB" altLang="en-US" sz="1200" smtClean="0"/>
              <a:pPr>
                <a:spcBef>
                  <a:spcPct val="0"/>
                </a:spcBef>
              </a:pPr>
              <a:t>25</a:t>
            </a:fld>
            <a:endParaRPr lang="en-GB" altLang="en-US" sz="1200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691C0869-5A84-4C1E-03C7-B7BF12170FA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6F5FC06E-A717-98CF-0822-3FA1EB95C5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558E8686-9538-E528-723E-B82EE458C52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1D9E505-5404-45F8-A9E7-4366AEFF892C}" type="slidenum">
              <a:rPr lang="en-GB" altLang="en-US" sz="1200" smtClean="0"/>
              <a:pPr>
                <a:spcBef>
                  <a:spcPct val="0"/>
                </a:spcBef>
              </a:pPr>
              <a:t>26</a:t>
            </a:fld>
            <a:endParaRPr lang="en-GB" altLang="en-US" sz="1200"/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2C18582F-002D-B9A3-377C-61F4DF35972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A00B9305-F31F-8E65-D6E5-1064E6EDD8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>
            <a:extLst>
              <a:ext uri="{FF2B5EF4-FFF2-40B4-BE49-F238E27FC236}">
                <a16:creationId xmlns:a16="http://schemas.microsoft.com/office/drawing/2014/main" id="{01636CFF-7CD7-3036-5E09-F122775704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F01DC95-978B-4ADE-8C3F-7549DC2B5ED3}" type="slidenum">
              <a:rPr lang="en-GB" altLang="en-US" sz="1200" smtClean="0"/>
              <a:pPr>
                <a:spcBef>
                  <a:spcPct val="0"/>
                </a:spcBef>
              </a:pPr>
              <a:t>27</a:t>
            </a:fld>
            <a:endParaRPr lang="en-GB" altLang="en-US" sz="1200"/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AD8C3718-6608-0152-AAEA-479D3082F5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>
            <a:extLst>
              <a:ext uri="{FF2B5EF4-FFF2-40B4-BE49-F238E27FC236}">
                <a16:creationId xmlns:a16="http://schemas.microsoft.com/office/drawing/2014/main" id="{C42AF81A-3E20-C8AF-9ABA-452471E239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>
            <a:extLst>
              <a:ext uri="{FF2B5EF4-FFF2-40B4-BE49-F238E27FC236}">
                <a16:creationId xmlns:a16="http://schemas.microsoft.com/office/drawing/2014/main" id="{01CFACC1-B000-57BE-8FB4-25B0563514A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909D369-CA5E-4711-A400-743D35FD8665}" type="slidenum">
              <a:rPr lang="en-GB" altLang="en-US" sz="1200" smtClean="0"/>
              <a:pPr>
                <a:spcBef>
                  <a:spcPct val="0"/>
                </a:spcBef>
              </a:pPr>
              <a:t>28</a:t>
            </a:fld>
            <a:endParaRPr lang="en-GB" altLang="en-US" sz="1200"/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E9FD8708-CEBF-C06F-AF22-48A866BA6D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>
            <a:extLst>
              <a:ext uri="{FF2B5EF4-FFF2-40B4-BE49-F238E27FC236}">
                <a16:creationId xmlns:a16="http://schemas.microsoft.com/office/drawing/2014/main" id="{FC0DCB8B-2C89-9B8E-3206-6DBC7F96F0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92150" y="4343400"/>
            <a:ext cx="525145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99DECDED-6DB8-F635-EB49-B6B2483E1EE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57064EE-BF61-407D-9D8A-E8E507F26E5A}" type="slidenum">
              <a:rPr lang="en-GB" altLang="en-US" sz="1200" smtClean="0"/>
              <a:pPr>
                <a:spcBef>
                  <a:spcPct val="0"/>
                </a:spcBef>
              </a:pPr>
              <a:t>29</a:t>
            </a:fld>
            <a:endParaRPr lang="en-GB" altLang="en-US" sz="1200"/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BEFEBE1B-B37F-7F3A-6C2A-583F5CCF339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45326D04-CC1B-5562-5C31-A0F18B3B74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92150" y="4343400"/>
            <a:ext cx="525145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>
            <a:extLst>
              <a:ext uri="{FF2B5EF4-FFF2-40B4-BE49-F238E27FC236}">
                <a16:creationId xmlns:a16="http://schemas.microsoft.com/office/drawing/2014/main" id="{0258B308-34D9-8ECC-A8E8-2ED805D6CE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3B587E7-3FD8-4D06-9838-6E1A7854B09C}" type="slidenum">
              <a:rPr lang="en-GB" altLang="en-US" sz="1200" smtClean="0"/>
              <a:pPr>
                <a:spcBef>
                  <a:spcPct val="0"/>
                </a:spcBef>
              </a:pPr>
              <a:t>30</a:t>
            </a:fld>
            <a:endParaRPr lang="en-GB" altLang="en-US" sz="1200"/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AD4BB2F5-210B-B318-F809-2DD048CDC6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>
            <a:extLst>
              <a:ext uri="{FF2B5EF4-FFF2-40B4-BE49-F238E27FC236}">
                <a16:creationId xmlns:a16="http://schemas.microsoft.com/office/drawing/2014/main" id="{5D019480-3F48-3F19-9B37-AC1FCFBA2B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>
            <a:extLst>
              <a:ext uri="{FF2B5EF4-FFF2-40B4-BE49-F238E27FC236}">
                <a16:creationId xmlns:a16="http://schemas.microsoft.com/office/drawing/2014/main" id="{11097521-2870-C347-BDEF-8427862066B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B85F562-6B32-4D45-9342-0B14EAF8B269}" type="slidenum">
              <a:rPr lang="en-GB" altLang="en-US" sz="1200" smtClean="0"/>
              <a:pPr>
                <a:spcBef>
                  <a:spcPct val="0"/>
                </a:spcBef>
              </a:pPr>
              <a:t>31</a:t>
            </a:fld>
            <a:endParaRPr lang="en-GB" altLang="en-US" sz="1200"/>
          </a:p>
        </p:txBody>
      </p:sp>
      <p:sp>
        <p:nvSpPr>
          <p:cNvPr id="63491" name="Rectangle 2">
            <a:extLst>
              <a:ext uri="{FF2B5EF4-FFF2-40B4-BE49-F238E27FC236}">
                <a16:creationId xmlns:a16="http://schemas.microsoft.com/office/drawing/2014/main" id="{3F717A5E-7302-0DC2-2C31-830B534AABA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>
            <a:extLst>
              <a:ext uri="{FF2B5EF4-FFF2-40B4-BE49-F238E27FC236}">
                <a16:creationId xmlns:a16="http://schemas.microsoft.com/office/drawing/2014/main" id="{B0F617B6-52D9-3D95-57FA-DAF9FBE226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65175" y="4343400"/>
            <a:ext cx="532765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3" tIns="45716" rIns="91433" bIns="45716"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>
            <a:extLst>
              <a:ext uri="{FF2B5EF4-FFF2-40B4-BE49-F238E27FC236}">
                <a16:creationId xmlns:a16="http://schemas.microsoft.com/office/drawing/2014/main" id="{E12BB625-7FD8-2793-2746-E9EB25C25A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335400-FF5B-4DF7-BADB-149343DDCCFD}" type="slidenum">
              <a:rPr lang="en-GB" altLang="en-US" sz="1200" smtClean="0"/>
              <a:pPr>
                <a:spcBef>
                  <a:spcPct val="0"/>
                </a:spcBef>
              </a:pPr>
              <a:t>32</a:t>
            </a:fld>
            <a:endParaRPr lang="en-GB" altLang="en-US" sz="1200"/>
          </a:p>
        </p:txBody>
      </p:sp>
      <p:sp>
        <p:nvSpPr>
          <p:cNvPr id="65539" name="Rectangle 2">
            <a:extLst>
              <a:ext uri="{FF2B5EF4-FFF2-40B4-BE49-F238E27FC236}">
                <a16:creationId xmlns:a16="http://schemas.microsoft.com/office/drawing/2014/main" id="{AFEC0C8D-B21A-619C-F79B-2BCE8BB042E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>
            <a:extLst>
              <a:ext uri="{FF2B5EF4-FFF2-40B4-BE49-F238E27FC236}">
                <a16:creationId xmlns:a16="http://schemas.microsoft.com/office/drawing/2014/main" id="{A22E4AF1-A099-09A5-0D2E-EA4EC132B0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4BBAC3-18D9-2F4E-899F-B8EA80AE7210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771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408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9268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050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2476500"/>
            <a:ext cx="4257675" cy="31686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62475" y="2476500"/>
            <a:ext cx="4257675" cy="31686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960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246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535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8118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2838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71840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936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3213" y="1828800"/>
            <a:ext cx="2166937" cy="38163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" y="1828800"/>
            <a:ext cx="6348413" cy="38163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104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217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>
            <a:extLst>
              <a:ext uri="{FF2B5EF4-FFF2-40B4-BE49-F238E27FC236}">
                <a16:creationId xmlns:a16="http://schemas.microsoft.com/office/drawing/2014/main" id="{8C07690B-9850-9218-912E-623BB2E587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1828800"/>
            <a:ext cx="8667750" cy="50323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 </a:t>
            </a:r>
          </a:p>
        </p:txBody>
      </p:sp>
      <p:sp>
        <p:nvSpPr>
          <p:cNvPr id="1028" name="Rectangle 3">
            <a:extLst>
              <a:ext uri="{FF2B5EF4-FFF2-40B4-BE49-F238E27FC236}">
                <a16:creationId xmlns:a16="http://schemas.microsoft.com/office/drawing/2014/main" id="{D39483DE-95C5-85AA-DDAD-A8CF56F81E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" y="2476500"/>
            <a:ext cx="8667750" cy="316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>
          <a:solidFill>
            <a:srgbClr val="525C54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525C54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>
          <a:solidFill>
            <a:srgbClr val="525C54"/>
          </a:solidFill>
          <a:latin typeface="+mn-lt"/>
        </a:defRPr>
      </a:lvl3pPr>
      <a:lvl4pPr marL="15621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525C54"/>
          </a:solidFill>
          <a:latin typeface="+mn-lt"/>
        </a:defRPr>
      </a:lvl4pPr>
      <a:lvl5pPr marL="19812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5pPr>
      <a:lvl6pPr marL="24384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6pPr>
      <a:lvl7pPr marL="2895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7pPr>
      <a:lvl8pPr marL="3352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8pPr>
      <a:lvl9pPr marL="3810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>
            <a:extLst>
              <a:ext uri="{FF2B5EF4-FFF2-40B4-BE49-F238E27FC236}">
                <a16:creationId xmlns:a16="http://schemas.microsoft.com/office/drawing/2014/main" id="{2ED2ABB4-0D05-1477-A618-C95E9B8195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1828800"/>
            <a:ext cx="8667750" cy="50323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 </a:t>
            </a:r>
          </a:p>
        </p:txBody>
      </p:sp>
      <p:sp>
        <p:nvSpPr>
          <p:cNvPr id="1028" name="Rectangle 3">
            <a:extLst>
              <a:ext uri="{FF2B5EF4-FFF2-40B4-BE49-F238E27FC236}">
                <a16:creationId xmlns:a16="http://schemas.microsoft.com/office/drawing/2014/main" id="{493F4281-2566-24EF-4341-4F47D6BDA0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52400" y="2476500"/>
            <a:ext cx="8667750" cy="316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30" name="Rectangle 25">
            <a:extLst>
              <a:ext uri="{FF2B5EF4-FFF2-40B4-BE49-F238E27FC236}">
                <a16:creationId xmlns:a16="http://schemas.microsoft.com/office/drawing/2014/main" id="{1BDCE3DA-2F60-8B1D-0D1E-BFE70134CE4E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250825" y="5949950"/>
            <a:ext cx="3241675" cy="7921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>
            <a:lvl1pPr eaLnBrk="0" hangingPunct="0">
              <a:defRPr b="1" u="sng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 eaLnBrk="0" hangingPunct="0">
              <a:defRPr b="1" u="sng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 eaLnBrk="0" hangingPunct="0">
              <a:defRPr b="1" u="sng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 eaLnBrk="0" hangingPunct="0">
              <a:defRPr b="1" u="sng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 eaLnBrk="0" hangingPunct="0">
              <a:defRPr b="1" u="sng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u="sng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u="sng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u="sng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u="sng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20601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400" b="1">
          <a:solidFill>
            <a:srgbClr val="008BBD"/>
          </a:solidFill>
          <a:latin typeface="Century Gothic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>
          <a:solidFill>
            <a:srgbClr val="525C54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525C54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>
          <a:solidFill>
            <a:srgbClr val="525C54"/>
          </a:solidFill>
          <a:latin typeface="+mn-lt"/>
        </a:defRPr>
      </a:lvl3pPr>
      <a:lvl4pPr marL="15621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rgbClr val="525C54"/>
          </a:solidFill>
          <a:latin typeface="+mn-lt"/>
        </a:defRPr>
      </a:lvl4pPr>
      <a:lvl5pPr marL="19812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5pPr>
      <a:lvl6pPr marL="24384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6pPr>
      <a:lvl7pPr marL="2895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7pPr>
      <a:lvl8pPr marL="3352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8pPr>
      <a:lvl9pPr marL="3810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rgbClr val="525C54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8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ourworldindata.org/grapher/share-living-with-less-than-1-int--per-day?time=latest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healthywater/global/wash_statistics.html#:~:text=The%20latest%20data%20from%20WHO%20and%20UNICEF%20on,services%2C%20including%20soap%20and%20water%20at%20home.%20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c.gov/healthywater/global/wash_statistics.html#:~:text=The%20latest%20data%20from%20WHO%20and%20UNICEF%20on,services%2C%20including%20soap%20and%20water%20at%20home.%20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ldwildlife.org/species/directory?direction=desc&amp;sort=extinction_status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https://youtu.be/0XTBYMfZyrM" TargetMode="Externa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>
            <a:extLst>
              <a:ext uri="{FF2B5EF4-FFF2-40B4-BE49-F238E27FC236}">
                <a16:creationId xmlns:a16="http://schemas.microsoft.com/office/drawing/2014/main" id="{932ECF01-A6B1-C001-FB76-726634FCE4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505959"/>
            <a:ext cx="9144000" cy="1800225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sng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90204" pitchFamily="34" charset="0"/>
              <a:ea typeface="+mn-ea"/>
              <a:cs typeface="+mn-cs"/>
            </a:endParaRPr>
          </a:p>
        </p:txBody>
      </p:sp>
      <p:sp>
        <p:nvSpPr>
          <p:cNvPr id="3077" name="TextBox 3">
            <a:extLst>
              <a:ext uri="{FF2B5EF4-FFF2-40B4-BE49-F238E27FC236}">
                <a16:creationId xmlns:a16="http://schemas.microsoft.com/office/drawing/2014/main" id="{DFAAB691-A4F7-3D85-B088-A1F41AA7C6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16913" y="6197600"/>
            <a:ext cx="863600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90204" pitchFamily="34" charset="0"/>
                <a:ea typeface="+mn-ea"/>
                <a:cs typeface="+mn-cs"/>
              </a:rPr>
              <a:t>M Archer</a:t>
            </a:r>
          </a:p>
        </p:txBody>
      </p:sp>
      <p:sp>
        <p:nvSpPr>
          <p:cNvPr id="4" name="object 19">
            <a:extLst>
              <a:ext uri="{FF2B5EF4-FFF2-40B4-BE49-F238E27FC236}">
                <a16:creationId xmlns:a16="http://schemas.microsoft.com/office/drawing/2014/main" id="{0749E255-3807-ACFF-1C1C-3E15906FBD8D}"/>
              </a:ext>
            </a:extLst>
          </p:cNvPr>
          <p:cNvSpPr txBox="1">
            <a:spLocks/>
          </p:cNvSpPr>
          <p:nvPr/>
        </p:nvSpPr>
        <p:spPr>
          <a:xfrm>
            <a:off x="0" y="2636912"/>
            <a:ext cx="9144000" cy="14670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>
              <a:defRPr sz="2900" b="0" i="0">
                <a:solidFill>
                  <a:schemeClr val="tx1"/>
                </a:solidFill>
                <a:latin typeface="Arial Rounded MT Bold"/>
                <a:ea typeface="+mj-ea"/>
                <a:cs typeface="Arial Rounded MT Bold"/>
              </a:defRPr>
            </a:lvl1pPr>
          </a:lstStyle>
          <a:p>
            <a:pPr marL="12700" marR="0" lvl="0" indent="0" algn="ctr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0" cap="none" spc="15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rial Rounded MT Bold"/>
                <a:ea typeface="+mj-ea"/>
              </a:rPr>
              <a:t>DC:ST</a:t>
            </a:r>
          </a:p>
          <a:p>
            <a:pPr marL="12700" marR="0" lvl="0" indent="0" algn="ctr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15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rial Rounded MT Bold"/>
                <a:ea typeface="+mj-ea"/>
              </a:rPr>
              <a:t>DESIGN CIRCULARITY : SUSTAINABLE THINKING</a:t>
            </a:r>
          </a:p>
          <a:p>
            <a:pPr marL="12700" marR="0" lvl="0" indent="0" algn="ctr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0" cap="none" spc="15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rial Rounded MT Bold"/>
              <a:ea typeface="+mj-ea"/>
            </a:endParaRPr>
          </a:p>
          <a:p>
            <a:pPr marL="12700" marR="0" lvl="0" indent="0" algn="ctr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0" cap="none" spc="15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Arial Rounded MT Bold"/>
                <a:ea typeface="+mj-ea"/>
              </a:rPr>
              <a:t>M ARCHER</a:t>
            </a:r>
          </a:p>
        </p:txBody>
      </p:sp>
    </p:spTree>
    <p:extLst>
      <p:ext uri="{BB962C8B-B14F-4D97-AF65-F5344CB8AC3E}">
        <p14:creationId xmlns:p14="http://schemas.microsoft.com/office/powerpoint/2010/main" val="3222043058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63BEDFE0-170F-B154-AF7A-6A35E67A841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93675" y="1828800"/>
            <a:ext cx="8569325" cy="504825"/>
          </a:xfrm>
        </p:spPr>
        <p:txBody>
          <a:bodyPr/>
          <a:lstStyle/>
          <a:p>
            <a:pPr eaLnBrk="1" hangingPunct="1"/>
            <a:r>
              <a:rPr lang="en-GB" altLang="en-US" dirty="0"/>
              <a:t>S1.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C7E0FE07-E83D-4772-018E-0FF524B83257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93675" y="2362200"/>
            <a:ext cx="8569325" cy="4019550"/>
          </a:xfrm>
        </p:spPr>
        <p:txBody>
          <a:bodyPr/>
          <a:lstStyle/>
          <a:p>
            <a:pPr algn="l" eaLnBrk="1" hangingPunct="1">
              <a:spcBef>
                <a:spcPct val="0"/>
              </a:spcBef>
              <a:defRPr/>
            </a:pPr>
            <a:r>
              <a:rPr lang="en-GB" altLang="en-US" b="1" dirty="0">
                <a:latin typeface="Century Gothic" pitchFamily="34" charset="0"/>
              </a:rPr>
              <a:t>key learning objective</a:t>
            </a:r>
            <a:r>
              <a:rPr lang="en-GB" altLang="en-US" dirty="0">
                <a:latin typeface="Century Gothic" pitchFamily="34" charset="0"/>
              </a:rPr>
              <a:t> : understand the context of design circularity and sustainable thinking.</a:t>
            </a:r>
          </a:p>
          <a:p>
            <a:pPr marL="355600" indent="-355600" algn="l" eaLnBrk="1" hangingPunct="1">
              <a:spcBef>
                <a:spcPct val="0"/>
              </a:spcBef>
              <a:defRPr/>
            </a:pPr>
            <a:endParaRPr lang="en-GB" altLang="en-US" dirty="0">
              <a:latin typeface="Century Gothic" pitchFamily="34" charset="0"/>
            </a:endParaRPr>
          </a:p>
          <a:p>
            <a:pPr marL="342900" indent="-342900" algn="l" eaLnBrk="1" hangingPunct="1">
              <a:buFont typeface="+mj-lt"/>
              <a:buAutoNum type="arabicPeriod"/>
              <a:defRPr/>
            </a:pPr>
            <a:r>
              <a:rPr lang="en-GB" altLang="en-US" dirty="0">
                <a:latin typeface="Century Gothic" pitchFamily="34" charset="0"/>
              </a:rPr>
              <a:t>Sustainable Development</a:t>
            </a:r>
          </a:p>
          <a:p>
            <a:pPr marL="342900" indent="-342900" algn="l" eaLnBrk="1" hangingPunct="1">
              <a:buFont typeface="+mj-lt"/>
              <a:buAutoNum type="arabicPeriod"/>
              <a:defRPr/>
            </a:pPr>
            <a:r>
              <a:rPr lang="en-GB" altLang="en-US" dirty="0">
                <a:latin typeface="Century Gothic" pitchFamily="34" charset="0"/>
              </a:rPr>
              <a:t>Drivers of Innovation</a:t>
            </a:r>
          </a:p>
          <a:p>
            <a:pPr marL="342900" indent="-342900" algn="l" eaLnBrk="1" hangingPunct="1">
              <a:buFont typeface="+mj-lt"/>
              <a:buAutoNum type="arabicPeriod"/>
              <a:defRPr/>
            </a:pPr>
            <a:r>
              <a:rPr lang="en-GB" altLang="en-US" dirty="0">
                <a:latin typeface="Century Gothic" pitchFamily="34" charset="0"/>
              </a:rPr>
              <a:t>Life Cycle Thinking</a:t>
            </a:r>
          </a:p>
          <a:p>
            <a:pPr marL="342900" indent="-342900" algn="l" eaLnBrk="1" hangingPunct="1">
              <a:buFont typeface="+mj-lt"/>
              <a:buAutoNum type="arabicPeriod"/>
              <a:defRPr/>
            </a:pPr>
            <a:r>
              <a:rPr lang="en-GB" altLang="en-US" dirty="0">
                <a:latin typeface="Century Gothic" pitchFamily="34" charset="0"/>
              </a:rPr>
              <a:t>GD – Design</a:t>
            </a:r>
          </a:p>
          <a:p>
            <a:pPr marL="342900" indent="-342900" algn="l" eaLnBrk="1" hangingPunct="1">
              <a:buFont typeface="+mj-lt"/>
              <a:buAutoNum type="arabicPeriod"/>
              <a:defRPr/>
            </a:pPr>
            <a:r>
              <a:rPr lang="en-GB" altLang="en-US" dirty="0">
                <a:latin typeface="Century Gothic" pitchFamily="34" charset="0"/>
              </a:rPr>
              <a:t>GD – Re-Think</a:t>
            </a:r>
          </a:p>
          <a:p>
            <a:pPr marL="342900" indent="-342900" algn="l" eaLnBrk="1" hangingPunct="1">
              <a:buFont typeface="+mj-lt"/>
              <a:buAutoNum type="arabicPeriod"/>
              <a:defRPr/>
            </a:pPr>
            <a:r>
              <a:rPr lang="en-GB" altLang="en-US" dirty="0">
                <a:latin typeface="Century Gothic" pitchFamily="34" charset="0"/>
              </a:rPr>
              <a:t>GD – Assess</a:t>
            </a:r>
          </a:p>
          <a:p>
            <a:pPr marL="342900" indent="-342900" algn="l" eaLnBrk="1" hangingPunct="1">
              <a:buFont typeface="+mj-lt"/>
              <a:buAutoNum type="arabicPeriod"/>
              <a:defRPr/>
            </a:pPr>
            <a:r>
              <a:rPr lang="en-GB" altLang="en-US" dirty="0">
                <a:latin typeface="Century Gothic" pitchFamily="34" charset="0"/>
              </a:rPr>
              <a:t>GD – Design</a:t>
            </a:r>
          </a:p>
          <a:p>
            <a:pPr marL="342900" indent="-342900" algn="l" eaLnBrk="1" hangingPunct="1">
              <a:buFont typeface="+mj-lt"/>
              <a:buAutoNum type="arabicPeriod"/>
              <a:defRPr/>
            </a:pPr>
            <a:r>
              <a:rPr lang="en-GB" altLang="en-US" dirty="0">
                <a:latin typeface="Century Gothic" pitchFamily="34" charset="0"/>
              </a:rPr>
              <a:t>GD – Communicate</a:t>
            </a:r>
          </a:p>
          <a:p>
            <a:pPr marL="342900" indent="-342900" algn="l" eaLnBrk="1" hangingPunct="1">
              <a:buFont typeface="+mj-lt"/>
              <a:buAutoNum type="arabicPeriod"/>
              <a:defRPr/>
            </a:pPr>
            <a:r>
              <a:rPr lang="en-GB" altLang="en-US" dirty="0">
                <a:latin typeface="Century Gothic" pitchFamily="34" charset="0"/>
              </a:rPr>
              <a:t>Environmental Product Policy</a:t>
            </a:r>
          </a:p>
          <a:p>
            <a:pPr marL="355600" indent="-355600" algn="l" eaLnBrk="1" hangingPunct="1">
              <a:defRPr/>
            </a:pPr>
            <a:endParaRPr lang="en-GB" altLang="en-US" dirty="0">
              <a:latin typeface="Century Gothic" pitchFamily="34" charset="0"/>
            </a:endParaRPr>
          </a:p>
        </p:txBody>
      </p:sp>
      <p:sp>
        <p:nvSpPr>
          <p:cNvPr id="5124" name="Rectangle 1">
            <a:extLst>
              <a:ext uri="{FF2B5EF4-FFF2-40B4-BE49-F238E27FC236}">
                <a16:creationId xmlns:a16="http://schemas.microsoft.com/office/drawing/2014/main" id="{3B004400-DA3F-9541-B361-5D3844370E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950" y="115888"/>
            <a:ext cx="8928100" cy="17287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5125" name="Rectangle 2">
            <a:extLst>
              <a:ext uri="{FF2B5EF4-FFF2-40B4-BE49-F238E27FC236}">
                <a16:creationId xmlns:a16="http://schemas.microsoft.com/office/drawing/2014/main" id="{0A651B9A-D4FE-E0E6-166E-F8EAA4D173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7538" y="5661025"/>
            <a:ext cx="4608512" cy="10810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63BEDFE0-170F-B154-AF7A-6A35E67A841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93675" y="1828800"/>
            <a:ext cx="8569325" cy="504825"/>
          </a:xfrm>
        </p:spPr>
        <p:txBody>
          <a:bodyPr/>
          <a:lstStyle/>
          <a:p>
            <a:pPr eaLnBrk="1" hangingPunct="1"/>
            <a:r>
              <a:rPr lang="en-GB" altLang="en-US" dirty="0"/>
              <a:t>S2.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C7E0FE07-E83D-4772-018E-0FF524B83257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93675" y="2362200"/>
            <a:ext cx="8569325" cy="4019550"/>
          </a:xfrm>
        </p:spPr>
        <p:txBody>
          <a:bodyPr/>
          <a:lstStyle/>
          <a:p>
            <a:pPr marL="355600" indent="-355600" algn="l" eaLnBrk="1" hangingPunct="1">
              <a:spcBef>
                <a:spcPct val="0"/>
              </a:spcBef>
              <a:defRPr/>
            </a:pPr>
            <a:r>
              <a:rPr lang="en-GB" altLang="en-US" b="1" dirty="0">
                <a:latin typeface="Century Gothic" pitchFamily="34" charset="0"/>
              </a:rPr>
              <a:t>key learning objective</a:t>
            </a:r>
            <a:r>
              <a:rPr lang="en-GB" altLang="en-US" dirty="0">
                <a:latin typeface="Century Gothic" pitchFamily="34" charset="0"/>
              </a:rPr>
              <a:t> : understand the context of design for manufacture</a:t>
            </a:r>
          </a:p>
          <a:p>
            <a:pPr marL="355600" indent="-355600" algn="l" eaLnBrk="1" hangingPunct="1">
              <a:spcBef>
                <a:spcPct val="0"/>
              </a:spcBef>
              <a:defRPr/>
            </a:pPr>
            <a:endParaRPr lang="en-GB" altLang="en-US" dirty="0">
              <a:latin typeface="Century Gothic" pitchFamily="34" charset="0"/>
            </a:endParaRPr>
          </a:p>
          <a:p>
            <a:pPr marL="342900" indent="-342900" algn="l" eaLnBrk="1" hangingPunct="1">
              <a:buFont typeface="+mj-lt"/>
              <a:buAutoNum type="arabicPeriod"/>
              <a:defRPr/>
            </a:pPr>
            <a:r>
              <a:rPr lang="en-GB" altLang="en-US" dirty="0">
                <a:latin typeface="Century Gothic" pitchFamily="34" charset="0"/>
              </a:rPr>
              <a:t>To apply knowledge, understanding of design detailing for production with regard to materials and manufacturing constraints.</a:t>
            </a:r>
          </a:p>
          <a:p>
            <a:pPr marL="342900" indent="-342900" algn="l" eaLnBrk="1" hangingPunct="1">
              <a:buFont typeface="+mj-lt"/>
              <a:buAutoNum type="arabicPeriod"/>
              <a:defRPr/>
            </a:pPr>
            <a:r>
              <a:rPr lang="en-GB" altLang="en-US" dirty="0">
                <a:latin typeface="Century Gothic" pitchFamily="34" charset="0"/>
              </a:rPr>
              <a:t>To apply knowledge, understanding and critical awareness of sustainable development when designing products with regard to environment, economic and social issues.</a:t>
            </a:r>
          </a:p>
        </p:txBody>
      </p:sp>
      <p:sp>
        <p:nvSpPr>
          <p:cNvPr id="5124" name="Rectangle 1">
            <a:extLst>
              <a:ext uri="{FF2B5EF4-FFF2-40B4-BE49-F238E27FC236}">
                <a16:creationId xmlns:a16="http://schemas.microsoft.com/office/drawing/2014/main" id="{3B004400-DA3F-9541-B361-5D3844370E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950" y="115888"/>
            <a:ext cx="8928100" cy="17287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5125" name="Rectangle 2">
            <a:extLst>
              <a:ext uri="{FF2B5EF4-FFF2-40B4-BE49-F238E27FC236}">
                <a16:creationId xmlns:a16="http://schemas.microsoft.com/office/drawing/2014/main" id="{0A651B9A-D4FE-E0E6-166E-F8EAA4D173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7538" y="5661025"/>
            <a:ext cx="4608512" cy="10810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6100638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FFC6EA5-0BA2-D753-5EC6-EF853C69F3B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93675" y="1828800"/>
            <a:ext cx="8569325" cy="504825"/>
          </a:xfrm>
        </p:spPr>
        <p:txBody>
          <a:bodyPr/>
          <a:lstStyle/>
          <a:p>
            <a:pPr eaLnBrk="1" hangingPunct="1"/>
            <a:r>
              <a:rPr lang="en-GB" altLang="en-US"/>
              <a:t>1. sustainable development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B0E9CAC-CAF4-D667-9201-5693F5F11E2E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93675" y="2362200"/>
            <a:ext cx="8569325" cy="3505200"/>
          </a:xfrm>
        </p:spPr>
        <p:txBody>
          <a:bodyPr/>
          <a:lstStyle/>
          <a:p>
            <a:pPr marL="355600" indent="-355600" algn="l" eaLnBrk="1" hangingPunct="1">
              <a:spcBef>
                <a:spcPct val="0"/>
              </a:spcBef>
            </a:pPr>
            <a:r>
              <a:rPr lang="en-GB" altLang="en-US" b="1">
                <a:latin typeface="Century Gothic" panose="020B0502020202020204" pitchFamily="34" charset="0"/>
              </a:rPr>
              <a:t>key learning objective</a:t>
            </a:r>
            <a:r>
              <a:rPr lang="en-GB" altLang="en-US">
                <a:latin typeface="Century Gothic" panose="020B0502020202020204" pitchFamily="34" charset="0"/>
              </a:rPr>
              <a:t> : understand sustainable development</a:t>
            </a:r>
          </a:p>
          <a:p>
            <a:pPr marL="355600" indent="-355600" algn="l" eaLnBrk="1" hangingPunct="1">
              <a:buFontTx/>
              <a:buAutoNum type="alphaLcParenR"/>
            </a:pPr>
            <a:endParaRPr lang="en-GB" altLang="en-US">
              <a:latin typeface="Century Gothic" panose="020B0502020202020204" pitchFamily="34" charset="0"/>
            </a:endParaRPr>
          </a:p>
          <a:p>
            <a:pPr marL="355600" indent="-355600" algn="l" eaLnBrk="1" hangingPunct="1">
              <a:buFontTx/>
              <a:buChar char="•"/>
            </a:pPr>
            <a:r>
              <a:rPr lang="en-GB" altLang="en-US">
                <a:latin typeface="Century Gothic" panose="020B0502020202020204" pitchFamily="34" charset="0"/>
              </a:rPr>
              <a:t>definitions</a:t>
            </a:r>
          </a:p>
          <a:p>
            <a:pPr marL="355600" indent="-355600" algn="l" eaLnBrk="1" hangingPunct="1">
              <a:buFontTx/>
              <a:buChar char="•"/>
            </a:pPr>
            <a:r>
              <a:rPr lang="en-GB" altLang="en-US">
                <a:latin typeface="Century Gothic" panose="020B0502020202020204" pitchFamily="34" charset="0"/>
              </a:rPr>
              <a:t>why it is important</a:t>
            </a:r>
          </a:p>
          <a:p>
            <a:pPr marL="355600" indent="-355600" algn="l" eaLnBrk="1" hangingPunct="1"/>
            <a:endParaRPr lang="en-GB" altLang="en-US">
              <a:latin typeface="Century Gothic" panose="020B0502020202020204" pitchFamily="34" charset="0"/>
            </a:endParaRPr>
          </a:p>
          <a:p>
            <a:pPr marL="355600" indent="-355600" algn="l" eaLnBrk="1" hangingPunct="1"/>
            <a:endParaRPr lang="en-GB" altLang="en-US">
              <a:latin typeface="Century Gothic" panose="020B0502020202020204" pitchFamily="34" charset="0"/>
            </a:endParaRPr>
          </a:p>
        </p:txBody>
      </p:sp>
      <p:sp>
        <p:nvSpPr>
          <p:cNvPr id="7172" name="Rectangle 1">
            <a:extLst>
              <a:ext uri="{FF2B5EF4-FFF2-40B4-BE49-F238E27FC236}">
                <a16:creationId xmlns:a16="http://schemas.microsoft.com/office/drawing/2014/main" id="{A4A58AF7-357E-A451-8E59-F409F29B19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950" y="115888"/>
            <a:ext cx="8928100" cy="17287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7173" name="Rectangle 2">
            <a:extLst>
              <a:ext uri="{FF2B5EF4-FFF2-40B4-BE49-F238E27FC236}">
                <a16:creationId xmlns:a16="http://schemas.microsoft.com/office/drawing/2014/main" id="{E3C383E3-DF88-5EAA-703A-B58067B22E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7538" y="5661025"/>
            <a:ext cx="4608512" cy="10810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>
            <a:extLst>
              <a:ext uri="{FF2B5EF4-FFF2-40B4-BE49-F238E27FC236}">
                <a16:creationId xmlns:a16="http://schemas.microsoft.com/office/drawing/2014/main" id="{2D63FF42-85BE-8FD0-B4B2-B2FC28AF61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9241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400" b="0" u="none">
                <a:solidFill>
                  <a:schemeClr val="tx1"/>
                </a:solidFill>
                <a:latin typeface="Century Gothic" panose="020B0502020202020204" pitchFamily="34" charset="0"/>
              </a:rPr>
              <a:t>what is sustainable development?</a:t>
            </a:r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49AD2921-D475-34E1-503A-F42DAA5B17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F4F9E7B7-1BA4-0997-307E-687EB1F8C8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>
              <a:latin typeface="Century Gothic" panose="020B0502020202020204" pitchFamily="34" charset="0"/>
            </a:endParaRPr>
          </a:p>
        </p:txBody>
      </p:sp>
      <p:sp>
        <p:nvSpPr>
          <p:cNvPr id="11268" name="Rectangle 4">
            <a:extLst>
              <a:ext uri="{FF2B5EF4-FFF2-40B4-BE49-F238E27FC236}">
                <a16:creationId xmlns:a16="http://schemas.microsoft.com/office/drawing/2014/main" id="{ADFB8C23-E02F-25DD-BB15-309182680E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F9B0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11269" name="Rectangle 5">
            <a:extLst>
              <a:ext uri="{FF2B5EF4-FFF2-40B4-BE49-F238E27FC236}">
                <a16:creationId xmlns:a16="http://schemas.microsoft.com/office/drawing/2014/main" id="{CE472201-3432-159C-BF8A-C34AB9B049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8525" y="2205038"/>
            <a:ext cx="7561263" cy="1728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55600" indent="-355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877888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257300" indent="-3429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76400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95500" indent="-3429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527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3009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67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924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 sz="2200" b="0" u="none">
              <a:latin typeface="Century Gothic" panose="020B0502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200" b="0" u="none">
                <a:solidFill>
                  <a:schemeClr val="bg1"/>
                </a:solidFill>
                <a:latin typeface="Century Gothic" panose="020B0502020202020204" pitchFamily="34" charset="0"/>
              </a:rPr>
              <a:t>Development which meets the </a:t>
            </a:r>
            <a:r>
              <a:rPr lang="en-GB" altLang="en-US" sz="2200" u="none">
                <a:solidFill>
                  <a:schemeClr val="bg1"/>
                </a:solidFill>
                <a:latin typeface="Century Gothic" panose="020B0502020202020204" pitchFamily="34" charset="0"/>
              </a:rPr>
              <a:t>needs of the present</a:t>
            </a:r>
            <a:endParaRPr lang="en-GB" altLang="en-US" sz="2200" b="0" u="none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200" b="0" u="none">
                <a:solidFill>
                  <a:schemeClr val="bg1"/>
                </a:solidFill>
                <a:latin typeface="Century Gothic" panose="020B0502020202020204" pitchFamily="34" charset="0"/>
              </a:rPr>
              <a:t>without compromising the ability of </a:t>
            </a:r>
            <a:r>
              <a:rPr lang="en-GB" altLang="en-US" sz="2200" u="none">
                <a:solidFill>
                  <a:schemeClr val="bg1"/>
                </a:solidFill>
                <a:latin typeface="Century Gothic" panose="020B0502020202020204" pitchFamily="34" charset="0"/>
              </a:rPr>
              <a:t>future</a:t>
            </a:r>
          </a:p>
          <a:p>
            <a:pPr eaLnBrk="1" hangingPunct="1">
              <a:buFontTx/>
              <a:buNone/>
            </a:pPr>
            <a:r>
              <a:rPr lang="en-GB" altLang="en-US" sz="2200" u="none">
                <a:solidFill>
                  <a:schemeClr val="bg1"/>
                </a:solidFill>
                <a:latin typeface="Century Gothic" panose="020B0502020202020204" pitchFamily="34" charset="0"/>
              </a:rPr>
              <a:t>generations</a:t>
            </a:r>
            <a:r>
              <a:rPr lang="en-GB" altLang="en-US" sz="2200" b="0" u="none">
                <a:solidFill>
                  <a:schemeClr val="bg1"/>
                </a:solidFill>
                <a:latin typeface="Century Gothic" panose="020B0502020202020204" pitchFamily="34" charset="0"/>
              </a:rPr>
              <a:t> to meet their own needs</a:t>
            </a:r>
          </a:p>
          <a:p>
            <a:pPr eaLnBrk="1" hangingPunct="1">
              <a:buFontTx/>
              <a:buNone/>
            </a:pPr>
            <a:endParaRPr lang="en-GB" altLang="en-US" sz="2200" b="0" u="none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200" b="0" u="none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200" b="0" u="none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200" b="0" u="none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1600" b="0" u="none">
                <a:solidFill>
                  <a:schemeClr val="tx2"/>
                </a:solidFill>
                <a:latin typeface="Century Gothic" panose="020B0502020202020204" pitchFamily="34" charset="0"/>
              </a:rPr>
              <a:t>Brundtland Report, 1987</a:t>
            </a:r>
            <a:endParaRPr lang="en-GB" altLang="en-US" sz="2200" b="0" u="none">
              <a:solidFill>
                <a:schemeClr val="tx2"/>
              </a:solidFill>
              <a:latin typeface="Century Gothic" panose="020B0502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1600" b="0" u="none">
              <a:solidFill>
                <a:schemeClr val="tx2"/>
              </a:solidFill>
              <a:latin typeface="Century Gothic" panose="020B0502020202020204" pitchFamily="34" charset="0"/>
            </a:endParaRPr>
          </a:p>
        </p:txBody>
      </p:sp>
      <p:sp>
        <p:nvSpPr>
          <p:cNvPr id="11270" name="Rectangle 6">
            <a:extLst>
              <a:ext uri="{FF2B5EF4-FFF2-40B4-BE49-F238E27FC236}">
                <a16:creationId xmlns:a16="http://schemas.microsoft.com/office/drawing/2014/main" id="{AD1CBAE5-E9DD-D9BD-370F-6C86921B5D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2133600"/>
            <a:ext cx="8651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55600" indent="-355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877888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257300" indent="-3429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76400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95500" indent="-3429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527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3009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67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924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en-GB" altLang="en-US" sz="9600" u="none">
                <a:solidFill>
                  <a:schemeClr val="tx2"/>
                </a:solidFill>
                <a:latin typeface="Century Gothic" panose="020B0502020202020204" pitchFamily="34" charset="0"/>
              </a:rPr>
              <a:t>“</a:t>
            </a:r>
          </a:p>
        </p:txBody>
      </p:sp>
      <p:sp>
        <p:nvSpPr>
          <p:cNvPr id="11271" name="Rectangle 7">
            <a:extLst>
              <a:ext uri="{FF2B5EF4-FFF2-40B4-BE49-F238E27FC236}">
                <a16:creationId xmlns:a16="http://schemas.microsoft.com/office/drawing/2014/main" id="{C2363924-280D-1D7D-87AE-DBE200DAEAA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084888" y="3573463"/>
            <a:ext cx="8651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55600" indent="-355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877888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257300" indent="-3429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76400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95500" indent="-3429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527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3009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67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924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en-GB" altLang="en-US" sz="9600" u="none">
                <a:solidFill>
                  <a:schemeClr val="tx2"/>
                </a:solidFill>
                <a:latin typeface="Century Gothic" panose="020B0502020202020204" pitchFamily="34" charset="0"/>
              </a:rPr>
              <a:t>“</a:t>
            </a:r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9490" name="Oval 6">
            <a:extLst>
              <a:ext uri="{FF2B5EF4-FFF2-40B4-BE49-F238E27FC236}">
                <a16:creationId xmlns:a16="http://schemas.microsoft.com/office/drawing/2014/main" id="{4BE2D86F-C9BB-A9E6-11B2-ABE24F124D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8525" y="2349500"/>
            <a:ext cx="2241550" cy="2241550"/>
          </a:xfrm>
          <a:prstGeom prst="ellipse">
            <a:avLst/>
          </a:prstGeom>
          <a:solidFill>
            <a:srgbClr val="5DBD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600" b="0" u="none">
                <a:solidFill>
                  <a:schemeClr val="bg1"/>
                </a:solidFill>
                <a:latin typeface="Century Gothic" panose="020B0502020202020204" pitchFamily="34" charset="0"/>
              </a:rPr>
              <a:t>societies</a:t>
            </a:r>
          </a:p>
        </p:txBody>
      </p:sp>
      <p:grpSp>
        <p:nvGrpSpPr>
          <p:cNvPr id="959498" name="Group 10">
            <a:extLst>
              <a:ext uri="{FF2B5EF4-FFF2-40B4-BE49-F238E27FC236}">
                <a16:creationId xmlns:a16="http://schemas.microsoft.com/office/drawing/2014/main" id="{033FA483-A258-A50A-37F3-FF0C1E5403B4}"/>
              </a:ext>
            </a:extLst>
          </p:cNvPr>
          <p:cNvGrpSpPr>
            <a:grpSpLocks/>
          </p:cNvGrpSpPr>
          <p:nvPr/>
        </p:nvGrpSpPr>
        <p:grpSpPr bwMode="auto">
          <a:xfrm>
            <a:off x="3203575" y="2493963"/>
            <a:ext cx="2663825" cy="1944687"/>
            <a:chOff x="2018" y="1571"/>
            <a:chExt cx="1678" cy="1225"/>
          </a:xfrm>
        </p:grpSpPr>
        <p:sp>
          <p:nvSpPr>
            <p:cNvPr id="13323" name="Oval 7">
              <a:extLst>
                <a:ext uri="{FF2B5EF4-FFF2-40B4-BE49-F238E27FC236}">
                  <a16:creationId xmlns:a16="http://schemas.microsoft.com/office/drawing/2014/main" id="{F366EC72-DC87-A561-A661-D3C81C597E1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71" y="1571"/>
              <a:ext cx="1225" cy="1225"/>
            </a:xfrm>
            <a:prstGeom prst="ellipse">
              <a:avLst/>
            </a:prstGeom>
            <a:solidFill>
              <a:srgbClr val="AFD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 u="none">
                  <a:solidFill>
                    <a:schemeClr val="bg1"/>
                  </a:solidFill>
                  <a:latin typeface="Century Gothic" panose="020B0502020202020204" pitchFamily="34" charset="0"/>
                </a:rPr>
                <a:t>economies</a:t>
              </a:r>
            </a:p>
          </p:txBody>
        </p:sp>
        <p:sp>
          <p:nvSpPr>
            <p:cNvPr id="13324" name="Text Box 5">
              <a:extLst>
                <a:ext uri="{FF2B5EF4-FFF2-40B4-BE49-F238E27FC236}">
                  <a16:creationId xmlns:a16="http://schemas.microsoft.com/office/drawing/2014/main" id="{8C7C2ED1-CD48-3266-C11B-C44E28FDCDE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18" y="1752"/>
              <a:ext cx="408" cy="7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7200" b="0" u="none">
                  <a:solidFill>
                    <a:schemeClr val="tx1"/>
                  </a:solidFill>
                  <a:latin typeface="Century Gothic" panose="020B0502020202020204" pitchFamily="34" charset="0"/>
                </a:rPr>
                <a:t>+</a:t>
              </a:r>
            </a:p>
          </p:txBody>
        </p:sp>
      </p:grpSp>
      <p:grpSp>
        <p:nvGrpSpPr>
          <p:cNvPr id="959499" name="Group 11">
            <a:extLst>
              <a:ext uri="{FF2B5EF4-FFF2-40B4-BE49-F238E27FC236}">
                <a16:creationId xmlns:a16="http://schemas.microsoft.com/office/drawing/2014/main" id="{23718DDB-ABE5-4C78-6CA0-EBEEDCBDDF91}"/>
              </a:ext>
            </a:extLst>
          </p:cNvPr>
          <p:cNvGrpSpPr>
            <a:grpSpLocks/>
          </p:cNvGrpSpPr>
          <p:nvPr/>
        </p:nvGrpSpPr>
        <p:grpSpPr bwMode="auto">
          <a:xfrm>
            <a:off x="5886450" y="2709863"/>
            <a:ext cx="2141538" cy="1439862"/>
            <a:chOff x="3708" y="1707"/>
            <a:chExt cx="1349" cy="907"/>
          </a:xfrm>
        </p:grpSpPr>
        <p:sp>
          <p:nvSpPr>
            <p:cNvPr id="13321" name="Oval 9">
              <a:extLst>
                <a:ext uri="{FF2B5EF4-FFF2-40B4-BE49-F238E27FC236}">
                  <a16:creationId xmlns:a16="http://schemas.microsoft.com/office/drawing/2014/main" id="{AF6EDCE8-6469-B140-04CE-37F6873431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50" y="1707"/>
              <a:ext cx="907" cy="907"/>
            </a:xfrm>
            <a:prstGeom prst="ellipse">
              <a:avLst/>
            </a:prstGeom>
            <a:solidFill>
              <a:srgbClr val="FF5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 b="0" u="none">
                  <a:solidFill>
                    <a:schemeClr val="bg1"/>
                  </a:solidFill>
                  <a:latin typeface="Century Gothic" panose="020B0502020202020204" pitchFamily="34" charset="0"/>
                </a:rPr>
                <a:t>companies</a:t>
              </a:r>
            </a:p>
          </p:txBody>
        </p:sp>
        <p:sp>
          <p:nvSpPr>
            <p:cNvPr id="13322" name="Text Box 6">
              <a:extLst>
                <a:ext uri="{FF2B5EF4-FFF2-40B4-BE49-F238E27FC236}">
                  <a16:creationId xmlns:a16="http://schemas.microsoft.com/office/drawing/2014/main" id="{0D68A621-C2C0-719B-7EC2-515466566B5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08" y="1752"/>
              <a:ext cx="408" cy="74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7200" b="0" u="none">
                  <a:solidFill>
                    <a:schemeClr val="tx1"/>
                  </a:solidFill>
                  <a:latin typeface="Century Gothic" panose="020B0502020202020204" pitchFamily="34" charset="0"/>
                </a:rPr>
                <a:t>+</a:t>
              </a:r>
            </a:p>
          </p:txBody>
        </p:sp>
      </p:grpSp>
      <p:sp>
        <p:nvSpPr>
          <p:cNvPr id="13317" name="Text Box 7">
            <a:extLst>
              <a:ext uri="{FF2B5EF4-FFF2-40B4-BE49-F238E27FC236}">
                <a16:creationId xmlns:a16="http://schemas.microsoft.com/office/drawing/2014/main" id="{A2C8D42D-D377-93EE-2D21-6BD1B69B32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1775" y="1603375"/>
            <a:ext cx="34559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 b="0" u="none">
                <a:solidFill>
                  <a:schemeClr val="tx1"/>
                </a:solidFill>
                <a:latin typeface="Century Gothic" panose="020B0502020202020204" pitchFamily="34" charset="0"/>
              </a:rPr>
              <a:t>it is about developing</a:t>
            </a:r>
          </a:p>
        </p:txBody>
      </p:sp>
      <p:grpSp>
        <p:nvGrpSpPr>
          <p:cNvPr id="959500" name="Group 12">
            <a:extLst>
              <a:ext uri="{FF2B5EF4-FFF2-40B4-BE49-F238E27FC236}">
                <a16:creationId xmlns:a16="http://schemas.microsoft.com/office/drawing/2014/main" id="{6D6F7344-BBC8-BEDB-E754-55E8A0CA4CEE}"/>
              </a:ext>
            </a:extLst>
          </p:cNvPr>
          <p:cNvGrpSpPr>
            <a:grpSpLocks/>
          </p:cNvGrpSpPr>
          <p:nvPr/>
        </p:nvGrpSpPr>
        <p:grpSpPr bwMode="auto">
          <a:xfrm>
            <a:off x="538163" y="4508500"/>
            <a:ext cx="8066087" cy="1231900"/>
            <a:chOff x="339" y="2840"/>
            <a:chExt cx="5081" cy="776"/>
          </a:xfrm>
        </p:grpSpPr>
        <p:sp>
          <p:nvSpPr>
            <p:cNvPr id="13319" name="AutoShape 8">
              <a:extLst>
                <a:ext uri="{FF2B5EF4-FFF2-40B4-BE49-F238E27FC236}">
                  <a16:creationId xmlns:a16="http://schemas.microsoft.com/office/drawing/2014/main" id="{ECD94C1F-F2BD-AE41-9D55-FC05DD9BC970}"/>
                </a:ext>
              </a:extLst>
            </p:cNvPr>
            <p:cNvSpPr>
              <a:spLocks/>
            </p:cNvSpPr>
            <p:nvPr/>
          </p:nvSpPr>
          <p:spPr bwMode="auto">
            <a:xfrm rot="-5400000">
              <a:off x="2584" y="777"/>
              <a:ext cx="409" cy="4536"/>
            </a:xfrm>
            <a:prstGeom prst="leftBrace">
              <a:avLst>
                <a:gd name="adj1" fmla="val 56941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13320" name="Text Box 9">
              <a:extLst>
                <a:ext uri="{FF2B5EF4-FFF2-40B4-BE49-F238E27FC236}">
                  <a16:creationId xmlns:a16="http://schemas.microsoft.com/office/drawing/2014/main" id="{1D311417-3B9B-8D1C-B37D-BDF8D391165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9" y="3385"/>
              <a:ext cx="5081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b="0" u="none">
                  <a:solidFill>
                    <a:schemeClr val="tx1"/>
                  </a:solidFill>
                  <a:latin typeface="Century Gothic" panose="020B0502020202020204" pitchFamily="34" charset="0"/>
                </a:rPr>
                <a:t>that can be sustained on </a:t>
              </a:r>
              <a:r>
                <a:rPr lang="en-GB" altLang="en-US" u="none">
                  <a:solidFill>
                    <a:schemeClr val="tx1"/>
                  </a:solidFill>
                  <a:latin typeface="Century Gothic" panose="020B0502020202020204" pitchFamily="34" charset="0"/>
                </a:rPr>
                <a:t>social, economic </a:t>
              </a:r>
              <a:r>
                <a:rPr lang="en-GB" altLang="en-US" b="0" u="none">
                  <a:solidFill>
                    <a:schemeClr val="tx1"/>
                  </a:solidFill>
                  <a:latin typeface="Century Gothic" panose="020B0502020202020204" pitchFamily="34" charset="0"/>
                </a:rPr>
                <a:t>and</a:t>
              </a:r>
              <a:r>
                <a:rPr lang="en-GB" altLang="en-US" u="none">
                  <a:solidFill>
                    <a:schemeClr val="tx1"/>
                  </a:solidFill>
                  <a:latin typeface="Century Gothic" panose="020B0502020202020204" pitchFamily="34" charset="0"/>
                </a:rPr>
                <a:t> environmental</a:t>
              </a:r>
              <a:r>
                <a:rPr lang="en-GB" altLang="en-US" b="0" u="none">
                  <a:solidFill>
                    <a:schemeClr val="tx1"/>
                  </a:solidFill>
                  <a:latin typeface="Century Gothic" panose="020B0502020202020204" pitchFamily="34" charset="0"/>
                </a:rPr>
                <a:t> terms</a:t>
              </a: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9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59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9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59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9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59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9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59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949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>
            <a:extLst>
              <a:ext uri="{FF2B5EF4-FFF2-40B4-BE49-F238E27FC236}">
                <a16:creationId xmlns:a16="http://schemas.microsoft.com/office/drawing/2014/main" id="{D604379E-C99C-9C69-5F99-C6DA267690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F54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E665B6F1-75F5-8B73-1317-36C5E25F9EB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93675" y="2228850"/>
            <a:ext cx="8569325" cy="3505200"/>
          </a:xfrm>
        </p:spPr>
        <p:txBody>
          <a:bodyPr/>
          <a:lstStyle/>
          <a:p>
            <a:pPr marL="355600" indent="-355600" algn="l" eaLnBrk="1" hangingPunct="1"/>
            <a:r>
              <a:rPr lang="en-GB" altLang="en-US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sustainable development</a:t>
            </a:r>
            <a:r>
              <a:rPr lang="en-GB" altLang="en-US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is about</a:t>
            </a:r>
            <a:r>
              <a:rPr lang="en-GB" altLang="en-US" dirty="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</a:p>
          <a:p>
            <a:pPr marL="355600" indent="-355600" algn="l" eaLnBrk="1" hangingPunct="1">
              <a:lnSpc>
                <a:spcPct val="70000"/>
              </a:lnSpc>
            </a:pPr>
            <a:r>
              <a:rPr lang="en-GB" altLang="en-US" sz="80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social progress</a:t>
            </a:r>
            <a:r>
              <a:rPr lang="en-GB" altLang="en-US" dirty="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</a:p>
          <a:p>
            <a:pPr marL="355600" indent="-355600" algn="l" eaLnBrk="1" hangingPunct="1">
              <a:lnSpc>
                <a:spcPct val="110000"/>
              </a:lnSpc>
            </a:pPr>
            <a:r>
              <a:rPr lang="en-GB" altLang="en-US" dirty="0">
                <a:solidFill>
                  <a:schemeClr val="bg1"/>
                </a:solidFill>
                <a:latin typeface="Century Gothic" panose="020B0502020202020204" pitchFamily="34" charset="0"/>
              </a:rPr>
              <a:t>which recognises the needs of everyone</a:t>
            </a:r>
          </a:p>
          <a:p>
            <a:pPr marL="355600" indent="-355600" algn="l" eaLnBrk="1" hangingPunct="1"/>
            <a:endParaRPr lang="en-GB" altLang="en-US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67A2C5B5-DF6A-12A3-C27C-BF324BD695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79CB18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2FCAE5B2-A41F-F6E0-07D6-3D721564ACE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93675" y="2228850"/>
            <a:ext cx="8569325" cy="3505200"/>
          </a:xfrm>
        </p:spPr>
        <p:txBody>
          <a:bodyPr/>
          <a:lstStyle/>
          <a:p>
            <a:pPr marL="355600" indent="-355600" algn="l" eaLnBrk="1" hangingPunct="1"/>
            <a:r>
              <a:rPr lang="en-GB" altLang="en-US" sz="2400" b="1">
                <a:solidFill>
                  <a:schemeClr val="bg1"/>
                </a:solidFill>
                <a:latin typeface="Century Gothic" panose="020B0502020202020204" pitchFamily="34" charset="0"/>
              </a:rPr>
              <a:t>sustainable development</a:t>
            </a:r>
            <a:r>
              <a:rPr lang="en-GB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 is about</a:t>
            </a:r>
            <a:endParaRPr lang="en-GB" altLang="en-US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55600" indent="-355600" algn="l" eaLnBrk="1" hangingPunct="1">
              <a:lnSpc>
                <a:spcPct val="70000"/>
              </a:lnSpc>
            </a:pPr>
            <a:r>
              <a:rPr lang="en-GB" altLang="en-US" sz="8000" b="1">
                <a:solidFill>
                  <a:schemeClr val="bg1"/>
                </a:solidFill>
                <a:latin typeface="Century Gothic" panose="020B0502020202020204" pitchFamily="34" charset="0"/>
              </a:rPr>
              <a:t>environmental </a:t>
            </a:r>
          </a:p>
          <a:p>
            <a:pPr marL="355600" indent="-355600" algn="l" eaLnBrk="1" hangingPunct="1">
              <a:lnSpc>
                <a:spcPct val="70000"/>
              </a:lnSpc>
            </a:pPr>
            <a:r>
              <a:rPr lang="en-GB" altLang="en-US">
                <a:solidFill>
                  <a:schemeClr val="bg1"/>
                </a:solidFill>
                <a:latin typeface="Century Gothic" panose="020B0502020202020204" pitchFamily="34" charset="0"/>
              </a:rPr>
              <a:t>protection being at the centre of everything we do</a:t>
            </a:r>
          </a:p>
          <a:p>
            <a:pPr marL="355600" indent="-355600" algn="l" eaLnBrk="1" hangingPunct="1"/>
            <a:endParaRPr lang="en-GB" altLang="en-US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>
            <a:extLst>
              <a:ext uri="{FF2B5EF4-FFF2-40B4-BE49-F238E27FC236}">
                <a16:creationId xmlns:a16="http://schemas.microsoft.com/office/drawing/2014/main" id="{45BEB927-A586-129D-247E-0FB864E9D4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50C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6B41176A-04A6-901E-5C68-D40B4C9E9A3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93675" y="2228850"/>
            <a:ext cx="8569325" cy="3505200"/>
          </a:xfrm>
        </p:spPr>
        <p:txBody>
          <a:bodyPr/>
          <a:lstStyle/>
          <a:p>
            <a:pPr marL="355600" indent="-355600" algn="l" eaLnBrk="1" hangingPunct="1"/>
            <a:r>
              <a:rPr lang="en-GB" altLang="en-US" sz="2400" b="1">
                <a:solidFill>
                  <a:schemeClr val="bg1"/>
                </a:solidFill>
                <a:latin typeface="Century Gothic" panose="020B0502020202020204" pitchFamily="34" charset="0"/>
              </a:rPr>
              <a:t>sustainable development</a:t>
            </a:r>
            <a:r>
              <a:rPr lang="en-GB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 is about ensuring</a:t>
            </a:r>
            <a:endParaRPr lang="en-GB" altLang="en-US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55600" indent="-355600" algn="l" eaLnBrk="1" hangingPunct="1">
              <a:lnSpc>
                <a:spcPct val="70000"/>
              </a:lnSpc>
            </a:pPr>
            <a:r>
              <a:rPr lang="en-GB" altLang="en-US" sz="8000" b="1">
                <a:solidFill>
                  <a:schemeClr val="bg1"/>
                </a:solidFill>
                <a:latin typeface="Century Gothic" panose="020B0502020202020204" pitchFamily="34" charset="0"/>
              </a:rPr>
              <a:t>employment </a:t>
            </a:r>
          </a:p>
          <a:p>
            <a:pPr marL="355600" indent="-355600" algn="l" eaLnBrk="1" hangingPunct="1">
              <a:lnSpc>
                <a:spcPct val="70000"/>
              </a:lnSpc>
            </a:pPr>
            <a:r>
              <a:rPr lang="en-GB" altLang="en-US">
                <a:solidFill>
                  <a:schemeClr val="bg1"/>
                </a:solidFill>
                <a:latin typeface="Century Gothic" panose="020B0502020202020204" pitchFamily="34" charset="0"/>
              </a:rPr>
              <a:t>and economic security for everyone</a:t>
            </a:r>
          </a:p>
          <a:p>
            <a:pPr marL="355600" indent="-355600" algn="l" eaLnBrk="1" hangingPunct="1"/>
            <a:endParaRPr lang="en-GB" altLang="en-US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>
            <a:extLst>
              <a:ext uri="{FF2B5EF4-FFF2-40B4-BE49-F238E27FC236}">
                <a16:creationId xmlns:a16="http://schemas.microsoft.com/office/drawing/2014/main" id="{213FA2C8-C67C-E3B4-C2C9-5BB55BA63A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1885C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323235BE-856F-7FEA-06B6-6CDFAE78741E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93675" y="2228850"/>
            <a:ext cx="8569325" cy="3505200"/>
          </a:xfrm>
        </p:spPr>
        <p:txBody>
          <a:bodyPr/>
          <a:lstStyle/>
          <a:p>
            <a:pPr marL="355600" indent="-355600" algn="l" eaLnBrk="1" hangingPunct="1"/>
            <a:r>
              <a:rPr lang="en-GB" altLang="en-US" sz="2400" b="1">
                <a:solidFill>
                  <a:schemeClr val="bg1"/>
                </a:solidFill>
                <a:latin typeface="Century Gothic" panose="020B0502020202020204" pitchFamily="34" charset="0"/>
              </a:rPr>
              <a:t>sustainable development</a:t>
            </a:r>
            <a:r>
              <a:rPr lang="en-GB" altLang="en-US" sz="2400">
                <a:solidFill>
                  <a:schemeClr val="bg1"/>
                </a:solidFill>
                <a:latin typeface="Century Gothic" panose="020B0502020202020204" pitchFamily="34" charset="0"/>
              </a:rPr>
              <a:t> is about the</a:t>
            </a:r>
            <a:endParaRPr lang="en-GB" altLang="en-US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55600" indent="-355600" algn="l" eaLnBrk="1" hangingPunct="1">
              <a:lnSpc>
                <a:spcPct val="70000"/>
              </a:lnSpc>
            </a:pPr>
            <a:r>
              <a:rPr lang="en-GB" altLang="en-US" sz="8000" b="1">
                <a:solidFill>
                  <a:schemeClr val="bg1"/>
                </a:solidFill>
                <a:latin typeface="Century Gothic" panose="020B0502020202020204" pitchFamily="34" charset="0"/>
              </a:rPr>
              <a:t>prudent use </a:t>
            </a:r>
          </a:p>
          <a:p>
            <a:pPr marL="355600" indent="-355600" algn="l" eaLnBrk="1" hangingPunct="1">
              <a:lnSpc>
                <a:spcPct val="90000"/>
              </a:lnSpc>
            </a:pPr>
            <a:r>
              <a:rPr lang="en-GB" altLang="en-US">
                <a:solidFill>
                  <a:schemeClr val="bg1"/>
                </a:solidFill>
                <a:latin typeface="Century Gothic" panose="020B0502020202020204" pitchFamily="34" charset="0"/>
              </a:rPr>
              <a:t>of the earth’s natural resources</a:t>
            </a:r>
          </a:p>
          <a:p>
            <a:pPr marL="355600" indent="-355600" algn="l" eaLnBrk="1" hangingPunct="1"/>
            <a:endParaRPr lang="en-GB" altLang="en-US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49E32C44-A69F-E568-D475-50A042EB97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CBA6071B-46B9-890B-15AA-F34CD4339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>
              <a:latin typeface="Century Gothic" panose="020B0502020202020204" pitchFamily="34" charset="0"/>
            </a:endParaRPr>
          </a:p>
        </p:txBody>
      </p:sp>
      <p:sp>
        <p:nvSpPr>
          <p:cNvPr id="23556" name="Rectangle 4">
            <a:extLst>
              <a:ext uri="{FF2B5EF4-FFF2-40B4-BE49-F238E27FC236}">
                <a16:creationId xmlns:a16="http://schemas.microsoft.com/office/drawing/2014/main" id="{34B1F017-6622-B0BC-2C8E-DBE93A7578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237BE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23557" name="Rectangle 5">
            <a:extLst>
              <a:ext uri="{FF2B5EF4-FFF2-40B4-BE49-F238E27FC236}">
                <a16:creationId xmlns:a16="http://schemas.microsoft.com/office/drawing/2014/main" id="{96EA973D-8B17-AE47-BC8D-2378DBFC0E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8525" y="2205038"/>
            <a:ext cx="7561263" cy="1728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884238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406525" indent="-3429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928813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451100" indent="-3429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908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3365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8227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4279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GB" altLang="en-US" sz="2200" b="0" u="none">
                <a:solidFill>
                  <a:schemeClr val="bg1"/>
                </a:solidFill>
                <a:latin typeface="Century Gothic" panose="020B0502020202020204" pitchFamily="34" charset="0"/>
              </a:rPr>
              <a:t>Sustainability proves the point of design thinking in that it suggests that one consider the materials, processes, and practices that a business employs. It is essential that business is able to see the layers of value that are created and the layers of waste. Design is the tool to analyze this</a:t>
            </a:r>
            <a:r>
              <a:rPr lang="en-GB" altLang="en-US" sz="2000" b="0" u="none">
                <a:solidFill>
                  <a:schemeClr val="bg1"/>
                </a:solidFill>
                <a:latin typeface="Century Gothic" panose="020B0502020202020204" pitchFamily="34" charset="0"/>
              </a:rPr>
              <a:t>.</a:t>
            </a:r>
          </a:p>
          <a:p>
            <a:pPr eaLnBrk="1" hangingPunct="1">
              <a:buFontTx/>
              <a:buNone/>
            </a:pPr>
            <a:endParaRPr lang="en-GB" altLang="en-US" sz="1300" b="0" u="none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1300" b="0" u="none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1300" b="0" u="none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1400" u="none">
                <a:solidFill>
                  <a:schemeClr val="tx2"/>
                </a:solidFill>
                <a:latin typeface="Century Gothic" panose="020B0502020202020204" pitchFamily="34" charset="0"/>
              </a:rPr>
              <a:t>James P. Hackett, president and CEO of Steelcase Inc. , 2007</a:t>
            </a:r>
          </a:p>
          <a:p>
            <a:pPr eaLnBrk="1" hangingPunct="1">
              <a:buFontTx/>
              <a:buNone/>
            </a:pPr>
            <a:endParaRPr lang="en-GB" altLang="en-US" sz="1400" b="0" u="none">
              <a:solidFill>
                <a:schemeClr val="tx2"/>
              </a:solidFill>
              <a:latin typeface="Century Gothic" panose="020B0502020202020204" pitchFamily="34" charset="0"/>
            </a:endParaRPr>
          </a:p>
        </p:txBody>
      </p:sp>
      <p:sp>
        <p:nvSpPr>
          <p:cNvPr id="23558" name="Rectangle 6">
            <a:extLst>
              <a:ext uri="{FF2B5EF4-FFF2-40B4-BE49-F238E27FC236}">
                <a16:creationId xmlns:a16="http://schemas.microsoft.com/office/drawing/2014/main" id="{D84A835A-80DF-A87D-2C99-DAE3798131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1917700"/>
            <a:ext cx="8651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55600" indent="-355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877888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257300" indent="-3429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76400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95500" indent="-3429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527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3009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67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924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en-GB" altLang="en-US" sz="6600" u="none">
                <a:solidFill>
                  <a:schemeClr val="tx2"/>
                </a:solidFill>
                <a:latin typeface="Century Gothic" panose="020B0502020202020204" pitchFamily="34" charset="0"/>
              </a:rPr>
              <a:t>“</a:t>
            </a:r>
          </a:p>
        </p:txBody>
      </p:sp>
      <p:sp>
        <p:nvSpPr>
          <p:cNvPr id="23559" name="Rectangle 7">
            <a:extLst>
              <a:ext uri="{FF2B5EF4-FFF2-40B4-BE49-F238E27FC236}">
                <a16:creationId xmlns:a16="http://schemas.microsoft.com/office/drawing/2014/main" id="{4CDC55D9-D3FC-ED09-F5C6-25B3C9E5D44C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484438" y="3933825"/>
            <a:ext cx="8651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55600" indent="-355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877888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257300" indent="-3429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76400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95500" indent="-3429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527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3009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67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924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en-GB" altLang="en-US" sz="6600" u="none">
                <a:solidFill>
                  <a:schemeClr val="tx2"/>
                </a:solidFill>
                <a:latin typeface="Century Gothic" panose="020B0502020202020204" pitchFamily="34" charset="0"/>
              </a:rPr>
              <a:t>“</a:t>
            </a:r>
          </a:p>
        </p:txBody>
      </p:sp>
    </p:spTree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5">
            <a:extLst>
              <a:ext uri="{FF2B5EF4-FFF2-40B4-BE49-F238E27FC236}">
                <a16:creationId xmlns:a16="http://schemas.microsoft.com/office/drawing/2014/main" id="{A74B32AE-EF57-0B63-8D14-54C0BB76DC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E503C930-2D7E-5E53-D684-BE37741A75C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6686550" cy="3333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/>
            <a:r>
              <a:rPr lang="en-US" altLang="en-US" sz="4800" b="0">
                <a:solidFill>
                  <a:srgbClr val="FF9B07"/>
                </a:solidFill>
              </a:rPr>
              <a:t>WHY</a:t>
            </a:r>
            <a:r>
              <a:rPr lang="en-US" altLang="en-US" sz="4800" b="0">
                <a:solidFill>
                  <a:srgbClr val="009DFF"/>
                </a:solidFill>
              </a:rPr>
              <a:t> </a:t>
            </a:r>
            <a:r>
              <a:rPr lang="en-US" altLang="en-US" sz="4800" b="0">
                <a:solidFill>
                  <a:schemeClr val="bg1"/>
                </a:solidFill>
              </a:rPr>
              <a:t>IS SUSTAINABLE DEVELOPMENT  IMPORTANT?</a:t>
            </a:r>
            <a:br>
              <a:rPr lang="en-US" altLang="en-US" sz="4800" b="0">
                <a:solidFill>
                  <a:schemeClr val="bg1"/>
                </a:solidFill>
              </a:rPr>
            </a:br>
            <a:br>
              <a:rPr lang="en-US" altLang="en-US" sz="4800">
                <a:solidFill>
                  <a:schemeClr val="bg1"/>
                </a:solidFill>
              </a:rPr>
            </a:br>
            <a:endParaRPr lang="en-US" altLang="en-US" sz="480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5">
            <a:extLst>
              <a:ext uri="{FF2B5EF4-FFF2-40B4-BE49-F238E27FC236}">
                <a16:creationId xmlns:a16="http://schemas.microsoft.com/office/drawing/2014/main" id="{B1EE4C9F-E139-CF54-E622-8FD9B6B851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AB0A15AE-8DC9-8938-5BDA-2BA7E8E02FF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054975" cy="3333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/>
            <a:r>
              <a:rPr lang="en-US" altLang="en-US" sz="4800" dirty="0">
                <a:solidFill>
                  <a:schemeClr val="bg1"/>
                </a:solidFill>
              </a:rPr>
              <a:t>reason no.1</a:t>
            </a:r>
            <a:r>
              <a:rPr lang="en-US" altLang="en-US" sz="4800" b="0" dirty="0">
                <a:solidFill>
                  <a:schemeClr val="bg1"/>
                </a:solidFill>
              </a:rPr>
              <a:t> </a:t>
            </a:r>
            <a:br>
              <a:rPr lang="en-US" altLang="en-US" sz="4800" b="0" dirty="0">
                <a:solidFill>
                  <a:schemeClr val="bg1"/>
                </a:solidFill>
              </a:rPr>
            </a:br>
            <a:r>
              <a:rPr lang="en-US" altLang="en-US" sz="4800" b="0" dirty="0">
                <a:solidFill>
                  <a:schemeClr val="bg1"/>
                </a:solidFill>
              </a:rPr>
              <a:t>we live in an unequal world</a:t>
            </a:r>
          </a:p>
        </p:txBody>
      </p:sp>
    </p:spTree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5">
            <a:extLst>
              <a:ext uri="{FF2B5EF4-FFF2-40B4-BE49-F238E27FC236}">
                <a16:creationId xmlns:a16="http://schemas.microsoft.com/office/drawing/2014/main" id="{40441B32-9912-16C4-7A40-1CB63C1AC3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365D6FF8-FF07-E9D8-7E3F-2A335F224B4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054975" cy="3333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r>
              <a:rPr lang="en-US" altLang="en-US" sz="4800" b="0" dirty="0">
                <a:solidFill>
                  <a:schemeClr val="bg1"/>
                </a:solidFill>
                <a:hlinkClick r:id="rId3"/>
              </a:rPr>
              <a:t>over 800 million people live on</a:t>
            </a:r>
            <a:r>
              <a:rPr lang="en-US" altLang="en-US" sz="4800" b="0" dirty="0">
                <a:solidFill>
                  <a:srgbClr val="009DFF"/>
                </a:solidFill>
                <a:hlinkClick r:id="rId3"/>
              </a:rPr>
              <a:t> </a:t>
            </a:r>
            <a:r>
              <a:rPr lang="en-US" altLang="en-US" sz="4800" b="0" dirty="0">
                <a:solidFill>
                  <a:schemeClr val="bg1"/>
                </a:solidFill>
                <a:hlinkClick r:id="rId3"/>
              </a:rPr>
              <a:t>less than</a:t>
            </a:r>
            <a:r>
              <a:rPr lang="en-US" altLang="en-US" sz="4800" b="0" dirty="0">
                <a:solidFill>
                  <a:srgbClr val="009DFF"/>
                </a:solidFill>
                <a:hlinkClick r:id="rId3"/>
              </a:rPr>
              <a:t> $1.00 </a:t>
            </a:r>
            <a:r>
              <a:rPr lang="en-US" altLang="en-US" sz="4800" b="0" dirty="0">
                <a:solidFill>
                  <a:schemeClr val="bg1"/>
                </a:solidFill>
                <a:hlinkClick r:id="rId3"/>
              </a:rPr>
              <a:t>a day</a:t>
            </a:r>
            <a:br>
              <a:rPr lang="en-US" altLang="en-US" sz="4800" b="0" dirty="0">
                <a:solidFill>
                  <a:schemeClr val="bg1"/>
                </a:solidFill>
                <a:hlinkClick r:id="rId3"/>
              </a:rPr>
            </a:br>
            <a:br>
              <a:rPr lang="en-US" altLang="en-US" sz="4800" b="0" dirty="0">
                <a:solidFill>
                  <a:schemeClr val="bg1"/>
                </a:solidFill>
                <a:hlinkClick r:id="rId3"/>
              </a:rPr>
            </a:br>
            <a:br>
              <a:rPr lang="en-US" altLang="en-US" sz="4800" b="0" dirty="0">
                <a:solidFill>
                  <a:schemeClr val="bg1"/>
                </a:solidFill>
                <a:hlinkClick r:id="rId3"/>
              </a:rPr>
            </a:br>
            <a:br>
              <a:rPr lang="en-US" altLang="en-US" sz="4800" b="0" dirty="0">
                <a:solidFill>
                  <a:schemeClr val="bg1"/>
                </a:solidFill>
                <a:hlinkClick r:id="rId3"/>
              </a:rPr>
            </a:br>
            <a:br>
              <a:rPr lang="en-US" altLang="en-US" sz="4800" b="0" dirty="0">
                <a:solidFill>
                  <a:schemeClr val="bg1"/>
                </a:solidFill>
                <a:hlinkClick r:id="rId3"/>
              </a:rPr>
            </a:br>
            <a:endParaRPr lang="en-US" altLang="en-US" sz="1200" b="0" dirty="0">
              <a:solidFill>
                <a:schemeClr val="bg1"/>
              </a:solidFill>
              <a:hlinkClick r:id="rId3"/>
            </a:endParaRPr>
          </a:p>
        </p:txBody>
      </p:sp>
    </p:spTree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5">
            <a:extLst>
              <a:ext uri="{FF2B5EF4-FFF2-40B4-BE49-F238E27FC236}">
                <a16:creationId xmlns:a16="http://schemas.microsoft.com/office/drawing/2014/main" id="{EA204373-03A3-7A8D-61AD-E9AEE4D097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D7B0AAFF-4CB1-8CD0-E5E7-61288795570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342313" cy="47291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/>
            <a:r>
              <a:rPr lang="en-GB" altLang="en-US" sz="4800" b="0" dirty="0">
                <a:solidFill>
                  <a:srgbClr val="FF9B07"/>
                </a:solidFill>
              </a:rPr>
              <a:t>2 billion</a:t>
            </a:r>
            <a:r>
              <a:rPr lang="en-GB" altLang="en-US" sz="4800" b="0" dirty="0">
                <a:solidFill>
                  <a:schemeClr val="bg1"/>
                </a:solidFill>
              </a:rPr>
              <a:t> people lack access to safely managed drinking water at home</a:t>
            </a:r>
            <a:endParaRPr lang="en-US" altLang="en-US" sz="4800" b="0" dirty="0">
              <a:solidFill>
                <a:schemeClr val="bg1"/>
              </a:solidFill>
            </a:endParaRPr>
          </a:p>
        </p:txBody>
      </p:sp>
      <p:sp>
        <p:nvSpPr>
          <p:cNvPr id="31748" name="Text Box 4">
            <a:extLst>
              <a:ext uri="{FF2B5EF4-FFF2-40B4-BE49-F238E27FC236}">
                <a16:creationId xmlns:a16="http://schemas.microsoft.com/office/drawing/2014/main" id="{00E2F58F-A054-E686-2D97-0E5A771C60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613525"/>
            <a:ext cx="7885113" cy="246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000" b="0" u="none">
                <a:solidFill>
                  <a:schemeClr val="bg1"/>
                </a:solidFill>
                <a:latin typeface="Century Gothic" panose="020B0502020202020204" pitchFamily="34" charset="0"/>
              </a:rPr>
              <a:t>source: </a:t>
            </a:r>
            <a:r>
              <a:rPr lang="en-GB" altLang="en-US" sz="1000">
                <a:hlinkClick r:id="rId3"/>
              </a:rPr>
              <a:t>Global WASH Fast Facts | Global Water, Sanitation and Hygiene | Healthy Water | CDC</a:t>
            </a:r>
            <a:endParaRPr lang="en-GB" altLang="en-US" sz="1000" b="0" u="none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5">
            <a:extLst>
              <a:ext uri="{FF2B5EF4-FFF2-40B4-BE49-F238E27FC236}">
                <a16:creationId xmlns:a16="http://schemas.microsoft.com/office/drawing/2014/main" id="{ACACDF5B-9725-591E-8406-B16E9BED60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9D362026-4144-8C10-6F5D-6B1BBEF6B7D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054975" cy="47291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/>
            <a:r>
              <a:rPr lang="en-GB" altLang="en-US" sz="4800" b="0" dirty="0">
                <a:solidFill>
                  <a:schemeClr val="bg1"/>
                </a:solidFill>
              </a:rPr>
              <a:t>a shocking </a:t>
            </a:r>
            <a:r>
              <a:rPr lang="en-GB" altLang="en-US" sz="4800" b="0" dirty="0">
                <a:solidFill>
                  <a:srgbClr val="FF9B07"/>
                </a:solidFill>
              </a:rPr>
              <a:t>494 million</a:t>
            </a:r>
            <a:r>
              <a:rPr lang="en-GB" altLang="en-US" sz="4800" b="0" dirty="0">
                <a:solidFill>
                  <a:schemeClr val="bg1"/>
                </a:solidFill>
              </a:rPr>
              <a:t> people still practise open defecation</a:t>
            </a:r>
            <a:br>
              <a:rPr lang="en-US" altLang="en-US" sz="4800" b="0" dirty="0">
                <a:solidFill>
                  <a:schemeClr val="bg1"/>
                </a:solidFill>
              </a:rPr>
            </a:br>
            <a:endParaRPr lang="en-US" altLang="en-US" sz="4800" b="0" dirty="0">
              <a:solidFill>
                <a:schemeClr val="bg1"/>
              </a:solidFill>
            </a:endParaRPr>
          </a:p>
        </p:txBody>
      </p:sp>
      <p:sp>
        <p:nvSpPr>
          <p:cNvPr id="33796" name="Text Box 4">
            <a:extLst>
              <a:ext uri="{FF2B5EF4-FFF2-40B4-BE49-F238E27FC236}">
                <a16:creationId xmlns:a16="http://schemas.microsoft.com/office/drawing/2014/main" id="{619C20BD-DD49-D5B2-7331-08E84C8C85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613525"/>
            <a:ext cx="7885113" cy="246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000" b="0" u="none">
                <a:solidFill>
                  <a:schemeClr val="bg1"/>
                </a:solidFill>
                <a:latin typeface="Century Gothic" panose="020B0502020202020204" pitchFamily="34" charset="0"/>
              </a:rPr>
              <a:t>source</a:t>
            </a:r>
            <a:r>
              <a:rPr lang="en-GB" altLang="en-US" sz="1000">
                <a:hlinkClick r:id="rId3"/>
              </a:rPr>
              <a:t> Global WASH Fast Facts | Global Water, Sanitation and Hygiene | Healthy Water | CDC</a:t>
            </a:r>
            <a:endParaRPr lang="en-GB" altLang="en-US" sz="1000" b="0" u="none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5">
            <a:extLst>
              <a:ext uri="{FF2B5EF4-FFF2-40B4-BE49-F238E27FC236}">
                <a16:creationId xmlns:a16="http://schemas.microsoft.com/office/drawing/2014/main" id="{5144EA5A-48BE-B95A-109A-6C8985B517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1246A3F8-8A76-6481-E107-4D7606C9DFA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054975" cy="3333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/>
            <a:r>
              <a:rPr lang="en-GB" altLang="en-US" sz="4800" b="0" dirty="0">
                <a:solidFill>
                  <a:srgbClr val="FF9B07"/>
                </a:solidFill>
              </a:rPr>
              <a:t>80% of all disease</a:t>
            </a:r>
            <a:r>
              <a:rPr lang="en-GB" altLang="en-US" sz="4800" b="0" dirty="0">
                <a:solidFill>
                  <a:schemeClr val="bg1"/>
                </a:solidFill>
              </a:rPr>
              <a:t> in developing countries is caused by consumption of contaminated water</a:t>
            </a:r>
            <a:br>
              <a:rPr lang="en-GB" altLang="en-US" sz="4800" b="0" dirty="0">
                <a:solidFill>
                  <a:schemeClr val="bg1"/>
                </a:solidFill>
              </a:rPr>
            </a:br>
            <a:endParaRPr lang="en-US" altLang="en-US" sz="4800" b="0" dirty="0">
              <a:solidFill>
                <a:schemeClr val="bg1"/>
              </a:solidFill>
            </a:endParaRPr>
          </a:p>
        </p:txBody>
      </p:sp>
      <p:sp>
        <p:nvSpPr>
          <p:cNvPr id="35844" name="Text Box 5">
            <a:extLst>
              <a:ext uri="{FF2B5EF4-FFF2-40B4-BE49-F238E27FC236}">
                <a16:creationId xmlns:a16="http://schemas.microsoft.com/office/drawing/2014/main" id="{CE6720C8-39D5-8B2F-53E5-C1576D942F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613525"/>
            <a:ext cx="2590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000" b="0" u="none">
                <a:solidFill>
                  <a:schemeClr val="bg1"/>
                </a:solidFill>
                <a:latin typeface="Century Gothic" panose="020B0502020202020204" pitchFamily="34" charset="0"/>
              </a:rPr>
              <a:t>source:  WHO</a:t>
            </a:r>
          </a:p>
        </p:txBody>
      </p:sp>
    </p:spTree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5">
            <a:extLst>
              <a:ext uri="{FF2B5EF4-FFF2-40B4-BE49-F238E27FC236}">
                <a16:creationId xmlns:a16="http://schemas.microsoft.com/office/drawing/2014/main" id="{D5FDB7E7-E91E-A6B8-0331-E2BAB15B39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A4B9EE9F-9993-453F-C28B-48D70D5AC89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054975" cy="3333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/>
            <a:r>
              <a:rPr lang="en-GB" altLang="en-US" sz="4800" b="0" dirty="0">
                <a:solidFill>
                  <a:schemeClr val="bg1"/>
                </a:solidFill>
              </a:rPr>
              <a:t>Worldwide, 11 children</a:t>
            </a:r>
            <a:br>
              <a:rPr lang="en-GB" altLang="en-US" sz="4800" b="0" dirty="0">
                <a:solidFill>
                  <a:schemeClr val="bg1"/>
                </a:solidFill>
              </a:rPr>
            </a:br>
            <a:r>
              <a:rPr lang="en-GB" altLang="en-US" sz="4800" b="0" dirty="0">
                <a:solidFill>
                  <a:schemeClr val="bg1"/>
                </a:solidFill>
              </a:rPr>
              <a:t>under age 5 die every</a:t>
            </a:r>
            <a:br>
              <a:rPr lang="en-GB" altLang="en-US" sz="4800" b="0" dirty="0">
                <a:solidFill>
                  <a:schemeClr val="bg1"/>
                </a:solidFill>
              </a:rPr>
            </a:br>
            <a:r>
              <a:rPr lang="en-GB" altLang="en-US" sz="4800" b="0" dirty="0">
                <a:solidFill>
                  <a:schemeClr val="bg1"/>
                </a:solidFill>
              </a:rPr>
              <a:t>minute, and 33 mothers</a:t>
            </a:r>
            <a:br>
              <a:rPr lang="en-GB" altLang="en-US" sz="4800" b="0" dirty="0">
                <a:solidFill>
                  <a:schemeClr val="bg1"/>
                </a:solidFill>
              </a:rPr>
            </a:br>
            <a:r>
              <a:rPr lang="en-GB" altLang="en-US" sz="4800" b="0" dirty="0">
                <a:solidFill>
                  <a:schemeClr val="bg1"/>
                </a:solidFill>
              </a:rPr>
              <a:t>die every hour</a:t>
            </a:r>
            <a:endParaRPr lang="en-US" altLang="en-US" sz="4800" b="0" dirty="0">
              <a:solidFill>
                <a:schemeClr val="bg1"/>
              </a:solidFill>
            </a:endParaRPr>
          </a:p>
        </p:txBody>
      </p:sp>
      <p:sp>
        <p:nvSpPr>
          <p:cNvPr id="37892" name="Text Box 5">
            <a:extLst>
              <a:ext uri="{FF2B5EF4-FFF2-40B4-BE49-F238E27FC236}">
                <a16:creationId xmlns:a16="http://schemas.microsoft.com/office/drawing/2014/main" id="{3EE94BCD-457B-D610-22EF-DBBB7DECA8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613525"/>
            <a:ext cx="45720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000" b="0" u="none">
                <a:solidFill>
                  <a:schemeClr val="bg1"/>
                </a:solidFill>
                <a:latin typeface="Century Gothic" panose="020B0502020202020204" pitchFamily="34" charset="0"/>
              </a:rPr>
              <a:t>source:  UK Department for International Development</a:t>
            </a:r>
          </a:p>
        </p:txBody>
      </p:sp>
    </p:spTree>
  </p:cSld>
  <p:clrMapOvr>
    <a:masterClrMapping/>
  </p:clrMapOvr>
  <p:transition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5">
            <a:extLst>
              <a:ext uri="{FF2B5EF4-FFF2-40B4-BE49-F238E27FC236}">
                <a16:creationId xmlns:a16="http://schemas.microsoft.com/office/drawing/2014/main" id="{DFF18D98-6718-B851-7F04-8C4B543644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35BC83FB-C2FB-34F0-8D90-14C05DE6B5A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054975" cy="3333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/>
            <a:r>
              <a:rPr lang="en-US" altLang="en-US" sz="4800" dirty="0">
                <a:solidFill>
                  <a:schemeClr val="bg1"/>
                </a:solidFill>
              </a:rPr>
              <a:t>reason no.2</a:t>
            </a:r>
            <a:br>
              <a:rPr lang="en-US" altLang="en-US" sz="4800" dirty="0">
                <a:solidFill>
                  <a:schemeClr val="bg1"/>
                </a:solidFill>
              </a:rPr>
            </a:br>
            <a:r>
              <a:rPr lang="en-US" altLang="en-US" sz="4800" b="0" dirty="0">
                <a:solidFill>
                  <a:schemeClr val="bg1"/>
                </a:solidFill>
              </a:rPr>
              <a:t>the ecological systems</a:t>
            </a:r>
            <a:br>
              <a:rPr lang="en-US" altLang="en-US" sz="4800" b="0" dirty="0">
                <a:solidFill>
                  <a:schemeClr val="bg1"/>
                </a:solidFill>
              </a:rPr>
            </a:br>
            <a:r>
              <a:rPr lang="en-US" altLang="en-US" sz="4800" b="0" dirty="0">
                <a:solidFill>
                  <a:schemeClr val="bg1"/>
                </a:solidFill>
              </a:rPr>
              <a:t>of the world are under stress</a:t>
            </a:r>
          </a:p>
        </p:txBody>
      </p:sp>
    </p:spTree>
  </p:cSld>
  <p:clrMapOvr>
    <a:masterClrMapping/>
  </p:clrMapOvr>
  <p:transition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5">
            <a:extLst>
              <a:ext uri="{FF2B5EF4-FFF2-40B4-BE49-F238E27FC236}">
                <a16:creationId xmlns:a16="http://schemas.microsoft.com/office/drawing/2014/main" id="{FF6D106B-0DFD-1CA9-01B2-8444810F79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77674C4F-0950-825F-7665-A6645EC5889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054975" cy="3333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/>
            <a:r>
              <a:rPr lang="en-GB" altLang="en-US" sz="4800" b="0" dirty="0">
                <a:solidFill>
                  <a:schemeClr val="bg1"/>
                </a:solidFill>
              </a:rPr>
              <a:t>global resource extraction grew from 40 billion tons in 1980 to </a:t>
            </a:r>
            <a:r>
              <a:rPr lang="en-GB" altLang="en-US" sz="4800" b="0" dirty="0"/>
              <a:t>55 billion tons in 2005 </a:t>
            </a:r>
            <a:r>
              <a:rPr lang="en-GB" altLang="en-US" sz="4800" b="0" dirty="0">
                <a:solidFill>
                  <a:schemeClr val="bg1"/>
                </a:solidFill>
              </a:rPr>
              <a:t>(45% growth rate)</a:t>
            </a:r>
            <a:r>
              <a:rPr lang="en-GB" altLang="en-US" sz="4800" b="0" dirty="0"/>
              <a:t> </a:t>
            </a:r>
            <a:br>
              <a:rPr lang="en-GB" altLang="en-US" sz="4800" b="0" dirty="0">
                <a:solidFill>
                  <a:schemeClr val="bg1"/>
                </a:solidFill>
              </a:rPr>
            </a:br>
            <a:endParaRPr lang="en-US" altLang="en-US" sz="4800" b="0" dirty="0">
              <a:solidFill>
                <a:schemeClr val="bg1"/>
              </a:solidFill>
            </a:endParaRPr>
          </a:p>
        </p:txBody>
      </p:sp>
      <p:sp>
        <p:nvSpPr>
          <p:cNvPr id="41988" name="Text Box 4">
            <a:extLst>
              <a:ext uri="{FF2B5EF4-FFF2-40B4-BE49-F238E27FC236}">
                <a16:creationId xmlns:a16="http://schemas.microsoft.com/office/drawing/2014/main" id="{D2A09A47-5753-4FA1-1741-03FDF138CD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613525"/>
            <a:ext cx="709295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000" b="0" u="none">
                <a:solidFill>
                  <a:schemeClr val="bg1"/>
                </a:solidFill>
                <a:latin typeface="Century Gothic" panose="020B0502020202020204" pitchFamily="34" charset="0"/>
              </a:rPr>
              <a:t>source:  Austrian Federal Ministry of Agriculture, Forestry, Environment and Water Management / SERI</a:t>
            </a:r>
          </a:p>
        </p:txBody>
      </p:sp>
    </p:spTree>
  </p:cSld>
  <p:clrMapOvr>
    <a:masterClrMapping/>
  </p:clrMapOvr>
  <p:transition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5">
            <a:extLst>
              <a:ext uri="{FF2B5EF4-FFF2-40B4-BE49-F238E27FC236}">
                <a16:creationId xmlns:a16="http://schemas.microsoft.com/office/drawing/2014/main" id="{DD55E9A7-AA43-CE38-5211-34AC3B42DB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12E5C74B-1F87-C309-51B7-7B73DD2AF56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342313" cy="3333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/>
            <a:r>
              <a:rPr lang="en-GB" altLang="en-US" sz="4800" b="0">
                <a:solidFill>
                  <a:schemeClr val="bg1"/>
                </a:solidFill>
              </a:rPr>
              <a:t>global resource extraction, 2005–2030, could grow to </a:t>
            </a:r>
            <a:br>
              <a:rPr lang="en-GB" altLang="en-US" sz="4800" b="0">
                <a:solidFill>
                  <a:schemeClr val="bg1"/>
                </a:solidFill>
              </a:rPr>
            </a:br>
            <a:r>
              <a:rPr lang="en-GB" altLang="en-US" sz="4800" b="0"/>
              <a:t>100 billion tons in 2030 </a:t>
            </a:r>
            <a:r>
              <a:rPr lang="en-GB" altLang="en-US" sz="4800" b="0">
                <a:solidFill>
                  <a:schemeClr val="bg1"/>
                </a:solidFill>
              </a:rPr>
              <a:t>almost doubling the extraction from 2005</a:t>
            </a:r>
            <a:br>
              <a:rPr lang="en-GB" altLang="en-US" sz="4800" b="0">
                <a:solidFill>
                  <a:schemeClr val="bg1"/>
                </a:solidFill>
              </a:rPr>
            </a:br>
            <a:endParaRPr lang="en-US" altLang="en-US" sz="4800" b="0">
              <a:solidFill>
                <a:schemeClr val="bg1"/>
              </a:solidFill>
            </a:endParaRPr>
          </a:p>
        </p:txBody>
      </p:sp>
      <p:sp>
        <p:nvSpPr>
          <p:cNvPr id="44036" name="Text Box 4">
            <a:extLst>
              <a:ext uri="{FF2B5EF4-FFF2-40B4-BE49-F238E27FC236}">
                <a16:creationId xmlns:a16="http://schemas.microsoft.com/office/drawing/2014/main" id="{50017EE5-4AEC-708B-2D75-957E91F09C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613525"/>
            <a:ext cx="7092950" cy="230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altLang="en-US" sz="1000" b="0" u="none">
                <a:solidFill>
                  <a:schemeClr val="bg1"/>
                </a:solidFill>
                <a:latin typeface="Century Gothic" panose="020B0502020202020204" pitchFamily="34" charset="0"/>
              </a:rPr>
              <a:t>source:  </a:t>
            </a:r>
            <a:r>
              <a:rPr lang="en-US" altLang="en-US" sz="1000" b="0">
                <a:solidFill>
                  <a:schemeClr val="bg1"/>
                </a:solidFill>
                <a:latin typeface="Century Gothic" panose="020B0502020202020204" pitchFamily="34" charset="0"/>
              </a:rPr>
              <a:t>http://www.materialflows.net/trends/analyses-1980-2008/global-resource-extraction-2005-2030/</a:t>
            </a:r>
            <a:endParaRPr lang="en-GB" altLang="en-US" sz="1000" b="0" u="none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5">
            <a:extLst>
              <a:ext uri="{FF2B5EF4-FFF2-40B4-BE49-F238E27FC236}">
                <a16:creationId xmlns:a16="http://schemas.microsoft.com/office/drawing/2014/main" id="{9FFECD73-3B76-640B-B448-B744896E4A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F26B4212-627F-8BBC-25C8-72BBE4F2854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054975" cy="3333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/>
            <a:r>
              <a:rPr lang="en-GB" altLang="en-US" sz="4800" b="0">
                <a:solidFill>
                  <a:schemeClr val="bg1"/>
                </a:solidFill>
              </a:rPr>
              <a:t>In 2018 air pollution killed approx.</a:t>
            </a:r>
            <a:r>
              <a:rPr lang="en-GB" altLang="en-US" sz="4800" b="0"/>
              <a:t> 7 million people</a:t>
            </a:r>
            <a:r>
              <a:rPr lang="en-GB" altLang="en-US" sz="4800" b="0">
                <a:solidFill>
                  <a:schemeClr val="bg1"/>
                </a:solidFill>
              </a:rPr>
              <a:t> mostly in poor countries</a:t>
            </a:r>
            <a:br>
              <a:rPr lang="en-US" altLang="en-US" sz="4800" b="0">
                <a:solidFill>
                  <a:schemeClr val="bg1"/>
                </a:solidFill>
              </a:rPr>
            </a:br>
            <a:endParaRPr lang="en-US" altLang="en-US" sz="4800" b="0">
              <a:solidFill>
                <a:schemeClr val="bg1"/>
              </a:solidFill>
            </a:endParaRPr>
          </a:p>
        </p:txBody>
      </p:sp>
      <p:sp>
        <p:nvSpPr>
          <p:cNvPr id="46084" name="Text Box 4">
            <a:extLst>
              <a:ext uri="{FF2B5EF4-FFF2-40B4-BE49-F238E27FC236}">
                <a16:creationId xmlns:a16="http://schemas.microsoft.com/office/drawing/2014/main" id="{7265D000-569F-75A1-47FC-387422DD21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613525"/>
            <a:ext cx="2590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000" b="0" u="none">
                <a:solidFill>
                  <a:schemeClr val="bg1"/>
                </a:solidFill>
                <a:latin typeface="Century Gothic" panose="020B0502020202020204" pitchFamily="34" charset="0"/>
              </a:rPr>
              <a:t>source:  WHO / The Guardian</a:t>
            </a:r>
          </a:p>
        </p:txBody>
      </p:sp>
    </p:spTree>
  </p:cSld>
  <p:clrMapOvr>
    <a:masterClrMapping/>
  </p:clrMapOvr>
  <p:transition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5">
            <a:extLst>
              <a:ext uri="{FF2B5EF4-FFF2-40B4-BE49-F238E27FC236}">
                <a16:creationId xmlns:a16="http://schemas.microsoft.com/office/drawing/2014/main" id="{845EBC69-4C49-F439-4596-85F42E3782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7BCC8203-78A5-1588-8323-7C6B5B45D15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054975" cy="3333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/>
            <a:r>
              <a:rPr lang="en-GB" altLang="en-US" sz="4800" b="0">
                <a:solidFill>
                  <a:schemeClr val="bg1"/>
                </a:solidFill>
              </a:rPr>
              <a:t>26,000 species, are under </a:t>
            </a:r>
            <a:r>
              <a:rPr lang="en-GB" altLang="en-US" sz="4800" b="0">
                <a:solidFill>
                  <a:srgbClr val="FF9B07"/>
                </a:solidFill>
              </a:rPr>
              <a:t>threat of extinction</a:t>
            </a:r>
            <a:br>
              <a:rPr lang="en-GB" altLang="en-US" sz="4800" b="0">
                <a:solidFill>
                  <a:srgbClr val="FF9B07"/>
                </a:solidFill>
              </a:rPr>
            </a:br>
            <a:r>
              <a:rPr lang="en-GB" altLang="en-US" sz="1000" b="0">
                <a:solidFill>
                  <a:srgbClr val="FF9B07"/>
                </a:solidFill>
              </a:rPr>
              <a:t>https://</a:t>
            </a:r>
            <a:r>
              <a:rPr lang="en-GB" altLang="en-US" sz="1000" b="0">
                <a:solidFill>
                  <a:srgbClr val="FF9B07"/>
                </a:solidFill>
                <a:hlinkClick r:id="rId3"/>
              </a:rPr>
              <a:t>www.worldwildlife.org/species/directory?direction=desc&amp;sort=extinction_status</a:t>
            </a:r>
            <a:br>
              <a:rPr lang="en-GB" altLang="en-US" sz="1000" b="0">
                <a:solidFill>
                  <a:schemeClr val="bg1"/>
                </a:solidFill>
              </a:rPr>
            </a:br>
            <a:br>
              <a:rPr lang="en-GB" altLang="en-US" sz="4800" b="0">
                <a:solidFill>
                  <a:schemeClr val="bg1"/>
                </a:solidFill>
              </a:rPr>
            </a:br>
            <a:endParaRPr lang="en-US" altLang="en-US" sz="4800" b="0">
              <a:solidFill>
                <a:schemeClr val="bg1"/>
              </a:solidFill>
            </a:endParaRPr>
          </a:p>
        </p:txBody>
      </p:sp>
      <p:sp>
        <p:nvSpPr>
          <p:cNvPr id="48132" name="Text Box 4">
            <a:extLst>
              <a:ext uri="{FF2B5EF4-FFF2-40B4-BE49-F238E27FC236}">
                <a16:creationId xmlns:a16="http://schemas.microsoft.com/office/drawing/2014/main" id="{D4CDAFAE-3522-DABC-0BB2-E2BB96C735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613525"/>
            <a:ext cx="6516688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000" b="0" u="none">
                <a:solidFill>
                  <a:schemeClr val="bg1"/>
                </a:solidFill>
                <a:latin typeface="Century Gothic" panose="020B0502020202020204" pitchFamily="34" charset="0"/>
              </a:rPr>
              <a:t>source:  World Summit on Sustainable Development / European Commission </a:t>
            </a:r>
          </a:p>
        </p:txBody>
      </p:sp>
    </p:spTree>
  </p:cSld>
  <p:clrMapOvr>
    <a:masterClrMapping/>
  </p:clrMapOvr>
  <p:transition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5">
            <a:extLst>
              <a:ext uri="{FF2B5EF4-FFF2-40B4-BE49-F238E27FC236}">
                <a16:creationId xmlns:a16="http://schemas.microsoft.com/office/drawing/2014/main" id="{C392B3EB-4F3B-F810-99FF-ED2F682EED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DE87035B-9CEF-5108-5CBE-095CA79E0D2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054975" cy="3333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/>
            <a:r>
              <a:rPr lang="en-GB" altLang="en-US" sz="4800" b="0">
                <a:solidFill>
                  <a:schemeClr val="bg1"/>
                </a:solidFill>
              </a:rPr>
              <a:t>More than </a:t>
            </a:r>
            <a:r>
              <a:rPr lang="en-GB" altLang="en-US" sz="4800" b="0">
                <a:solidFill>
                  <a:srgbClr val="FF9B07"/>
                </a:solidFill>
              </a:rPr>
              <a:t>1 in 10 wildlife</a:t>
            </a:r>
            <a:r>
              <a:rPr lang="en-GB" altLang="en-US" sz="4800" b="0">
                <a:solidFill>
                  <a:schemeClr val="bg1"/>
                </a:solidFill>
              </a:rPr>
              <a:t> </a:t>
            </a:r>
            <a:r>
              <a:rPr lang="en-GB" altLang="en-US" sz="4800" b="0">
                <a:solidFill>
                  <a:srgbClr val="FF9B07"/>
                </a:solidFill>
              </a:rPr>
              <a:t>species become extinct</a:t>
            </a:r>
            <a:r>
              <a:rPr lang="en-GB" altLang="en-US" sz="4800" b="0">
                <a:solidFill>
                  <a:schemeClr val="bg1"/>
                </a:solidFill>
              </a:rPr>
              <a:t> each year in the UK, because their habitats are changing or being destroyed.</a:t>
            </a:r>
            <a:br>
              <a:rPr lang="en-GB" altLang="en-US" sz="4800" b="0">
                <a:solidFill>
                  <a:schemeClr val="bg1"/>
                </a:solidFill>
              </a:rPr>
            </a:br>
            <a:br>
              <a:rPr lang="en-GB" altLang="en-US" sz="4800" b="0">
                <a:solidFill>
                  <a:schemeClr val="bg1"/>
                </a:solidFill>
              </a:rPr>
            </a:br>
            <a:endParaRPr lang="en-US" altLang="en-US" sz="4800" b="0">
              <a:solidFill>
                <a:schemeClr val="bg1"/>
              </a:solidFill>
            </a:endParaRPr>
          </a:p>
        </p:txBody>
      </p:sp>
      <p:sp>
        <p:nvSpPr>
          <p:cNvPr id="50180" name="Text Box 5">
            <a:extLst>
              <a:ext uri="{FF2B5EF4-FFF2-40B4-BE49-F238E27FC236}">
                <a16:creationId xmlns:a16="http://schemas.microsoft.com/office/drawing/2014/main" id="{F583186F-4B7B-9F9A-D20F-246A3394A5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613525"/>
            <a:ext cx="2590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000" b="0" u="none">
                <a:solidFill>
                  <a:schemeClr val="bg1"/>
                </a:solidFill>
                <a:latin typeface="Century Gothic" panose="020B0502020202020204" pitchFamily="34" charset="0"/>
              </a:rPr>
              <a:t>source:  UK Government</a:t>
            </a:r>
          </a:p>
        </p:txBody>
      </p:sp>
    </p:spTree>
  </p:cSld>
  <p:clrMapOvr>
    <a:masterClrMapping/>
  </p:clrMapOvr>
  <p:transition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5">
            <a:extLst>
              <a:ext uri="{FF2B5EF4-FFF2-40B4-BE49-F238E27FC236}">
                <a16:creationId xmlns:a16="http://schemas.microsoft.com/office/drawing/2014/main" id="{CF3992CE-0FF7-24BD-2FF6-24FDC52A55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FEA95E92-EE96-E67F-6CDB-36331EB9B3F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054975" cy="3333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/>
            <a:r>
              <a:rPr lang="en-GB" altLang="en-US" sz="4800" b="0" dirty="0">
                <a:solidFill>
                  <a:schemeClr val="bg1"/>
                </a:solidFill>
              </a:rPr>
              <a:t>what about</a:t>
            </a:r>
            <a:br>
              <a:rPr lang="en-GB" altLang="en-US" sz="4800" b="0" dirty="0">
                <a:solidFill>
                  <a:schemeClr val="bg1"/>
                </a:solidFill>
              </a:rPr>
            </a:br>
            <a:r>
              <a:rPr lang="en-GB" altLang="en-US" sz="4800" b="0" dirty="0">
                <a:solidFill>
                  <a:schemeClr val="bg1"/>
                </a:solidFill>
              </a:rPr>
              <a:t>the UK?</a:t>
            </a:r>
            <a:br>
              <a:rPr lang="en-US" altLang="en-US" sz="4800" b="0" dirty="0">
                <a:solidFill>
                  <a:schemeClr val="bg1"/>
                </a:solidFill>
              </a:rPr>
            </a:br>
            <a:endParaRPr lang="en-US" altLang="en-US" sz="4800" b="0" dirty="0">
              <a:solidFill>
                <a:schemeClr val="bg1"/>
              </a:solidFill>
            </a:endParaRPr>
          </a:p>
        </p:txBody>
      </p:sp>
      <p:pic>
        <p:nvPicPr>
          <p:cNvPr id="52228" name="Picture 5" descr="uk_map">
            <a:extLst>
              <a:ext uri="{FF2B5EF4-FFF2-40B4-BE49-F238E27FC236}">
                <a16:creationId xmlns:a16="http://schemas.microsoft.com/office/drawing/2014/main" id="{6D882BDF-4571-8BA4-ED01-2E1B2B401E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86"/>
          <a:stretch>
            <a:fillRect/>
          </a:stretch>
        </p:blipFill>
        <p:spPr bwMode="auto">
          <a:xfrm>
            <a:off x="4818063" y="676275"/>
            <a:ext cx="4146550" cy="592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BA58381C-B0DF-BDDA-B8FB-05C138223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54274" name="Picture 13" descr="earth1">
            <a:extLst>
              <a:ext uri="{FF2B5EF4-FFF2-40B4-BE49-F238E27FC236}">
                <a16:creationId xmlns:a16="http://schemas.microsoft.com/office/drawing/2014/main" id="{1069DF59-2477-4BB9-C9A1-478E9C70B0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125538"/>
            <a:ext cx="2735262" cy="273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4275" name="Picture 14" descr="earth1">
            <a:extLst>
              <a:ext uri="{FF2B5EF4-FFF2-40B4-BE49-F238E27FC236}">
                <a16:creationId xmlns:a16="http://schemas.microsoft.com/office/drawing/2014/main" id="{6F0377F0-8471-18A1-0104-7CA1CF6D3A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663" y="1125538"/>
            <a:ext cx="2735262" cy="273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4276" name="Picture 15" descr="earth1">
            <a:extLst>
              <a:ext uri="{FF2B5EF4-FFF2-40B4-BE49-F238E27FC236}">
                <a16:creationId xmlns:a16="http://schemas.microsoft.com/office/drawing/2014/main" id="{F9185A63-427D-0BAF-E5DF-0E77D5B009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1125538"/>
            <a:ext cx="2735262" cy="273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77" name="Rectangle 2">
            <a:extLst>
              <a:ext uri="{FF2B5EF4-FFF2-40B4-BE49-F238E27FC236}">
                <a16:creationId xmlns:a16="http://schemas.microsoft.com/office/drawing/2014/main" id="{41E27025-94B1-215B-36C5-1EEB0C1171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" y="4221163"/>
            <a:ext cx="8208963" cy="85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0" u="none">
                <a:solidFill>
                  <a:schemeClr val="bg1"/>
                </a:solidFill>
                <a:latin typeface="Century Gothic" panose="020B0502020202020204" pitchFamily="34" charset="0"/>
              </a:rPr>
              <a:t>“If everyone in the world were to consume natural resources and generate carbon dioxide (CO</a:t>
            </a:r>
            <a:r>
              <a:rPr lang="en-GB" altLang="en-US" sz="2400" b="0" u="none" baseline="-25000">
                <a:solidFill>
                  <a:schemeClr val="bg1"/>
                </a:solidFill>
                <a:latin typeface="Century Gothic" panose="020B0502020202020204" pitchFamily="34" charset="0"/>
              </a:rPr>
              <a:t>2</a:t>
            </a:r>
            <a:r>
              <a:rPr lang="en-GB" altLang="en-US" sz="2400" b="0" u="none">
                <a:solidFill>
                  <a:schemeClr val="bg1"/>
                </a:solidFill>
                <a:latin typeface="Century Gothic" panose="020B0502020202020204" pitchFamily="34" charset="0"/>
              </a:rPr>
              <a:t>) at the rate we do in the UK, we'd need three planets to support us”</a:t>
            </a:r>
            <a:br>
              <a:rPr lang="en-GB" altLang="en-US" sz="2400" b="0" u="none">
                <a:solidFill>
                  <a:schemeClr val="bg1"/>
                </a:solidFill>
                <a:latin typeface="Century Gothic" panose="020B0502020202020204" pitchFamily="34" charset="0"/>
              </a:rPr>
            </a:br>
            <a:br>
              <a:rPr lang="en-GB" altLang="en-US" sz="2400" b="0" u="none">
                <a:solidFill>
                  <a:schemeClr val="bg1"/>
                </a:solidFill>
                <a:latin typeface="Century Gothic" panose="020B0502020202020204" pitchFamily="34" charset="0"/>
              </a:rPr>
            </a:br>
            <a:r>
              <a:rPr lang="en-GB" altLang="en-US" b="0" u="none">
                <a:solidFill>
                  <a:schemeClr val="bg1"/>
                </a:solidFill>
                <a:latin typeface="Century Gothic" panose="020B0502020202020204" pitchFamily="34" charset="0"/>
              </a:rPr>
              <a:t>WWF UK</a:t>
            </a:r>
          </a:p>
        </p:txBody>
      </p:sp>
    </p:spTree>
  </p:cSld>
  <p:clrMapOvr>
    <a:masterClrMapping/>
  </p:clrMapOvr>
  <p:transition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5">
            <a:extLst>
              <a:ext uri="{FF2B5EF4-FFF2-40B4-BE49-F238E27FC236}">
                <a16:creationId xmlns:a16="http://schemas.microsoft.com/office/drawing/2014/main" id="{EA22C8C7-453B-59D9-67E7-07A208C2C3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B7C83C3E-2D64-A358-0E96-0A42F1081F95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054975" cy="2641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/>
            <a:r>
              <a:rPr lang="en-GB" altLang="en-US" sz="4800" b="0">
                <a:solidFill>
                  <a:schemeClr val="bg1"/>
                </a:solidFill>
              </a:rPr>
              <a:t>The ecological footprint of Cardiff, is </a:t>
            </a:r>
            <a:r>
              <a:rPr lang="en-GB" altLang="en-US" sz="4800" b="0">
                <a:solidFill>
                  <a:srgbClr val="FF9B07"/>
                </a:solidFill>
              </a:rPr>
              <a:t>125 times</a:t>
            </a:r>
            <a:r>
              <a:rPr lang="en-GB" altLang="en-US" sz="4800" b="0">
                <a:solidFill>
                  <a:schemeClr val="bg1"/>
                </a:solidFill>
              </a:rPr>
              <a:t> the city’s area. </a:t>
            </a:r>
            <a:br>
              <a:rPr lang="en-GB" altLang="en-US" sz="4800" b="0">
                <a:solidFill>
                  <a:schemeClr val="bg1"/>
                </a:solidFill>
              </a:rPr>
            </a:br>
            <a:endParaRPr lang="en-US" altLang="en-US" sz="4800" b="0">
              <a:solidFill>
                <a:schemeClr val="bg1"/>
              </a:solidFill>
            </a:endParaRPr>
          </a:p>
        </p:txBody>
      </p:sp>
      <p:sp>
        <p:nvSpPr>
          <p:cNvPr id="56324" name="Text Box 4">
            <a:extLst>
              <a:ext uri="{FF2B5EF4-FFF2-40B4-BE49-F238E27FC236}">
                <a16:creationId xmlns:a16="http://schemas.microsoft.com/office/drawing/2014/main" id="{2CEB7843-412E-19E8-7B82-87E3822BCB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613525"/>
            <a:ext cx="2590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000" b="0" u="none">
                <a:solidFill>
                  <a:schemeClr val="bg1"/>
                </a:solidFill>
                <a:latin typeface="Century Gothic" panose="020B0502020202020204" pitchFamily="34" charset="0"/>
              </a:rPr>
              <a:t>source:  WWF</a:t>
            </a:r>
          </a:p>
        </p:txBody>
      </p:sp>
    </p:spTree>
  </p:cSld>
  <p:clrMapOvr>
    <a:masterClrMapping/>
  </p:clrMapOvr>
  <p:transition>
    <p:fad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5">
            <a:extLst>
              <a:ext uri="{FF2B5EF4-FFF2-40B4-BE49-F238E27FC236}">
                <a16:creationId xmlns:a16="http://schemas.microsoft.com/office/drawing/2014/main" id="{7317244D-AFF7-2F94-8DEA-44E34521F5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58371" name="Picture 2">
            <a:extLst>
              <a:ext uri="{FF2B5EF4-FFF2-40B4-BE49-F238E27FC236}">
                <a16:creationId xmlns:a16="http://schemas.microsoft.com/office/drawing/2014/main" id="{F20122EB-4ACA-E687-567E-5ABC111261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125538"/>
            <a:ext cx="7366000" cy="4344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DFE8B6FE-7022-DD0D-812E-6046A4E434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60418" name="Picture 9" descr="earth1">
            <a:extLst>
              <a:ext uri="{FF2B5EF4-FFF2-40B4-BE49-F238E27FC236}">
                <a16:creationId xmlns:a16="http://schemas.microsoft.com/office/drawing/2014/main" id="{05F6869E-6571-9136-7C8F-51966800AD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76250"/>
            <a:ext cx="4321175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0419" name="Rectangle 2">
            <a:extLst>
              <a:ext uri="{FF2B5EF4-FFF2-40B4-BE49-F238E27FC236}">
                <a16:creationId xmlns:a16="http://schemas.microsoft.com/office/drawing/2014/main" id="{F9BBB4C6-13DB-E315-CD5E-70B67DB128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" y="5157788"/>
            <a:ext cx="8208963" cy="85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0" u="none" dirty="0">
                <a:solidFill>
                  <a:schemeClr val="bg1"/>
                </a:solidFill>
                <a:latin typeface="Century Gothic" panose="020B0502020202020204" pitchFamily="34" charset="0"/>
              </a:rPr>
              <a:t>sustainable development is about moving towards </a:t>
            </a:r>
            <a:r>
              <a:rPr lang="en-GB" altLang="en-US" sz="5400" b="0" u="none" dirty="0">
                <a:solidFill>
                  <a:schemeClr val="bg1"/>
                </a:solidFill>
                <a:latin typeface="Century Gothic" panose="020B0502020202020204" pitchFamily="34" charset="0"/>
              </a:rPr>
              <a:t>‘one planet living’</a:t>
            </a:r>
            <a:endParaRPr lang="en-GB" altLang="en-US" sz="4400" b="0" u="none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5">
            <a:extLst>
              <a:ext uri="{FF2B5EF4-FFF2-40B4-BE49-F238E27FC236}">
                <a16:creationId xmlns:a16="http://schemas.microsoft.com/office/drawing/2014/main" id="{EEC7B87B-C607-2E29-D3DC-DA1015923B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B706074D-CC04-6ADD-A031-1488A53101A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33375" y="571500"/>
            <a:ext cx="8810625" cy="3333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t"/>
          <a:lstStyle/>
          <a:p>
            <a:pPr eaLnBrk="1" hangingPunct="1">
              <a:lnSpc>
                <a:spcPct val="90000"/>
              </a:lnSpc>
            </a:pPr>
            <a:r>
              <a:rPr lang="en-GB" altLang="en-US" sz="4000" b="0">
                <a:solidFill>
                  <a:schemeClr val="bg1"/>
                </a:solidFill>
              </a:rPr>
              <a:t>we become more sustainable when we balance environmental, social and economic concerns</a:t>
            </a:r>
            <a:r>
              <a:rPr lang="en-GB" altLang="en-US" sz="3600" b="0">
                <a:solidFill>
                  <a:schemeClr val="bg1"/>
                </a:solidFill>
              </a:rPr>
              <a:t> </a:t>
            </a:r>
            <a:endParaRPr lang="en-US" altLang="en-US" sz="3600" b="0">
              <a:solidFill>
                <a:schemeClr val="bg1"/>
              </a:solidFill>
            </a:endParaRPr>
          </a:p>
        </p:txBody>
      </p:sp>
      <p:grpSp>
        <p:nvGrpSpPr>
          <p:cNvPr id="62468" name="Group 6">
            <a:extLst>
              <a:ext uri="{FF2B5EF4-FFF2-40B4-BE49-F238E27FC236}">
                <a16:creationId xmlns:a16="http://schemas.microsoft.com/office/drawing/2014/main" id="{82CCA5F4-3F57-CA1F-4428-5B6C62443651}"/>
              </a:ext>
            </a:extLst>
          </p:cNvPr>
          <p:cNvGrpSpPr>
            <a:grpSpLocks/>
          </p:cNvGrpSpPr>
          <p:nvPr/>
        </p:nvGrpSpPr>
        <p:grpSpPr bwMode="auto">
          <a:xfrm rot="-8880000">
            <a:off x="5737225" y="2798763"/>
            <a:ext cx="2424113" cy="2424112"/>
            <a:chOff x="0" y="0"/>
            <a:chExt cx="1296" cy="1296"/>
          </a:xfrm>
        </p:grpSpPr>
        <p:sp>
          <p:nvSpPr>
            <p:cNvPr id="62478" name="Oval 7">
              <a:extLst>
                <a:ext uri="{FF2B5EF4-FFF2-40B4-BE49-F238E27FC236}">
                  <a16:creationId xmlns:a16="http://schemas.microsoft.com/office/drawing/2014/main" id="{2199C396-8E50-CB42-5D93-2148603F13A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0"/>
              <a:ext cx="1296" cy="1296"/>
            </a:xfrm>
            <a:prstGeom prst="ellipse">
              <a:avLst/>
            </a:prstGeom>
            <a:solidFill>
              <a:srgbClr val="009DFF">
                <a:alpha val="70195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10800000"/>
            <a:lstStyle>
              <a:lvl1pPr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2000" b="0" u="none">
                <a:solidFill>
                  <a:schemeClr val="tx1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62479" name="Rectangle 8">
              <a:extLst>
                <a:ext uri="{FF2B5EF4-FFF2-40B4-BE49-F238E27FC236}">
                  <a16:creationId xmlns:a16="http://schemas.microsoft.com/office/drawing/2014/main" id="{2FAF4E30-3371-5F04-77BE-B7AFC5DB562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9" y="189"/>
              <a:ext cx="916" cy="9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2000" b="0" u="none">
                <a:solidFill>
                  <a:schemeClr val="tx1"/>
                </a:solidFill>
                <a:latin typeface="Century Gothic" panose="020B0502020202020204" pitchFamily="34" charset="0"/>
              </a:endParaRPr>
            </a:p>
          </p:txBody>
        </p:sp>
      </p:grpSp>
      <p:grpSp>
        <p:nvGrpSpPr>
          <p:cNvPr id="62469" name="Group 9">
            <a:extLst>
              <a:ext uri="{FF2B5EF4-FFF2-40B4-BE49-F238E27FC236}">
                <a16:creationId xmlns:a16="http://schemas.microsoft.com/office/drawing/2014/main" id="{691083C0-1145-BB58-88D1-7AE3981A7C74}"/>
              </a:ext>
            </a:extLst>
          </p:cNvPr>
          <p:cNvGrpSpPr>
            <a:grpSpLocks/>
          </p:cNvGrpSpPr>
          <p:nvPr/>
        </p:nvGrpSpPr>
        <p:grpSpPr bwMode="auto">
          <a:xfrm rot="-8880000">
            <a:off x="6521450" y="4156075"/>
            <a:ext cx="2443163" cy="2441575"/>
            <a:chOff x="0" y="0"/>
            <a:chExt cx="1296" cy="1295"/>
          </a:xfrm>
        </p:grpSpPr>
        <p:sp>
          <p:nvSpPr>
            <p:cNvPr id="62476" name="Oval 10">
              <a:extLst>
                <a:ext uri="{FF2B5EF4-FFF2-40B4-BE49-F238E27FC236}">
                  <a16:creationId xmlns:a16="http://schemas.microsoft.com/office/drawing/2014/main" id="{DB2DFE6E-31A5-4757-801F-25D5C19F042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0"/>
              <a:ext cx="1296" cy="1295"/>
            </a:xfrm>
            <a:prstGeom prst="ellipse">
              <a:avLst/>
            </a:prstGeom>
            <a:solidFill>
              <a:srgbClr val="009DFF">
                <a:alpha val="70195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10800000"/>
            <a:lstStyle>
              <a:lvl1pPr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2000" b="0" u="none">
                <a:latin typeface="Century Gothic" panose="020B0502020202020204" pitchFamily="34" charset="0"/>
              </a:endParaRPr>
            </a:p>
          </p:txBody>
        </p:sp>
        <p:sp>
          <p:nvSpPr>
            <p:cNvPr id="62477" name="Rectangle 11">
              <a:extLst>
                <a:ext uri="{FF2B5EF4-FFF2-40B4-BE49-F238E27FC236}">
                  <a16:creationId xmlns:a16="http://schemas.microsoft.com/office/drawing/2014/main" id="{7C85838C-8C23-16F1-9D7A-2E4D38D95AF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9" y="189"/>
              <a:ext cx="916" cy="9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2000" b="0" u="none">
                <a:latin typeface="Century Gothic" panose="020B0502020202020204" pitchFamily="34" charset="0"/>
              </a:endParaRPr>
            </a:p>
          </p:txBody>
        </p:sp>
      </p:grpSp>
      <p:sp>
        <p:nvSpPr>
          <p:cNvPr id="62470" name="Rectangle 21">
            <a:extLst>
              <a:ext uri="{FF2B5EF4-FFF2-40B4-BE49-F238E27FC236}">
                <a16:creationId xmlns:a16="http://schemas.microsoft.com/office/drawing/2014/main" id="{09724C8E-7165-7A58-57D5-1C67DA1FE3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3459163"/>
            <a:ext cx="19542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 u="none">
                <a:solidFill>
                  <a:schemeClr val="bg1"/>
                </a:solidFill>
                <a:latin typeface="Century Gothic" panose="020B0502020202020204" pitchFamily="34" charset="0"/>
              </a:rPr>
              <a:t>environmental</a:t>
            </a:r>
          </a:p>
        </p:txBody>
      </p:sp>
      <p:grpSp>
        <p:nvGrpSpPr>
          <p:cNvPr id="62471" name="Group 9">
            <a:extLst>
              <a:ext uri="{FF2B5EF4-FFF2-40B4-BE49-F238E27FC236}">
                <a16:creationId xmlns:a16="http://schemas.microsoft.com/office/drawing/2014/main" id="{49669125-6BD1-5D2E-3EC8-243EF9397173}"/>
              </a:ext>
            </a:extLst>
          </p:cNvPr>
          <p:cNvGrpSpPr>
            <a:grpSpLocks/>
          </p:cNvGrpSpPr>
          <p:nvPr/>
        </p:nvGrpSpPr>
        <p:grpSpPr bwMode="auto">
          <a:xfrm rot="-8880000">
            <a:off x="4827588" y="4156075"/>
            <a:ext cx="2443162" cy="2441575"/>
            <a:chOff x="0" y="0"/>
            <a:chExt cx="1296" cy="1295"/>
          </a:xfrm>
        </p:grpSpPr>
        <p:sp>
          <p:nvSpPr>
            <p:cNvPr id="62474" name="Oval 10">
              <a:extLst>
                <a:ext uri="{FF2B5EF4-FFF2-40B4-BE49-F238E27FC236}">
                  <a16:creationId xmlns:a16="http://schemas.microsoft.com/office/drawing/2014/main" id="{7B477A1D-B0BC-767A-CA50-5A65DA8A626B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0"/>
              <a:ext cx="1296" cy="1295"/>
            </a:xfrm>
            <a:prstGeom prst="ellipse">
              <a:avLst/>
            </a:prstGeom>
            <a:solidFill>
              <a:srgbClr val="009DFF">
                <a:alpha val="70195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10800000"/>
            <a:lstStyle>
              <a:lvl1pPr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2000" b="0" u="none">
                <a:latin typeface="Century Gothic" panose="020B0502020202020204" pitchFamily="34" charset="0"/>
              </a:endParaRPr>
            </a:p>
          </p:txBody>
        </p:sp>
        <p:sp>
          <p:nvSpPr>
            <p:cNvPr id="62475" name="Rectangle 11">
              <a:extLst>
                <a:ext uri="{FF2B5EF4-FFF2-40B4-BE49-F238E27FC236}">
                  <a16:creationId xmlns:a16="http://schemas.microsoft.com/office/drawing/2014/main" id="{651438EB-54CC-47C0-A9CD-A684DFB4855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9" y="189"/>
              <a:ext cx="916" cy="9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rgbClr val="525C54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2000" b="0" u="none">
                <a:latin typeface="Century Gothic" panose="020B0502020202020204" pitchFamily="34" charset="0"/>
              </a:endParaRPr>
            </a:p>
          </p:txBody>
        </p:sp>
      </p:grpSp>
      <p:sp>
        <p:nvSpPr>
          <p:cNvPr id="62472" name="Rectangle 21">
            <a:extLst>
              <a:ext uri="{FF2B5EF4-FFF2-40B4-BE49-F238E27FC236}">
                <a16:creationId xmlns:a16="http://schemas.microsoft.com/office/drawing/2014/main" id="{B6CDA839-C4CB-71EC-6D4A-2731E42875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80288" y="5414963"/>
            <a:ext cx="14446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 u="none">
                <a:solidFill>
                  <a:schemeClr val="bg1"/>
                </a:solidFill>
                <a:latin typeface="Century Gothic" panose="020B0502020202020204" pitchFamily="34" charset="0"/>
              </a:rPr>
              <a:t>economic</a:t>
            </a:r>
          </a:p>
        </p:txBody>
      </p:sp>
      <p:sp>
        <p:nvSpPr>
          <p:cNvPr id="62473" name="Rectangle 21">
            <a:extLst>
              <a:ext uri="{FF2B5EF4-FFF2-40B4-BE49-F238E27FC236}">
                <a16:creationId xmlns:a16="http://schemas.microsoft.com/office/drawing/2014/main" id="{93B2D86C-E85C-1AF7-C975-E8481CC439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5875" y="5432425"/>
            <a:ext cx="9080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 u="none">
                <a:solidFill>
                  <a:schemeClr val="bg1"/>
                </a:solidFill>
                <a:latin typeface="Century Gothic" panose="020B0502020202020204" pitchFamily="34" charset="0"/>
              </a:rPr>
              <a:t>social</a:t>
            </a:r>
          </a:p>
        </p:txBody>
      </p:sp>
    </p:spTree>
  </p:cSld>
  <p:clrMapOvr>
    <a:masterClrMapping/>
  </p:clrMapOvr>
  <p:transition>
    <p:fad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>
            <a:extLst>
              <a:ext uri="{FF2B5EF4-FFF2-40B4-BE49-F238E27FC236}">
                <a16:creationId xmlns:a16="http://schemas.microsoft.com/office/drawing/2014/main" id="{D6818FE8-48D6-7BD5-6EB5-47BBC57E18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64515" name="Rectangle 3">
            <a:extLst>
              <a:ext uri="{FF2B5EF4-FFF2-40B4-BE49-F238E27FC236}">
                <a16:creationId xmlns:a16="http://schemas.microsoft.com/office/drawing/2014/main" id="{F243D73A-8832-8E4D-E935-1733D2555E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>
              <a:latin typeface="Century Gothic" panose="020B0502020202020204" pitchFamily="34" charset="0"/>
            </a:endParaRPr>
          </a:p>
        </p:txBody>
      </p:sp>
      <p:sp>
        <p:nvSpPr>
          <p:cNvPr id="64516" name="Rectangle 4">
            <a:extLst>
              <a:ext uri="{FF2B5EF4-FFF2-40B4-BE49-F238E27FC236}">
                <a16:creationId xmlns:a16="http://schemas.microsoft.com/office/drawing/2014/main" id="{76BE3C19-4405-9690-A1B4-41321B2531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F420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64517" name="Rectangle 5">
            <a:extLst>
              <a:ext uri="{FF2B5EF4-FFF2-40B4-BE49-F238E27FC236}">
                <a16:creationId xmlns:a16="http://schemas.microsoft.com/office/drawing/2014/main" id="{0E6BBF1F-A500-8FEF-FD64-A89FCD4F44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8525" y="2205038"/>
            <a:ext cx="7561263" cy="1728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877888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311275" indent="-3429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833563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355850" indent="-3429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81305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327025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72745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418465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GB" altLang="en-US" sz="2200" b="0" u="none" dirty="0">
                <a:solidFill>
                  <a:schemeClr val="bg1"/>
                </a:solidFill>
                <a:latin typeface="Century Gothic" panose="020B0502020202020204" pitchFamily="34" charset="0"/>
              </a:rPr>
              <a:t>The only businesses around in 20 years time will be</a:t>
            </a:r>
          </a:p>
          <a:p>
            <a:pPr eaLnBrk="1" hangingPunct="1">
              <a:buFontTx/>
              <a:buNone/>
            </a:pPr>
            <a:r>
              <a:rPr lang="en-GB" altLang="en-US" sz="2200" b="0" u="none" dirty="0">
                <a:solidFill>
                  <a:schemeClr val="bg1"/>
                </a:solidFill>
                <a:latin typeface="Century Gothic" panose="020B0502020202020204" pitchFamily="34" charset="0"/>
              </a:rPr>
              <a:t>green and sustainable businesses</a:t>
            </a:r>
          </a:p>
          <a:p>
            <a:pPr eaLnBrk="1" hangingPunct="1">
              <a:buFontTx/>
              <a:buNone/>
            </a:pPr>
            <a:endParaRPr lang="en-GB" altLang="en-US" sz="2200" b="0" u="none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1300" b="0" u="none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1300" b="0" u="none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1400" u="none" dirty="0">
                <a:solidFill>
                  <a:schemeClr val="tx2"/>
                </a:solidFill>
                <a:latin typeface="Century Gothic" panose="020B0502020202020204" pitchFamily="34" charset="0"/>
              </a:rPr>
              <a:t>Richard Branson, 2008</a:t>
            </a:r>
          </a:p>
          <a:p>
            <a:pPr eaLnBrk="1" hangingPunct="1">
              <a:buFontTx/>
              <a:buNone/>
            </a:pPr>
            <a:endParaRPr lang="en-GB" altLang="en-US" sz="1400" b="0" u="none" dirty="0">
              <a:solidFill>
                <a:schemeClr val="tx2"/>
              </a:solidFill>
              <a:latin typeface="Century Gothic" panose="020B0502020202020204" pitchFamily="34" charset="0"/>
            </a:endParaRPr>
          </a:p>
        </p:txBody>
      </p:sp>
      <p:sp>
        <p:nvSpPr>
          <p:cNvPr id="64518" name="Rectangle 6">
            <a:extLst>
              <a:ext uri="{FF2B5EF4-FFF2-40B4-BE49-F238E27FC236}">
                <a16:creationId xmlns:a16="http://schemas.microsoft.com/office/drawing/2014/main" id="{A7F0E92C-1EF9-1C8E-B0FE-4AC2CAB007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1916113"/>
            <a:ext cx="8651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55600" indent="-355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877888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257300" indent="-3429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76400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95500" indent="-3429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527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3009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67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924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en-GB" altLang="en-US" sz="6600" u="none">
                <a:solidFill>
                  <a:schemeClr val="tx2"/>
                </a:solidFill>
                <a:latin typeface="Century Gothic" panose="020B0502020202020204" pitchFamily="34" charset="0"/>
              </a:rPr>
              <a:t>“</a:t>
            </a:r>
          </a:p>
        </p:txBody>
      </p:sp>
      <p:sp>
        <p:nvSpPr>
          <p:cNvPr id="64519" name="Rectangle 7">
            <a:extLst>
              <a:ext uri="{FF2B5EF4-FFF2-40B4-BE49-F238E27FC236}">
                <a16:creationId xmlns:a16="http://schemas.microsoft.com/office/drawing/2014/main" id="{F220F556-F03E-608E-5B22-71BE249F3F34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5508625" y="2709863"/>
            <a:ext cx="865188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55600" indent="-355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877888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257300" indent="-3429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76400" indent="-3429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95500" indent="-3429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527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3009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67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924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en-GB" altLang="en-US" sz="6600" u="none">
                <a:solidFill>
                  <a:schemeClr val="tx2"/>
                </a:solidFill>
                <a:latin typeface="Century Gothic" panose="020B0502020202020204" pitchFamily="34" charset="0"/>
              </a:rPr>
              <a:t>“</a:t>
            </a:r>
          </a:p>
        </p:txBody>
      </p:sp>
    </p:spTree>
  </p:cSld>
  <p:clrMapOvr>
    <a:masterClrMapping/>
  </p:clrMapOvr>
  <p:transition>
    <p:fad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5">
            <a:extLst>
              <a:ext uri="{FF2B5EF4-FFF2-40B4-BE49-F238E27FC236}">
                <a16:creationId xmlns:a16="http://schemas.microsoft.com/office/drawing/2014/main" id="{57A54C01-DFA3-609F-6E8C-10663176D0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33333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 b="0" u="none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843745-E85F-E0A3-C6D0-4DA1F4870BF1}"/>
              </a:ext>
            </a:extLst>
          </p:cNvPr>
          <p:cNvSpPr txBox="1"/>
          <p:nvPr/>
        </p:nvSpPr>
        <p:spPr>
          <a:xfrm>
            <a:off x="6028242" y="4836222"/>
            <a:ext cx="3115759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" b="0" dirty="0">
                <a:solidFill>
                  <a:srgbClr val="4D5156"/>
                </a:solidFill>
                <a:latin typeface="arial" panose="020B0604020202020204" pitchFamily="34" charset="0"/>
              </a:rPr>
              <a:t>Image: UN Sustainable Development Goals. Available at https://sdgs.un.org/goals</a:t>
            </a:r>
            <a:endParaRPr lang="en-US" sz="600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92528524-552B-C9C4-77D2-CA82A2BF56E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96652" y="2099758"/>
            <a:ext cx="2359089" cy="2732095"/>
          </a:xfrm>
          <a:prstGeom prst="rect">
            <a:avLst/>
          </a:prstGeom>
        </p:spPr>
      </p:pic>
      <p:pic>
        <p:nvPicPr>
          <p:cNvPr id="30" name="Picture 29" descr="A group of children with paint on their faces&#10;&#10;Description automatically generated">
            <a:extLst>
              <a:ext uri="{FF2B5EF4-FFF2-40B4-BE49-F238E27FC236}">
                <a16:creationId xmlns:a16="http://schemas.microsoft.com/office/drawing/2014/main" id="{0919F100-8438-25D3-89D0-F7D7F30B445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3360" y="2099758"/>
            <a:ext cx="2424731" cy="2736464"/>
          </a:xfrm>
          <a:prstGeom prst="rect">
            <a:avLst/>
          </a:prstGeom>
        </p:spPr>
      </p:pic>
      <p:pic>
        <p:nvPicPr>
          <p:cNvPr id="8" name="Picture 7" descr="A colorful squares with icons">
            <a:hlinkClick r:id="rId5"/>
            <a:extLst>
              <a:ext uri="{FF2B5EF4-FFF2-40B4-BE49-F238E27FC236}">
                <a16:creationId xmlns:a16="http://schemas.microsoft.com/office/drawing/2014/main" id="{CD6BB3D6-5B8A-7FC5-0FB9-5613C4A120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8091" y="2099758"/>
            <a:ext cx="3863719" cy="2732096"/>
          </a:xfrm>
          <a:prstGeom prst="rect">
            <a:avLst/>
          </a:prstGeom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CA49CCB9-D271-BEEA-B756-FB1A9FE983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1138451"/>
            <a:ext cx="9144000" cy="471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>
                <a:solidFill>
                  <a:srgbClr val="525C54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rgbClr val="525C54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>
                <a:solidFill>
                  <a:srgbClr val="525C54"/>
                </a:solidFill>
                <a:latin typeface="+mn-lt"/>
              </a:defRPr>
            </a:lvl3pPr>
            <a:lvl4pPr marL="15621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rgbClr val="525C54"/>
                </a:solidFill>
                <a:latin typeface="+mn-lt"/>
              </a:defRPr>
            </a:lvl4pPr>
            <a:lvl5pPr marL="1981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+mn-lt"/>
              </a:defRPr>
            </a:lvl5pPr>
            <a:lvl6pPr marL="2438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+mn-lt"/>
              </a:defRPr>
            </a:lvl6pPr>
            <a:lvl7pPr marL="2895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+mn-lt"/>
              </a:defRPr>
            </a:lvl7pPr>
            <a:lvl8pPr marL="3352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+mn-lt"/>
              </a:defRPr>
            </a:lvl8pPr>
            <a:lvl9pPr marL="3810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rgbClr val="525C54"/>
                </a:solidFill>
                <a:latin typeface="+mn-lt"/>
              </a:defRPr>
            </a:lvl9pPr>
          </a:lstStyle>
          <a:p>
            <a:pPr marL="0" indent="0" algn="ctr" eaLnBrk="1" hangingPunct="1">
              <a:buNone/>
            </a:pPr>
            <a:r>
              <a:rPr lang="en-GB" altLang="en-US" b="0" u="none" kern="0" dirty="0">
                <a:solidFill>
                  <a:schemeClr val="bg1"/>
                </a:solidFill>
                <a:latin typeface="Century Gothic" panose="020B0502020202020204" pitchFamily="34" charset="0"/>
              </a:rPr>
              <a:t>our </a:t>
            </a:r>
            <a:r>
              <a:rPr lang="en-GB" altLang="en-US" b="1" u="none" kern="0" dirty="0">
                <a:solidFill>
                  <a:schemeClr val="bg1"/>
                </a:solidFill>
                <a:latin typeface="Century Gothic" panose="020B0502020202020204" pitchFamily="34" charset="0"/>
              </a:rPr>
              <a:t>impact </a:t>
            </a:r>
            <a:r>
              <a:rPr lang="en-GB" altLang="en-US" b="0" u="none" kern="0" dirty="0">
                <a:solidFill>
                  <a:schemeClr val="bg1"/>
                </a:solidFill>
                <a:latin typeface="Century Gothic" panose="020B0502020202020204" pitchFamily="34" charset="0"/>
              </a:rPr>
              <a:t>must be about recognising the needs of everyone</a:t>
            </a:r>
          </a:p>
          <a:p>
            <a:pPr marL="355600" indent="-355600" algn="ctr" eaLnBrk="1" hangingPunct="1"/>
            <a:endParaRPr lang="en-GB" altLang="en-US" b="0" u="none" kern="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0643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 Presentation_blu_nofr">
  <a:themeElements>
    <a:clrScheme name="Eco Presentation_blu_nof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Eco Presentation_blu_nofr">
      <a:majorFont>
        <a:latin typeface="Century Gothic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1" i="0" u="sng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entury Gothic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1" i="0" u="sng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entury Gothic" pitchFamily="34" charset="0"/>
          </a:defRPr>
        </a:defPPr>
      </a:lstStyle>
    </a:lnDef>
  </a:objectDefaults>
  <a:extraClrSchemeLst>
    <a:extraClrScheme>
      <a:clrScheme name="Eco Presentation_blu_nof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_Eco Presentation_blu_nofr">
  <a:themeElements>
    <a:clrScheme name="Eco Presentation_blu_nofr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Eco Presentation_blu_nofr">
      <a:majorFont>
        <a:latin typeface="Century Gothic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1" i="0" u="sng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entury Gothic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1" i="0" u="sng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entury Gothic" pitchFamily="34" charset="0"/>
          </a:defRPr>
        </a:defPPr>
      </a:lstStyle>
    </a:lnDef>
  </a:objectDefaults>
  <a:extraClrSchemeLst>
    <a:extraClrScheme>
      <a:clrScheme name="Eco Presentation_blu_nofr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o Presentation_blu_nofr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o Presentation_blu_nofr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Eco Presentation_blu_nofr</Template>
  <TotalTime>27584</TotalTime>
  <Words>792</Words>
  <Application>Microsoft Office PowerPoint</Application>
  <PresentationFormat>On-screen Show (4:3)</PresentationFormat>
  <Paragraphs>139</Paragraphs>
  <Slides>33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Century Gothic</vt:lpstr>
      <vt:lpstr>Arial</vt:lpstr>
      <vt:lpstr>Arial</vt:lpstr>
      <vt:lpstr>Arial Rounded MT Bold</vt:lpstr>
      <vt:lpstr>Eco Presentation_blu_nofr</vt:lpstr>
      <vt:lpstr>2_Eco Presentation_blu_nofr</vt:lpstr>
      <vt:lpstr>PowerPoint Presentation</vt:lpstr>
      <vt:lpstr>S1.</vt:lpstr>
      <vt:lpstr>S2.</vt:lpstr>
      <vt:lpstr>1. sustainable development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WHY IS SUSTAINABLE DEVELOPMENT  IMPORTANT?  </vt:lpstr>
      <vt:lpstr>reason no.1  we live in an unequal world</vt:lpstr>
      <vt:lpstr>over 800 million people live on less than $1.00 a day     </vt:lpstr>
      <vt:lpstr>2 billion people lack access to safely managed drinking water at home</vt:lpstr>
      <vt:lpstr>a shocking 494 million people still practise open defecation </vt:lpstr>
      <vt:lpstr>80% of all disease in developing countries is caused by consumption of contaminated water </vt:lpstr>
      <vt:lpstr>Worldwide, 11 children under age 5 die every minute, and 33 mothers die every hour</vt:lpstr>
      <vt:lpstr>reason no.2 the ecological systems of the world are under stress</vt:lpstr>
      <vt:lpstr>global resource extraction grew from 40 billion tons in 1980 to 55 billion tons in 2005 (45% growth rate)  </vt:lpstr>
      <vt:lpstr>global resource extraction, 2005–2030, could grow to  100 billion tons in 2030 almost doubling the extraction from 2005 </vt:lpstr>
      <vt:lpstr>In 2018 air pollution killed approx. 7 million people mostly in poor countries </vt:lpstr>
      <vt:lpstr>26,000 species, are under threat of extinction https://www.worldwildlife.org/species/directory?direction=desc&amp;sort=extinction_status  </vt:lpstr>
      <vt:lpstr>More than 1 in 10 wildlife species become extinct each year in the UK, because their habitats are changing or being destroyed.  </vt:lpstr>
      <vt:lpstr>what about the UK? </vt:lpstr>
      <vt:lpstr>PowerPoint Presentation</vt:lpstr>
      <vt:lpstr>The ecological footprint of Cardiff, is 125 times the city’s area.  </vt:lpstr>
      <vt:lpstr>PowerPoint Presentation</vt:lpstr>
      <vt:lpstr>PowerPoint Presentation</vt:lpstr>
      <vt:lpstr>we become more sustainable when we balance environmental, social and economic concerns </vt:lpstr>
      <vt:lpstr>PowerPoint Presentation</vt:lpstr>
      <vt:lpstr>PowerPoint Presentation</vt:lpstr>
    </vt:vector>
  </TitlesOfParts>
  <Company>Ecodesign Centre Wales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1: Sustainable Development</dc:title>
  <dc:creator>Ecodesign Centre Wales</dc:creator>
  <cp:lastModifiedBy>Matthew Archer</cp:lastModifiedBy>
  <cp:revision>330</cp:revision>
  <dcterms:created xsi:type="dcterms:W3CDTF">2007-02-27T09:16:04Z</dcterms:created>
  <dcterms:modified xsi:type="dcterms:W3CDTF">2025-03-07T12:02:13Z</dcterms:modified>
</cp:coreProperties>
</file>