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3" r:id="rId5"/>
    <p:sldId id="264" r:id="rId6"/>
    <p:sldId id="260" r:id="rId7"/>
    <p:sldId id="266" r:id="rId8"/>
    <p:sldId id="268" r:id="rId9"/>
    <p:sldId id="261" r:id="rId10"/>
    <p:sldId id="270" r:id="rId11"/>
    <p:sldId id="262" r:id="rId12"/>
    <p:sldId id="271" r:id="rId13"/>
    <p:sldId id="265"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3DA282-0C28-31A3-CA0F-B930E8486709}" v="218" dt="2024-11-08T15:37:16.391"/>
    <p1510:client id="{7B346E89-375C-AB06-19A8-01BB3EADB67A}" v="236" dt="2024-11-06T21:13:23.039"/>
    <p1510:client id="{E84BB023-F734-C77C-A7EC-D641F802EA76}" v="301" dt="2024-11-08T14:30:10.1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ly Mainwaring (2416930)" userId="S::2416930@student.uwtsd.ac.uk::1de65d17-0bb5-4e9c-bbe1-b54a72e665c8" providerId="AD" clId="Web-{7D60466C-64AE-60BE-B70B-ECD32BBFA7B9}"/>
    <pc:docChg chg="addSld modSld">
      <pc:chgData name="Lilly Mainwaring (2416930)" userId="S::2416930@student.uwtsd.ac.uk::1de65d17-0bb5-4e9c-bbe1-b54a72e665c8" providerId="AD" clId="Web-{7D60466C-64AE-60BE-B70B-ECD32BBFA7B9}" dt="2024-10-29T12:32:50.116" v="191"/>
      <pc:docMkLst>
        <pc:docMk/>
      </pc:docMkLst>
      <pc:sldChg chg="addSp delSp modSp mod setBg setClrOvrMap">
        <pc:chgData name="Lilly Mainwaring (2416930)" userId="S::2416930@student.uwtsd.ac.uk::1de65d17-0bb5-4e9c-bbe1-b54a72e665c8" providerId="AD" clId="Web-{7D60466C-64AE-60BE-B70B-ECD32BBFA7B9}" dt="2024-10-29T12:12:29.710" v="35"/>
        <pc:sldMkLst>
          <pc:docMk/>
          <pc:sldMk cId="109857222" sldId="256"/>
        </pc:sldMkLst>
        <pc:spChg chg="mod">
          <ac:chgData name="Lilly Mainwaring (2416930)" userId="S::2416930@student.uwtsd.ac.uk::1de65d17-0bb5-4e9c-bbe1-b54a72e665c8" providerId="AD" clId="Web-{7D60466C-64AE-60BE-B70B-ECD32BBFA7B9}" dt="2024-10-29T12:12:29.710" v="35"/>
          <ac:spMkLst>
            <pc:docMk/>
            <pc:sldMk cId="109857222" sldId="256"/>
            <ac:spMk id="2" creationId="{00000000-0000-0000-0000-000000000000}"/>
          </ac:spMkLst>
        </pc:spChg>
        <pc:spChg chg="mod">
          <ac:chgData name="Lilly Mainwaring (2416930)" userId="S::2416930@student.uwtsd.ac.uk::1de65d17-0bb5-4e9c-bbe1-b54a72e665c8" providerId="AD" clId="Web-{7D60466C-64AE-60BE-B70B-ECD32BBFA7B9}" dt="2024-10-29T12:12:29.710" v="35"/>
          <ac:spMkLst>
            <pc:docMk/>
            <pc:sldMk cId="109857222" sldId="256"/>
            <ac:spMk id="3" creationId="{00000000-0000-0000-0000-000000000000}"/>
          </ac:spMkLst>
        </pc:spChg>
        <pc:spChg chg="add del">
          <ac:chgData name="Lilly Mainwaring (2416930)" userId="S::2416930@student.uwtsd.ac.uk::1de65d17-0bb5-4e9c-bbe1-b54a72e665c8" providerId="AD" clId="Web-{7D60466C-64AE-60BE-B70B-ECD32BBFA7B9}" dt="2024-10-29T12:12:09.975" v="28"/>
          <ac:spMkLst>
            <pc:docMk/>
            <pc:sldMk cId="109857222" sldId="256"/>
            <ac:spMk id="9" creationId="{6F828D28-8E09-41CC-8229-3070B5467A96}"/>
          </ac:spMkLst>
        </pc:spChg>
        <pc:spChg chg="add del">
          <ac:chgData name="Lilly Mainwaring (2416930)" userId="S::2416930@student.uwtsd.ac.uk::1de65d17-0bb5-4e9c-bbe1-b54a72e665c8" providerId="AD" clId="Web-{7D60466C-64AE-60BE-B70B-ECD32BBFA7B9}" dt="2024-10-29T12:12:09.975" v="28"/>
          <ac:spMkLst>
            <pc:docMk/>
            <pc:sldMk cId="109857222" sldId="256"/>
            <ac:spMk id="11" creationId="{D5B012D8-7F27-4758-9AC6-C889B154BD73}"/>
          </ac:spMkLst>
        </pc:spChg>
        <pc:spChg chg="add del">
          <ac:chgData name="Lilly Mainwaring (2416930)" userId="S::2416930@student.uwtsd.ac.uk::1de65d17-0bb5-4e9c-bbe1-b54a72e665c8" providerId="AD" clId="Web-{7D60466C-64AE-60BE-B70B-ECD32BBFA7B9}" dt="2024-10-29T12:12:09.975" v="28"/>
          <ac:spMkLst>
            <pc:docMk/>
            <pc:sldMk cId="109857222" sldId="256"/>
            <ac:spMk id="13" creationId="{4063B759-00FC-46D1-9898-8E8625268FAF}"/>
          </ac:spMkLst>
        </pc:spChg>
        <pc:spChg chg="add del">
          <ac:chgData name="Lilly Mainwaring (2416930)" userId="S::2416930@student.uwtsd.ac.uk::1de65d17-0bb5-4e9c-bbe1-b54a72e665c8" providerId="AD" clId="Web-{7D60466C-64AE-60BE-B70B-ECD32BBFA7B9}" dt="2024-10-29T12:12:16.772" v="30"/>
          <ac:spMkLst>
            <pc:docMk/>
            <pc:sldMk cId="109857222" sldId="256"/>
            <ac:spMk id="15" creationId="{22A397E7-BF60-45B2-84C7-B074B76C37A7}"/>
          </ac:spMkLst>
        </pc:spChg>
        <pc:spChg chg="add del">
          <ac:chgData name="Lilly Mainwaring (2416930)" userId="S::2416930@student.uwtsd.ac.uk::1de65d17-0bb5-4e9c-bbe1-b54a72e665c8" providerId="AD" clId="Web-{7D60466C-64AE-60BE-B70B-ECD32BBFA7B9}" dt="2024-10-29T12:12:16.772" v="30"/>
          <ac:spMkLst>
            <pc:docMk/>
            <pc:sldMk cId="109857222" sldId="256"/>
            <ac:spMk id="16" creationId="{890DEF05-784E-4B61-89E4-04C4ECF4E5A0}"/>
          </ac:spMkLst>
        </pc:spChg>
        <pc:spChg chg="add del">
          <ac:chgData name="Lilly Mainwaring (2416930)" userId="S::2416930@student.uwtsd.ac.uk::1de65d17-0bb5-4e9c-bbe1-b54a72e665c8" providerId="AD" clId="Web-{7D60466C-64AE-60BE-B70B-ECD32BBFA7B9}" dt="2024-10-29T12:12:25.632" v="32"/>
          <ac:spMkLst>
            <pc:docMk/>
            <pc:sldMk cId="109857222" sldId="256"/>
            <ac:spMk id="19" creationId="{9C6777B5-64F4-4200-B099-34168B69FE53}"/>
          </ac:spMkLst>
        </pc:spChg>
        <pc:spChg chg="add del">
          <ac:chgData name="Lilly Mainwaring (2416930)" userId="S::2416930@student.uwtsd.ac.uk::1de65d17-0bb5-4e9c-bbe1-b54a72e665c8" providerId="AD" clId="Web-{7D60466C-64AE-60BE-B70B-ECD32BBFA7B9}" dt="2024-10-29T12:12:25.632" v="32"/>
          <ac:spMkLst>
            <pc:docMk/>
            <pc:sldMk cId="109857222" sldId="256"/>
            <ac:spMk id="20" creationId="{9B37791B-B040-4694-BFDC-8DD132D86E8E}"/>
          </ac:spMkLst>
        </pc:spChg>
        <pc:spChg chg="add del">
          <ac:chgData name="Lilly Mainwaring (2416930)" userId="S::2416930@student.uwtsd.ac.uk::1de65d17-0bb5-4e9c-bbe1-b54a72e665c8" providerId="AD" clId="Web-{7D60466C-64AE-60BE-B70B-ECD32BBFA7B9}" dt="2024-10-29T12:12:29.679" v="34"/>
          <ac:spMkLst>
            <pc:docMk/>
            <pc:sldMk cId="109857222" sldId="256"/>
            <ac:spMk id="24" creationId="{71B2258F-86CA-4D4D-8270-BC05FCDEBFB3}"/>
          </ac:spMkLst>
        </pc:spChg>
        <pc:spChg chg="add">
          <ac:chgData name="Lilly Mainwaring (2416930)" userId="S::2416930@student.uwtsd.ac.uk::1de65d17-0bb5-4e9c-bbe1-b54a72e665c8" providerId="AD" clId="Web-{7D60466C-64AE-60BE-B70B-ECD32BBFA7B9}" dt="2024-10-29T12:12:29.710" v="35"/>
          <ac:spMkLst>
            <pc:docMk/>
            <pc:sldMk cId="109857222" sldId="256"/>
            <ac:spMk id="26" creationId="{9C6777B5-64F4-4200-B099-34168B69FE53}"/>
          </ac:spMkLst>
        </pc:spChg>
        <pc:spChg chg="add">
          <ac:chgData name="Lilly Mainwaring (2416930)" userId="S::2416930@student.uwtsd.ac.uk::1de65d17-0bb5-4e9c-bbe1-b54a72e665c8" providerId="AD" clId="Web-{7D60466C-64AE-60BE-B70B-ECD32BBFA7B9}" dt="2024-10-29T12:12:29.710" v="35"/>
          <ac:spMkLst>
            <pc:docMk/>
            <pc:sldMk cId="109857222" sldId="256"/>
            <ac:spMk id="27" creationId="{9B37791B-B040-4694-BFDC-8DD132D86E8E}"/>
          </ac:spMkLst>
        </pc:spChg>
        <pc:grpChg chg="add del">
          <ac:chgData name="Lilly Mainwaring (2416930)" userId="S::2416930@student.uwtsd.ac.uk::1de65d17-0bb5-4e9c-bbe1-b54a72e665c8" providerId="AD" clId="Web-{7D60466C-64AE-60BE-B70B-ECD32BBFA7B9}" dt="2024-10-29T12:12:25.632" v="32"/>
          <ac:grpSpMkLst>
            <pc:docMk/>
            <pc:sldMk cId="109857222" sldId="256"/>
            <ac:grpSpMk id="21" creationId="{4252769E-B9F0-4068-A645-5BBEF16E9C28}"/>
          </ac:grpSpMkLst>
        </pc:grpChg>
        <pc:grpChg chg="add">
          <ac:chgData name="Lilly Mainwaring (2416930)" userId="S::2416930@student.uwtsd.ac.uk::1de65d17-0bb5-4e9c-bbe1-b54a72e665c8" providerId="AD" clId="Web-{7D60466C-64AE-60BE-B70B-ECD32BBFA7B9}" dt="2024-10-29T12:12:29.710" v="35"/>
          <ac:grpSpMkLst>
            <pc:docMk/>
            <pc:sldMk cId="109857222" sldId="256"/>
            <ac:grpSpMk id="28" creationId="{4252769E-B9F0-4068-A645-5BBEF16E9C28}"/>
          </ac:grpSpMkLst>
        </pc:grpChg>
        <pc:picChg chg="add mod ord">
          <ac:chgData name="Lilly Mainwaring (2416930)" userId="S::2416930@student.uwtsd.ac.uk::1de65d17-0bb5-4e9c-bbe1-b54a72e665c8" providerId="AD" clId="Web-{7D60466C-64AE-60BE-B70B-ECD32BBFA7B9}" dt="2024-10-29T12:12:29.710" v="35"/>
          <ac:picMkLst>
            <pc:docMk/>
            <pc:sldMk cId="109857222" sldId="256"/>
            <ac:picMk id="4" creationId="{0B6EF32E-9B9D-F9DA-2D5A-C7F63AAE820E}"/>
          </ac:picMkLst>
        </pc:picChg>
        <pc:cxnChg chg="add del">
          <ac:chgData name="Lilly Mainwaring (2416930)" userId="S::2416930@student.uwtsd.ac.uk::1de65d17-0bb5-4e9c-bbe1-b54a72e665c8" providerId="AD" clId="Web-{7D60466C-64AE-60BE-B70B-ECD32BBFA7B9}" dt="2024-10-29T12:12:16.772" v="30"/>
          <ac:cxnSpMkLst>
            <pc:docMk/>
            <pc:sldMk cId="109857222" sldId="256"/>
            <ac:cxnSpMk id="17" creationId="{C41BAEC7-F7B0-4224-8B18-8F74B7D87F0B}"/>
          </ac:cxnSpMkLst>
        </pc:cxnChg>
      </pc:sldChg>
      <pc:sldChg chg="addSp delSp modSp new mod setBg">
        <pc:chgData name="Lilly Mainwaring (2416930)" userId="S::2416930@student.uwtsd.ac.uk::1de65d17-0bb5-4e9c-bbe1-b54a72e665c8" providerId="AD" clId="Web-{7D60466C-64AE-60BE-B70B-ECD32BBFA7B9}" dt="2024-10-29T12:32:50.116" v="191"/>
        <pc:sldMkLst>
          <pc:docMk/>
          <pc:sldMk cId="1853511046" sldId="257"/>
        </pc:sldMkLst>
        <pc:spChg chg="mod">
          <ac:chgData name="Lilly Mainwaring (2416930)" userId="S::2416930@student.uwtsd.ac.uk::1de65d17-0bb5-4e9c-bbe1-b54a72e665c8" providerId="AD" clId="Web-{7D60466C-64AE-60BE-B70B-ECD32BBFA7B9}" dt="2024-10-29T12:32:50.116" v="191"/>
          <ac:spMkLst>
            <pc:docMk/>
            <pc:sldMk cId="1853511046" sldId="257"/>
            <ac:spMk id="2" creationId="{55365727-61F0-367B-152E-6154DE6CF743}"/>
          </ac:spMkLst>
        </pc:spChg>
        <pc:spChg chg="mod">
          <ac:chgData name="Lilly Mainwaring (2416930)" userId="S::2416930@student.uwtsd.ac.uk::1de65d17-0bb5-4e9c-bbe1-b54a72e665c8" providerId="AD" clId="Web-{7D60466C-64AE-60BE-B70B-ECD32BBFA7B9}" dt="2024-10-29T12:32:50.116" v="191"/>
          <ac:spMkLst>
            <pc:docMk/>
            <pc:sldMk cId="1853511046" sldId="257"/>
            <ac:spMk id="3" creationId="{73D3CCE4-DD07-40E1-3606-2541651D4BC4}"/>
          </ac:spMkLst>
        </pc:spChg>
        <pc:spChg chg="add del">
          <ac:chgData name="Lilly Mainwaring (2416930)" userId="S::2416930@student.uwtsd.ac.uk::1de65d17-0bb5-4e9c-bbe1-b54a72e665c8" providerId="AD" clId="Web-{7D60466C-64AE-60BE-B70B-ECD32BBFA7B9}" dt="2024-10-29T12:25:17.011" v="138"/>
          <ac:spMkLst>
            <pc:docMk/>
            <pc:sldMk cId="1853511046" sldId="257"/>
            <ac:spMk id="10" creationId="{245A9F99-D9B1-4094-A2E2-B90AC1DB7B9C}"/>
          </ac:spMkLst>
        </pc:spChg>
        <pc:spChg chg="add del">
          <ac:chgData name="Lilly Mainwaring (2416930)" userId="S::2416930@student.uwtsd.ac.uk::1de65d17-0bb5-4e9c-bbe1-b54a72e665c8" providerId="AD" clId="Web-{7D60466C-64AE-60BE-B70B-ECD32BBFA7B9}" dt="2024-10-29T12:25:17.011" v="138"/>
          <ac:spMkLst>
            <pc:docMk/>
            <pc:sldMk cId="1853511046" sldId="257"/>
            <ac:spMk id="12" creationId="{B7FAF607-473A-4A43-A23D-BBFF5C4117BB}"/>
          </ac:spMkLst>
        </pc:spChg>
        <pc:spChg chg="add del">
          <ac:chgData name="Lilly Mainwaring (2416930)" userId="S::2416930@student.uwtsd.ac.uk::1de65d17-0bb5-4e9c-bbe1-b54a72e665c8" providerId="AD" clId="Web-{7D60466C-64AE-60BE-B70B-ECD32BBFA7B9}" dt="2024-10-29T12:32:50.116" v="191"/>
          <ac:spMkLst>
            <pc:docMk/>
            <pc:sldMk cId="1853511046" sldId="257"/>
            <ac:spMk id="22" creationId="{3346177D-ADC4-4968-B747-5CFCD390B5B9}"/>
          </ac:spMkLst>
        </pc:spChg>
        <pc:spChg chg="add del">
          <ac:chgData name="Lilly Mainwaring (2416930)" userId="S::2416930@student.uwtsd.ac.uk::1de65d17-0bb5-4e9c-bbe1-b54a72e665c8" providerId="AD" clId="Web-{7D60466C-64AE-60BE-B70B-ECD32BBFA7B9}" dt="2024-10-29T12:32:50.116" v="191"/>
          <ac:spMkLst>
            <pc:docMk/>
            <pc:sldMk cId="1853511046" sldId="257"/>
            <ac:spMk id="24" creationId="{0844A943-BF79-4FEA-ABB1-3BD54D236606}"/>
          </ac:spMkLst>
        </pc:spChg>
        <pc:spChg chg="add del">
          <ac:chgData name="Lilly Mainwaring (2416930)" userId="S::2416930@student.uwtsd.ac.uk::1de65d17-0bb5-4e9c-bbe1-b54a72e665c8" providerId="AD" clId="Web-{7D60466C-64AE-60BE-B70B-ECD32BBFA7B9}" dt="2024-10-29T12:32:50.116" v="191"/>
          <ac:spMkLst>
            <pc:docMk/>
            <pc:sldMk cId="1853511046" sldId="257"/>
            <ac:spMk id="26" creationId="{6437CC72-F4A8-4DC3-AFAB-D22C482C8100}"/>
          </ac:spMkLst>
        </pc:spChg>
        <pc:spChg chg="add">
          <ac:chgData name="Lilly Mainwaring (2416930)" userId="S::2416930@student.uwtsd.ac.uk::1de65d17-0bb5-4e9c-bbe1-b54a72e665c8" providerId="AD" clId="Web-{7D60466C-64AE-60BE-B70B-ECD32BBFA7B9}" dt="2024-10-29T12:32:50.116" v="191"/>
          <ac:spMkLst>
            <pc:docMk/>
            <pc:sldMk cId="1853511046" sldId="257"/>
            <ac:spMk id="31" creationId="{B86AA2DA-281A-4806-8977-D617AEAC830F}"/>
          </ac:spMkLst>
        </pc:spChg>
        <pc:spChg chg="add">
          <ac:chgData name="Lilly Mainwaring (2416930)" userId="S::2416930@student.uwtsd.ac.uk::1de65d17-0bb5-4e9c-bbe1-b54a72e665c8" providerId="AD" clId="Web-{7D60466C-64AE-60BE-B70B-ECD32BBFA7B9}" dt="2024-10-29T12:32:50.116" v="191"/>
          <ac:spMkLst>
            <pc:docMk/>
            <pc:sldMk cId="1853511046" sldId="257"/>
            <ac:spMk id="33" creationId="{64185774-6FC0-4B8D-A8DB-A8854688960B}"/>
          </ac:spMkLst>
        </pc:spChg>
        <pc:spChg chg="add">
          <ac:chgData name="Lilly Mainwaring (2416930)" userId="S::2416930@student.uwtsd.ac.uk::1de65d17-0bb5-4e9c-bbe1-b54a72e665c8" providerId="AD" clId="Web-{7D60466C-64AE-60BE-B70B-ECD32BBFA7B9}" dt="2024-10-29T12:32:50.116" v="191"/>
          <ac:spMkLst>
            <pc:docMk/>
            <pc:sldMk cId="1853511046" sldId="257"/>
            <ac:spMk id="35" creationId="{B7D3B4FC-79F4-47D2-9D79-DA876E6AD813}"/>
          </ac:spMkLst>
        </pc:spChg>
        <pc:spChg chg="add">
          <ac:chgData name="Lilly Mainwaring (2416930)" userId="S::2416930@student.uwtsd.ac.uk::1de65d17-0bb5-4e9c-bbe1-b54a72e665c8" providerId="AD" clId="Web-{7D60466C-64AE-60BE-B70B-ECD32BBFA7B9}" dt="2024-10-29T12:32:50.116" v="191"/>
          <ac:spMkLst>
            <pc:docMk/>
            <pc:sldMk cId="1853511046" sldId="257"/>
            <ac:spMk id="37" creationId="{2775D660-3127-4688-9782-F7C4639B1691}"/>
          </ac:spMkLst>
        </pc:spChg>
        <pc:grpChg chg="add del">
          <ac:chgData name="Lilly Mainwaring (2416930)" userId="S::2416930@student.uwtsd.ac.uk::1de65d17-0bb5-4e9c-bbe1-b54a72e665c8" providerId="AD" clId="Web-{7D60466C-64AE-60BE-B70B-ECD32BBFA7B9}" dt="2024-10-29T12:25:17.011" v="138"/>
          <ac:grpSpMkLst>
            <pc:docMk/>
            <pc:sldMk cId="1853511046" sldId="257"/>
            <ac:grpSpMk id="14" creationId="{C5F6476F-D303-44D3-B30F-1BA348F0F64A}"/>
          </ac:grpSpMkLst>
        </pc:grpChg>
        <pc:picChg chg="add mod ord">
          <ac:chgData name="Lilly Mainwaring (2416930)" userId="S::2416930@student.uwtsd.ac.uk::1de65d17-0bb5-4e9c-bbe1-b54a72e665c8" providerId="AD" clId="Web-{7D60466C-64AE-60BE-B70B-ECD32BBFA7B9}" dt="2024-10-29T12:32:50.116" v="191"/>
          <ac:picMkLst>
            <pc:docMk/>
            <pc:sldMk cId="1853511046" sldId="257"/>
            <ac:picMk id="7" creationId="{5E8C4C4C-3BEF-C937-59DB-CF1AB4CE8AE1}"/>
          </ac:picMkLst>
        </pc:picChg>
      </pc:sldChg>
      <pc:sldChg chg="addSp delSp modSp new mod setBg">
        <pc:chgData name="Lilly Mainwaring (2416930)" userId="S::2416930@student.uwtsd.ac.uk::1de65d17-0bb5-4e9c-bbe1-b54a72e665c8" providerId="AD" clId="Web-{7D60466C-64AE-60BE-B70B-ECD32BBFA7B9}" dt="2024-10-29T12:29:59.533" v="190" actId="14100"/>
        <pc:sldMkLst>
          <pc:docMk/>
          <pc:sldMk cId="969912877" sldId="258"/>
        </pc:sldMkLst>
        <pc:spChg chg="mod">
          <ac:chgData name="Lilly Mainwaring (2416930)" userId="S::2416930@student.uwtsd.ac.uk::1de65d17-0bb5-4e9c-bbe1-b54a72e665c8" providerId="AD" clId="Web-{7D60466C-64AE-60BE-B70B-ECD32BBFA7B9}" dt="2024-10-29T12:24:54.635" v="137"/>
          <ac:spMkLst>
            <pc:docMk/>
            <pc:sldMk cId="969912877" sldId="258"/>
            <ac:spMk id="2" creationId="{23E4C5E9-5132-014F-DAC5-55884C4F2950}"/>
          </ac:spMkLst>
        </pc:spChg>
        <pc:spChg chg="del">
          <ac:chgData name="Lilly Mainwaring (2416930)" userId="S::2416930@student.uwtsd.ac.uk::1de65d17-0bb5-4e9c-bbe1-b54a72e665c8" providerId="AD" clId="Web-{7D60466C-64AE-60BE-B70B-ECD32BBFA7B9}" dt="2024-10-29T12:21:42.443" v="130"/>
          <ac:spMkLst>
            <pc:docMk/>
            <pc:sldMk cId="969912877" sldId="258"/>
            <ac:spMk id="3" creationId="{F809CC90-B5AD-E077-BB20-F216E1260EC0}"/>
          </ac:spMkLst>
        </pc:spChg>
        <pc:spChg chg="mod ord">
          <ac:chgData name="Lilly Mainwaring (2416930)" userId="S::2416930@student.uwtsd.ac.uk::1de65d17-0bb5-4e9c-bbe1-b54a72e665c8" providerId="AD" clId="Web-{7D60466C-64AE-60BE-B70B-ECD32BBFA7B9}" dt="2024-10-29T12:26:30.965" v="144" actId="20577"/>
          <ac:spMkLst>
            <pc:docMk/>
            <pc:sldMk cId="969912877" sldId="258"/>
            <ac:spMk id="4" creationId="{6C33D46D-6C86-CF72-3E4E-E335BA874B73}"/>
          </ac:spMkLst>
        </pc:spChg>
        <pc:spChg chg="add del mod">
          <ac:chgData name="Lilly Mainwaring (2416930)" userId="S::2416930@student.uwtsd.ac.uk::1de65d17-0bb5-4e9c-bbe1-b54a72e665c8" providerId="AD" clId="Web-{7D60466C-64AE-60BE-B70B-ECD32BBFA7B9}" dt="2024-10-29T12:24:20.884" v="135"/>
          <ac:spMkLst>
            <pc:docMk/>
            <pc:sldMk cId="969912877" sldId="258"/>
            <ac:spMk id="7" creationId="{1FA144AD-AEEC-FE78-3232-38661AE6E353}"/>
          </ac:spMkLst>
        </pc:spChg>
        <pc:spChg chg="add mod">
          <ac:chgData name="Lilly Mainwaring (2416930)" userId="S::2416930@student.uwtsd.ac.uk::1de65d17-0bb5-4e9c-bbe1-b54a72e665c8" providerId="AD" clId="Web-{7D60466C-64AE-60BE-B70B-ECD32BBFA7B9}" dt="2024-10-29T12:29:59.533" v="190" actId="14100"/>
          <ac:spMkLst>
            <pc:docMk/>
            <pc:sldMk cId="969912877" sldId="258"/>
            <ac:spMk id="8" creationId="{1A1808FB-9816-EB90-F8E8-69BE832122AA}"/>
          </ac:spMkLst>
        </pc:spChg>
        <pc:spChg chg="add del">
          <ac:chgData name="Lilly Mainwaring (2416930)" userId="S::2416930@student.uwtsd.ac.uk::1de65d17-0bb5-4e9c-bbe1-b54a72e665c8" providerId="AD" clId="Web-{7D60466C-64AE-60BE-B70B-ECD32BBFA7B9}" dt="2024-10-29T12:24:54.635" v="137"/>
          <ac:spMkLst>
            <pc:docMk/>
            <pc:sldMk cId="969912877" sldId="258"/>
            <ac:spMk id="13" creationId="{9F7D5CDA-D291-4307-BF55-1381FED29634}"/>
          </ac:spMkLst>
        </pc:spChg>
        <pc:spChg chg="add">
          <ac:chgData name="Lilly Mainwaring (2416930)" userId="S::2416930@student.uwtsd.ac.uk::1de65d17-0bb5-4e9c-bbe1-b54a72e665c8" providerId="AD" clId="Web-{7D60466C-64AE-60BE-B70B-ECD32BBFA7B9}" dt="2024-10-29T12:24:54.635" v="137"/>
          <ac:spMkLst>
            <pc:docMk/>
            <pc:sldMk cId="969912877" sldId="258"/>
            <ac:spMk id="18" creationId="{637B2035-1FCB-439A-B421-095E136C7E07}"/>
          </ac:spMkLst>
        </pc:spChg>
        <pc:spChg chg="add">
          <ac:chgData name="Lilly Mainwaring (2416930)" userId="S::2416930@student.uwtsd.ac.uk::1de65d17-0bb5-4e9c-bbe1-b54a72e665c8" providerId="AD" clId="Web-{7D60466C-64AE-60BE-B70B-ECD32BBFA7B9}" dt="2024-10-29T12:24:54.635" v="137"/>
          <ac:spMkLst>
            <pc:docMk/>
            <pc:sldMk cId="969912877" sldId="258"/>
            <ac:spMk id="20" creationId="{676D6CDF-C512-4739-B158-55EE955EFA39}"/>
          </ac:spMkLst>
        </pc:spChg>
        <pc:picChg chg="add del mod ord">
          <ac:chgData name="Lilly Mainwaring (2416930)" userId="S::2416930@student.uwtsd.ac.uk::1de65d17-0bb5-4e9c-bbe1-b54a72e665c8" providerId="AD" clId="Web-{7D60466C-64AE-60BE-B70B-ECD32BBFA7B9}" dt="2024-10-29T12:22:04.365" v="133"/>
          <ac:picMkLst>
            <pc:docMk/>
            <pc:sldMk cId="969912877" sldId="258"/>
            <ac:picMk id="5" creationId="{F45FE7D5-8F53-59E4-8220-F50C868CD632}"/>
          </ac:picMkLst>
        </pc:picChg>
        <pc:picChg chg="add mod">
          <ac:chgData name="Lilly Mainwaring (2416930)" userId="S::2416930@student.uwtsd.ac.uk::1de65d17-0bb5-4e9c-bbe1-b54a72e665c8" providerId="AD" clId="Web-{7D60466C-64AE-60BE-B70B-ECD32BBFA7B9}" dt="2024-10-29T12:24:54.635" v="137"/>
          <ac:picMkLst>
            <pc:docMk/>
            <pc:sldMk cId="969912877" sldId="258"/>
            <ac:picMk id="9" creationId="{1EDF1598-6159-0883-B710-CFE32C06FBEE}"/>
          </ac:picMkLst>
        </pc:picChg>
      </pc:sldChg>
      <pc:sldChg chg="modSp new">
        <pc:chgData name="Lilly Mainwaring (2416930)" userId="S::2416930@student.uwtsd.ac.uk::1de65d17-0bb5-4e9c-bbe1-b54a72e665c8" providerId="AD" clId="Web-{7D60466C-64AE-60BE-B70B-ECD32BBFA7B9}" dt="2024-10-29T12:27:08.513" v="161" actId="20577"/>
        <pc:sldMkLst>
          <pc:docMk/>
          <pc:sldMk cId="3441587411" sldId="259"/>
        </pc:sldMkLst>
        <pc:spChg chg="mod">
          <ac:chgData name="Lilly Mainwaring (2416930)" userId="S::2416930@student.uwtsd.ac.uk::1de65d17-0bb5-4e9c-bbe1-b54a72e665c8" providerId="AD" clId="Web-{7D60466C-64AE-60BE-B70B-ECD32BBFA7B9}" dt="2024-10-29T12:27:08.513" v="161" actId="20577"/>
          <ac:spMkLst>
            <pc:docMk/>
            <pc:sldMk cId="3441587411" sldId="259"/>
            <ac:spMk id="2" creationId="{296ABC9D-3C9C-90A4-14EE-7E4A3018B858}"/>
          </ac:spMkLst>
        </pc:spChg>
      </pc:sldChg>
    </pc:docChg>
  </pc:docChgLst>
  <pc:docChgLst>
    <pc:chgData name="Lilly Mainwaring (2416930)" userId="S::2416930@student.uwtsd.ac.uk::1de65d17-0bb5-4e9c-bbe1-b54a72e665c8" providerId="AD" clId="Web-{7B346E89-375C-AB06-19A8-01BB3EADB67A}"/>
    <pc:docChg chg="addSld delSld modSld sldOrd">
      <pc:chgData name="Lilly Mainwaring (2416930)" userId="S::2416930@student.uwtsd.ac.uk::1de65d17-0bb5-4e9c-bbe1-b54a72e665c8" providerId="AD" clId="Web-{7B346E89-375C-AB06-19A8-01BB3EADB67A}" dt="2024-11-06T21:13:23.039" v="155"/>
      <pc:docMkLst>
        <pc:docMk/>
      </pc:docMkLst>
      <pc:sldChg chg="addSp delSp modSp del">
        <pc:chgData name="Lilly Mainwaring (2416930)" userId="S::2416930@student.uwtsd.ac.uk::1de65d17-0bb5-4e9c-bbe1-b54a72e665c8" providerId="AD" clId="Web-{7B346E89-375C-AB06-19A8-01BB3EADB67A}" dt="2024-11-05T13:17:16.421" v="27"/>
        <pc:sldMkLst>
          <pc:docMk/>
          <pc:sldMk cId="3441587411" sldId="259"/>
        </pc:sldMkLst>
        <pc:spChg chg="del">
          <ac:chgData name="Lilly Mainwaring (2416930)" userId="S::2416930@student.uwtsd.ac.uk::1de65d17-0bb5-4e9c-bbe1-b54a72e665c8" providerId="AD" clId="Web-{7B346E89-375C-AB06-19A8-01BB3EADB67A}" dt="2024-11-05T13:16:24.777" v="20"/>
          <ac:spMkLst>
            <pc:docMk/>
            <pc:sldMk cId="3441587411" sldId="259"/>
            <ac:spMk id="3" creationId="{63A57566-36EE-46B4-65C3-E8FC660E31D3}"/>
          </ac:spMkLst>
        </pc:spChg>
        <pc:spChg chg="mod">
          <ac:chgData name="Lilly Mainwaring (2416930)" userId="S::2416930@student.uwtsd.ac.uk::1de65d17-0bb5-4e9c-bbe1-b54a72e665c8" providerId="AD" clId="Web-{7B346E89-375C-AB06-19A8-01BB3EADB67A}" dt="2024-11-05T13:16:56.185" v="24" actId="20577"/>
          <ac:spMkLst>
            <pc:docMk/>
            <pc:sldMk cId="3441587411" sldId="259"/>
            <ac:spMk id="4" creationId="{801ABFB1-B0A5-9214-6242-47571E495E46}"/>
          </ac:spMkLst>
        </pc:spChg>
        <pc:spChg chg="add mod">
          <ac:chgData name="Lilly Mainwaring (2416930)" userId="S::2416930@student.uwtsd.ac.uk::1de65d17-0bb5-4e9c-bbe1-b54a72e665c8" providerId="AD" clId="Web-{7B346E89-375C-AB06-19A8-01BB3EADB67A}" dt="2024-11-05T13:16:41.325" v="22"/>
          <ac:spMkLst>
            <pc:docMk/>
            <pc:sldMk cId="3441587411" sldId="259"/>
            <ac:spMk id="7" creationId="{2DF8E775-2680-B3CF-0560-2AB967E4C233}"/>
          </ac:spMkLst>
        </pc:spChg>
        <pc:picChg chg="add del mod ord">
          <ac:chgData name="Lilly Mainwaring (2416930)" userId="S::2416930@student.uwtsd.ac.uk::1de65d17-0bb5-4e9c-bbe1-b54a72e665c8" providerId="AD" clId="Web-{7B346E89-375C-AB06-19A8-01BB3EADB67A}" dt="2024-11-05T13:16:41.325" v="22"/>
          <ac:picMkLst>
            <pc:docMk/>
            <pc:sldMk cId="3441587411" sldId="259"/>
            <ac:picMk id="5" creationId="{2B6110BF-D1FA-3A13-99F1-62F21CC9A3C2}"/>
          </ac:picMkLst>
        </pc:picChg>
      </pc:sldChg>
      <pc:sldChg chg="modSp ord">
        <pc:chgData name="Lilly Mainwaring (2416930)" userId="S::2416930@student.uwtsd.ac.uk::1de65d17-0bb5-4e9c-bbe1-b54a72e665c8" providerId="AD" clId="Web-{7B346E89-375C-AB06-19A8-01BB3EADB67A}" dt="2024-11-05T13:19:01.835" v="36"/>
        <pc:sldMkLst>
          <pc:docMk/>
          <pc:sldMk cId="3056261706" sldId="260"/>
        </pc:sldMkLst>
        <pc:spChg chg="mod">
          <ac:chgData name="Lilly Mainwaring (2416930)" userId="S::2416930@student.uwtsd.ac.uk::1de65d17-0bb5-4e9c-bbe1-b54a72e665c8" providerId="AD" clId="Web-{7B346E89-375C-AB06-19A8-01BB3EADB67A}" dt="2024-11-05T13:05:05.525" v="19" actId="20577"/>
          <ac:spMkLst>
            <pc:docMk/>
            <pc:sldMk cId="3056261706" sldId="260"/>
            <ac:spMk id="3" creationId="{D41F2A26-0B97-34DF-55EF-D12B353F94F2}"/>
          </ac:spMkLst>
        </pc:spChg>
      </pc:sldChg>
      <pc:sldChg chg="ord">
        <pc:chgData name="Lilly Mainwaring (2416930)" userId="S::2416930@student.uwtsd.ac.uk::1de65d17-0bb5-4e9c-bbe1-b54a72e665c8" providerId="AD" clId="Web-{7B346E89-375C-AB06-19A8-01BB3EADB67A}" dt="2024-11-05T13:19:59.417" v="40"/>
        <pc:sldMkLst>
          <pc:docMk/>
          <pc:sldMk cId="154914363" sldId="261"/>
        </pc:sldMkLst>
      </pc:sldChg>
      <pc:sldChg chg="new del">
        <pc:chgData name="Lilly Mainwaring (2416930)" userId="S::2416930@student.uwtsd.ac.uk::1de65d17-0bb5-4e9c-bbe1-b54a72e665c8" providerId="AD" clId="Web-{7B346E89-375C-AB06-19A8-01BB3EADB67A}" dt="2024-11-05T13:17:20.672" v="29"/>
        <pc:sldMkLst>
          <pc:docMk/>
          <pc:sldMk cId="1037805784" sldId="263"/>
        </pc:sldMkLst>
      </pc:sldChg>
      <pc:sldChg chg="addSp delSp modSp new mod setBg">
        <pc:chgData name="Lilly Mainwaring (2416930)" userId="S::2416930@student.uwtsd.ac.uk::1de65d17-0bb5-4e9c-bbe1-b54a72e665c8" providerId="AD" clId="Web-{7B346E89-375C-AB06-19A8-01BB3EADB67A}" dt="2024-11-06T21:10:29.084" v="144" actId="20577"/>
        <pc:sldMkLst>
          <pc:docMk/>
          <pc:sldMk cId="2887874076" sldId="263"/>
        </pc:sldMkLst>
        <pc:spChg chg="add mod">
          <ac:chgData name="Lilly Mainwaring (2416930)" userId="S::2416930@student.uwtsd.ac.uk::1de65d17-0bb5-4e9c-bbe1-b54a72e665c8" providerId="AD" clId="Web-{7B346E89-375C-AB06-19A8-01BB3EADB67A}" dt="2024-11-06T21:10:29.084" v="144" actId="20577"/>
          <ac:spMkLst>
            <pc:docMk/>
            <pc:sldMk cId="2887874076" sldId="263"/>
            <ac:spMk id="3" creationId="{5B60CFBA-0D77-6200-1227-2A45002BF962}"/>
          </ac:spMkLst>
        </pc:spChg>
        <pc:spChg chg="add del">
          <ac:chgData name="Lilly Mainwaring (2416930)" userId="S::2416930@student.uwtsd.ac.uk::1de65d17-0bb5-4e9c-bbe1-b54a72e665c8" providerId="AD" clId="Web-{7B346E89-375C-AB06-19A8-01BB3EADB67A}" dt="2024-11-06T19:59:30.132" v="75"/>
          <ac:spMkLst>
            <pc:docMk/>
            <pc:sldMk cId="2887874076" sldId="263"/>
            <ac:spMk id="4" creationId="{0C19BC5F-AD6B-78FF-B475-5DA2F3AA3531}"/>
          </ac:spMkLst>
        </pc:spChg>
        <pc:spChg chg="add">
          <ac:chgData name="Lilly Mainwaring (2416930)" userId="S::2416930@student.uwtsd.ac.uk::1de65d17-0bb5-4e9c-bbe1-b54a72e665c8" providerId="AD" clId="Web-{7B346E89-375C-AB06-19A8-01BB3EADB67A}" dt="2024-11-05T13:19:46.588" v="39"/>
          <ac:spMkLst>
            <pc:docMk/>
            <pc:sldMk cId="2887874076" sldId="263"/>
            <ac:spMk id="7" creationId="{01D0AF59-99C3-4251-AB9A-C966C6AD4400}"/>
          </ac:spMkLst>
        </pc:spChg>
        <pc:spChg chg="add">
          <ac:chgData name="Lilly Mainwaring (2416930)" userId="S::2416930@student.uwtsd.ac.uk::1de65d17-0bb5-4e9c-bbe1-b54a72e665c8" providerId="AD" clId="Web-{7B346E89-375C-AB06-19A8-01BB3EADB67A}" dt="2024-11-05T13:19:46.588" v="39"/>
          <ac:spMkLst>
            <pc:docMk/>
            <pc:sldMk cId="2887874076" sldId="263"/>
            <ac:spMk id="9" creationId="{1855405F-37A2-4869-9154-F8BE3BECE6C3}"/>
          </ac:spMkLst>
        </pc:spChg>
        <pc:picChg chg="add mod">
          <ac:chgData name="Lilly Mainwaring (2416930)" userId="S::2416930@student.uwtsd.ac.uk::1de65d17-0bb5-4e9c-bbe1-b54a72e665c8" providerId="AD" clId="Web-{7B346E89-375C-AB06-19A8-01BB3EADB67A}" dt="2024-11-05T13:19:46.588" v="39"/>
          <ac:picMkLst>
            <pc:docMk/>
            <pc:sldMk cId="2887874076" sldId="263"/>
            <ac:picMk id="2" creationId="{D726E894-440C-9948-6700-8F342DEC5578}"/>
          </ac:picMkLst>
        </pc:picChg>
      </pc:sldChg>
      <pc:sldChg chg="new del">
        <pc:chgData name="Lilly Mainwaring (2416930)" userId="S::2416930@student.uwtsd.ac.uk::1de65d17-0bb5-4e9c-bbe1-b54a72e665c8" providerId="AD" clId="Web-{7B346E89-375C-AB06-19A8-01BB3EADB67A}" dt="2024-11-05T13:17:14.218" v="26"/>
        <pc:sldMkLst>
          <pc:docMk/>
          <pc:sldMk cId="3938484421" sldId="263"/>
        </pc:sldMkLst>
      </pc:sldChg>
      <pc:sldChg chg="addSp delSp modSp new mod setBg">
        <pc:chgData name="Lilly Mainwaring (2416930)" userId="S::2416930@student.uwtsd.ac.uk::1de65d17-0bb5-4e9c-bbe1-b54a72e665c8" providerId="AD" clId="Web-{7B346E89-375C-AB06-19A8-01BB3EADB67A}" dt="2024-11-06T21:11:29.297" v="150"/>
        <pc:sldMkLst>
          <pc:docMk/>
          <pc:sldMk cId="2223378905" sldId="264"/>
        </pc:sldMkLst>
        <pc:spChg chg="mod">
          <ac:chgData name="Lilly Mainwaring (2416930)" userId="S::2416930@student.uwtsd.ac.uk::1de65d17-0bb5-4e9c-bbe1-b54a72e665c8" providerId="AD" clId="Web-{7B346E89-375C-AB06-19A8-01BB3EADB67A}" dt="2024-11-06T21:08:00.910" v="108"/>
          <ac:spMkLst>
            <pc:docMk/>
            <pc:sldMk cId="2223378905" sldId="264"/>
            <ac:spMk id="2" creationId="{6373A3FA-432C-252A-AA76-6664A97A7848}"/>
          </ac:spMkLst>
        </pc:spChg>
        <pc:spChg chg="del">
          <ac:chgData name="Lilly Mainwaring (2416930)" userId="S::2416930@student.uwtsd.ac.uk::1de65d17-0bb5-4e9c-bbe1-b54a72e665c8" providerId="AD" clId="Web-{7B346E89-375C-AB06-19A8-01BB3EADB67A}" dt="2024-11-06T21:07:36.987" v="107"/>
          <ac:spMkLst>
            <pc:docMk/>
            <pc:sldMk cId="2223378905" sldId="264"/>
            <ac:spMk id="3" creationId="{AD911EC7-EA1E-BC6E-38CD-1E8262791662}"/>
          </ac:spMkLst>
        </pc:spChg>
        <pc:spChg chg="add mod">
          <ac:chgData name="Lilly Mainwaring (2416930)" userId="S::2416930@student.uwtsd.ac.uk::1de65d17-0bb5-4e9c-bbe1-b54a72e665c8" providerId="AD" clId="Web-{7B346E89-375C-AB06-19A8-01BB3EADB67A}" dt="2024-11-06T21:10:34.757" v="145" actId="20577"/>
          <ac:spMkLst>
            <pc:docMk/>
            <pc:sldMk cId="2223378905" sldId="264"/>
            <ac:spMk id="5" creationId="{DDFD0BF1-946B-C4CF-D5F4-05E734E5F2CE}"/>
          </ac:spMkLst>
        </pc:spChg>
        <pc:spChg chg="add">
          <ac:chgData name="Lilly Mainwaring (2416930)" userId="S::2416930@student.uwtsd.ac.uk::1de65d17-0bb5-4e9c-bbe1-b54a72e665c8" providerId="AD" clId="Web-{7B346E89-375C-AB06-19A8-01BB3EADB67A}" dt="2024-11-06T21:08:00.910" v="108"/>
          <ac:spMkLst>
            <pc:docMk/>
            <pc:sldMk cId="2223378905" sldId="264"/>
            <ac:spMk id="9" creationId="{A4AC5506-6312-4701-8D3C-40187889A947}"/>
          </ac:spMkLst>
        </pc:spChg>
        <pc:picChg chg="add mod ord">
          <ac:chgData name="Lilly Mainwaring (2416930)" userId="S::2416930@student.uwtsd.ac.uk::1de65d17-0bb5-4e9c-bbe1-b54a72e665c8" providerId="AD" clId="Web-{7B346E89-375C-AB06-19A8-01BB3EADB67A}" dt="2024-11-06T21:08:00.910" v="108"/>
          <ac:picMkLst>
            <pc:docMk/>
            <pc:sldMk cId="2223378905" sldId="264"/>
            <ac:picMk id="4" creationId="{27712882-EDD8-F66C-5980-B1709CED9B36}"/>
          </ac:picMkLst>
        </pc:picChg>
        <pc:inkChg chg="add">
          <ac:chgData name="Lilly Mainwaring (2416930)" userId="S::2416930@student.uwtsd.ac.uk::1de65d17-0bb5-4e9c-bbe1-b54a72e665c8" providerId="AD" clId="Web-{7B346E89-375C-AB06-19A8-01BB3EADB67A}" dt="2024-11-06T21:11:09.118" v="146"/>
          <ac:inkMkLst>
            <pc:docMk/>
            <pc:sldMk cId="2223378905" sldId="264"/>
            <ac:inkMk id="6" creationId="{662EB72E-89BA-CF26-6F30-9F28656F20C2}"/>
          </ac:inkMkLst>
        </pc:inkChg>
        <pc:inkChg chg="add">
          <ac:chgData name="Lilly Mainwaring (2416930)" userId="S::2416930@student.uwtsd.ac.uk::1de65d17-0bb5-4e9c-bbe1-b54a72e665c8" providerId="AD" clId="Web-{7B346E89-375C-AB06-19A8-01BB3EADB67A}" dt="2024-11-06T21:11:12.906" v="147"/>
          <ac:inkMkLst>
            <pc:docMk/>
            <pc:sldMk cId="2223378905" sldId="264"/>
            <ac:inkMk id="7" creationId="{83D4CDC3-163D-318D-5AD2-EE37219EB14A}"/>
          </ac:inkMkLst>
        </pc:inkChg>
        <pc:inkChg chg="add">
          <ac:chgData name="Lilly Mainwaring (2416930)" userId="S::2416930@student.uwtsd.ac.uk::1de65d17-0bb5-4e9c-bbe1-b54a72e665c8" providerId="AD" clId="Web-{7B346E89-375C-AB06-19A8-01BB3EADB67A}" dt="2024-11-06T21:11:22.812" v="148"/>
          <ac:inkMkLst>
            <pc:docMk/>
            <pc:sldMk cId="2223378905" sldId="264"/>
            <ac:inkMk id="8" creationId="{C8BB107A-6C09-193C-B4D3-20A059E52995}"/>
          </ac:inkMkLst>
        </pc:inkChg>
        <pc:inkChg chg="add del">
          <ac:chgData name="Lilly Mainwaring (2416930)" userId="S::2416930@student.uwtsd.ac.uk::1de65d17-0bb5-4e9c-bbe1-b54a72e665c8" providerId="AD" clId="Web-{7B346E89-375C-AB06-19A8-01BB3EADB67A}" dt="2024-11-06T21:11:29.297" v="150"/>
          <ac:inkMkLst>
            <pc:docMk/>
            <pc:sldMk cId="2223378905" sldId="264"/>
            <ac:inkMk id="10" creationId="{1FD18249-A4D4-AA53-DBCE-28D92BE56131}"/>
          </ac:inkMkLst>
        </pc:inkChg>
      </pc:sldChg>
      <pc:sldChg chg="new">
        <pc:chgData name="Lilly Mainwaring (2416930)" userId="S::2416930@student.uwtsd.ac.uk::1de65d17-0bb5-4e9c-bbe1-b54a72e665c8" providerId="AD" clId="Web-{7B346E89-375C-AB06-19A8-01BB3EADB67A}" dt="2024-11-06T21:13:23.039" v="155"/>
        <pc:sldMkLst>
          <pc:docMk/>
          <pc:sldMk cId="321096344" sldId="265"/>
        </pc:sldMkLst>
      </pc:sldChg>
      <pc:sldChg chg="new del">
        <pc:chgData name="Lilly Mainwaring (2416930)" userId="S::2416930@student.uwtsd.ac.uk::1de65d17-0bb5-4e9c-bbe1-b54a72e665c8" providerId="AD" clId="Web-{7B346E89-375C-AB06-19A8-01BB3EADB67A}" dt="2024-11-06T21:13:20.930" v="154"/>
        <pc:sldMkLst>
          <pc:docMk/>
          <pc:sldMk cId="1642677227" sldId="265"/>
        </pc:sldMkLst>
      </pc:sldChg>
      <pc:sldChg chg="new del">
        <pc:chgData name="Lilly Mainwaring (2416930)" userId="S::2416930@student.uwtsd.ac.uk::1de65d17-0bb5-4e9c-bbe1-b54a72e665c8" providerId="AD" clId="Web-{7B346E89-375C-AB06-19A8-01BB3EADB67A}" dt="2024-11-06T21:13:19.367" v="153"/>
        <pc:sldMkLst>
          <pc:docMk/>
          <pc:sldMk cId="2618031874" sldId="266"/>
        </pc:sldMkLst>
      </pc:sldChg>
    </pc:docChg>
  </pc:docChgLst>
  <pc:docChgLst>
    <pc:chgData name="Lilly Mainwaring (2416930)" userId="S::2416930@student.uwtsd.ac.uk::1de65d17-0bb5-4e9c-bbe1-b54a72e665c8" providerId="AD" clId="Web-{CE7C6ABF-B957-825B-52B0-8B761A96F9D4}"/>
    <pc:docChg chg="addSld modSld sldOrd">
      <pc:chgData name="Lilly Mainwaring (2416930)" userId="S::2416930@student.uwtsd.ac.uk::1de65d17-0bb5-4e9c-bbe1-b54a72e665c8" providerId="AD" clId="Web-{CE7C6ABF-B957-825B-52B0-8B761A96F9D4}" dt="2024-11-04T21:42:13.452" v="66" actId="20577"/>
      <pc:docMkLst>
        <pc:docMk/>
      </pc:docMkLst>
      <pc:sldChg chg="modSp">
        <pc:chgData name="Lilly Mainwaring (2416930)" userId="S::2416930@student.uwtsd.ac.uk::1de65d17-0bb5-4e9c-bbe1-b54a72e665c8" providerId="AD" clId="Web-{CE7C6ABF-B957-825B-52B0-8B761A96F9D4}" dt="2024-11-04T21:42:13.452" v="66" actId="20577"/>
        <pc:sldMkLst>
          <pc:docMk/>
          <pc:sldMk cId="3441587411" sldId="259"/>
        </pc:sldMkLst>
        <pc:spChg chg="mod">
          <ac:chgData name="Lilly Mainwaring (2416930)" userId="S::2416930@student.uwtsd.ac.uk::1de65d17-0bb5-4e9c-bbe1-b54a72e665c8" providerId="AD" clId="Web-{CE7C6ABF-B957-825B-52B0-8B761A96F9D4}" dt="2024-11-04T21:42:13.452" v="66" actId="20577"/>
          <ac:spMkLst>
            <pc:docMk/>
            <pc:sldMk cId="3441587411" sldId="259"/>
            <ac:spMk id="4" creationId="{801ABFB1-B0A5-9214-6242-47571E495E46}"/>
          </ac:spMkLst>
        </pc:spChg>
      </pc:sldChg>
      <pc:sldChg chg="modSp new ord">
        <pc:chgData name="Lilly Mainwaring (2416930)" userId="S::2416930@student.uwtsd.ac.uk::1de65d17-0bb5-4e9c-bbe1-b54a72e665c8" providerId="AD" clId="Web-{CE7C6ABF-B957-825B-52B0-8B761A96F9D4}" dt="2024-11-04T20:20:30.057" v="37" actId="20577"/>
        <pc:sldMkLst>
          <pc:docMk/>
          <pc:sldMk cId="3056261706" sldId="260"/>
        </pc:sldMkLst>
        <pc:spChg chg="mod">
          <ac:chgData name="Lilly Mainwaring (2416930)" userId="S::2416930@student.uwtsd.ac.uk::1de65d17-0bb5-4e9c-bbe1-b54a72e665c8" providerId="AD" clId="Web-{CE7C6ABF-B957-825B-52B0-8B761A96F9D4}" dt="2024-11-04T20:20:30.057" v="37" actId="20577"/>
          <ac:spMkLst>
            <pc:docMk/>
            <pc:sldMk cId="3056261706" sldId="260"/>
            <ac:spMk id="2" creationId="{594C9969-9F5E-1487-94A5-FAF8AADA1C87}"/>
          </ac:spMkLst>
        </pc:spChg>
      </pc:sldChg>
      <pc:sldChg chg="modSp new">
        <pc:chgData name="Lilly Mainwaring (2416930)" userId="S::2416930@student.uwtsd.ac.uk::1de65d17-0bb5-4e9c-bbe1-b54a72e665c8" providerId="AD" clId="Web-{CE7C6ABF-B957-825B-52B0-8B761A96F9D4}" dt="2024-11-04T20:20:56.574" v="46" actId="20577"/>
        <pc:sldMkLst>
          <pc:docMk/>
          <pc:sldMk cId="154914363" sldId="261"/>
        </pc:sldMkLst>
        <pc:spChg chg="mod">
          <ac:chgData name="Lilly Mainwaring (2416930)" userId="S::2416930@student.uwtsd.ac.uk::1de65d17-0bb5-4e9c-bbe1-b54a72e665c8" providerId="AD" clId="Web-{CE7C6ABF-B957-825B-52B0-8B761A96F9D4}" dt="2024-11-04T20:20:56.574" v="46" actId="20577"/>
          <ac:spMkLst>
            <pc:docMk/>
            <pc:sldMk cId="154914363" sldId="261"/>
            <ac:spMk id="2" creationId="{46BEC4BA-175E-DD65-C5CE-3EDFE7225182}"/>
          </ac:spMkLst>
        </pc:spChg>
      </pc:sldChg>
      <pc:sldChg chg="modSp new">
        <pc:chgData name="Lilly Mainwaring (2416930)" userId="S::2416930@student.uwtsd.ac.uk::1de65d17-0bb5-4e9c-bbe1-b54a72e665c8" providerId="AD" clId="Web-{CE7C6ABF-B957-825B-52B0-8B761A96F9D4}" dt="2024-11-04T21:26:11.138" v="55" actId="20577"/>
        <pc:sldMkLst>
          <pc:docMk/>
          <pc:sldMk cId="3756083423" sldId="262"/>
        </pc:sldMkLst>
        <pc:spChg chg="mod">
          <ac:chgData name="Lilly Mainwaring (2416930)" userId="S::2416930@student.uwtsd.ac.uk::1de65d17-0bb5-4e9c-bbe1-b54a72e665c8" providerId="AD" clId="Web-{CE7C6ABF-B957-825B-52B0-8B761A96F9D4}" dt="2024-11-04T21:26:11.138" v="55" actId="20577"/>
          <ac:spMkLst>
            <pc:docMk/>
            <pc:sldMk cId="3756083423" sldId="262"/>
            <ac:spMk id="2" creationId="{93F35D2E-EC7A-55BE-0407-FD2AD7C1D9E0}"/>
          </ac:spMkLst>
        </pc:spChg>
      </pc:sldChg>
    </pc:docChg>
  </pc:docChgLst>
  <pc:docChgLst>
    <pc:chgData name="Lilly Mainwaring (2416930)" userId="S::2416930@student.uwtsd.ac.uk::1de65d17-0bb5-4e9c-bbe1-b54a72e665c8" providerId="AD" clId="Web-{0E3DA282-0C28-31A3-CA0F-B930E8486709}"/>
    <pc:docChg chg="addSld delSld modSld">
      <pc:chgData name="Lilly Mainwaring (2416930)" userId="S::2416930@student.uwtsd.ac.uk::1de65d17-0bb5-4e9c-bbe1-b54a72e665c8" providerId="AD" clId="Web-{0E3DA282-0C28-31A3-CA0F-B930E8486709}" dt="2024-11-08T15:37:58.204" v="207"/>
      <pc:docMkLst>
        <pc:docMk/>
      </pc:docMkLst>
      <pc:sldChg chg="addSp modSp">
        <pc:chgData name="Lilly Mainwaring (2416930)" userId="S::2416930@student.uwtsd.ac.uk::1de65d17-0bb5-4e9c-bbe1-b54a72e665c8" providerId="AD" clId="Web-{0E3DA282-0C28-31A3-CA0F-B930E8486709}" dt="2024-11-08T14:42:10.626" v="22" actId="1076"/>
        <pc:sldMkLst>
          <pc:docMk/>
          <pc:sldMk cId="154914363" sldId="261"/>
        </pc:sldMkLst>
        <pc:spChg chg="mod">
          <ac:chgData name="Lilly Mainwaring (2416930)" userId="S::2416930@student.uwtsd.ac.uk::1de65d17-0bb5-4e9c-bbe1-b54a72e665c8" providerId="AD" clId="Web-{0E3DA282-0C28-31A3-CA0F-B930E8486709}" dt="2024-11-08T14:36:02.210" v="10" actId="1076"/>
          <ac:spMkLst>
            <pc:docMk/>
            <pc:sldMk cId="154914363" sldId="261"/>
            <ac:spMk id="2" creationId="{46BEC4BA-175E-DD65-C5CE-3EDFE7225182}"/>
          </ac:spMkLst>
        </pc:spChg>
        <pc:spChg chg="add mod">
          <ac:chgData name="Lilly Mainwaring (2416930)" userId="S::2416930@student.uwtsd.ac.uk::1de65d17-0bb5-4e9c-bbe1-b54a72e665c8" providerId="AD" clId="Web-{0E3DA282-0C28-31A3-CA0F-B930E8486709}" dt="2024-11-08T14:42:10.626" v="22" actId="1076"/>
          <ac:spMkLst>
            <pc:docMk/>
            <pc:sldMk cId="154914363" sldId="261"/>
            <ac:spMk id="5" creationId="{733DF844-7965-80A7-C0BF-E280CE2279F8}"/>
          </ac:spMkLst>
        </pc:spChg>
        <pc:picChg chg="add mod">
          <ac:chgData name="Lilly Mainwaring (2416930)" userId="S::2416930@student.uwtsd.ac.uk::1de65d17-0bb5-4e9c-bbe1-b54a72e665c8" providerId="AD" clId="Web-{0E3DA282-0C28-31A3-CA0F-B930E8486709}" dt="2024-11-08T14:35:55.507" v="9" actId="1076"/>
          <ac:picMkLst>
            <pc:docMk/>
            <pc:sldMk cId="154914363" sldId="261"/>
            <ac:picMk id="4" creationId="{6692BBA9-7C96-023D-1112-36367F2FEDC5}"/>
          </ac:picMkLst>
        </pc:picChg>
      </pc:sldChg>
      <pc:sldChg chg="modSp">
        <pc:chgData name="Lilly Mainwaring (2416930)" userId="S::2416930@student.uwtsd.ac.uk::1de65d17-0bb5-4e9c-bbe1-b54a72e665c8" providerId="AD" clId="Web-{0E3DA282-0C28-31A3-CA0F-B930E8486709}" dt="2024-11-08T15:22:19.494" v="80" actId="14100"/>
        <pc:sldMkLst>
          <pc:docMk/>
          <pc:sldMk cId="3756083423" sldId="262"/>
        </pc:sldMkLst>
        <pc:spChg chg="mod">
          <ac:chgData name="Lilly Mainwaring (2416930)" userId="S::2416930@student.uwtsd.ac.uk::1de65d17-0bb5-4e9c-bbe1-b54a72e665c8" providerId="AD" clId="Web-{0E3DA282-0C28-31A3-CA0F-B930E8486709}" dt="2024-11-08T15:22:19.494" v="80" actId="14100"/>
          <ac:spMkLst>
            <pc:docMk/>
            <pc:sldMk cId="3756083423" sldId="262"/>
            <ac:spMk id="2" creationId="{93F35D2E-EC7A-55BE-0407-FD2AD7C1D9E0}"/>
          </ac:spMkLst>
        </pc:spChg>
        <pc:spChg chg="mod">
          <ac:chgData name="Lilly Mainwaring (2416930)" userId="S::2416930@student.uwtsd.ac.uk::1de65d17-0bb5-4e9c-bbe1-b54a72e665c8" providerId="AD" clId="Web-{0E3DA282-0C28-31A3-CA0F-B930E8486709}" dt="2024-11-08T14:44:43.418" v="32" actId="14100"/>
          <ac:spMkLst>
            <pc:docMk/>
            <pc:sldMk cId="3756083423" sldId="262"/>
            <ac:spMk id="3" creationId="{72FD3D01-26B4-D793-D5FF-B4CFAEF6B009}"/>
          </ac:spMkLst>
        </pc:spChg>
      </pc:sldChg>
      <pc:sldChg chg="modSp">
        <pc:chgData name="Lilly Mainwaring (2416930)" userId="S::2416930@student.uwtsd.ac.uk::1de65d17-0bb5-4e9c-bbe1-b54a72e665c8" providerId="AD" clId="Web-{0E3DA282-0C28-31A3-CA0F-B930E8486709}" dt="2024-11-08T15:05:47.955" v="34" actId="20577"/>
        <pc:sldMkLst>
          <pc:docMk/>
          <pc:sldMk cId="321096344" sldId="265"/>
        </pc:sldMkLst>
        <pc:spChg chg="mod">
          <ac:chgData name="Lilly Mainwaring (2416930)" userId="S::2416930@student.uwtsd.ac.uk::1de65d17-0bb5-4e9c-bbe1-b54a72e665c8" providerId="AD" clId="Web-{0E3DA282-0C28-31A3-CA0F-B930E8486709}" dt="2024-11-08T15:05:47.955" v="34" actId="20577"/>
          <ac:spMkLst>
            <pc:docMk/>
            <pc:sldMk cId="321096344" sldId="265"/>
            <ac:spMk id="3" creationId="{B4D23A13-0101-E334-4834-04366FDC27A3}"/>
          </ac:spMkLst>
        </pc:spChg>
      </pc:sldChg>
      <pc:sldChg chg="modSp add replId">
        <pc:chgData name="Lilly Mainwaring (2416930)" userId="S::2416930@student.uwtsd.ac.uk::1de65d17-0bb5-4e9c-bbe1-b54a72e665c8" providerId="AD" clId="Web-{0E3DA282-0C28-31A3-CA0F-B930E8486709}" dt="2024-11-08T15:10:31.899" v="53" actId="20577"/>
        <pc:sldMkLst>
          <pc:docMk/>
          <pc:sldMk cId="1879934370" sldId="269"/>
        </pc:sldMkLst>
        <pc:spChg chg="mod">
          <ac:chgData name="Lilly Mainwaring (2416930)" userId="S::2416930@student.uwtsd.ac.uk::1de65d17-0bb5-4e9c-bbe1-b54a72e665c8" providerId="AD" clId="Web-{0E3DA282-0C28-31A3-CA0F-B930E8486709}" dt="2024-11-08T15:10:31.899" v="53" actId="20577"/>
          <ac:spMkLst>
            <pc:docMk/>
            <pc:sldMk cId="1879934370" sldId="269"/>
            <ac:spMk id="3" creationId="{B4D23A13-0101-E334-4834-04366FDC27A3}"/>
          </ac:spMkLst>
        </pc:spChg>
      </pc:sldChg>
      <pc:sldChg chg="new del">
        <pc:chgData name="Lilly Mainwaring (2416930)" userId="S::2416930@student.uwtsd.ac.uk::1de65d17-0bb5-4e9c-bbe1-b54a72e665c8" providerId="AD" clId="Web-{0E3DA282-0C28-31A3-CA0F-B930E8486709}" dt="2024-11-08T15:06:02.190" v="36"/>
        <pc:sldMkLst>
          <pc:docMk/>
          <pc:sldMk cId="3787180533" sldId="269"/>
        </pc:sldMkLst>
      </pc:sldChg>
      <pc:sldChg chg="addSp delSp modSp new mod setBg">
        <pc:chgData name="Lilly Mainwaring (2416930)" userId="S::2416930@student.uwtsd.ac.uk::1de65d17-0bb5-4e9c-bbe1-b54a72e665c8" providerId="AD" clId="Web-{0E3DA282-0C28-31A3-CA0F-B930E8486709}" dt="2024-11-08T15:37:58.204" v="207"/>
        <pc:sldMkLst>
          <pc:docMk/>
          <pc:sldMk cId="4188578895" sldId="270"/>
        </pc:sldMkLst>
        <pc:spChg chg="mod">
          <ac:chgData name="Lilly Mainwaring (2416930)" userId="S::2416930@student.uwtsd.ac.uk::1de65d17-0bb5-4e9c-bbe1-b54a72e665c8" providerId="AD" clId="Web-{0E3DA282-0C28-31A3-CA0F-B930E8486709}" dt="2024-11-08T15:37:58.204" v="207"/>
          <ac:spMkLst>
            <pc:docMk/>
            <pc:sldMk cId="4188578895" sldId="270"/>
            <ac:spMk id="2" creationId="{E6B17423-B9F2-7483-697A-D83C80F04FB9}"/>
          </ac:spMkLst>
        </pc:spChg>
        <pc:spChg chg="mod">
          <ac:chgData name="Lilly Mainwaring (2416930)" userId="S::2416930@student.uwtsd.ac.uk::1de65d17-0bb5-4e9c-bbe1-b54a72e665c8" providerId="AD" clId="Web-{0E3DA282-0C28-31A3-CA0F-B930E8486709}" dt="2024-11-08T15:37:58.204" v="207"/>
          <ac:spMkLst>
            <pc:docMk/>
            <pc:sldMk cId="4188578895" sldId="270"/>
            <ac:spMk id="3" creationId="{BACEA1DF-DC04-16F5-FB56-971E0B10F938}"/>
          </ac:spMkLst>
        </pc:spChg>
        <pc:spChg chg="add del">
          <ac:chgData name="Lilly Mainwaring (2416930)" userId="S::2416930@student.uwtsd.ac.uk::1de65d17-0bb5-4e9c-bbe1-b54a72e665c8" providerId="AD" clId="Web-{0E3DA282-0C28-31A3-CA0F-B930E8486709}" dt="2024-11-08T15:37:58.204" v="207"/>
          <ac:spMkLst>
            <pc:docMk/>
            <pc:sldMk cId="4188578895" sldId="270"/>
            <ac:spMk id="8" creationId="{8F9CBE3F-79A8-4F8F-88D9-DAD03D0D281F}"/>
          </ac:spMkLst>
        </pc:spChg>
        <pc:spChg chg="add del">
          <ac:chgData name="Lilly Mainwaring (2416930)" userId="S::2416930@student.uwtsd.ac.uk::1de65d17-0bb5-4e9c-bbe1-b54a72e665c8" providerId="AD" clId="Web-{0E3DA282-0C28-31A3-CA0F-B930E8486709}" dt="2024-11-08T15:13:33.763" v="77"/>
          <ac:spMkLst>
            <pc:docMk/>
            <pc:sldMk cId="4188578895" sldId="270"/>
            <ac:spMk id="9" creationId="{4D60F200-5EB0-B223-2439-C96C67F0FEE1}"/>
          </ac:spMkLst>
        </pc:spChg>
        <pc:spChg chg="add del">
          <ac:chgData name="Lilly Mainwaring (2416930)" userId="S::2416930@student.uwtsd.ac.uk::1de65d17-0bb5-4e9c-bbe1-b54a72e665c8" providerId="AD" clId="Web-{0E3DA282-0C28-31A3-CA0F-B930E8486709}" dt="2024-11-08T15:37:58.204" v="207"/>
          <ac:spMkLst>
            <pc:docMk/>
            <pc:sldMk cId="4188578895" sldId="270"/>
            <ac:spMk id="10" creationId="{508BEF50-7B1E-49A4-BC19-5F4F1D755E64}"/>
          </ac:spMkLst>
        </pc:spChg>
        <pc:spChg chg="add del">
          <ac:chgData name="Lilly Mainwaring (2416930)" userId="S::2416930@student.uwtsd.ac.uk::1de65d17-0bb5-4e9c-bbe1-b54a72e665c8" providerId="AD" clId="Web-{0E3DA282-0C28-31A3-CA0F-B930E8486709}" dt="2024-11-08T15:13:33.763" v="77"/>
          <ac:spMkLst>
            <pc:docMk/>
            <pc:sldMk cId="4188578895" sldId="270"/>
            <ac:spMk id="11" creationId="{74067CD3-146F-6228-E362-39AA720C25F7}"/>
          </ac:spMkLst>
        </pc:spChg>
        <pc:spChg chg="add del">
          <ac:chgData name="Lilly Mainwaring (2416930)" userId="S::2416930@student.uwtsd.ac.uk::1de65d17-0bb5-4e9c-bbe1-b54a72e665c8" providerId="AD" clId="Web-{0E3DA282-0C28-31A3-CA0F-B930E8486709}" dt="2024-11-08T15:37:58.204" v="207"/>
          <ac:spMkLst>
            <pc:docMk/>
            <pc:sldMk cId="4188578895" sldId="270"/>
            <ac:spMk id="12" creationId="{C5CB530E-515E-412C-9DF1-5F8FFBD6F383}"/>
          </ac:spMkLst>
        </pc:spChg>
        <pc:spChg chg="add del">
          <ac:chgData name="Lilly Mainwaring (2416930)" userId="S::2416930@student.uwtsd.ac.uk::1de65d17-0bb5-4e9c-bbe1-b54a72e665c8" providerId="AD" clId="Web-{0E3DA282-0C28-31A3-CA0F-B930E8486709}" dt="2024-11-08T15:13:33.763" v="77"/>
          <ac:spMkLst>
            <pc:docMk/>
            <pc:sldMk cId="4188578895" sldId="270"/>
            <ac:spMk id="13" creationId="{271C7E5C-A0F8-E9FA-56DB-31A257FD4EDB}"/>
          </ac:spMkLst>
        </pc:spChg>
        <pc:spChg chg="add del">
          <ac:chgData name="Lilly Mainwaring (2416930)" userId="S::2416930@student.uwtsd.ac.uk::1de65d17-0bb5-4e9c-bbe1-b54a72e665c8" providerId="AD" clId="Web-{0E3DA282-0C28-31A3-CA0F-B930E8486709}" dt="2024-11-08T15:37:58.204" v="207"/>
          <ac:spMkLst>
            <pc:docMk/>
            <pc:sldMk cId="4188578895" sldId="270"/>
            <ac:spMk id="14" creationId="{AEA7509D-F04F-40CB-A0B3-EEF16499CC9F}"/>
          </ac:spMkLst>
        </pc:spChg>
        <pc:spChg chg="add del">
          <ac:chgData name="Lilly Mainwaring (2416930)" userId="S::2416930@student.uwtsd.ac.uk::1de65d17-0bb5-4e9c-bbe1-b54a72e665c8" providerId="AD" clId="Web-{0E3DA282-0C28-31A3-CA0F-B930E8486709}" dt="2024-11-08T15:13:33.763" v="77"/>
          <ac:spMkLst>
            <pc:docMk/>
            <pc:sldMk cId="4188578895" sldId="270"/>
            <ac:spMk id="15" creationId="{33F70A3C-4474-2A39-470C-FD55A8837503}"/>
          </ac:spMkLst>
        </pc:spChg>
        <pc:spChg chg="add del">
          <ac:chgData name="Lilly Mainwaring (2416930)" userId="S::2416930@student.uwtsd.ac.uk::1de65d17-0bb5-4e9c-bbe1-b54a72e665c8" providerId="AD" clId="Web-{0E3DA282-0C28-31A3-CA0F-B930E8486709}" dt="2024-11-08T15:37:58.204" v="207"/>
          <ac:spMkLst>
            <pc:docMk/>
            <pc:sldMk cId="4188578895" sldId="270"/>
            <ac:spMk id="16" creationId="{C39ADB8F-D187-49D7-BDCF-C1B6DC727068}"/>
          </ac:spMkLst>
        </pc:spChg>
        <pc:spChg chg="add del">
          <ac:chgData name="Lilly Mainwaring (2416930)" userId="S::2416930@student.uwtsd.ac.uk::1de65d17-0bb5-4e9c-bbe1-b54a72e665c8" providerId="AD" clId="Web-{0E3DA282-0C28-31A3-CA0F-B930E8486709}" dt="2024-11-08T15:13:33.763" v="77"/>
          <ac:spMkLst>
            <pc:docMk/>
            <pc:sldMk cId="4188578895" sldId="270"/>
            <ac:spMk id="17" creationId="{BAC3F7D4-9613-0E1F-901C-98FE831DEBC0}"/>
          </ac:spMkLst>
        </pc:spChg>
        <pc:spChg chg="add del">
          <ac:chgData name="Lilly Mainwaring (2416930)" userId="S::2416930@student.uwtsd.ac.uk::1de65d17-0bb5-4e9c-bbe1-b54a72e665c8" providerId="AD" clId="Web-{0E3DA282-0C28-31A3-CA0F-B930E8486709}" dt="2024-11-08T15:37:58.204" v="207"/>
          <ac:spMkLst>
            <pc:docMk/>
            <pc:sldMk cId="4188578895" sldId="270"/>
            <ac:spMk id="18" creationId="{712D4376-A578-4FF1-94FC-245E7A6A489F}"/>
          </ac:spMkLst>
        </pc:spChg>
        <pc:spChg chg="add del">
          <ac:chgData name="Lilly Mainwaring (2416930)" userId="S::2416930@student.uwtsd.ac.uk::1de65d17-0bb5-4e9c-bbe1-b54a72e665c8" providerId="AD" clId="Web-{0E3DA282-0C28-31A3-CA0F-B930E8486709}" dt="2024-11-08T15:13:33.763" v="77"/>
          <ac:spMkLst>
            <pc:docMk/>
            <pc:sldMk cId="4188578895" sldId="270"/>
            <ac:spMk id="19" creationId="{AFD5167C-AF48-26F0-7A9F-3F7643374872}"/>
          </ac:spMkLst>
        </pc:spChg>
        <pc:spChg chg="add del">
          <ac:chgData name="Lilly Mainwaring (2416930)" userId="S::2416930@student.uwtsd.ac.uk::1de65d17-0bb5-4e9c-bbe1-b54a72e665c8" providerId="AD" clId="Web-{0E3DA282-0C28-31A3-CA0F-B930E8486709}" dt="2024-11-08T15:37:58.204" v="207"/>
          <ac:spMkLst>
            <pc:docMk/>
            <pc:sldMk cId="4188578895" sldId="270"/>
            <ac:spMk id="20" creationId="{3FBAD350-5664-4811-A208-657FB882D350}"/>
          </ac:spMkLst>
        </pc:spChg>
        <pc:spChg chg="add del">
          <ac:chgData name="Lilly Mainwaring (2416930)" userId="S::2416930@student.uwtsd.ac.uk::1de65d17-0bb5-4e9c-bbe1-b54a72e665c8" providerId="AD" clId="Web-{0E3DA282-0C28-31A3-CA0F-B930E8486709}" dt="2024-11-08T15:13:33.763" v="77"/>
          <ac:spMkLst>
            <pc:docMk/>
            <pc:sldMk cId="4188578895" sldId="270"/>
            <ac:spMk id="21" creationId="{87B30A01-FCA8-86A5-A840-C32A3BE2EDD6}"/>
          </ac:spMkLst>
        </pc:spChg>
        <pc:spChg chg="add">
          <ac:chgData name="Lilly Mainwaring (2416930)" userId="S::2416930@student.uwtsd.ac.uk::1de65d17-0bb5-4e9c-bbe1-b54a72e665c8" providerId="AD" clId="Web-{0E3DA282-0C28-31A3-CA0F-B930E8486709}" dt="2024-11-08T15:37:58.204" v="207"/>
          <ac:spMkLst>
            <pc:docMk/>
            <pc:sldMk cId="4188578895" sldId="270"/>
            <ac:spMk id="27" creationId="{577D6B2E-37A3-429E-A37C-F30ED6487282}"/>
          </ac:spMkLst>
        </pc:spChg>
        <pc:spChg chg="add">
          <ac:chgData name="Lilly Mainwaring (2416930)" userId="S::2416930@student.uwtsd.ac.uk::1de65d17-0bb5-4e9c-bbe1-b54a72e665c8" providerId="AD" clId="Web-{0E3DA282-0C28-31A3-CA0F-B930E8486709}" dt="2024-11-08T15:37:58.204" v="207"/>
          <ac:spMkLst>
            <pc:docMk/>
            <pc:sldMk cId="4188578895" sldId="270"/>
            <ac:spMk id="29" creationId="{5CEAD642-85CF-4750-8432-7C80C901F001}"/>
          </ac:spMkLst>
        </pc:spChg>
        <pc:spChg chg="add">
          <ac:chgData name="Lilly Mainwaring (2416930)" userId="S::2416930@student.uwtsd.ac.uk::1de65d17-0bb5-4e9c-bbe1-b54a72e665c8" providerId="AD" clId="Web-{0E3DA282-0C28-31A3-CA0F-B930E8486709}" dt="2024-11-08T15:37:58.204" v="207"/>
          <ac:spMkLst>
            <pc:docMk/>
            <pc:sldMk cId="4188578895" sldId="270"/>
            <ac:spMk id="31" creationId="{FA33EEAE-15D5-4119-8C1E-89D943F911EF}"/>
          </ac:spMkLst>
        </pc:spChg>
        <pc:spChg chg="add">
          <ac:chgData name="Lilly Mainwaring (2416930)" userId="S::2416930@student.uwtsd.ac.uk::1de65d17-0bb5-4e9c-bbe1-b54a72e665c8" providerId="AD" clId="Web-{0E3DA282-0C28-31A3-CA0F-B930E8486709}" dt="2024-11-08T15:37:58.204" v="207"/>
          <ac:spMkLst>
            <pc:docMk/>
            <pc:sldMk cId="4188578895" sldId="270"/>
            <ac:spMk id="33" creationId="{730D8B3B-9B80-4025-B934-26DC7D7CD231}"/>
          </ac:spMkLst>
        </pc:spChg>
        <pc:spChg chg="add">
          <ac:chgData name="Lilly Mainwaring (2416930)" userId="S::2416930@student.uwtsd.ac.uk::1de65d17-0bb5-4e9c-bbe1-b54a72e665c8" providerId="AD" clId="Web-{0E3DA282-0C28-31A3-CA0F-B930E8486709}" dt="2024-11-08T15:37:58.204" v="207"/>
          <ac:spMkLst>
            <pc:docMk/>
            <pc:sldMk cId="4188578895" sldId="270"/>
            <ac:spMk id="35" creationId="{1064D5D5-227B-4F66-9AEA-46F570E793BD}"/>
          </ac:spMkLst>
        </pc:spChg>
        <pc:spChg chg="add">
          <ac:chgData name="Lilly Mainwaring (2416930)" userId="S::2416930@student.uwtsd.ac.uk::1de65d17-0bb5-4e9c-bbe1-b54a72e665c8" providerId="AD" clId="Web-{0E3DA282-0C28-31A3-CA0F-B930E8486709}" dt="2024-11-08T15:37:58.204" v="207"/>
          <ac:spMkLst>
            <pc:docMk/>
            <pc:sldMk cId="4188578895" sldId="270"/>
            <ac:spMk id="37" creationId="{646B67A4-D328-4747-A82B-65E84FA46368}"/>
          </ac:spMkLst>
        </pc:spChg>
        <pc:spChg chg="add">
          <ac:chgData name="Lilly Mainwaring (2416930)" userId="S::2416930@student.uwtsd.ac.uk::1de65d17-0bb5-4e9c-bbe1-b54a72e665c8" providerId="AD" clId="Web-{0E3DA282-0C28-31A3-CA0F-B930E8486709}" dt="2024-11-08T15:37:58.204" v="207"/>
          <ac:spMkLst>
            <pc:docMk/>
            <pc:sldMk cId="4188578895" sldId="270"/>
            <ac:spMk id="39" creationId="{B5A1B09C-1565-46F8-B70F-621C5EB48A09}"/>
          </ac:spMkLst>
        </pc:spChg>
        <pc:spChg chg="add">
          <ac:chgData name="Lilly Mainwaring (2416930)" userId="S::2416930@student.uwtsd.ac.uk::1de65d17-0bb5-4e9c-bbe1-b54a72e665c8" providerId="AD" clId="Web-{0E3DA282-0C28-31A3-CA0F-B930E8486709}" dt="2024-11-08T15:37:58.204" v="207"/>
          <ac:spMkLst>
            <pc:docMk/>
            <pc:sldMk cId="4188578895" sldId="270"/>
            <ac:spMk id="41" creationId="{8C516CC8-80AC-446C-A56E-9F54B7210402}"/>
          </ac:spMkLst>
        </pc:spChg>
        <pc:picChg chg="add del">
          <ac:chgData name="Lilly Mainwaring (2416930)" userId="S::2416930@student.uwtsd.ac.uk::1de65d17-0bb5-4e9c-bbe1-b54a72e665c8" providerId="AD" clId="Web-{0E3DA282-0C28-31A3-CA0F-B930E8486709}" dt="2024-11-08T15:13:33.763" v="77"/>
          <ac:picMkLst>
            <pc:docMk/>
            <pc:sldMk cId="4188578895" sldId="270"/>
            <ac:picMk id="5" creationId="{8BDDB49A-8660-7010-1372-BB1CEBDF5381}"/>
          </ac:picMkLst>
        </pc:picChg>
        <pc:cxnChg chg="add del">
          <ac:chgData name="Lilly Mainwaring (2416930)" userId="S::2416930@student.uwtsd.ac.uk::1de65d17-0bb5-4e9c-bbe1-b54a72e665c8" providerId="AD" clId="Web-{0E3DA282-0C28-31A3-CA0F-B930E8486709}" dt="2024-11-08T15:37:58.204" v="207"/>
          <ac:cxnSpMkLst>
            <pc:docMk/>
            <pc:sldMk cId="4188578895" sldId="270"/>
            <ac:cxnSpMk id="22" creationId="{56020367-4FD5-4596-8E10-C5F095CD8DBF}"/>
          </ac:cxnSpMkLst>
        </pc:cxnChg>
      </pc:sldChg>
      <pc:sldChg chg="addSp delSp modSp add replId">
        <pc:chgData name="Lilly Mainwaring (2416930)" userId="S::2416930@student.uwtsd.ac.uk::1de65d17-0bb5-4e9c-bbe1-b54a72e665c8" providerId="AD" clId="Web-{0E3DA282-0C28-31A3-CA0F-B930E8486709}" dt="2024-11-08T15:37:16.391" v="206"/>
        <pc:sldMkLst>
          <pc:docMk/>
          <pc:sldMk cId="4069869088" sldId="271"/>
        </pc:sldMkLst>
        <pc:spChg chg="mod">
          <ac:chgData name="Lilly Mainwaring (2416930)" userId="S::2416930@student.uwtsd.ac.uk::1de65d17-0bb5-4e9c-bbe1-b54a72e665c8" providerId="AD" clId="Web-{0E3DA282-0C28-31A3-CA0F-B930E8486709}" dt="2024-11-08T15:26:45.813" v="89" actId="20577"/>
          <ac:spMkLst>
            <pc:docMk/>
            <pc:sldMk cId="4069869088" sldId="271"/>
            <ac:spMk id="2" creationId="{93F35D2E-EC7A-55BE-0407-FD2AD7C1D9E0}"/>
          </ac:spMkLst>
        </pc:spChg>
        <pc:spChg chg="del mod">
          <ac:chgData name="Lilly Mainwaring (2416930)" userId="S::2416930@student.uwtsd.ac.uk::1de65d17-0bb5-4e9c-bbe1-b54a72e665c8" providerId="AD" clId="Web-{0E3DA282-0C28-31A3-CA0F-B930E8486709}" dt="2024-11-08T15:37:16.391" v="206"/>
          <ac:spMkLst>
            <pc:docMk/>
            <pc:sldMk cId="4069869088" sldId="271"/>
            <ac:spMk id="3" creationId="{72FD3D01-26B4-D793-D5FF-B4CFAEF6B009}"/>
          </ac:spMkLst>
        </pc:spChg>
        <pc:graphicFrameChg chg="add">
          <ac:chgData name="Lilly Mainwaring (2416930)" userId="S::2416930@student.uwtsd.ac.uk::1de65d17-0bb5-4e9c-bbe1-b54a72e665c8" providerId="AD" clId="Web-{0E3DA282-0C28-31A3-CA0F-B930E8486709}" dt="2024-11-08T15:37:16.391" v="206"/>
          <ac:graphicFrameMkLst>
            <pc:docMk/>
            <pc:sldMk cId="4069869088" sldId="271"/>
            <ac:graphicFrameMk id="14" creationId="{C5F1EFC0-FD15-8843-D464-277E8C054D53}"/>
          </ac:graphicFrameMkLst>
        </pc:graphicFrameChg>
      </pc:sldChg>
    </pc:docChg>
  </pc:docChgLst>
  <pc:docChgLst>
    <pc:chgData name="Lilly Mainwaring (2416930)" userId="S::2416930@student.uwtsd.ac.uk::1de65d17-0bb5-4e9c-bbe1-b54a72e665c8" providerId="AD" clId="Web-{9A61327D-DB9E-1F0E-1A64-316B01EB3BD7}"/>
    <pc:docChg chg="modSld">
      <pc:chgData name="Lilly Mainwaring (2416930)" userId="S::2416930@student.uwtsd.ac.uk::1de65d17-0bb5-4e9c-bbe1-b54a72e665c8" providerId="AD" clId="Web-{9A61327D-DB9E-1F0E-1A64-316B01EB3BD7}" dt="2024-11-05T12:01:53.257" v="9" actId="20577"/>
      <pc:docMkLst>
        <pc:docMk/>
      </pc:docMkLst>
      <pc:sldChg chg="modSp">
        <pc:chgData name="Lilly Mainwaring (2416930)" userId="S::2416930@student.uwtsd.ac.uk::1de65d17-0bb5-4e9c-bbe1-b54a72e665c8" providerId="AD" clId="Web-{9A61327D-DB9E-1F0E-1A64-316B01EB3BD7}" dt="2024-11-05T12:01:53.257" v="9" actId="20577"/>
        <pc:sldMkLst>
          <pc:docMk/>
          <pc:sldMk cId="109857222" sldId="256"/>
        </pc:sldMkLst>
        <pc:spChg chg="mod">
          <ac:chgData name="Lilly Mainwaring (2416930)" userId="S::2416930@student.uwtsd.ac.uk::1de65d17-0bb5-4e9c-bbe1-b54a72e665c8" providerId="AD" clId="Web-{9A61327D-DB9E-1F0E-1A64-316B01EB3BD7}" dt="2024-11-05T12:01:53.257" v="9" actId="20577"/>
          <ac:spMkLst>
            <pc:docMk/>
            <pc:sldMk cId="109857222" sldId="256"/>
            <ac:spMk id="3" creationId="{00000000-0000-0000-0000-000000000000}"/>
          </ac:spMkLst>
        </pc:spChg>
      </pc:sldChg>
    </pc:docChg>
  </pc:docChgLst>
  <pc:docChgLst>
    <pc:chgData name="Lilly Mainwaring (2416930)" userId="S::2416930@student.uwtsd.ac.uk::1de65d17-0bb5-4e9c-bbe1-b54a72e665c8" providerId="AD" clId="Web-{E84BB023-F734-C77C-A7EC-D641F802EA76}"/>
    <pc:docChg chg="addSld delSld modSld">
      <pc:chgData name="Lilly Mainwaring (2416930)" userId="S::2416930@student.uwtsd.ac.uk::1de65d17-0bb5-4e9c-bbe1-b54a72e665c8" providerId="AD" clId="Web-{E84BB023-F734-C77C-A7EC-D641F802EA76}" dt="2024-11-08T14:30:06.292" v="259" actId="20577"/>
      <pc:docMkLst>
        <pc:docMk/>
      </pc:docMkLst>
      <pc:sldChg chg="addSp modSp mod setBg">
        <pc:chgData name="Lilly Mainwaring (2416930)" userId="S::2416930@student.uwtsd.ac.uk::1de65d17-0bb5-4e9c-bbe1-b54a72e665c8" providerId="AD" clId="Web-{E84BB023-F734-C77C-A7EC-D641F802EA76}" dt="2024-11-07T18:10:02.093" v="131" actId="20577"/>
        <pc:sldMkLst>
          <pc:docMk/>
          <pc:sldMk cId="3056261706" sldId="260"/>
        </pc:sldMkLst>
        <pc:spChg chg="mod">
          <ac:chgData name="Lilly Mainwaring (2416930)" userId="S::2416930@student.uwtsd.ac.uk::1de65d17-0bb5-4e9c-bbe1-b54a72e665c8" providerId="AD" clId="Web-{E84BB023-F734-C77C-A7EC-D641F802EA76}" dt="2024-11-07T15:48:24.040" v="92"/>
          <ac:spMkLst>
            <pc:docMk/>
            <pc:sldMk cId="3056261706" sldId="260"/>
            <ac:spMk id="2" creationId="{594C9969-9F5E-1487-94A5-FAF8AADA1C87}"/>
          </ac:spMkLst>
        </pc:spChg>
        <pc:spChg chg="mod">
          <ac:chgData name="Lilly Mainwaring (2416930)" userId="S::2416930@student.uwtsd.ac.uk::1de65d17-0bb5-4e9c-bbe1-b54a72e665c8" providerId="AD" clId="Web-{E84BB023-F734-C77C-A7EC-D641F802EA76}" dt="2024-11-07T15:48:24.040" v="92"/>
          <ac:spMkLst>
            <pc:docMk/>
            <pc:sldMk cId="3056261706" sldId="260"/>
            <ac:spMk id="3" creationId="{D41F2A26-0B97-34DF-55EF-D12B353F94F2}"/>
          </ac:spMkLst>
        </pc:spChg>
        <pc:spChg chg="mod">
          <ac:chgData name="Lilly Mainwaring (2416930)" userId="S::2416930@student.uwtsd.ac.uk::1de65d17-0bb5-4e9c-bbe1-b54a72e665c8" providerId="AD" clId="Web-{E84BB023-F734-C77C-A7EC-D641F802EA76}" dt="2024-11-07T18:10:02.093" v="131" actId="20577"/>
          <ac:spMkLst>
            <pc:docMk/>
            <pc:sldMk cId="3056261706" sldId="260"/>
            <ac:spMk id="4" creationId="{D0FF6008-1806-572B-C0C4-D2F29117F9C0}"/>
          </ac:spMkLst>
        </pc:spChg>
        <pc:spChg chg="add">
          <ac:chgData name="Lilly Mainwaring (2416930)" userId="S::2416930@student.uwtsd.ac.uk::1de65d17-0bb5-4e9c-bbe1-b54a72e665c8" providerId="AD" clId="Web-{E84BB023-F734-C77C-A7EC-D641F802EA76}" dt="2024-11-07T15:48:24.040" v="92"/>
          <ac:spMkLst>
            <pc:docMk/>
            <pc:sldMk cId="3056261706" sldId="260"/>
            <ac:spMk id="9" creationId="{4C608BEB-860E-4094-8511-78603564A75E}"/>
          </ac:spMkLst>
        </pc:spChg>
        <pc:cxnChg chg="add">
          <ac:chgData name="Lilly Mainwaring (2416930)" userId="S::2416930@student.uwtsd.ac.uk::1de65d17-0bb5-4e9c-bbe1-b54a72e665c8" providerId="AD" clId="Web-{E84BB023-F734-C77C-A7EC-D641F802EA76}" dt="2024-11-07T15:48:24.040" v="92"/>
          <ac:cxnSpMkLst>
            <pc:docMk/>
            <pc:sldMk cId="3056261706" sldId="260"/>
            <ac:cxnSpMk id="11" creationId="{1F16A8D4-FE87-4604-88B2-394B5D1EB437}"/>
          </ac:cxnSpMkLst>
        </pc:cxnChg>
      </pc:sldChg>
      <pc:sldChg chg="addSp modSp mod setBg">
        <pc:chgData name="Lilly Mainwaring (2416930)" userId="S::2416930@student.uwtsd.ac.uk::1de65d17-0bb5-4e9c-bbe1-b54a72e665c8" providerId="AD" clId="Web-{E84BB023-F734-C77C-A7EC-D641F802EA76}" dt="2024-11-08T12:32:58.791" v="189" actId="20577"/>
        <pc:sldMkLst>
          <pc:docMk/>
          <pc:sldMk cId="154914363" sldId="261"/>
        </pc:sldMkLst>
        <pc:spChg chg="mod">
          <ac:chgData name="Lilly Mainwaring (2416930)" userId="S::2416930@student.uwtsd.ac.uk::1de65d17-0bb5-4e9c-bbe1-b54a72e665c8" providerId="AD" clId="Web-{E84BB023-F734-C77C-A7EC-D641F802EA76}" dt="2024-11-07T16:15:52.053" v="108"/>
          <ac:spMkLst>
            <pc:docMk/>
            <pc:sldMk cId="154914363" sldId="261"/>
            <ac:spMk id="2" creationId="{46BEC4BA-175E-DD65-C5CE-3EDFE7225182}"/>
          </ac:spMkLst>
        </pc:spChg>
        <pc:spChg chg="mod">
          <ac:chgData name="Lilly Mainwaring (2416930)" userId="S::2416930@student.uwtsd.ac.uk::1de65d17-0bb5-4e9c-bbe1-b54a72e665c8" providerId="AD" clId="Web-{E84BB023-F734-C77C-A7EC-D641F802EA76}" dt="2024-11-08T12:32:58.791" v="189" actId="20577"/>
          <ac:spMkLst>
            <pc:docMk/>
            <pc:sldMk cId="154914363" sldId="261"/>
            <ac:spMk id="3" creationId="{324BC0A9-E97E-9869-A334-A7161AB35A0E}"/>
          </ac:spMkLst>
        </pc:spChg>
        <pc:spChg chg="add">
          <ac:chgData name="Lilly Mainwaring (2416930)" userId="S::2416930@student.uwtsd.ac.uk::1de65d17-0bb5-4e9c-bbe1-b54a72e665c8" providerId="AD" clId="Web-{E84BB023-F734-C77C-A7EC-D641F802EA76}" dt="2024-11-07T16:15:52.053" v="108"/>
          <ac:spMkLst>
            <pc:docMk/>
            <pc:sldMk cId="154914363" sldId="261"/>
            <ac:spMk id="8" creationId="{8249E89B-63A5-45DA-A170-5B661FCE4F6E}"/>
          </ac:spMkLst>
        </pc:spChg>
        <pc:spChg chg="add">
          <ac:chgData name="Lilly Mainwaring (2416930)" userId="S::2416930@student.uwtsd.ac.uk::1de65d17-0bb5-4e9c-bbe1-b54a72e665c8" providerId="AD" clId="Web-{E84BB023-F734-C77C-A7EC-D641F802EA76}" dt="2024-11-07T16:15:52.053" v="108"/>
          <ac:spMkLst>
            <pc:docMk/>
            <pc:sldMk cId="154914363" sldId="261"/>
            <ac:spMk id="10" creationId="{A5D714AD-9E94-4752-AA45-D4B0EAAB52E2}"/>
          </ac:spMkLst>
        </pc:spChg>
        <pc:spChg chg="add">
          <ac:chgData name="Lilly Mainwaring (2416930)" userId="S::2416930@student.uwtsd.ac.uk::1de65d17-0bb5-4e9c-bbe1-b54a72e665c8" providerId="AD" clId="Web-{E84BB023-F734-C77C-A7EC-D641F802EA76}" dt="2024-11-07T16:15:52.053" v="108"/>
          <ac:spMkLst>
            <pc:docMk/>
            <pc:sldMk cId="154914363" sldId="261"/>
            <ac:spMk id="12" creationId="{7FF89E09-42FB-4694-96E4-95652B1D83E4}"/>
          </ac:spMkLst>
        </pc:spChg>
        <pc:spChg chg="add">
          <ac:chgData name="Lilly Mainwaring (2416930)" userId="S::2416930@student.uwtsd.ac.uk::1de65d17-0bb5-4e9c-bbe1-b54a72e665c8" providerId="AD" clId="Web-{E84BB023-F734-C77C-A7EC-D641F802EA76}" dt="2024-11-07T16:15:52.053" v="108"/>
          <ac:spMkLst>
            <pc:docMk/>
            <pc:sldMk cId="154914363" sldId="261"/>
            <ac:spMk id="14" creationId="{25D3C032-881F-4579-A4BF-0FA966E9F350}"/>
          </ac:spMkLst>
        </pc:spChg>
      </pc:sldChg>
      <pc:sldChg chg="addSp modSp mod setBg">
        <pc:chgData name="Lilly Mainwaring (2416930)" userId="S::2416930@student.uwtsd.ac.uk::1de65d17-0bb5-4e9c-bbe1-b54a72e665c8" providerId="AD" clId="Web-{E84BB023-F734-C77C-A7EC-D641F802EA76}" dt="2024-11-08T14:30:06.292" v="259" actId="20577"/>
        <pc:sldMkLst>
          <pc:docMk/>
          <pc:sldMk cId="3756083423" sldId="262"/>
        </pc:sldMkLst>
        <pc:spChg chg="mod">
          <ac:chgData name="Lilly Mainwaring (2416930)" userId="S::2416930@student.uwtsd.ac.uk::1de65d17-0bb5-4e9c-bbe1-b54a72e665c8" providerId="AD" clId="Web-{E84BB023-F734-C77C-A7EC-D641F802EA76}" dt="2024-11-06T21:20:01.447" v="37" actId="20577"/>
          <ac:spMkLst>
            <pc:docMk/>
            <pc:sldMk cId="3756083423" sldId="262"/>
            <ac:spMk id="2" creationId="{93F35D2E-EC7A-55BE-0407-FD2AD7C1D9E0}"/>
          </ac:spMkLst>
        </pc:spChg>
        <pc:spChg chg="mod">
          <ac:chgData name="Lilly Mainwaring (2416930)" userId="S::2416930@student.uwtsd.ac.uk::1de65d17-0bb5-4e9c-bbe1-b54a72e665c8" providerId="AD" clId="Web-{E84BB023-F734-C77C-A7EC-D641F802EA76}" dt="2024-11-08T14:30:06.292" v="259" actId="20577"/>
          <ac:spMkLst>
            <pc:docMk/>
            <pc:sldMk cId="3756083423" sldId="262"/>
            <ac:spMk id="3" creationId="{72FD3D01-26B4-D793-D5FF-B4CFAEF6B009}"/>
          </ac:spMkLst>
        </pc:spChg>
        <pc:spChg chg="add">
          <ac:chgData name="Lilly Mainwaring (2416930)" userId="S::2416930@student.uwtsd.ac.uk::1de65d17-0bb5-4e9c-bbe1-b54a72e665c8" providerId="AD" clId="Web-{E84BB023-F734-C77C-A7EC-D641F802EA76}" dt="2024-11-06T21:18:48.895" v="30"/>
          <ac:spMkLst>
            <pc:docMk/>
            <pc:sldMk cId="3756083423" sldId="262"/>
            <ac:spMk id="8" creationId="{907EF6B7-1338-4443-8C46-6A318D952DFD}"/>
          </ac:spMkLst>
        </pc:spChg>
        <pc:spChg chg="add">
          <ac:chgData name="Lilly Mainwaring (2416930)" userId="S::2416930@student.uwtsd.ac.uk::1de65d17-0bb5-4e9c-bbe1-b54a72e665c8" providerId="AD" clId="Web-{E84BB023-F734-C77C-A7EC-D641F802EA76}" dt="2024-11-06T21:18:48.895" v="30"/>
          <ac:spMkLst>
            <pc:docMk/>
            <pc:sldMk cId="3756083423" sldId="262"/>
            <ac:spMk id="10" creationId="{DAAE4CDD-124C-4DCF-9584-B6033B545DD5}"/>
          </ac:spMkLst>
        </pc:spChg>
        <pc:spChg chg="add">
          <ac:chgData name="Lilly Mainwaring (2416930)" userId="S::2416930@student.uwtsd.ac.uk::1de65d17-0bb5-4e9c-bbe1-b54a72e665c8" providerId="AD" clId="Web-{E84BB023-F734-C77C-A7EC-D641F802EA76}" dt="2024-11-06T21:18:48.895" v="30"/>
          <ac:spMkLst>
            <pc:docMk/>
            <pc:sldMk cId="3756083423" sldId="262"/>
            <ac:spMk id="12" creationId="{081E4A58-353D-44AE-B2FC-2A74E2E400F7}"/>
          </ac:spMkLst>
        </pc:spChg>
      </pc:sldChg>
      <pc:sldChg chg="addSp modSp mod setBg">
        <pc:chgData name="Lilly Mainwaring (2416930)" userId="S::2416930@student.uwtsd.ac.uk::1de65d17-0bb5-4e9c-bbe1-b54a72e665c8" providerId="AD" clId="Web-{E84BB023-F734-C77C-A7EC-D641F802EA76}" dt="2024-11-07T18:22:10.373" v="160" actId="20577"/>
        <pc:sldMkLst>
          <pc:docMk/>
          <pc:sldMk cId="321096344" sldId="265"/>
        </pc:sldMkLst>
        <pc:spChg chg="mod">
          <ac:chgData name="Lilly Mainwaring (2416930)" userId="S::2416930@student.uwtsd.ac.uk::1de65d17-0bb5-4e9c-bbe1-b54a72e665c8" providerId="AD" clId="Web-{E84BB023-F734-C77C-A7EC-D641F802EA76}" dt="2024-11-06T21:15:58.223" v="15" actId="14100"/>
          <ac:spMkLst>
            <pc:docMk/>
            <pc:sldMk cId="321096344" sldId="265"/>
            <ac:spMk id="2" creationId="{F7D7C205-9C9C-B699-0AAD-5D93CC6A6BD7}"/>
          </ac:spMkLst>
        </pc:spChg>
        <pc:spChg chg="mod">
          <ac:chgData name="Lilly Mainwaring (2416930)" userId="S::2416930@student.uwtsd.ac.uk::1de65d17-0bb5-4e9c-bbe1-b54a72e665c8" providerId="AD" clId="Web-{E84BB023-F734-C77C-A7EC-D641F802EA76}" dt="2024-11-07T18:22:10.373" v="160" actId="20577"/>
          <ac:spMkLst>
            <pc:docMk/>
            <pc:sldMk cId="321096344" sldId="265"/>
            <ac:spMk id="3" creationId="{B4D23A13-0101-E334-4834-04366FDC27A3}"/>
          </ac:spMkLst>
        </pc:spChg>
        <pc:spChg chg="add">
          <ac:chgData name="Lilly Mainwaring (2416930)" userId="S::2416930@student.uwtsd.ac.uk::1de65d17-0bb5-4e9c-bbe1-b54a72e665c8" providerId="AD" clId="Web-{E84BB023-F734-C77C-A7EC-D641F802EA76}" dt="2024-11-06T21:14:39.296" v="8"/>
          <ac:spMkLst>
            <pc:docMk/>
            <pc:sldMk cId="321096344" sldId="265"/>
            <ac:spMk id="8" creationId="{70DFC902-7D23-471A-B557-B6B6917D7A0D}"/>
          </ac:spMkLst>
        </pc:spChg>
        <pc:spChg chg="add">
          <ac:chgData name="Lilly Mainwaring (2416930)" userId="S::2416930@student.uwtsd.ac.uk::1de65d17-0bb5-4e9c-bbe1-b54a72e665c8" providerId="AD" clId="Web-{E84BB023-F734-C77C-A7EC-D641F802EA76}" dt="2024-11-06T21:14:39.296" v="8"/>
          <ac:spMkLst>
            <pc:docMk/>
            <pc:sldMk cId="321096344" sldId="265"/>
            <ac:spMk id="10" creationId="{A55D5633-D557-4DCA-982C-FF36EB7A1C00}"/>
          </ac:spMkLst>
        </pc:spChg>
        <pc:spChg chg="add">
          <ac:chgData name="Lilly Mainwaring (2416930)" userId="S::2416930@student.uwtsd.ac.uk::1de65d17-0bb5-4e9c-bbe1-b54a72e665c8" providerId="AD" clId="Web-{E84BB023-F734-C77C-A7EC-D641F802EA76}" dt="2024-11-06T21:14:39.296" v="8"/>
          <ac:spMkLst>
            <pc:docMk/>
            <pc:sldMk cId="321096344" sldId="265"/>
            <ac:spMk id="12" creationId="{450D3AD2-FA80-415F-A9CE-54D884561CD7}"/>
          </ac:spMkLst>
        </pc:spChg>
      </pc:sldChg>
      <pc:sldChg chg="addSp modSp new mod setBg">
        <pc:chgData name="Lilly Mainwaring (2416930)" userId="S::2416930@student.uwtsd.ac.uk::1de65d17-0bb5-4e9c-bbe1-b54a72e665c8" providerId="AD" clId="Web-{E84BB023-F734-C77C-A7EC-D641F802EA76}" dt="2024-11-08T14:13:22.546" v="219" actId="1076"/>
        <pc:sldMkLst>
          <pc:docMk/>
          <pc:sldMk cId="240498598" sldId="266"/>
        </pc:sldMkLst>
        <pc:spChg chg="mod">
          <ac:chgData name="Lilly Mainwaring (2416930)" userId="S::2416930@student.uwtsd.ac.uk::1de65d17-0bb5-4e9c-bbe1-b54a72e665c8" providerId="AD" clId="Web-{E84BB023-F734-C77C-A7EC-D641F802EA76}" dt="2024-11-08T14:12:11.480" v="203" actId="1076"/>
          <ac:spMkLst>
            <pc:docMk/>
            <pc:sldMk cId="240498598" sldId="266"/>
            <ac:spMk id="2" creationId="{073C57A0-A2C0-F0F8-1A68-2FFB4C03D878}"/>
          </ac:spMkLst>
        </pc:spChg>
        <pc:spChg chg="mod">
          <ac:chgData name="Lilly Mainwaring (2416930)" userId="S::2416930@student.uwtsd.ac.uk::1de65d17-0bb5-4e9c-bbe1-b54a72e665c8" providerId="AD" clId="Web-{E84BB023-F734-C77C-A7EC-D641F802EA76}" dt="2024-11-07T16:26:48.937" v="128" actId="20577"/>
          <ac:spMkLst>
            <pc:docMk/>
            <pc:sldMk cId="240498598" sldId="266"/>
            <ac:spMk id="3" creationId="{85AF361A-7D8D-EA6D-5BF8-2AB5D22443A2}"/>
          </ac:spMkLst>
        </pc:spChg>
        <pc:spChg chg="add mod">
          <ac:chgData name="Lilly Mainwaring (2416930)" userId="S::2416930@student.uwtsd.ac.uk::1de65d17-0bb5-4e9c-bbe1-b54a72e665c8" providerId="AD" clId="Web-{E84BB023-F734-C77C-A7EC-D641F802EA76}" dt="2024-11-08T14:13:22.546" v="219" actId="1076"/>
          <ac:spMkLst>
            <pc:docMk/>
            <pc:sldMk cId="240498598" sldId="266"/>
            <ac:spMk id="5" creationId="{98B69B0A-9E16-27A3-B54A-1EE29FC42859}"/>
          </ac:spMkLst>
        </pc:spChg>
        <pc:spChg chg="add">
          <ac:chgData name="Lilly Mainwaring (2416930)" userId="S::2416930@student.uwtsd.ac.uk::1de65d17-0bb5-4e9c-bbe1-b54a72e665c8" providerId="AD" clId="Web-{E84BB023-F734-C77C-A7EC-D641F802EA76}" dt="2024-11-07T16:13:13.906" v="107"/>
          <ac:spMkLst>
            <pc:docMk/>
            <pc:sldMk cId="240498598" sldId="266"/>
            <ac:spMk id="8" creationId="{8249E89B-63A5-45DA-A170-5B661FCE4F6E}"/>
          </ac:spMkLst>
        </pc:spChg>
        <pc:spChg chg="add">
          <ac:chgData name="Lilly Mainwaring (2416930)" userId="S::2416930@student.uwtsd.ac.uk::1de65d17-0bb5-4e9c-bbe1-b54a72e665c8" providerId="AD" clId="Web-{E84BB023-F734-C77C-A7EC-D641F802EA76}" dt="2024-11-07T16:13:13.906" v="107"/>
          <ac:spMkLst>
            <pc:docMk/>
            <pc:sldMk cId="240498598" sldId="266"/>
            <ac:spMk id="10" creationId="{A5D714AD-9E94-4752-AA45-D4B0EAAB52E2}"/>
          </ac:spMkLst>
        </pc:spChg>
        <pc:spChg chg="add">
          <ac:chgData name="Lilly Mainwaring (2416930)" userId="S::2416930@student.uwtsd.ac.uk::1de65d17-0bb5-4e9c-bbe1-b54a72e665c8" providerId="AD" clId="Web-{E84BB023-F734-C77C-A7EC-D641F802EA76}" dt="2024-11-07T16:13:13.906" v="107"/>
          <ac:spMkLst>
            <pc:docMk/>
            <pc:sldMk cId="240498598" sldId="266"/>
            <ac:spMk id="12" creationId="{7FF89E09-42FB-4694-96E4-95652B1D83E4}"/>
          </ac:spMkLst>
        </pc:spChg>
        <pc:spChg chg="add">
          <ac:chgData name="Lilly Mainwaring (2416930)" userId="S::2416930@student.uwtsd.ac.uk::1de65d17-0bb5-4e9c-bbe1-b54a72e665c8" providerId="AD" clId="Web-{E84BB023-F734-C77C-A7EC-D641F802EA76}" dt="2024-11-07T16:13:13.906" v="107"/>
          <ac:spMkLst>
            <pc:docMk/>
            <pc:sldMk cId="240498598" sldId="266"/>
            <ac:spMk id="14" creationId="{25D3C032-881F-4579-A4BF-0FA966E9F350}"/>
          </ac:spMkLst>
        </pc:spChg>
        <pc:picChg chg="add mod">
          <ac:chgData name="Lilly Mainwaring (2416930)" userId="S::2416930@student.uwtsd.ac.uk::1de65d17-0bb5-4e9c-bbe1-b54a72e665c8" providerId="AD" clId="Web-{E84BB023-F734-C77C-A7EC-D641F802EA76}" dt="2024-11-08T14:12:03.339" v="202" actId="1076"/>
          <ac:picMkLst>
            <pc:docMk/>
            <pc:sldMk cId="240498598" sldId="266"/>
            <ac:picMk id="4" creationId="{26953E31-36E9-C0C5-6502-163A492B74B9}"/>
          </ac:picMkLst>
        </pc:picChg>
      </pc:sldChg>
      <pc:sldChg chg="modSp new del">
        <pc:chgData name="Lilly Mainwaring (2416930)" userId="S::2416930@student.uwtsd.ac.uk::1de65d17-0bb5-4e9c-bbe1-b54a72e665c8" providerId="AD" clId="Web-{E84BB023-F734-C77C-A7EC-D641F802EA76}" dt="2024-11-07T18:12:00.866" v="138"/>
        <pc:sldMkLst>
          <pc:docMk/>
          <pc:sldMk cId="1709908750" sldId="267"/>
        </pc:sldMkLst>
        <pc:spChg chg="mod">
          <ac:chgData name="Lilly Mainwaring (2416930)" userId="S::2416930@student.uwtsd.ac.uk::1de65d17-0bb5-4e9c-bbe1-b54a72e665c8" providerId="AD" clId="Web-{E84BB023-F734-C77C-A7EC-D641F802EA76}" dt="2024-11-07T18:11:32.817" v="134" actId="20577"/>
          <ac:spMkLst>
            <pc:docMk/>
            <pc:sldMk cId="1709908750" sldId="267"/>
            <ac:spMk id="2" creationId="{F8E6FD16-5590-B85B-C604-C466AF1FC6A6}"/>
          </ac:spMkLst>
        </pc:spChg>
      </pc:sldChg>
      <pc:sldChg chg="new del">
        <pc:chgData name="Lilly Mainwaring (2416930)" userId="S::2416930@student.uwtsd.ac.uk::1de65d17-0bb5-4e9c-bbe1-b54a72e665c8" providerId="AD" clId="Web-{E84BB023-F734-C77C-A7EC-D641F802EA76}" dt="2024-11-07T18:11:54.412" v="136"/>
        <pc:sldMkLst>
          <pc:docMk/>
          <pc:sldMk cId="1104582229" sldId="268"/>
        </pc:sldMkLst>
      </pc:sldChg>
      <pc:sldChg chg="addSp modSp add replId">
        <pc:chgData name="Lilly Mainwaring (2416930)" userId="S::2416930@student.uwtsd.ac.uk::1de65d17-0bb5-4e9c-bbe1-b54a72e665c8" providerId="AD" clId="Web-{E84BB023-F734-C77C-A7EC-D641F802EA76}" dt="2024-11-08T14:26:48.596" v="257" actId="1076"/>
        <pc:sldMkLst>
          <pc:docMk/>
          <pc:sldMk cId="2922801484" sldId="268"/>
        </pc:sldMkLst>
        <pc:spChg chg="mod">
          <ac:chgData name="Lilly Mainwaring (2416930)" userId="S::2416930@student.uwtsd.ac.uk::1de65d17-0bb5-4e9c-bbe1-b54a72e665c8" providerId="AD" clId="Web-{E84BB023-F734-C77C-A7EC-D641F802EA76}" dt="2024-11-08T14:20:13.814" v="224" actId="1076"/>
          <ac:spMkLst>
            <pc:docMk/>
            <pc:sldMk cId="2922801484" sldId="268"/>
            <ac:spMk id="2" creationId="{073C57A0-A2C0-F0F8-1A68-2FFB4C03D878}"/>
          </ac:spMkLst>
        </pc:spChg>
        <pc:spChg chg="mod">
          <ac:chgData name="Lilly Mainwaring (2416930)" userId="S::2416930@student.uwtsd.ac.uk::1de65d17-0bb5-4e9c-bbe1-b54a72e665c8" providerId="AD" clId="Web-{E84BB023-F734-C77C-A7EC-D641F802EA76}" dt="2024-11-07T18:15:57.021" v="153" actId="20577"/>
          <ac:spMkLst>
            <pc:docMk/>
            <pc:sldMk cId="2922801484" sldId="268"/>
            <ac:spMk id="3" creationId="{85AF361A-7D8D-EA6D-5BF8-2AB5D22443A2}"/>
          </ac:spMkLst>
        </pc:spChg>
        <pc:spChg chg="add mod">
          <ac:chgData name="Lilly Mainwaring (2416930)" userId="S::2416930@student.uwtsd.ac.uk::1de65d17-0bb5-4e9c-bbe1-b54a72e665c8" providerId="AD" clId="Web-{E84BB023-F734-C77C-A7EC-D641F802EA76}" dt="2024-11-08T14:26:48.596" v="257" actId="1076"/>
          <ac:spMkLst>
            <pc:docMk/>
            <pc:sldMk cId="2922801484" sldId="268"/>
            <ac:spMk id="5" creationId="{A2737843-05A2-0787-7768-70DFB9F29DC9}"/>
          </ac:spMkLst>
        </pc:spChg>
        <pc:picChg chg="add mod">
          <ac:chgData name="Lilly Mainwaring (2416930)" userId="S::2416930@student.uwtsd.ac.uk::1de65d17-0bb5-4e9c-bbe1-b54a72e665c8" providerId="AD" clId="Web-{E84BB023-F734-C77C-A7EC-D641F802EA76}" dt="2024-11-08T14:20:46.549" v="229" actId="1076"/>
          <ac:picMkLst>
            <pc:docMk/>
            <pc:sldMk cId="2922801484" sldId="268"/>
            <ac:picMk id="4" creationId="{D33CF7CD-88E0-0FFD-9047-E19321AF419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E25999-2B25-45FA-B681-4FBDA70683CA}" type="doc">
      <dgm:prSet loTypeId="urn:microsoft.com/office/officeart/2016/7/layout/BasicTimeline" loCatId="process" qsTypeId="urn:microsoft.com/office/officeart/2005/8/quickstyle/simple1" qsCatId="simple" csTypeId="urn:microsoft.com/office/officeart/2005/8/colors/accent1_2" csCatId="accent1" phldr="1"/>
      <dgm:spPr/>
      <dgm:t>
        <a:bodyPr/>
        <a:lstStyle/>
        <a:p>
          <a:endParaRPr lang="en-US"/>
        </a:p>
      </dgm:t>
    </dgm:pt>
    <dgm:pt modelId="{65EB5A9F-33BC-47AA-8E71-97A6186C5AC7}">
      <dgm:prSet/>
      <dgm:spPr/>
      <dgm:t>
        <a:bodyPr/>
        <a:lstStyle/>
        <a:p>
          <a:pPr>
            <a:defRPr b="1"/>
          </a:pPr>
          <a:r>
            <a:rPr lang="en-US"/>
            <a:t>7 Oct. 2024</a:t>
          </a:r>
        </a:p>
      </dgm:t>
    </dgm:pt>
    <dgm:pt modelId="{B411006E-7587-4040-8A35-FF6AD0B7CDDE}" type="parTrans" cxnId="{7F289926-F311-4484-B1ED-88461409AAAA}">
      <dgm:prSet/>
      <dgm:spPr/>
      <dgm:t>
        <a:bodyPr/>
        <a:lstStyle/>
        <a:p>
          <a:endParaRPr lang="en-US"/>
        </a:p>
      </dgm:t>
    </dgm:pt>
    <dgm:pt modelId="{731EDEC4-E020-4FB7-B3ED-CC25B9D97F8F}" type="sibTrans" cxnId="{7F289926-F311-4484-B1ED-88461409AAAA}">
      <dgm:prSet/>
      <dgm:spPr/>
      <dgm:t>
        <a:bodyPr/>
        <a:lstStyle/>
        <a:p>
          <a:endParaRPr lang="en-US"/>
        </a:p>
      </dgm:t>
    </dgm:pt>
    <dgm:pt modelId="{6BFFE805-3158-44E3-9092-7F056A552EF3}">
      <dgm:prSet/>
      <dgm:spPr/>
      <dgm:t>
        <a:bodyPr/>
        <a:lstStyle/>
        <a:p>
          <a:r>
            <a:rPr lang="en-US"/>
            <a:t>Background reading</a:t>
          </a:r>
        </a:p>
      </dgm:t>
    </dgm:pt>
    <dgm:pt modelId="{DEF5CC63-3D4B-4008-AB49-9E8941D404C3}" type="parTrans" cxnId="{6BF835C0-2198-4BD2-B84F-4413164F6E0C}">
      <dgm:prSet/>
      <dgm:spPr/>
      <dgm:t>
        <a:bodyPr/>
        <a:lstStyle/>
        <a:p>
          <a:endParaRPr lang="en-US"/>
        </a:p>
      </dgm:t>
    </dgm:pt>
    <dgm:pt modelId="{AEB68324-7F40-4831-99EF-AEA028A55ECB}" type="sibTrans" cxnId="{6BF835C0-2198-4BD2-B84F-4413164F6E0C}">
      <dgm:prSet/>
      <dgm:spPr/>
      <dgm:t>
        <a:bodyPr/>
        <a:lstStyle/>
        <a:p>
          <a:endParaRPr lang="en-US"/>
        </a:p>
      </dgm:t>
    </dgm:pt>
    <dgm:pt modelId="{19BB8016-2282-4295-B443-2DE6C01D6F2A}">
      <dgm:prSet/>
      <dgm:spPr/>
      <dgm:t>
        <a:bodyPr/>
        <a:lstStyle/>
        <a:p>
          <a:pPr>
            <a:defRPr b="1"/>
          </a:pPr>
          <a:r>
            <a:rPr lang="en-US"/>
            <a:t>8 Oct. 2024</a:t>
          </a:r>
        </a:p>
      </dgm:t>
    </dgm:pt>
    <dgm:pt modelId="{0272176C-D3DF-40A2-AD6C-627E7287F3FB}" type="parTrans" cxnId="{8EB8C405-080C-428C-A440-CD6EAE78915B}">
      <dgm:prSet/>
      <dgm:spPr/>
      <dgm:t>
        <a:bodyPr/>
        <a:lstStyle/>
        <a:p>
          <a:endParaRPr lang="en-US"/>
        </a:p>
      </dgm:t>
    </dgm:pt>
    <dgm:pt modelId="{4BBD0065-91D3-43BC-89E5-009B51CE9B3D}" type="sibTrans" cxnId="{8EB8C405-080C-428C-A440-CD6EAE78915B}">
      <dgm:prSet/>
      <dgm:spPr/>
      <dgm:t>
        <a:bodyPr/>
        <a:lstStyle/>
        <a:p>
          <a:endParaRPr lang="en-US"/>
        </a:p>
      </dgm:t>
    </dgm:pt>
    <dgm:pt modelId="{BA796F8B-786D-46A3-80D2-BAFC42E26479}">
      <dgm:prSet/>
      <dgm:spPr/>
      <dgm:t>
        <a:bodyPr/>
        <a:lstStyle/>
        <a:p>
          <a:r>
            <a:rPr lang="en-US"/>
            <a:t>Background reading</a:t>
          </a:r>
        </a:p>
      </dgm:t>
    </dgm:pt>
    <dgm:pt modelId="{C79C7409-4D11-44AD-AB2D-35C2F72B28D6}" type="parTrans" cxnId="{1D41B347-3289-4197-9EA6-C76C2E823D2E}">
      <dgm:prSet/>
      <dgm:spPr/>
      <dgm:t>
        <a:bodyPr/>
        <a:lstStyle/>
        <a:p>
          <a:endParaRPr lang="en-US"/>
        </a:p>
      </dgm:t>
    </dgm:pt>
    <dgm:pt modelId="{EDA3B283-EC0D-4954-A1F7-ED90BF515580}" type="sibTrans" cxnId="{1D41B347-3289-4197-9EA6-C76C2E823D2E}">
      <dgm:prSet/>
      <dgm:spPr/>
      <dgm:t>
        <a:bodyPr/>
        <a:lstStyle/>
        <a:p>
          <a:endParaRPr lang="en-US"/>
        </a:p>
      </dgm:t>
    </dgm:pt>
    <dgm:pt modelId="{F679A97C-26C3-420B-B86C-93869397CEF7}">
      <dgm:prSet/>
      <dgm:spPr/>
      <dgm:t>
        <a:bodyPr/>
        <a:lstStyle/>
        <a:p>
          <a:pPr>
            <a:defRPr b="1"/>
          </a:pPr>
          <a:r>
            <a:rPr lang="en-US"/>
            <a:t>29 Oct. 2024</a:t>
          </a:r>
        </a:p>
      </dgm:t>
    </dgm:pt>
    <dgm:pt modelId="{8E63BD3F-FC6F-49B4-AC1A-AC66849BF6EB}" type="parTrans" cxnId="{0645C65B-FECC-4563-B0CF-107F898E9EE0}">
      <dgm:prSet/>
      <dgm:spPr/>
      <dgm:t>
        <a:bodyPr/>
        <a:lstStyle/>
        <a:p>
          <a:endParaRPr lang="en-US"/>
        </a:p>
      </dgm:t>
    </dgm:pt>
    <dgm:pt modelId="{02F67B3F-59CD-46C1-93FE-9E6512CA4121}" type="sibTrans" cxnId="{0645C65B-FECC-4563-B0CF-107F898E9EE0}">
      <dgm:prSet/>
      <dgm:spPr/>
      <dgm:t>
        <a:bodyPr/>
        <a:lstStyle/>
        <a:p>
          <a:endParaRPr lang="en-US"/>
        </a:p>
      </dgm:t>
    </dgm:pt>
    <dgm:pt modelId="{E0CF70F2-00DA-4FD5-A7ED-24DAC8A2AB57}">
      <dgm:prSet/>
      <dgm:spPr/>
      <dgm:t>
        <a:bodyPr/>
        <a:lstStyle/>
        <a:p>
          <a:r>
            <a:rPr lang="en-US"/>
            <a:t>Planning</a:t>
          </a:r>
        </a:p>
      </dgm:t>
    </dgm:pt>
    <dgm:pt modelId="{41EB4566-B4FB-462A-B190-C96DB0BEA806}" type="parTrans" cxnId="{9C4D932F-C35A-48E9-AA4B-49CD39375E59}">
      <dgm:prSet/>
      <dgm:spPr/>
      <dgm:t>
        <a:bodyPr/>
        <a:lstStyle/>
        <a:p>
          <a:endParaRPr lang="en-US"/>
        </a:p>
      </dgm:t>
    </dgm:pt>
    <dgm:pt modelId="{6FD291B5-FCE2-4075-9909-DD26598C184C}" type="sibTrans" cxnId="{9C4D932F-C35A-48E9-AA4B-49CD39375E59}">
      <dgm:prSet/>
      <dgm:spPr/>
      <dgm:t>
        <a:bodyPr/>
        <a:lstStyle/>
        <a:p>
          <a:endParaRPr lang="en-US"/>
        </a:p>
      </dgm:t>
    </dgm:pt>
    <dgm:pt modelId="{0EE8923B-BA8E-4768-9C0E-4FD157DCD69F}">
      <dgm:prSet/>
      <dgm:spPr/>
      <dgm:t>
        <a:bodyPr/>
        <a:lstStyle/>
        <a:p>
          <a:pPr>
            <a:defRPr b="1"/>
          </a:pPr>
          <a:r>
            <a:rPr lang="en-US"/>
            <a:t>30 Oct. 2024</a:t>
          </a:r>
        </a:p>
      </dgm:t>
    </dgm:pt>
    <dgm:pt modelId="{74DEF835-DC99-4E93-83F6-08D5551227D7}" type="parTrans" cxnId="{BB622D59-48FF-47A2-9C90-D1EC4D07F072}">
      <dgm:prSet/>
      <dgm:spPr/>
      <dgm:t>
        <a:bodyPr/>
        <a:lstStyle/>
        <a:p>
          <a:endParaRPr lang="en-US"/>
        </a:p>
      </dgm:t>
    </dgm:pt>
    <dgm:pt modelId="{151992CC-83B0-472E-BBB3-0864099D8DB4}" type="sibTrans" cxnId="{BB622D59-48FF-47A2-9C90-D1EC4D07F072}">
      <dgm:prSet/>
      <dgm:spPr/>
      <dgm:t>
        <a:bodyPr/>
        <a:lstStyle/>
        <a:p>
          <a:endParaRPr lang="en-US"/>
        </a:p>
      </dgm:t>
    </dgm:pt>
    <dgm:pt modelId="{30FBFC05-29A6-437F-8839-C5DB08FAC08F}">
      <dgm:prSet/>
      <dgm:spPr/>
      <dgm:t>
        <a:bodyPr/>
        <a:lstStyle/>
        <a:p>
          <a:r>
            <a:rPr lang="en-US"/>
            <a:t>Planning</a:t>
          </a:r>
        </a:p>
      </dgm:t>
    </dgm:pt>
    <dgm:pt modelId="{2A59B0DF-542F-45F4-912A-3681C54E39C2}" type="parTrans" cxnId="{226C1E98-505D-4418-A816-388155A7A5B1}">
      <dgm:prSet/>
      <dgm:spPr/>
      <dgm:t>
        <a:bodyPr/>
        <a:lstStyle/>
        <a:p>
          <a:endParaRPr lang="en-US"/>
        </a:p>
      </dgm:t>
    </dgm:pt>
    <dgm:pt modelId="{FEA7C839-CCDD-4EB9-9FAD-F467B5C62A7F}" type="sibTrans" cxnId="{226C1E98-505D-4418-A816-388155A7A5B1}">
      <dgm:prSet/>
      <dgm:spPr/>
      <dgm:t>
        <a:bodyPr/>
        <a:lstStyle/>
        <a:p>
          <a:endParaRPr lang="en-US"/>
        </a:p>
      </dgm:t>
    </dgm:pt>
    <dgm:pt modelId="{FA14BC08-0893-4EA9-A053-B7E0FE706850}">
      <dgm:prSet/>
      <dgm:spPr/>
      <dgm:t>
        <a:bodyPr/>
        <a:lstStyle/>
        <a:p>
          <a:pPr>
            <a:defRPr b="1"/>
          </a:pPr>
          <a:r>
            <a:rPr lang="en-US"/>
            <a:t>6 Nov. 2024</a:t>
          </a:r>
        </a:p>
      </dgm:t>
    </dgm:pt>
    <dgm:pt modelId="{D9A81763-A6E0-4500-95FC-9FD3F817E964}" type="parTrans" cxnId="{162567F9-8B71-4A83-88E3-A5D36D5EF192}">
      <dgm:prSet/>
      <dgm:spPr/>
      <dgm:t>
        <a:bodyPr/>
        <a:lstStyle/>
        <a:p>
          <a:endParaRPr lang="en-US"/>
        </a:p>
      </dgm:t>
    </dgm:pt>
    <dgm:pt modelId="{58DCE771-8424-4384-B437-155821FA7C6D}" type="sibTrans" cxnId="{162567F9-8B71-4A83-88E3-A5D36D5EF192}">
      <dgm:prSet/>
      <dgm:spPr/>
      <dgm:t>
        <a:bodyPr/>
        <a:lstStyle/>
        <a:p>
          <a:endParaRPr lang="en-US"/>
        </a:p>
      </dgm:t>
    </dgm:pt>
    <dgm:pt modelId="{6A2542A5-4B40-4CC3-8C8F-90B8B8EFF94E}">
      <dgm:prSet/>
      <dgm:spPr/>
      <dgm:t>
        <a:bodyPr/>
        <a:lstStyle/>
        <a:p>
          <a:r>
            <a:rPr lang="en-US"/>
            <a:t>Structure</a:t>
          </a:r>
        </a:p>
      </dgm:t>
    </dgm:pt>
    <dgm:pt modelId="{15857FB3-8244-4D2C-9075-EF8A98368F43}" type="parTrans" cxnId="{65AA28CA-DACE-44C5-8E9C-7D739AA4226C}">
      <dgm:prSet/>
      <dgm:spPr/>
      <dgm:t>
        <a:bodyPr/>
        <a:lstStyle/>
        <a:p>
          <a:endParaRPr lang="en-US"/>
        </a:p>
      </dgm:t>
    </dgm:pt>
    <dgm:pt modelId="{07D43307-CA0F-498B-A339-DE5694A7257F}" type="sibTrans" cxnId="{65AA28CA-DACE-44C5-8E9C-7D739AA4226C}">
      <dgm:prSet/>
      <dgm:spPr/>
      <dgm:t>
        <a:bodyPr/>
        <a:lstStyle/>
        <a:p>
          <a:endParaRPr lang="en-US"/>
        </a:p>
      </dgm:t>
    </dgm:pt>
    <dgm:pt modelId="{09A9ED68-9FC6-4EE1-8022-906C555E57B6}">
      <dgm:prSet/>
      <dgm:spPr/>
      <dgm:t>
        <a:bodyPr/>
        <a:lstStyle/>
        <a:p>
          <a:pPr>
            <a:defRPr b="1"/>
          </a:pPr>
          <a:r>
            <a:rPr lang="en-US"/>
            <a:t>7 Nov. 2024</a:t>
          </a:r>
        </a:p>
      </dgm:t>
    </dgm:pt>
    <dgm:pt modelId="{918EFDF1-84E0-4BCE-8AA7-15E8329CA0C2}" type="parTrans" cxnId="{96BB2FEC-FEEB-4C80-ABF3-9EE1442A3CEB}">
      <dgm:prSet/>
      <dgm:spPr/>
      <dgm:t>
        <a:bodyPr/>
        <a:lstStyle/>
        <a:p>
          <a:endParaRPr lang="en-US"/>
        </a:p>
      </dgm:t>
    </dgm:pt>
    <dgm:pt modelId="{2A1D65EC-E8A5-4552-92AA-6D86E760F97A}" type="sibTrans" cxnId="{96BB2FEC-FEEB-4C80-ABF3-9EE1442A3CEB}">
      <dgm:prSet/>
      <dgm:spPr/>
      <dgm:t>
        <a:bodyPr/>
        <a:lstStyle/>
        <a:p>
          <a:endParaRPr lang="en-US"/>
        </a:p>
      </dgm:t>
    </dgm:pt>
    <dgm:pt modelId="{2CA6FC9A-EB71-4C54-8C53-F4546E197421}">
      <dgm:prSet/>
      <dgm:spPr/>
      <dgm:t>
        <a:bodyPr/>
        <a:lstStyle/>
        <a:p>
          <a:r>
            <a:rPr lang="en-US"/>
            <a:t>Wider reading</a:t>
          </a:r>
        </a:p>
      </dgm:t>
    </dgm:pt>
    <dgm:pt modelId="{7E27A167-39B5-4DE7-804B-985221DCD7A5}" type="parTrans" cxnId="{CB7FA0D3-800E-48E6-880B-3F27D0AEB8DF}">
      <dgm:prSet/>
      <dgm:spPr/>
      <dgm:t>
        <a:bodyPr/>
        <a:lstStyle/>
        <a:p>
          <a:endParaRPr lang="en-US"/>
        </a:p>
      </dgm:t>
    </dgm:pt>
    <dgm:pt modelId="{E0C7421B-C8B0-4175-B5C8-4360EC2A9C04}" type="sibTrans" cxnId="{CB7FA0D3-800E-48E6-880B-3F27D0AEB8DF}">
      <dgm:prSet/>
      <dgm:spPr/>
      <dgm:t>
        <a:bodyPr/>
        <a:lstStyle/>
        <a:p>
          <a:endParaRPr lang="en-US"/>
        </a:p>
      </dgm:t>
    </dgm:pt>
    <dgm:pt modelId="{D8DBC9E0-BEBC-4F10-9B19-8F4F9755EB07}">
      <dgm:prSet/>
      <dgm:spPr/>
      <dgm:t>
        <a:bodyPr/>
        <a:lstStyle/>
        <a:p>
          <a:pPr>
            <a:defRPr b="1"/>
          </a:pPr>
          <a:r>
            <a:rPr lang="en-US"/>
            <a:t>8 Nov. 2024</a:t>
          </a:r>
        </a:p>
      </dgm:t>
    </dgm:pt>
    <dgm:pt modelId="{1ABE694F-B4E6-49CD-91D1-BA3D1E002E0D}" type="parTrans" cxnId="{12F3AB33-FD40-490D-A0D9-568456A43494}">
      <dgm:prSet/>
      <dgm:spPr/>
      <dgm:t>
        <a:bodyPr/>
        <a:lstStyle/>
        <a:p>
          <a:endParaRPr lang="en-US"/>
        </a:p>
      </dgm:t>
    </dgm:pt>
    <dgm:pt modelId="{9FE78617-5E28-4FD1-9835-B2F13BCF1673}" type="sibTrans" cxnId="{12F3AB33-FD40-490D-A0D9-568456A43494}">
      <dgm:prSet/>
      <dgm:spPr/>
      <dgm:t>
        <a:bodyPr/>
        <a:lstStyle/>
        <a:p>
          <a:endParaRPr lang="en-US"/>
        </a:p>
      </dgm:t>
    </dgm:pt>
    <dgm:pt modelId="{FD5A9B25-6664-4D84-9F6B-EC7F06445E84}">
      <dgm:prSet/>
      <dgm:spPr/>
      <dgm:t>
        <a:bodyPr/>
        <a:lstStyle/>
        <a:p>
          <a:r>
            <a:rPr lang="en-US"/>
            <a:t>Wider reading</a:t>
          </a:r>
        </a:p>
      </dgm:t>
    </dgm:pt>
    <dgm:pt modelId="{49EC35C3-3FC1-445C-82F2-8A6D37A20502}" type="parTrans" cxnId="{7C86FFF7-60B5-47C4-9B96-7ADA21836112}">
      <dgm:prSet/>
      <dgm:spPr/>
      <dgm:t>
        <a:bodyPr/>
        <a:lstStyle/>
        <a:p>
          <a:endParaRPr lang="en-US"/>
        </a:p>
      </dgm:t>
    </dgm:pt>
    <dgm:pt modelId="{B941F768-36F1-417B-8BFC-BD149D52E337}" type="sibTrans" cxnId="{7C86FFF7-60B5-47C4-9B96-7ADA21836112}">
      <dgm:prSet/>
      <dgm:spPr/>
      <dgm:t>
        <a:bodyPr/>
        <a:lstStyle/>
        <a:p>
          <a:endParaRPr lang="en-US"/>
        </a:p>
      </dgm:t>
    </dgm:pt>
    <dgm:pt modelId="{3D113ABE-33A1-42DD-BF70-F2B74295938A}" type="pres">
      <dgm:prSet presAssocID="{0FE25999-2B25-45FA-B681-4FBDA70683CA}" presName="root" presStyleCnt="0">
        <dgm:presLayoutVars>
          <dgm:chMax/>
          <dgm:chPref/>
          <dgm:animLvl val="lvl"/>
        </dgm:presLayoutVars>
      </dgm:prSet>
      <dgm:spPr/>
    </dgm:pt>
    <dgm:pt modelId="{281D9809-C2A2-416E-921A-09495721B7E1}" type="pres">
      <dgm:prSet presAssocID="{0FE25999-2B25-45FA-B681-4FBDA70683CA}" presName="divider" presStyleLbl="fgAccFollowNode1" presStyleIdx="0" presStyleCnt="1"/>
      <dgm:spPr>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tailEnd type="triangle" w="lg" len="lg"/>
        </a:ln>
        <a:effectLst/>
      </dgm:spPr>
    </dgm:pt>
    <dgm:pt modelId="{2E71A837-900E-4A45-AFC4-5C87BE306517}" type="pres">
      <dgm:prSet presAssocID="{0FE25999-2B25-45FA-B681-4FBDA70683CA}" presName="nodes" presStyleCnt="0">
        <dgm:presLayoutVars>
          <dgm:chMax/>
          <dgm:chPref/>
          <dgm:animLvl val="lvl"/>
        </dgm:presLayoutVars>
      </dgm:prSet>
      <dgm:spPr/>
    </dgm:pt>
    <dgm:pt modelId="{4D35A541-DB1D-4C90-AC17-BD8F24F3DB25}" type="pres">
      <dgm:prSet presAssocID="{65EB5A9F-33BC-47AA-8E71-97A6186C5AC7}" presName="composite" presStyleCnt="0"/>
      <dgm:spPr/>
    </dgm:pt>
    <dgm:pt modelId="{7F43DF38-FA28-401B-A707-DDF7D5CD5E31}" type="pres">
      <dgm:prSet presAssocID="{65EB5A9F-33BC-47AA-8E71-97A6186C5AC7}" presName="L1TextContainer" presStyleLbl="revTx" presStyleIdx="0" presStyleCnt="7">
        <dgm:presLayoutVars>
          <dgm:chMax val="1"/>
          <dgm:chPref val="1"/>
          <dgm:bulletEnabled val="1"/>
        </dgm:presLayoutVars>
      </dgm:prSet>
      <dgm:spPr/>
    </dgm:pt>
    <dgm:pt modelId="{D97EDE12-B7A3-401B-B8F8-04DF484ECD49}" type="pres">
      <dgm:prSet presAssocID="{65EB5A9F-33BC-47AA-8E71-97A6186C5AC7}" presName="L2TextContainerWrapper" presStyleCnt="0">
        <dgm:presLayoutVars>
          <dgm:chMax val="0"/>
          <dgm:chPref val="0"/>
          <dgm:bulletEnabled val="1"/>
        </dgm:presLayoutVars>
      </dgm:prSet>
      <dgm:spPr/>
    </dgm:pt>
    <dgm:pt modelId="{CF00210F-22B2-4714-98AA-485980DDF6FA}" type="pres">
      <dgm:prSet presAssocID="{65EB5A9F-33BC-47AA-8E71-97A6186C5AC7}" presName="L2TextContainer" presStyleLbl="bgAcc1" presStyleIdx="0" presStyleCnt="7"/>
      <dgm:spPr/>
    </dgm:pt>
    <dgm:pt modelId="{E3BB539C-E522-4E01-84C3-E9CF0DB4C0E9}" type="pres">
      <dgm:prSet presAssocID="{65EB5A9F-33BC-47AA-8E71-97A6186C5AC7}" presName="FlexibleEmptyPlaceHolder" presStyleCnt="0"/>
      <dgm:spPr/>
    </dgm:pt>
    <dgm:pt modelId="{35EB923E-4C89-42C0-A86E-E5BE3DFC5073}" type="pres">
      <dgm:prSet presAssocID="{65EB5A9F-33BC-47AA-8E71-97A6186C5AC7}" presName="ConnectLine" presStyleLbl="sibTrans1D1" presStyleIdx="0" presStyleCnt="7"/>
      <dgm:spPr>
        <a:noFill/>
        <a:ln w="12700" cap="flat" cmpd="sng" algn="ctr">
          <a:solidFill>
            <a:schemeClr val="accent1">
              <a:hueOff val="0"/>
              <a:satOff val="0"/>
              <a:lumOff val="0"/>
              <a:alphaOff val="0"/>
            </a:schemeClr>
          </a:solidFill>
          <a:prstDash val="dash"/>
          <a:miter lim="800000"/>
        </a:ln>
        <a:effectLst/>
      </dgm:spPr>
    </dgm:pt>
    <dgm:pt modelId="{1F884746-4ABC-44D0-A1B2-B9B60F6374A8}" type="pres">
      <dgm:prSet presAssocID="{65EB5A9F-33BC-47AA-8E71-97A6186C5AC7}" presName="ConnectorPoint" presStyleLbl="alignNode1" presStyleIdx="0" presStyleCnt="7"/>
      <dgm:spPr/>
    </dgm:pt>
    <dgm:pt modelId="{15FBC3E5-0FA0-4B5B-9C2D-CE69EAE84E4A}" type="pres">
      <dgm:prSet presAssocID="{65EB5A9F-33BC-47AA-8E71-97A6186C5AC7}" presName="EmptyPlaceHolder" presStyleCnt="0"/>
      <dgm:spPr/>
    </dgm:pt>
    <dgm:pt modelId="{2FC036D7-3950-47E3-9E0D-A5A44BB35557}" type="pres">
      <dgm:prSet presAssocID="{731EDEC4-E020-4FB7-B3ED-CC25B9D97F8F}" presName="spaceBetweenRectangles" presStyleCnt="0"/>
      <dgm:spPr/>
    </dgm:pt>
    <dgm:pt modelId="{30C68356-FAE6-4D37-98F1-97935B4F82B8}" type="pres">
      <dgm:prSet presAssocID="{19BB8016-2282-4295-B443-2DE6C01D6F2A}" presName="composite" presStyleCnt="0"/>
      <dgm:spPr/>
    </dgm:pt>
    <dgm:pt modelId="{699C60CD-934D-4582-8A13-3AA32DEFFAF0}" type="pres">
      <dgm:prSet presAssocID="{19BB8016-2282-4295-B443-2DE6C01D6F2A}" presName="L1TextContainer" presStyleLbl="revTx" presStyleIdx="1" presStyleCnt="7">
        <dgm:presLayoutVars>
          <dgm:chMax val="1"/>
          <dgm:chPref val="1"/>
          <dgm:bulletEnabled val="1"/>
        </dgm:presLayoutVars>
      </dgm:prSet>
      <dgm:spPr/>
    </dgm:pt>
    <dgm:pt modelId="{E232D59E-1A81-461A-A9EC-72DAB5CA9F1D}" type="pres">
      <dgm:prSet presAssocID="{19BB8016-2282-4295-B443-2DE6C01D6F2A}" presName="L2TextContainerWrapper" presStyleCnt="0">
        <dgm:presLayoutVars>
          <dgm:chMax val="0"/>
          <dgm:chPref val="0"/>
          <dgm:bulletEnabled val="1"/>
        </dgm:presLayoutVars>
      </dgm:prSet>
      <dgm:spPr/>
    </dgm:pt>
    <dgm:pt modelId="{00980057-E1AF-4A0B-866A-8F7140B3A51C}" type="pres">
      <dgm:prSet presAssocID="{19BB8016-2282-4295-B443-2DE6C01D6F2A}" presName="L2TextContainer" presStyleLbl="bgAcc1" presStyleIdx="1" presStyleCnt="7"/>
      <dgm:spPr/>
    </dgm:pt>
    <dgm:pt modelId="{95265540-B858-46EA-B4CD-9CE4F8793699}" type="pres">
      <dgm:prSet presAssocID="{19BB8016-2282-4295-B443-2DE6C01D6F2A}" presName="FlexibleEmptyPlaceHolder" presStyleCnt="0"/>
      <dgm:spPr/>
    </dgm:pt>
    <dgm:pt modelId="{FC6C6F49-4203-4846-8A39-7376E108DEA1}" type="pres">
      <dgm:prSet presAssocID="{19BB8016-2282-4295-B443-2DE6C01D6F2A}" presName="ConnectLine" presStyleLbl="sibTrans1D1" presStyleIdx="1" presStyleCnt="7"/>
      <dgm:spPr>
        <a:noFill/>
        <a:ln w="12700" cap="flat" cmpd="sng" algn="ctr">
          <a:solidFill>
            <a:schemeClr val="accent1">
              <a:hueOff val="0"/>
              <a:satOff val="0"/>
              <a:lumOff val="0"/>
              <a:alphaOff val="0"/>
            </a:schemeClr>
          </a:solidFill>
          <a:prstDash val="dash"/>
          <a:miter lim="800000"/>
        </a:ln>
        <a:effectLst/>
      </dgm:spPr>
    </dgm:pt>
    <dgm:pt modelId="{905707A5-A983-48B1-9804-42DA64AB7941}" type="pres">
      <dgm:prSet presAssocID="{19BB8016-2282-4295-B443-2DE6C01D6F2A}" presName="ConnectorPoint" presStyleLbl="alignNode1" presStyleIdx="1" presStyleCnt="7"/>
      <dgm:spPr/>
    </dgm:pt>
    <dgm:pt modelId="{462F44E4-6779-4E11-9490-915C2E0D8CEB}" type="pres">
      <dgm:prSet presAssocID="{19BB8016-2282-4295-B443-2DE6C01D6F2A}" presName="EmptyPlaceHolder" presStyleCnt="0"/>
      <dgm:spPr/>
    </dgm:pt>
    <dgm:pt modelId="{99E9B2B5-F3D9-4090-B385-E60395CFC35E}" type="pres">
      <dgm:prSet presAssocID="{4BBD0065-91D3-43BC-89E5-009B51CE9B3D}" presName="spaceBetweenRectangles" presStyleCnt="0"/>
      <dgm:spPr/>
    </dgm:pt>
    <dgm:pt modelId="{AFF55BFC-09F5-426F-8D0A-B144558751B1}" type="pres">
      <dgm:prSet presAssocID="{F679A97C-26C3-420B-B86C-93869397CEF7}" presName="composite" presStyleCnt="0"/>
      <dgm:spPr/>
    </dgm:pt>
    <dgm:pt modelId="{1EF93031-2C85-4C70-B96B-F275A490404F}" type="pres">
      <dgm:prSet presAssocID="{F679A97C-26C3-420B-B86C-93869397CEF7}" presName="L1TextContainer" presStyleLbl="revTx" presStyleIdx="2" presStyleCnt="7">
        <dgm:presLayoutVars>
          <dgm:chMax val="1"/>
          <dgm:chPref val="1"/>
          <dgm:bulletEnabled val="1"/>
        </dgm:presLayoutVars>
      </dgm:prSet>
      <dgm:spPr/>
    </dgm:pt>
    <dgm:pt modelId="{81B2DFF4-C15E-4BF5-AE4F-A244C81425A9}" type="pres">
      <dgm:prSet presAssocID="{F679A97C-26C3-420B-B86C-93869397CEF7}" presName="L2TextContainerWrapper" presStyleCnt="0">
        <dgm:presLayoutVars>
          <dgm:chMax val="0"/>
          <dgm:chPref val="0"/>
          <dgm:bulletEnabled val="1"/>
        </dgm:presLayoutVars>
      </dgm:prSet>
      <dgm:spPr/>
    </dgm:pt>
    <dgm:pt modelId="{A7CE270A-0CA3-4101-839D-AC1B664A9888}" type="pres">
      <dgm:prSet presAssocID="{F679A97C-26C3-420B-B86C-93869397CEF7}" presName="L2TextContainer" presStyleLbl="bgAcc1" presStyleIdx="2" presStyleCnt="7"/>
      <dgm:spPr/>
    </dgm:pt>
    <dgm:pt modelId="{FDDBD049-B20E-4939-ADA1-C14E6AFD6E14}" type="pres">
      <dgm:prSet presAssocID="{F679A97C-26C3-420B-B86C-93869397CEF7}" presName="FlexibleEmptyPlaceHolder" presStyleCnt="0"/>
      <dgm:spPr/>
    </dgm:pt>
    <dgm:pt modelId="{65FAE346-639B-4D9B-BA95-305940461422}" type="pres">
      <dgm:prSet presAssocID="{F679A97C-26C3-420B-B86C-93869397CEF7}" presName="ConnectLine" presStyleLbl="sibTrans1D1" presStyleIdx="2" presStyleCnt="7"/>
      <dgm:spPr>
        <a:noFill/>
        <a:ln w="12700" cap="flat" cmpd="sng" algn="ctr">
          <a:solidFill>
            <a:schemeClr val="accent1">
              <a:hueOff val="0"/>
              <a:satOff val="0"/>
              <a:lumOff val="0"/>
              <a:alphaOff val="0"/>
            </a:schemeClr>
          </a:solidFill>
          <a:prstDash val="dash"/>
          <a:miter lim="800000"/>
        </a:ln>
        <a:effectLst/>
      </dgm:spPr>
    </dgm:pt>
    <dgm:pt modelId="{EBB3119E-E588-4A46-923F-E50CF7EEFAF9}" type="pres">
      <dgm:prSet presAssocID="{F679A97C-26C3-420B-B86C-93869397CEF7}" presName="ConnectorPoint" presStyleLbl="alignNode1" presStyleIdx="2" presStyleCnt="7"/>
      <dgm:spPr/>
    </dgm:pt>
    <dgm:pt modelId="{1ABA25EB-E488-4C72-955C-F02B83B7A460}" type="pres">
      <dgm:prSet presAssocID="{F679A97C-26C3-420B-B86C-93869397CEF7}" presName="EmptyPlaceHolder" presStyleCnt="0"/>
      <dgm:spPr/>
    </dgm:pt>
    <dgm:pt modelId="{12C83D58-CD58-4412-A916-997435CE7307}" type="pres">
      <dgm:prSet presAssocID="{02F67B3F-59CD-46C1-93FE-9E6512CA4121}" presName="spaceBetweenRectangles" presStyleCnt="0"/>
      <dgm:spPr/>
    </dgm:pt>
    <dgm:pt modelId="{B1C2FC29-7D4B-4BF2-A0DB-69B5E9BC6780}" type="pres">
      <dgm:prSet presAssocID="{0EE8923B-BA8E-4768-9C0E-4FD157DCD69F}" presName="composite" presStyleCnt="0"/>
      <dgm:spPr/>
    </dgm:pt>
    <dgm:pt modelId="{B28FCF27-FD46-4D8C-A673-9281BB93D397}" type="pres">
      <dgm:prSet presAssocID="{0EE8923B-BA8E-4768-9C0E-4FD157DCD69F}" presName="L1TextContainer" presStyleLbl="revTx" presStyleIdx="3" presStyleCnt="7">
        <dgm:presLayoutVars>
          <dgm:chMax val="1"/>
          <dgm:chPref val="1"/>
          <dgm:bulletEnabled val="1"/>
        </dgm:presLayoutVars>
      </dgm:prSet>
      <dgm:spPr/>
    </dgm:pt>
    <dgm:pt modelId="{4D3798C6-96D1-4853-BE27-7088E6A002C8}" type="pres">
      <dgm:prSet presAssocID="{0EE8923B-BA8E-4768-9C0E-4FD157DCD69F}" presName="L2TextContainerWrapper" presStyleCnt="0">
        <dgm:presLayoutVars>
          <dgm:chMax val="0"/>
          <dgm:chPref val="0"/>
          <dgm:bulletEnabled val="1"/>
        </dgm:presLayoutVars>
      </dgm:prSet>
      <dgm:spPr/>
    </dgm:pt>
    <dgm:pt modelId="{4C4698FC-60A6-432A-8FD3-2A260999CC8F}" type="pres">
      <dgm:prSet presAssocID="{0EE8923B-BA8E-4768-9C0E-4FD157DCD69F}" presName="L2TextContainer" presStyleLbl="bgAcc1" presStyleIdx="3" presStyleCnt="7"/>
      <dgm:spPr/>
    </dgm:pt>
    <dgm:pt modelId="{96FA85F7-E113-43CB-9D48-BD86AB741F95}" type="pres">
      <dgm:prSet presAssocID="{0EE8923B-BA8E-4768-9C0E-4FD157DCD69F}" presName="FlexibleEmptyPlaceHolder" presStyleCnt="0"/>
      <dgm:spPr/>
    </dgm:pt>
    <dgm:pt modelId="{EDAEF0D0-7E45-4CA5-9088-17BE53486698}" type="pres">
      <dgm:prSet presAssocID="{0EE8923B-BA8E-4768-9C0E-4FD157DCD69F}" presName="ConnectLine" presStyleLbl="sibTrans1D1" presStyleIdx="3" presStyleCnt="7"/>
      <dgm:spPr>
        <a:noFill/>
        <a:ln w="12700" cap="flat" cmpd="sng" algn="ctr">
          <a:solidFill>
            <a:schemeClr val="accent1">
              <a:hueOff val="0"/>
              <a:satOff val="0"/>
              <a:lumOff val="0"/>
              <a:alphaOff val="0"/>
            </a:schemeClr>
          </a:solidFill>
          <a:prstDash val="dash"/>
          <a:miter lim="800000"/>
        </a:ln>
        <a:effectLst/>
      </dgm:spPr>
    </dgm:pt>
    <dgm:pt modelId="{A1C8C58D-4AB8-4ED8-865F-FA670CB75FAE}" type="pres">
      <dgm:prSet presAssocID="{0EE8923B-BA8E-4768-9C0E-4FD157DCD69F}" presName="ConnectorPoint" presStyleLbl="alignNode1" presStyleIdx="3" presStyleCnt="7"/>
      <dgm:spPr/>
    </dgm:pt>
    <dgm:pt modelId="{D42104D2-9B23-4D3C-8D87-26D52B92A956}" type="pres">
      <dgm:prSet presAssocID="{0EE8923B-BA8E-4768-9C0E-4FD157DCD69F}" presName="EmptyPlaceHolder" presStyleCnt="0"/>
      <dgm:spPr/>
    </dgm:pt>
    <dgm:pt modelId="{EF16D3B3-5675-4516-9A34-CEC819CC0D1B}" type="pres">
      <dgm:prSet presAssocID="{151992CC-83B0-472E-BBB3-0864099D8DB4}" presName="spaceBetweenRectangles" presStyleCnt="0"/>
      <dgm:spPr/>
    </dgm:pt>
    <dgm:pt modelId="{F6A0A6FB-B0B9-4924-B469-26E7F1FFB06B}" type="pres">
      <dgm:prSet presAssocID="{FA14BC08-0893-4EA9-A053-B7E0FE706850}" presName="composite" presStyleCnt="0"/>
      <dgm:spPr/>
    </dgm:pt>
    <dgm:pt modelId="{CF242A6F-D460-4AD5-9FD7-D66CD8F1FE50}" type="pres">
      <dgm:prSet presAssocID="{FA14BC08-0893-4EA9-A053-B7E0FE706850}" presName="L1TextContainer" presStyleLbl="revTx" presStyleIdx="4" presStyleCnt="7">
        <dgm:presLayoutVars>
          <dgm:chMax val="1"/>
          <dgm:chPref val="1"/>
          <dgm:bulletEnabled val="1"/>
        </dgm:presLayoutVars>
      </dgm:prSet>
      <dgm:spPr/>
    </dgm:pt>
    <dgm:pt modelId="{89A4C130-F851-4E1E-AF5F-49D62E42A058}" type="pres">
      <dgm:prSet presAssocID="{FA14BC08-0893-4EA9-A053-B7E0FE706850}" presName="L2TextContainerWrapper" presStyleCnt="0">
        <dgm:presLayoutVars>
          <dgm:chMax val="0"/>
          <dgm:chPref val="0"/>
          <dgm:bulletEnabled val="1"/>
        </dgm:presLayoutVars>
      </dgm:prSet>
      <dgm:spPr/>
    </dgm:pt>
    <dgm:pt modelId="{7DADE3DC-98C2-458A-9B51-ED7D07C63DEF}" type="pres">
      <dgm:prSet presAssocID="{FA14BC08-0893-4EA9-A053-B7E0FE706850}" presName="L2TextContainer" presStyleLbl="bgAcc1" presStyleIdx="4" presStyleCnt="7"/>
      <dgm:spPr/>
    </dgm:pt>
    <dgm:pt modelId="{F3DE8E90-DB8A-4FCD-8DB4-A2FD0A45484A}" type="pres">
      <dgm:prSet presAssocID="{FA14BC08-0893-4EA9-A053-B7E0FE706850}" presName="FlexibleEmptyPlaceHolder" presStyleCnt="0"/>
      <dgm:spPr/>
    </dgm:pt>
    <dgm:pt modelId="{95A617D4-7A2A-470F-B767-B87485F53043}" type="pres">
      <dgm:prSet presAssocID="{FA14BC08-0893-4EA9-A053-B7E0FE706850}" presName="ConnectLine" presStyleLbl="sibTrans1D1" presStyleIdx="4" presStyleCnt="7"/>
      <dgm:spPr>
        <a:noFill/>
        <a:ln w="12700" cap="flat" cmpd="sng" algn="ctr">
          <a:solidFill>
            <a:schemeClr val="accent1">
              <a:hueOff val="0"/>
              <a:satOff val="0"/>
              <a:lumOff val="0"/>
              <a:alphaOff val="0"/>
            </a:schemeClr>
          </a:solidFill>
          <a:prstDash val="dash"/>
          <a:miter lim="800000"/>
        </a:ln>
        <a:effectLst/>
      </dgm:spPr>
    </dgm:pt>
    <dgm:pt modelId="{2019537C-8461-4F42-B277-6F78B9CB2996}" type="pres">
      <dgm:prSet presAssocID="{FA14BC08-0893-4EA9-A053-B7E0FE706850}" presName="ConnectorPoint" presStyleLbl="alignNode1" presStyleIdx="4" presStyleCnt="7"/>
      <dgm:spPr/>
    </dgm:pt>
    <dgm:pt modelId="{4CE453E9-D477-4FC5-8386-035D4B0BDE08}" type="pres">
      <dgm:prSet presAssocID="{FA14BC08-0893-4EA9-A053-B7E0FE706850}" presName="EmptyPlaceHolder" presStyleCnt="0"/>
      <dgm:spPr/>
    </dgm:pt>
    <dgm:pt modelId="{1F947742-6517-450F-B6C5-A4E85C861235}" type="pres">
      <dgm:prSet presAssocID="{58DCE771-8424-4384-B437-155821FA7C6D}" presName="spaceBetweenRectangles" presStyleCnt="0"/>
      <dgm:spPr/>
    </dgm:pt>
    <dgm:pt modelId="{58274F42-9DC3-4CD9-90F9-DAF5FFDFB5ED}" type="pres">
      <dgm:prSet presAssocID="{09A9ED68-9FC6-4EE1-8022-906C555E57B6}" presName="composite" presStyleCnt="0"/>
      <dgm:spPr/>
    </dgm:pt>
    <dgm:pt modelId="{9963BB48-7BA8-4612-A112-891D0D1181EE}" type="pres">
      <dgm:prSet presAssocID="{09A9ED68-9FC6-4EE1-8022-906C555E57B6}" presName="L1TextContainer" presStyleLbl="revTx" presStyleIdx="5" presStyleCnt="7">
        <dgm:presLayoutVars>
          <dgm:chMax val="1"/>
          <dgm:chPref val="1"/>
          <dgm:bulletEnabled val="1"/>
        </dgm:presLayoutVars>
      </dgm:prSet>
      <dgm:spPr/>
    </dgm:pt>
    <dgm:pt modelId="{8055888E-CE51-4AC6-9E19-3CCBF1123273}" type="pres">
      <dgm:prSet presAssocID="{09A9ED68-9FC6-4EE1-8022-906C555E57B6}" presName="L2TextContainerWrapper" presStyleCnt="0">
        <dgm:presLayoutVars>
          <dgm:chMax val="0"/>
          <dgm:chPref val="0"/>
          <dgm:bulletEnabled val="1"/>
        </dgm:presLayoutVars>
      </dgm:prSet>
      <dgm:spPr/>
    </dgm:pt>
    <dgm:pt modelId="{BF989FC2-9B64-4892-AE19-4486D5750C88}" type="pres">
      <dgm:prSet presAssocID="{09A9ED68-9FC6-4EE1-8022-906C555E57B6}" presName="L2TextContainer" presStyleLbl="bgAcc1" presStyleIdx="5" presStyleCnt="7"/>
      <dgm:spPr/>
    </dgm:pt>
    <dgm:pt modelId="{5C7593A2-2497-489A-B719-685A6E4628B6}" type="pres">
      <dgm:prSet presAssocID="{09A9ED68-9FC6-4EE1-8022-906C555E57B6}" presName="FlexibleEmptyPlaceHolder" presStyleCnt="0"/>
      <dgm:spPr/>
    </dgm:pt>
    <dgm:pt modelId="{F882B1B3-BF43-4FE5-8E93-3E6A2FD804DB}" type="pres">
      <dgm:prSet presAssocID="{09A9ED68-9FC6-4EE1-8022-906C555E57B6}" presName="ConnectLine" presStyleLbl="sibTrans1D1" presStyleIdx="5" presStyleCnt="7"/>
      <dgm:spPr>
        <a:noFill/>
        <a:ln w="12700" cap="flat" cmpd="sng" algn="ctr">
          <a:solidFill>
            <a:schemeClr val="accent1">
              <a:hueOff val="0"/>
              <a:satOff val="0"/>
              <a:lumOff val="0"/>
              <a:alphaOff val="0"/>
            </a:schemeClr>
          </a:solidFill>
          <a:prstDash val="dash"/>
          <a:miter lim="800000"/>
        </a:ln>
        <a:effectLst/>
      </dgm:spPr>
    </dgm:pt>
    <dgm:pt modelId="{66CC90AF-2B35-49D4-85C9-B0CB0C06FB21}" type="pres">
      <dgm:prSet presAssocID="{09A9ED68-9FC6-4EE1-8022-906C555E57B6}" presName="ConnectorPoint" presStyleLbl="alignNode1" presStyleIdx="5" presStyleCnt="7"/>
      <dgm:spPr/>
    </dgm:pt>
    <dgm:pt modelId="{A15ECA98-7B37-414B-8CD1-79E90A0F3B49}" type="pres">
      <dgm:prSet presAssocID="{09A9ED68-9FC6-4EE1-8022-906C555E57B6}" presName="EmptyPlaceHolder" presStyleCnt="0"/>
      <dgm:spPr/>
    </dgm:pt>
    <dgm:pt modelId="{3936E383-1796-436A-B6C7-F00165C98BA0}" type="pres">
      <dgm:prSet presAssocID="{2A1D65EC-E8A5-4552-92AA-6D86E760F97A}" presName="spaceBetweenRectangles" presStyleCnt="0"/>
      <dgm:spPr/>
    </dgm:pt>
    <dgm:pt modelId="{C44D6786-7A3C-4344-95F6-E2209CA88415}" type="pres">
      <dgm:prSet presAssocID="{D8DBC9E0-BEBC-4F10-9B19-8F4F9755EB07}" presName="composite" presStyleCnt="0"/>
      <dgm:spPr/>
    </dgm:pt>
    <dgm:pt modelId="{73E6CEF8-F850-41FD-8A91-5A0AA4DB896E}" type="pres">
      <dgm:prSet presAssocID="{D8DBC9E0-BEBC-4F10-9B19-8F4F9755EB07}" presName="L1TextContainer" presStyleLbl="revTx" presStyleIdx="6" presStyleCnt="7">
        <dgm:presLayoutVars>
          <dgm:chMax val="1"/>
          <dgm:chPref val="1"/>
          <dgm:bulletEnabled val="1"/>
        </dgm:presLayoutVars>
      </dgm:prSet>
      <dgm:spPr/>
    </dgm:pt>
    <dgm:pt modelId="{43D878DB-3515-4EB4-831D-0F0BCB38BD09}" type="pres">
      <dgm:prSet presAssocID="{D8DBC9E0-BEBC-4F10-9B19-8F4F9755EB07}" presName="L2TextContainerWrapper" presStyleCnt="0">
        <dgm:presLayoutVars>
          <dgm:chMax val="0"/>
          <dgm:chPref val="0"/>
          <dgm:bulletEnabled val="1"/>
        </dgm:presLayoutVars>
      </dgm:prSet>
      <dgm:spPr/>
    </dgm:pt>
    <dgm:pt modelId="{D2793851-9592-4C15-966A-BBC269F99B39}" type="pres">
      <dgm:prSet presAssocID="{D8DBC9E0-BEBC-4F10-9B19-8F4F9755EB07}" presName="L2TextContainer" presStyleLbl="bgAcc1" presStyleIdx="6" presStyleCnt="7"/>
      <dgm:spPr/>
    </dgm:pt>
    <dgm:pt modelId="{9E3A1207-19A0-4FCE-923E-15C35DDA6A02}" type="pres">
      <dgm:prSet presAssocID="{D8DBC9E0-BEBC-4F10-9B19-8F4F9755EB07}" presName="FlexibleEmptyPlaceHolder" presStyleCnt="0"/>
      <dgm:spPr/>
    </dgm:pt>
    <dgm:pt modelId="{8C422A07-E78A-462A-AA6E-9E80BB3A8E69}" type="pres">
      <dgm:prSet presAssocID="{D8DBC9E0-BEBC-4F10-9B19-8F4F9755EB07}" presName="ConnectLine" presStyleLbl="sibTrans1D1" presStyleIdx="6" presStyleCnt="7"/>
      <dgm:spPr>
        <a:noFill/>
        <a:ln w="12700" cap="flat" cmpd="sng" algn="ctr">
          <a:solidFill>
            <a:schemeClr val="accent1">
              <a:hueOff val="0"/>
              <a:satOff val="0"/>
              <a:lumOff val="0"/>
              <a:alphaOff val="0"/>
            </a:schemeClr>
          </a:solidFill>
          <a:prstDash val="dash"/>
          <a:miter lim="800000"/>
        </a:ln>
        <a:effectLst/>
      </dgm:spPr>
    </dgm:pt>
    <dgm:pt modelId="{312E0C07-324C-4E14-80D5-429ACD325459}" type="pres">
      <dgm:prSet presAssocID="{D8DBC9E0-BEBC-4F10-9B19-8F4F9755EB07}" presName="ConnectorPoint" presStyleLbl="alignNode1" presStyleIdx="6" presStyleCnt="7"/>
      <dgm:spPr/>
    </dgm:pt>
    <dgm:pt modelId="{2FD422EB-E24F-4907-91CB-385226BF3DF1}" type="pres">
      <dgm:prSet presAssocID="{D8DBC9E0-BEBC-4F10-9B19-8F4F9755EB07}" presName="EmptyPlaceHolder" presStyleCnt="0"/>
      <dgm:spPr/>
    </dgm:pt>
  </dgm:ptLst>
  <dgm:cxnLst>
    <dgm:cxn modelId="{8EB8C405-080C-428C-A440-CD6EAE78915B}" srcId="{0FE25999-2B25-45FA-B681-4FBDA70683CA}" destId="{19BB8016-2282-4295-B443-2DE6C01D6F2A}" srcOrd="1" destOrd="0" parTransId="{0272176C-D3DF-40A2-AD6C-627E7287F3FB}" sibTransId="{4BBD0065-91D3-43BC-89E5-009B51CE9B3D}"/>
    <dgm:cxn modelId="{9851B00D-99C6-4180-8F47-0E3A481C8107}" type="presOf" srcId="{30FBFC05-29A6-437F-8839-C5DB08FAC08F}" destId="{4C4698FC-60A6-432A-8FD3-2A260999CC8F}" srcOrd="0" destOrd="0" presId="urn:microsoft.com/office/officeart/2016/7/layout/BasicTimeline"/>
    <dgm:cxn modelId="{7F289926-F311-4484-B1ED-88461409AAAA}" srcId="{0FE25999-2B25-45FA-B681-4FBDA70683CA}" destId="{65EB5A9F-33BC-47AA-8E71-97A6186C5AC7}" srcOrd="0" destOrd="0" parTransId="{B411006E-7587-4040-8A35-FF6AD0B7CDDE}" sibTransId="{731EDEC4-E020-4FB7-B3ED-CC25B9D97F8F}"/>
    <dgm:cxn modelId="{44350127-D6FE-478B-A5D7-BD3C5DAC8052}" type="presOf" srcId="{F679A97C-26C3-420B-B86C-93869397CEF7}" destId="{1EF93031-2C85-4C70-B96B-F275A490404F}" srcOrd="0" destOrd="0" presId="urn:microsoft.com/office/officeart/2016/7/layout/BasicTimeline"/>
    <dgm:cxn modelId="{9C4D932F-C35A-48E9-AA4B-49CD39375E59}" srcId="{F679A97C-26C3-420B-B86C-93869397CEF7}" destId="{E0CF70F2-00DA-4FD5-A7ED-24DAC8A2AB57}" srcOrd="0" destOrd="0" parTransId="{41EB4566-B4FB-462A-B190-C96DB0BEA806}" sibTransId="{6FD291B5-FCE2-4075-9909-DD26598C184C}"/>
    <dgm:cxn modelId="{12F3AB33-FD40-490D-A0D9-568456A43494}" srcId="{0FE25999-2B25-45FA-B681-4FBDA70683CA}" destId="{D8DBC9E0-BEBC-4F10-9B19-8F4F9755EB07}" srcOrd="6" destOrd="0" parTransId="{1ABE694F-B4E6-49CD-91D1-BA3D1E002E0D}" sibTransId="{9FE78617-5E28-4FD1-9835-B2F13BCF1673}"/>
    <dgm:cxn modelId="{0645C65B-FECC-4563-B0CF-107F898E9EE0}" srcId="{0FE25999-2B25-45FA-B681-4FBDA70683CA}" destId="{F679A97C-26C3-420B-B86C-93869397CEF7}" srcOrd="2" destOrd="0" parTransId="{8E63BD3F-FC6F-49B4-AC1A-AC66849BF6EB}" sibTransId="{02F67B3F-59CD-46C1-93FE-9E6512CA4121}"/>
    <dgm:cxn modelId="{1D41B347-3289-4197-9EA6-C76C2E823D2E}" srcId="{19BB8016-2282-4295-B443-2DE6C01D6F2A}" destId="{BA796F8B-786D-46A3-80D2-BAFC42E26479}" srcOrd="0" destOrd="0" parTransId="{C79C7409-4D11-44AD-AB2D-35C2F72B28D6}" sibTransId="{EDA3B283-EC0D-4954-A1F7-ED90BF515580}"/>
    <dgm:cxn modelId="{BADCFB4F-0181-44F9-A4ED-966469BDD1C7}" type="presOf" srcId="{D8DBC9E0-BEBC-4F10-9B19-8F4F9755EB07}" destId="{73E6CEF8-F850-41FD-8A91-5A0AA4DB896E}" srcOrd="0" destOrd="0" presId="urn:microsoft.com/office/officeart/2016/7/layout/BasicTimeline"/>
    <dgm:cxn modelId="{BB622D59-48FF-47A2-9C90-D1EC4D07F072}" srcId="{0FE25999-2B25-45FA-B681-4FBDA70683CA}" destId="{0EE8923B-BA8E-4768-9C0E-4FD157DCD69F}" srcOrd="3" destOrd="0" parTransId="{74DEF835-DC99-4E93-83F6-08D5551227D7}" sibTransId="{151992CC-83B0-472E-BBB3-0864099D8DB4}"/>
    <dgm:cxn modelId="{C0946083-0517-47C3-AB03-4EABF1752CAD}" type="presOf" srcId="{FA14BC08-0893-4EA9-A053-B7E0FE706850}" destId="{CF242A6F-D460-4AD5-9FD7-D66CD8F1FE50}" srcOrd="0" destOrd="0" presId="urn:microsoft.com/office/officeart/2016/7/layout/BasicTimeline"/>
    <dgm:cxn modelId="{645E4990-E2FF-464F-8123-F23E967E8A7E}" type="presOf" srcId="{6BFFE805-3158-44E3-9092-7F056A552EF3}" destId="{CF00210F-22B2-4714-98AA-485980DDF6FA}" srcOrd="0" destOrd="0" presId="urn:microsoft.com/office/officeart/2016/7/layout/BasicTimeline"/>
    <dgm:cxn modelId="{D6D74492-AB9A-4F6F-80EA-A060ADF7A5D5}" type="presOf" srcId="{65EB5A9F-33BC-47AA-8E71-97A6186C5AC7}" destId="{7F43DF38-FA28-401B-A707-DDF7D5CD5E31}" srcOrd="0" destOrd="0" presId="urn:microsoft.com/office/officeart/2016/7/layout/BasicTimeline"/>
    <dgm:cxn modelId="{74841794-72C6-43CB-89A4-DF3B7AE2CFBE}" type="presOf" srcId="{2CA6FC9A-EB71-4C54-8C53-F4546E197421}" destId="{BF989FC2-9B64-4892-AE19-4486D5750C88}" srcOrd="0" destOrd="0" presId="urn:microsoft.com/office/officeart/2016/7/layout/BasicTimeline"/>
    <dgm:cxn modelId="{226C1E98-505D-4418-A816-388155A7A5B1}" srcId="{0EE8923B-BA8E-4768-9C0E-4FD157DCD69F}" destId="{30FBFC05-29A6-437F-8839-C5DB08FAC08F}" srcOrd="0" destOrd="0" parTransId="{2A59B0DF-542F-45F4-912A-3681C54E39C2}" sibTransId="{FEA7C839-CCDD-4EB9-9FAD-F467B5C62A7F}"/>
    <dgm:cxn modelId="{130FE2A1-0F10-4EF4-98E0-AEE2582E1C5A}" type="presOf" srcId="{FD5A9B25-6664-4D84-9F6B-EC7F06445E84}" destId="{D2793851-9592-4C15-966A-BBC269F99B39}" srcOrd="0" destOrd="0" presId="urn:microsoft.com/office/officeart/2016/7/layout/BasicTimeline"/>
    <dgm:cxn modelId="{14F118AC-319E-4240-8FA8-C7B1EE172104}" type="presOf" srcId="{09A9ED68-9FC6-4EE1-8022-906C555E57B6}" destId="{9963BB48-7BA8-4612-A112-891D0D1181EE}" srcOrd="0" destOrd="0" presId="urn:microsoft.com/office/officeart/2016/7/layout/BasicTimeline"/>
    <dgm:cxn modelId="{20EA35AE-53A2-4C1A-89D1-7BEAD884590F}" type="presOf" srcId="{19BB8016-2282-4295-B443-2DE6C01D6F2A}" destId="{699C60CD-934D-4582-8A13-3AA32DEFFAF0}" srcOrd="0" destOrd="0" presId="urn:microsoft.com/office/officeart/2016/7/layout/BasicTimeline"/>
    <dgm:cxn modelId="{6BF835C0-2198-4BD2-B84F-4413164F6E0C}" srcId="{65EB5A9F-33BC-47AA-8E71-97A6186C5AC7}" destId="{6BFFE805-3158-44E3-9092-7F056A552EF3}" srcOrd="0" destOrd="0" parTransId="{DEF5CC63-3D4B-4008-AB49-9E8941D404C3}" sibTransId="{AEB68324-7F40-4831-99EF-AEA028A55ECB}"/>
    <dgm:cxn modelId="{65AA28CA-DACE-44C5-8E9C-7D739AA4226C}" srcId="{FA14BC08-0893-4EA9-A053-B7E0FE706850}" destId="{6A2542A5-4B40-4CC3-8C8F-90B8B8EFF94E}" srcOrd="0" destOrd="0" parTransId="{15857FB3-8244-4D2C-9075-EF8A98368F43}" sibTransId="{07D43307-CA0F-498B-A339-DE5694A7257F}"/>
    <dgm:cxn modelId="{CB7FA0D3-800E-48E6-880B-3F27D0AEB8DF}" srcId="{09A9ED68-9FC6-4EE1-8022-906C555E57B6}" destId="{2CA6FC9A-EB71-4C54-8C53-F4546E197421}" srcOrd="0" destOrd="0" parTransId="{7E27A167-39B5-4DE7-804B-985221DCD7A5}" sibTransId="{E0C7421B-C8B0-4175-B5C8-4360EC2A9C04}"/>
    <dgm:cxn modelId="{7CCD3AD6-5400-4C72-AD7F-39634072DBB8}" type="presOf" srcId="{E0CF70F2-00DA-4FD5-A7ED-24DAC8A2AB57}" destId="{A7CE270A-0CA3-4101-839D-AC1B664A9888}" srcOrd="0" destOrd="0" presId="urn:microsoft.com/office/officeart/2016/7/layout/BasicTimeline"/>
    <dgm:cxn modelId="{96BB2FEC-FEEB-4C80-ABF3-9EE1442A3CEB}" srcId="{0FE25999-2B25-45FA-B681-4FBDA70683CA}" destId="{09A9ED68-9FC6-4EE1-8022-906C555E57B6}" srcOrd="5" destOrd="0" parTransId="{918EFDF1-84E0-4BCE-8AA7-15E8329CA0C2}" sibTransId="{2A1D65EC-E8A5-4552-92AA-6D86E760F97A}"/>
    <dgm:cxn modelId="{D8AD6AEC-359A-48BF-BF59-C30288327D8D}" type="presOf" srcId="{6A2542A5-4B40-4CC3-8C8F-90B8B8EFF94E}" destId="{7DADE3DC-98C2-458A-9B51-ED7D07C63DEF}" srcOrd="0" destOrd="0" presId="urn:microsoft.com/office/officeart/2016/7/layout/BasicTimeline"/>
    <dgm:cxn modelId="{FB0AABED-70FB-41E4-8F84-F52E7932D9AB}" type="presOf" srcId="{BA796F8B-786D-46A3-80D2-BAFC42E26479}" destId="{00980057-E1AF-4A0B-866A-8F7140B3A51C}" srcOrd="0" destOrd="0" presId="urn:microsoft.com/office/officeart/2016/7/layout/BasicTimeline"/>
    <dgm:cxn modelId="{8F678AF0-26C6-4D65-AB50-DEA2034C7E44}" type="presOf" srcId="{0EE8923B-BA8E-4768-9C0E-4FD157DCD69F}" destId="{B28FCF27-FD46-4D8C-A673-9281BB93D397}" srcOrd="0" destOrd="0" presId="urn:microsoft.com/office/officeart/2016/7/layout/BasicTimeline"/>
    <dgm:cxn modelId="{779505F1-A14D-48A5-AC45-64563DD533CA}" type="presOf" srcId="{0FE25999-2B25-45FA-B681-4FBDA70683CA}" destId="{3D113ABE-33A1-42DD-BF70-F2B74295938A}" srcOrd="0" destOrd="0" presId="urn:microsoft.com/office/officeart/2016/7/layout/BasicTimeline"/>
    <dgm:cxn modelId="{7C86FFF7-60B5-47C4-9B96-7ADA21836112}" srcId="{D8DBC9E0-BEBC-4F10-9B19-8F4F9755EB07}" destId="{FD5A9B25-6664-4D84-9F6B-EC7F06445E84}" srcOrd="0" destOrd="0" parTransId="{49EC35C3-3FC1-445C-82F2-8A6D37A20502}" sibTransId="{B941F768-36F1-417B-8BFC-BD149D52E337}"/>
    <dgm:cxn modelId="{162567F9-8B71-4A83-88E3-A5D36D5EF192}" srcId="{0FE25999-2B25-45FA-B681-4FBDA70683CA}" destId="{FA14BC08-0893-4EA9-A053-B7E0FE706850}" srcOrd="4" destOrd="0" parTransId="{D9A81763-A6E0-4500-95FC-9FD3F817E964}" sibTransId="{58DCE771-8424-4384-B437-155821FA7C6D}"/>
    <dgm:cxn modelId="{C32EC877-4384-4551-B5DA-9E3F4E0118DD}" type="presParOf" srcId="{3D113ABE-33A1-42DD-BF70-F2B74295938A}" destId="{281D9809-C2A2-416E-921A-09495721B7E1}" srcOrd="0" destOrd="0" presId="urn:microsoft.com/office/officeart/2016/7/layout/BasicTimeline"/>
    <dgm:cxn modelId="{09D2866D-0B66-492B-B7EE-EBF9D817B7EC}" type="presParOf" srcId="{3D113ABE-33A1-42DD-BF70-F2B74295938A}" destId="{2E71A837-900E-4A45-AFC4-5C87BE306517}" srcOrd="1" destOrd="0" presId="urn:microsoft.com/office/officeart/2016/7/layout/BasicTimeline"/>
    <dgm:cxn modelId="{82FD778B-1B08-42D9-9A64-F361CEDFC82B}" type="presParOf" srcId="{2E71A837-900E-4A45-AFC4-5C87BE306517}" destId="{4D35A541-DB1D-4C90-AC17-BD8F24F3DB25}" srcOrd="0" destOrd="0" presId="urn:microsoft.com/office/officeart/2016/7/layout/BasicTimeline"/>
    <dgm:cxn modelId="{32B344AD-CEC8-44FF-8B2A-D41F5E619A2D}" type="presParOf" srcId="{4D35A541-DB1D-4C90-AC17-BD8F24F3DB25}" destId="{7F43DF38-FA28-401B-A707-DDF7D5CD5E31}" srcOrd="0" destOrd="0" presId="urn:microsoft.com/office/officeart/2016/7/layout/BasicTimeline"/>
    <dgm:cxn modelId="{7B17E972-0FEC-46A1-8213-0510F0057097}" type="presParOf" srcId="{4D35A541-DB1D-4C90-AC17-BD8F24F3DB25}" destId="{D97EDE12-B7A3-401B-B8F8-04DF484ECD49}" srcOrd="1" destOrd="0" presId="urn:microsoft.com/office/officeart/2016/7/layout/BasicTimeline"/>
    <dgm:cxn modelId="{38D14E95-D694-41AD-9E10-F8B2DF8DEBE5}" type="presParOf" srcId="{D97EDE12-B7A3-401B-B8F8-04DF484ECD49}" destId="{CF00210F-22B2-4714-98AA-485980DDF6FA}" srcOrd="0" destOrd="0" presId="urn:microsoft.com/office/officeart/2016/7/layout/BasicTimeline"/>
    <dgm:cxn modelId="{69DBCAC1-C6C6-44FF-9094-61E305102672}" type="presParOf" srcId="{D97EDE12-B7A3-401B-B8F8-04DF484ECD49}" destId="{E3BB539C-E522-4E01-84C3-E9CF0DB4C0E9}" srcOrd="1" destOrd="0" presId="urn:microsoft.com/office/officeart/2016/7/layout/BasicTimeline"/>
    <dgm:cxn modelId="{DCC702BB-992E-46FD-8999-8B1E30F62A2F}" type="presParOf" srcId="{4D35A541-DB1D-4C90-AC17-BD8F24F3DB25}" destId="{35EB923E-4C89-42C0-A86E-E5BE3DFC5073}" srcOrd="2" destOrd="0" presId="urn:microsoft.com/office/officeart/2016/7/layout/BasicTimeline"/>
    <dgm:cxn modelId="{BD14BECE-3A8F-4F61-9B20-AFF5EE84C6D5}" type="presParOf" srcId="{4D35A541-DB1D-4C90-AC17-BD8F24F3DB25}" destId="{1F884746-4ABC-44D0-A1B2-B9B60F6374A8}" srcOrd="3" destOrd="0" presId="urn:microsoft.com/office/officeart/2016/7/layout/BasicTimeline"/>
    <dgm:cxn modelId="{ECEA9AE2-DB18-4775-ABD7-7CE3242DB507}" type="presParOf" srcId="{4D35A541-DB1D-4C90-AC17-BD8F24F3DB25}" destId="{15FBC3E5-0FA0-4B5B-9C2D-CE69EAE84E4A}" srcOrd="4" destOrd="0" presId="urn:microsoft.com/office/officeart/2016/7/layout/BasicTimeline"/>
    <dgm:cxn modelId="{BB19C7AB-CE89-4021-BEF3-92A781369F45}" type="presParOf" srcId="{2E71A837-900E-4A45-AFC4-5C87BE306517}" destId="{2FC036D7-3950-47E3-9E0D-A5A44BB35557}" srcOrd="1" destOrd="0" presId="urn:microsoft.com/office/officeart/2016/7/layout/BasicTimeline"/>
    <dgm:cxn modelId="{D7350517-4AD9-4BF9-8396-F00960936979}" type="presParOf" srcId="{2E71A837-900E-4A45-AFC4-5C87BE306517}" destId="{30C68356-FAE6-4D37-98F1-97935B4F82B8}" srcOrd="2" destOrd="0" presId="urn:microsoft.com/office/officeart/2016/7/layout/BasicTimeline"/>
    <dgm:cxn modelId="{A15F3354-80E1-40C3-8E2E-4C92620947B6}" type="presParOf" srcId="{30C68356-FAE6-4D37-98F1-97935B4F82B8}" destId="{699C60CD-934D-4582-8A13-3AA32DEFFAF0}" srcOrd="0" destOrd="0" presId="urn:microsoft.com/office/officeart/2016/7/layout/BasicTimeline"/>
    <dgm:cxn modelId="{68A5A484-E235-429A-B25C-7D94E317E34E}" type="presParOf" srcId="{30C68356-FAE6-4D37-98F1-97935B4F82B8}" destId="{E232D59E-1A81-461A-A9EC-72DAB5CA9F1D}" srcOrd="1" destOrd="0" presId="urn:microsoft.com/office/officeart/2016/7/layout/BasicTimeline"/>
    <dgm:cxn modelId="{3B00BD28-3928-48CB-AFA1-1D9954105199}" type="presParOf" srcId="{E232D59E-1A81-461A-A9EC-72DAB5CA9F1D}" destId="{00980057-E1AF-4A0B-866A-8F7140B3A51C}" srcOrd="0" destOrd="0" presId="urn:microsoft.com/office/officeart/2016/7/layout/BasicTimeline"/>
    <dgm:cxn modelId="{AB90BAD1-5EF9-4A2E-9658-C159F4BFABF4}" type="presParOf" srcId="{E232D59E-1A81-461A-A9EC-72DAB5CA9F1D}" destId="{95265540-B858-46EA-B4CD-9CE4F8793699}" srcOrd="1" destOrd="0" presId="urn:microsoft.com/office/officeart/2016/7/layout/BasicTimeline"/>
    <dgm:cxn modelId="{80927738-B03B-422D-9F23-741AC9CB8280}" type="presParOf" srcId="{30C68356-FAE6-4D37-98F1-97935B4F82B8}" destId="{FC6C6F49-4203-4846-8A39-7376E108DEA1}" srcOrd="2" destOrd="0" presId="urn:microsoft.com/office/officeart/2016/7/layout/BasicTimeline"/>
    <dgm:cxn modelId="{4CEF7735-93D5-42F9-965A-DA5A9A3AFDEB}" type="presParOf" srcId="{30C68356-FAE6-4D37-98F1-97935B4F82B8}" destId="{905707A5-A983-48B1-9804-42DA64AB7941}" srcOrd="3" destOrd="0" presId="urn:microsoft.com/office/officeart/2016/7/layout/BasicTimeline"/>
    <dgm:cxn modelId="{157FDE04-6F37-487F-ADCF-F63DF4E92C6E}" type="presParOf" srcId="{30C68356-FAE6-4D37-98F1-97935B4F82B8}" destId="{462F44E4-6779-4E11-9490-915C2E0D8CEB}" srcOrd="4" destOrd="0" presId="urn:microsoft.com/office/officeart/2016/7/layout/BasicTimeline"/>
    <dgm:cxn modelId="{1C2B9A4E-3D14-4918-94CF-4DF4313E8002}" type="presParOf" srcId="{2E71A837-900E-4A45-AFC4-5C87BE306517}" destId="{99E9B2B5-F3D9-4090-B385-E60395CFC35E}" srcOrd="3" destOrd="0" presId="urn:microsoft.com/office/officeart/2016/7/layout/BasicTimeline"/>
    <dgm:cxn modelId="{E52ED66F-E618-4A43-8A64-0EC638092A6D}" type="presParOf" srcId="{2E71A837-900E-4A45-AFC4-5C87BE306517}" destId="{AFF55BFC-09F5-426F-8D0A-B144558751B1}" srcOrd="4" destOrd="0" presId="urn:microsoft.com/office/officeart/2016/7/layout/BasicTimeline"/>
    <dgm:cxn modelId="{C23F170E-ADE3-4750-B83A-C5080F47F930}" type="presParOf" srcId="{AFF55BFC-09F5-426F-8D0A-B144558751B1}" destId="{1EF93031-2C85-4C70-B96B-F275A490404F}" srcOrd="0" destOrd="0" presId="urn:microsoft.com/office/officeart/2016/7/layout/BasicTimeline"/>
    <dgm:cxn modelId="{7895CD13-E2C5-4595-9AED-6EA1B67C884B}" type="presParOf" srcId="{AFF55BFC-09F5-426F-8D0A-B144558751B1}" destId="{81B2DFF4-C15E-4BF5-AE4F-A244C81425A9}" srcOrd="1" destOrd="0" presId="urn:microsoft.com/office/officeart/2016/7/layout/BasicTimeline"/>
    <dgm:cxn modelId="{9E04D826-FB65-483D-8100-C97C8D392016}" type="presParOf" srcId="{81B2DFF4-C15E-4BF5-AE4F-A244C81425A9}" destId="{A7CE270A-0CA3-4101-839D-AC1B664A9888}" srcOrd="0" destOrd="0" presId="urn:microsoft.com/office/officeart/2016/7/layout/BasicTimeline"/>
    <dgm:cxn modelId="{845971AD-D09B-4BA5-92EE-50458D57DBD9}" type="presParOf" srcId="{81B2DFF4-C15E-4BF5-AE4F-A244C81425A9}" destId="{FDDBD049-B20E-4939-ADA1-C14E6AFD6E14}" srcOrd="1" destOrd="0" presId="urn:microsoft.com/office/officeart/2016/7/layout/BasicTimeline"/>
    <dgm:cxn modelId="{35274EDC-650F-4C66-B77D-AD2E37C54E3E}" type="presParOf" srcId="{AFF55BFC-09F5-426F-8D0A-B144558751B1}" destId="{65FAE346-639B-4D9B-BA95-305940461422}" srcOrd="2" destOrd="0" presId="urn:microsoft.com/office/officeart/2016/7/layout/BasicTimeline"/>
    <dgm:cxn modelId="{1901DBDE-8BC4-4E9A-BE0D-007C70064905}" type="presParOf" srcId="{AFF55BFC-09F5-426F-8D0A-B144558751B1}" destId="{EBB3119E-E588-4A46-923F-E50CF7EEFAF9}" srcOrd="3" destOrd="0" presId="urn:microsoft.com/office/officeart/2016/7/layout/BasicTimeline"/>
    <dgm:cxn modelId="{BC1F0198-D8E4-4DA5-8019-5933661F36A3}" type="presParOf" srcId="{AFF55BFC-09F5-426F-8D0A-B144558751B1}" destId="{1ABA25EB-E488-4C72-955C-F02B83B7A460}" srcOrd="4" destOrd="0" presId="urn:microsoft.com/office/officeart/2016/7/layout/BasicTimeline"/>
    <dgm:cxn modelId="{9E0AD680-A60F-4A51-8A02-AB679E2B6098}" type="presParOf" srcId="{2E71A837-900E-4A45-AFC4-5C87BE306517}" destId="{12C83D58-CD58-4412-A916-997435CE7307}" srcOrd="5" destOrd="0" presId="urn:microsoft.com/office/officeart/2016/7/layout/BasicTimeline"/>
    <dgm:cxn modelId="{1E7A6BDC-79BE-45A2-ABAA-AA5C0168287B}" type="presParOf" srcId="{2E71A837-900E-4A45-AFC4-5C87BE306517}" destId="{B1C2FC29-7D4B-4BF2-A0DB-69B5E9BC6780}" srcOrd="6" destOrd="0" presId="urn:microsoft.com/office/officeart/2016/7/layout/BasicTimeline"/>
    <dgm:cxn modelId="{D15EFDCA-7881-4E7E-969D-E7F231F3E67A}" type="presParOf" srcId="{B1C2FC29-7D4B-4BF2-A0DB-69B5E9BC6780}" destId="{B28FCF27-FD46-4D8C-A673-9281BB93D397}" srcOrd="0" destOrd="0" presId="urn:microsoft.com/office/officeart/2016/7/layout/BasicTimeline"/>
    <dgm:cxn modelId="{D229AA55-0A7E-4166-B291-0323658EA741}" type="presParOf" srcId="{B1C2FC29-7D4B-4BF2-A0DB-69B5E9BC6780}" destId="{4D3798C6-96D1-4853-BE27-7088E6A002C8}" srcOrd="1" destOrd="0" presId="urn:microsoft.com/office/officeart/2016/7/layout/BasicTimeline"/>
    <dgm:cxn modelId="{C97623B8-BF71-4760-9847-8A7EB36EDC91}" type="presParOf" srcId="{4D3798C6-96D1-4853-BE27-7088E6A002C8}" destId="{4C4698FC-60A6-432A-8FD3-2A260999CC8F}" srcOrd="0" destOrd="0" presId="urn:microsoft.com/office/officeart/2016/7/layout/BasicTimeline"/>
    <dgm:cxn modelId="{69E7E68D-29E2-4ADB-B91E-AE5FB4EB52C0}" type="presParOf" srcId="{4D3798C6-96D1-4853-BE27-7088E6A002C8}" destId="{96FA85F7-E113-43CB-9D48-BD86AB741F95}" srcOrd="1" destOrd="0" presId="urn:microsoft.com/office/officeart/2016/7/layout/BasicTimeline"/>
    <dgm:cxn modelId="{C916CD95-B7FB-42E2-AC12-4C9C046F907E}" type="presParOf" srcId="{B1C2FC29-7D4B-4BF2-A0DB-69B5E9BC6780}" destId="{EDAEF0D0-7E45-4CA5-9088-17BE53486698}" srcOrd="2" destOrd="0" presId="urn:microsoft.com/office/officeart/2016/7/layout/BasicTimeline"/>
    <dgm:cxn modelId="{EAC4579E-F379-445D-B413-8E27FBC68EF2}" type="presParOf" srcId="{B1C2FC29-7D4B-4BF2-A0DB-69B5E9BC6780}" destId="{A1C8C58D-4AB8-4ED8-865F-FA670CB75FAE}" srcOrd="3" destOrd="0" presId="urn:microsoft.com/office/officeart/2016/7/layout/BasicTimeline"/>
    <dgm:cxn modelId="{9EC6CF6D-C25C-4FEA-82F2-6CAA315A79E0}" type="presParOf" srcId="{B1C2FC29-7D4B-4BF2-A0DB-69B5E9BC6780}" destId="{D42104D2-9B23-4D3C-8D87-26D52B92A956}" srcOrd="4" destOrd="0" presId="urn:microsoft.com/office/officeart/2016/7/layout/BasicTimeline"/>
    <dgm:cxn modelId="{AD5F7525-BF2D-4DE0-ABD6-0F56A28CEEF5}" type="presParOf" srcId="{2E71A837-900E-4A45-AFC4-5C87BE306517}" destId="{EF16D3B3-5675-4516-9A34-CEC819CC0D1B}" srcOrd="7" destOrd="0" presId="urn:microsoft.com/office/officeart/2016/7/layout/BasicTimeline"/>
    <dgm:cxn modelId="{BAAFFECE-A3D7-4214-9CD0-141D9C7CD2A1}" type="presParOf" srcId="{2E71A837-900E-4A45-AFC4-5C87BE306517}" destId="{F6A0A6FB-B0B9-4924-B469-26E7F1FFB06B}" srcOrd="8" destOrd="0" presId="urn:microsoft.com/office/officeart/2016/7/layout/BasicTimeline"/>
    <dgm:cxn modelId="{6139D32C-0407-46A2-8A5B-CE05BE007B32}" type="presParOf" srcId="{F6A0A6FB-B0B9-4924-B469-26E7F1FFB06B}" destId="{CF242A6F-D460-4AD5-9FD7-D66CD8F1FE50}" srcOrd="0" destOrd="0" presId="urn:microsoft.com/office/officeart/2016/7/layout/BasicTimeline"/>
    <dgm:cxn modelId="{5C42E5DC-5F72-4CBA-BC4C-480BD3D58A4F}" type="presParOf" srcId="{F6A0A6FB-B0B9-4924-B469-26E7F1FFB06B}" destId="{89A4C130-F851-4E1E-AF5F-49D62E42A058}" srcOrd="1" destOrd="0" presId="urn:microsoft.com/office/officeart/2016/7/layout/BasicTimeline"/>
    <dgm:cxn modelId="{30760A8D-1512-4094-88DD-93BA6F89CB36}" type="presParOf" srcId="{89A4C130-F851-4E1E-AF5F-49D62E42A058}" destId="{7DADE3DC-98C2-458A-9B51-ED7D07C63DEF}" srcOrd="0" destOrd="0" presId="urn:microsoft.com/office/officeart/2016/7/layout/BasicTimeline"/>
    <dgm:cxn modelId="{A0F5608D-6E84-4E96-9F2E-A56C177B2971}" type="presParOf" srcId="{89A4C130-F851-4E1E-AF5F-49D62E42A058}" destId="{F3DE8E90-DB8A-4FCD-8DB4-A2FD0A45484A}" srcOrd="1" destOrd="0" presId="urn:microsoft.com/office/officeart/2016/7/layout/BasicTimeline"/>
    <dgm:cxn modelId="{645F853B-CD54-4443-818F-79460C842072}" type="presParOf" srcId="{F6A0A6FB-B0B9-4924-B469-26E7F1FFB06B}" destId="{95A617D4-7A2A-470F-B767-B87485F53043}" srcOrd="2" destOrd="0" presId="urn:microsoft.com/office/officeart/2016/7/layout/BasicTimeline"/>
    <dgm:cxn modelId="{94EA5D65-2C4D-4E07-8082-4D161EFDB979}" type="presParOf" srcId="{F6A0A6FB-B0B9-4924-B469-26E7F1FFB06B}" destId="{2019537C-8461-4F42-B277-6F78B9CB2996}" srcOrd="3" destOrd="0" presId="urn:microsoft.com/office/officeart/2016/7/layout/BasicTimeline"/>
    <dgm:cxn modelId="{E6D036FA-FF11-47E9-B3CA-F1027619285D}" type="presParOf" srcId="{F6A0A6FB-B0B9-4924-B469-26E7F1FFB06B}" destId="{4CE453E9-D477-4FC5-8386-035D4B0BDE08}" srcOrd="4" destOrd="0" presId="urn:microsoft.com/office/officeart/2016/7/layout/BasicTimeline"/>
    <dgm:cxn modelId="{88B10D0E-9CB8-43C8-A0A4-6F3A2FAFE037}" type="presParOf" srcId="{2E71A837-900E-4A45-AFC4-5C87BE306517}" destId="{1F947742-6517-450F-B6C5-A4E85C861235}" srcOrd="9" destOrd="0" presId="urn:microsoft.com/office/officeart/2016/7/layout/BasicTimeline"/>
    <dgm:cxn modelId="{39957D31-9C88-4317-9999-5F6659946004}" type="presParOf" srcId="{2E71A837-900E-4A45-AFC4-5C87BE306517}" destId="{58274F42-9DC3-4CD9-90F9-DAF5FFDFB5ED}" srcOrd="10" destOrd="0" presId="urn:microsoft.com/office/officeart/2016/7/layout/BasicTimeline"/>
    <dgm:cxn modelId="{AB893AE4-476F-43BC-A374-182388A88346}" type="presParOf" srcId="{58274F42-9DC3-4CD9-90F9-DAF5FFDFB5ED}" destId="{9963BB48-7BA8-4612-A112-891D0D1181EE}" srcOrd="0" destOrd="0" presId="urn:microsoft.com/office/officeart/2016/7/layout/BasicTimeline"/>
    <dgm:cxn modelId="{2592B688-3C36-4116-BE86-A637F9E496E6}" type="presParOf" srcId="{58274F42-9DC3-4CD9-90F9-DAF5FFDFB5ED}" destId="{8055888E-CE51-4AC6-9E19-3CCBF1123273}" srcOrd="1" destOrd="0" presId="urn:microsoft.com/office/officeart/2016/7/layout/BasicTimeline"/>
    <dgm:cxn modelId="{282AAB43-7101-43D4-9F79-0DD61F294FD8}" type="presParOf" srcId="{8055888E-CE51-4AC6-9E19-3CCBF1123273}" destId="{BF989FC2-9B64-4892-AE19-4486D5750C88}" srcOrd="0" destOrd="0" presId="urn:microsoft.com/office/officeart/2016/7/layout/BasicTimeline"/>
    <dgm:cxn modelId="{35AB5C01-336B-4726-A750-6E36A1A4AE11}" type="presParOf" srcId="{8055888E-CE51-4AC6-9E19-3CCBF1123273}" destId="{5C7593A2-2497-489A-B719-685A6E4628B6}" srcOrd="1" destOrd="0" presId="urn:microsoft.com/office/officeart/2016/7/layout/BasicTimeline"/>
    <dgm:cxn modelId="{6BC89F05-176E-4341-B073-99294FA13092}" type="presParOf" srcId="{58274F42-9DC3-4CD9-90F9-DAF5FFDFB5ED}" destId="{F882B1B3-BF43-4FE5-8E93-3E6A2FD804DB}" srcOrd="2" destOrd="0" presId="urn:microsoft.com/office/officeart/2016/7/layout/BasicTimeline"/>
    <dgm:cxn modelId="{D8072F6A-C2AC-4EDA-827D-949353AB1E29}" type="presParOf" srcId="{58274F42-9DC3-4CD9-90F9-DAF5FFDFB5ED}" destId="{66CC90AF-2B35-49D4-85C9-B0CB0C06FB21}" srcOrd="3" destOrd="0" presId="urn:microsoft.com/office/officeart/2016/7/layout/BasicTimeline"/>
    <dgm:cxn modelId="{64AE57B6-0E78-4B21-BFE7-5BFB4E15D310}" type="presParOf" srcId="{58274F42-9DC3-4CD9-90F9-DAF5FFDFB5ED}" destId="{A15ECA98-7B37-414B-8CD1-79E90A0F3B49}" srcOrd="4" destOrd="0" presId="urn:microsoft.com/office/officeart/2016/7/layout/BasicTimeline"/>
    <dgm:cxn modelId="{B1EEE63B-C037-44B8-9345-B8B1EF275456}" type="presParOf" srcId="{2E71A837-900E-4A45-AFC4-5C87BE306517}" destId="{3936E383-1796-436A-B6C7-F00165C98BA0}" srcOrd="11" destOrd="0" presId="urn:microsoft.com/office/officeart/2016/7/layout/BasicTimeline"/>
    <dgm:cxn modelId="{4B7993EA-B18E-47D9-85DA-FBA907B2F19E}" type="presParOf" srcId="{2E71A837-900E-4A45-AFC4-5C87BE306517}" destId="{C44D6786-7A3C-4344-95F6-E2209CA88415}" srcOrd="12" destOrd="0" presId="urn:microsoft.com/office/officeart/2016/7/layout/BasicTimeline"/>
    <dgm:cxn modelId="{139701AC-C80E-4C23-A8B1-F60E91B846F1}" type="presParOf" srcId="{C44D6786-7A3C-4344-95F6-E2209CA88415}" destId="{73E6CEF8-F850-41FD-8A91-5A0AA4DB896E}" srcOrd="0" destOrd="0" presId="urn:microsoft.com/office/officeart/2016/7/layout/BasicTimeline"/>
    <dgm:cxn modelId="{4E377589-58FA-494D-A36F-B2698BEAE47D}" type="presParOf" srcId="{C44D6786-7A3C-4344-95F6-E2209CA88415}" destId="{43D878DB-3515-4EB4-831D-0F0BCB38BD09}" srcOrd="1" destOrd="0" presId="urn:microsoft.com/office/officeart/2016/7/layout/BasicTimeline"/>
    <dgm:cxn modelId="{53B59CEA-9442-4148-8FE5-D18C91903CDC}" type="presParOf" srcId="{43D878DB-3515-4EB4-831D-0F0BCB38BD09}" destId="{D2793851-9592-4C15-966A-BBC269F99B39}" srcOrd="0" destOrd="0" presId="urn:microsoft.com/office/officeart/2016/7/layout/BasicTimeline"/>
    <dgm:cxn modelId="{363A4465-D7EE-4556-8E3C-C06E54F55FAC}" type="presParOf" srcId="{43D878DB-3515-4EB4-831D-0F0BCB38BD09}" destId="{9E3A1207-19A0-4FCE-923E-15C35DDA6A02}" srcOrd="1" destOrd="0" presId="urn:microsoft.com/office/officeart/2016/7/layout/BasicTimeline"/>
    <dgm:cxn modelId="{26E1D01B-B238-4E0E-B4A3-95E5F81464FE}" type="presParOf" srcId="{C44D6786-7A3C-4344-95F6-E2209CA88415}" destId="{8C422A07-E78A-462A-AA6E-9E80BB3A8E69}" srcOrd="2" destOrd="0" presId="urn:microsoft.com/office/officeart/2016/7/layout/BasicTimeline"/>
    <dgm:cxn modelId="{81DFE36E-ACF8-4F62-B3E4-760B951FC1F4}" type="presParOf" srcId="{C44D6786-7A3C-4344-95F6-E2209CA88415}" destId="{312E0C07-324C-4E14-80D5-429ACD325459}" srcOrd="3" destOrd="0" presId="urn:microsoft.com/office/officeart/2016/7/layout/BasicTimeline"/>
    <dgm:cxn modelId="{331F3C9B-009E-4978-99C3-EC3159077B65}" type="presParOf" srcId="{C44D6786-7A3C-4344-95F6-E2209CA88415}" destId="{2FD422EB-E24F-4907-91CB-385226BF3DF1}"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D9809-C2A2-416E-921A-09495721B7E1}">
      <dsp:nvSpPr>
        <dsp:cNvPr id="0" name=""/>
        <dsp:cNvSpPr/>
      </dsp:nvSpPr>
      <dsp:spPr>
        <a:xfrm>
          <a:off x="0" y="3304288"/>
          <a:ext cx="6906491" cy="0"/>
        </a:xfrm>
        <a:prstGeom prst="line">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7F43DF38-FA28-401B-A707-DDF7D5CD5E31}">
      <dsp:nvSpPr>
        <dsp:cNvPr id="0" name=""/>
        <dsp:cNvSpPr/>
      </dsp:nvSpPr>
      <dsp:spPr>
        <a:xfrm>
          <a:off x="93547" y="3548805"/>
          <a:ext cx="1356208" cy="7467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7 Oct. 2024</a:t>
          </a:r>
        </a:p>
      </dsp:txBody>
      <dsp:txXfrm>
        <a:off x="93547" y="3548805"/>
        <a:ext cx="1356208" cy="746769"/>
      </dsp:txXfrm>
    </dsp:sp>
    <dsp:sp modelId="{CF00210F-22B2-4714-98AA-485980DDF6FA}">
      <dsp:nvSpPr>
        <dsp:cNvPr id="0" name=""/>
        <dsp:cNvSpPr/>
      </dsp:nvSpPr>
      <dsp:spPr>
        <a:xfrm>
          <a:off x="1079" y="921896"/>
          <a:ext cx="1541145" cy="1126762"/>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kern="1200"/>
            <a:t>Background reading</a:t>
          </a:r>
        </a:p>
      </dsp:txBody>
      <dsp:txXfrm>
        <a:off x="56083" y="976900"/>
        <a:ext cx="1431137" cy="1016754"/>
      </dsp:txXfrm>
    </dsp:sp>
    <dsp:sp modelId="{35EB923E-4C89-42C0-A86E-E5BE3DFC5073}">
      <dsp:nvSpPr>
        <dsp:cNvPr id="0" name=""/>
        <dsp:cNvSpPr/>
      </dsp:nvSpPr>
      <dsp:spPr>
        <a:xfrm>
          <a:off x="771651" y="2048658"/>
          <a:ext cx="0" cy="1255629"/>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699C60CD-934D-4582-8A13-3AA32DEFFAF0}">
      <dsp:nvSpPr>
        <dsp:cNvPr id="0" name=""/>
        <dsp:cNvSpPr/>
      </dsp:nvSpPr>
      <dsp:spPr>
        <a:xfrm>
          <a:off x="987412" y="2313001"/>
          <a:ext cx="1356208" cy="7467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8 Oct. 2024</a:t>
          </a:r>
        </a:p>
      </dsp:txBody>
      <dsp:txXfrm>
        <a:off x="987412" y="2313001"/>
        <a:ext cx="1356208" cy="746769"/>
      </dsp:txXfrm>
    </dsp:sp>
    <dsp:sp modelId="{1F884746-4ABC-44D0-A1B2-B9B60F6374A8}">
      <dsp:nvSpPr>
        <dsp:cNvPr id="0" name=""/>
        <dsp:cNvSpPr/>
      </dsp:nvSpPr>
      <dsp:spPr>
        <a:xfrm>
          <a:off x="722087" y="3254724"/>
          <a:ext cx="99128" cy="99128"/>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980057-E1AF-4A0B-866A-8F7140B3A51C}">
      <dsp:nvSpPr>
        <dsp:cNvPr id="0" name=""/>
        <dsp:cNvSpPr/>
      </dsp:nvSpPr>
      <dsp:spPr>
        <a:xfrm>
          <a:off x="894943" y="4559918"/>
          <a:ext cx="1541145" cy="1126762"/>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kern="1200"/>
            <a:t>Background reading</a:t>
          </a:r>
        </a:p>
      </dsp:txBody>
      <dsp:txXfrm>
        <a:off x="949947" y="4614922"/>
        <a:ext cx="1431137" cy="1016754"/>
      </dsp:txXfrm>
    </dsp:sp>
    <dsp:sp modelId="{FC6C6F49-4203-4846-8A39-7376E108DEA1}">
      <dsp:nvSpPr>
        <dsp:cNvPr id="0" name=""/>
        <dsp:cNvSpPr/>
      </dsp:nvSpPr>
      <dsp:spPr>
        <a:xfrm>
          <a:off x="1665516" y="3304288"/>
          <a:ext cx="0" cy="1255629"/>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EF93031-2C85-4C70-B96B-F275A490404F}">
      <dsp:nvSpPr>
        <dsp:cNvPr id="0" name=""/>
        <dsp:cNvSpPr/>
      </dsp:nvSpPr>
      <dsp:spPr>
        <a:xfrm>
          <a:off x="1881276" y="3548805"/>
          <a:ext cx="1356208" cy="7467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29 Oct. 2024</a:t>
          </a:r>
        </a:p>
      </dsp:txBody>
      <dsp:txXfrm>
        <a:off x="1881276" y="3548805"/>
        <a:ext cx="1356208" cy="746769"/>
      </dsp:txXfrm>
    </dsp:sp>
    <dsp:sp modelId="{905707A5-A983-48B1-9804-42DA64AB7941}">
      <dsp:nvSpPr>
        <dsp:cNvPr id="0" name=""/>
        <dsp:cNvSpPr/>
      </dsp:nvSpPr>
      <dsp:spPr>
        <a:xfrm>
          <a:off x="1615952" y="3254724"/>
          <a:ext cx="99128" cy="99128"/>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CE270A-0CA3-4101-839D-AC1B664A9888}">
      <dsp:nvSpPr>
        <dsp:cNvPr id="0" name=""/>
        <dsp:cNvSpPr/>
      </dsp:nvSpPr>
      <dsp:spPr>
        <a:xfrm>
          <a:off x="1788808" y="921896"/>
          <a:ext cx="1541145" cy="1126762"/>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kern="1200"/>
            <a:t>Planning</a:t>
          </a:r>
        </a:p>
      </dsp:txBody>
      <dsp:txXfrm>
        <a:off x="1843812" y="976900"/>
        <a:ext cx="1431137" cy="1016754"/>
      </dsp:txXfrm>
    </dsp:sp>
    <dsp:sp modelId="{65FAE346-639B-4D9B-BA95-305940461422}">
      <dsp:nvSpPr>
        <dsp:cNvPr id="0" name=""/>
        <dsp:cNvSpPr/>
      </dsp:nvSpPr>
      <dsp:spPr>
        <a:xfrm>
          <a:off x="2559380" y="2048658"/>
          <a:ext cx="0" cy="1255629"/>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B28FCF27-FD46-4D8C-A673-9281BB93D397}">
      <dsp:nvSpPr>
        <dsp:cNvPr id="0" name=""/>
        <dsp:cNvSpPr/>
      </dsp:nvSpPr>
      <dsp:spPr>
        <a:xfrm>
          <a:off x="2775141" y="2313001"/>
          <a:ext cx="1356208" cy="7467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30 Oct. 2024</a:t>
          </a:r>
        </a:p>
      </dsp:txBody>
      <dsp:txXfrm>
        <a:off x="2775141" y="2313001"/>
        <a:ext cx="1356208" cy="746769"/>
      </dsp:txXfrm>
    </dsp:sp>
    <dsp:sp modelId="{EBB3119E-E588-4A46-923F-E50CF7EEFAF9}">
      <dsp:nvSpPr>
        <dsp:cNvPr id="0" name=""/>
        <dsp:cNvSpPr/>
      </dsp:nvSpPr>
      <dsp:spPr>
        <a:xfrm>
          <a:off x="2509816" y="3254724"/>
          <a:ext cx="99128" cy="99128"/>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4698FC-60A6-432A-8FD3-2A260999CC8F}">
      <dsp:nvSpPr>
        <dsp:cNvPr id="0" name=""/>
        <dsp:cNvSpPr/>
      </dsp:nvSpPr>
      <dsp:spPr>
        <a:xfrm>
          <a:off x="2682672" y="4559918"/>
          <a:ext cx="1541145" cy="1126762"/>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kern="1200"/>
            <a:t>Planning</a:t>
          </a:r>
        </a:p>
      </dsp:txBody>
      <dsp:txXfrm>
        <a:off x="2737676" y="4614922"/>
        <a:ext cx="1431137" cy="1016754"/>
      </dsp:txXfrm>
    </dsp:sp>
    <dsp:sp modelId="{EDAEF0D0-7E45-4CA5-9088-17BE53486698}">
      <dsp:nvSpPr>
        <dsp:cNvPr id="0" name=""/>
        <dsp:cNvSpPr/>
      </dsp:nvSpPr>
      <dsp:spPr>
        <a:xfrm>
          <a:off x="3453245" y="3304288"/>
          <a:ext cx="0" cy="1255629"/>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CF242A6F-D460-4AD5-9FD7-D66CD8F1FE50}">
      <dsp:nvSpPr>
        <dsp:cNvPr id="0" name=""/>
        <dsp:cNvSpPr/>
      </dsp:nvSpPr>
      <dsp:spPr>
        <a:xfrm>
          <a:off x="3669005" y="3548805"/>
          <a:ext cx="1356208" cy="7467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6 Nov. 2024</a:t>
          </a:r>
        </a:p>
      </dsp:txBody>
      <dsp:txXfrm>
        <a:off x="3669005" y="3548805"/>
        <a:ext cx="1356208" cy="746769"/>
      </dsp:txXfrm>
    </dsp:sp>
    <dsp:sp modelId="{A1C8C58D-4AB8-4ED8-865F-FA670CB75FAE}">
      <dsp:nvSpPr>
        <dsp:cNvPr id="0" name=""/>
        <dsp:cNvSpPr/>
      </dsp:nvSpPr>
      <dsp:spPr>
        <a:xfrm>
          <a:off x="3403681" y="3254724"/>
          <a:ext cx="99128" cy="99128"/>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ADE3DC-98C2-458A-9B51-ED7D07C63DEF}">
      <dsp:nvSpPr>
        <dsp:cNvPr id="0" name=""/>
        <dsp:cNvSpPr/>
      </dsp:nvSpPr>
      <dsp:spPr>
        <a:xfrm>
          <a:off x="3576537" y="921896"/>
          <a:ext cx="1541145" cy="1126762"/>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kern="1200"/>
            <a:t>Structure</a:t>
          </a:r>
        </a:p>
      </dsp:txBody>
      <dsp:txXfrm>
        <a:off x="3631541" y="976900"/>
        <a:ext cx="1431137" cy="1016754"/>
      </dsp:txXfrm>
    </dsp:sp>
    <dsp:sp modelId="{95A617D4-7A2A-470F-B767-B87485F53043}">
      <dsp:nvSpPr>
        <dsp:cNvPr id="0" name=""/>
        <dsp:cNvSpPr/>
      </dsp:nvSpPr>
      <dsp:spPr>
        <a:xfrm>
          <a:off x="4347110" y="2048658"/>
          <a:ext cx="0" cy="1255629"/>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963BB48-7BA8-4612-A112-891D0D1181EE}">
      <dsp:nvSpPr>
        <dsp:cNvPr id="0" name=""/>
        <dsp:cNvSpPr/>
      </dsp:nvSpPr>
      <dsp:spPr>
        <a:xfrm>
          <a:off x="4562870" y="2313001"/>
          <a:ext cx="1356208" cy="7467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7 Nov. 2024</a:t>
          </a:r>
        </a:p>
      </dsp:txBody>
      <dsp:txXfrm>
        <a:off x="4562870" y="2313001"/>
        <a:ext cx="1356208" cy="746769"/>
      </dsp:txXfrm>
    </dsp:sp>
    <dsp:sp modelId="{2019537C-8461-4F42-B277-6F78B9CB2996}">
      <dsp:nvSpPr>
        <dsp:cNvPr id="0" name=""/>
        <dsp:cNvSpPr/>
      </dsp:nvSpPr>
      <dsp:spPr>
        <a:xfrm>
          <a:off x="4297545" y="3254724"/>
          <a:ext cx="99128" cy="99128"/>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989FC2-9B64-4892-AE19-4486D5750C88}">
      <dsp:nvSpPr>
        <dsp:cNvPr id="0" name=""/>
        <dsp:cNvSpPr/>
      </dsp:nvSpPr>
      <dsp:spPr>
        <a:xfrm>
          <a:off x="4470401" y="4559918"/>
          <a:ext cx="1541145" cy="1126762"/>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kern="1200"/>
            <a:t>Wider reading</a:t>
          </a:r>
        </a:p>
      </dsp:txBody>
      <dsp:txXfrm>
        <a:off x="4525405" y="4614922"/>
        <a:ext cx="1431137" cy="1016754"/>
      </dsp:txXfrm>
    </dsp:sp>
    <dsp:sp modelId="{F882B1B3-BF43-4FE5-8E93-3E6A2FD804DB}">
      <dsp:nvSpPr>
        <dsp:cNvPr id="0" name=""/>
        <dsp:cNvSpPr/>
      </dsp:nvSpPr>
      <dsp:spPr>
        <a:xfrm>
          <a:off x="5240974" y="3304288"/>
          <a:ext cx="0" cy="1255629"/>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73E6CEF8-F850-41FD-8A91-5A0AA4DB896E}">
      <dsp:nvSpPr>
        <dsp:cNvPr id="0" name=""/>
        <dsp:cNvSpPr/>
      </dsp:nvSpPr>
      <dsp:spPr>
        <a:xfrm>
          <a:off x="5456734" y="3548805"/>
          <a:ext cx="1356208" cy="7467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8 Nov. 2024</a:t>
          </a:r>
        </a:p>
      </dsp:txBody>
      <dsp:txXfrm>
        <a:off x="5456734" y="3548805"/>
        <a:ext cx="1356208" cy="746769"/>
      </dsp:txXfrm>
    </dsp:sp>
    <dsp:sp modelId="{66CC90AF-2B35-49D4-85C9-B0CB0C06FB21}">
      <dsp:nvSpPr>
        <dsp:cNvPr id="0" name=""/>
        <dsp:cNvSpPr/>
      </dsp:nvSpPr>
      <dsp:spPr>
        <a:xfrm>
          <a:off x="5191410" y="3254724"/>
          <a:ext cx="99128" cy="99128"/>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793851-9592-4C15-966A-BBC269F99B39}">
      <dsp:nvSpPr>
        <dsp:cNvPr id="0" name=""/>
        <dsp:cNvSpPr/>
      </dsp:nvSpPr>
      <dsp:spPr>
        <a:xfrm>
          <a:off x="5364266" y="921896"/>
          <a:ext cx="1541145" cy="1126762"/>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130" tIns="151130" rIns="151130" bIns="151130" numCol="1" spcCol="1270" anchor="ctr" anchorCtr="0">
          <a:noAutofit/>
        </a:bodyPr>
        <a:lstStyle/>
        <a:p>
          <a:pPr marL="0" lvl="0" indent="0" algn="l" defTabSz="755650">
            <a:lnSpc>
              <a:spcPct val="90000"/>
            </a:lnSpc>
            <a:spcBef>
              <a:spcPct val="0"/>
            </a:spcBef>
            <a:spcAft>
              <a:spcPct val="35000"/>
            </a:spcAft>
            <a:buNone/>
          </a:pPr>
          <a:r>
            <a:rPr lang="en-US" sz="1700" kern="1200"/>
            <a:t>Wider reading</a:t>
          </a:r>
        </a:p>
      </dsp:txBody>
      <dsp:txXfrm>
        <a:off x="5419270" y="976900"/>
        <a:ext cx="1431137" cy="1016754"/>
      </dsp:txXfrm>
    </dsp:sp>
    <dsp:sp modelId="{8C422A07-E78A-462A-AA6E-9E80BB3A8E69}">
      <dsp:nvSpPr>
        <dsp:cNvPr id="0" name=""/>
        <dsp:cNvSpPr/>
      </dsp:nvSpPr>
      <dsp:spPr>
        <a:xfrm>
          <a:off x="6134839" y="2048658"/>
          <a:ext cx="0" cy="1255629"/>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312E0C07-324C-4E14-80D5-429ACD325459}">
      <dsp:nvSpPr>
        <dsp:cNvPr id="0" name=""/>
        <dsp:cNvSpPr/>
      </dsp:nvSpPr>
      <dsp:spPr>
        <a:xfrm>
          <a:off x="6085274" y="3254724"/>
          <a:ext cx="99128" cy="99128"/>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6T21:13:33.68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22722 7561 16383 0 0,'6'0'0'0'0,"6"0"0"0"0,7 0 0 0 0,6 0 0 0 0,3 0 0 0 0,3 0 0 0 0,1 0 0 0 0,0 0 0 0 0,0 0 0 0 0,1 0 0 0 0,-1 0 0 0 0,-1-5 0 0 0,1-2 0 0 0,-1 0 0 0 0,0 2 0 0 0,0 1 0 0 0,0 1 0 0 0,0 2 0 0 0,0 1 0 0 0,1-1 0 0 0,-1 2 0 0 0,0-1 0 0 0,-5-5 0 0 0,-2-2 0 0 0,0 1 0 0 0,2 0 0 0 0,1 3 0 0 0,2 0 0 0 0,1 2 0 0 0,0 0 0 0 0,1 1 0 0 0,1 1 0 0 0,-1-1 0 0 0,1 0 0 0 0,-1 0 0 0 0,0 1 0 0 0,1-1 0 0 0,-1 0 0 0 0,0 0 0 0 0,0 0 0 0 0,0 0 0 0 0,0 0 0 0 0,0 0 0 0 0,0 0 0 0 0,1 0 0 0 0,-1 0 0 0 0,0 0 0 0 0,0 0 0 0 0,0 0 0 0 0,0 0 0 0 0,0 0 0 0 0,0 0 0 0 0,1 0 0 0 0,-1 0 0 0 0,0 0 0 0 0,0 0 0 0 0,0 0 0 0 0,0 0 0 0 0,0 0 0 0 0,1 0 0 0 0,-1 0 0 0 0,0 0 0 0 0,0 0 0 0 0,0 0 0 0 0,0 0 0 0 0,0 0 0 0 0,0 0 0 0 0,6 0 0 0 0,1 5 0 0 0,5 2 0 0 0,1 0 0 0 0,-3-2 0 0 0,-2-1 0 0 0,-2-2 0 0 0,-3 0 0 0 0,-2-2 0 0 0,-1 0 0 0 0,0 0 0 0 0,0 0 0 0 0,5-1 0 0 0,1 1 0 0 0,1 0 0 0 0,-2 0 0 0 0,-1 0 0 0 0,-1 0 0 0 0,-2 0 0 0 0,0 0 0 0 0,-1 0 0 0 0,0 0 0 0 0,0 0 0 0 0,-1 0 0 0 0,1 0 0 0 0,0 0 0 0 0,0 0 0 0 0,0 0 0 0 0,0 0 0 0 0,1 0 0 0 0,-1 0 0 0 0,0 0 0 0 0,0 0 0 0 0,0 0 0 0 0,0 0 0 0 0,0 0 0 0 0,1 0 0 0 0,-1 0 0 0 0,0 0 0 0 0,0 0 0 0 0,0 0 0 0 0,0 0 0 0 0,0 0 0 0 0,0 0 0 0 0,1 0 0 0 0,-1 0 0 0 0,0 0 0 0 0,0 0 0 0 0,0 0 0 0 0,0 0 0 0 0,0 0 0 0 0,0 0 0 0 0,1 0 0 0 0,-1 0 0 0 0,0 0 0 0 0,0 0 0 0 0,0 0 0 0 0,0 0 0 0 0,0 0 0 0 0,0 0 0 0 0,1 0 0 0 0,-1 0 0 0 0,0 0 0 0 0,0 0 0 0 0,0 0 0 0 0,0 0 0 0 0,0 0 0 0 0,0 0 0 0 0,1 0 0 0 0,-1 0 0 0 0,-5 5 0 0 0,-2 2 0 0 0,0 0 0 0 0,2-2 0 0 0,1-1 0 0 0,2-1 0 0 0,1-2 0 0 0,0-1 0 0 0,7 0 0 0 0,1 0 0 0 0,11 5 0 0 0,2 2 0 0 0,-3 5 0 0 0,-3 0 0 0 0,-5-2 0 0 0,-9 3 0 0 0,-4 0 0 0 0,-2-4 0 0 0,1-2 0 0 0,0-3 0 0 0,2-2 0 0 0,-4-6 0 0 0,-7-4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6T21:13:33.683"/>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23569 7858 16383 0 0,'5'0'0'0'0,"8"0"0"0"0,6 0 0 0 0,5 0 0 0 0,5 0 0 0 0,1 0 0 0 0,2 0 0 0 0,1 0 0 0 0,-1 0 0 0 0,0 0 0 0 0,0 0 0 0 0,0 0 0 0 0,-1 0 0 0 0,1 0 0 0 0,-1 0 0 0 0,0 0 0 0 0,0 0 0 0 0,0 0 0 0 0,0 0 0 0 0,0 0 0 0 0,0 0 0 0 0,0 0 0 0 0,1 0 0 0 0,-1 0 0 0 0,0 0 0 0 0,0 0 0 0 0,0 0 0 0 0,0 0 0 0 0,0 0 0 0 0,0 0 0 0 0,1 0 0 0 0,-1 0 0 0 0,0 0 0 0 0,0 0 0 0 0,0 0 0 0 0,0 0 0 0 0,0 0 0 0 0,1 0 0 0 0,-1 0 0 0 0,0 0 0 0 0,0 0 0 0 0,0 0 0 0 0,0 0 0 0 0,0 0 0 0 0,0 0 0 0 0,1 0 0 0 0,-1 0 0 0 0,0 0 0 0 0,0 0 0 0 0,0 0 0 0 0,0 0 0 0 0,0 0 0 0 0,0 0 0 0 0,1 0 0 0 0,-1 0 0 0 0,0 0 0 0 0,0 0 0 0 0,0 0 0 0 0,0 0 0 0 0,0 0 0 0 0,0 0 0 0 0,1 0 0 0 0,-1 0 0 0 0,-5 0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1-06T21:13:33.68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22744 7332 16383 0 0,'5'-5'0'0'0,"7"-2"0"0"0,7-5 0 0 0,6-1 0 0 0,3-3 0 0 0,3 2 0 0 0,6 2 0 0 0,-3-2 0 0 0,-2 2 0 0 0,-1 3 0 0 0,0 2 0 0 0,-1 3 0 0 0,0 3 0 0 0,1 0 0 0 0,-1 1 0 0 0,1 1 0 0 0,0-1 0 0 0,0 1 0 0 0,0-1 0 0 0,1 0 0 0 0,-1 1 0 0 0,0-1 0 0 0,0 0 0 0 0,0 0 0 0 0,0 5 0 0 0,0 2 0 0 0,1 5 0 0 0,-1 0 0 0 0,0-1 0 0 0,0-3 0 0 0,0-3 0 0 0,0-2 0 0 0,0-2 0 0 0,0-1 0 0 0,1 0 0 0 0,-1 0 0 0 0,0 4 0 0 0,0 3 0 0 0,0-1 0 0 0,0 5 0 0 0,0-1 0 0 0,1-1 0 0 0,-1-2 0 0 0,0-2 0 0 0,0-3 0 0 0,0-1 0 0 0,0-1 0 0 0,0 0 0 0 0,0 0 0 0 0,1-1 0 0 0,-1 1 0 0 0,0-1 0 0 0,0 1 0 0 0,0 0 0 0 0,0 0 0 0 0,0 0 0 0 0,0 0 0 0 0,1 0 0 0 0,-1 0 0 0 0,0 0 0 0 0,0 0 0 0 0,0 0 0 0 0,0 0 0 0 0,0 0 0 0 0,0 0 0 0 0,1 0 0 0 0,-1 0 0 0 0,0 0 0 0 0,0 0 0 0 0,0 0 0 0 0,0 0 0 0 0,0 0 0 0 0,0 0 0 0 0,1 0 0 0 0,-1 0 0 0 0,0 0 0 0 0,0 0 0 0 0,0 0 0 0 0,0 0 0 0 0,0 0 0 0 0,0 0 0 0 0,1 0 0 0 0,-1 0 0 0 0,-5-5 0 0 0,-2-2 0 0 0,0 0 0 0 0,2 2 0 0 0,1 1 0 0 0,2 1 0 0 0,1 2 0 0 0,0 1 0 0 0,1 0 0 0 0,1 0 0 0 0,-1 0 0 0 0,1 0 0 0 0,-1 1 0 0 0,0-1 0 0 0,1 0 0 0 0,-1 0 0 0 0,0 0 0 0 0,0 0 0 0 0,0 0 0 0 0,0-5 0 0 0,0-2 0 0 0,0 0 0 0 0,1 2 0 0 0,-1 1 0 0 0,0 1 0 0 0,0 2 0 0 0,0 1 0 0 0,0-1 0 0 0,0 2 0 0 0,0-1 0 0 0,1 0 0 0 0,-1 1 0 0 0,0-1 0 0 0,0 0 0 0 0,0 0 0 0 0,0 0 0 0 0,0 0 0 0 0,0 0 0 0 0,1 0 0 0 0,-1 0 0 0 0,-11 0 0 0 0,-13 0 0 0 0,-14 0 0 0 0,-16 0 0 0 0,-10 0 0 0 0,-9 0 0 0 0,-3 0 0 0 0,0 0 0 0 0,-2 0 0 0 0,2 0 0 0 0,-8 0 0 0 0,-5 0 0 0 0,1 0 0 0 0,6 5 0 0 0,6 2 0 0 0,6 0 0 0 0,3-2 0 0 0,3-1 0 0 0,2-1 0 0 0,1-2 0 0 0,0-1 0 0 0,0 0 0 0 0,0 0 0 0 0,-1 0 0 0 0,1 0 0 0 0,-1-1 0 0 0,-6 1 0 0 0,-1 0 0 0 0,0 0 0 0 0,2 0 0 0 0,1 0 0 0 0,1 0 0 0 0,2 0 0 0 0,0 0 0 0 0,1 0 0 0 0,0 0 0 0 0,0 0 0 0 0,0 0 0 0 0,0 0 0 0 0,0 0 0 0 0,0 0 0 0 0,0 0 0 0 0,0 0 0 0 0,0 0 0 0 0,0-5 0 0 0,-5-2 0 0 0,-3 0 0 0 0,2 2 0 0 0,0 1 0 0 0,2 1 0 0 0,1-3 0 0 0,2-2 0 0 0,0 1 0 0 0,1 2 0 0 0,0 2 0 0 0,-5 1 0 0 0,-2 1 0 0 0,1 0 0 0 0,0 1 0 0 0,3 1 0 0 0,0-1 0 0 0,2 0 0 0 0,5-5 0 0 0,-2-2 0 0 0,-2 1 0 0 0,-1 0 0 0 0,-1 2 0 0 0,1 2 0 0 0,0-4 0 0 0,0-2 0 0 0,0 1 0 0 0,1 2 0 0 0,0 1 0 0 0,0 2 0 0 0,0 1 0 0 0,0 1 0 0 0,0 0 0 0 0,-1 0 0 0 0,1 1 0 0 0,0-1 0 0 0,0 0 0 0 0,0 0 0 0 0,0 0 0 0 0,0 1 0 0 0,0-1 0 0 0,-1 0 0 0 0,1 0 0 0 0,0-1 0 0 0,0 1 0 0 0,0 0 0 0 0,0 0 0 0 0,0 0 0 0 0,0 0 0 0 0,-1 0 0 0 0,1 0 0 0 0,0 0 0 0 0,5-5 0 0 0,2-2 0 0 0,0 0 0 0 0,-2 2 0 0 0,4-4 0 0 0,0-1 0 0 0,-1 2 0 0 0,3-3 0 0 0,0 0 0 0 0,-2 2 0 0 0,8 3 0 0 0,6-3 0 0 0,21 0 0 0 0,18-4 0 0 0,20-5 0 0 0,18 1 0 0 0,6-3 0 0 0,-3 3 0 0 0,-9 4 0 0 0,-9 4 0 0 0,-15-1 0 0 0,-8 0 0 0 0,-4 3 0 0 0,-2 2 0 0 0,1 1 0 0 0,0 3 0 0 0,3 0 0 0 0,0 1 0 0 0,1 1 0 0 0,1-1 0 0 0,0 1 0 0 0,0-1 0 0 0,6 0 0 0 0,12 0 0 0 0,3 1 0 0 0,-2-1 0 0 0,-4 0 0 0 0,-5 0 0 0 0,-4-1 0 0 0,-3 1 0 0 0,-1 0 0 0 0,-2 0 0 0 0,-1 0 0 0 0,0 0 0 0 0,0 0 0 0 0,1 6 0 0 0,0 1 0 0 0,-6 5 0 0 0,-1 0 0 0 0,0-1 0 0 0,2-3 0 0 0,2-3 0 0 0,0-2 0 0 0,2-2 0 0 0,1-1 0 0 0,0 0 0 0 0,0-1 0 0 0,1 1 0 0 0,-1-1 0 0 0,1 1 0 0 0,-6 5 0 0 0,-2 2 0 0 0,0 0 0 0 0,2-2 0 0 0,1 4 0 0 0,2 1 0 0 0,1-2 0 0 0,0-2 0 0 0,2-3 0 0 0,-1 0 0 0 0,0 3 0 0 0,1 1 0 0 0,-1 0 0 0 0,0-2 0 0 0,1-2 0 0 0,-1-1 0 0 0,5-1 0 0 0,2-1 0 0 0,0 0 0 0 0,-1 0 0 0 0,-2 0 0 0 0,4 0 0 0 0,5-1 0 0 0,12 1 0 0 0,7 0 0 0 0,-3 0 0 0 0,-5 0 0 0 0,-7 5 0 0 0,-7 2 0 0 0,-5 0 0 0 0,-3-1 0 0 0,-1-3 0 0 0,-2 0 0 0 0,-1-2 0 0 0,1 0 0 0 0,0-1 0 0 0,1-1 0 0 0,-1 1 0 0 0,1 0 0 0 0,0 0 0 0 0,0-1 0 0 0,1 1 0 0 0,-1 0 0 0 0,0 0 0 0 0,0 0 0 0 0,0 0 0 0 0,0 0 0 0 0,1 0 0 0 0,-7 0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customXml" Target="../ink/ink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8" Type="http://schemas.openxmlformats.org/officeDocument/2006/relationships/hyperlink" Target="https://www.lchr.org.uk/making_the_case_for_legal_aid_update" TargetMode="External"/><Relationship Id="rId3" Type="http://schemas.openxmlformats.org/officeDocument/2006/relationships/hyperlink" Target="https://www.instituteforgovernment.org.uk/publication/devolution-20" TargetMode="External"/><Relationship Id="rId7" Type="http://schemas.openxmlformats.org/officeDocument/2006/relationships/hyperlink" Target="https://www.teachermagazine.com/au_en/articles/reform-challenges-in-school-education" TargetMode="External"/><Relationship Id="rId2" Type="http://schemas.openxmlformats.org/officeDocument/2006/relationships/hyperlink" Target="https://research.senedd.wales/research-articles/changes-needed-urgently-to-make-devolution-a-viable-option-for-the-long-term-commission-says/" TargetMode="External"/><Relationship Id="rId1" Type="http://schemas.openxmlformats.org/officeDocument/2006/relationships/slideLayout" Target="../slideLayouts/slideLayout2.xml"/><Relationship Id="rId6" Type="http://schemas.openxmlformats.org/officeDocument/2006/relationships/hyperlink" Target="https://justice.org.uk/our-work/civil-justice-system/current-work-civil-justice-system/improving-access-to-justice-for-separating-families/" TargetMode="External"/><Relationship Id="rId5" Type="http://schemas.openxmlformats.org/officeDocument/2006/relationships/hyperlink" Target="https://www.parliament.uk/site-information/glossary/devolution/" TargetMode="External"/><Relationship Id="rId10" Type="http://schemas.openxmlformats.org/officeDocument/2006/relationships/hyperlink" Target="https://www.gov.wales/sites/default/files/publications/2019-10/Justice%20Commission%20ENG%20DIGITAL_2.pdf" TargetMode="External"/><Relationship Id="rId4" Type="http://schemas.openxmlformats.org/officeDocument/2006/relationships/hyperlink" Target="https://www.gov.uk/guidance/devolution-of-powers-to-scotland-wales-and-northern-ireland" TargetMode="External"/><Relationship Id="rId9" Type="http://schemas.openxmlformats.org/officeDocument/2006/relationships/hyperlink" Target="https://www.gov.uk/legal-aid"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diff Bay Wales">
            <a:extLst>
              <a:ext uri="{FF2B5EF4-FFF2-40B4-BE49-F238E27FC236}">
                <a16:creationId xmlns:a16="http://schemas.microsoft.com/office/drawing/2014/main" id="{0B6EF32E-9B9D-F9DA-2D5A-C7F63AAE820E}"/>
              </a:ext>
            </a:extLst>
          </p:cNvPr>
          <p:cNvPicPr>
            <a:picLocks noChangeAspect="1"/>
          </p:cNvPicPr>
          <p:nvPr/>
        </p:nvPicPr>
        <p:blipFill>
          <a:blip r:embed="rId2"/>
          <a:srcRect t="23077"/>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27"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nvGrpSpPr>
          <p:cNvPr id="28" name="Group 27">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4" name="Freeform: Shape 13">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838199" y="1120676"/>
            <a:ext cx="7021513" cy="2308324"/>
          </a:xfrm>
        </p:spPr>
        <p:txBody>
          <a:bodyPr>
            <a:normAutofit/>
          </a:bodyPr>
          <a:lstStyle/>
          <a:p>
            <a:pPr algn="l"/>
            <a:r>
              <a:rPr lang="en-US" sz="7200">
                <a:solidFill>
                  <a:srgbClr val="FFFFFF"/>
                </a:solidFill>
              </a:rPr>
              <a:t>Devolution in Wales</a:t>
            </a:r>
          </a:p>
        </p:txBody>
      </p:sp>
      <p:sp>
        <p:nvSpPr>
          <p:cNvPr id="3" name="Subtitle 2"/>
          <p:cNvSpPr>
            <a:spLocks noGrp="1"/>
          </p:cNvSpPr>
          <p:nvPr>
            <p:ph type="subTitle" idx="1"/>
          </p:nvPr>
        </p:nvSpPr>
        <p:spPr>
          <a:xfrm>
            <a:off x="835024" y="3809999"/>
            <a:ext cx="7025753" cy="1012778"/>
          </a:xfrm>
        </p:spPr>
        <p:txBody>
          <a:bodyPr vert="horz" lIns="91440" tIns="45720" rIns="91440" bIns="45720" rtlCol="0" anchor="t">
            <a:normAutofit fontScale="85000" lnSpcReduction="20000"/>
          </a:bodyPr>
          <a:lstStyle/>
          <a:p>
            <a:pPr algn="l"/>
            <a:r>
              <a:rPr lang="en-US">
                <a:solidFill>
                  <a:srgbClr val="FFFFFF"/>
                </a:solidFill>
              </a:rPr>
              <a:t>By Lilly Mainwaring</a:t>
            </a:r>
          </a:p>
          <a:p>
            <a:pPr algn="l"/>
            <a:r>
              <a:rPr lang="en-US" dirty="0">
                <a:solidFill>
                  <a:srgbClr val="FFFFFF"/>
                </a:solidFill>
              </a:rPr>
              <a:t>Student Number- 2416930</a:t>
            </a:r>
          </a:p>
          <a:p>
            <a:pPr algn="l"/>
            <a:r>
              <a:rPr lang="en-US">
                <a:solidFill>
                  <a:srgbClr val="FFFFFF"/>
                </a:solidFill>
              </a:rPr>
              <a:t>Module Code- BMLW4014</a:t>
            </a:r>
            <a:endParaRPr lang="en-US" dirty="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365727-61F0-367B-152E-6154DE6CF743}"/>
              </a:ext>
            </a:extLst>
          </p:cNvPr>
          <p:cNvSpPr>
            <a:spLocks noGrp="1"/>
          </p:cNvSpPr>
          <p:nvPr>
            <p:ph type="title"/>
          </p:nvPr>
        </p:nvSpPr>
        <p:spPr>
          <a:xfrm>
            <a:off x="1137038" y="609597"/>
            <a:ext cx="9770022" cy="1330841"/>
          </a:xfrm>
        </p:spPr>
        <p:txBody>
          <a:bodyPr>
            <a:normAutofit/>
          </a:bodyPr>
          <a:lstStyle/>
          <a:p>
            <a:r>
              <a:rPr lang="en-US"/>
              <a:t>Contents</a:t>
            </a:r>
          </a:p>
        </p:txBody>
      </p:sp>
      <p:sp>
        <p:nvSpPr>
          <p:cNvPr id="3" name="Content Placeholder 2">
            <a:extLst>
              <a:ext uri="{FF2B5EF4-FFF2-40B4-BE49-F238E27FC236}">
                <a16:creationId xmlns:a16="http://schemas.microsoft.com/office/drawing/2014/main" id="{73D3CCE4-DD07-40E1-3606-2541651D4BC4}"/>
              </a:ext>
            </a:extLst>
          </p:cNvPr>
          <p:cNvSpPr>
            <a:spLocks noGrp="1"/>
          </p:cNvSpPr>
          <p:nvPr>
            <p:ph idx="1"/>
          </p:nvPr>
        </p:nvSpPr>
        <p:spPr>
          <a:xfrm>
            <a:off x="1137038" y="2194100"/>
            <a:ext cx="5950970" cy="3908588"/>
          </a:xfrm>
        </p:spPr>
        <p:txBody>
          <a:bodyPr vert="horz" lIns="91440" tIns="45720" rIns="91440" bIns="45720" rtlCol="0">
            <a:normAutofit/>
          </a:bodyPr>
          <a:lstStyle/>
          <a:p>
            <a:r>
              <a:rPr lang="en-US" sz="2000"/>
              <a:t>What is devolution + how does it work in Wales?</a:t>
            </a:r>
          </a:p>
          <a:p>
            <a:r>
              <a:rPr lang="en-US" sz="2000"/>
              <a:t>Two key findings from the report " Justice in Wales for the people of Wales"</a:t>
            </a:r>
          </a:p>
          <a:p>
            <a:r>
              <a:rPr lang="en-US" sz="2000"/>
              <a:t>Reform suggestions</a:t>
            </a:r>
          </a:p>
          <a:p>
            <a:endParaRPr lang="en-US" sz="2000"/>
          </a:p>
        </p:txBody>
      </p:sp>
      <p:sp>
        <p:nvSpPr>
          <p:cNvPr id="35" name="Freeform: Shape 34">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Graphic 6" descr="Scales of Justice">
            <a:extLst>
              <a:ext uri="{FF2B5EF4-FFF2-40B4-BE49-F238E27FC236}">
                <a16:creationId xmlns:a16="http://schemas.microsoft.com/office/drawing/2014/main" id="{5E8C4C4C-3BEF-C937-59DB-CF1AB4CE8AE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1362" y="2308377"/>
            <a:ext cx="3482910" cy="3482910"/>
          </a:xfrm>
          <a:prstGeom prst="rect">
            <a:avLst/>
          </a:prstGeom>
        </p:spPr>
      </p:pic>
      <p:sp>
        <p:nvSpPr>
          <p:cNvPr id="37"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53511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E4C5E9-5132-014F-DAC5-55884C4F2950}"/>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4400"/>
              <a:t>Devolution</a:t>
            </a:r>
          </a:p>
        </p:txBody>
      </p:sp>
      <p:pic>
        <p:nvPicPr>
          <p:cNvPr id="9" name="Picture 8" descr="A group of puzzle pieces with different designs&#10;&#10;Description automatically generated">
            <a:extLst>
              <a:ext uri="{FF2B5EF4-FFF2-40B4-BE49-F238E27FC236}">
                <a16:creationId xmlns:a16="http://schemas.microsoft.com/office/drawing/2014/main" id="{1EDF1598-6159-0883-B710-CFE32C06FBEE}"/>
              </a:ext>
            </a:extLst>
          </p:cNvPr>
          <p:cNvPicPr>
            <a:picLocks noChangeAspect="1"/>
          </p:cNvPicPr>
          <p:nvPr/>
        </p:nvPicPr>
        <p:blipFill>
          <a:blip r:embed="rId2"/>
          <a:srcRect l="9790" r="2"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4" name="Text Placeholder 3">
            <a:extLst>
              <a:ext uri="{FF2B5EF4-FFF2-40B4-BE49-F238E27FC236}">
                <a16:creationId xmlns:a16="http://schemas.microsoft.com/office/drawing/2014/main" id="{6C33D46D-6C86-CF72-3E4E-E335BA874B73}"/>
              </a:ext>
            </a:extLst>
          </p:cNvPr>
          <p:cNvSpPr>
            <a:spLocks noGrp="1"/>
          </p:cNvSpPr>
          <p:nvPr>
            <p:ph type="body" sz="half" idx="2"/>
          </p:nvPr>
        </p:nvSpPr>
        <p:spPr>
          <a:xfrm>
            <a:off x="6797004" y="670559"/>
            <a:ext cx="4555782" cy="5445076"/>
          </a:xfrm>
        </p:spPr>
        <p:txBody>
          <a:bodyPr vert="horz" lIns="91440" tIns="45720" rIns="91440" bIns="45720" rtlCol="0" anchor="t">
            <a:normAutofit/>
          </a:bodyPr>
          <a:lstStyle/>
          <a:p>
            <a:r>
              <a:rPr lang="en-US" sz="2000" u="sng" dirty="0"/>
              <a:t>What is it?</a:t>
            </a:r>
            <a:endParaRPr lang="en-US" u="sng" dirty="0"/>
          </a:p>
          <a:p>
            <a:pPr marL="285750" indent="-228600">
              <a:buFont typeface="Arial" panose="020B0604020202020204" pitchFamily="34" charset="0"/>
              <a:buChar char="•"/>
            </a:pPr>
            <a:r>
              <a:rPr lang="en-US" sz="2000" dirty="0"/>
              <a:t>According to the UK Parliament (2024) </a:t>
            </a:r>
          </a:p>
          <a:p>
            <a:pPr marL="285750" indent="-228600">
              <a:buFont typeface="Arial" panose="020B0604020202020204" pitchFamily="34" charset="0"/>
              <a:buChar char="•"/>
            </a:pPr>
            <a:r>
              <a:rPr lang="en-US" sz="2000" dirty="0"/>
              <a:t>Devolution is defined as the </a:t>
            </a:r>
            <a:r>
              <a:rPr lang="en-GB" sz="2000" dirty="0"/>
              <a:t>decentralisation</a:t>
            </a:r>
            <a:r>
              <a:rPr lang="en-US" sz="2000" dirty="0"/>
              <a:t> of governmental power. Some examples of devolution are the powers grants of the Scottish Parliament, the national assembly for Wales, the Northern Ireland assembly and the Greater London and Local Authorities.  </a:t>
            </a:r>
          </a:p>
        </p:txBody>
      </p:sp>
      <p:sp>
        <p:nvSpPr>
          <p:cNvPr id="8" name="TextBox 7">
            <a:extLst>
              <a:ext uri="{FF2B5EF4-FFF2-40B4-BE49-F238E27FC236}">
                <a16:creationId xmlns:a16="http://schemas.microsoft.com/office/drawing/2014/main" id="{1A1808FB-9816-EB90-F8E8-69BE832122AA}"/>
              </a:ext>
            </a:extLst>
          </p:cNvPr>
          <p:cNvSpPr txBox="1"/>
          <p:nvPr/>
        </p:nvSpPr>
        <p:spPr>
          <a:xfrm>
            <a:off x="6442144" y="6478223"/>
            <a:ext cx="34413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Institute for Government (2019)</a:t>
            </a:r>
          </a:p>
        </p:txBody>
      </p:sp>
    </p:spTree>
    <p:extLst>
      <p:ext uri="{BB962C8B-B14F-4D97-AF65-F5344CB8AC3E}">
        <p14:creationId xmlns:p14="http://schemas.microsoft.com/office/powerpoint/2010/main" val="969912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726E894-440C-9948-6700-8F342DEC5578}"/>
              </a:ext>
            </a:extLst>
          </p:cNvPr>
          <p:cNvPicPr>
            <a:picLocks noChangeAspect="1"/>
          </p:cNvPicPr>
          <p:nvPr/>
        </p:nvPicPr>
        <p:blipFill>
          <a:blip r:embed="rId2"/>
          <a:stretch>
            <a:fillRect/>
          </a:stretch>
        </p:blipFill>
        <p:spPr>
          <a:xfrm>
            <a:off x="643467" y="1997710"/>
            <a:ext cx="10905066" cy="2862579"/>
          </a:xfrm>
          <a:prstGeom prst="rect">
            <a:avLst/>
          </a:prstGeom>
        </p:spPr>
      </p:pic>
      <p:sp>
        <p:nvSpPr>
          <p:cNvPr id="3" name="TextBox 2">
            <a:extLst>
              <a:ext uri="{FF2B5EF4-FFF2-40B4-BE49-F238E27FC236}">
                <a16:creationId xmlns:a16="http://schemas.microsoft.com/office/drawing/2014/main" id="{5B60CFBA-0D77-6200-1227-2A45002BF962}"/>
              </a:ext>
            </a:extLst>
          </p:cNvPr>
          <p:cNvSpPr txBox="1"/>
          <p:nvPr/>
        </p:nvSpPr>
        <p:spPr>
          <a:xfrm>
            <a:off x="4250714" y="4870927"/>
            <a:ext cx="36822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t>Ministry of Housing </a:t>
            </a:r>
            <a:r>
              <a:rPr lang="en-US" b="1" i="1" dirty="0"/>
              <a:t>et al. </a:t>
            </a:r>
            <a:r>
              <a:rPr lang="en-US" b="1" dirty="0"/>
              <a:t>Devolution Factsheet (2019)</a:t>
            </a:r>
          </a:p>
        </p:txBody>
      </p:sp>
    </p:spTree>
    <p:extLst>
      <p:ext uri="{BB962C8B-B14F-4D97-AF65-F5344CB8AC3E}">
        <p14:creationId xmlns:p14="http://schemas.microsoft.com/office/powerpoint/2010/main" val="2887874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3A3FA-432C-252A-AA76-6664A97A7848}"/>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Matters devolved to Wales</a:t>
            </a:r>
          </a:p>
        </p:txBody>
      </p:sp>
      <p:pic>
        <p:nvPicPr>
          <p:cNvPr id="4" name="Content Placeholder 3">
            <a:extLst>
              <a:ext uri="{FF2B5EF4-FFF2-40B4-BE49-F238E27FC236}">
                <a16:creationId xmlns:a16="http://schemas.microsoft.com/office/drawing/2014/main" id="{27712882-EDD8-F66C-5980-B1709CED9B36}"/>
              </a:ext>
            </a:extLst>
          </p:cNvPr>
          <p:cNvPicPr>
            <a:picLocks noGrp="1" noChangeAspect="1"/>
          </p:cNvPicPr>
          <p:nvPr>
            <p:ph idx="1"/>
          </p:nvPr>
        </p:nvPicPr>
        <p:blipFill>
          <a:blip r:embed="rId2"/>
          <a:stretch>
            <a:fillRect/>
          </a:stretch>
        </p:blipFill>
        <p:spPr>
          <a:xfrm>
            <a:off x="643467" y="1977571"/>
            <a:ext cx="10905066" cy="3789510"/>
          </a:xfrm>
          <a:prstGeom prst="rect">
            <a:avLst/>
          </a:prstGeom>
        </p:spPr>
      </p:pic>
      <p:sp>
        <p:nvSpPr>
          <p:cNvPr id="5" name="TextBox 4">
            <a:extLst>
              <a:ext uri="{FF2B5EF4-FFF2-40B4-BE49-F238E27FC236}">
                <a16:creationId xmlns:a16="http://schemas.microsoft.com/office/drawing/2014/main" id="{DDFD0BF1-946B-C4CF-D5F4-05E734E5F2CE}"/>
              </a:ext>
            </a:extLst>
          </p:cNvPr>
          <p:cNvSpPr txBox="1"/>
          <p:nvPr/>
        </p:nvSpPr>
        <p:spPr>
          <a:xfrm>
            <a:off x="3154267" y="5763246"/>
            <a:ext cx="60203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t>Ministry of Housing </a:t>
            </a:r>
            <a:r>
              <a:rPr lang="en-US" b="1" i="1" dirty="0"/>
              <a:t>et al.</a:t>
            </a:r>
            <a:endParaRPr lang="en-US" b="1" dirty="0"/>
          </a:p>
          <a:p>
            <a:pPr algn="ctr"/>
            <a:r>
              <a:rPr lang="en-US" b="1" dirty="0"/>
              <a:t>Devolution Factsheet (2019)</a:t>
            </a:r>
            <a:endParaRPr lang="en-US" b="1" i="1" dirty="0"/>
          </a:p>
        </p:txBody>
      </p:sp>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662EB72E-89BA-CF26-6F30-9F28656F20C2}"/>
                  </a:ext>
                </a:extLst>
              </p14:cNvPr>
              <p14:cNvContentPartPr/>
              <p14:nvPr/>
            </p14:nvContentPartPr>
            <p14:xfrm>
              <a:off x="9200028" y="3380900"/>
              <a:ext cx="1798209" cy="57128"/>
            </p14:xfrm>
          </p:contentPart>
        </mc:Choice>
        <mc:Fallback xmlns="">
          <p:pic>
            <p:nvPicPr>
              <p:cNvPr id="6" name="Ink 5">
                <a:extLst>
                  <a:ext uri="{FF2B5EF4-FFF2-40B4-BE49-F238E27FC236}">
                    <a16:creationId xmlns:a16="http://schemas.microsoft.com/office/drawing/2014/main" id="{662EB72E-89BA-CF26-6F30-9F28656F20C2}"/>
                  </a:ext>
                </a:extLst>
              </p:cNvPr>
              <p:cNvPicPr/>
              <p:nvPr/>
            </p:nvPicPr>
            <p:blipFill>
              <a:blip r:embed="rId4"/>
              <a:stretch>
                <a:fillRect/>
              </a:stretch>
            </p:blipFill>
            <p:spPr>
              <a:xfrm>
                <a:off x="9146039" y="3273785"/>
                <a:ext cx="1905828" cy="271001"/>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83D4CDC3-163D-318D-5AD2-EE37219EB14A}"/>
                  </a:ext>
                </a:extLst>
              </p14:cNvPr>
              <p14:cNvContentPartPr/>
              <p14:nvPr/>
            </p14:nvContentPartPr>
            <p14:xfrm>
              <a:off x="9648264" y="3571874"/>
              <a:ext cx="693519" cy="14007"/>
            </p14:xfrm>
          </p:contentPart>
        </mc:Choice>
        <mc:Fallback xmlns="">
          <p:pic>
            <p:nvPicPr>
              <p:cNvPr id="7" name="Ink 6">
                <a:extLst>
                  <a:ext uri="{FF2B5EF4-FFF2-40B4-BE49-F238E27FC236}">
                    <a16:creationId xmlns:a16="http://schemas.microsoft.com/office/drawing/2014/main" id="{83D4CDC3-163D-318D-5AD2-EE37219EB14A}"/>
                  </a:ext>
                </a:extLst>
              </p:cNvPr>
              <p:cNvPicPr/>
              <p:nvPr/>
            </p:nvPicPr>
            <p:blipFill>
              <a:blip r:embed="rId6"/>
              <a:stretch>
                <a:fillRect/>
              </a:stretch>
            </p:blipFill>
            <p:spPr>
              <a:xfrm>
                <a:off x="9594280" y="-630226"/>
                <a:ext cx="801128" cy="84042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C8BB107A-6C09-193C-B4D3-20A059E52995}"/>
                  </a:ext>
                </a:extLst>
              </p14:cNvPr>
              <p14:cNvContentPartPr/>
              <p14:nvPr/>
            </p14:nvContentPartPr>
            <p14:xfrm>
              <a:off x="9211237" y="3078084"/>
              <a:ext cx="1355088" cy="147177"/>
            </p14:xfrm>
          </p:contentPart>
        </mc:Choice>
        <mc:Fallback xmlns="">
          <p:pic>
            <p:nvPicPr>
              <p:cNvPr id="8" name="Ink 7">
                <a:extLst>
                  <a:ext uri="{FF2B5EF4-FFF2-40B4-BE49-F238E27FC236}">
                    <a16:creationId xmlns:a16="http://schemas.microsoft.com/office/drawing/2014/main" id="{C8BB107A-6C09-193C-B4D3-20A059E52995}"/>
                  </a:ext>
                </a:extLst>
              </p:cNvPr>
              <p:cNvPicPr/>
              <p:nvPr/>
            </p:nvPicPr>
            <p:blipFill>
              <a:blip r:embed="rId8"/>
              <a:stretch>
                <a:fillRect/>
              </a:stretch>
            </p:blipFill>
            <p:spPr>
              <a:xfrm>
                <a:off x="9157609" y="2970394"/>
                <a:ext cx="1462703" cy="362199"/>
              </a:xfrm>
              <a:prstGeom prst="rect">
                <a:avLst/>
              </a:prstGeom>
            </p:spPr>
          </p:pic>
        </mc:Fallback>
      </mc:AlternateContent>
    </p:spTree>
    <p:extLst>
      <p:ext uri="{BB962C8B-B14F-4D97-AF65-F5344CB8AC3E}">
        <p14:creationId xmlns:p14="http://schemas.microsoft.com/office/powerpoint/2010/main" val="2223378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94C9969-9F5E-1487-94A5-FAF8AADA1C87}"/>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a:solidFill>
                  <a:srgbClr val="FFFFFF"/>
                </a:solidFill>
              </a:rPr>
              <a:t>Two key findings from the "Justice in Wales for the people of Wales" </a:t>
            </a:r>
          </a:p>
        </p:txBody>
      </p:sp>
      <p:sp>
        <p:nvSpPr>
          <p:cNvPr id="3" name="Content Placeholder 2">
            <a:extLst>
              <a:ext uri="{FF2B5EF4-FFF2-40B4-BE49-F238E27FC236}">
                <a16:creationId xmlns:a16="http://schemas.microsoft.com/office/drawing/2014/main" id="{D41F2A26-0B97-34DF-55EF-D12B353F94F2}"/>
              </a:ext>
            </a:extLst>
          </p:cNvPr>
          <p:cNvSpPr>
            <a:spLocks noGrp="1"/>
          </p:cNvSpPr>
          <p:nvPr>
            <p:ph sz="half" idx="1"/>
          </p:nvPr>
        </p:nvSpPr>
        <p:spPr>
          <a:xfrm>
            <a:off x="4380855" y="1412489"/>
            <a:ext cx="3427283" cy="4363844"/>
          </a:xfrm>
        </p:spPr>
        <p:txBody>
          <a:bodyPr vert="horz" lIns="91440" tIns="45720" rIns="91440" bIns="45720" rtlCol="0">
            <a:normAutofit/>
          </a:bodyPr>
          <a:lstStyle/>
          <a:p>
            <a:r>
              <a:rPr lang="en-US" sz="2000"/>
              <a:t>Chapter 7: Family Justice: Children- part 1, the complexity of the current devolution scheme, particularly in respect of children </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D0FF6008-1806-572B-C0C4-D2F29117F9C0}"/>
              </a:ext>
            </a:extLst>
          </p:cNvPr>
          <p:cNvSpPr>
            <a:spLocks noGrp="1"/>
          </p:cNvSpPr>
          <p:nvPr>
            <p:ph sz="half" idx="2"/>
          </p:nvPr>
        </p:nvSpPr>
        <p:spPr>
          <a:xfrm>
            <a:off x="8451604" y="1412489"/>
            <a:ext cx="3197701" cy="4363844"/>
          </a:xfrm>
        </p:spPr>
        <p:txBody>
          <a:bodyPr vert="horz" lIns="91440" tIns="45720" rIns="91440" bIns="45720" rtlCol="0" anchor="t">
            <a:normAutofit/>
          </a:bodyPr>
          <a:lstStyle/>
          <a:p>
            <a:r>
              <a:rPr lang="en-GB" sz="2000" dirty="0"/>
              <a:t>Chapter 3: Information, advice and assistance. Part 1: The present system</a:t>
            </a:r>
            <a:endParaRPr lang="en-US" sz="2000" dirty="0"/>
          </a:p>
          <a:p>
            <a:endParaRPr lang="en-US" sz="1200" dirty="0"/>
          </a:p>
          <a:p>
            <a:endParaRPr lang="en-US" sz="2000" dirty="0"/>
          </a:p>
        </p:txBody>
      </p:sp>
    </p:spTree>
    <p:extLst>
      <p:ext uri="{BB962C8B-B14F-4D97-AF65-F5344CB8AC3E}">
        <p14:creationId xmlns:p14="http://schemas.microsoft.com/office/powerpoint/2010/main" val="3056261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49E89B-63A5-45DA-A170-5B661FCE4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3C57A0-A2C0-F0F8-1A68-2FFB4C03D878}"/>
              </a:ext>
            </a:extLst>
          </p:cNvPr>
          <p:cNvSpPr>
            <a:spLocks noGrp="1"/>
          </p:cNvSpPr>
          <p:nvPr>
            <p:ph type="title"/>
          </p:nvPr>
        </p:nvSpPr>
        <p:spPr>
          <a:xfrm>
            <a:off x="620288" y="-391400"/>
            <a:ext cx="3209335" cy="5323484"/>
          </a:xfrm>
        </p:spPr>
        <p:txBody>
          <a:bodyPr vert="horz" lIns="91440" tIns="45720" rIns="91440" bIns="45720" rtlCol="0">
            <a:normAutofit/>
          </a:bodyPr>
          <a:lstStyle/>
          <a:p>
            <a:pPr algn="ctr">
              <a:spcBef>
                <a:spcPts val="1000"/>
              </a:spcBef>
            </a:pPr>
            <a:r>
              <a:rPr lang="en-US" sz="2800">
                <a:solidFill>
                  <a:schemeClr val="bg1"/>
                </a:solidFill>
                <a:latin typeface="Aptos"/>
              </a:rPr>
              <a:t>Chapter 7: Family Justice: Children- part 1, the complexity of the current devolution scheme, particularly in respect of children </a:t>
            </a:r>
            <a:endParaRPr lang="en-US" sz="2800">
              <a:solidFill>
                <a:schemeClr val="bg1"/>
              </a:solidFill>
            </a:endParaRPr>
          </a:p>
          <a:p>
            <a:pPr algn="ctr"/>
            <a:endParaRPr lang="en-US" sz="2800">
              <a:solidFill>
                <a:schemeClr val="bg1"/>
              </a:solidFill>
            </a:endParaRPr>
          </a:p>
        </p:txBody>
      </p:sp>
      <p:sp>
        <p:nvSpPr>
          <p:cNvPr id="12" name="Rectangle 11">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14" name="Rectangle 13">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3" name="Content Placeholder 2">
            <a:extLst>
              <a:ext uri="{FF2B5EF4-FFF2-40B4-BE49-F238E27FC236}">
                <a16:creationId xmlns:a16="http://schemas.microsoft.com/office/drawing/2014/main" id="{85AF361A-7D8D-EA6D-5BF8-2AB5D22443A2}"/>
              </a:ext>
            </a:extLst>
          </p:cNvPr>
          <p:cNvSpPr>
            <a:spLocks noGrp="1"/>
          </p:cNvSpPr>
          <p:nvPr>
            <p:ph idx="1"/>
          </p:nvPr>
        </p:nvSpPr>
        <p:spPr>
          <a:xfrm>
            <a:off x="5741893" y="767258"/>
            <a:ext cx="5287923" cy="5323484"/>
          </a:xfrm>
        </p:spPr>
        <p:txBody>
          <a:bodyPr vert="horz" lIns="91440" tIns="45720" rIns="91440" bIns="45720" rtlCol="0" anchor="ctr">
            <a:normAutofit/>
          </a:bodyPr>
          <a:lstStyle/>
          <a:p>
            <a:r>
              <a:rPr lang="en-US" sz="2000" dirty="0">
                <a:ea typeface="+mn-lt"/>
                <a:cs typeface="+mn-lt"/>
              </a:rPr>
              <a:t>"The position in relation to family justice, and in particular the law, the courts, practice and procedure relating to children, in Wales is complex."</a:t>
            </a:r>
          </a:p>
          <a:p>
            <a:pPr marL="0" indent="0">
              <a:buNone/>
            </a:pPr>
            <a:endParaRPr lang="en-US" sz="2000" dirty="0"/>
          </a:p>
          <a:p>
            <a:r>
              <a:rPr lang="en-US" sz="2000" dirty="0"/>
              <a:t>The commission on Justice in Wales (2019)</a:t>
            </a:r>
          </a:p>
        </p:txBody>
      </p:sp>
      <p:pic>
        <p:nvPicPr>
          <p:cNvPr id="4" name="Picture 3" descr="A group of paper people holding hands next to a gavel&#10;&#10;Description automatically generated">
            <a:extLst>
              <a:ext uri="{FF2B5EF4-FFF2-40B4-BE49-F238E27FC236}">
                <a16:creationId xmlns:a16="http://schemas.microsoft.com/office/drawing/2014/main" id="{26953E31-36E9-C0C5-6502-163A492B74B9}"/>
              </a:ext>
            </a:extLst>
          </p:cNvPr>
          <p:cNvPicPr>
            <a:picLocks noChangeAspect="1"/>
          </p:cNvPicPr>
          <p:nvPr/>
        </p:nvPicPr>
        <p:blipFill>
          <a:blip r:embed="rId2"/>
          <a:stretch>
            <a:fillRect/>
          </a:stretch>
        </p:blipFill>
        <p:spPr>
          <a:xfrm>
            <a:off x="208767" y="3723760"/>
            <a:ext cx="4039644" cy="2698560"/>
          </a:xfrm>
          <a:prstGeom prst="rect">
            <a:avLst/>
          </a:prstGeom>
        </p:spPr>
      </p:pic>
      <p:sp>
        <p:nvSpPr>
          <p:cNvPr id="5" name="TextBox 4">
            <a:extLst>
              <a:ext uri="{FF2B5EF4-FFF2-40B4-BE49-F238E27FC236}">
                <a16:creationId xmlns:a16="http://schemas.microsoft.com/office/drawing/2014/main" id="{98B69B0A-9E16-27A3-B54A-1EE29FC42859}"/>
              </a:ext>
            </a:extLst>
          </p:cNvPr>
          <p:cNvSpPr txBox="1"/>
          <p:nvPr/>
        </p:nvSpPr>
        <p:spPr>
          <a:xfrm>
            <a:off x="1308781" y="6417041"/>
            <a:ext cx="27669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bg1"/>
                </a:solidFill>
              </a:rPr>
              <a:t>Justice (2024)</a:t>
            </a:r>
          </a:p>
        </p:txBody>
      </p:sp>
    </p:spTree>
    <p:extLst>
      <p:ext uri="{BB962C8B-B14F-4D97-AF65-F5344CB8AC3E}">
        <p14:creationId xmlns:p14="http://schemas.microsoft.com/office/powerpoint/2010/main" val="240498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49E89B-63A5-45DA-A170-5B661FCE4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3C57A0-A2C0-F0F8-1A68-2FFB4C03D878}"/>
              </a:ext>
            </a:extLst>
          </p:cNvPr>
          <p:cNvSpPr>
            <a:spLocks noGrp="1"/>
          </p:cNvSpPr>
          <p:nvPr>
            <p:ph type="title"/>
          </p:nvPr>
        </p:nvSpPr>
        <p:spPr>
          <a:xfrm>
            <a:off x="620288" y="-485345"/>
            <a:ext cx="3209335" cy="5323484"/>
          </a:xfrm>
        </p:spPr>
        <p:txBody>
          <a:bodyPr vert="horz" lIns="91440" tIns="45720" rIns="91440" bIns="45720" rtlCol="0">
            <a:normAutofit/>
          </a:bodyPr>
          <a:lstStyle/>
          <a:p>
            <a:pPr algn="ctr"/>
            <a:r>
              <a:rPr lang="en-GB" sz="2800" dirty="0">
                <a:solidFill>
                  <a:schemeClr val="bg1"/>
                </a:solidFill>
                <a:latin typeface="Aptos"/>
              </a:rPr>
              <a:t>Chapter 3: Information, advice and assistance. Part 1: The present system</a:t>
            </a:r>
            <a:endParaRPr lang="en-US" sz="2800" dirty="0">
              <a:solidFill>
                <a:schemeClr val="bg1"/>
              </a:solidFill>
              <a:latin typeface="Aptos"/>
            </a:endParaRPr>
          </a:p>
          <a:p>
            <a:pPr marL="285750" indent="-285750">
              <a:buFont typeface="Aptos"/>
              <a:buChar char="•"/>
            </a:pPr>
            <a:endParaRPr lang="en-US" sz="3200" dirty="0">
              <a:solidFill>
                <a:schemeClr val="bg1"/>
              </a:solidFill>
              <a:latin typeface="Aptos"/>
            </a:endParaRPr>
          </a:p>
          <a:p>
            <a:pPr algn="ctr">
              <a:spcBef>
                <a:spcPts val="1000"/>
              </a:spcBef>
            </a:pPr>
            <a:endParaRPr lang="en-US" sz="2800" dirty="0">
              <a:solidFill>
                <a:schemeClr val="bg1"/>
              </a:solidFill>
              <a:latin typeface="Aptos"/>
            </a:endParaRPr>
          </a:p>
        </p:txBody>
      </p:sp>
      <p:sp>
        <p:nvSpPr>
          <p:cNvPr id="12" name="Rectangle 11">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14" name="Rectangle 13">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3" name="Content Placeholder 2">
            <a:extLst>
              <a:ext uri="{FF2B5EF4-FFF2-40B4-BE49-F238E27FC236}">
                <a16:creationId xmlns:a16="http://schemas.microsoft.com/office/drawing/2014/main" id="{85AF361A-7D8D-EA6D-5BF8-2AB5D22443A2}"/>
              </a:ext>
            </a:extLst>
          </p:cNvPr>
          <p:cNvSpPr>
            <a:spLocks noGrp="1"/>
          </p:cNvSpPr>
          <p:nvPr>
            <p:ph idx="1"/>
          </p:nvPr>
        </p:nvSpPr>
        <p:spPr>
          <a:xfrm>
            <a:off x="5741893" y="767258"/>
            <a:ext cx="5287923" cy="5323484"/>
          </a:xfrm>
        </p:spPr>
        <p:txBody>
          <a:bodyPr vert="horz" lIns="91440" tIns="45720" rIns="91440" bIns="45720" rtlCol="0" anchor="ctr">
            <a:normAutofit/>
          </a:bodyPr>
          <a:lstStyle/>
          <a:p>
            <a:r>
              <a:rPr lang="en-GB" sz="2000" dirty="0"/>
              <a:t>“Individual citizens have a continuum of need from basic information through to expert and often specialist legal advice and support. This need was largely met for many years by legal aid.”</a:t>
            </a:r>
            <a:endParaRPr lang="en-US" sz="2000"/>
          </a:p>
          <a:p>
            <a:endParaRPr lang="en-GB" sz="2000" dirty="0"/>
          </a:p>
          <a:p>
            <a:r>
              <a:rPr lang="en-GB" sz="2000" dirty="0"/>
              <a:t> (The commission on Justice in Wales, 2019)</a:t>
            </a:r>
            <a:endParaRPr lang="en-US" sz="2000"/>
          </a:p>
        </p:txBody>
      </p:sp>
      <p:pic>
        <p:nvPicPr>
          <p:cNvPr id="4" name="Picture 3" descr="A black and white symbol of two people sitting at a table&#10;&#10;Description automatically generated">
            <a:extLst>
              <a:ext uri="{FF2B5EF4-FFF2-40B4-BE49-F238E27FC236}">
                <a16:creationId xmlns:a16="http://schemas.microsoft.com/office/drawing/2014/main" id="{D33CF7CD-88E0-0FFD-9047-E19321AF4194}"/>
              </a:ext>
            </a:extLst>
          </p:cNvPr>
          <p:cNvPicPr>
            <a:picLocks noChangeAspect="1"/>
          </p:cNvPicPr>
          <p:nvPr/>
        </p:nvPicPr>
        <p:blipFill>
          <a:blip r:embed="rId2"/>
          <a:stretch>
            <a:fillRect/>
          </a:stretch>
        </p:blipFill>
        <p:spPr>
          <a:xfrm>
            <a:off x="93946" y="2840446"/>
            <a:ext cx="4258849" cy="3431792"/>
          </a:xfrm>
          <a:prstGeom prst="rect">
            <a:avLst/>
          </a:prstGeom>
        </p:spPr>
      </p:pic>
      <p:sp>
        <p:nvSpPr>
          <p:cNvPr id="5" name="TextBox 4">
            <a:extLst>
              <a:ext uri="{FF2B5EF4-FFF2-40B4-BE49-F238E27FC236}">
                <a16:creationId xmlns:a16="http://schemas.microsoft.com/office/drawing/2014/main" id="{A2737843-05A2-0787-7768-70DFB9F29DC9}"/>
              </a:ext>
            </a:extLst>
          </p:cNvPr>
          <p:cNvSpPr txBox="1"/>
          <p:nvPr/>
        </p:nvSpPr>
        <p:spPr>
          <a:xfrm>
            <a:off x="290560" y="6270597"/>
            <a:ext cx="386953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solidFill>
                  <a:schemeClr val="bg1"/>
                </a:solidFill>
              </a:rPr>
              <a:t>Labour campaign for Human Rights (2023)</a:t>
            </a:r>
          </a:p>
        </p:txBody>
      </p:sp>
    </p:spTree>
    <p:extLst>
      <p:ext uri="{BB962C8B-B14F-4D97-AF65-F5344CB8AC3E}">
        <p14:creationId xmlns:p14="http://schemas.microsoft.com/office/powerpoint/2010/main" val="2922801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49E89B-63A5-45DA-A170-5B661FCE4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BEC4BA-175E-DD65-C5CE-3EDFE7225182}"/>
              </a:ext>
            </a:extLst>
          </p:cNvPr>
          <p:cNvSpPr>
            <a:spLocks noGrp="1"/>
          </p:cNvSpPr>
          <p:nvPr>
            <p:ph type="title"/>
          </p:nvPr>
        </p:nvSpPr>
        <p:spPr>
          <a:xfrm>
            <a:off x="620288" y="-5180"/>
            <a:ext cx="3209335" cy="5323484"/>
          </a:xfrm>
        </p:spPr>
        <p:txBody>
          <a:bodyPr>
            <a:normAutofit/>
          </a:bodyPr>
          <a:lstStyle/>
          <a:p>
            <a:pPr algn="ctr"/>
            <a:r>
              <a:rPr lang="en-US" sz="2800">
                <a:solidFill>
                  <a:schemeClr val="bg1"/>
                </a:solidFill>
              </a:rPr>
              <a:t>Reform suggestions</a:t>
            </a:r>
          </a:p>
        </p:txBody>
      </p:sp>
      <p:sp>
        <p:nvSpPr>
          <p:cNvPr id="12" name="Rectangle 11">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14" name="Rectangle 13">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3" name="Content Placeholder 2">
            <a:extLst>
              <a:ext uri="{FF2B5EF4-FFF2-40B4-BE49-F238E27FC236}">
                <a16:creationId xmlns:a16="http://schemas.microsoft.com/office/drawing/2014/main" id="{324BC0A9-E97E-9869-A334-A7161AB35A0E}"/>
              </a:ext>
            </a:extLst>
          </p:cNvPr>
          <p:cNvSpPr>
            <a:spLocks noGrp="1"/>
          </p:cNvSpPr>
          <p:nvPr>
            <p:ph idx="1"/>
          </p:nvPr>
        </p:nvSpPr>
        <p:spPr>
          <a:xfrm>
            <a:off x="5741893" y="767258"/>
            <a:ext cx="5287923" cy="5323484"/>
          </a:xfrm>
        </p:spPr>
        <p:txBody>
          <a:bodyPr anchor="ctr">
            <a:normAutofit/>
          </a:bodyPr>
          <a:lstStyle/>
          <a:p>
            <a:r>
              <a:rPr lang="en-US" sz="2000" dirty="0"/>
              <a:t>According to Cooke (2024)</a:t>
            </a:r>
          </a:p>
          <a:p>
            <a:r>
              <a:rPr lang="en-US" sz="2000">
                <a:latin typeface="Aptos"/>
              </a:rPr>
              <a:t>"Changes needed urgently to “make </a:t>
            </a:r>
            <a:r>
              <a:rPr lang="en-US" sz="2000" dirty="0">
                <a:latin typeface="Aptos"/>
              </a:rPr>
              <a:t>devolution a viable option for the long term”, </a:t>
            </a:r>
            <a:r>
              <a:rPr lang="en-US" sz="2000">
                <a:latin typeface="Aptos"/>
              </a:rPr>
              <a:t>Commission says."</a:t>
            </a:r>
          </a:p>
          <a:p>
            <a:endParaRPr lang="en-US" sz="1200" dirty="0"/>
          </a:p>
        </p:txBody>
      </p:sp>
      <p:pic>
        <p:nvPicPr>
          <p:cNvPr id="4" name="Picture 3" descr="A hand and wooden blocks with red letters&#10;&#10;Description automatically generated">
            <a:extLst>
              <a:ext uri="{FF2B5EF4-FFF2-40B4-BE49-F238E27FC236}">
                <a16:creationId xmlns:a16="http://schemas.microsoft.com/office/drawing/2014/main" id="{6692BBA9-7C96-023D-1112-36367F2FEDC5}"/>
              </a:ext>
            </a:extLst>
          </p:cNvPr>
          <p:cNvPicPr>
            <a:picLocks noChangeAspect="1"/>
          </p:cNvPicPr>
          <p:nvPr/>
        </p:nvPicPr>
        <p:blipFill>
          <a:blip r:embed="rId2"/>
          <a:stretch>
            <a:fillRect/>
          </a:stretch>
        </p:blipFill>
        <p:spPr>
          <a:xfrm>
            <a:off x="114821" y="3291212"/>
            <a:ext cx="4217097" cy="2498944"/>
          </a:xfrm>
          <a:prstGeom prst="rect">
            <a:avLst/>
          </a:prstGeom>
        </p:spPr>
      </p:pic>
      <p:sp>
        <p:nvSpPr>
          <p:cNvPr id="5" name="TextBox 4">
            <a:extLst>
              <a:ext uri="{FF2B5EF4-FFF2-40B4-BE49-F238E27FC236}">
                <a16:creationId xmlns:a16="http://schemas.microsoft.com/office/drawing/2014/main" id="{733DF844-7965-80A7-C0BF-E280CE2279F8}"/>
              </a:ext>
            </a:extLst>
          </p:cNvPr>
          <p:cNvSpPr txBox="1"/>
          <p:nvPr/>
        </p:nvSpPr>
        <p:spPr>
          <a:xfrm>
            <a:off x="1102753" y="5889898"/>
            <a:ext cx="41582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Master, G.N (2023)</a:t>
            </a:r>
          </a:p>
        </p:txBody>
      </p:sp>
    </p:spTree>
    <p:extLst>
      <p:ext uri="{BB962C8B-B14F-4D97-AF65-F5344CB8AC3E}">
        <p14:creationId xmlns:p14="http://schemas.microsoft.com/office/powerpoint/2010/main" val="154914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B17423-B9F2-7483-697A-D83C80F04FB9}"/>
              </a:ext>
            </a:extLst>
          </p:cNvPr>
          <p:cNvSpPr>
            <a:spLocks noGrp="1"/>
          </p:cNvSpPr>
          <p:nvPr>
            <p:ph type="title"/>
          </p:nvPr>
        </p:nvSpPr>
        <p:spPr>
          <a:xfrm>
            <a:off x="4162567" y="818984"/>
            <a:ext cx="6714699" cy="3178689"/>
          </a:xfrm>
        </p:spPr>
        <p:txBody>
          <a:bodyPr vert="horz" lIns="91440" tIns="45720" rIns="91440" bIns="45720" rtlCol="0" anchor="b">
            <a:normAutofit/>
          </a:bodyPr>
          <a:lstStyle/>
          <a:p>
            <a:r>
              <a:rPr lang="en-US" sz="4800" kern="1200">
                <a:solidFill>
                  <a:srgbClr val="FFFFFF"/>
                </a:solidFill>
                <a:latin typeface="+mj-lt"/>
                <a:ea typeface="+mj-ea"/>
                <a:cs typeface="+mj-cs"/>
              </a:rPr>
              <a:t>Thank you for listening</a:t>
            </a:r>
          </a:p>
        </p:txBody>
      </p:sp>
      <p:sp>
        <p:nvSpPr>
          <p:cNvPr id="41" name="Rectangle 4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BACEA1DF-DC04-16F5-FB56-971E0B10F938}"/>
              </a:ext>
            </a:extLst>
          </p:cNvPr>
          <p:cNvSpPr>
            <a:spLocks noGrp="1"/>
          </p:cNvSpPr>
          <p:nvPr>
            <p:ph type="body" idx="1"/>
          </p:nvPr>
        </p:nvSpPr>
        <p:spPr>
          <a:xfrm>
            <a:off x="4285397" y="4960961"/>
            <a:ext cx="7055893" cy="1078054"/>
          </a:xfrm>
        </p:spPr>
        <p:txBody>
          <a:bodyPr vert="horz" lIns="91440" tIns="45720" rIns="91440" bIns="45720" rtlCol="0">
            <a:normAutofit/>
          </a:bodyPr>
          <a:lstStyle/>
          <a:p>
            <a:r>
              <a:rPr lang="en-US" kern="1200">
                <a:solidFill>
                  <a:srgbClr val="FFFFFF"/>
                </a:solidFill>
                <a:latin typeface="+mn-lt"/>
                <a:ea typeface="+mn-ea"/>
                <a:cs typeface="+mn-cs"/>
              </a:rPr>
              <a:t>Any questions?</a:t>
            </a:r>
          </a:p>
        </p:txBody>
      </p:sp>
    </p:spTree>
    <p:extLst>
      <p:ext uri="{BB962C8B-B14F-4D97-AF65-F5344CB8AC3E}">
        <p14:creationId xmlns:p14="http://schemas.microsoft.com/office/powerpoint/2010/main" val="4188578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F35D2E-EC7A-55BE-0407-FD2AD7C1D9E0}"/>
              </a:ext>
            </a:extLst>
          </p:cNvPr>
          <p:cNvSpPr>
            <a:spLocks noGrp="1"/>
          </p:cNvSpPr>
          <p:nvPr>
            <p:ph type="title"/>
          </p:nvPr>
        </p:nvSpPr>
        <p:spPr>
          <a:xfrm>
            <a:off x="-2096" y="-5085"/>
            <a:ext cx="4194344" cy="6861984"/>
          </a:xfrm>
          <a:solidFill>
            <a:schemeClr val="tx1"/>
          </a:solidFill>
        </p:spPr>
        <p:txBody>
          <a:bodyPr>
            <a:normAutofit/>
          </a:bodyPr>
          <a:lstStyle/>
          <a:p>
            <a:pPr algn="ctr"/>
            <a:r>
              <a:rPr lang="en-US" dirty="0">
                <a:solidFill>
                  <a:srgbClr val="FFFFFF"/>
                </a:solidFill>
              </a:rPr>
              <a:t>Reference List</a:t>
            </a: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2FD3D01-26B4-D793-D5FF-B4CFAEF6B009}"/>
              </a:ext>
            </a:extLst>
          </p:cNvPr>
          <p:cNvSpPr>
            <a:spLocks noGrp="1"/>
          </p:cNvSpPr>
          <p:nvPr>
            <p:ph idx="1"/>
          </p:nvPr>
        </p:nvSpPr>
        <p:spPr>
          <a:xfrm>
            <a:off x="4447308" y="591344"/>
            <a:ext cx="6906491" cy="6608577"/>
          </a:xfrm>
        </p:spPr>
        <p:txBody>
          <a:bodyPr vert="horz" lIns="91440" tIns="45720" rIns="91440" bIns="45720" rtlCol="0" anchor="ctr">
            <a:normAutofit/>
          </a:bodyPr>
          <a:lstStyle/>
          <a:p>
            <a:r>
              <a:rPr lang="en-GB" sz="1200" dirty="0"/>
              <a:t>Cooke, A (2024)</a:t>
            </a:r>
            <a:r>
              <a:rPr lang="en-GB" sz="1200" i="1" dirty="0"/>
              <a:t> Changes needed urgently to “make devolution a viable option for the long term”, Commission says.</a:t>
            </a:r>
            <a:r>
              <a:rPr lang="en-GB" sz="1200" dirty="0"/>
              <a:t> Available at: </a:t>
            </a:r>
            <a:r>
              <a:rPr lang="en-GB" sz="1200" u="sng" dirty="0">
                <a:hlinkClick r:id="rId2"/>
              </a:rPr>
              <a:t>https://research.senedd.wales/research-articles/changes-needed-urgently-to-make-devolution-a-viable-option-for-the-long-term-commission-says/</a:t>
            </a:r>
            <a:r>
              <a:rPr lang="en-GB" sz="1200" dirty="0"/>
              <a:t> (Accessed: 8 November 2024)</a:t>
            </a:r>
            <a:endParaRPr lang="en-US" sz="1200" dirty="0"/>
          </a:p>
          <a:p>
            <a:r>
              <a:rPr lang="en-GB" sz="1200" dirty="0"/>
              <a:t>Denton, A, Southall, R, and Deacon R (2018) </a:t>
            </a:r>
            <a:r>
              <a:rPr lang="en-GB" sz="1200" i="1" dirty="0"/>
              <a:t>The Government and politics of Wales. </a:t>
            </a:r>
            <a:r>
              <a:rPr lang="en-GB" sz="1200" dirty="0"/>
              <a:t>Edinburgh: Edinburgh University Press</a:t>
            </a:r>
            <a:endParaRPr lang="en-GB"/>
          </a:p>
          <a:p>
            <a:r>
              <a:rPr lang="en-GB" sz="1200" dirty="0"/>
              <a:t>Institute for Government (2019) </a:t>
            </a:r>
            <a:r>
              <a:rPr lang="en-GB" sz="1200" i="1" dirty="0"/>
              <a:t>Devolution at 20.</a:t>
            </a:r>
            <a:r>
              <a:rPr lang="en-GB" sz="1200" dirty="0"/>
              <a:t> Available at: </a:t>
            </a:r>
            <a:r>
              <a:rPr lang="en-GB" sz="1200" u="sng" dirty="0">
                <a:hlinkClick r:id="rId3"/>
              </a:rPr>
              <a:t>https://www.instituteforgovernment.org.uk/publication/devolution-20</a:t>
            </a:r>
            <a:r>
              <a:rPr lang="en-GB" sz="1200" dirty="0"/>
              <a:t> ( Accessed: 29 October 2024) </a:t>
            </a:r>
          </a:p>
          <a:p>
            <a:r>
              <a:rPr lang="en-GB" sz="1200" dirty="0"/>
              <a:t>Ministry of Housing </a:t>
            </a:r>
            <a:r>
              <a:rPr lang="en-GB" sz="1200" i="1" dirty="0"/>
              <a:t>et al. Devolution of powers to Scotland, Wales and Northen Ireland. </a:t>
            </a:r>
            <a:r>
              <a:rPr lang="en-GB" sz="1200" dirty="0"/>
              <a:t>Available at: </a:t>
            </a:r>
            <a:r>
              <a:rPr lang="en-GB" sz="1200" u="sng" dirty="0">
                <a:hlinkClick r:id="rId4"/>
              </a:rPr>
              <a:t>https://www.gov.uk/guidance/devolution-of-powers-to-scotland-wales-and-northern-ireland</a:t>
            </a:r>
            <a:r>
              <a:rPr lang="en-GB" sz="1200" dirty="0"/>
              <a:t> (Accessed: 6 November 2024)</a:t>
            </a:r>
            <a:endParaRPr lang="en-US" sz="1200"/>
          </a:p>
          <a:p>
            <a:r>
              <a:rPr lang="en-GB" sz="1200" dirty="0"/>
              <a:t>UK Parliament (2024) </a:t>
            </a:r>
            <a:r>
              <a:rPr lang="en-GB" sz="1200" i="1" dirty="0"/>
              <a:t>Devolution. </a:t>
            </a:r>
            <a:r>
              <a:rPr lang="en-GB" sz="1200" dirty="0"/>
              <a:t>Available at: </a:t>
            </a:r>
            <a:r>
              <a:rPr lang="en-GB" sz="1200" u="sng" dirty="0">
                <a:hlinkClick r:id="rId5"/>
              </a:rPr>
              <a:t>https://www.parliament.uk/site-information/glossary/devolution/</a:t>
            </a:r>
            <a:r>
              <a:rPr lang="en-GB" sz="1200" dirty="0"/>
              <a:t> ( Accessed: 8 October 2024)</a:t>
            </a:r>
          </a:p>
          <a:p>
            <a:r>
              <a:rPr lang="en-GB" sz="1200" dirty="0"/>
              <a:t>Justice (2024) </a:t>
            </a:r>
            <a:r>
              <a:rPr lang="en-GB" sz="1200" i="1" dirty="0"/>
              <a:t>Improving Access to Justice for Separating Families</a:t>
            </a:r>
            <a:r>
              <a:rPr lang="en-GB" sz="1200" dirty="0"/>
              <a:t>. Available at: </a:t>
            </a:r>
            <a:r>
              <a:rPr lang="en-GB" sz="1200" u="sng" dirty="0">
                <a:hlinkClick r:id="rId6"/>
              </a:rPr>
              <a:t>https://justice.org.uk/our-work/civil-justice-system/current-work-civil-justice-system/improving-access-to-justice-for-separating-families/</a:t>
            </a:r>
            <a:r>
              <a:rPr lang="en-GB" sz="1200" dirty="0"/>
              <a:t> (Accessed: 8 November 2024) </a:t>
            </a:r>
          </a:p>
          <a:p>
            <a:r>
              <a:rPr lang="en-GB" sz="1200" dirty="0"/>
              <a:t>Masters, G. N. (2023)</a:t>
            </a:r>
            <a:r>
              <a:rPr lang="en-GB" sz="1200" i="1" dirty="0"/>
              <a:t> Reform challenges in school education. ACER Press. </a:t>
            </a:r>
            <a:r>
              <a:rPr lang="en-GB" sz="1200" dirty="0"/>
              <a:t>Available at: </a:t>
            </a:r>
            <a:r>
              <a:rPr lang="en-GB" sz="1200" u="sng" dirty="0">
                <a:hlinkClick r:id="rId7"/>
              </a:rPr>
              <a:t>https://www.teachermagazine.com/au_en/articles/reform-challenges-in-school-education</a:t>
            </a:r>
            <a:r>
              <a:rPr lang="en-GB" sz="1200" dirty="0"/>
              <a:t> (Accessed: 8 November 2024) </a:t>
            </a:r>
            <a:endParaRPr lang="en-US" sz="1200" dirty="0"/>
          </a:p>
          <a:p>
            <a:r>
              <a:rPr lang="en-GB" sz="1200" dirty="0"/>
              <a:t>Labour Campaign for Human Rights (2023)</a:t>
            </a:r>
            <a:r>
              <a:rPr lang="en-GB" sz="1200" i="1" dirty="0"/>
              <a:t> Making the Case for Legal Aid.</a:t>
            </a:r>
            <a:r>
              <a:rPr lang="en-GB" sz="1200" dirty="0"/>
              <a:t> Available at: </a:t>
            </a:r>
            <a:r>
              <a:rPr lang="en-GB" sz="1200" u="sng" dirty="0">
                <a:hlinkClick r:id="rId8"/>
              </a:rPr>
              <a:t>https://www.lchr.org.uk/making_the_case_for_legal_aid_update</a:t>
            </a:r>
            <a:r>
              <a:rPr lang="en-GB" sz="1200" dirty="0"/>
              <a:t> (Accessed: 8 November 2024)</a:t>
            </a:r>
          </a:p>
          <a:p>
            <a:r>
              <a:rPr lang="en-GB" sz="1200" dirty="0"/>
              <a:t>Government Digital Service (2011) </a:t>
            </a:r>
            <a:r>
              <a:rPr lang="en-GB" sz="1200" i="1" dirty="0"/>
              <a:t>Legal Aid. </a:t>
            </a:r>
            <a:r>
              <a:rPr lang="en-GB" sz="1200" dirty="0"/>
              <a:t>Available at: </a:t>
            </a:r>
            <a:r>
              <a:rPr lang="en-GB" sz="1200" u="sng" dirty="0">
                <a:hlinkClick r:id="rId9"/>
              </a:rPr>
              <a:t>https://www.gov.uk/legal-aid</a:t>
            </a:r>
            <a:r>
              <a:rPr lang="en-GB" sz="1200" dirty="0"/>
              <a:t> (Accessed: 7 November 2024) </a:t>
            </a:r>
          </a:p>
          <a:p>
            <a:r>
              <a:rPr lang="en-GB" sz="1200" dirty="0"/>
              <a:t>The commission on Justice in Wales (2019) </a:t>
            </a:r>
            <a:r>
              <a:rPr lang="en-GB" sz="1200" i="1" dirty="0"/>
              <a:t>Justice in Wales for the people of Wales. </a:t>
            </a:r>
            <a:r>
              <a:rPr lang="en-GB" sz="1200" dirty="0"/>
              <a:t>Available at: </a:t>
            </a:r>
            <a:r>
              <a:rPr lang="en-GB" sz="1200" u="sng" dirty="0">
                <a:hlinkClick r:id="rId10"/>
              </a:rPr>
              <a:t>https://www.gov.wales/sites/default/files/publications/2019-10/Justice%20Commission%20ENG%20DIGITAL_2.pdf</a:t>
            </a:r>
            <a:r>
              <a:rPr lang="en-GB" sz="1200" dirty="0"/>
              <a:t> (Accessed: 7 November 2024) </a:t>
            </a:r>
            <a:endParaRPr lang="en-US" sz="1200" dirty="0"/>
          </a:p>
          <a:p>
            <a:endParaRPr lang="en-US" sz="1200" dirty="0"/>
          </a:p>
          <a:p>
            <a:endParaRPr lang="en-GB" sz="1200" dirty="0"/>
          </a:p>
          <a:p>
            <a:endParaRPr lang="en-GB" sz="2200"/>
          </a:p>
        </p:txBody>
      </p:sp>
    </p:spTree>
    <p:extLst>
      <p:ext uri="{BB962C8B-B14F-4D97-AF65-F5344CB8AC3E}">
        <p14:creationId xmlns:p14="http://schemas.microsoft.com/office/powerpoint/2010/main" val="3756083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F35D2E-EC7A-55BE-0407-FD2AD7C1D9E0}"/>
              </a:ext>
            </a:extLst>
          </p:cNvPr>
          <p:cNvSpPr>
            <a:spLocks noGrp="1"/>
          </p:cNvSpPr>
          <p:nvPr>
            <p:ph type="title"/>
          </p:nvPr>
        </p:nvSpPr>
        <p:spPr>
          <a:xfrm>
            <a:off x="-2096" y="-5085"/>
            <a:ext cx="4194344" cy="6861984"/>
          </a:xfrm>
          <a:solidFill>
            <a:schemeClr val="tx1"/>
          </a:solidFill>
        </p:spPr>
        <p:txBody>
          <a:bodyPr>
            <a:normAutofit/>
          </a:bodyPr>
          <a:lstStyle/>
          <a:p>
            <a:pPr algn="ctr"/>
            <a:r>
              <a:rPr lang="en-US" dirty="0">
                <a:solidFill>
                  <a:srgbClr val="FFFFFF"/>
                </a:solidFill>
              </a:rPr>
              <a:t>Research timeline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aphicFrame>
        <p:nvGraphicFramePr>
          <p:cNvPr id="14" name="Content Placeholder 2">
            <a:extLst>
              <a:ext uri="{FF2B5EF4-FFF2-40B4-BE49-F238E27FC236}">
                <a16:creationId xmlns:a16="http://schemas.microsoft.com/office/drawing/2014/main" id="{C5F1EFC0-FD15-8843-D464-277E8C054D53}"/>
              </a:ext>
            </a:extLst>
          </p:cNvPr>
          <p:cNvGraphicFramePr>
            <a:graphicFrameLocks noGrp="1"/>
          </p:cNvGraphicFramePr>
          <p:nvPr>
            <p:ph idx="1"/>
          </p:nvPr>
        </p:nvGraphicFramePr>
        <p:xfrm>
          <a:off x="4447308" y="591344"/>
          <a:ext cx="6906491" cy="66085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9869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D7C205-9C9C-B699-0AAD-5D93CC6A6BD7}"/>
              </a:ext>
            </a:extLst>
          </p:cNvPr>
          <p:cNvSpPr>
            <a:spLocks noGrp="1"/>
          </p:cNvSpPr>
          <p:nvPr>
            <p:ph type="title"/>
          </p:nvPr>
        </p:nvSpPr>
        <p:spPr>
          <a:xfrm>
            <a:off x="1156851" y="335050"/>
            <a:ext cx="9888496" cy="1202843"/>
          </a:xfrm>
        </p:spPr>
        <p:txBody>
          <a:bodyPr anchor="t">
            <a:normAutofit/>
          </a:bodyPr>
          <a:lstStyle/>
          <a:p>
            <a:r>
              <a:rPr lang="en-US" sz="4000">
                <a:solidFill>
                  <a:schemeClr val="bg1"/>
                </a:solidFill>
              </a:rPr>
              <a:t>Notes Page</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D23A13-0101-E334-4834-04366FDC27A3}"/>
              </a:ext>
            </a:extLst>
          </p:cNvPr>
          <p:cNvSpPr>
            <a:spLocks noGrp="1"/>
          </p:cNvSpPr>
          <p:nvPr>
            <p:ph idx="1"/>
          </p:nvPr>
        </p:nvSpPr>
        <p:spPr>
          <a:xfrm>
            <a:off x="-3108" y="1684989"/>
            <a:ext cx="12198206" cy="5170466"/>
          </a:xfrm>
        </p:spPr>
        <p:txBody>
          <a:bodyPr vert="horz" lIns="91440" tIns="45720" rIns="91440" bIns="45720" rtlCol="0" anchor="t">
            <a:noAutofit/>
          </a:bodyPr>
          <a:lstStyle/>
          <a:p>
            <a:pPr marL="0" indent="0">
              <a:buNone/>
            </a:pPr>
            <a:endParaRPr lang="en-GB" sz="1100" u="sng"/>
          </a:p>
          <a:p>
            <a:r>
              <a:rPr lang="en-GB" sz="1200" dirty="0"/>
              <a:t>March 1997: Davies R, labour ‘leader’ in Wales, Carlile A, Welsh Liberal Democrat leader, signed a joint declaration committing both parties to campaign for a yes vote in any referendum</a:t>
            </a:r>
            <a:endParaRPr lang="en-US" sz="1200"/>
          </a:p>
          <a:p>
            <a:r>
              <a:rPr lang="en-GB" sz="1200" dirty="0"/>
              <a:t>May 1997: Labour party won General Election</a:t>
            </a:r>
            <a:endParaRPr lang="en-US" sz="1200"/>
          </a:p>
          <a:p>
            <a:r>
              <a:rPr lang="en-GB" sz="1200" dirty="0"/>
              <a:t>July 1997: Published a white paper, “A Voice for Wales”, detailed the nature of the new assembly</a:t>
            </a:r>
            <a:endParaRPr lang="en-US" sz="1200"/>
          </a:p>
          <a:p>
            <a:r>
              <a:rPr lang="en-GB" sz="1200" dirty="0"/>
              <a:t>September 1997: Welsh Assembly referendum 18</a:t>
            </a:r>
            <a:r>
              <a:rPr lang="en-GB" sz="1200" baseline="30000" dirty="0"/>
              <a:t>th</a:t>
            </a:r>
            <a:r>
              <a:rPr lang="en-GB" sz="1200" dirty="0"/>
              <a:t> September. Half Welsh counties voted no but the other 11 counties allowed a narrow majority to make it a yes. Final vote 50.3% yes 49.7% No. </a:t>
            </a:r>
            <a:endParaRPr lang="en-US" sz="1200"/>
          </a:p>
          <a:p>
            <a:r>
              <a:rPr lang="en-GB" sz="1200" dirty="0"/>
              <a:t>(Denton, Southall, and Deacon, 2018, </a:t>
            </a:r>
            <a:r>
              <a:rPr lang="en-GB" sz="1200" dirty="0" err="1"/>
              <a:t>p.g</a:t>
            </a:r>
            <a:r>
              <a:rPr lang="en-GB" sz="1200" dirty="0"/>
              <a:t>, 11)</a:t>
            </a:r>
            <a:endParaRPr lang="en-US" sz="1200"/>
          </a:p>
          <a:p>
            <a:r>
              <a:rPr lang="en-GB" sz="1200" dirty="0"/>
              <a:t>1998: Gov. Wales Act gained Royal Assent. Only difference between the Act and the white paper, was that the assembly would now be run on a cabinet system instead of a previous model designed on local government committees.</a:t>
            </a:r>
            <a:endParaRPr lang="en-US" sz="1200"/>
          </a:p>
          <a:p>
            <a:r>
              <a:rPr lang="en-GB" sz="1200" dirty="0"/>
              <a:t>(Denton, Southall, and Deacon, 2018, </a:t>
            </a:r>
            <a:r>
              <a:rPr lang="en-GB" sz="1200" dirty="0" err="1"/>
              <a:t>p.g</a:t>
            </a:r>
            <a:r>
              <a:rPr lang="en-GB" sz="1200" dirty="0"/>
              <a:t>, 12)</a:t>
            </a:r>
            <a:endParaRPr lang="en-US" sz="1200"/>
          </a:p>
          <a:p>
            <a:r>
              <a:rPr lang="en-GB" sz="1200" dirty="0"/>
              <a:t>2006: Northen Ireland (St Andrews Agreement) Act 2006. Also Gov. Of Wales Act published. Provides further referendum on full law-making powers and for the UK parliament to give assembly the right to make laws bill by bill through legislative competence order. </a:t>
            </a:r>
            <a:endParaRPr lang="en-US" sz="1200"/>
          </a:p>
          <a:p>
            <a:r>
              <a:rPr lang="en-GB" sz="1200" dirty="0"/>
              <a:t>(Denton, Southall, and Deacon, 2018, </a:t>
            </a:r>
            <a:r>
              <a:rPr lang="en-GB" sz="1200" dirty="0" err="1"/>
              <a:t>p.g</a:t>
            </a:r>
            <a:r>
              <a:rPr lang="en-GB" sz="1200" dirty="0"/>
              <a:t>, 118)</a:t>
            </a:r>
            <a:endParaRPr lang="en-US" sz="1200"/>
          </a:p>
          <a:p>
            <a:r>
              <a:rPr lang="en-GB" sz="1200" dirty="0"/>
              <a:t>2017: Wales Act recognises the distinctiveness of Welsh law and establishes the positions of President of Welsh Tribunals, although England and Wales still share the same jurisdiction.</a:t>
            </a:r>
            <a:endParaRPr lang="en-US" sz="1200"/>
          </a:p>
          <a:p>
            <a:r>
              <a:rPr lang="en-GB" sz="1200" dirty="0"/>
              <a:t>(Denton, Southall, and Deacon, 2018, </a:t>
            </a:r>
            <a:r>
              <a:rPr lang="en-GB" sz="1200" dirty="0" err="1"/>
              <a:t>p.g</a:t>
            </a:r>
            <a:r>
              <a:rPr lang="en-GB" sz="1200" dirty="0"/>
              <a:t>, 118) </a:t>
            </a:r>
            <a:endParaRPr lang="en-US" sz="1200"/>
          </a:p>
          <a:p>
            <a:endParaRPr lang="en-GB" sz="1100" dirty="0"/>
          </a:p>
          <a:p>
            <a:endParaRPr lang="en-US" sz="1100" dirty="0"/>
          </a:p>
        </p:txBody>
      </p:sp>
    </p:spTree>
    <p:extLst>
      <p:ext uri="{BB962C8B-B14F-4D97-AF65-F5344CB8AC3E}">
        <p14:creationId xmlns:p14="http://schemas.microsoft.com/office/powerpoint/2010/main" val="3210963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D7C205-9C9C-B699-0AAD-5D93CC6A6BD7}"/>
              </a:ext>
            </a:extLst>
          </p:cNvPr>
          <p:cNvSpPr>
            <a:spLocks noGrp="1"/>
          </p:cNvSpPr>
          <p:nvPr>
            <p:ph type="title"/>
          </p:nvPr>
        </p:nvSpPr>
        <p:spPr>
          <a:xfrm>
            <a:off x="1156851" y="335050"/>
            <a:ext cx="9888496" cy="1202843"/>
          </a:xfrm>
        </p:spPr>
        <p:txBody>
          <a:bodyPr anchor="t">
            <a:normAutofit/>
          </a:bodyPr>
          <a:lstStyle/>
          <a:p>
            <a:r>
              <a:rPr lang="en-US" sz="4000">
                <a:solidFill>
                  <a:schemeClr val="bg1"/>
                </a:solidFill>
              </a:rPr>
              <a:t>Notes Page</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D23A13-0101-E334-4834-04366FDC27A3}"/>
              </a:ext>
            </a:extLst>
          </p:cNvPr>
          <p:cNvSpPr>
            <a:spLocks noGrp="1"/>
          </p:cNvSpPr>
          <p:nvPr>
            <p:ph idx="1"/>
          </p:nvPr>
        </p:nvSpPr>
        <p:spPr>
          <a:xfrm>
            <a:off x="-3108" y="1684989"/>
            <a:ext cx="12198206" cy="5170466"/>
          </a:xfrm>
        </p:spPr>
        <p:txBody>
          <a:bodyPr vert="horz" lIns="91440" tIns="45720" rIns="91440" bIns="45720" rtlCol="0" anchor="t">
            <a:noAutofit/>
          </a:bodyPr>
          <a:lstStyle/>
          <a:p>
            <a:pPr marL="0" indent="0">
              <a:buNone/>
            </a:pPr>
            <a:endParaRPr lang="en-GB" sz="1100" u="sng"/>
          </a:p>
          <a:p>
            <a:pPr>
              <a:buFont typeface="Calibri" panose="020B0604020202020204" pitchFamily="34" charset="0"/>
              <a:buChar char="-"/>
            </a:pPr>
            <a:r>
              <a:rPr lang="en-GB" sz="1200" dirty="0"/>
              <a:t>Chapter 7: Family Justice:  Children- part 1. The complexity of the current devolution scheme, particularly in respect of children.</a:t>
            </a:r>
            <a:endParaRPr lang="en-US" sz="1200" dirty="0"/>
          </a:p>
          <a:p>
            <a:pPr>
              <a:buFont typeface="Calibri" panose="020B0604020202020204" pitchFamily="34" charset="0"/>
              <a:buChar char="-"/>
            </a:pPr>
            <a:r>
              <a:rPr lang="en-GB" sz="1200" dirty="0"/>
              <a:t>"The position in relation to family justice, and in particular the law, the courts, practice and procedure relating to children, in Wales is complex." (The commission on Justice in Wales, 2019) </a:t>
            </a:r>
            <a:endParaRPr lang="en-US" sz="1200" dirty="0"/>
          </a:p>
          <a:p>
            <a:pPr>
              <a:buFont typeface="Calibri" panose="020B0604020202020204" pitchFamily="34" charset="0"/>
              <a:buChar char="-"/>
            </a:pPr>
            <a:r>
              <a:rPr lang="en-GB" sz="1200" dirty="0"/>
              <a:t>A potential reason to the statement suggesting that it is “complex” in Wales could be due to the fact that there are some areas that are devolved and not devolved.</a:t>
            </a:r>
            <a:endParaRPr lang="en-US" sz="1200" dirty="0"/>
          </a:p>
          <a:p>
            <a:pPr>
              <a:buFont typeface="Calibri" panose="020B0604020202020204" pitchFamily="34" charset="0"/>
              <a:buChar char="-"/>
            </a:pPr>
            <a:r>
              <a:rPr lang="en-GB" sz="1200" dirty="0"/>
              <a:t>This could potentially cause confusion if a person had a need to confine in the family justice system</a:t>
            </a:r>
            <a:endParaRPr lang="en-US" sz="1200" dirty="0"/>
          </a:p>
          <a:p>
            <a:pPr>
              <a:buFont typeface="Calibri" panose="020B0604020202020204" pitchFamily="34" charset="0"/>
              <a:buChar char="-"/>
            </a:pPr>
            <a:r>
              <a:rPr lang="en-GB" sz="1200" dirty="0"/>
              <a:t>Chapter 3: Information, advice and assistance. Part 1: The present system</a:t>
            </a:r>
            <a:endParaRPr lang="en-US" sz="1200" dirty="0"/>
          </a:p>
          <a:p>
            <a:pPr>
              <a:buFont typeface="Calibri" panose="020B0604020202020204" pitchFamily="34" charset="0"/>
              <a:buChar char="-"/>
            </a:pPr>
            <a:r>
              <a:rPr lang="en-GB" sz="1200" dirty="0"/>
              <a:t>“Individual citizens have a continuum of need from basic information through to expert and often specialist legal advice and support. This need was largely met for many years by legal aid.” (The commission on Justice in Wales, 2019)</a:t>
            </a:r>
            <a:endParaRPr lang="en-US" sz="1200" dirty="0"/>
          </a:p>
          <a:p>
            <a:pPr>
              <a:buFont typeface="Calibri" panose="020B0604020202020204" pitchFamily="34" charset="0"/>
              <a:buChar char="-"/>
            </a:pPr>
            <a:r>
              <a:rPr lang="en-GB" sz="1200" dirty="0"/>
              <a:t>Legal aid is a positive impact on many people. One example of this positive impact being people who cannot necessarily afford professional help when needed</a:t>
            </a:r>
            <a:endParaRPr lang="en-US" sz="1200" dirty="0"/>
          </a:p>
          <a:p>
            <a:pPr>
              <a:buFont typeface="Calibri" panose="020B0604020202020204" pitchFamily="34" charset="0"/>
              <a:buChar char="-"/>
            </a:pPr>
            <a:r>
              <a:rPr lang="en-GB" sz="1200" dirty="0"/>
              <a:t>Another example of people who can receive legal aid is if you are adding legal arguments or bringing a case under the Human Rights Act (Government Digital Service, 2011) </a:t>
            </a:r>
            <a:endParaRPr lang="en-US" sz="1200" dirty="0"/>
          </a:p>
          <a:p>
            <a:pPr>
              <a:buFont typeface="Calibri" panose="020B0604020202020204" pitchFamily="34" charset="0"/>
              <a:buChar char="-"/>
            </a:pPr>
            <a:r>
              <a:rPr lang="en-US" sz="1200" dirty="0"/>
              <a:t>According to Cooke (2024)</a:t>
            </a:r>
          </a:p>
          <a:p>
            <a:pPr>
              <a:buFont typeface="Calibri" panose="020B0604020202020204" pitchFamily="34" charset="0"/>
              <a:buChar char="-"/>
            </a:pPr>
            <a:r>
              <a:rPr lang="en-US" sz="1200" dirty="0"/>
              <a:t>“Changes needed urgently to “make devolution a viable option for the long term”, Commission says.”</a:t>
            </a:r>
          </a:p>
          <a:p>
            <a:pPr>
              <a:buFont typeface="Calibri" panose="020B0604020202020204" pitchFamily="34" charset="0"/>
              <a:buChar char="-"/>
            </a:pPr>
            <a:r>
              <a:rPr lang="en-US" sz="1200" dirty="0"/>
              <a:t>The quote that comes from Cooke (2024) shows the reader that even though Wales has been devolved since 1997, the system as a whole still has a long way to go. </a:t>
            </a:r>
          </a:p>
          <a:p>
            <a:pPr>
              <a:buFont typeface="Calibri" panose="020B0604020202020204" pitchFamily="34" charset="0"/>
              <a:buChar char="-"/>
            </a:pPr>
            <a:endParaRPr lang="en-US" sz="1200" dirty="0"/>
          </a:p>
          <a:p>
            <a:pPr>
              <a:buFont typeface="Calibri" panose="020B0604020202020204" pitchFamily="34" charset="0"/>
              <a:buChar char="-"/>
            </a:pPr>
            <a:r>
              <a:rPr lang="en-US" sz="1200" dirty="0"/>
              <a:t>Thank you for listening, any questions?</a:t>
            </a:r>
          </a:p>
          <a:p>
            <a:pPr>
              <a:buFont typeface="Calibri" panose="020B0604020202020204" pitchFamily="34" charset="0"/>
              <a:buChar char="-"/>
            </a:pPr>
            <a:endParaRPr lang="en-GB" sz="1200" dirty="0"/>
          </a:p>
          <a:p>
            <a:pPr>
              <a:buFont typeface="Calibri" panose="020B0604020202020204" pitchFamily="34" charset="0"/>
              <a:buChar char="-"/>
            </a:pPr>
            <a:endParaRPr lang="en-US" sz="1100" dirty="0"/>
          </a:p>
        </p:txBody>
      </p:sp>
    </p:spTree>
    <p:extLst>
      <p:ext uri="{BB962C8B-B14F-4D97-AF65-F5344CB8AC3E}">
        <p14:creationId xmlns:p14="http://schemas.microsoft.com/office/powerpoint/2010/main" val="18799343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Devolution in Wales</vt:lpstr>
      <vt:lpstr>Contents</vt:lpstr>
      <vt:lpstr>Devolution</vt:lpstr>
      <vt:lpstr>PowerPoint Presentation</vt:lpstr>
      <vt:lpstr>Matters devolved to Wales</vt:lpstr>
      <vt:lpstr>Two key findings from the "Justice in Wales for the people of Wales" </vt:lpstr>
      <vt:lpstr>Chapter 7: Family Justice: Children- part 1, the complexity of the current devolution scheme, particularly in respect of children  </vt:lpstr>
      <vt:lpstr>Chapter 3: Information, advice and assistance. Part 1: The present system  </vt:lpstr>
      <vt:lpstr>Reform suggestions</vt:lpstr>
      <vt:lpstr>Thank you for listening</vt:lpstr>
      <vt:lpstr>Reference List</vt:lpstr>
      <vt:lpstr>Research timeline</vt:lpstr>
      <vt:lpstr>Notes Page</vt:lpstr>
      <vt:lpstr>Notes Page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384</cp:revision>
  <dcterms:created xsi:type="dcterms:W3CDTF">2024-10-29T12:10:12Z</dcterms:created>
  <dcterms:modified xsi:type="dcterms:W3CDTF">2024-11-08T15:37:58Z</dcterms:modified>
</cp:coreProperties>
</file>