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4" r:id="rId8"/>
    <p:sldId id="260" r:id="rId9"/>
    <p:sldId id="261" r:id="rId10"/>
    <p:sldId id="262" r:id="rId11"/>
    <p:sldId id="263" r:id="rId12"/>
    <p:sldId id="265" r:id="rId13"/>
    <p:sldId id="268" r:id="rId14"/>
    <p:sldId id="266" r:id="rId15"/>
    <p:sldId id="267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5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1B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93FD58-2039-4A4E-9156-4DDBAD6FC216}" v="189" dt="2025-01-09T16:18:59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73" autoAdjust="0"/>
  </p:normalViewPr>
  <p:slideViewPr>
    <p:cSldViewPr snapToGrid="0">
      <p:cViewPr varScale="1">
        <p:scale>
          <a:sx n="71" d="100"/>
          <a:sy n="71" d="100"/>
        </p:scale>
        <p:origin x="183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s Rees (2312256)" userId="cb71551a-def4-4329-aa78-2b21e76785d4" providerId="ADAL" clId="{A293FD58-2039-4A4E-9156-4DDBAD6FC216}"/>
    <pc:docChg chg="undo custSel addSld delSld modSld">
      <pc:chgData name="Ellis Rees (2312256)" userId="cb71551a-def4-4329-aa78-2b21e76785d4" providerId="ADAL" clId="{A293FD58-2039-4A4E-9156-4DDBAD6FC216}" dt="2025-01-09T16:19:29.671" v="3575" actId="20577"/>
      <pc:docMkLst>
        <pc:docMk/>
      </pc:docMkLst>
      <pc:sldChg chg="addSp delSp modSp mod">
        <pc:chgData name="Ellis Rees (2312256)" userId="cb71551a-def4-4329-aa78-2b21e76785d4" providerId="ADAL" clId="{A293FD58-2039-4A4E-9156-4DDBAD6FC216}" dt="2025-01-07T14:57:04.855" v="315" actId="478"/>
        <pc:sldMkLst>
          <pc:docMk/>
          <pc:sldMk cId="3833853147" sldId="256"/>
        </pc:sldMkLst>
        <pc:spChg chg="mod">
          <ac:chgData name="Ellis Rees (2312256)" userId="cb71551a-def4-4329-aa78-2b21e76785d4" providerId="ADAL" clId="{A293FD58-2039-4A4E-9156-4DDBAD6FC216}" dt="2025-01-07T14:28:52.935" v="138" actId="20577"/>
          <ac:spMkLst>
            <pc:docMk/>
            <pc:sldMk cId="3833853147" sldId="256"/>
            <ac:spMk id="2" creationId="{7438CE58-1073-B5C5-BF17-C2D7EBC1A4D1}"/>
          </ac:spMkLst>
        </pc:spChg>
        <pc:spChg chg="mod">
          <ac:chgData name="Ellis Rees (2312256)" userId="cb71551a-def4-4329-aa78-2b21e76785d4" providerId="ADAL" clId="{A293FD58-2039-4A4E-9156-4DDBAD6FC216}" dt="2025-01-07T14:27:30.036" v="92" actId="207"/>
          <ac:spMkLst>
            <pc:docMk/>
            <pc:sldMk cId="3833853147" sldId="256"/>
            <ac:spMk id="3" creationId="{7F20C8D5-E301-BCD2-89E9-0A6C4CEBDE7D}"/>
          </ac:spMkLst>
        </pc:spChg>
        <pc:spChg chg="add mod ord">
          <ac:chgData name="Ellis Rees (2312256)" userId="cb71551a-def4-4329-aa78-2b21e76785d4" providerId="ADAL" clId="{A293FD58-2039-4A4E-9156-4DDBAD6FC216}" dt="2025-01-07T14:25:35.558" v="78" actId="14100"/>
          <ac:spMkLst>
            <pc:docMk/>
            <pc:sldMk cId="3833853147" sldId="256"/>
            <ac:spMk id="4" creationId="{5E336129-2A12-5DE6-3A00-27D17B7408F5}"/>
          </ac:spMkLst>
        </pc:spChg>
        <pc:spChg chg="add mod ord">
          <ac:chgData name="Ellis Rees (2312256)" userId="cb71551a-def4-4329-aa78-2b21e76785d4" providerId="ADAL" clId="{A293FD58-2039-4A4E-9156-4DDBAD6FC216}" dt="2025-01-07T14:28:05.995" v="97" actId="14100"/>
          <ac:spMkLst>
            <pc:docMk/>
            <pc:sldMk cId="3833853147" sldId="256"/>
            <ac:spMk id="5" creationId="{ADD0FD45-89A1-05FB-6A2E-3451429ACEAA}"/>
          </ac:spMkLst>
        </pc:spChg>
        <pc:spChg chg="mod">
          <ac:chgData name="Ellis Rees (2312256)" userId="cb71551a-def4-4329-aa78-2b21e76785d4" providerId="ADAL" clId="{A293FD58-2039-4A4E-9156-4DDBAD6FC216}" dt="2025-01-07T14:42:01.110" v="263"/>
          <ac:spMkLst>
            <pc:docMk/>
            <pc:sldMk cId="3833853147" sldId="256"/>
            <ac:spMk id="7" creationId="{2CF556E6-0A1E-DDB1-689A-BA40E39E0330}"/>
          </ac:spMkLst>
        </pc:spChg>
        <pc:spChg chg="mod">
          <ac:chgData name="Ellis Rees (2312256)" userId="cb71551a-def4-4329-aa78-2b21e76785d4" providerId="ADAL" clId="{A293FD58-2039-4A4E-9156-4DDBAD6FC216}" dt="2025-01-07T14:42:01.110" v="263"/>
          <ac:spMkLst>
            <pc:docMk/>
            <pc:sldMk cId="3833853147" sldId="256"/>
            <ac:spMk id="8" creationId="{3E093C0B-9A8D-1CA8-B3D6-DAD1CF23D821}"/>
          </ac:spMkLst>
        </pc:spChg>
        <pc:grpChg chg="add mod">
          <ac:chgData name="Ellis Rees (2312256)" userId="cb71551a-def4-4329-aa78-2b21e76785d4" providerId="ADAL" clId="{A293FD58-2039-4A4E-9156-4DDBAD6FC216}" dt="2025-01-07T14:42:05.168" v="264" actId="1076"/>
          <ac:grpSpMkLst>
            <pc:docMk/>
            <pc:sldMk cId="3833853147" sldId="256"/>
            <ac:grpSpMk id="6" creationId="{8261F19F-292B-21E4-7CD4-33A37C4F40CC}"/>
          </ac:grpSpMkLst>
        </pc:grpChg>
        <pc:picChg chg="add mod">
          <ac:chgData name="Ellis Rees (2312256)" userId="cb71551a-def4-4329-aa78-2b21e76785d4" providerId="ADAL" clId="{A293FD58-2039-4A4E-9156-4DDBAD6FC216}" dt="2025-01-07T14:28:24.839" v="100" actId="1076"/>
          <ac:picMkLst>
            <pc:docMk/>
            <pc:sldMk cId="3833853147" sldId="256"/>
            <ac:picMk id="1026" creationId="{778DD1F1-B78A-4658-8166-1CEA47DCA498}"/>
          </ac:picMkLst>
        </pc:picChg>
      </pc:sldChg>
      <pc:sldChg chg="addSp delSp modSp add mod modTransition">
        <pc:chgData name="Ellis Rees (2312256)" userId="cb71551a-def4-4329-aa78-2b21e76785d4" providerId="ADAL" clId="{A293FD58-2039-4A4E-9156-4DDBAD6FC216}" dt="2025-01-07T15:36:14.491" v="750" actId="165"/>
        <pc:sldMkLst>
          <pc:docMk/>
          <pc:sldMk cId="436326279" sldId="257"/>
        </pc:sldMkLst>
        <pc:spChg chg="mod">
          <ac:chgData name="Ellis Rees (2312256)" userId="cb71551a-def4-4329-aa78-2b21e76785d4" providerId="ADAL" clId="{A293FD58-2039-4A4E-9156-4DDBAD6FC216}" dt="2025-01-07T14:29:52.781" v="144" actId="1076"/>
          <ac:spMkLst>
            <pc:docMk/>
            <pc:sldMk cId="436326279" sldId="257"/>
            <ac:spMk id="2" creationId="{8E1D4AB5-D2B0-C216-52AB-6931E66A0603}"/>
          </ac:spMkLst>
        </pc:spChg>
        <pc:spChg chg="mod">
          <ac:chgData name="Ellis Rees (2312256)" userId="cb71551a-def4-4329-aa78-2b21e76785d4" providerId="ADAL" clId="{A293FD58-2039-4A4E-9156-4DDBAD6FC216}" dt="2025-01-07T14:29:21.841" v="141" actId="1076"/>
          <ac:spMkLst>
            <pc:docMk/>
            <pc:sldMk cId="436326279" sldId="257"/>
            <ac:spMk id="3" creationId="{012CEAE0-130F-67CC-E6F0-364FF617B07B}"/>
          </ac:spMkLst>
        </pc:spChg>
        <pc:spChg chg="mod">
          <ac:chgData name="Ellis Rees (2312256)" userId="cb71551a-def4-4329-aa78-2b21e76785d4" providerId="ADAL" clId="{A293FD58-2039-4A4E-9156-4DDBAD6FC216}" dt="2025-01-07T14:42:27.125" v="266" actId="1076"/>
          <ac:spMkLst>
            <pc:docMk/>
            <pc:sldMk cId="436326279" sldId="257"/>
            <ac:spMk id="4" creationId="{2BDAB33A-739B-1D6A-EC51-3326C02E1637}"/>
          </ac:spMkLst>
        </pc:spChg>
        <pc:spChg chg="mod">
          <ac:chgData name="Ellis Rees (2312256)" userId="cb71551a-def4-4329-aa78-2b21e76785d4" providerId="ADAL" clId="{A293FD58-2039-4A4E-9156-4DDBAD6FC216}" dt="2025-01-07T14:29:17.042" v="140" actId="1076"/>
          <ac:spMkLst>
            <pc:docMk/>
            <pc:sldMk cId="436326279" sldId="257"/>
            <ac:spMk id="5" creationId="{6BD1455C-BF54-4B56-E94A-40ADCA57461E}"/>
          </ac:spMkLst>
        </pc:spChg>
        <pc:spChg chg="add mod topLvl">
          <ac:chgData name="Ellis Rees (2312256)" userId="cb71551a-def4-4329-aa78-2b21e76785d4" providerId="ADAL" clId="{A293FD58-2039-4A4E-9156-4DDBAD6FC216}" dt="2025-01-07T15:36:14.491" v="750" actId="165"/>
          <ac:spMkLst>
            <pc:docMk/>
            <pc:sldMk cId="436326279" sldId="257"/>
            <ac:spMk id="6" creationId="{23C6E6ED-0389-A58B-5EF6-CACC63EB0304}"/>
          </ac:spMkLst>
        </pc:spChg>
        <pc:spChg chg="add mod topLvl">
          <ac:chgData name="Ellis Rees (2312256)" userId="cb71551a-def4-4329-aa78-2b21e76785d4" providerId="ADAL" clId="{A293FD58-2039-4A4E-9156-4DDBAD6FC216}" dt="2025-01-07T15:36:14.491" v="750" actId="165"/>
          <ac:spMkLst>
            <pc:docMk/>
            <pc:sldMk cId="436326279" sldId="257"/>
            <ac:spMk id="11" creationId="{A005174F-AF28-E1B1-1B8B-0EF5B62E6C03}"/>
          </ac:spMkLst>
        </pc:spChg>
        <pc:picChg chg="add mod">
          <ac:chgData name="Ellis Rees (2312256)" userId="cb71551a-def4-4329-aa78-2b21e76785d4" providerId="ADAL" clId="{A293FD58-2039-4A4E-9156-4DDBAD6FC216}" dt="2025-01-07T15:01:29.863" v="563" actId="166"/>
          <ac:picMkLst>
            <pc:docMk/>
            <pc:sldMk cId="436326279" sldId="257"/>
            <ac:picMk id="17" creationId="{42B6C69F-4D4D-EA19-2BAE-105984E729D5}"/>
          </ac:picMkLst>
        </pc:picChg>
        <pc:picChg chg="mod">
          <ac:chgData name="Ellis Rees (2312256)" userId="cb71551a-def4-4329-aa78-2b21e76785d4" providerId="ADAL" clId="{A293FD58-2039-4A4E-9156-4DDBAD6FC216}" dt="2025-01-07T14:42:37.958" v="268" actId="1076"/>
          <ac:picMkLst>
            <pc:docMk/>
            <pc:sldMk cId="436326279" sldId="257"/>
            <ac:picMk id="1026" creationId="{12382C8B-AD0C-0B9A-F1C6-5F404A0EAC0A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7T16:03:56.176" v="816" actId="1076"/>
        <pc:sldMkLst>
          <pc:docMk/>
          <pc:sldMk cId="3240541045" sldId="258"/>
        </pc:sldMkLst>
        <pc:spChg chg="mod topLvl">
          <ac:chgData name="Ellis Rees (2312256)" userId="cb71551a-def4-4329-aa78-2b21e76785d4" providerId="ADAL" clId="{A293FD58-2039-4A4E-9156-4DDBAD6FC216}" dt="2025-01-07T15:07:56.015" v="703" actId="165"/>
          <ac:spMkLst>
            <pc:docMk/>
            <pc:sldMk cId="3240541045" sldId="258"/>
            <ac:spMk id="6" creationId="{861F263B-0455-E8CE-76BC-815BB13B74E5}"/>
          </ac:spMkLst>
        </pc:spChg>
        <pc:spChg chg="mod topLvl">
          <ac:chgData name="Ellis Rees (2312256)" userId="cb71551a-def4-4329-aa78-2b21e76785d4" providerId="ADAL" clId="{A293FD58-2039-4A4E-9156-4DDBAD6FC216}" dt="2025-01-07T15:07:56.015" v="703" actId="165"/>
          <ac:spMkLst>
            <pc:docMk/>
            <pc:sldMk cId="3240541045" sldId="258"/>
            <ac:spMk id="11" creationId="{CEDDC1E5-C537-F2E4-84A9-2D260171E076}"/>
          </ac:spMkLst>
        </pc:spChg>
        <pc:spChg chg="add mod">
          <ac:chgData name="Ellis Rees (2312256)" userId="cb71551a-def4-4329-aa78-2b21e76785d4" providerId="ADAL" clId="{A293FD58-2039-4A4E-9156-4DDBAD6FC216}" dt="2025-01-07T16:03:56.176" v="816" actId="1076"/>
          <ac:spMkLst>
            <pc:docMk/>
            <pc:sldMk cId="3240541045" sldId="258"/>
            <ac:spMk id="13" creationId="{148DFC60-6716-C728-FB04-AF796E5A2708}"/>
          </ac:spMkLst>
        </pc:spChg>
        <pc:spChg chg="add mod">
          <ac:chgData name="Ellis Rees (2312256)" userId="cb71551a-def4-4329-aa78-2b21e76785d4" providerId="ADAL" clId="{A293FD58-2039-4A4E-9156-4DDBAD6FC216}" dt="2025-01-07T15:01:16.477" v="561" actId="1076"/>
          <ac:spMkLst>
            <pc:docMk/>
            <pc:sldMk cId="3240541045" sldId="258"/>
            <ac:spMk id="14" creationId="{5999958C-B63D-C255-A706-0E7A13C0E436}"/>
          </ac:spMkLst>
        </pc:spChg>
        <pc:picChg chg="add mod">
          <ac:chgData name="Ellis Rees (2312256)" userId="cb71551a-def4-4329-aa78-2b21e76785d4" providerId="ADAL" clId="{A293FD58-2039-4A4E-9156-4DDBAD6FC216}" dt="2025-01-07T15:01:26.517" v="562" actId="166"/>
          <ac:picMkLst>
            <pc:docMk/>
            <pc:sldMk cId="3240541045" sldId="258"/>
            <ac:picMk id="2050" creationId="{85451502-B244-B1F3-3E70-15667DF59EF0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9T16:19:29.671" v="3575" actId="20577"/>
        <pc:sldMkLst>
          <pc:docMk/>
          <pc:sldMk cId="3147161140" sldId="259"/>
        </pc:sldMkLst>
        <pc:spChg chg="add mod">
          <ac:chgData name="Ellis Rees (2312256)" userId="cb71551a-def4-4329-aa78-2b21e76785d4" providerId="ADAL" clId="{A293FD58-2039-4A4E-9156-4DDBAD6FC216}" dt="2025-01-09T16:19:29.671" v="3575" actId="20577"/>
          <ac:spMkLst>
            <pc:docMk/>
            <pc:sldMk cId="3147161140" sldId="259"/>
            <ac:spMk id="2" creationId="{62612B83-AF0B-A27C-EA61-02F39DF17706}"/>
          </ac:spMkLst>
        </pc:spChg>
      </pc:sldChg>
      <pc:sldChg chg="addSp delSp modSp add mod">
        <pc:chgData name="Ellis Rees (2312256)" userId="cb71551a-def4-4329-aa78-2b21e76785d4" providerId="ADAL" clId="{A293FD58-2039-4A4E-9156-4DDBAD6FC216}" dt="2025-01-07T16:24:44.597" v="1047" actId="1076"/>
        <pc:sldMkLst>
          <pc:docMk/>
          <pc:sldMk cId="3216567818" sldId="260"/>
        </pc:sldMkLst>
        <pc:spChg chg="mod topLvl">
          <ac:chgData name="Ellis Rees (2312256)" userId="cb71551a-def4-4329-aa78-2b21e76785d4" providerId="ADAL" clId="{A293FD58-2039-4A4E-9156-4DDBAD6FC216}" dt="2025-01-07T15:07:21.096" v="637" actId="165"/>
          <ac:spMkLst>
            <pc:docMk/>
            <pc:sldMk cId="3216567818" sldId="260"/>
            <ac:spMk id="6" creationId="{E1D8F057-3440-3ECE-8BB8-0A1F63597182}"/>
          </ac:spMkLst>
        </pc:spChg>
        <pc:spChg chg="mod topLvl">
          <ac:chgData name="Ellis Rees (2312256)" userId="cb71551a-def4-4329-aa78-2b21e76785d4" providerId="ADAL" clId="{A293FD58-2039-4A4E-9156-4DDBAD6FC216}" dt="2025-01-07T15:07:33.503" v="699" actId="14100"/>
          <ac:spMkLst>
            <pc:docMk/>
            <pc:sldMk cId="3216567818" sldId="260"/>
            <ac:spMk id="11" creationId="{E6FF3742-1B05-6A1F-889A-DA19E6E1AA3F}"/>
          </ac:spMkLst>
        </pc:spChg>
        <pc:spChg chg="mod">
          <ac:chgData name="Ellis Rees (2312256)" userId="cb71551a-def4-4329-aa78-2b21e76785d4" providerId="ADAL" clId="{A293FD58-2039-4A4E-9156-4DDBAD6FC216}" dt="2025-01-07T15:07:46.509" v="702" actId="1076"/>
          <ac:spMkLst>
            <pc:docMk/>
            <pc:sldMk cId="3216567818" sldId="260"/>
            <ac:spMk id="13" creationId="{B6C09A17-071A-3109-F2F8-3A89FA36D091}"/>
          </ac:spMkLst>
        </pc:spChg>
        <pc:spChg chg="mod">
          <ac:chgData name="Ellis Rees (2312256)" userId="cb71551a-def4-4329-aa78-2b21e76785d4" providerId="ADAL" clId="{A293FD58-2039-4A4E-9156-4DDBAD6FC216}" dt="2025-01-07T15:07:43.616" v="701" actId="1076"/>
          <ac:spMkLst>
            <pc:docMk/>
            <pc:sldMk cId="3216567818" sldId="260"/>
            <ac:spMk id="14" creationId="{A56A3198-161E-0FCF-82E9-977CAFD4144F}"/>
          </ac:spMkLst>
        </pc:spChg>
        <pc:spChg chg="add mod">
          <ac:chgData name="Ellis Rees (2312256)" userId="cb71551a-def4-4329-aa78-2b21e76785d4" providerId="ADAL" clId="{A293FD58-2039-4A4E-9156-4DDBAD6FC216}" dt="2025-01-07T15:41:05.511" v="798" actId="404"/>
          <ac:spMkLst>
            <pc:docMk/>
            <pc:sldMk cId="3216567818" sldId="260"/>
            <ac:spMk id="29" creationId="{48BF02C1-7ECB-AE9C-D828-DC5370297857}"/>
          </ac:spMkLst>
        </pc:spChg>
        <pc:spChg chg="add mod">
          <ac:chgData name="Ellis Rees (2312256)" userId="cb71551a-def4-4329-aa78-2b21e76785d4" providerId="ADAL" clId="{A293FD58-2039-4A4E-9156-4DDBAD6FC216}" dt="2025-01-07T16:24:44.597" v="1047" actId="1076"/>
          <ac:spMkLst>
            <pc:docMk/>
            <pc:sldMk cId="3216567818" sldId="260"/>
            <ac:spMk id="30" creationId="{9C9FDC6A-DE08-0804-B282-FD5B56AA2CC3}"/>
          </ac:spMkLst>
        </pc:spChg>
        <pc:picChg chg="mod">
          <ac:chgData name="Ellis Rees (2312256)" userId="cb71551a-def4-4329-aa78-2b21e76785d4" providerId="ADAL" clId="{A293FD58-2039-4A4E-9156-4DDBAD6FC216}" dt="2025-01-07T15:07:41.440" v="700" actId="1076"/>
          <ac:picMkLst>
            <pc:docMk/>
            <pc:sldMk cId="3216567818" sldId="260"/>
            <ac:picMk id="2050" creationId="{01DC7F8D-4576-969B-835B-6EF6EC1837F8}"/>
          </ac:picMkLst>
        </pc:picChg>
        <pc:picChg chg="add mod">
          <ac:chgData name="Ellis Rees (2312256)" userId="cb71551a-def4-4329-aa78-2b21e76785d4" providerId="ADAL" clId="{A293FD58-2039-4A4E-9156-4DDBAD6FC216}" dt="2025-01-07T15:40:14.200" v="773" actId="14100"/>
          <ac:picMkLst>
            <pc:docMk/>
            <pc:sldMk cId="3216567818" sldId="260"/>
            <ac:picMk id="3076" creationId="{83713F53-2C1F-44F8-9D62-A3B1576F09B2}"/>
          </ac:picMkLst>
        </pc:picChg>
      </pc:sldChg>
      <pc:sldChg chg="addSp modSp add mod">
        <pc:chgData name="Ellis Rees (2312256)" userId="cb71551a-def4-4329-aa78-2b21e76785d4" providerId="ADAL" clId="{A293FD58-2039-4A4E-9156-4DDBAD6FC216}" dt="2025-01-07T16:24:37.943" v="1045" actId="1076"/>
        <pc:sldMkLst>
          <pc:docMk/>
          <pc:sldMk cId="477018842" sldId="261"/>
        </pc:sldMkLst>
        <pc:spChg chg="add mod">
          <ac:chgData name="Ellis Rees (2312256)" userId="cb71551a-def4-4329-aa78-2b21e76785d4" providerId="ADAL" clId="{A293FD58-2039-4A4E-9156-4DDBAD6FC216}" dt="2025-01-07T16:22:35.389" v="1030" actId="20577"/>
          <ac:spMkLst>
            <pc:docMk/>
            <pc:sldMk cId="477018842" sldId="261"/>
            <ac:spMk id="2" creationId="{214E005D-9082-77E2-3B53-9F1AFA57F9E7}"/>
          </ac:spMkLst>
        </pc:spChg>
        <pc:spChg chg="add mod">
          <ac:chgData name="Ellis Rees (2312256)" userId="cb71551a-def4-4329-aa78-2b21e76785d4" providerId="ADAL" clId="{A293FD58-2039-4A4E-9156-4DDBAD6FC216}" dt="2025-01-07T16:24:37.943" v="1045" actId="1076"/>
          <ac:spMkLst>
            <pc:docMk/>
            <pc:sldMk cId="477018842" sldId="261"/>
            <ac:spMk id="3" creationId="{255D9671-01CA-8BB3-6FAC-7F09573060E0}"/>
          </ac:spMkLst>
        </pc:spChg>
      </pc:sldChg>
      <pc:sldChg chg="addSp delSp modSp add mod">
        <pc:chgData name="Ellis Rees (2312256)" userId="cb71551a-def4-4329-aa78-2b21e76785d4" providerId="ADAL" clId="{A293FD58-2039-4A4E-9156-4DDBAD6FC216}" dt="2025-01-07T16:24:08.335" v="1043" actId="1076"/>
        <pc:sldMkLst>
          <pc:docMk/>
          <pc:sldMk cId="2952245355" sldId="262"/>
        </pc:sldMkLst>
        <pc:spChg chg="mod">
          <ac:chgData name="Ellis Rees (2312256)" userId="cb71551a-def4-4329-aa78-2b21e76785d4" providerId="ADAL" clId="{A293FD58-2039-4A4E-9156-4DDBAD6FC216}" dt="2025-01-07T16:23:43.520" v="1033" actId="20577"/>
          <ac:spMkLst>
            <pc:docMk/>
            <pc:sldMk cId="2952245355" sldId="262"/>
            <ac:spMk id="2" creationId="{64ADAE9F-AA1D-AFDD-36D0-B4A53610E3AE}"/>
          </ac:spMkLst>
        </pc:spChg>
        <pc:spChg chg="add mod">
          <ac:chgData name="Ellis Rees (2312256)" userId="cb71551a-def4-4329-aa78-2b21e76785d4" providerId="ADAL" clId="{A293FD58-2039-4A4E-9156-4DDBAD6FC216}" dt="2025-01-07T16:24:08.335" v="1043" actId="1076"/>
          <ac:spMkLst>
            <pc:docMk/>
            <pc:sldMk cId="2952245355" sldId="262"/>
            <ac:spMk id="3" creationId="{0C48E78F-72E2-8FFD-D193-E701E2A66CF3}"/>
          </ac:spMkLst>
        </pc:spChg>
      </pc:sldChg>
      <pc:sldChg chg="addSp delSp modSp add mod">
        <pc:chgData name="Ellis Rees (2312256)" userId="cb71551a-def4-4329-aa78-2b21e76785d4" providerId="ADAL" clId="{A293FD58-2039-4A4E-9156-4DDBAD6FC216}" dt="2025-01-08T17:45:01.468" v="2488" actId="165"/>
        <pc:sldMkLst>
          <pc:docMk/>
          <pc:sldMk cId="130828212" sldId="263"/>
        </pc:sldMkLst>
        <pc:spChg chg="add del mod">
          <ac:chgData name="Ellis Rees (2312256)" userId="cb71551a-def4-4329-aa78-2b21e76785d4" providerId="ADAL" clId="{A293FD58-2039-4A4E-9156-4DDBAD6FC216}" dt="2025-01-08T11:19:08.551" v="1136"/>
          <ac:spMkLst>
            <pc:docMk/>
            <pc:sldMk cId="130828212" sldId="263"/>
            <ac:spMk id="4" creationId="{DE197F1F-EA78-EE27-25AC-1E5722B82F29}"/>
          </ac:spMkLst>
        </pc:spChg>
        <pc:spChg chg="add mod">
          <ac:chgData name="Ellis Rees (2312256)" userId="cb71551a-def4-4329-aa78-2b21e76785d4" providerId="ADAL" clId="{A293FD58-2039-4A4E-9156-4DDBAD6FC216}" dt="2025-01-08T17:44:43.537" v="2485" actId="2085"/>
          <ac:spMkLst>
            <pc:docMk/>
            <pc:sldMk cId="130828212" sldId="263"/>
            <ac:spMk id="5" creationId="{B89DE03A-F119-CADE-3E42-BE4A07173F13}"/>
          </ac:spMkLst>
        </pc:spChg>
        <pc:spChg chg="add mod topLvl">
          <ac:chgData name="Ellis Rees (2312256)" userId="cb71551a-def4-4329-aa78-2b21e76785d4" providerId="ADAL" clId="{A293FD58-2039-4A4E-9156-4DDBAD6FC216}" dt="2025-01-08T17:45:01.468" v="2488" actId="165"/>
          <ac:spMkLst>
            <pc:docMk/>
            <pc:sldMk cId="130828212" sldId="263"/>
            <ac:spMk id="7" creationId="{CD7ABDA4-6F61-A999-131B-3120B7B14C21}"/>
          </ac:spMkLst>
        </pc:spChg>
        <pc:spChg chg="mod">
          <ac:chgData name="Ellis Rees (2312256)" userId="cb71551a-def4-4329-aa78-2b21e76785d4" providerId="ADAL" clId="{A293FD58-2039-4A4E-9156-4DDBAD6FC216}" dt="2025-01-08T11:34:18.768" v="1277" actId="20577"/>
          <ac:spMkLst>
            <pc:docMk/>
            <pc:sldMk cId="130828212" sldId="263"/>
            <ac:spMk id="11" creationId="{761CC3F0-366E-3F0C-0C07-184EC6E61202}"/>
          </ac:spMkLst>
        </pc:spChg>
        <pc:spChg chg="mod topLvl">
          <ac:chgData name="Ellis Rees (2312256)" userId="cb71551a-def4-4329-aa78-2b21e76785d4" providerId="ADAL" clId="{A293FD58-2039-4A4E-9156-4DDBAD6FC216}" dt="2025-01-08T17:45:01.468" v="2488" actId="165"/>
          <ac:spMkLst>
            <pc:docMk/>
            <pc:sldMk cId="130828212" sldId="263"/>
            <ac:spMk id="14" creationId="{47608FD3-7C8C-980D-31E1-7260C157584F}"/>
          </ac:spMkLst>
        </pc:spChg>
        <pc:grpChg chg="add del mod">
          <ac:chgData name="Ellis Rees (2312256)" userId="cb71551a-def4-4329-aa78-2b21e76785d4" providerId="ADAL" clId="{A293FD58-2039-4A4E-9156-4DDBAD6FC216}" dt="2025-01-08T17:45:01.468" v="2488" actId="165"/>
          <ac:grpSpMkLst>
            <pc:docMk/>
            <pc:sldMk cId="130828212" sldId="263"/>
            <ac:grpSpMk id="2" creationId="{AF9ACB28-6B60-5BE2-A952-4B42DC2DC8FF}"/>
          </ac:grpSpMkLst>
        </pc:grpChg>
      </pc:sldChg>
      <pc:sldChg chg="addSp delSp modSp add mod">
        <pc:chgData name="Ellis Rees (2312256)" userId="cb71551a-def4-4329-aa78-2b21e76785d4" providerId="ADAL" clId="{A293FD58-2039-4A4E-9156-4DDBAD6FC216}" dt="2025-01-08T11:20:46.127" v="1201" actId="13822"/>
        <pc:sldMkLst>
          <pc:docMk/>
          <pc:sldMk cId="1710263275" sldId="264"/>
        </pc:sldMkLst>
        <pc:spChg chg="del mod">
          <ac:chgData name="Ellis Rees (2312256)" userId="cb71551a-def4-4329-aa78-2b21e76785d4" providerId="ADAL" clId="{A293FD58-2039-4A4E-9156-4DDBAD6FC216}" dt="2025-01-08T11:19:33.811" v="1140"/>
          <ac:spMkLst>
            <pc:docMk/>
            <pc:sldMk cId="1710263275" sldId="264"/>
            <ac:spMk id="13" creationId="{EE1891F0-E6F9-47EA-FE65-D51B374BC5E5}"/>
          </ac:spMkLst>
        </pc:spChg>
        <pc:spChg chg="mod">
          <ac:chgData name="Ellis Rees (2312256)" userId="cb71551a-def4-4329-aa78-2b21e76785d4" providerId="ADAL" clId="{A293FD58-2039-4A4E-9156-4DDBAD6FC216}" dt="2025-01-08T11:20:37.703" v="1200" actId="1076"/>
          <ac:spMkLst>
            <pc:docMk/>
            <pc:sldMk cId="1710263275" sldId="264"/>
            <ac:spMk id="14" creationId="{942A3DE0-9F1F-B7CB-37AC-2A40B50602E0}"/>
          </ac:spMkLst>
        </pc:spChg>
        <pc:picChg chg="add mod">
          <ac:chgData name="Ellis Rees (2312256)" userId="cb71551a-def4-4329-aa78-2b21e76785d4" providerId="ADAL" clId="{A293FD58-2039-4A4E-9156-4DDBAD6FC216}" dt="2025-01-08T11:20:46.127" v="1201" actId="13822"/>
          <ac:picMkLst>
            <pc:docMk/>
            <pc:sldMk cId="1710263275" sldId="264"/>
            <ac:picMk id="3" creationId="{1B3B9080-E487-3C8A-968C-9EDE137926C5}"/>
          </ac:picMkLst>
        </pc:picChg>
        <pc:picChg chg="del">
          <ac:chgData name="Ellis Rees (2312256)" userId="cb71551a-def4-4329-aa78-2b21e76785d4" providerId="ADAL" clId="{A293FD58-2039-4A4E-9156-4DDBAD6FC216}" dt="2025-01-08T11:19:34.827" v="1141" actId="478"/>
          <ac:picMkLst>
            <pc:docMk/>
            <pc:sldMk cId="1710263275" sldId="264"/>
            <ac:picMk id="2050" creationId="{EEA820C3-84FF-21FE-C7C8-EC0A2F3B2F3C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8T15:41:55.563" v="1932" actId="478"/>
        <pc:sldMkLst>
          <pc:docMk/>
          <pc:sldMk cId="440404562" sldId="265"/>
        </pc:sldMkLst>
        <pc:spChg chg="add del mod">
          <ac:chgData name="Ellis Rees (2312256)" userId="cb71551a-def4-4329-aa78-2b21e76785d4" providerId="ADAL" clId="{A293FD58-2039-4A4E-9156-4DDBAD6FC216}" dt="2025-01-08T15:41:55.563" v="1932" actId="478"/>
          <ac:spMkLst>
            <pc:docMk/>
            <pc:sldMk cId="440404562" sldId="265"/>
            <ac:spMk id="2" creationId="{A5F69E7E-E71F-D343-12F4-04A5C7D0640E}"/>
          </ac:spMkLst>
        </pc:spChg>
        <pc:spChg chg="del">
          <ac:chgData name="Ellis Rees (2312256)" userId="cb71551a-def4-4329-aa78-2b21e76785d4" providerId="ADAL" clId="{A293FD58-2039-4A4E-9156-4DDBAD6FC216}" dt="2025-01-08T12:52:42.810" v="1642" actId="478"/>
          <ac:spMkLst>
            <pc:docMk/>
            <pc:sldMk cId="440404562" sldId="265"/>
            <ac:spMk id="5" creationId="{C7FFE8DE-C143-32B9-368F-3860968737CB}"/>
          </ac:spMkLst>
        </pc:spChg>
        <pc:spChg chg="del">
          <ac:chgData name="Ellis Rees (2312256)" userId="cb71551a-def4-4329-aa78-2b21e76785d4" providerId="ADAL" clId="{A293FD58-2039-4A4E-9156-4DDBAD6FC216}" dt="2025-01-08T12:52:39.848" v="1640" actId="478"/>
          <ac:spMkLst>
            <pc:docMk/>
            <pc:sldMk cId="440404562" sldId="265"/>
            <ac:spMk id="7" creationId="{EEFEB73A-93CF-DFD6-0481-A047E9DBF4AE}"/>
          </ac:spMkLst>
        </pc:spChg>
        <pc:spChg chg="mod">
          <ac:chgData name="Ellis Rees (2312256)" userId="cb71551a-def4-4329-aa78-2b21e76785d4" providerId="ADAL" clId="{A293FD58-2039-4A4E-9156-4DDBAD6FC216}" dt="2025-01-08T12:53:17.865" v="1721" actId="313"/>
          <ac:spMkLst>
            <pc:docMk/>
            <pc:sldMk cId="440404562" sldId="265"/>
            <ac:spMk id="11" creationId="{DD112ACB-E082-470D-9F75-91E7F000D1E3}"/>
          </ac:spMkLst>
        </pc:spChg>
        <pc:spChg chg="del">
          <ac:chgData name="Ellis Rees (2312256)" userId="cb71551a-def4-4329-aa78-2b21e76785d4" providerId="ADAL" clId="{A293FD58-2039-4A4E-9156-4DDBAD6FC216}" dt="2025-01-08T12:52:41.156" v="1641" actId="478"/>
          <ac:spMkLst>
            <pc:docMk/>
            <pc:sldMk cId="440404562" sldId="265"/>
            <ac:spMk id="14" creationId="{D30E2A3C-98D1-0A54-5498-30C116FA8679}"/>
          </ac:spMkLst>
        </pc:spChg>
      </pc:sldChg>
      <pc:sldChg chg="add del">
        <pc:chgData name="Ellis Rees (2312256)" userId="cb71551a-def4-4329-aa78-2b21e76785d4" providerId="ADAL" clId="{A293FD58-2039-4A4E-9156-4DDBAD6FC216}" dt="2025-01-08T11:55:18.841" v="1638" actId="2696"/>
        <pc:sldMkLst>
          <pc:docMk/>
          <pc:sldMk cId="571658615" sldId="265"/>
        </pc:sldMkLst>
      </pc:sldChg>
      <pc:sldChg chg="addSp modSp add mod">
        <pc:chgData name="Ellis Rees (2312256)" userId="cb71551a-def4-4329-aa78-2b21e76785d4" providerId="ADAL" clId="{A293FD58-2039-4A4E-9156-4DDBAD6FC216}" dt="2025-01-08T15:20:56.052" v="1879" actId="1076"/>
        <pc:sldMkLst>
          <pc:docMk/>
          <pc:sldMk cId="3051524225" sldId="266"/>
        </pc:sldMkLst>
        <pc:spChg chg="add mod">
          <ac:chgData name="Ellis Rees (2312256)" userId="cb71551a-def4-4329-aa78-2b21e76785d4" providerId="ADAL" clId="{A293FD58-2039-4A4E-9156-4DDBAD6FC216}" dt="2025-01-08T15:14:21.270" v="1797" actId="1076"/>
          <ac:spMkLst>
            <pc:docMk/>
            <pc:sldMk cId="3051524225" sldId="266"/>
            <ac:spMk id="2" creationId="{DFA3C2DB-8B28-0454-A929-6086AA8F69CF}"/>
          </ac:spMkLst>
        </pc:spChg>
        <pc:spChg chg="add mod">
          <ac:chgData name="Ellis Rees (2312256)" userId="cb71551a-def4-4329-aa78-2b21e76785d4" providerId="ADAL" clId="{A293FD58-2039-4A4E-9156-4DDBAD6FC216}" dt="2025-01-08T15:20:56.052" v="1879" actId="1076"/>
          <ac:spMkLst>
            <pc:docMk/>
            <pc:sldMk cId="3051524225" sldId="266"/>
            <ac:spMk id="5" creationId="{3E4220B0-4F6E-2C98-7548-8B9C4803AD5B}"/>
          </ac:spMkLst>
        </pc:spChg>
        <pc:picChg chg="add mod">
          <ac:chgData name="Ellis Rees (2312256)" userId="cb71551a-def4-4329-aa78-2b21e76785d4" providerId="ADAL" clId="{A293FD58-2039-4A4E-9156-4DDBAD6FC216}" dt="2025-01-08T15:17:26.232" v="1806" actId="1076"/>
          <ac:picMkLst>
            <pc:docMk/>
            <pc:sldMk cId="3051524225" sldId="266"/>
            <ac:picMk id="4" creationId="{6703E475-8507-7669-A901-201F32296A8C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8T15:45:31.114" v="1960" actId="1076"/>
        <pc:sldMkLst>
          <pc:docMk/>
          <pc:sldMk cId="2869069620" sldId="267"/>
        </pc:sldMkLst>
        <pc:spChg chg="mod">
          <ac:chgData name="Ellis Rees (2312256)" userId="cb71551a-def4-4329-aa78-2b21e76785d4" providerId="ADAL" clId="{A293FD58-2039-4A4E-9156-4DDBAD6FC216}" dt="2025-01-08T15:20:29.438" v="1866" actId="14100"/>
          <ac:spMkLst>
            <pc:docMk/>
            <pc:sldMk cId="2869069620" sldId="267"/>
            <ac:spMk id="2" creationId="{1DC25856-C8B0-2680-4139-1575BADB5D37}"/>
          </ac:spMkLst>
        </pc:spChg>
        <pc:spChg chg="add mod">
          <ac:chgData name="Ellis Rees (2312256)" userId="cb71551a-def4-4329-aa78-2b21e76785d4" providerId="ADAL" clId="{A293FD58-2039-4A4E-9156-4DDBAD6FC216}" dt="2025-01-08T15:40:14.837" v="1928" actId="1076"/>
          <ac:spMkLst>
            <pc:docMk/>
            <pc:sldMk cId="2869069620" sldId="267"/>
            <ac:spMk id="3" creationId="{8379E403-D862-E40B-E55B-A67A4A32A22D}"/>
          </ac:spMkLst>
        </pc:spChg>
        <pc:spChg chg="add mod">
          <ac:chgData name="Ellis Rees (2312256)" userId="cb71551a-def4-4329-aa78-2b21e76785d4" providerId="ADAL" clId="{A293FD58-2039-4A4E-9156-4DDBAD6FC216}" dt="2025-01-08T15:45:31.114" v="1960" actId="1076"/>
          <ac:spMkLst>
            <pc:docMk/>
            <pc:sldMk cId="2869069620" sldId="267"/>
            <ac:spMk id="5" creationId="{A6C5C1E2-54F1-CE17-1A16-873C7E21F7E5}"/>
          </ac:spMkLst>
        </pc:spChg>
        <pc:picChg chg="del">
          <ac:chgData name="Ellis Rees (2312256)" userId="cb71551a-def4-4329-aa78-2b21e76785d4" providerId="ADAL" clId="{A293FD58-2039-4A4E-9156-4DDBAD6FC216}" dt="2025-01-08T15:20:10.100" v="1808" actId="478"/>
          <ac:picMkLst>
            <pc:docMk/>
            <pc:sldMk cId="2869069620" sldId="267"/>
            <ac:picMk id="4" creationId="{1D1A19C4-8ADB-F389-3DF0-A3D6BE3CEA97}"/>
          </ac:picMkLst>
        </pc:picChg>
        <pc:picChg chg="add del mod">
          <ac:chgData name="Ellis Rees (2312256)" userId="cb71551a-def4-4329-aa78-2b21e76785d4" providerId="ADAL" clId="{A293FD58-2039-4A4E-9156-4DDBAD6FC216}" dt="2025-01-08T15:39:21.018" v="1883" actId="478"/>
          <ac:picMkLst>
            <pc:docMk/>
            <pc:sldMk cId="2869069620" sldId="267"/>
            <ac:picMk id="5122" creationId="{D23D91A0-7904-B208-EE1D-C34B77407BCC}"/>
          </ac:picMkLst>
        </pc:picChg>
        <pc:picChg chg="add mod">
          <ac:chgData name="Ellis Rees (2312256)" userId="cb71551a-def4-4329-aa78-2b21e76785d4" providerId="ADAL" clId="{A293FD58-2039-4A4E-9156-4DDBAD6FC216}" dt="2025-01-08T15:40:16.202" v="1929" actId="1076"/>
          <ac:picMkLst>
            <pc:docMk/>
            <pc:sldMk cId="2869069620" sldId="267"/>
            <ac:picMk id="5124" creationId="{BB38C7EB-52A8-52E3-8F2F-96BE4146A9F2}"/>
          </ac:picMkLst>
        </pc:picChg>
      </pc:sldChg>
      <pc:sldChg chg="add">
        <pc:chgData name="Ellis Rees (2312256)" userId="cb71551a-def4-4329-aa78-2b21e76785d4" providerId="ADAL" clId="{A293FD58-2039-4A4E-9156-4DDBAD6FC216}" dt="2025-01-08T15:41:50.565" v="1931" actId="2890"/>
        <pc:sldMkLst>
          <pc:docMk/>
          <pc:sldMk cId="2854958399" sldId="268"/>
        </pc:sldMkLst>
      </pc:sldChg>
      <pc:sldChg chg="addSp delSp modSp add mod">
        <pc:chgData name="Ellis Rees (2312256)" userId="cb71551a-def4-4329-aa78-2b21e76785d4" providerId="ADAL" clId="{A293FD58-2039-4A4E-9156-4DDBAD6FC216}" dt="2025-01-08T15:59:43.984" v="2217" actId="1076"/>
        <pc:sldMkLst>
          <pc:docMk/>
          <pc:sldMk cId="2655871637" sldId="269"/>
        </pc:sldMkLst>
        <pc:spChg chg="del">
          <ac:chgData name="Ellis Rees (2312256)" userId="cb71551a-def4-4329-aa78-2b21e76785d4" providerId="ADAL" clId="{A293FD58-2039-4A4E-9156-4DDBAD6FC216}" dt="2025-01-08T15:51:54.753" v="1966" actId="478"/>
          <ac:spMkLst>
            <pc:docMk/>
            <pc:sldMk cId="2655871637" sldId="269"/>
            <ac:spMk id="2" creationId="{1D2D1093-10FE-6209-AB9B-94216FACD483}"/>
          </ac:spMkLst>
        </pc:spChg>
        <pc:spChg chg="del">
          <ac:chgData name="Ellis Rees (2312256)" userId="cb71551a-def4-4329-aa78-2b21e76785d4" providerId="ADAL" clId="{A293FD58-2039-4A4E-9156-4DDBAD6FC216}" dt="2025-01-08T15:51:52.008" v="1965" actId="478"/>
          <ac:spMkLst>
            <pc:docMk/>
            <pc:sldMk cId="2655871637" sldId="269"/>
            <ac:spMk id="3" creationId="{9BECE493-6804-535B-B218-24D6973CCF9A}"/>
          </ac:spMkLst>
        </pc:spChg>
        <pc:spChg chg="mod">
          <ac:chgData name="Ellis Rees (2312256)" userId="cb71551a-def4-4329-aa78-2b21e76785d4" providerId="ADAL" clId="{A293FD58-2039-4A4E-9156-4DDBAD6FC216}" dt="2025-01-08T15:52:08.791" v="2011" actId="20577"/>
          <ac:spMkLst>
            <pc:docMk/>
            <pc:sldMk cId="2655871637" sldId="269"/>
            <ac:spMk id="5" creationId="{5D5F2573-B1C0-4A93-BD66-BC928EA959CB}"/>
          </ac:spMkLst>
        </pc:spChg>
        <pc:spChg chg="add mod">
          <ac:chgData name="Ellis Rees (2312256)" userId="cb71551a-def4-4329-aa78-2b21e76785d4" providerId="ADAL" clId="{A293FD58-2039-4A4E-9156-4DDBAD6FC216}" dt="2025-01-08T15:59:43.984" v="2217" actId="1076"/>
          <ac:spMkLst>
            <pc:docMk/>
            <pc:sldMk cId="2655871637" sldId="269"/>
            <ac:spMk id="8" creationId="{5380428A-86D1-B919-A8FD-49983DA95158}"/>
          </ac:spMkLst>
        </pc:spChg>
        <pc:picChg chg="add mod">
          <ac:chgData name="Ellis Rees (2312256)" userId="cb71551a-def4-4329-aa78-2b21e76785d4" providerId="ADAL" clId="{A293FD58-2039-4A4E-9156-4DDBAD6FC216}" dt="2025-01-08T15:52:42.339" v="2015" actId="1076"/>
          <ac:picMkLst>
            <pc:docMk/>
            <pc:sldMk cId="2655871637" sldId="269"/>
            <ac:picMk id="7" creationId="{687FBFD7-CBA7-160A-364F-D2EED5F6E405}"/>
          </ac:picMkLst>
        </pc:picChg>
        <pc:picChg chg="del">
          <ac:chgData name="Ellis Rees (2312256)" userId="cb71551a-def4-4329-aa78-2b21e76785d4" providerId="ADAL" clId="{A293FD58-2039-4A4E-9156-4DDBAD6FC216}" dt="2025-01-08T15:51:49.727" v="1964" actId="478"/>
          <ac:picMkLst>
            <pc:docMk/>
            <pc:sldMk cId="2655871637" sldId="269"/>
            <ac:picMk id="5124" creationId="{9E91033A-2024-7AEC-0A42-17FA2351CD04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8T16:22:12.843" v="2377" actId="1076"/>
        <pc:sldMkLst>
          <pc:docMk/>
          <pc:sldMk cId="1847965408" sldId="270"/>
        </pc:sldMkLst>
        <pc:spChg chg="add mod">
          <ac:chgData name="Ellis Rees (2312256)" userId="cb71551a-def4-4329-aa78-2b21e76785d4" providerId="ADAL" clId="{A293FD58-2039-4A4E-9156-4DDBAD6FC216}" dt="2025-01-08T16:14:36.971" v="2268" actId="1076"/>
          <ac:spMkLst>
            <pc:docMk/>
            <pc:sldMk cId="1847965408" sldId="270"/>
            <ac:spMk id="2" creationId="{04BCEAF4-C120-E006-899E-484181238149}"/>
          </ac:spMkLst>
        </pc:spChg>
        <pc:spChg chg="del">
          <ac:chgData name="Ellis Rees (2312256)" userId="cb71551a-def4-4329-aa78-2b21e76785d4" providerId="ADAL" clId="{A293FD58-2039-4A4E-9156-4DDBAD6FC216}" dt="2025-01-08T16:14:05.395" v="2224" actId="478"/>
          <ac:spMkLst>
            <pc:docMk/>
            <pc:sldMk cId="1847965408" sldId="270"/>
            <ac:spMk id="5" creationId="{D2EBDB80-B904-FEAF-80C5-0EC50207BE1D}"/>
          </ac:spMkLst>
        </pc:spChg>
        <pc:spChg chg="add mod">
          <ac:chgData name="Ellis Rees (2312256)" userId="cb71551a-def4-4329-aa78-2b21e76785d4" providerId="ADAL" clId="{A293FD58-2039-4A4E-9156-4DDBAD6FC216}" dt="2025-01-08T16:17:42.919" v="2298" actId="1076"/>
          <ac:spMkLst>
            <pc:docMk/>
            <pc:sldMk cId="1847965408" sldId="270"/>
            <ac:spMk id="7" creationId="{3EC997A4-C274-0F8D-00A7-C91DE0EA46CF}"/>
          </ac:spMkLst>
        </pc:spChg>
        <pc:spChg chg="del mod">
          <ac:chgData name="Ellis Rees (2312256)" userId="cb71551a-def4-4329-aa78-2b21e76785d4" providerId="ADAL" clId="{A293FD58-2039-4A4E-9156-4DDBAD6FC216}" dt="2025-01-08T16:14:02.944" v="2223" actId="478"/>
          <ac:spMkLst>
            <pc:docMk/>
            <pc:sldMk cId="1847965408" sldId="270"/>
            <ac:spMk id="8" creationId="{59C84BF9-21B3-0F1C-D74E-55729FCBBD31}"/>
          </ac:spMkLst>
        </pc:spChg>
        <pc:spChg chg="add mod">
          <ac:chgData name="Ellis Rees (2312256)" userId="cb71551a-def4-4329-aa78-2b21e76785d4" providerId="ADAL" clId="{A293FD58-2039-4A4E-9156-4DDBAD6FC216}" dt="2025-01-08T16:22:12.843" v="2377" actId="1076"/>
          <ac:spMkLst>
            <pc:docMk/>
            <pc:sldMk cId="1847965408" sldId="270"/>
            <ac:spMk id="9" creationId="{DC657DF3-8113-A6AB-6220-96F6855BB776}"/>
          </ac:spMkLst>
        </pc:spChg>
        <pc:picChg chg="add mod">
          <ac:chgData name="Ellis Rees (2312256)" userId="cb71551a-def4-4329-aa78-2b21e76785d4" providerId="ADAL" clId="{A293FD58-2039-4A4E-9156-4DDBAD6FC216}" dt="2025-01-08T16:17:19.033" v="2277" actId="1076"/>
          <ac:picMkLst>
            <pc:docMk/>
            <pc:sldMk cId="1847965408" sldId="270"/>
            <ac:picMk id="4" creationId="{7AC42934-F73F-F1DC-EC44-98DF6EB86452}"/>
          </ac:picMkLst>
        </pc:picChg>
        <pc:picChg chg="del">
          <ac:chgData name="Ellis Rees (2312256)" userId="cb71551a-def4-4329-aa78-2b21e76785d4" providerId="ADAL" clId="{A293FD58-2039-4A4E-9156-4DDBAD6FC216}" dt="2025-01-08T16:13:19.282" v="2219" actId="478"/>
          <ac:picMkLst>
            <pc:docMk/>
            <pc:sldMk cId="1847965408" sldId="270"/>
            <ac:picMk id="7" creationId="{0DF7C3CA-5410-28CE-853B-F84616446A6F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8T17:29:20.928" v="2457" actId="1076"/>
        <pc:sldMkLst>
          <pc:docMk/>
          <pc:sldMk cId="2198634398" sldId="271"/>
        </pc:sldMkLst>
        <pc:spChg chg="mod">
          <ac:chgData name="Ellis Rees (2312256)" userId="cb71551a-def4-4329-aa78-2b21e76785d4" providerId="ADAL" clId="{A293FD58-2039-4A4E-9156-4DDBAD6FC216}" dt="2025-01-08T17:25:00.723" v="2437" actId="20577"/>
          <ac:spMkLst>
            <pc:docMk/>
            <pc:sldMk cId="2198634398" sldId="271"/>
            <ac:spMk id="2" creationId="{7E019500-0DAB-333C-5259-DEB3CF5E3A8D}"/>
          </ac:spMkLst>
        </pc:spChg>
        <pc:spChg chg="mod">
          <ac:chgData name="Ellis Rees (2312256)" userId="cb71551a-def4-4329-aa78-2b21e76785d4" providerId="ADAL" clId="{A293FD58-2039-4A4E-9156-4DDBAD6FC216}" dt="2025-01-08T17:29:20.928" v="2457" actId="1076"/>
          <ac:spMkLst>
            <pc:docMk/>
            <pc:sldMk cId="2198634398" sldId="271"/>
            <ac:spMk id="7" creationId="{FBC2DF8C-188D-F546-D899-20EEA2A79CA5}"/>
          </ac:spMkLst>
        </pc:spChg>
        <pc:spChg chg="del">
          <ac:chgData name="Ellis Rees (2312256)" userId="cb71551a-def4-4329-aa78-2b21e76785d4" providerId="ADAL" clId="{A293FD58-2039-4A4E-9156-4DDBAD6FC216}" dt="2025-01-08T17:24:37.233" v="2380" actId="478"/>
          <ac:spMkLst>
            <pc:docMk/>
            <pc:sldMk cId="2198634398" sldId="271"/>
            <ac:spMk id="9" creationId="{8061D4EC-87B2-61CC-E14F-6C4749AADF31}"/>
          </ac:spMkLst>
        </pc:spChg>
        <pc:picChg chg="del">
          <ac:chgData name="Ellis Rees (2312256)" userId="cb71551a-def4-4329-aa78-2b21e76785d4" providerId="ADAL" clId="{A293FD58-2039-4A4E-9156-4DDBAD6FC216}" dt="2025-01-08T17:24:35.492" v="2379" actId="478"/>
          <ac:picMkLst>
            <pc:docMk/>
            <pc:sldMk cId="2198634398" sldId="271"/>
            <ac:picMk id="4" creationId="{4299DF3D-CDDE-F565-E779-E9D184F85F62}"/>
          </ac:picMkLst>
        </pc:picChg>
        <pc:picChg chg="add mod">
          <ac:chgData name="Ellis Rees (2312256)" userId="cb71551a-def4-4329-aa78-2b21e76785d4" providerId="ADAL" clId="{A293FD58-2039-4A4E-9156-4DDBAD6FC216}" dt="2025-01-08T17:29:05.959" v="2455" actId="1076"/>
          <ac:picMkLst>
            <pc:docMk/>
            <pc:sldMk cId="2198634398" sldId="271"/>
            <ac:picMk id="5" creationId="{CC0F9DAD-EDEB-FCAD-0225-A8BC5F843FE6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8T17:35:24.701" v="2477" actId="1076"/>
        <pc:sldMkLst>
          <pc:docMk/>
          <pc:sldMk cId="1904134458" sldId="272"/>
        </pc:sldMkLst>
        <pc:spChg chg="add mod">
          <ac:chgData name="Ellis Rees (2312256)" userId="cb71551a-def4-4329-aa78-2b21e76785d4" providerId="ADAL" clId="{A293FD58-2039-4A4E-9156-4DDBAD6FC216}" dt="2025-01-08T17:35:24.701" v="2477" actId="1076"/>
          <ac:spMkLst>
            <pc:docMk/>
            <pc:sldMk cId="1904134458" sldId="272"/>
            <ac:spMk id="3" creationId="{57700389-01CC-7E8A-3B49-C8FB889EF8A8}"/>
          </ac:spMkLst>
        </pc:spChg>
        <pc:spChg chg="mod">
          <ac:chgData name="Ellis Rees (2312256)" userId="cb71551a-def4-4329-aa78-2b21e76785d4" providerId="ADAL" clId="{A293FD58-2039-4A4E-9156-4DDBAD6FC216}" dt="2025-01-08T17:32:41.527" v="2460" actId="1076"/>
          <ac:spMkLst>
            <pc:docMk/>
            <pc:sldMk cId="1904134458" sldId="272"/>
            <ac:spMk id="7" creationId="{F544D7F4-951C-36F0-6701-DD9D0DECE5DE}"/>
          </ac:spMkLst>
        </pc:spChg>
        <pc:picChg chg="del">
          <ac:chgData name="Ellis Rees (2312256)" userId="cb71551a-def4-4329-aa78-2b21e76785d4" providerId="ADAL" clId="{A293FD58-2039-4A4E-9156-4DDBAD6FC216}" dt="2025-01-08T17:32:39.078" v="2459" actId="478"/>
          <ac:picMkLst>
            <pc:docMk/>
            <pc:sldMk cId="1904134458" sldId="272"/>
            <ac:picMk id="5" creationId="{6557C6A9-58F5-4CDA-6F0D-47C035970844}"/>
          </ac:picMkLst>
        </pc:picChg>
      </pc:sldChg>
      <pc:sldChg chg="new del">
        <pc:chgData name="Ellis Rees (2312256)" userId="cb71551a-def4-4329-aa78-2b21e76785d4" providerId="ADAL" clId="{A293FD58-2039-4A4E-9156-4DDBAD6FC216}" dt="2025-01-08T17:45:34.195" v="2489" actId="2696"/>
        <pc:sldMkLst>
          <pc:docMk/>
          <pc:sldMk cId="2949564610" sldId="273"/>
        </pc:sldMkLst>
      </pc:sldChg>
      <pc:sldChg chg="addSp delSp modSp add mod">
        <pc:chgData name="Ellis Rees (2312256)" userId="cb71551a-def4-4329-aa78-2b21e76785d4" providerId="ADAL" clId="{A293FD58-2039-4A4E-9156-4DDBAD6FC216}" dt="2025-01-08T17:49:35.446" v="2618" actId="478"/>
        <pc:sldMkLst>
          <pc:docMk/>
          <pc:sldMk cId="4149560721" sldId="273"/>
        </pc:sldMkLst>
        <pc:spChg chg="mod">
          <ac:chgData name="Ellis Rees (2312256)" userId="cb71551a-def4-4329-aa78-2b21e76785d4" providerId="ADAL" clId="{A293FD58-2039-4A4E-9156-4DDBAD6FC216}" dt="2025-01-08T17:45:48.806" v="2539" actId="20577"/>
          <ac:spMkLst>
            <pc:docMk/>
            <pc:sldMk cId="4149560721" sldId="273"/>
            <ac:spMk id="2" creationId="{5D8F6C94-4224-7DBD-5A7E-9A822FC2C395}"/>
          </ac:spMkLst>
        </pc:spChg>
        <pc:spChg chg="del">
          <ac:chgData name="Ellis Rees (2312256)" userId="cb71551a-def4-4329-aa78-2b21e76785d4" providerId="ADAL" clId="{A293FD58-2039-4A4E-9156-4DDBAD6FC216}" dt="2025-01-08T17:45:39.103" v="2491" actId="478"/>
          <ac:spMkLst>
            <pc:docMk/>
            <pc:sldMk cId="4149560721" sldId="273"/>
            <ac:spMk id="3" creationId="{77D03501-A808-1227-574F-3D1072FD94A0}"/>
          </ac:spMkLst>
        </pc:spChg>
        <pc:spChg chg="del mod">
          <ac:chgData name="Ellis Rees (2312256)" userId="cb71551a-def4-4329-aa78-2b21e76785d4" providerId="ADAL" clId="{A293FD58-2039-4A4E-9156-4DDBAD6FC216}" dt="2025-01-08T17:49:35.446" v="2618" actId="478"/>
          <ac:spMkLst>
            <pc:docMk/>
            <pc:sldMk cId="4149560721" sldId="273"/>
            <ac:spMk id="7" creationId="{67573AB7-48E2-FDBB-FE3B-6F72F0D2BF46}"/>
          </ac:spMkLst>
        </pc:spChg>
        <pc:picChg chg="add mod">
          <ac:chgData name="Ellis Rees (2312256)" userId="cb71551a-def4-4329-aa78-2b21e76785d4" providerId="ADAL" clId="{A293FD58-2039-4A4E-9156-4DDBAD6FC216}" dt="2025-01-08T17:49:31.797" v="2615" actId="1076"/>
          <ac:picMkLst>
            <pc:docMk/>
            <pc:sldMk cId="4149560721" sldId="273"/>
            <ac:picMk id="1026" creationId="{C032EC05-28F7-F75C-CFA1-8D2A44622650}"/>
          </ac:picMkLst>
        </pc:picChg>
      </pc:sldChg>
      <pc:sldChg chg="delSp add del">
        <pc:chgData name="Ellis Rees (2312256)" userId="cb71551a-def4-4329-aa78-2b21e76785d4" providerId="ADAL" clId="{A293FD58-2039-4A4E-9156-4DDBAD6FC216}" dt="2025-01-08T17:56:35.678" v="2621" actId="2696"/>
        <pc:sldMkLst>
          <pc:docMk/>
          <pc:sldMk cId="1800097965" sldId="274"/>
        </pc:sldMkLst>
        <pc:picChg chg="del">
          <ac:chgData name="Ellis Rees (2312256)" userId="cb71551a-def4-4329-aa78-2b21e76785d4" providerId="ADAL" clId="{A293FD58-2039-4A4E-9156-4DDBAD6FC216}" dt="2025-01-08T17:50:06.510" v="2620" actId="478"/>
          <ac:picMkLst>
            <pc:docMk/>
            <pc:sldMk cId="1800097965" sldId="274"/>
            <ac:picMk id="1026" creationId="{ABAC2391-BDE4-29D2-EC99-E2077522D5A4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9T12:47:31.413" v="2956" actId="1076"/>
        <pc:sldMkLst>
          <pc:docMk/>
          <pc:sldMk cId="2500010131" sldId="274"/>
        </pc:sldMkLst>
        <pc:spChg chg="del">
          <ac:chgData name="Ellis Rees (2312256)" userId="cb71551a-def4-4329-aa78-2b21e76785d4" providerId="ADAL" clId="{A293FD58-2039-4A4E-9156-4DDBAD6FC216}" dt="2025-01-09T11:42:09.679" v="2624" actId="478"/>
          <ac:spMkLst>
            <pc:docMk/>
            <pc:sldMk cId="2500010131" sldId="274"/>
            <ac:spMk id="2" creationId="{AFD4BA2E-14FB-51F6-97E0-0C1E987B7D99}"/>
          </ac:spMkLst>
        </pc:spChg>
        <pc:spChg chg="add mod">
          <ac:chgData name="Ellis Rees (2312256)" userId="cb71551a-def4-4329-aa78-2b21e76785d4" providerId="ADAL" clId="{A293FD58-2039-4A4E-9156-4DDBAD6FC216}" dt="2025-01-09T11:51:29.078" v="2802" actId="1076"/>
          <ac:spMkLst>
            <pc:docMk/>
            <pc:sldMk cId="2500010131" sldId="274"/>
            <ac:spMk id="3" creationId="{8C6192AF-22B4-EC9D-0ECF-ECD49D753726}"/>
          </ac:spMkLst>
        </pc:spChg>
        <pc:spChg chg="add mod">
          <ac:chgData name="Ellis Rees (2312256)" userId="cb71551a-def4-4329-aa78-2b21e76785d4" providerId="ADAL" clId="{A293FD58-2039-4A4E-9156-4DDBAD6FC216}" dt="2025-01-09T11:59:13" v="2814"/>
          <ac:spMkLst>
            <pc:docMk/>
            <pc:sldMk cId="2500010131" sldId="274"/>
            <ac:spMk id="4" creationId="{62D9C646-321B-81C6-7D9B-4949F7F46C56}"/>
          </ac:spMkLst>
        </pc:spChg>
        <pc:spChg chg="add mod">
          <ac:chgData name="Ellis Rees (2312256)" userId="cb71551a-def4-4329-aa78-2b21e76785d4" providerId="ADAL" clId="{A293FD58-2039-4A4E-9156-4DDBAD6FC216}" dt="2025-01-09T12:26:29.753" v="2869"/>
          <ac:spMkLst>
            <pc:docMk/>
            <pc:sldMk cId="2500010131" sldId="274"/>
            <ac:spMk id="5" creationId="{897DB827-0303-727E-8710-1CFA014C1A74}"/>
          </ac:spMkLst>
        </pc:spChg>
        <pc:spChg chg="add mod">
          <ac:chgData name="Ellis Rees (2312256)" userId="cb71551a-def4-4329-aa78-2b21e76785d4" providerId="ADAL" clId="{A293FD58-2039-4A4E-9156-4DDBAD6FC216}" dt="2025-01-09T12:26:52.110" v="2884" actId="1076"/>
          <ac:spMkLst>
            <pc:docMk/>
            <pc:sldMk cId="2500010131" sldId="274"/>
            <ac:spMk id="7" creationId="{A07F3FA5-1AEC-A15A-5752-804888ED9806}"/>
          </ac:spMkLst>
        </pc:spChg>
        <pc:spChg chg="add mod">
          <ac:chgData name="Ellis Rees (2312256)" userId="cb71551a-def4-4329-aa78-2b21e76785d4" providerId="ADAL" clId="{A293FD58-2039-4A4E-9156-4DDBAD6FC216}" dt="2025-01-09T12:47:31.413" v="2956" actId="1076"/>
          <ac:spMkLst>
            <pc:docMk/>
            <pc:sldMk cId="2500010131" sldId="274"/>
            <ac:spMk id="8" creationId="{8CF2C3BB-0AEF-0AB4-62AB-037B6C83A8DC}"/>
          </ac:spMkLst>
        </pc:spChg>
        <pc:spChg chg="mod">
          <ac:chgData name="Ellis Rees (2312256)" userId="cb71551a-def4-4329-aa78-2b21e76785d4" providerId="ADAL" clId="{A293FD58-2039-4A4E-9156-4DDBAD6FC216}" dt="2025-01-09T11:42:20.280" v="2699" actId="20577"/>
          <ac:spMkLst>
            <pc:docMk/>
            <pc:sldMk cId="2500010131" sldId="274"/>
            <ac:spMk id="11" creationId="{554EEE77-E1E7-078E-58DB-440151EB10E3}"/>
          </ac:spMkLst>
        </pc:spChg>
        <pc:picChg chg="del">
          <ac:chgData name="Ellis Rees (2312256)" userId="cb71551a-def4-4329-aa78-2b21e76785d4" providerId="ADAL" clId="{A293FD58-2039-4A4E-9156-4DDBAD6FC216}" dt="2025-01-09T11:42:08.195" v="2623" actId="478"/>
          <ac:picMkLst>
            <pc:docMk/>
            <pc:sldMk cId="2500010131" sldId="274"/>
            <ac:picMk id="1026" creationId="{E19DF590-36ED-542F-A091-09466715C3B6}"/>
          </ac:picMkLst>
        </pc:picChg>
        <pc:picChg chg="add mod">
          <ac:chgData name="Ellis Rees (2312256)" userId="cb71551a-def4-4329-aa78-2b21e76785d4" providerId="ADAL" clId="{A293FD58-2039-4A4E-9156-4DDBAD6FC216}" dt="2025-01-09T11:52:24.091" v="2811" actId="1076"/>
          <ac:picMkLst>
            <pc:docMk/>
            <pc:sldMk cId="2500010131" sldId="274"/>
            <ac:picMk id="2050" creationId="{608CDD22-B4B7-99F9-FF73-D5A38EB39B93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9T14:29:06.339" v="3177" actId="1076"/>
        <pc:sldMkLst>
          <pc:docMk/>
          <pc:sldMk cId="3870574601" sldId="275"/>
        </pc:sldMkLst>
        <pc:spChg chg="add mod">
          <ac:chgData name="Ellis Rees (2312256)" userId="cb71551a-def4-4329-aa78-2b21e76785d4" providerId="ADAL" clId="{A293FD58-2039-4A4E-9156-4DDBAD6FC216}" dt="2025-01-09T14:29:06.339" v="3177" actId="1076"/>
          <ac:spMkLst>
            <pc:docMk/>
            <pc:sldMk cId="3870574601" sldId="275"/>
            <ac:spMk id="2" creationId="{74029750-385E-759E-A57A-C2F7E9924ACC}"/>
          </ac:spMkLst>
        </pc:spChg>
        <pc:spChg chg="del">
          <ac:chgData name="Ellis Rees (2312256)" userId="cb71551a-def4-4329-aa78-2b21e76785d4" providerId="ADAL" clId="{A293FD58-2039-4A4E-9156-4DDBAD6FC216}" dt="2025-01-09T13:08:26.866" v="2958" actId="478"/>
          <ac:spMkLst>
            <pc:docMk/>
            <pc:sldMk cId="3870574601" sldId="275"/>
            <ac:spMk id="3" creationId="{FA37C3C0-5340-F1D7-BCBF-44F15E4700BE}"/>
          </ac:spMkLst>
        </pc:spChg>
        <pc:spChg chg="del">
          <ac:chgData name="Ellis Rees (2312256)" userId="cb71551a-def4-4329-aa78-2b21e76785d4" providerId="ADAL" clId="{A293FD58-2039-4A4E-9156-4DDBAD6FC216}" dt="2025-01-09T13:08:31.280" v="2961" actId="478"/>
          <ac:spMkLst>
            <pc:docMk/>
            <pc:sldMk cId="3870574601" sldId="275"/>
            <ac:spMk id="5" creationId="{7AF05A27-5AE5-6055-E952-7825AFF3D222}"/>
          </ac:spMkLst>
        </pc:spChg>
        <pc:spChg chg="del">
          <ac:chgData name="Ellis Rees (2312256)" userId="cb71551a-def4-4329-aa78-2b21e76785d4" providerId="ADAL" clId="{A293FD58-2039-4A4E-9156-4DDBAD6FC216}" dt="2025-01-09T13:08:29.667" v="2960" actId="478"/>
          <ac:spMkLst>
            <pc:docMk/>
            <pc:sldMk cId="3870574601" sldId="275"/>
            <ac:spMk id="7" creationId="{1C8A7D12-4092-74D2-AC63-8B87BFCA0171}"/>
          </ac:spMkLst>
        </pc:spChg>
        <pc:spChg chg="del">
          <ac:chgData name="Ellis Rees (2312256)" userId="cb71551a-def4-4329-aa78-2b21e76785d4" providerId="ADAL" clId="{A293FD58-2039-4A4E-9156-4DDBAD6FC216}" dt="2025-01-09T13:08:28.360" v="2959" actId="478"/>
          <ac:spMkLst>
            <pc:docMk/>
            <pc:sldMk cId="3870574601" sldId="275"/>
            <ac:spMk id="8" creationId="{03D69B82-2B83-8521-0F89-AE2646D9F54A}"/>
          </ac:spMkLst>
        </pc:spChg>
        <pc:spChg chg="add">
          <ac:chgData name="Ellis Rees (2312256)" userId="cb71551a-def4-4329-aa78-2b21e76785d4" providerId="ADAL" clId="{A293FD58-2039-4A4E-9156-4DDBAD6FC216}" dt="2025-01-09T14:28:24.136" v="3165"/>
          <ac:spMkLst>
            <pc:docMk/>
            <pc:sldMk cId="3870574601" sldId="275"/>
            <ac:spMk id="9" creationId="{BE24781A-E562-8EB0-49EC-37CA53FB6748}"/>
          </ac:spMkLst>
        </pc:spChg>
        <pc:spChg chg="add del mod">
          <ac:chgData name="Ellis Rees (2312256)" userId="cb71551a-def4-4329-aa78-2b21e76785d4" providerId="ADAL" clId="{A293FD58-2039-4A4E-9156-4DDBAD6FC216}" dt="2025-01-09T14:28:36.742" v="3168" actId="478"/>
          <ac:spMkLst>
            <pc:docMk/>
            <pc:sldMk cId="3870574601" sldId="275"/>
            <ac:spMk id="10" creationId="{8604ED76-5B96-73F5-7C36-5AC1E1456F3E}"/>
          </ac:spMkLst>
        </pc:spChg>
        <pc:spChg chg="mod">
          <ac:chgData name="Ellis Rees (2312256)" userId="cb71551a-def4-4329-aa78-2b21e76785d4" providerId="ADAL" clId="{A293FD58-2039-4A4E-9156-4DDBAD6FC216}" dt="2025-01-09T13:08:47.357" v="3016" actId="20577"/>
          <ac:spMkLst>
            <pc:docMk/>
            <pc:sldMk cId="3870574601" sldId="275"/>
            <ac:spMk id="11" creationId="{40DA4994-A5AA-40DA-E786-0B16CDD80BEC}"/>
          </ac:spMkLst>
        </pc:spChg>
        <pc:spChg chg="add mod">
          <ac:chgData name="Ellis Rees (2312256)" userId="cb71551a-def4-4329-aa78-2b21e76785d4" providerId="ADAL" clId="{A293FD58-2039-4A4E-9156-4DDBAD6FC216}" dt="2025-01-09T14:28:44.125" v="3170"/>
          <ac:spMkLst>
            <pc:docMk/>
            <pc:sldMk cId="3870574601" sldId="275"/>
            <ac:spMk id="12" creationId="{1BB88A1C-8C4B-BE40-6A41-1036752AB964}"/>
          </ac:spMkLst>
        </pc:spChg>
        <pc:spChg chg="add del mod">
          <ac:chgData name="Ellis Rees (2312256)" userId="cb71551a-def4-4329-aa78-2b21e76785d4" providerId="ADAL" clId="{A293FD58-2039-4A4E-9156-4DDBAD6FC216}" dt="2025-01-09T14:28:47.665" v="3172" actId="478"/>
          <ac:spMkLst>
            <pc:docMk/>
            <pc:sldMk cId="3870574601" sldId="275"/>
            <ac:spMk id="13" creationId="{B06EFA14-A660-B8A9-5DA6-23668E6446BC}"/>
          </ac:spMkLst>
        </pc:spChg>
        <pc:picChg chg="del">
          <ac:chgData name="Ellis Rees (2312256)" userId="cb71551a-def4-4329-aa78-2b21e76785d4" providerId="ADAL" clId="{A293FD58-2039-4A4E-9156-4DDBAD6FC216}" dt="2025-01-09T13:09:29.934" v="3086" actId="478"/>
          <ac:picMkLst>
            <pc:docMk/>
            <pc:sldMk cId="3870574601" sldId="275"/>
            <ac:picMk id="2050" creationId="{0AAFC2EC-55AD-F02C-0577-A7105687E22B}"/>
          </ac:picMkLst>
        </pc:picChg>
        <pc:picChg chg="add mod">
          <ac:chgData name="Ellis Rees (2312256)" userId="cb71551a-def4-4329-aa78-2b21e76785d4" providerId="ADAL" clId="{A293FD58-2039-4A4E-9156-4DDBAD6FC216}" dt="2025-01-09T14:29:03.917" v="3176" actId="1076"/>
          <ac:picMkLst>
            <pc:docMk/>
            <pc:sldMk cId="3870574601" sldId="275"/>
            <ac:picMk id="3082" creationId="{F7C835E6-C951-7FAD-5468-555EAF5A1FE4}"/>
          </ac:picMkLst>
        </pc:picChg>
      </pc:sldChg>
      <pc:sldChg chg="addSp delSp modSp add mod">
        <pc:chgData name="Ellis Rees (2312256)" userId="cb71551a-def4-4329-aa78-2b21e76785d4" providerId="ADAL" clId="{A293FD58-2039-4A4E-9156-4DDBAD6FC216}" dt="2025-01-09T15:40:20.854" v="3504" actId="1076"/>
        <pc:sldMkLst>
          <pc:docMk/>
          <pc:sldMk cId="3805944016" sldId="276"/>
        </pc:sldMkLst>
        <pc:spChg chg="add mod">
          <ac:chgData name="Ellis Rees (2312256)" userId="cb71551a-def4-4329-aa78-2b21e76785d4" providerId="ADAL" clId="{A293FD58-2039-4A4E-9156-4DDBAD6FC216}" dt="2025-01-09T15:40:20.854" v="3504" actId="1076"/>
          <ac:spMkLst>
            <pc:docMk/>
            <pc:sldMk cId="3805944016" sldId="276"/>
            <ac:spMk id="2" creationId="{84738B47-7494-1441-6AE9-79C0D47267BE}"/>
          </ac:spMkLst>
        </pc:spChg>
        <pc:spChg chg="mod">
          <ac:chgData name="Ellis Rees (2312256)" userId="cb71551a-def4-4329-aa78-2b21e76785d4" providerId="ADAL" clId="{A293FD58-2039-4A4E-9156-4DDBAD6FC216}" dt="2025-01-09T13:09:14.608" v="3057" actId="313"/>
          <ac:spMkLst>
            <pc:docMk/>
            <pc:sldMk cId="3805944016" sldId="276"/>
            <ac:spMk id="11" creationId="{376015B5-5F39-6464-672F-87AE49DF7631}"/>
          </ac:spMkLst>
        </pc:spChg>
        <pc:picChg chg="del">
          <ac:chgData name="Ellis Rees (2312256)" userId="cb71551a-def4-4329-aa78-2b21e76785d4" providerId="ADAL" clId="{A293FD58-2039-4A4E-9156-4DDBAD6FC216}" dt="2025-01-09T13:09:28.465" v="3085" actId="478"/>
          <ac:picMkLst>
            <pc:docMk/>
            <pc:sldMk cId="3805944016" sldId="276"/>
            <ac:picMk id="2050" creationId="{088A6809-AD24-90E0-F615-D65D2768FEFD}"/>
          </ac:picMkLst>
        </pc:picChg>
        <pc:picChg chg="add del mod">
          <ac:chgData name="Ellis Rees (2312256)" userId="cb71551a-def4-4329-aa78-2b21e76785d4" providerId="ADAL" clId="{A293FD58-2039-4A4E-9156-4DDBAD6FC216}" dt="2025-01-09T15:31:07.847" v="3193" actId="21"/>
          <ac:picMkLst>
            <pc:docMk/>
            <pc:sldMk cId="3805944016" sldId="276"/>
            <ac:picMk id="4098" creationId="{FB0AA27E-23E9-F12A-D7A8-CEA178184B82}"/>
          </ac:picMkLst>
        </pc:picChg>
        <pc:picChg chg="add del mod">
          <ac:chgData name="Ellis Rees (2312256)" userId="cb71551a-def4-4329-aa78-2b21e76785d4" providerId="ADAL" clId="{A293FD58-2039-4A4E-9156-4DDBAD6FC216}" dt="2025-01-09T15:31:33.634" v="3198" actId="21"/>
          <ac:picMkLst>
            <pc:docMk/>
            <pc:sldMk cId="3805944016" sldId="276"/>
            <ac:picMk id="4100" creationId="{D2A35135-77D1-9AA0-B55F-B839FCCAF8EF}"/>
          </ac:picMkLst>
        </pc:picChg>
      </pc:sldChg>
      <pc:sldChg chg="delSp modSp add del mod">
        <pc:chgData name="Ellis Rees (2312256)" userId="cb71551a-def4-4329-aa78-2b21e76785d4" providerId="ADAL" clId="{A293FD58-2039-4A4E-9156-4DDBAD6FC216}" dt="2025-01-09T15:40:07.630" v="3500" actId="2696"/>
        <pc:sldMkLst>
          <pc:docMk/>
          <pc:sldMk cId="1206575453" sldId="277"/>
        </pc:sldMkLst>
        <pc:spChg chg="mod">
          <ac:chgData name="Ellis Rees (2312256)" userId="cb71551a-def4-4329-aa78-2b21e76785d4" providerId="ADAL" clId="{A293FD58-2039-4A4E-9156-4DDBAD6FC216}" dt="2025-01-09T13:09:24.727" v="3083" actId="20577"/>
          <ac:spMkLst>
            <pc:docMk/>
            <pc:sldMk cId="1206575453" sldId="277"/>
            <ac:spMk id="11" creationId="{2684CE1F-5438-AFDE-6D8A-C476701A6D78}"/>
          </ac:spMkLst>
        </pc:spChg>
        <pc:picChg chg="del">
          <ac:chgData name="Ellis Rees (2312256)" userId="cb71551a-def4-4329-aa78-2b21e76785d4" providerId="ADAL" clId="{A293FD58-2039-4A4E-9156-4DDBAD6FC216}" dt="2025-01-09T13:09:26.729" v="3084" actId="478"/>
          <ac:picMkLst>
            <pc:docMk/>
            <pc:sldMk cId="1206575453" sldId="277"/>
            <ac:picMk id="2050" creationId="{6BDA410B-4E45-770D-75B9-C2C82ADFB9D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15ACF-E094-6DDE-109E-30F5833E36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EFFC82-EF5E-1AA6-1047-B8A29E4D97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75504-55B5-B223-EDDB-DD1004991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288D9-6CFD-6451-D6AE-637E99392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A6CA0-EA2D-5C50-1231-B552ABFB9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05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EB7AF-EA09-0356-4E7E-3F12CD581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D7166-E9C6-6BAB-8083-F4C6742AA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F9F8-5574-C877-82B1-1C5099B86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A4E08-008A-E72B-AE13-8CF6ABA1A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2B3BB-73BC-2D1C-609D-46F92CEEA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698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D276B-5EC3-3BB3-DE8F-10DB7CB71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35345A-4438-F796-D873-DF90F7E97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B9FAB-6DC2-B721-244A-7FCADA4FE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EE2EE-4015-9754-F33E-6AACA0C16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5DDA4-90C5-8BC2-4DD0-3427EBBCB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075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2271E-B09D-1A10-02F5-FFF7564E5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05A58-4993-74D4-FABA-ECABE6560F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CDDB5-8C85-BC0A-CED1-DF7B4C4535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CAF15-6B5C-7C35-CE92-26ED8AE6C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63C37-EA5F-DEE3-8EF6-BE18DF61C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561A0C-E5C4-1DCD-01EB-A3AB5194B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30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5E6A4-834C-6A14-136D-AFAC29E93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61E9A2-1511-0037-590E-D7650033F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38A4E5-B6E6-F4DB-13B8-029E4B9307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6E3C52-739A-0A8C-7D7A-2C5F99B33C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AF6BCD-43AB-F926-1E7A-0BAF3580B0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6874CD-FB8E-E897-AA54-1A48B361A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702299-D29B-967B-8D12-537A2B866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5DC5D3-5326-1FB1-BAA2-45C117EE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168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B75B4-B361-2679-A883-6B968BCDC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16D807-B095-E04F-7472-D5EF96190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4651A4-9457-204D-F90B-AD46F1642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B38B71-21DD-5A03-ED15-2A2F99884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038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CA6C05-1412-9170-47A4-E0791A9DC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EBE1A5-A420-8CF3-07F8-45E72C526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99C7FE-8F00-9B53-209D-62C01BAE8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514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E9D1-C8C0-9F53-4426-1C119E9E8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ACB61-392D-B2FE-DA1A-78DA45195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79386F-07EB-792D-B8B9-7281204E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F6D57-7918-EC23-2DAF-AB633FFCE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62DFD1-4B07-9D35-2A20-50151682D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EF9DF-693C-E8AA-AB06-5A59C013F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670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8B913-D66E-4A9A-6337-AD1B2D4CA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0D1973-0452-13CA-6298-2313C5CF4B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4759F-1EA3-581D-CB0A-201930521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707A4-F9F0-95C8-611A-43CE5C5F6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B8B9A-AE61-00C6-3C39-1835612D8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836527-B3A7-FA7E-66A5-C183073D4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854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C76C8-CA26-10B2-A1D9-3D438B54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B507B2-2728-EADE-B756-EDD4105F87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386DD-9011-D6B7-FB8A-20984DEA3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605DB-850C-2CD9-3639-43DF248E1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BF048-C288-DED7-5D65-44E8F94AB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23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A5F4D6-E179-474E-2299-4519A9A91A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4D578C-4153-BD89-46B3-72745AB662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C53BA-F9EF-7A97-8055-9C1787D6A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560B0-BEFF-00C8-F83E-4BAAFAE21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B923F-DFAD-D3E6-234D-015952F3E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262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D00DB-46AC-0DA9-F6E2-C9BAC50C8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A0FF6A-ADA7-4A35-A4A7-7A316D329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8F917-9B65-65C8-B705-1C0711C083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13F64B-F284-4297-A3F4-6D9F0759FE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CC607-A613-F3DD-4833-11921FDD46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29196-ADA3-3DB3-CB53-B6AAABC706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4FE981-DD3F-475F-B5AF-A7DF4D2A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494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a7a4392ed915d1fb3cd69eb/horr55-technical-annex.pdf" TargetMode="External"/><Relationship Id="rId13" Type="http://schemas.openxmlformats.org/officeDocument/2006/relationships/hyperlink" Target="https://www.oxfordbibliographies.com/display/document/obo-9780195396607/obo-9780195396607-0119.xml" TargetMode="External"/><Relationship Id="rId3" Type="http://schemas.openxmlformats.org/officeDocument/2006/relationships/hyperlink" Target="https://www.college.police.uk/research/what-works-policing-reduce-crime/people-and-places" TargetMode="External"/><Relationship Id="rId7" Type="http://schemas.openxmlformats.org/officeDocument/2006/relationships/hyperlink" Target="https://library.college.police.uk/docs/npia/NIM-Code-of-Practice.pdf" TargetMode="External"/><Relationship Id="rId12" Type="http://schemas.openxmlformats.org/officeDocument/2006/relationships/hyperlink" Target="https://assets.publishing.service.gov.uk/media/60620279d3bf7f5ceaca0d89/victims-code-2020.pdf" TargetMode="External"/><Relationship Id="rId2" Type="http://schemas.openxmlformats.org/officeDocument/2006/relationships/hyperlink" Target="https://justiceinnovation.org/areas-of-focus/racial-disparity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uidance/integrated-offender-management-iom" TargetMode="External"/><Relationship Id="rId11" Type="http://schemas.openxmlformats.org/officeDocument/2006/relationships/hyperlink" Target="https://www.met.police.uk/cp/crime-prevention/protect-home-crime/" TargetMode="External"/><Relationship Id="rId5" Type="http://schemas.openxmlformats.org/officeDocument/2006/relationships/hyperlink" Target="https://assets-hmicfrs.justiceinspectorates.gov.uk/uploads/state-of-policing-2022.pdf" TargetMode="External"/><Relationship Id="rId15" Type="http://schemas.openxmlformats.org/officeDocument/2006/relationships/hyperlink" Target="https://www.ons.gov.uk/peoplepopulationandcommunity/crimeandjustice/articles/domesticabusevictimcharacteristicsenglandandwales/yearendingmarch2024" TargetMode="External"/><Relationship Id="rId10" Type="http://schemas.openxmlformats.org/officeDocument/2006/relationships/hyperlink" Target="https://www.legislation.gov.uk/ukpga/2021/17/contents" TargetMode="External"/><Relationship Id="rId4" Type="http://schemas.openxmlformats.org/officeDocument/2006/relationships/hyperlink" Target="https://www.college.police.uk/guidance/neighbourhood-crime/interventions-situational-crime-prevention" TargetMode="External"/><Relationship Id="rId9" Type="http://schemas.openxmlformats.org/officeDocument/2006/relationships/hyperlink" Target="https://www.legislation.gov.uk/ukpga/1998/37/contents" TargetMode="External"/><Relationship Id="rId14" Type="http://schemas.openxmlformats.org/officeDocument/2006/relationships/hyperlink" Target="https://www.ons.gov.uk/peoplepopulationandcommunity/crimeandjustice/articles/thenatureofviolentcrimeinenglandandwales/yearendingmarch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aphic Design">
            <a:extLst>
              <a:ext uri="{FF2B5EF4-FFF2-40B4-BE49-F238E27FC236}">
                <a16:creationId xmlns:a16="http://schemas.microsoft.com/office/drawing/2014/main" id="{778DD1F1-B78A-4658-8166-1CEA47DCA4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1" b="1070"/>
          <a:stretch/>
        </p:blipFill>
        <p:spPr bwMode="auto">
          <a:xfrm>
            <a:off x="-158262" y="-152400"/>
            <a:ext cx="12508523" cy="716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E336129-2A12-5DE6-3A00-27D17B7408F5}"/>
              </a:ext>
            </a:extLst>
          </p:cNvPr>
          <p:cNvSpPr/>
          <p:nvPr/>
        </p:nvSpPr>
        <p:spPr>
          <a:xfrm>
            <a:off x="1" y="2963557"/>
            <a:ext cx="12192000" cy="93088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8CE58-1073-B5C5-BF17-C2D7EBC1A4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963557"/>
            <a:ext cx="9144000" cy="930886"/>
          </a:xfrm>
        </p:spPr>
        <p:txBody>
          <a:bodyPr/>
          <a:lstStyle/>
          <a:p>
            <a:r>
              <a:rPr lang="en-GB" b="1" dirty="0"/>
              <a:t>REPEAT VICTIMISATION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D0FD45-89A1-05FB-6A2E-3451429ACEAA}"/>
              </a:ext>
            </a:extLst>
          </p:cNvPr>
          <p:cNvSpPr/>
          <p:nvPr/>
        </p:nvSpPr>
        <p:spPr>
          <a:xfrm>
            <a:off x="-527538" y="6117065"/>
            <a:ext cx="13575323" cy="1069181"/>
          </a:xfrm>
          <a:prstGeom prst="rect">
            <a:avLst/>
          </a:prstGeom>
          <a:solidFill>
            <a:srgbClr val="1B1B1B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20C8D5-E301-BCD2-89E9-0A6C4CEBDE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243516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Challenges Faced by the Police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261F19F-292B-21E4-7CD4-33A37C4F40CC}"/>
              </a:ext>
            </a:extLst>
          </p:cNvPr>
          <p:cNvGrpSpPr/>
          <p:nvPr/>
        </p:nvGrpSpPr>
        <p:grpSpPr>
          <a:xfrm>
            <a:off x="-12192000" y="0"/>
            <a:ext cx="12192000" cy="936171"/>
            <a:chOff x="0" y="0"/>
            <a:chExt cx="12192000" cy="93617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CF556E6-0A1E-DDB1-689A-BA40E39E033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12192000" cy="93617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E093C0B-9A8D-1CA8-B3D6-DAD1CF23D821}"/>
                </a:ext>
              </a:extLst>
            </p:cNvPr>
            <p:cNvSpPr txBox="1"/>
            <p:nvPr/>
          </p:nvSpPr>
          <p:spPr>
            <a:xfrm>
              <a:off x="141514" y="114142"/>
              <a:ext cx="733697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What is Repeat Victimisation?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33853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118B87-6954-DF54-12C2-85BA0C9BF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aphic Design">
            <a:extLst>
              <a:ext uri="{FF2B5EF4-FFF2-40B4-BE49-F238E27FC236}">
                <a16:creationId xmlns:a16="http://schemas.microsoft.com/office/drawing/2014/main" id="{12382C8B-AD0C-0B9A-F1C6-5F404A0EAC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1" b="1070"/>
          <a:stretch/>
        </p:blipFill>
        <p:spPr bwMode="auto">
          <a:xfrm>
            <a:off x="12128570" y="-152400"/>
            <a:ext cx="12508523" cy="716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BDAB33A-739B-1D6A-EC51-3326C02E1637}"/>
              </a:ext>
            </a:extLst>
          </p:cNvPr>
          <p:cNvSpPr/>
          <p:nvPr/>
        </p:nvSpPr>
        <p:spPr>
          <a:xfrm>
            <a:off x="12192000" y="2963557"/>
            <a:ext cx="12248661" cy="93088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D4AB5-D2B0-C216-52AB-6931E66A06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74261" y="2963557"/>
            <a:ext cx="9144000" cy="930886"/>
          </a:xfrm>
        </p:spPr>
        <p:txBody>
          <a:bodyPr/>
          <a:lstStyle/>
          <a:p>
            <a:r>
              <a:rPr lang="en-GB" b="1" dirty="0"/>
              <a:t>REPEAT VICTIMISATION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D1455C-BF54-4B56-E94A-40ADCA57461E}"/>
              </a:ext>
            </a:extLst>
          </p:cNvPr>
          <p:cNvSpPr/>
          <p:nvPr/>
        </p:nvSpPr>
        <p:spPr>
          <a:xfrm>
            <a:off x="-527538" y="7071397"/>
            <a:ext cx="13575323" cy="1069181"/>
          </a:xfrm>
          <a:prstGeom prst="rect">
            <a:avLst/>
          </a:prstGeom>
          <a:solidFill>
            <a:srgbClr val="1B1B1B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CEAE0-130F-67CC-E6F0-364FF617B0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7204808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Challenges Faced by the Police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C6E6ED-0389-A58B-5EF6-CACC63EB0304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05174F-AF28-E1B1-1B8B-0EF5B62E6C03}"/>
              </a:ext>
            </a:extLst>
          </p:cNvPr>
          <p:cNvSpPr txBox="1"/>
          <p:nvPr/>
        </p:nvSpPr>
        <p:spPr>
          <a:xfrm>
            <a:off x="141514" y="114142"/>
            <a:ext cx="73369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What is Repeat Victimisation?</a:t>
            </a:r>
          </a:p>
        </p:txBody>
      </p:sp>
      <p:pic>
        <p:nvPicPr>
          <p:cNvPr id="17" name="Picture 2" descr="Victim blaming obvious no-no. What about victim protection? - Opinion - The  Jakarta Post">
            <a:extLst>
              <a:ext uri="{FF2B5EF4-FFF2-40B4-BE49-F238E27FC236}">
                <a16:creationId xmlns:a16="http://schemas.microsoft.com/office/drawing/2014/main" id="{42B6C69F-4D4D-EA19-2BAE-105984E729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24" r="19236"/>
          <a:stretch/>
        </p:blipFill>
        <p:spPr bwMode="auto">
          <a:xfrm>
            <a:off x="-5318760" y="920348"/>
            <a:ext cx="5318760" cy="593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3262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25ACCC-00F1-A03F-51A5-D0807A643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61F263B-0455-E8CE-76BC-815BB13B74E5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DDC1E5-C537-F2E4-84A9-2D260171E076}"/>
              </a:ext>
            </a:extLst>
          </p:cNvPr>
          <p:cNvSpPr txBox="1"/>
          <p:nvPr/>
        </p:nvSpPr>
        <p:spPr>
          <a:xfrm>
            <a:off x="141514" y="114142"/>
            <a:ext cx="73369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What is Repeat Victimisation?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8DFC60-6716-C728-FB04-AF796E5A2708}"/>
              </a:ext>
            </a:extLst>
          </p:cNvPr>
          <p:cNvSpPr txBox="1"/>
          <p:nvPr/>
        </p:nvSpPr>
        <p:spPr>
          <a:xfrm>
            <a:off x="617220" y="1947188"/>
            <a:ext cx="61493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The target of multiple instances of crime.</a:t>
            </a:r>
          </a:p>
          <a:p>
            <a:endParaRPr lang="en-GB" sz="3600" b="1" dirty="0"/>
          </a:p>
          <a:p>
            <a:r>
              <a:rPr lang="en-GB" sz="3600" b="1" dirty="0"/>
              <a:t>This target could be a person, a household, a business or a vehicle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99958C-B63D-C255-A706-0E7A13C0E436}"/>
              </a:ext>
            </a:extLst>
          </p:cNvPr>
          <p:cNvSpPr txBox="1"/>
          <p:nvPr/>
        </p:nvSpPr>
        <p:spPr>
          <a:xfrm>
            <a:off x="617220" y="6374526"/>
            <a:ext cx="3444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Oxford Bibliographies (2011)</a:t>
            </a:r>
          </a:p>
        </p:txBody>
      </p:sp>
      <p:pic>
        <p:nvPicPr>
          <p:cNvPr id="2050" name="Picture 2" descr="Victim blaming obvious no-no. What about victim protection? - Opinion - The  Jakarta Post">
            <a:extLst>
              <a:ext uri="{FF2B5EF4-FFF2-40B4-BE49-F238E27FC236}">
                <a16:creationId xmlns:a16="http://schemas.microsoft.com/office/drawing/2014/main" id="{85451502-B244-B1F3-3E70-15667DF59E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24" r="19236"/>
          <a:stretch/>
        </p:blipFill>
        <p:spPr bwMode="auto">
          <a:xfrm>
            <a:off x="6873240" y="920348"/>
            <a:ext cx="5318760" cy="593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5410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E46E3-A8C0-25B9-95A7-DDD89484B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C7CAA72-A661-5A04-FDF2-53AC782FA476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ADDEAF-5AA2-40C3-94C7-29E77F82243B}"/>
              </a:ext>
            </a:extLst>
          </p:cNvPr>
          <p:cNvSpPr txBox="1"/>
          <p:nvPr/>
        </p:nvSpPr>
        <p:spPr>
          <a:xfrm>
            <a:off x="141514" y="114142"/>
            <a:ext cx="73369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What is Repeat Victimisation?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2A3DE0-9F1F-B7CB-37AC-2A40B50602E0}"/>
              </a:ext>
            </a:extLst>
          </p:cNvPr>
          <p:cNvSpPr txBox="1"/>
          <p:nvPr/>
        </p:nvSpPr>
        <p:spPr>
          <a:xfrm>
            <a:off x="280462" y="6374526"/>
            <a:ext cx="3444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College of Policing (2021)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3B9080-E487-3C8A-968C-9EDE13792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462" y="2669341"/>
            <a:ext cx="11631076" cy="151931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7102632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6E77D-17F1-578C-6081-E6D4E5C587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1D8F057-3440-3ECE-8BB8-0A1F63597182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FF3742-1B05-6A1F-889A-DA19E6E1AA3F}"/>
              </a:ext>
            </a:extLst>
          </p:cNvPr>
          <p:cNvSpPr txBox="1"/>
          <p:nvPr/>
        </p:nvSpPr>
        <p:spPr>
          <a:xfrm>
            <a:off x="141514" y="114142"/>
            <a:ext cx="8438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Examples of Repeat Victimisation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C09A17-071A-3109-F2F8-3A89FA36D091}"/>
              </a:ext>
            </a:extLst>
          </p:cNvPr>
          <p:cNvSpPr txBox="1"/>
          <p:nvPr/>
        </p:nvSpPr>
        <p:spPr>
          <a:xfrm>
            <a:off x="-5798820" y="1670189"/>
            <a:ext cx="61493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The target of multiple instances of the same type of crime.</a:t>
            </a:r>
          </a:p>
          <a:p>
            <a:endParaRPr lang="en-GB" sz="3600" b="1" dirty="0"/>
          </a:p>
          <a:p>
            <a:r>
              <a:rPr lang="en-GB" sz="3600" b="1" dirty="0"/>
              <a:t>This target could be a person, a household, a business or a vehicle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6A3198-161E-0FCF-82E9-977CAFD4144F}"/>
              </a:ext>
            </a:extLst>
          </p:cNvPr>
          <p:cNvSpPr txBox="1"/>
          <p:nvPr/>
        </p:nvSpPr>
        <p:spPr>
          <a:xfrm>
            <a:off x="617220" y="6907925"/>
            <a:ext cx="3444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Oxford Bibliographies (2011)</a:t>
            </a:r>
          </a:p>
        </p:txBody>
      </p:sp>
      <p:pic>
        <p:nvPicPr>
          <p:cNvPr id="2050" name="Picture 2" descr="Victim blaming obvious no-no. What about victim protection? - Opinion - The  Jakarta Post">
            <a:extLst>
              <a:ext uri="{FF2B5EF4-FFF2-40B4-BE49-F238E27FC236}">
                <a16:creationId xmlns:a16="http://schemas.microsoft.com/office/drawing/2014/main" id="{01DC7F8D-4576-969B-835B-6EF6EC1837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24" r="19236"/>
          <a:stretch/>
        </p:blipFill>
        <p:spPr bwMode="auto">
          <a:xfrm>
            <a:off x="12192000" y="920348"/>
            <a:ext cx="5318760" cy="593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urglary – everyone's problem – insidetime &amp; insideinformation">
            <a:extLst>
              <a:ext uri="{FF2B5EF4-FFF2-40B4-BE49-F238E27FC236}">
                <a16:creationId xmlns:a16="http://schemas.microsoft.com/office/drawing/2014/main" id="{83713F53-2C1F-44F8-9D62-A3B1576F09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5" r="35849"/>
          <a:stretch/>
        </p:blipFill>
        <p:spPr bwMode="auto">
          <a:xfrm>
            <a:off x="7343376" y="936170"/>
            <a:ext cx="4848624" cy="592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8BF02C1-7ECB-AE9C-D828-DC5370297857}"/>
              </a:ext>
            </a:extLst>
          </p:cNvPr>
          <p:cNvSpPr txBox="1"/>
          <p:nvPr/>
        </p:nvSpPr>
        <p:spPr>
          <a:xfrm>
            <a:off x="141514" y="1050313"/>
            <a:ext cx="42314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Burglary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C9FDC6A-DE08-0804-B282-FD5B56AA2CC3}"/>
              </a:ext>
            </a:extLst>
          </p:cNvPr>
          <p:cNvSpPr txBox="1"/>
          <p:nvPr/>
        </p:nvSpPr>
        <p:spPr>
          <a:xfrm>
            <a:off x="-5433786" y="1872341"/>
            <a:ext cx="63227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Repeat Victimisation due to:</a:t>
            </a:r>
          </a:p>
          <a:p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Ease of Entry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Worth of Goods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Person Vulnerability</a:t>
            </a:r>
          </a:p>
        </p:txBody>
      </p:sp>
    </p:spTree>
    <p:extLst>
      <p:ext uri="{BB962C8B-B14F-4D97-AF65-F5344CB8AC3E}">
        <p14:creationId xmlns:p14="http://schemas.microsoft.com/office/powerpoint/2010/main" val="32165678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F3B43-6021-72C6-119A-7B60A8475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B3B3A50-B183-0195-545D-8BEB7388F68C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F672FA-EA77-2B71-959F-06B29BFB005F}"/>
              </a:ext>
            </a:extLst>
          </p:cNvPr>
          <p:cNvSpPr txBox="1"/>
          <p:nvPr/>
        </p:nvSpPr>
        <p:spPr>
          <a:xfrm>
            <a:off x="141514" y="114142"/>
            <a:ext cx="8438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Examples of Repeat Victimisation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27F104-4C45-9C6D-A6FA-367708CCB24C}"/>
              </a:ext>
            </a:extLst>
          </p:cNvPr>
          <p:cNvSpPr txBox="1"/>
          <p:nvPr/>
        </p:nvSpPr>
        <p:spPr>
          <a:xfrm>
            <a:off x="-5798820" y="1670189"/>
            <a:ext cx="61493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The target of multiple instances of the same type of crime.</a:t>
            </a:r>
          </a:p>
          <a:p>
            <a:endParaRPr lang="en-GB" sz="3600" b="1" dirty="0"/>
          </a:p>
          <a:p>
            <a:r>
              <a:rPr lang="en-GB" sz="3600" b="1" dirty="0"/>
              <a:t>This target could be a person, a household, a business or a vehicle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0A618D-BA45-E494-2536-1B4AAB2FE468}"/>
              </a:ext>
            </a:extLst>
          </p:cNvPr>
          <p:cNvSpPr txBox="1"/>
          <p:nvPr/>
        </p:nvSpPr>
        <p:spPr>
          <a:xfrm>
            <a:off x="617220" y="6907925"/>
            <a:ext cx="3444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Oxford Bibliographies (2011)</a:t>
            </a:r>
          </a:p>
        </p:txBody>
      </p:sp>
      <p:pic>
        <p:nvPicPr>
          <p:cNvPr id="2050" name="Picture 2" descr="Victim blaming obvious no-no. What about victim protection? - Opinion - The  Jakarta Post">
            <a:extLst>
              <a:ext uri="{FF2B5EF4-FFF2-40B4-BE49-F238E27FC236}">
                <a16:creationId xmlns:a16="http://schemas.microsoft.com/office/drawing/2014/main" id="{A88EF734-581A-C31B-7F61-A738D17C75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24" r="19236"/>
          <a:stretch/>
        </p:blipFill>
        <p:spPr bwMode="auto">
          <a:xfrm>
            <a:off x="12192000" y="920348"/>
            <a:ext cx="5318760" cy="593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urglary – everyone's problem – insidetime &amp; insideinformation">
            <a:extLst>
              <a:ext uri="{FF2B5EF4-FFF2-40B4-BE49-F238E27FC236}">
                <a16:creationId xmlns:a16="http://schemas.microsoft.com/office/drawing/2014/main" id="{95DF5A9C-5DAF-87D8-8281-3B61F662E7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5" r="35849"/>
          <a:stretch/>
        </p:blipFill>
        <p:spPr bwMode="auto">
          <a:xfrm>
            <a:off x="7343376" y="936170"/>
            <a:ext cx="4848624" cy="592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6D68744-0FD5-B3E5-555B-880D666DC389}"/>
              </a:ext>
            </a:extLst>
          </p:cNvPr>
          <p:cNvSpPr txBox="1"/>
          <p:nvPr/>
        </p:nvSpPr>
        <p:spPr>
          <a:xfrm>
            <a:off x="141514" y="1050313"/>
            <a:ext cx="42314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Burglary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4E005D-9082-77E2-3B53-9F1AFA57F9E7}"/>
              </a:ext>
            </a:extLst>
          </p:cNvPr>
          <p:cNvSpPr txBox="1"/>
          <p:nvPr/>
        </p:nvSpPr>
        <p:spPr>
          <a:xfrm>
            <a:off x="141514" y="1872341"/>
            <a:ext cx="63227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Repeat Victimisation due to:</a:t>
            </a:r>
          </a:p>
          <a:p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Ease of Entry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Worth of Goods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Person Vulnerability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5D9671-01CA-8BB3-6FAC-7F09573060E0}"/>
              </a:ext>
            </a:extLst>
          </p:cNvPr>
          <p:cNvSpPr txBox="1"/>
          <p:nvPr/>
        </p:nvSpPr>
        <p:spPr>
          <a:xfrm>
            <a:off x="-3363014" y="4239238"/>
            <a:ext cx="40386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b="1" dirty="0"/>
              <a:t>Disability</a:t>
            </a:r>
          </a:p>
          <a:p>
            <a:pPr marL="914400" lvl="1" indent="-457200">
              <a:buFont typeface="Wingdings" panose="05000000000000000000" pitchFamily="2" charset="2"/>
              <a:buChar char="Ø"/>
            </a:pPr>
            <a:r>
              <a:rPr lang="en-GB" sz="3200" b="1" dirty="0"/>
              <a:t>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0188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C26D1E-2C9F-9202-8975-84BB38D80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2E49F7D-027C-328B-405E-BFEBB075120D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98402E-6940-8CFF-B449-8D7C64036AD3}"/>
              </a:ext>
            </a:extLst>
          </p:cNvPr>
          <p:cNvSpPr txBox="1"/>
          <p:nvPr/>
        </p:nvSpPr>
        <p:spPr>
          <a:xfrm>
            <a:off x="141514" y="114142"/>
            <a:ext cx="8438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Examples of Repeat Victimisation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170E79-2585-74DF-DA2F-643268E13FAD}"/>
              </a:ext>
            </a:extLst>
          </p:cNvPr>
          <p:cNvSpPr txBox="1"/>
          <p:nvPr/>
        </p:nvSpPr>
        <p:spPr>
          <a:xfrm>
            <a:off x="617220" y="6907925"/>
            <a:ext cx="3444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Oxford Bibliographies (2011)</a:t>
            </a:r>
          </a:p>
        </p:txBody>
      </p:sp>
      <p:pic>
        <p:nvPicPr>
          <p:cNvPr id="3076" name="Picture 4" descr="Burglary – everyone's problem – insidetime &amp; insideinformation">
            <a:extLst>
              <a:ext uri="{FF2B5EF4-FFF2-40B4-BE49-F238E27FC236}">
                <a16:creationId xmlns:a16="http://schemas.microsoft.com/office/drawing/2014/main" id="{4E6D913E-0D0B-180E-B424-8E66860135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5" r="35849"/>
          <a:stretch/>
        </p:blipFill>
        <p:spPr bwMode="auto">
          <a:xfrm>
            <a:off x="7343376" y="936170"/>
            <a:ext cx="4848624" cy="592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1C62A07-8386-B92E-9895-3E6930EB0508}"/>
              </a:ext>
            </a:extLst>
          </p:cNvPr>
          <p:cNvSpPr txBox="1"/>
          <p:nvPr/>
        </p:nvSpPr>
        <p:spPr>
          <a:xfrm>
            <a:off x="141514" y="1050313"/>
            <a:ext cx="42314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Burglary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ADAE9F-AA1D-AFDD-36D0-B4A53610E3AE}"/>
              </a:ext>
            </a:extLst>
          </p:cNvPr>
          <p:cNvSpPr txBox="1"/>
          <p:nvPr/>
        </p:nvSpPr>
        <p:spPr>
          <a:xfrm>
            <a:off x="141514" y="1872341"/>
            <a:ext cx="63227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Repeat Victimisation due to:</a:t>
            </a:r>
          </a:p>
          <a:p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Ease of Entry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Worth of Goods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Person Vulnerability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48E78F-72E2-8FFD-D193-E701E2A66CF3}"/>
              </a:ext>
            </a:extLst>
          </p:cNvPr>
          <p:cNvSpPr txBox="1"/>
          <p:nvPr/>
        </p:nvSpPr>
        <p:spPr>
          <a:xfrm>
            <a:off x="617220" y="4239238"/>
            <a:ext cx="40386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b="1" dirty="0"/>
              <a:t>Disability</a:t>
            </a:r>
          </a:p>
          <a:p>
            <a:pPr marL="914400" lvl="1" indent="-457200">
              <a:buFont typeface="Wingdings" panose="05000000000000000000" pitchFamily="2" charset="2"/>
              <a:buChar char="Ø"/>
            </a:pPr>
            <a:r>
              <a:rPr lang="en-GB" sz="3200" b="1" dirty="0"/>
              <a:t>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245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D3DC0-E09F-F26B-956C-088AF85F3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AFFC4AF-AB1A-E10F-A109-30AC99DAB298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1CC3F0-366E-3F0C-0C07-184EC6E61202}"/>
              </a:ext>
            </a:extLst>
          </p:cNvPr>
          <p:cNvSpPr txBox="1"/>
          <p:nvPr/>
        </p:nvSpPr>
        <p:spPr>
          <a:xfrm>
            <a:off x="141514" y="114142"/>
            <a:ext cx="8438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People Most Likely to be Victims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9DE03A-F119-CADE-3E42-BE4A07173F13}"/>
              </a:ext>
            </a:extLst>
          </p:cNvPr>
          <p:cNvSpPr txBox="1"/>
          <p:nvPr/>
        </p:nvSpPr>
        <p:spPr>
          <a:xfrm>
            <a:off x="0" y="1151453"/>
            <a:ext cx="10325100" cy="1077218"/>
          </a:xfrm>
          <a:prstGeom prst="rect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Evidence suggests that some members of the public are much more likely to experience repeat victimisation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608FD3-7C8C-980D-31E1-7260C157584F}"/>
              </a:ext>
            </a:extLst>
          </p:cNvPr>
          <p:cNvSpPr txBox="1"/>
          <p:nvPr/>
        </p:nvSpPr>
        <p:spPr>
          <a:xfrm>
            <a:off x="1924050" y="5579930"/>
            <a:ext cx="89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Office for National Statistics (2020)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7ABDA4-6F61-A999-131B-3120B7B14C21}"/>
              </a:ext>
            </a:extLst>
          </p:cNvPr>
          <p:cNvSpPr txBox="1"/>
          <p:nvPr/>
        </p:nvSpPr>
        <p:spPr>
          <a:xfrm>
            <a:off x="1924050" y="3025385"/>
            <a:ext cx="8343900" cy="255454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b="1" dirty="0"/>
              <a:t>Crime Survey for England and Wales</a:t>
            </a:r>
          </a:p>
          <a:p>
            <a:endParaRPr lang="en-GB" sz="3200" b="1" dirty="0"/>
          </a:p>
          <a:p>
            <a:r>
              <a:rPr lang="en-GB" sz="3200" b="1" dirty="0"/>
              <a:t>34% Domestic Violence Victims</a:t>
            </a:r>
          </a:p>
          <a:p>
            <a:r>
              <a:rPr lang="en-GB" sz="3200" b="1" dirty="0"/>
              <a:t>27% Acquaintance Violence Victims</a:t>
            </a:r>
          </a:p>
          <a:p>
            <a:r>
              <a:rPr lang="en-GB" sz="3200" b="1" dirty="0"/>
              <a:t>14% Stranger Violence Victims</a:t>
            </a:r>
          </a:p>
        </p:txBody>
      </p:sp>
    </p:spTree>
    <p:extLst>
      <p:ext uri="{BB962C8B-B14F-4D97-AF65-F5344CB8AC3E}">
        <p14:creationId xmlns:p14="http://schemas.microsoft.com/office/powerpoint/2010/main" val="1308282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45741-3D11-8A4D-CDD5-36431F249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34B0704-274B-330C-8AB5-425E11B812BB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112ACB-E082-470D-9F75-91E7F000D1E3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</p:spTree>
    <p:extLst>
      <p:ext uri="{BB962C8B-B14F-4D97-AF65-F5344CB8AC3E}">
        <p14:creationId xmlns:p14="http://schemas.microsoft.com/office/powerpoint/2010/main" val="4404045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7CF5A-A451-A595-6620-824D6D02E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C787E4-C6A6-F735-5D08-472F8B53620B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446A7C-0451-EDE4-9347-AACDF36E16D0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2114AA-EB93-F572-3CCD-FC60136CFE2E}"/>
              </a:ext>
            </a:extLst>
          </p:cNvPr>
          <p:cNvSpPr txBox="1"/>
          <p:nvPr/>
        </p:nvSpPr>
        <p:spPr>
          <a:xfrm>
            <a:off x="141514" y="1050313"/>
            <a:ext cx="5067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Identifying Patterns</a:t>
            </a:r>
          </a:p>
        </p:txBody>
      </p:sp>
    </p:spTree>
    <p:extLst>
      <p:ext uri="{BB962C8B-B14F-4D97-AF65-F5344CB8AC3E}">
        <p14:creationId xmlns:p14="http://schemas.microsoft.com/office/powerpoint/2010/main" val="28549583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ECDF2-D98F-6C9B-5632-30FCA25E4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17FC6BE-6A23-19C2-92C0-EA9D3CCCE4CE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18601F-2242-D971-7CFA-21BAAC7E4B5A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A3C2DB-8B28-0454-A929-6086AA8F69CF}"/>
              </a:ext>
            </a:extLst>
          </p:cNvPr>
          <p:cNvSpPr txBox="1"/>
          <p:nvPr/>
        </p:nvSpPr>
        <p:spPr>
          <a:xfrm>
            <a:off x="141514" y="1050313"/>
            <a:ext cx="5067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Identifying Patterns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03E475-8507-7669-A901-201F32296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14" y="2191238"/>
            <a:ext cx="11218771" cy="36164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4220B0-4F6E-2C98-7548-8B9C4803AD5B}"/>
              </a:ext>
            </a:extLst>
          </p:cNvPr>
          <p:cNvSpPr txBox="1"/>
          <p:nvPr/>
        </p:nvSpPr>
        <p:spPr>
          <a:xfrm>
            <a:off x="486614" y="5959223"/>
            <a:ext cx="6438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Office</a:t>
            </a:r>
          </a:p>
        </p:txBody>
      </p:sp>
    </p:spTree>
    <p:extLst>
      <p:ext uri="{BB962C8B-B14F-4D97-AF65-F5344CB8AC3E}">
        <p14:creationId xmlns:p14="http://schemas.microsoft.com/office/powerpoint/2010/main" val="30515242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87695-F315-B2BC-61FF-93199F55D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590BE4B-140F-8221-54CB-E8DEC6887BF9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B3E4E3-69E9-31FC-8CDE-3E45D8B95A41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C25856-C8B0-2680-4139-1575BADB5D37}"/>
              </a:ext>
            </a:extLst>
          </p:cNvPr>
          <p:cNvSpPr txBox="1"/>
          <p:nvPr/>
        </p:nvSpPr>
        <p:spPr>
          <a:xfrm>
            <a:off x="141514" y="1050313"/>
            <a:ext cx="8710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Tailored Crime Prevention Measures</a:t>
            </a:r>
          </a:p>
        </p:txBody>
      </p:sp>
      <p:pic>
        <p:nvPicPr>
          <p:cNvPr id="5124" name="Picture 4" descr="CCTV and security camera buying guide | Screwfix">
            <a:extLst>
              <a:ext uri="{FF2B5EF4-FFF2-40B4-BE49-F238E27FC236}">
                <a16:creationId xmlns:a16="http://schemas.microsoft.com/office/drawing/2014/main" id="{BB38C7EB-52A8-52E3-8F2F-96BE4146A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575" y="2284631"/>
            <a:ext cx="4434328" cy="343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79E403-D862-E40B-E55B-A67A4A32A22D}"/>
              </a:ext>
            </a:extLst>
          </p:cNvPr>
          <p:cNvSpPr txBox="1"/>
          <p:nvPr/>
        </p:nvSpPr>
        <p:spPr>
          <a:xfrm>
            <a:off x="6705600" y="2984846"/>
            <a:ext cx="4572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/>
              <a:t>Better Locks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/>
              <a:t>CCTV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/>
              <a:t>Alarms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C5C1E2-54F1-CE17-1A16-873C7E21F7E5}"/>
              </a:ext>
            </a:extLst>
          </p:cNvPr>
          <p:cNvSpPr txBox="1"/>
          <p:nvPr/>
        </p:nvSpPr>
        <p:spPr>
          <a:xfrm>
            <a:off x="141514" y="6314160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Metropolitan Police </a:t>
            </a:r>
          </a:p>
        </p:txBody>
      </p:sp>
    </p:spTree>
    <p:extLst>
      <p:ext uri="{BB962C8B-B14F-4D97-AF65-F5344CB8AC3E}">
        <p14:creationId xmlns:p14="http://schemas.microsoft.com/office/powerpoint/2010/main" val="28690696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55350C-6D25-B59C-BB00-71149C41D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2C85EAB-F0AE-5941-07ED-DC87465358DB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FB3113-F927-05FB-B6F9-F8431CB1ED3C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5F2573-B1C0-4A93-BD66-BC928EA959CB}"/>
              </a:ext>
            </a:extLst>
          </p:cNvPr>
          <p:cNvSpPr txBox="1"/>
          <p:nvPr/>
        </p:nvSpPr>
        <p:spPr>
          <a:xfrm>
            <a:off x="141514" y="6314160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College of Policing (2022)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7FBFD7-CBA7-160A-364F-D2EED5F6E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514" y="1050313"/>
            <a:ext cx="10740370" cy="10557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80428A-86D1-B919-A8FD-49983DA95158}"/>
              </a:ext>
            </a:extLst>
          </p:cNvPr>
          <p:cNvSpPr txBox="1"/>
          <p:nvPr/>
        </p:nvSpPr>
        <p:spPr>
          <a:xfrm>
            <a:off x="141514" y="2755033"/>
            <a:ext cx="99187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Encourages Collective Vigilance (Awareness)</a:t>
            </a:r>
          </a:p>
          <a:p>
            <a:r>
              <a:rPr lang="en-GB" sz="3200" b="1" dirty="0"/>
              <a:t>Community Ties</a:t>
            </a:r>
          </a:p>
          <a:p>
            <a:r>
              <a:rPr lang="en-GB" sz="3200" b="1" dirty="0"/>
              <a:t>Shared Responsibility</a:t>
            </a:r>
          </a:p>
          <a:p>
            <a:r>
              <a:rPr lang="en-GB" sz="3200" b="1" dirty="0"/>
              <a:t>Community Shield</a:t>
            </a:r>
          </a:p>
          <a:p>
            <a:r>
              <a:rPr lang="en-GB" sz="3200" b="1" dirty="0"/>
              <a:t>Improves Trust Between the Public and the Police</a:t>
            </a:r>
          </a:p>
        </p:txBody>
      </p:sp>
    </p:spTree>
    <p:extLst>
      <p:ext uri="{BB962C8B-B14F-4D97-AF65-F5344CB8AC3E}">
        <p14:creationId xmlns:p14="http://schemas.microsoft.com/office/powerpoint/2010/main" val="26558716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C07A23-4A83-DF1A-8CAE-61F6C78EC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3540B34-AED8-8CAC-E76F-B1CB80E8029B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99523D-59C3-64C2-395B-40B4E35D013B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BCEAF4-C120-E006-899E-484181238149}"/>
              </a:ext>
            </a:extLst>
          </p:cNvPr>
          <p:cNvSpPr txBox="1"/>
          <p:nvPr/>
        </p:nvSpPr>
        <p:spPr>
          <a:xfrm>
            <a:off x="141514" y="1050313"/>
            <a:ext cx="7464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Partnerships with Other Agencies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C42934-F73F-F1DC-EC44-98DF6EB86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41" y="1948013"/>
            <a:ext cx="5362389" cy="42244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C997A4-C274-0F8D-00A7-C91DE0EA46CF}"/>
              </a:ext>
            </a:extLst>
          </p:cNvPr>
          <p:cNvSpPr txBox="1"/>
          <p:nvPr/>
        </p:nvSpPr>
        <p:spPr>
          <a:xfrm>
            <a:off x="141514" y="6300712"/>
            <a:ext cx="2691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Office (2011)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657DF3-8113-A6AB-6220-96F6855BB776}"/>
              </a:ext>
            </a:extLst>
          </p:cNvPr>
          <p:cNvSpPr txBox="1"/>
          <p:nvPr/>
        </p:nvSpPr>
        <p:spPr>
          <a:xfrm>
            <a:off x="5927665" y="3275403"/>
            <a:ext cx="58626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Housing Relocation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Legal Support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Access to Council Services</a:t>
            </a:r>
          </a:p>
        </p:txBody>
      </p:sp>
    </p:spTree>
    <p:extLst>
      <p:ext uri="{BB962C8B-B14F-4D97-AF65-F5344CB8AC3E}">
        <p14:creationId xmlns:p14="http://schemas.microsoft.com/office/powerpoint/2010/main" val="18479654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1AB08-B437-65F5-9C7F-10A1E0EBE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3696BD2-B23B-3F4B-7B5E-41F4945E95A4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5A0571-32FC-DADD-A5F9-700FECC7EF55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019500-0DAB-333C-5259-DEB3CF5E3A8D}"/>
              </a:ext>
            </a:extLst>
          </p:cNvPr>
          <p:cNvSpPr txBox="1"/>
          <p:nvPr/>
        </p:nvSpPr>
        <p:spPr>
          <a:xfrm>
            <a:off x="141514" y="1050313"/>
            <a:ext cx="7464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Offender Focused Approach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C2DF8C-188D-F546-D899-20EEA2A79CA5}"/>
              </a:ext>
            </a:extLst>
          </p:cNvPr>
          <p:cNvSpPr txBox="1"/>
          <p:nvPr/>
        </p:nvSpPr>
        <p:spPr>
          <a:xfrm>
            <a:off x="2310450" y="5807687"/>
            <a:ext cx="2691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Office (2013)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0F9DAD-EDEB-FCAD-0225-A8BC5F843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450" y="2080046"/>
            <a:ext cx="7571100" cy="3521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86343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51FBF-F995-F0B7-C775-BA2D0B053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C09696B-1915-D0C5-306D-1ED5BF847540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5FA414-A710-D05D-08CF-A79C5AA508CD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FD64BF-4DB6-24DB-0D14-7F971D910515}"/>
              </a:ext>
            </a:extLst>
          </p:cNvPr>
          <p:cNvSpPr txBox="1"/>
          <p:nvPr/>
        </p:nvSpPr>
        <p:spPr>
          <a:xfrm>
            <a:off x="141514" y="1050313"/>
            <a:ext cx="7464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Offender Focused Approach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44D7F4-951C-36F0-6701-DD9D0DECE5DE}"/>
              </a:ext>
            </a:extLst>
          </p:cNvPr>
          <p:cNvSpPr txBox="1"/>
          <p:nvPr/>
        </p:nvSpPr>
        <p:spPr>
          <a:xfrm>
            <a:off x="141514" y="6374526"/>
            <a:ext cx="2691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Office (2013)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700389-01CC-7E8A-3B49-C8FB889EF8A8}"/>
              </a:ext>
            </a:extLst>
          </p:cNvPr>
          <p:cNvSpPr txBox="1"/>
          <p:nvPr/>
        </p:nvSpPr>
        <p:spPr>
          <a:xfrm>
            <a:off x="641074" y="2994125"/>
            <a:ext cx="10909852" cy="16876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B0C0C"/>
                </a:solidFill>
                <a:effectLst/>
              </a:rPr>
              <a:t>reducing the negative impact of crime and reoffending</a:t>
            </a:r>
          </a:p>
          <a:p>
            <a:pPr algn="l"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B0C0C"/>
                </a:solidFill>
                <a:effectLst/>
              </a:rPr>
              <a:t>reducing the number of people who become victims of crime</a:t>
            </a:r>
          </a:p>
          <a:p>
            <a:pPr algn="l"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B0C0C"/>
                </a:solidFill>
                <a:effectLst/>
              </a:rPr>
              <a:t>helping to improve the public’s confidence in the criminal justice system</a:t>
            </a:r>
          </a:p>
        </p:txBody>
      </p:sp>
    </p:spTree>
    <p:extLst>
      <p:ext uri="{BB962C8B-B14F-4D97-AF65-F5344CB8AC3E}">
        <p14:creationId xmlns:p14="http://schemas.microsoft.com/office/powerpoint/2010/main" val="19041344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587F1-1EF7-2A90-E7A3-145C25353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CC9C676-D203-F0F8-E2A9-A478C3E48B3B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0665EA-2996-044F-7B65-7C61261A2D2F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How do the Police Address Repeat Victimisation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8F6C94-4224-7DBD-5A7E-9A822FC2C395}"/>
              </a:ext>
            </a:extLst>
          </p:cNvPr>
          <p:cNvSpPr txBox="1"/>
          <p:nvPr/>
        </p:nvSpPr>
        <p:spPr>
          <a:xfrm>
            <a:off x="141514" y="1050313"/>
            <a:ext cx="7464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Victim Support Services</a:t>
            </a:r>
          </a:p>
        </p:txBody>
      </p:sp>
      <p:pic>
        <p:nvPicPr>
          <p:cNvPr id="1026" name="Picture 2" descr="Home - Victim Support">
            <a:extLst>
              <a:ext uri="{FF2B5EF4-FFF2-40B4-BE49-F238E27FC236}">
                <a16:creationId xmlns:a16="http://schemas.microsoft.com/office/drawing/2014/main" id="{C032EC05-28F7-F75C-CFA1-8D2A446226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4703" y="2668664"/>
            <a:ext cx="9422594" cy="238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5607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EFFEE-B8C0-7547-049F-CCA268D02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D96C967-9D57-ABA5-70F9-D0B2883C4786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4EEE77-E1E7-078E-58DB-440151EB10E3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Key Challenges of the Police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6192AF-22B4-EC9D-0ECF-ECD49D753726}"/>
              </a:ext>
            </a:extLst>
          </p:cNvPr>
          <p:cNvSpPr txBox="1"/>
          <p:nvPr/>
        </p:nvSpPr>
        <p:spPr>
          <a:xfrm>
            <a:off x="576469" y="1938131"/>
            <a:ext cx="807057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Resource Constraints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Identifying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Inter-agency coordination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Community Trust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Police officers perpetrate shocking levels of domestic abuse with impunity,  report finds | The Independent">
            <a:extLst>
              <a:ext uri="{FF2B5EF4-FFF2-40B4-BE49-F238E27FC236}">
                <a16:creationId xmlns:a16="http://schemas.microsoft.com/office/drawing/2014/main" id="{608CDD22-B4B7-99F9-FF73-D5A38EB39B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7" r="32282"/>
          <a:stretch/>
        </p:blipFill>
        <p:spPr bwMode="auto">
          <a:xfrm>
            <a:off x="6874565" y="936170"/>
            <a:ext cx="5317435" cy="592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D9C646-321B-81C6-7D9B-4949F7F46C56}"/>
              </a:ext>
            </a:extLst>
          </p:cNvPr>
          <p:cNvSpPr txBox="1"/>
          <p:nvPr/>
        </p:nvSpPr>
        <p:spPr>
          <a:xfrm>
            <a:off x="944217" y="5834270"/>
            <a:ext cx="2256183" cy="909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7DB827-0303-727E-8710-1CFA014C1A74}"/>
              </a:ext>
            </a:extLst>
          </p:cNvPr>
          <p:cNvSpPr txBox="1"/>
          <p:nvPr/>
        </p:nvSpPr>
        <p:spPr>
          <a:xfrm>
            <a:off x="887895" y="2345635"/>
            <a:ext cx="189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HMIFCRS (2022)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7F3FA5-1AEC-A15A-5752-804888ED9806}"/>
              </a:ext>
            </a:extLst>
          </p:cNvPr>
          <p:cNvSpPr txBox="1"/>
          <p:nvPr/>
        </p:nvSpPr>
        <p:spPr>
          <a:xfrm>
            <a:off x="887895" y="3332203"/>
            <a:ext cx="189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ONS (2024)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F2C3BB-0AEF-0AB4-62AB-037B6C83A8DC}"/>
              </a:ext>
            </a:extLst>
          </p:cNvPr>
          <p:cNvSpPr txBox="1"/>
          <p:nvPr/>
        </p:nvSpPr>
        <p:spPr>
          <a:xfrm>
            <a:off x="944217" y="5303464"/>
            <a:ext cx="4031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Centre for Justice Innovation</a:t>
            </a:r>
          </a:p>
        </p:txBody>
      </p:sp>
    </p:spTree>
    <p:extLst>
      <p:ext uri="{BB962C8B-B14F-4D97-AF65-F5344CB8AC3E}">
        <p14:creationId xmlns:p14="http://schemas.microsoft.com/office/powerpoint/2010/main" val="25000101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72DF4-63DF-0C3F-5228-D5B99C997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26C77A6-9E01-C74D-E025-9D25AB30B4F7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DA4994-A5AA-40DA-E786-0B16CDD80BEC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The Role of Legislation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0AF16-117C-B8AC-857B-C25E55E5D8A8}"/>
              </a:ext>
            </a:extLst>
          </p:cNvPr>
          <p:cNvSpPr txBox="1"/>
          <p:nvPr/>
        </p:nvSpPr>
        <p:spPr>
          <a:xfrm>
            <a:off x="944217" y="5834270"/>
            <a:ext cx="2256183" cy="909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029750-385E-759E-A57A-C2F7E9924ACC}"/>
              </a:ext>
            </a:extLst>
          </p:cNvPr>
          <p:cNvSpPr txBox="1"/>
          <p:nvPr/>
        </p:nvSpPr>
        <p:spPr>
          <a:xfrm>
            <a:off x="5559918" y="2304127"/>
            <a:ext cx="572493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Crime and Disorder Act 1998</a:t>
            </a:r>
          </a:p>
          <a:p>
            <a:endParaRPr lang="en-GB" sz="3200" b="1" dirty="0"/>
          </a:p>
          <a:p>
            <a:r>
              <a:rPr lang="en-GB" sz="3200" b="1" dirty="0"/>
              <a:t>Domestic Abuse Act 2021</a:t>
            </a:r>
          </a:p>
          <a:p>
            <a:endParaRPr lang="en-GB" sz="3200" b="1" dirty="0"/>
          </a:p>
          <a:p>
            <a:r>
              <a:rPr lang="en-GB" sz="3200" b="1" dirty="0"/>
              <a:t>Victims Code 2020</a:t>
            </a:r>
          </a:p>
        </p:txBody>
      </p:sp>
      <p:sp>
        <p:nvSpPr>
          <p:cNvPr id="9" name="AutoShape 2" descr="Legislation And Its Types — Ylcube">
            <a:extLst>
              <a:ext uri="{FF2B5EF4-FFF2-40B4-BE49-F238E27FC236}">
                <a16:creationId xmlns:a16="http://schemas.microsoft.com/office/drawing/2014/main" id="{BE24781A-E562-8EB0-49EC-37CA53FB674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82" name="Picture 10" descr="Legislation - Free education icons">
            <a:extLst>
              <a:ext uri="{FF2B5EF4-FFF2-40B4-BE49-F238E27FC236}">
                <a16:creationId xmlns:a16="http://schemas.microsoft.com/office/drawing/2014/main" id="{F7C835E6-C951-7FAD-5468-555EAF5A1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522" y="619539"/>
            <a:ext cx="5923722" cy="592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5746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CDFCF-EE41-DF6E-4584-D820BD7FB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4398E6D-AC93-7EEF-6D01-8FC76636EBC8}"/>
              </a:ext>
            </a:extLst>
          </p:cNvPr>
          <p:cNvSpPr>
            <a:spLocks/>
          </p:cNvSpPr>
          <p:nvPr/>
        </p:nvSpPr>
        <p:spPr>
          <a:xfrm>
            <a:off x="0" y="0"/>
            <a:ext cx="12192000" cy="9361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6015B5-5F39-6464-672F-87AE49DF7631}"/>
              </a:ext>
            </a:extLst>
          </p:cNvPr>
          <p:cNvSpPr txBox="1"/>
          <p:nvPr/>
        </p:nvSpPr>
        <p:spPr>
          <a:xfrm>
            <a:off x="141514" y="114142"/>
            <a:ext cx="117710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B01553-645C-EB39-0491-82B7C28B4452}"/>
              </a:ext>
            </a:extLst>
          </p:cNvPr>
          <p:cNvSpPr txBox="1"/>
          <p:nvPr/>
        </p:nvSpPr>
        <p:spPr>
          <a:xfrm>
            <a:off x="944217" y="5834270"/>
            <a:ext cx="2256183" cy="909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738B47-7494-1441-6AE9-79C0D47267BE}"/>
              </a:ext>
            </a:extLst>
          </p:cNvPr>
          <p:cNvSpPr txBox="1"/>
          <p:nvPr/>
        </p:nvSpPr>
        <p:spPr>
          <a:xfrm>
            <a:off x="327993" y="1586953"/>
            <a:ext cx="119567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 Data Collection and Sharing</a:t>
            </a:r>
          </a:p>
          <a:p>
            <a:pPr marL="342900" indent="-342900">
              <a:buFont typeface="+mj-lt"/>
              <a:buAutoNum type="arabicPeriod"/>
            </a:pPr>
            <a:endParaRPr lang="en-GB" sz="2800" b="1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 resource allocation for crime prevention</a:t>
            </a:r>
          </a:p>
          <a:p>
            <a:pPr marL="342900" indent="-342900">
              <a:buFont typeface="+mj-lt"/>
              <a:buAutoNum type="arabicPeriod"/>
            </a:pPr>
            <a:endParaRPr lang="en-GB" sz="2800" b="1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Enhance victim support services</a:t>
            </a:r>
          </a:p>
          <a:p>
            <a:pPr marL="342900" indent="-342900">
              <a:buFont typeface="+mj-lt"/>
              <a:buAutoNum type="arabicPeriod"/>
            </a:pPr>
            <a:endParaRPr lang="en-GB" sz="2800" b="1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Expand and promote community-based </a:t>
            </a:r>
            <a:r>
              <a:rPr lang="en-GB" sz="28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strategies like cocooning</a:t>
            </a:r>
          </a:p>
          <a:p>
            <a:pPr marL="342900" indent="-342900">
              <a:buFont typeface="+mj-lt"/>
              <a:buAutoNum type="arabicPeriod"/>
            </a:pPr>
            <a:endParaRPr lang="en-GB" sz="2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Strengthen multi agency collaboration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9440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33D3D3-4091-C5E8-0845-83C3B720E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612B83-AF0B-A27C-EA61-02F39DF17706}"/>
              </a:ext>
            </a:extLst>
          </p:cNvPr>
          <p:cNvSpPr txBox="1"/>
          <p:nvPr/>
        </p:nvSpPr>
        <p:spPr>
          <a:xfrm>
            <a:off x="365760" y="189934"/>
            <a:ext cx="11451866" cy="94179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REFERENCES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Centre for Justice Innovation. ‘Racial Disparity’.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https://justiceinnovation.org/areas-of-focus/racial-disparity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College of Policing. (2021) ‘People and Places – How Resources can be Targeted’.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https://www.college.police.uk/research/what-works-policing-reduce-crime/people-and-places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College of Policing. (2022) ‘Intervention for Situational Crime Prevention’.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https://www.college.police.uk/guidance/neighbourhood-crime/interventions-situational-crime-prevention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HMICFRS. (2022) ‘State of Policing’.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https://assets-hmicfrs.justiceinspectorates.gov.uk/uploads/state-of-policing-2022.pdf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Office. (2013) ‘Integrated Offender Management (IOM)’.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https://www.gov.uk/guidance/integrated-offender-management-iom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Office. National Centre for Policing Excellence. ‘National Intelligence Model’.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https://library.college.police.uk/docs/npia/NIM-Code-of-Practice.pdf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office. Violent ab Youth Crime Prevention Unit (VCYU) and Research and Analysis Unit (RAU). (2011) ‘Research into Multi-Agency Risk Assessment Conferences (MARACs).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https://assets.publishing.service.gov.uk/media/5a7a4392ed915d1fb3cd69eb/horr55-technical-annex.pdf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Legislation.gov. (1998) ‘Crime and Disorder Act 1998’.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https://www.legislation.gov.uk/ukpga/1998/37/contents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Legislation.gov. (2021) ‘Domestic Abuse Act 2021’.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https://www.legislation.gov.uk/ukpga/2021/17/contents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Metropolitan Police. ‘protecting your home from crime’.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https://www.met.police.uk/cp/crime-prevention/protect-home-crime/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Ministry of Justice. (2020) ‘Code of Practice for Victims of Crime in England and Wales’.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https://assets.publishing.service.gov.uk/media/60620279d3bf7f5ceaca0d89/victims-code-2020.pdf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Nicholas, L. Farrell, G. (2011) ‘Repeat Victimisation’, Oxford Bibliographies.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https://www.oxfordbibliographies.com/display/document/obo-9780195396607/obo-9780195396607-0119.xml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Office for National Statistics (2020) 'The nature of violent crime in England and Wales: Year ending March 2020’.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https://www.ons.gov.uk/peoplepopulationandcommunity/crimeandjustice/articles/thenatureofviolentcrimeinenglandandwales/yearendingmarch2020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Office for National Statistics (ONS). (2024) ‘Domestic Abuse Victim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Characterstics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England and Wales: Year Ending March 2024’. Available at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https://www.ons.gov.uk/peoplepopulationandcommunity/crimeandjustice/articles/domesticabusevictimcharacteristicsenglandandwales/yearendingmarch2024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solidFill>
                <a:srgbClr val="000000"/>
              </a:solidFill>
            </a:endParaRPr>
          </a:p>
          <a:p>
            <a:endParaRPr lang="en-GB" sz="1400" dirty="0">
              <a:solidFill>
                <a:srgbClr val="000000"/>
              </a:solidFill>
            </a:endParaRPr>
          </a:p>
          <a:p>
            <a:endParaRPr lang="en-GB" sz="1400" u="sng" dirty="0">
              <a:solidFill>
                <a:srgbClr val="206095"/>
              </a:solidFill>
            </a:endParaRPr>
          </a:p>
          <a:p>
            <a:endParaRPr lang="en-GB" sz="1400" dirty="0">
              <a:solidFill>
                <a:srgbClr val="000000"/>
              </a:solidFill>
            </a:endParaRPr>
          </a:p>
          <a:p>
            <a:endParaRPr lang="en-GB" sz="1400" dirty="0">
              <a:solidFill>
                <a:srgbClr val="000000"/>
              </a:solidFill>
              <a:latin typeface="Gotham"/>
            </a:endParaRPr>
          </a:p>
          <a:p>
            <a:endParaRPr lang="en-GB" sz="1400" dirty="0">
              <a:solidFill>
                <a:srgbClr val="000000"/>
              </a:solidFill>
              <a:latin typeface="Gotham"/>
            </a:endParaRPr>
          </a:p>
          <a:p>
            <a:endParaRPr lang="en-GB" sz="1400" dirty="0">
              <a:solidFill>
                <a:srgbClr val="000000"/>
              </a:solidFill>
              <a:latin typeface="Gotham"/>
            </a:endParaRPr>
          </a:p>
          <a:p>
            <a:endParaRPr lang="en-GB" sz="1400" dirty="0">
              <a:solidFill>
                <a:srgbClr val="000000"/>
              </a:solidFill>
              <a:latin typeface="Gotham"/>
            </a:endParaRPr>
          </a:p>
          <a:p>
            <a:endParaRPr lang="en-GB" sz="2000" dirty="0">
              <a:solidFill>
                <a:srgbClr val="000000"/>
              </a:solidFill>
              <a:latin typeface="Gotham"/>
            </a:endParaRPr>
          </a:p>
          <a:p>
            <a:endParaRPr lang="en-GB" sz="2000" dirty="0">
              <a:solidFill>
                <a:srgbClr val="000000"/>
              </a:solidFill>
              <a:latin typeface="Gotham"/>
            </a:endParaRP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471611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9476a5f841044dee4c5ca1d24116846b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446c0e368440699b06325a817fb11a0b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F89966A-8FDD-46F8-A2A3-92A54E10DD53}">
  <ds:schemaRefs>
    <ds:schemaRef ds:uri="http://purl.org/dc/elements/1.1/"/>
    <ds:schemaRef ds:uri="0ebdf10f-b5a3-45b6-acdb-7dc1eb398785"/>
    <ds:schemaRef ds:uri="http://www.w3.org/XML/1998/namespace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550816ce-8156-4f45-b1c4-24236a73d01f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297D003E-DC99-4CA4-8E7A-7DC1D6E51D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72B244D-746D-44C7-A936-EBEECCB80C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2972</TotalTime>
  <Words>966</Words>
  <Application>Microsoft Office PowerPoint</Application>
  <PresentationFormat>Widescreen</PresentationFormat>
  <Paragraphs>143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Aptos Display</vt:lpstr>
      <vt:lpstr>Arial</vt:lpstr>
      <vt:lpstr>Gotham</vt:lpstr>
      <vt:lpstr>Wingdings</vt:lpstr>
      <vt:lpstr>Office Theme</vt:lpstr>
      <vt:lpstr>REPEAT VICTIMISATION</vt:lpstr>
      <vt:lpstr>REPEAT VICTIMISATION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Ellis Rees (2312256)</dc:creator>
  <cp:lastModifiedBy>Ellis Rees (2312256)</cp:lastModifiedBy>
  <cp:revision>1</cp:revision>
  <dcterms:created xsi:type="dcterms:W3CDTF">2025-01-07T14:13:52Z</dcterms:created>
  <dcterms:modified xsi:type="dcterms:W3CDTF">2025-01-13T18:15:54Z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