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  <p:sldId id="260" r:id="rId7"/>
    <p:sldId id="262" r:id="rId8"/>
    <p:sldId id="263" r:id="rId9"/>
    <p:sldId id="256" r:id="rId10"/>
    <p:sldId id="266" r:id="rId11"/>
    <p:sldId id="268" r:id="rId12"/>
    <p:sldId id="267" r:id="rId13"/>
    <p:sldId id="264" r:id="rId14"/>
    <p:sldId id="26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AB5972-C42B-43F9-9077-96CA5CE34807}" v="2" dt="2021-11-01T11:41:26.8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dis Nikeya Richardson (2028001)" userId="23f7161b-aeeb-4242-bf86-f281bd79f1ea" providerId="ADAL" clId="{2FAB5972-C42B-43F9-9077-96CA5CE34807}"/>
    <pc:docChg chg="undo custSel modSld">
      <pc:chgData name="Addis Nikeya Richardson (2028001)" userId="23f7161b-aeeb-4242-bf86-f281bd79f1ea" providerId="ADAL" clId="{2FAB5972-C42B-43F9-9077-96CA5CE34807}" dt="2021-11-01T11:46:01.218" v="294" actId="26606"/>
      <pc:docMkLst>
        <pc:docMk/>
      </pc:docMkLst>
      <pc:sldChg chg="addSp delSp modSp mod">
        <pc:chgData name="Addis Nikeya Richardson (2028001)" userId="23f7161b-aeeb-4242-bf86-f281bd79f1ea" providerId="ADAL" clId="{2FAB5972-C42B-43F9-9077-96CA5CE34807}" dt="2021-11-01T11:45:42.991" v="293" actId="26606"/>
        <pc:sldMkLst>
          <pc:docMk/>
          <pc:sldMk cId="3737643908" sldId="256"/>
        </pc:sldMkLst>
        <pc:spChg chg="mod">
          <ac:chgData name="Addis Nikeya Richardson (2028001)" userId="23f7161b-aeeb-4242-bf86-f281bd79f1ea" providerId="ADAL" clId="{2FAB5972-C42B-43F9-9077-96CA5CE34807}" dt="2021-11-01T11:45:42.991" v="293" actId="26606"/>
          <ac:spMkLst>
            <pc:docMk/>
            <pc:sldMk cId="3737643908" sldId="256"/>
            <ac:spMk id="7" creationId="{9252D390-8767-45A2-9A51-307D66F5A28C}"/>
          </ac:spMkLst>
        </pc:spChg>
        <pc:spChg chg="add del">
          <ac:chgData name="Addis Nikeya Richardson (2028001)" userId="23f7161b-aeeb-4242-bf86-f281bd79f1ea" providerId="ADAL" clId="{2FAB5972-C42B-43F9-9077-96CA5CE34807}" dt="2021-11-01T11:45:42.991" v="293" actId="26606"/>
          <ac:spMkLst>
            <pc:docMk/>
            <pc:sldMk cId="3737643908" sldId="256"/>
            <ac:spMk id="24" creationId="{90AAC386-A18D-4525-AD1B-4D227ED34C84}"/>
          </ac:spMkLst>
        </pc:spChg>
        <pc:spChg chg="add del">
          <ac:chgData name="Addis Nikeya Richardson (2028001)" userId="23f7161b-aeeb-4242-bf86-f281bd79f1ea" providerId="ADAL" clId="{2FAB5972-C42B-43F9-9077-96CA5CE34807}" dt="2021-11-01T11:45:42.946" v="292" actId="26606"/>
          <ac:spMkLst>
            <pc:docMk/>
            <pc:sldMk cId="3737643908" sldId="256"/>
            <ac:spMk id="31" creationId="{0AE4C84F-7457-4662-AFA3-554A32B9C3DC}"/>
          </ac:spMkLst>
        </pc:spChg>
        <pc:spChg chg="add del">
          <ac:chgData name="Addis Nikeya Richardson (2028001)" userId="23f7161b-aeeb-4242-bf86-f281bd79f1ea" providerId="ADAL" clId="{2FAB5972-C42B-43F9-9077-96CA5CE34807}" dt="2021-11-01T11:45:42.946" v="292" actId="26606"/>
          <ac:spMkLst>
            <pc:docMk/>
            <pc:sldMk cId="3737643908" sldId="256"/>
            <ac:spMk id="33" creationId="{9DF9B39E-8A25-4BC3-B3C0-ACD46B94E6DF}"/>
          </ac:spMkLst>
        </pc:spChg>
        <pc:spChg chg="add">
          <ac:chgData name="Addis Nikeya Richardson (2028001)" userId="23f7161b-aeeb-4242-bf86-f281bd79f1ea" providerId="ADAL" clId="{2FAB5972-C42B-43F9-9077-96CA5CE34807}" dt="2021-11-01T11:45:42.991" v="293" actId="26606"/>
          <ac:spMkLst>
            <pc:docMk/>
            <pc:sldMk cId="3737643908" sldId="256"/>
            <ac:spMk id="37" creationId="{F7422F06-6017-4361-8872-E0E2CEB20B48}"/>
          </ac:spMkLst>
        </pc:spChg>
        <pc:graphicFrameChg chg="add mod modGraphic">
          <ac:chgData name="Addis Nikeya Richardson (2028001)" userId="23f7161b-aeeb-4242-bf86-f281bd79f1ea" providerId="ADAL" clId="{2FAB5972-C42B-43F9-9077-96CA5CE34807}" dt="2021-11-01T11:45:42.991" v="293" actId="26606"/>
          <ac:graphicFrameMkLst>
            <pc:docMk/>
            <pc:sldMk cId="3737643908" sldId="256"/>
            <ac:graphicFrameMk id="26" creationId="{4EA023FF-2DE7-4BED-AA77-44EF1069527B}"/>
          </ac:graphicFrameMkLst>
        </pc:graphicFrameChg>
        <pc:cxnChg chg="add del">
          <ac:chgData name="Addis Nikeya Richardson (2028001)" userId="23f7161b-aeeb-4242-bf86-f281bd79f1ea" providerId="ADAL" clId="{2FAB5972-C42B-43F9-9077-96CA5CE34807}" dt="2021-11-01T11:45:42.991" v="293" actId="26606"/>
          <ac:cxnSpMkLst>
            <pc:docMk/>
            <pc:sldMk cId="3737643908" sldId="256"/>
            <ac:cxnSpMk id="25" creationId="{C34C4AD0-FE94-4E84-ACA6-CC5BF1A11822}"/>
          </ac:cxnSpMkLst>
        </pc:cxnChg>
        <pc:cxnChg chg="add del">
          <ac:chgData name="Addis Nikeya Richardson (2028001)" userId="23f7161b-aeeb-4242-bf86-f281bd79f1ea" providerId="ADAL" clId="{2FAB5972-C42B-43F9-9077-96CA5CE34807}" dt="2021-11-01T11:45:42.946" v="292" actId="26606"/>
          <ac:cxnSpMkLst>
            <pc:docMk/>
            <pc:sldMk cId="3737643908" sldId="256"/>
            <ac:cxnSpMk id="35" creationId="{BA91CE2E-0B4F-41F3-95F2-0EB7003685D2}"/>
          </ac:cxnSpMkLst>
        </pc:cxnChg>
      </pc:sldChg>
      <pc:sldChg chg="modSp mod">
        <pc:chgData name="Addis Nikeya Richardson (2028001)" userId="23f7161b-aeeb-4242-bf86-f281bd79f1ea" providerId="ADAL" clId="{2FAB5972-C42B-43F9-9077-96CA5CE34807}" dt="2021-11-01T11:23:24.197" v="3" actId="1036"/>
        <pc:sldMkLst>
          <pc:docMk/>
          <pc:sldMk cId="1105840900" sldId="257"/>
        </pc:sldMkLst>
        <pc:picChg chg="mod">
          <ac:chgData name="Addis Nikeya Richardson (2028001)" userId="23f7161b-aeeb-4242-bf86-f281bd79f1ea" providerId="ADAL" clId="{2FAB5972-C42B-43F9-9077-96CA5CE34807}" dt="2021-11-01T11:23:24.197" v="3" actId="1036"/>
          <ac:picMkLst>
            <pc:docMk/>
            <pc:sldMk cId="1105840900" sldId="257"/>
            <ac:picMk id="4" creationId="{811CA3D4-19B2-4DD9-A467-5CA1AE423A40}"/>
          </ac:picMkLst>
        </pc:picChg>
      </pc:sldChg>
      <pc:sldChg chg="addSp delSp modSp mod setBg">
        <pc:chgData name="Addis Nikeya Richardson (2028001)" userId="23f7161b-aeeb-4242-bf86-f281bd79f1ea" providerId="ADAL" clId="{2FAB5972-C42B-43F9-9077-96CA5CE34807}" dt="2021-11-01T11:46:01.218" v="294" actId="26606"/>
        <pc:sldMkLst>
          <pc:docMk/>
          <pc:sldMk cId="241344966" sldId="258"/>
        </pc:sldMkLst>
        <pc:spChg chg="mod">
          <ac:chgData name="Addis Nikeya Richardson (2028001)" userId="23f7161b-aeeb-4242-bf86-f281bd79f1ea" providerId="ADAL" clId="{2FAB5972-C42B-43F9-9077-96CA5CE34807}" dt="2021-11-01T11:46:01.218" v="294" actId="26606"/>
          <ac:spMkLst>
            <pc:docMk/>
            <pc:sldMk cId="241344966" sldId="258"/>
            <ac:spMk id="2" creationId="{BC92271C-32AA-4020-A63C-71695F9232BC}"/>
          </ac:spMkLst>
        </pc:spChg>
        <pc:spChg chg="del">
          <ac:chgData name="Addis Nikeya Richardson (2028001)" userId="23f7161b-aeeb-4242-bf86-f281bd79f1ea" providerId="ADAL" clId="{2FAB5972-C42B-43F9-9077-96CA5CE34807}" dt="2021-11-01T11:46:01.218" v="294" actId="26606"/>
          <ac:spMkLst>
            <pc:docMk/>
            <pc:sldMk cId="241344966" sldId="258"/>
            <ac:spMk id="3" creationId="{10CCD714-3817-4C3B-9866-662FB42659EA}"/>
          </ac:spMkLst>
        </pc:spChg>
        <pc:spChg chg="add">
          <ac:chgData name="Addis Nikeya Richardson (2028001)" userId="23f7161b-aeeb-4242-bf86-f281bd79f1ea" providerId="ADAL" clId="{2FAB5972-C42B-43F9-9077-96CA5CE34807}" dt="2021-11-01T11:46:01.218" v="294" actId="26606"/>
          <ac:spMkLst>
            <pc:docMk/>
            <pc:sldMk cId="241344966" sldId="258"/>
            <ac:spMk id="9" creationId="{F7422F06-6017-4361-8872-E0E2CEB20B48}"/>
          </ac:spMkLst>
        </pc:spChg>
        <pc:graphicFrameChg chg="add">
          <ac:chgData name="Addis Nikeya Richardson (2028001)" userId="23f7161b-aeeb-4242-bf86-f281bd79f1ea" providerId="ADAL" clId="{2FAB5972-C42B-43F9-9077-96CA5CE34807}" dt="2021-11-01T11:46:01.218" v="294" actId="26606"/>
          <ac:graphicFrameMkLst>
            <pc:docMk/>
            <pc:sldMk cId="241344966" sldId="258"/>
            <ac:graphicFrameMk id="5" creationId="{56757FAF-BCB3-41BA-A216-F32B5EE2B1D3}"/>
          </ac:graphicFrameMkLst>
        </pc:graphicFrameChg>
      </pc:sldChg>
      <pc:sldChg chg="addSp delSp modSp mod setBg setClrOvrMap">
        <pc:chgData name="Addis Nikeya Richardson (2028001)" userId="23f7161b-aeeb-4242-bf86-f281bd79f1ea" providerId="ADAL" clId="{2FAB5972-C42B-43F9-9077-96CA5CE34807}" dt="2021-11-01T11:43:18.477" v="282" actId="20577"/>
        <pc:sldMkLst>
          <pc:docMk/>
          <pc:sldMk cId="4259988162" sldId="264"/>
        </pc:sldMkLst>
        <pc:spChg chg="mod ord">
          <ac:chgData name="Addis Nikeya Richardson (2028001)" userId="23f7161b-aeeb-4242-bf86-f281bd79f1ea" providerId="ADAL" clId="{2FAB5972-C42B-43F9-9077-96CA5CE34807}" dt="2021-11-01T11:43:18.477" v="282" actId="20577"/>
          <ac:spMkLst>
            <pc:docMk/>
            <pc:sldMk cId="4259988162" sldId="264"/>
            <ac:spMk id="3" creationId="{A64C057B-4391-456B-8943-91E0FB209237}"/>
          </ac:spMkLst>
        </pc:spChg>
        <pc:spChg chg="mod">
          <ac:chgData name="Addis Nikeya Richardson (2028001)" userId="23f7161b-aeeb-4242-bf86-f281bd79f1ea" providerId="ADAL" clId="{2FAB5972-C42B-43F9-9077-96CA5CE34807}" dt="2021-11-01T11:34:58.848" v="106" actId="26606"/>
          <ac:spMkLst>
            <pc:docMk/>
            <pc:sldMk cId="4259988162" sldId="264"/>
            <ac:spMk id="5" creationId="{D3EDF9A8-16FA-4AB0-84C1-62DAD273D912}"/>
          </ac:spMkLst>
        </pc:spChg>
        <pc:spChg chg="add del">
          <ac:chgData name="Addis Nikeya Richardson (2028001)" userId="23f7161b-aeeb-4242-bf86-f281bd79f1ea" providerId="ADAL" clId="{2FAB5972-C42B-43F9-9077-96CA5CE34807}" dt="2021-11-01T11:34:58.848" v="106" actId="26606"/>
          <ac:spMkLst>
            <pc:docMk/>
            <pc:sldMk cId="4259988162" sldId="264"/>
            <ac:spMk id="11" creationId="{B32DC26D-8B9B-4CC1-B3CC-D3EA0FB162CD}"/>
          </ac:spMkLst>
        </pc:spChg>
        <pc:spChg chg="add">
          <ac:chgData name="Addis Nikeya Richardson (2028001)" userId="23f7161b-aeeb-4242-bf86-f281bd79f1ea" providerId="ADAL" clId="{2FAB5972-C42B-43F9-9077-96CA5CE34807}" dt="2021-11-01T11:34:58.848" v="106" actId="26606"/>
          <ac:spMkLst>
            <pc:docMk/>
            <pc:sldMk cId="4259988162" sldId="264"/>
            <ac:spMk id="18" creationId="{4038CB10-1F5C-4D54-9DF7-12586DE5B007}"/>
          </ac:spMkLst>
        </pc:spChg>
        <pc:spChg chg="add">
          <ac:chgData name="Addis Nikeya Richardson (2028001)" userId="23f7161b-aeeb-4242-bf86-f281bd79f1ea" providerId="ADAL" clId="{2FAB5972-C42B-43F9-9077-96CA5CE34807}" dt="2021-11-01T11:34:58.848" v="106" actId="26606"/>
          <ac:spMkLst>
            <pc:docMk/>
            <pc:sldMk cId="4259988162" sldId="264"/>
            <ac:spMk id="20" creationId="{73ED6512-6858-4552-B699-9A97FE9A4EA2}"/>
          </ac:spMkLst>
        </pc:spChg>
        <pc:picChg chg="add mod ord">
          <ac:chgData name="Addis Nikeya Richardson (2028001)" userId="23f7161b-aeeb-4242-bf86-f281bd79f1ea" providerId="ADAL" clId="{2FAB5972-C42B-43F9-9077-96CA5CE34807}" dt="2021-11-01T11:34:58.848" v="106" actId="26606"/>
          <ac:picMkLst>
            <pc:docMk/>
            <pc:sldMk cId="4259988162" sldId="264"/>
            <ac:picMk id="7" creationId="{84884A17-7082-4C97-B101-94C5AD10F52D}"/>
          </ac:picMkLst>
        </pc:picChg>
        <pc:cxnChg chg="add del">
          <ac:chgData name="Addis Nikeya Richardson (2028001)" userId="23f7161b-aeeb-4242-bf86-f281bd79f1ea" providerId="ADAL" clId="{2FAB5972-C42B-43F9-9077-96CA5CE34807}" dt="2021-11-01T11:34:58.848" v="106" actId="26606"/>
          <ac:cxnSpMkLst>
            <pc:docMk/>
            <pc:sldMk cId="4259988162" sldId="264"/>
            <ac:cxnSpMk id="13" creationId="{FBB7ADC3-53A0-44F2-914A-78CADAF33411}"/>
          </ac:cxnSpMkLst>
        </pc:cxnChg>
      </pc:sldChg>
      <pc:sldChg chg="addSp delSp modSp mod setBg addAnim setClrOvrMap">
        <pc:chgData name="Addis Nikeya Richardson (2028001)" userId="23f7161b-aeeb-4242-bf86-f281bd79f1ea" providerId="ADAL" clId="{2FAB5972-C42B-43F9-9077-96CA5CE34807}" dt="2021-11-01T11:45:17.780" v="290"/>
        <pc:sldMkLst>
          <pc:docMk/>
          <pc:sldMk cId="3242452740" sldId="267"/>
        </pc:sldMkLst>
        <pc:spChg chg="mod ord">
          <ac:chgData name="Addis Nikeya Richardson (2028001)" userId="23f7161b-aeeb-4242-bf86-f281bd79f1ea" providerId="ADAL" clId="{2FAB5972-C42B-43F9-9077-96CA5CE34807}" dt="2021-11-01T11:45:17.779" v="289" actId="26606"/>
          <ac:spMkLst>
            <pc:docMk/>
            <pc:sldMk cId="3242452740" sldId="267"/>
            <ac:spMk id="2" creationId="{A3D6BC04-FF3B-4990-ACC9-0F926C4E5FBC}"/>
          </ac:spMkLst>
        </pc:spChg>
        <pc:spChg chg="mod">
          <ac:chgData name="Addis Nikeya Richardson (2028001)" userId="23f7161b-aeeb-4242-bf86-f281bd79f1ea" providerId="ADAL" clId="{2FAB5972-C42B-43F9-9077-96CA5CE34807}" dt="2021-11-01T11:45:17.779" v="289" actId="26606"/>
          <ac:spMkLst>
            <pc:docMk/>
            <pc:sldMk cId="3242452740" sldId="267"/>
            <ac:spMk id="5" creationId="{3D1A03F1-54A4-4449-8F76-7D79D3A605D4}"/>
          </ac:spMkLst>
        </pc:spChg>
        <pc:spChg chg="add">
          <ac:chgData name="Addis Nikeya Richardson (2028001)" userId="23f7161b-aeeb-4242-bf86-f281bd79f1ea" providerId="ADAL" clId="{2FAB5972-C42B-43F9-9077-96CA5CE34807}" dt="2021-11-01T11:45:17.779" v="289" actId="26606"/>
          <ac:spMkLst>
            <pc:docMk/>
            <pc:sldMk cId="3242452740" sldId="267"/>
            <ac:spMk id="7" creationId="{4038CB10-1F5C-4D54-9DF7-12586DE5B007}"/>
          </ac:spMkLst>
        </pc:spChg>
        <pc:spChg chg="add">
          <ac:chgData name="Addis Nikeya Richardson (2028001)" userId="23f7161b-aeeb-4242-bf86-f281bd79f1ea" providerId="ADAL" clId="{2FAB5972-C42B-43F9-9077-96CA5CE34807}" dt="2021-11-01T11:45:17.779" v="289" actId="26606"/>
          <ac:spMkLst>
            <pc:docMk/>
            <pc:sldMk cId="3242452740" sldId="267"/>
            <ac:spMk id="8" creationId="{73ED6512-6858-4552-B699-9A97FE9A4EA2}"/>
          </ac:spMkLst>
        </pc:spChg>
        <pc:spChg chg="add del">
          <ac:chgData name="Addis Nikeya Richardson (2028001)" userId="23f7161b-aeeb-4242-bf86-f281bd79f1ea" providerId="ADAL" clId="{2FAB5972-C42B-43F9-9077-96CA5CE34807}" dt="2021-11-01T11:44:55.631" v="284" actId="26606"/>
          <ac:spMkLst>
            <pc:docMk/>
            <pc:sldMk cId="3242452740" sldId="267"/>
            <ac:spMk id="10" creationId="{CA4D39DB-AFA4-47BA-A7F2-13A71D210C66}"/>
          </ac:spMkLst>
        </pc:spChg>
        <pc:spChg chg="add del">
          <ac:chgData name="Addis Nikeya Richardson (2028001)" userId="23f7161b-aeeb-4242-bf86-f281bd79f1ea" providerId="ADAL" clId="{2FAB5972-C42B-43F9-9077-96CA5CE34807}" dt="2021-11-01T11:45:07.008" v="286" actId="26606"/>
          <ac:spMkLst>
            <pc:docMk/>
            <pc:sldMk cId="3242452740" sldId="267"/>
            <ac:spMk id="13" creationId="{B32DC26D-8B9B-4CC1-B3CC-D3EA0FB162CD}"/>
          </ac:spMkLst>
        </pc:spChg>
        <pc:picChg chg="mod ord">
          <ac:chgData name="Addis Nikeya Richardson (2028001)" userId="23f7161b-aeeb-4242-bf86-f281bd79f1ea" providerId="ADAL" clId="{2FAB5972-C42B-43F9-9077-96CA5CE34807}" dt="2021-11-01T11:45:17.779" v="289" actId="26606"/>
          <ac:picMkLst>
            <pc:docMk/>
            <pc:sldMk cId="3242452740" sldId="267"/>
            <ac:picMk id="4" creationId="{726684E6-EC3A-40BC-96E8-87C4EC127787}"/>
          </ac:picMkLst>
        </pc:picChg>
        <pc:cxnChg chg="add del">
          <ac:chgData name="Addis Nikeya Richardson (2028001)" userId="23f7161b-aeeb-4242-bf86-f281bd79f1ea" providerId="ADAL" clId="{2FAB5972-C42B-43F9-9077-96CA5CE34807}" dt="2021-11-01T11:45:07.008" v="286" actId="26606"/>
          <ac:cxnSpMkLst>
            <pc:docMk/>
            <pc:sldMk cId="3242452740" sldId="267"/>
            <ac:cxnSpMk id="12" creationId="{FBB7ADC3-53A0-44F2-914A-78CADAF33411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3286F4-9477-4516-9CB1-E881D32F78D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7E8B852-EC4E-45F6-88AE-73A128B84FF0}">
      <dgm:prSet/>
      <dgm:spPr/>
      <dgm:t>
        <a:bodyPr/>
        <a:lstStyle/>
        <a:p>
          <a:r>
            <a:rPr lang="en-GB"/>
            <a:t>Analysing the factors of Work-Related Stress</a:t>
          </a:r>
          <a:endParaRPr lang="en-US"/>
        </a:p>
      </dgm:t>
    </dgm:pt>
    <dgm:pt modelId="{F68F4B49-6F40-4E8A-B2F9-5AB66912422C}" type="parTrans" cxnId="{7B7F3F7F-4335-4763-97DA-1D5EB5D453D8}">
      <dgm:prSet/>
      <dgm:spPr/>
      <dgm:t>
        <a:bodyPr/>
        <a:lstStyle/>
        <a:p>
          <a:endParaRPr lang="en-US"/>
        </a:p>
      </dgm:t>
    </dgm:pt>
    <dgm:pt modelId="{737068A7-E522-412E-B8BD-756DE690AD07}" type="sibTrans" cxnId="{7B7F3F7F-4335-4763-97DA-1D5EB5D453D8}">
      <dgm:prSet/>
      <dgm:spPr/>
      <dgm:t>
        <a:bodyPr/>
        <a:lstStyle/>
        <a:p>
          <a:endParaRPr lang="en-US"/>
        </a:p>
      </dgm:t>
    </dgm:pt>
    <dgm:pt modelId="{13AF39D5-4757-43FF-B0A6-CA10163E65A5}">
      <dgm:prSet/>
      <dgm:spPr/>
      <dgm:t>
        <a:bodyPr/>
        <a:lstStyle/>
        <a:p>
          <a:r>
            <a:rPr lang="en-GB"/>
            <a:t>•A Research-informed discussion on the nature and impact of the complex problem on employees and their organizations.</a:t>
          </a:r>
          <a:endParaRPr lang="en-US"/>
        </a:p>
      </dgm:t>
    </dgm:pt>
    <dgm:pt modelId="{61A3E65E-E1C6-4D31-BD52-69FD4F1EC4CA}" type="parTrans" cxnId="{774AC992-C7CE-4D86-AAEC-0A4699EA14BA}">
      <dgm:prSet/>
      <dgm:spPr/>
      <dgm:t>
        <a:bodyPr/>
        <a:lstStyle/>
        <a:p>
          <a:endParaRPr lang="en-US"/>
        </a:p>
      </dgm:t>
    </dgm:pt>
    <dgm:pt modelId="{463E3BDB-7A24-4FF3-B97F-4089660798DF}" type="sibTrans" cxnId="{774AC992-C7CE-4D86-AAEC-0A4699EA14BA}">
      <dgm:prSet/>
      <dgm:spPr/>
      <dgm:t>
        <a:bodyPr/>
        <a:lstStyle/>
        <a:p>
          <a:endParaRPr lang="en-US"/>
        </a:p>
      </dgm:t>
    </dgm:pt>
    <dgm:pt modelId="{02E89B78-B53E-400B-80E9-1B051497F4DB}">
      <dgm:prSet/>
      <dgm:spPr/>
      <dgm:t>
        <a:bodyPr/>
        <a:lstStyle/>
        <a:p>
          <a:r>
            <a:rPr lang="en-GB"/>
            <a:t>•A Research –informed cause-and-effect analysis of the complex problem.</a:t>
          </a:r>
          <a:endParaRPr lang="en-US"/>
        </a:p>
      </dgm:t>
    </dgm:pt>
    <dgm:pt modelId="{58C130F9-9C37-4B12-934F-E6E1B2071FDB}" type="parTrans" cxnId="{0414FFAC-B241-46EF-88B3-01444D069875}">
      <dgm:prSet/>
      <dgm:spPr/>
      <dgm:t>
        <a:bodyPr/>
        <a:lstStyle/>
        <a:p>
          <a:endParaRPr lang="en-US"/>
        </a:p>
      </dgm:t>
    </dgm:pt>
    <dgm:pt modelId="{D056C524-4E07-4BFC-8F6C-BDE54E07EAF2}" type="sibTrans" cxnId="{0414FFAC-B241-46EF-88B3-01444D069875}">
      <dgm:prSet/>
      <dgm:spPr/>
      <dgm:t>
        <a:bodyPr/>
        <a:lstStyle/>
        <a:p>
          <a:endParaRPr lang="en-US"/>
        </a:p>
      </dgm:t>
    </dgm:pt>
    <dgm:pt modelId="{4719E6D0-B67F-455A-9D51-1C19B96B4A4B}">
      <dgm:prSet/>
      <dgm:spPr/>
      <dgm:t>
        <a:bodyPr/>
        <a:lstStyle/>
        <a:p>
          <a:r>
            <a:rPr lang="en-GB"/>
            <a:t>•A PESTLE analysis of the macro-environmental factors contributing to the complex problem.</a:t>
          </a:r>
          <a:endParaRPr lang="en-US"/>
        </a:p>
      </dgm:t>
    </dgm:pt>
    <dgm:pt modelId="{AB53AFB0-05C7-42F5-AC0A-4F48EF3B3ECE}" type="parTrans" cxnId="{F0A1C616-9063-4970-8F54-B43524EB3B5C}">
      <dgm:prSet/>
      <dgm:spPr/>
      <dgm:t>
        <a:bodyPr/>
        <a:lstStyle/>
        <a:p>
          <a:endParaRPr lang="en-US"/>
        </a:p>
      </dgm:t>
    </dgm:pt>
    <dgm:pt modelId="{7A67D671-F4D1-4CDC-8CB8-A6756510233A}" type="sibTrans" cxnId="{F0A1C616-9063-4970-8F54-B43524EB3B5C}">
      <dgm:prSet/>
      <dgm:spPr/>
      <dgm:t>
        <a:bodyPr/>
        <a:lstStyle/>
        <a:p>
          <a:endParaRPr lang="en-US"/>
        </a:p>
      </dgm:t>
    </dgm:pt>
    <dgm:pt modelId="{3D502594-99B5-4346-966E-F1AC424F129B}">
      <dgm:prSet/>
      <dgm:spPr/>
      <dgm:t>
        <a:bodyPr/>
        <a:lstStyle/>
        <a:p>
          <a:r>
            <a:rPr lang="en-GB"/>
            <a:t>•An evaluation of alternative solutions to work-related stress with an aim of choosing the most appropriate solution among these alternatives.</a:t>
          </a:r>
          <a:endParaRPr lang="en-US"/>
        </a:p>
      </dgm:t>
    </dgm:pt>
    <dgm:pt modelId="{3E2D572F-495E-4831-B355-6F981BCBCBB6}" type="parTrans" cxnId="{B23783B6-F86B-4127-A0D4-D7CBB268F0B0}">
      <dgm:prSet/>
      <dgm:spPr/>
      <dgm:t>
        <a:bodyPr/>
        <a:lstStyle/>
        <a:p>
          <a:endParaRPr lang="en-US"/>
        </a:p>
      </dgm:t>
    </dgm:pt>
    <dgm:pt modelId="{F3E281B3-F59C-4B1F-A407-AAC057814D76}" type="sibTrans" cxnId="{B23783B6-F86B-4127-A0D4-D7CBB268F0B0}">
      <dgm:prSet/>
      <dgm:spPr/>
      <dgm:t>
        <a:bodyPr/>
        <a:lstStyle/>
        <a:p>
          <a:endParaRPr lang="en-US"/>
        </a:p>
      </dgm:t>
    </dgm:pt>
    <dgm:pt modelId="{7EF8CBD1-6C75-4060-9735-1C8D196DA2A1}" type="pres">
      <dgm:prSet presAssocID="{193286F4-9477-4516-9CB1-E881D32F78D0}" presName="root" presStyleCnt="0">
        <dgm:presLayoutVars>
          <dgm:dir/>
          <dgm:resizeHandles val="exact"/>
        </dgm:presLayoutVars>
      </dgm:prSet>
      <dgm:spPr/>
    </dgm:pt>
    <dgm:pt modelId="{38CEE2A9-D1A6-437A-AE90-BB5CD54040FD}" type="pres">
      <dgm:prSet presAssocID="{77E8B852-EC4E-45F6-88AE-73A128B84FF0}" presName="compNode" presStyleCnt="0"/>
      <dgm:spPr/>
    </dgm:pt>
    <dgm:pt modelId="{AD32F62E-D212-4F21-8E2D-5AB92EBEDE4E}" type="pres">
      <dgm:prSet presAssocID="{77E8B852-EC4E-45F6-88AE-73A128B84FF0}" presName="bgRect" presStyleLbl="bgShp" presStyleIdx="0" presStyleCnt="5"/>
      <dgm:spPr/>
    </dgm:pt>
    <dgm:pt modelId="{40D524CF-ABAF-4E89-83E5-D35A79B33579}" type="pres">
      <dgm:prSet presAssocID="{77E8B852-EC4E-45F6-88AE-73A128B84FF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1820169D-3370-4A29-BA1F-39CE31BF3DC8}" type="pres">
      <dgm:prSet presAssocID="{77E8B852-EC4E-45F6-88AE-73A128B84FF0}" presName="spaceRect" presStyleCnt="0"/>
      <dgm:spPr/>
    </dgm:pt>
    <dgm:pt modelId="{0F2B6560-16CE-4C9C-9ECA-320EEBCC6379}" type="pres">
      <dgm:prSet presAssocID="{77E8B852-EC4E-45F6-88AE-73A128B84FF0}" presName="parTx" presStyleLbl="revTx" presStyleIdx="0" presStyleCnt="5">
        <dgm:presLayoutVars>
          <dgm:chMax val="0"/>
          <dgm:chPref val="0"/>
        </dgm:presLayoutVars>
      </dgm:prSet>
      <dgm:spPr/>
    </dgm:pt>
    <dgm:pt modelId="{A78CEA62-4F92-46C7-AF24-DB5D7EBDD793}" type="pres">
      <dgm:prSet presAssocID="{737068A7-E522-412E-B8BD-756DE690AD07}" presName="sibTrans" presStyleCnt="0"/>
      <dgm:spPr/>
    </dgm:pt>
    <dgm:pt modelId="{B3FBFF1F-235F-485E-AAB4-4B30A637081C}" type="pres">
      <dgm:prSet presAssocID="{13AF39D5-4757-43FF-B0A6-CA10163E65A5}" presName="compNode" presStyleCnt="0"/>
      <dgm:spPr/>
    </dgm:pt>
    <dgm:pt modelId="{4518C1B7-7AFE-4FE7-B86C-3F41138CAC8B}" type="pres">
      <dgm:prSet presAssocID="{13AF39D5-4757-43FF-B0A6-CA10163E65A5}" presName="bgRect" presStyleLbl="bgShp" presStyleIdx="1" presStyleCnt="5"/>
      <dgm:spPr/>
    </dgm:pt>
    <dgm:pt modelId="{D366DD33-B856-4BBF-A289-8FB83F0A842D}" type="pres">
      <dgm:prSet presAssocID="{13AF39D5-4757-43FF-B0A6-CA10163E65A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2CB8A623-7B01-446C-98E4-EA2B4BD86E0A}" type="pres">
      <dgm:prSet presAssocID="{13AF39D5-4757-43FF-B0A6-CA10163E65A5}" presName="spaceRect" presStyleCnt="0"/>
      <dgm:spPr/>
    </dgm:pt>
    <dgm:pt modelId="{A633FD90-3C1F-4CFE-896F-A166E9DAA3F2}" type="pres">
      <dgm:prSet presAssocID="{13AF39D5-4757-43FF-B0A6-CA10163E65A5}" presName="parTx" presStyleLbl="revTx" presStyleIdx="1" presStyleCnt="5">
        <dgm:presLayoutVars>
          <dgm:chMax val="0"/>
          <dgm:chPref val="0"/>
        </dgm:presLayoutVars>
      </dgm:prSet>
      <dgm:spPr/>
    </dgm:pt>
    <dgm:pt modelId="{A43D3901-6A5F-4A38-BDD5-CA1E590ECD21}" type="pres">
      <dgm:prSet presAssocID="{463E3BDB-7A24-4FF3-B97F-4089660798DF}" presName="sibTrans" presStyleCnt="0"/>
      <dgm:spPr/>
    </dgm:pt>
    <dgm:pt modelId="{FF007701-B190-492E-966E-FCAEE8E349D6}" type="pres">
      <dgm:prSet presAssocID="{02E89B78-B53E-400B-80E9-1B051497F4DB}" presName="compNode" presStyleCnt="0"/>
      <dgm:spPr/>
    </dgm:pt>
    <dgm:pt modelId="{439E494C-2634-47C5-BAE5-5C4B69AF20C0}" type="pres">
      <dgm:prSet presAssocID="{02E89B78-B53E-400B-80E9-1B051497F4DB}" presName="bgRect" presStyleLbl="bgShp" presStyleIdx="2" presStyleCnt="5"/>
      <dgm:spPr/>
    </dgm:pt>
    <dgm:pt modelId="{81CACEFB-A1D2-4329-814D-E8EA2165F8D2}" type="pres">
      <dgm:prSet presAssocID="{02E89B78-B53E-400B-80E9-1B051497F4D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14E86FE9-0BC1-4E7E-A3C3-157F4F8CF2E7}" type="pres">
      <dgm:prSet presAssocID="{02E89B78-B53E-400B-80E9-1B051497F4DB}" presName="spaceRect" presStyleCnt="0"/>
      <dgm:spPr/>
    </dgm:pt>
    <dgm:pt modelId="{17E02E06-EB2F-4309-B9AF-4BF041F8F344}" type="pres">
      <dgm:prSet presAssocID="{02E89B78-B53E-400B-80E9-1B051497F4DB}" presName="parTx" presStyleLbl="revTx" presStyleIdx="2" presStyleCnt="5">
        <dgm:presLayoutVars>
          <dgm:chMax val="0"/>
          <dgm:chPref val="0"/>
        </dgm:presLayoutVars>
      </dgm:prSet>
      <dgm:spPr/>
    </dgm:pt>
    <dgm:pt modelId="{2056A11F-CB9B-4EB0-9541-308D5EF7AAB6}" type="pres">
      <dgm:prSet presAssocID="{D056C524-4E07-4BFC-8F6C-BDE54E07EAF2}" presName="sibTrans" presStyleCnt="0"/>
      <dgm:spPr/>
    </dgm:pt>
    <dgm:pt modelId="{57F8B209-C025-4DAA-AF27-1023318E5708}" type="pres">
      <dgm:prSet presAssocID="{4719E6D0-B67F-455A-9D51-1C19B96B4A4B}" presName="compNode" presStyleCnt="0"/>
      <dgm:spPr/>
    </dgm:pt>
    <dgm:pt modelId="{F1AA3C79-7C3A-4820-8D4E-BF71D72933CA}" type="pres">
      <dgm:prSet presAssocID="{4719E6D0-B67F-455A-9D51-1C19B96B4A4B}" presName="bgRect" presStyleLbl="bgShp" presStyleIdx="3" presStyleCnt="5"/>
      <dgm:spPr/>
    </dgm:pt>
    <dgm:pt modelId="{59019667-DFA9-44FF-92FE-181E14F09B3C}" type="pres">
      <dgm:prSet presAssocID="{4719E6D0-B67F-455A-9D51-1C19B96B4A4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spray"/>
        </a:ext>
      </dgm:extLst>
    </dgm:pt>
    <dgm:pt modelId="{93D9EF20-5BE9-4D38-A179-2BE306E0A7F0}" type="pres">
      <dgm:prSet presAssocID="{4719E6D0-B67F-455A-9D51-1C19B96B4A4B}" presName="spaceRect" presStyleCnt="0"/>
      <dgm:spPr/>
    </dgm:pt>
    <dgm:pt modelId="{175FC89E-CEB3-47D5-B7D1-77204F217DE7}" type="pres">
      <dgm:prSet presAssocID="{4719E6D0-B67F-455A-9D51-1C19B96B4A4B}" presName="parTx" presStyleLbl="revTx" presStyleIdx="3" presStyleCnt="5">
        <dgm:presLayoutVars>
          <dgm:chMax val="0"/>
          <dgm:chPref val="0"/>
        </dgm:presLayoutVars>
      </dgm:prSet>
      <dgm:spPr/>
    </dgm:pt>
    <dgm:pt modelId="{2E61AF97-03F3-4B60-B882-F30801ECBB9A}" type="pres">
      <dgm:prSet presAssocID="{7A67D671-F4D1-4CDC-8CB8-A6756510233A}" presName="sibTrans" presStyleCnt="0"/>
      <dgm:spPr/>
    </dgm:pt>
    <dgm:pt modelId="{23FC9B53-412D-48DA-8BC0-946100FA1DE2}" type="pres">
      <dgm:prSet presAssocID="{3D502594-99B5-4346-966E-F1AC424F129B}" presName="compNode" presStyleCnt="0"/>
      <dgm:spPr/>
    </dgm:pt>
    <dgm:pt modelId="{89C76EA1-9064-47F4-966A-5E7748525951}" type="pres">
      <dgm:prSet presAssocID="{3D502594-99B5-4346-966E-F1AC424F129B}" presName="bgRect" presStyleLbl="bgShp" presStyleIdx="4" presStyleCnt="5"/>
      <dgm:spPr/>
    </dgm:pt>
    <dgm:pt modelId="{CB599A16-5B71-43FD-9804-B93929593C12}" type="pres">
      <dgm:prSet presAssocID="{3D502594-99B5-4346-966E-F1AC424F129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E1A4CDC2-4D94-4829-8A66-9C4C051FE133}" type="pres">
      <dgm:prSet presAssocID="{3D502594-99B5-4346-966E-F1AC424F129B}" presName="spaceRect" presStyleCnt="0"/>
      <dgm:spPr/>
    </dgm:pt>
    <dgm:pt modelId="{6C07539D-FC09-47E3-A8B1-12598E200E8A}" type="pres">
      <dgm:prSet presAssocID="{3D502594-99B5-4346-966E-F1AC424F129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AC89309-5D0B-4A1C-AF18-4F68364586C2}" type="presOf" srcId="{13AF39D5-4757-43FF-B0A6-CA10163E65A5}" destId="{A633FD90-3C1F-4CFE-896F-A166E9DAA3F2}" srcOrd="0" destOrd="0" presId="urn:microsoft.com/office/officeart/2018/2/layout/IconVerticalSolidList"/>
    <dgm:cxn modelId="{F0A1C616-9063-4970-8F54-B43524EB3B5C}" srcId="{193286F4-9477-4516-9CB1-E881D32F78D0}" destId="{4719E6D0-B67F-455A-9D51-1C19B96B4A4B}" srcOrd="3" destOrd="0" parTransId="{AB53AFB0-05C7-42F5-AC0A-4F48EF3B3ECE}" sibTransId="{7A67D671-F4D1-4CDC-8CB8-A6756510233A}"/>
    <dgm:cxn modelId="{13952F62-A472-4C4F-B100-D06AB48BAC1B}" type="presOf" srcId="{3D502594-99B5-4346-966E-F1AC424F129B}" destId="{6C07539D-FC09-47E3-A8B1-12598E200E8A}" srcOrd="0" destOrd="0" presId="urn:microsoft.com/office/officeart/2018/2/layout/IconVerticalSolidList"/>
    <dgm:cxn modelId="{935A5252-4C8C-4980-8D54-FFE62B4A0422}" type="presOf" srcId="{193286F4-9477-4516-9CB1-E881D32F78D0}" destId="{7EF8CBD1-6C75-4060-9735-1C8D196DA2A1}" srcOrd="0" destOrd="0" presId="urn:microsoft.com/office/officeart/2018/2/layout/IconVerticalSolidList"/>
    <dgm:cxn modelId="{64990354-E5FC-4B47-A551-EE01286B3039}" type="presOf" srcId="{4719E6D0-B67F-455A-9D51-1C19B96B4A4B}" destId="{175FC89E-CEB3-47D5-B7D1-77204F217DE7}" srcOrd="0" destOrd="0" presId="urn:microsoft.com/office/officeart/2018/2/layout/IconVerticalSolidList"/>
    <dgm:cxn modelId="{7B7F3F7F-4335-4763-97DA-1D5EB5D453D8}" srcId="{193286F4-9477-4516-9CB1-E881D32F78D0}" destId="{77E8B852-EC4E-45F6-88AE-73A128B84FF0}" srcOrd="0" destOrd="0" parTransId="{F68F4B49-6F40-4E8A-B2F9-5AB66912422C}" sibTransId="{737068A7-E522-412E-B8BD-756DE690AD07}"/>
    <dgm:cxn modelId="{774AC992-C7CE-4D86-AAEC-0A4699EA14BA}" srcId="{193286F4-9477-4516-9CB1-E881D32F78D0}" destId="{13AF39D5-4757-43FF-B0A6-CA10163E65A5}" srcOrd="1" destOrd="0" parTransId="{61A3E65E-E1C6-4D31-BD52-69FD4F1EC4CA}" sibTransId="{463E3BDB-7A24-4FF3-B97F-4089660798DF}"/>
    <dgm:cxn modelId="{3371089A-0E93-4ABD-B3FA-87C6B5E2A401}" type="presOf" srcId="{77E8B852-EC4E-45F6-88AE-73A128B84FF0}" destId="{0F2B6560-16CE-4C9C-9ECA-320EEBCC6379}" srcOrd="0" destOrd="0" presId="urn:microsoft.com/office/officeart/2018/2/layout/IconVerticalSolidList"/>
    <dgm:cxn modelId="{0414FFAC-B241-46EF-88B3-01444D069875}" srcId="{193286F4-9477-4516-9CB1-E881D32F78D0}" destId="{02E89B78-B53E-400B-80E9-1B051497F4DB}" srcOrd="2" destOrd="0" parTransId="{58C130F9-9C37-4B12-934F-E6E1B2071FDB}" sibTransId="{D056C524-4E07-4BFC-8F6C-BDE54E07EAF2}"/>
    <dgm:cxn modelId="{B23783B6-F86B-4127-A0D4-D7CBB268F0B0}" srcId="{193286F4-9477-4516-9CB1-E881D32F78D0}" destId="{3D502594-99B5-4346-966E-F1AC424F129B}" srcOrd="4" destOrd="0" parTransId="{3E2D572F-495E-4831-B355-6F981BCBCBB6}" sibTransId="{F3E281B3-F59C-4B1F-A407-AAC057814D76}"/>
    <dgm:cxn modelId="{933135C2-ACB2-43A0-A0F1-E2333AEAD779}" type="presOf" srcId="{02E89B78-B53E-400B-80E9-1B051497F4DB}" destId="{17E02E06-EB2F-4309-B9AF-4BF041F8F344}" srcOrd="0" destOrd="0" presId="urn:microsoft.com/office/officeart/2018/2/layout/IconVerticalSolidList"/>
    <dgm:cxn modelId="{914E1F99-DD33-46C5-ABFA-59FB833E8591}" type="presParOf" srcId="{7EF8CBD1-6C75-4060-9735-1C8D196DA2A1}" destId="{38CEE2A9-D1A6-437A-AE90-BB5CD54040FD}" srcOrd="0" destOrd="0" presId="urn:microsoft.com/office/officeart/2018/2/layout/IconVerticalSolidList"/>
    <dgm:cxn modelId="{B229317D-FCE2-4FCE-8687-F1B6AF3D7928}" type="presParOf" srcId="{38CEE2A9-D1A6-437A-AE90-BB5CD54040FD}" destId="{AD32F62E-D212-4F21-8E2D-5AB92EBEDE4E}" srcOrd="0" destOrd="0" presId="urn:microsoft.com/office/officeart/2018/2/layout/IconVerticalSolidList"/>
    <dgm:cxn modelId="{9EA6D0EF-990F-4497-B044-C6C028C29490}" type="presParOf" srcId="{38CEE2A9-D1A6-437A-AE90-BB5CD54040FD}" destId="{40D524CF-ABAF-4E89-83E5-D35A79B33579}" srcOrd="1" destOrd="0" presId="urn:microsoft.com/office/officeart/2018/2/layout/IconVerticalSolidList"/>
    <dgm:cxn modelId="{55FF6426-7A00-495F-A20A-0DB08ACB4EF2}" type="presParOf" srcId="{38CEE2A9-D1A6-437A-AE90-BB5CD54040FD}" destId="{1820169D-3370-4A29-BA1F-39CE31BF3DC8}" srcOrd="2" destOrd="0" presId="urn:microsoft.com/office/officeart/2018/2/layout/IconVerticalSolidList"/>
    <dgm:cxn modelId="{2755EA76-B575-4D8D-B3D3-9004E4196BF2}" type="presParOf" srcId="{38CEE2A9-D1A6-437A-AE90-BB5CD54040FD}" destId="{0F2B6560-16CE-4C9C-9ECA-320EEBCC6379}" srcOrd="3" destOrd="0" presId="urn:microsoft.com/office/officeart/2018/2/layout/IconVerticalSolidList"/>
    <dgm:cxn modelId="{AE9485D8-D622-4BB1-B36F-5558898391C2}" type="presParOf" srcId="{7EF8CBD1-6C75-4060-9735-1C8D196DA2A1}" destId="{A78CEA62-4F92-46C7-AF24-DB5D7EBDD793}" srcOrd="1" destOrd="0" presId="urn:microsoft.com/office/officeart/2018/2/layout/IconVerticalSolidList"/>
    <dgm:cxn modelId="{BF2935B6-C751-4DDC-814B-2D56052D39EF}" type="presParOf" srcId="{7EF8CBD1-6C75-4060-9735-1C8D196DA2A1}" destId="{B3FBFF1F-235F-485E-AAB4-4B30A637081C}" srcOrd="2" destOrd="0" presId="urn:microsoft.com/office/officeart/2018/2/layout/IconVerticalSolidList"/>
    <dgm:cxn modelId="{F6B2AA6D-F9D2-4F9E-BBA1-D4F46CA78931}" type="presParOf" srcId="{B3FBFF1F-235F-485E-AAB4-4B30A637081C}" destId="{4518C1B7-7AFE-4FE7-B86C-3F41138CAC8B}" srcOrd="0" destOrd="0" presId="urn:microsoft.com/office/officeart/2018/2/layout/IconVerticalSolidList"/>
    <dgm:cxn modelId="{4FCBB55E-61AB-4116-8B75-13C7567DD6FB}" type="presParOf" srcId="{B3FBFF1F-235F-485E-AAB4-4B30A637081C}" destId="{D366DD33-B856-4BBF-A289-8FB83F0A842D}" srcOrd="1" destOrd="0" presId="urn:microsoft.com/office/officeart/2018/2/layout/IconVerticalSolidList"/>
    <dgm:cxn modelId="{8CBA7D99-C942-4F6A-BDD6-CBB693983F01}" type="presParOf" srcId="{B3FBFF1F-235F-485E-AAB4-4B30A637081C}" destId="{2CB8A623-7B01-446C-98E4-EA2B4BD86E0A}" srcOrd="2" destOrd="0" presId="urn:microsoft.com/office/officeart/2018/2/layout/IconVerticalSolidList"/>
    <dgm:cxn modelId="{6D4A3071-6B22-47B8-BEEA-8B8F8E38E79C}" type="presParOf" srcId="{B3FBFF1F-235F-485E-AAB4-4B30A637081C}" destId="{A633FD90-3C1F-4CFE-896F-A166E9DAA3F2}" srcOrd="3" destOrd="0" presId="urn:microsoft.com/office/officeart/2018/2/layout/IconVerticalSolidList"/>
    <dgm:cxn modelId="{4D359F63-035C-48E6-955F-B024F92105A4}" type="presParOf" srcId="{7EF8CBD1-6C75-4060-9735-1C8D196DA2A1}" destId="{A43D3901-6A5F-4A38-BDD5-CA1E590ECD21}" srcOrd="3" destOrd="0" presId="urn:microsoft.com/office/officeart/2018/2/layout/IconVerticalSolidList"/>
    <dgm:cxn modelId="{B58578B1-5B47-4D11-80CD-833323953975}" type="presParOf" srcId="{7EF8CBD1-6C75-4060-9735-1C8D196DA2A1}" destId="{FF007701-B190-492E-966E-FCAEE8E349D6}" srcOrd="4" destOrd="0" presId="urn:microsoft.com/office/officeart/2018/2/layout/IconVerticalSolidList"/>
    <dgm:cxn modelId="{AAFDDAD7-06A7-4F3B-BE38-0D096E88B1EB}" type="presParOf" srcId="{FF007701-B190-492E-966E-FCAEE8E349D6}" destId="{439E494C-2634-47C5-BAE5-5C4B69AF20C0}" srcOrd="0" destOrd="0" presId="urn:microsoft.com/office/officeart/2018/2/layout/IconVerticalSolidList"/>
    <dgm:cxn modelId="{E230B936-0239-4859-BE8F-E56A0A2FF63A}" type="presParOf" srcId="{FF007701-B190-492E-966E-FCAEE8E349D6}" destId="{81CACEFB-A1D2-4329-814D-E8EA2165F8D2}" srcOrd="1" destOrd="0" presId="urn:microsoft.com/office/officeart/2018/2/layout/IconVerticalSolidList"/>
    <dgm:cxn modelId="{0EAF2E08-AA59-4320-BF4D-BFAA6D0E3CE2}" type="presParOf" srcId="{FF007701-B190-492E-966E-FCAEE8E349D6}" destId="{14E86FE9-0BC1-4E7E-A3C3-157F4F8CF2E7}" srcOrd="2" destOrd="0" presId="urn:microsoft.com/office/officeart/2018/2/layout/IconVerticalSolidList"/>
    <dgm:cxn modelId="{3639A8B3-24C1-4BC2-A31F-AF6EBA2AFCAB}" type="presParOf" srcId="{FF007701-B190-492E-966E-FCAEE8E349D6}" destId="{17E02E06-EB2F-4309-B9AF-4BF041F8F344}" srcOrd="3" destOrd="0" presId="urn:microsoft.com/office/officeart/2018/2/layout/IconVerticalSolidList"/>
    <dgm:cxn modelId="{3DC76747-8C43-44BB-ACE7-D8DE30046052}" type="presParOf" srcId="{7EF8CBD1-6C75-4060-9735-1C8D196DA2A1}" destId="{2056A11F-CB9B-4EB0-9541-308D5EF7AAB6}" srcOrd="5" destOrd="0" presId="urn:microsoft.com/office/officeart/2018/2/layout/IconVerticalSolidList"/>
    <dgm:cxn modelId="{BD854133-1B0A-4C32-8249-A1C9A1165FF7}" type="presParOf" srcId="{7EF8CBD1-6C75-4060-9735-1C8D196DA2A1}" destId="{57F8B209-C025-4DAA-AF27-1023318E5708}" srcOrd="6" destOrd="0" presId="urn:microsoft.com/office/officeart/2018/2/layout/IconVerticalSolidList"/>
    <dgm:cxn modelId="{37EC2A89-C7AE-41C0-AF5E-4DF8B1C98EEE}" type="presParOf" srcId="{57F8B209-C025-4DAA-AF27-1023318E5708}" destId="{F1AA3C79-7C3A-4820-8D4E-BF71D72933CA}" srcOrd="0" destOrd="0" presId="urn:microsoft.com/office/officeart/2018/2/layout/IconVerticalSolidList"/>
    <dgm:cxn modelId="{7EE134B1-1FC8-496E-B683-F8B1C4FA4E68}" type="presParOf" srcId="{57F8B209-C025-4DAA-AF27-1023318E5708}" destId="{59019667-DFA9-44FF-92FE-181E14F09B3C}" srcOrd="1" destOrd="0" presId="urn:microsoft.com/office/officeart/2018/2/layout/IconVerticalSolidList"/>
    <dgm:cxn modelId="{9CE821CB-F7C6-4E56-BEC4-315AF63BA61C}" type="presParOf" srcId="{57F8B209-C025-4DAA-AF27-1023318E5708}" destId="{93D9EF20-5BE9-4D38-A179-2BE306E0A7F0}" srcOrd="2" destOrd="0" presId="urn:microsoft.com/office/officeart/2018/2/layout/IconVerticalSolidList"/>
    <dgm:cxn modelId="{1704B809-895D-40F5-A66C-25F8C0BD23B8}" type="presParOf" srcId="{57F8B209-C025-4DAA-AF27-1023318E5708}" destId="{175FC89E-CEB3-47D5-B7D1-77204F217DE7}" srcOrd="3" destOrd="0" presId="urn:microsoft.com/office/officeart/2018/2/layout/IconVerticalSolidList"/>
    <dgm:cxn modelId="{A65FEF67-3FF6-4A19-BD44-65CA165E0C78}" type="presParOf" srcId="{7EF8CBD1-6C75-4060-9735-1C8D196DA2A1}" destId="{2E61AF97-03F3-4B60-B882-F30801ECBB9A}" srcOrd="7" destOrd="0" presId="urn:microsoft.com/office/officeart/2018/2/layout/IconVerticalSolidList"/>
    <dgm:cxn modelId="{9D95CF15-6991-4C73-A581-833DB6304EE6}" type="presParOf" srcId="{7EF8CBD1-6C75-4060-9735-1C8D196DA2A1}" destId="{23FC9B53-412D-48DA-8BC0-946100FA1DE2}" srcOrd="8" destOrd="0" presId="urn:microsoft.com/office/officeart/2018/2/layout/IconVerticalSolidList"/>
    <dgm:cxn modelId="{A215C8E4-37A0-4250-8A2C-0AEFFA50EA46}" type="presParOf" srcId="{23FC9B53-412D-48DA-8BC0-946100FA1DE2}" destId="{89C76EA1-9064-47F4-966A-5E7748525951}" srcOrd="0" destOrd="0" presId="urn:microsoft.com/office/officeart/2018/2/layout/IconVerticalSolidList"/>
    <dgm:cxn modelId="{690BD1BA-F1D9-490B-9E64-74B916C85798}" type="presParOf" srcId="{23FC9B53-412D-48DA-8BC0-946100FA1DE2}" destId="{CB599A16-5B71-43FD-9804-B93929593C12}" srcOrd="1" destOrd="0" presId="urn:microsoft.com/office/officeart/2018/2/layout/IconVerticalSolidList"/>
    <dgm:cxn modelId="{FC86E77D-E2A9-4CD8-AACC-E1637216EE09}" type="presParOf" srcId="{23FC9B53-412D-48DA-8BC0-946100FA1DE2}" destId="{E1A4CDC2-4D94-4829-8A66-9C4C051FE133}" srcOrd="2" destOrd="0" presId="urn:microsoft.com/office/officeart/2018/2/layout/IconVerticalSolidList"/>
    <dgm:cxn modelId="{5B34D332-0909-4B66-8B1A-24D749F389E8}" type="presParOf" srcId="{23FC9B53-412D-48DA-8BC0-946100FA1DE2}" destId="{6C07539D-FC09-47E3-A8B1-12598E200E8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32F62E-D212-4F21-8E2D-5AB92EBEDE4E}">
      <dsp:nvSpPr>
        <dsp:cNvPr id="0" name=""/>
        <dsp:cNvSpPr/>
      </dsp:nvSpPr>
      <dsp:spPr>
        <a:xfrm>
          <a:off x="0" y="3844"/>
          <a:ext cx="5641974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524CF-ABAF-4E89-83E5-D35A79B33579}">
      <dsp:nvSpPr>
        <dsp:cNvPr id="0" name=""/>
        <dsp:cNvSpPr/>
      </dsp:nvSpPr>
      <dsp:spPr>
        <a:xfrm>
          <a:off x="247725" y="188103"/>
          <a:ext cx="450409" cy="4504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2B6560-16CE-4C9C-9ECA-320EEBCC6379}">
      <dsp:nvSpPr>
        <dsp:cNvPr id="0" name=""/>
        <dsp:cNvSpPr/>
      </dsp:nvSpPr>
      <dsp:spPr>
        <a:xfrm>
          <a:off x="945860" y="3844"/>
          <a:ext cx="4696114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Analysing the factors of Work-Related Stress</a:t>
          </a:r>
          <a:endParaRPr lang="en-US" sz="1700" kern="1200"/>
        </a:p>
      </dsp:txBody>
      <dsp:txXfrm>
        <a:off x="945860" y="3844"/>
        <a:ext cx="4696114" cy="818926"/>
      </dsp:txXfrm>
    </dsp:sp>
    <dsp:sp modelId="{4518C1B7-7AFE-4FE7-B86C-3F41138CAC8B}">
      <dsp:nvSpPr>
        <dsp:cNvPr id="0" name=""/>
        <dsp:cNvSpPr/>
      </dsp:nvSpPr>
      <dsp:spPr>
        <a:xfrm>
          <a:off x="0" y="1027503"/>
          <a:ext cx="5641974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66DD33-B856-4BBF-A289-8FB83F0A842D}">
      <dsp:nvSpPr>
        <dsp:cNvPr id="0" name=""/>
        <dsp:cNvSpPr/>
      </dsp:nvSpPr>
      <dsp:spPr>
        <a:xfrm>
          <a:off x="247725" y="1211761"/>
          <a:ext cx="450409" cy="4504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33FD90-3C1F-4CFE-896F-A166E9DAA3F2}">
      <dsp:nvSpPr>
        <dsp:cNvPr id="0" name=""/>
        <dsp:cNvSpPr/>
      </dsp:nvSpPr>
      <dsp:spPr>
        <a:xfrm>
          <a:off x="945860" y="1027503"/>
          <a:ext cx="4696114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•A Research-informed discussion on the nature and impact of the complex problem on employees and their organizations.</a:t>
          </a:r>
          <a:endParaRPr lang="en-US" sz="1700" kern="1200"/>
        </a:p>
      </dsp:txBody>
      <dsp:txXfrm>
        <a:off x="945860" y="1027503"/>
        <a:ext cx="4696114" cy="818926"/>
      </dsp:txXfrm>
    </dsp:sp>
    <dsp:sp modelId="{439E494C-2634-47C5-BAE5-5C4B69AF20C0}">
      <dsp:nvSpPr>
        <dsp:cNvPr id="0" name=""/>
        <dsp:cNvSpPr/>
      </dsp:nvSpPr>
      <dsp:spPr>
        <a:xfrm>
          <a:off x="0" y="2051161"/>
          <a:ext cx="5641974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ACEFB-A1D2-4329-814D-E8EA2165F8D2}">
      <dsp:nvSpPr>
        <dsp:cNvPr id="0" name=""/>
        <dsp:cNvSpPr/>
      </dsp:nvSpPr>
      <dsp:spPr>
        <a:xfrm>
          <a:off x="247725" y="2235420"/>
          <a:ext cx="450409" cy="4504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E02E06-EB2F-4309-B9AF-4BF041F8F344}">
      <dsp:nvSpPr>
        <dsp:cNvPr id="0" name=""/>
        <dsp:cNvSpPr/>
      </dsp:nvSpPr>
      <dsp:spPr>
        <a:xfrm>
          <a:off x="945860" y="2051161"/>
          <a:ext cx="4696114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•A Research –informed cause-and-effect analysis of the complex problem.</a:t>
          </a:r>
          <a:endParaRPr lang="en-US" sz="1700" kern="1200"/>
        </a:p>
      </dsp:txBody>
      <dsp:txXfrm>
        <a:off x="945860" y="2051161"/>
        <a:ext cx="4696114" cy="818926"/>
      </dsp:txXfrm>
    </dsp:sp>
    <dsp:sp modelId="{F1AA3C79-7C3A-4820-8D4E-BF71D72933CA}">
      <dsp:nvSpPr>
        <dsp:cNvPr id="0" name=""/>
        <dsp:cNvSpPr/>
      </dsp:nvSpPr>
      <dsp:spPr>
        <a:xfrm>
          <a:off x="0" y="3074820"/>
          <a:ext cx="5641974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019667-DFA9-44FF-92FE-181E14F09B3C}">
      <dsp:nvSpPr>
        <dsp:cNvPr id="0" name=""/>
        <dsp:cNvSpPr/>
      </dsp:nvSpPr>
      <dsp:spPr>
        <a:xfrm>
          <a:off x="247725" y="3259078"/>
          <a:ext cx="450409" cy="4504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5FC89E-CEB3-47D5-B7D1-77204F217DE7}">
      <dsp:nvSpPr>
        <dsp:cNvPr id="0" name=""/>
        <dsp:cNvSpPr/>
      </dsp:nvSpPr>
      <dsp:spPr>
        <a:xfrm>
          <a:off x="945860" y="3074820"/>
          <a:ext cx="4696114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•A PESTLE analysis of the macro-environmental factors contributing to the complex problem.</a:t>
          </a:r>
          <a:endParaRPr lang="en-US" sz="1700" kern="1200"/>
        </a:p>
      </dsp:txBody>
      <dsp:txXfrm>
        <a:off x="945860" y="3074820"/>
        <a:ext cx="4696114" cy="818926"/>
      </dsp:txXfrm>
    </dsp:sp>
    <dsp:sp modelId="{89C76EA1-9064-47F4-966A-5E7748525951}">
      <dsp:nvSpPr>
        <dsp:cNvPr id="0" name=""/>
        <dsp:cNvSpPr/>
      </dsp:nvSpPr>
      <dsp:spPr>
        <a:xfrm>
          <a:off x="0" y="4098478"/>
          <a:ext cx="5641974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599A16-5B71-43FD-9804-B93929593C12}">
      <dsp:nvSpPr>
        <dsp:cNvPr id="0" name=""/>
        <dsp:cNvSpPr/>
      </dsp:nvSpPr>
      <dsp:spPr>
        <a:xfrm>
          <a:off x="247725" y="4282737"/>
          <a:ext cx="450409" cy="45040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7539D-FC09-47E3-A8B1-12598E200E8A}">
      <dsp:nvSpPr>
        <dsp:cNvPr id="0" name=""/>
        <dsp:cNvSpPr/>
      </dsp:nvSpPr>
      <dsp:spPr>
        <a:xfrm>
          <a:off x="945860" y="4098478"/>
          <a:ext cx="4696114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•An evaluation of alternative solutions to work-related stress with an aim of choosing the most appropriate solution among these alternatives.</a:t>
          </a:r>
          <a:endParaRPr lang="en-US" sz="1700" kern="1200"/>
        </a:p>
      </dsp:txBody>
      <dsp:txXfrm>
        <a:off x="945860" y="4098478"/>
        <a:ext cx="4696114" cy="818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13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100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129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073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0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68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039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03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9530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472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4447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EA36863-53CF-4AC7-AD38-7B1AC55A96C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6066F93-5BF3-4269-AA09-8FF38F79450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12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1ygQ_jg-J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1FD66-F790-4351-9423-88B2D4F3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508" y="5173249"/>
            <a:ext cx="10815640" cy="1320744"/>
          </a:xfrm>
        </p:spPr>
        <p:txBody>
          <a:bodyPr>
            <a:noAutofit/>
          </a:bodyPr>
          <a:lstStyle/>
          <a:p>
            <a:r>
              <a:rPr lang="en-GB" sz="4000" dirty="0"/>
              <a:t>Name: Addis Richardson </a:t>
            </a:r>
            <a:br>
              <a:rPr lang="en-GB" sz="4000" dirty="0"/>
            </a:br>
            <a:r>
              <a:rPr lang="en-GB" sz="4000" dirty="0"/>
              <a:t>lecturer: SUJEEWA HERATH</a:t>
            </a:r>
            <a:br>
              <a:rPr lang="en-GB" sz="4000" dirty="0"/>
            </a:br>
            <a:r>
              <a:rPr lang="en-GB" sz="4000" dirty="0"/>
              <a:t>STUDENT : 2028001</a:t>
            </a:r>
            <a:br>
              <a:rPr lang="en-GB" sz="4000" dirty="0"/>
            </a:br>
            <a:r>
              <a:rPr lang="en-GB" sz="4000" dirty="0"/>
              <a:t>MOODLE: BMSW4004</a:t>
            </a:r>
            <a:br>
              <a:rPr lang="en-GB" sz="4000" dirty="0"/>
            </a:br>
            <a:endParaRPr lang="en-GB" sz="40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1CA3D4-19B2-4DD9-A467-5CA1AE423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518638" y="-1320713"/>
            <a:ext cx="8404636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840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92271C-32AA-4020-A63C-71695F923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6757FAF-BCB3-41BA-A216-F32B5EE2B1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173861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344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476D4-06A4-4E53-AFF9-DDC511AD9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Question 1: nature of work related stress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9F2E4-13B5-4B61-BF92-7AF4DC1C9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r>
              <a:rPr lang="en-GB" dirty="0"/>
              <a:t>Stress is a psychological state with both cognitive and emotional constituents. In other words stress includes a significant amount of demands and pressures that typically affects the well-being of an individual.</a:t>
            </a:r>
          </a:p>
          <a:p>
            <a:r>
              <a:rPr lang="en-GB" dirty="0"/>
              <a:t>Additionally the importance of an individual failing to cope, otherwise unmanageable. (Mackay </a:t>
            </a:r>
            <a:r>
              <a:rPr lang="en-GB" dirty="0" err="1"/>
              <a:t>et.all</a:t>
            </a:r>
            <a:r>
              <a:rPr lang="en-GB" dirty="0"/>
              <a:t>, 2004, p.93)</a:t>
            </a:r>
          </a:p>
          <a:p>
            <a:endParaRPr lang="en-GB" dirty="0"/>
          </a:p>
          <a:p>
            <a:r>
              <a:rPr lang="en-GB" dirty="0"/>
              <a:t>According to HSE</a:t>
            </a:r>
          </a:p>
          <a:p>
            <a:r>
              <a:rPr lang="en-GB" dirty="0"/>
              <a:t>"the </a:t>
            </a:r>
            <a:r>
              <a:rPr lang="en-GB" dirty="0" err="1"/>
              <a:t>adverese</a:t>
            </a:r>
            <a:r>
              <a:rPr lang="en-GB" dirty="0"/>
              <a:t> reaction people have to </a:t>
            </a:r>
            <a:r>
              <a:rPr lang="en-GB" dirty="0" err="1"/>
              <a:t>excesssive</a:t>
            </a:r>
            <a:r>
              <a:rPr lang="en-GB" dirty="0"/>
              <a:t> pressures or other types of demand places on them at work" (HSE' webnmar,2020)</a:t>
            </a:r>
          </a:p>
        </p:txBody>
      </p:sp>
    </p:spTree>
    <p:extLst>
      <p:ext uri="{BB962C8B-B14F-4D97-AF65-F5344CB8AC3E}">
        <p14:creationId xmlns:p14="http://schemas.microsoft.com/office/powerpoint/2010/main" val="3979223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B374C-7F49-449A-BCA7-000CF2E5A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BENEFITS OF ADDRESSING WORK-RELATED STRESS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C1325-77CA-4ED7-84CE-4878AEA7D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r>
              <a:rPr lang="en-GB" dirty="0"/>
              <a:t>BUSINESS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 dirty="0"/>
              <a:t>Increased turnover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 dirty="0"/>
              <a:t>Enhance customer service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 dirty="0"/>
              <a:t>Fewer days lost from sickness absence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 dirty="0"/>
              <a:t>Increased productivity and improved work quality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 dirty="0"/>
              <a:t>Improves work satisfaction</a:t>
            </a:r>
          </a:p>
          <a:p>
            <a:pPr>
              <a:buFont typeface="Arial" panose="020B0602020104020603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096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3463B-D5D6-40FF-A121-41A4CDA0D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impact of </a:t>
            </a:r>
            <a:r>
              <a:rPr lang="en-GB" dirty="0"/>
              <a:t>work related stress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B1E04-C138-4EEF-B9BF-A1C5CBC83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>
              <a:buFont typeface="Wingdings" panose="020B0602020104020603" pitchFamily="34" charset="0"/>
              <a:buChar char="Ø"/>
            </a:pPr>
            <a:r>
              <a:rPr lang="en-GB" dirty="0"/>
              <a:t>Physical and phycological symptoms such as headaches anxiety depressions</a:t>
            </a:r>
          </a:p>
          <a:p>
            <a:pPr>
              <a:buFont typeface="Wingdings" panose="020B0602020104020603" pitchFamily="34" charset="0"/>
              <a:buChar char="Ø"/>
            </a:pPr>
            <a:r>
              <a:rPr lang="en-GB" dirty="0"/>
              <a:t>Clinical disorders and cardio vascular and any other type of heart disease</a:t>
            </a:r>
          </a:p>
          <a:p>
            <a:pPr>
              <a:buFont typeface="Wingdings" panose="020B0602020104020603" pitchFamily="34" charset="0"/>
              <a:buChar char="Ø"/>
            </a:pPr>
            <a:r>
              <a:rPr lang="en-GB" dirty="0"/>
              <a:t>The threat of losing the job</a:t>
            </a:r>
          </a:p>
          <a:p>
            <a:pPr>
              <a:buFont typeface="Wingdings" panose="020B0602020104020603" pitchFamily="34" charset="0"/>
              <a:buChar char="Ø"/>
            </a:pPr>
            <a:r>
              <a:rPr lang="en-GB" dirty="0"/>
              <a:t>Lost of income</a:t>
            </a:r>
          </a:p>
          <a:p>
            <a:pPr>
              <a:buFont typeface="Wingdings" panose="020B0602020104020603" pitchFamily="34" charset="0"/>
              <a:buChar char="Ø"/>
            </a:pPr>
            <a:r>
              <a:rPr lang="en-GB" dirty="0"/>
              <a:t>Lack of work life balance</a:t>
            </a:r>
          </a:p>
          <a:p>
            <a:pPr>
              <a:buFont typeface="Wingdings" panose="020B0602020104020603" pitchFamily="34" charset="0"/>
              <a:buChar char="Ø"/>
            </a:pPr>
            <a:endParaRPr lang="en-GB" dirty="0"/>
          </a:p>
          <a:p>
            <a:pPr>
              <a:buFont typeface="Wingdings" panose="020B0602020104020603" pitchFamily="34" charset="0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428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0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252D390-8767-45A2-9A51-307D66F5A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PESTEL Analysis</a:t>
            </a:r>
          </a:p>
        </p:txBody>
      </p:sp>
      <p:graphicFrame>
        <p:nvGraphicFramePr>
          <p:cNvPr id="26" name="Table 9">
            <a:extLst>
              <a:ext uri="{FF2B5EF4-FFF2-40B4-BE49-F238E27FC236}">
                <a16:creationId xmlns:a16="http://schemas.microsoft.com/office/drawing/2014/main" id="{4EA023FF-2DE7-4BED-AA77-44EF106952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219071"/>
              </p:ext>
            </p:extLst>
          </p:nvPr>
        </p:nvGraphicFramePr>
        <p:xfrm>
          <a:off x="5603875" y="1727545"/>
          <a:ext cx="5641976" cy="3374337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{00A15C55-8517-42AA-B614-E9B94910E393}</a:tableStyleId>
              </a:tblPr>
              <a:tblGrid>
                <a:gridCol w="945903">
                  <a:extLst>
                    <a:ext uri="{9D8B030D-6E8A-4147-A177-3AD203B41FA5}">
                      <a16:colId xmlns:a16="http://schemas.microsoft.com/office/drawing/2014/main" val="1482728406"/>
                    </a:ext>
                  </a:extLst>
                </a:gridCol>
                <a:gridCol w="994239">
                  <a:extLst>
                    <a:ext uri="{9D8B030D-6E8A-4147-A177-3AD203B41FA5}">
                      <a16:colId xmlns:a16="http://schemas.microsoft.com/office/drawing/2014/main" val="1506294709"/>
                    </a:ext>
                  </a:extLst>
                </a:gridCol>
                <a:gridCol w="898468">
                  <a:extLst>
                    <a:ext uri="{9D8B030D-6E8A-4147-A177-3AD203B41FA5}">
                      <a16:colId xmlns:a16="http://schemas.microsoft.com/office/drawing/2014/main" val="2891125427"/>
                    </a:ext>
                  </a:extLst>
                </a:gridCol>
                <a:gridCol w="923988">
                  <a:extLst>
                    <a:ext uri="{9D8B030D-6E8A-4147-A177-3AD203B41FA5}">
                      <a16:colId xmlns:a16="http://schemas.microsoft.com/office/drawing/2014/main" val="1131058659"/>
                    </a:ext>
                  </a:extLst>
                </a:gridCol>
                <a:gridCol w="939689">
                  <a:extLst>
                    <a:ext uri="{9D8B030D-6E8A-4147-A177-3AD203B41FA5}">
                      <a16:colId xmlns:a16="http://schemas.microsoft.com/office/drawing/2014/main" val="399702856"/>
                    </a:ext>
                  </a:extLst>
                </a:gridCol>
                <a:gridCol w="939689">
                  <a:extLst>
                    <a:ext uri="{9D8B030D-6E8A-4147-A177-3AD203B41FA5}">
                      <a16:colId xmlns:a16="http://schemas.microsoft.com/office/drawing/2014/main" val="1886299258"/>
                    </a:ext>
                  </a:extLst>
                </a:gridCol>
              </a:tblGrid>
              <a:tr h="482699"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Political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Economic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Social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Technological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Environmental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cap="none" spc="0">
                          <a:solidFill>
                            <a:schemeClr val="bg1"/>
                          </a:solidFill>
                        </a:rPr>
                        <a:t>LEGAL</a:t>
                      </a:r>
                    </a:p>
                  </a:txBody>
                  <a:tcPr marL="88798" marR="40985" marT="68306" marB="6830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088021"/>
                  </a:ext>
                </a:extLst>
              </a:tr>
              <a:tr h="482699"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Tax Policy</a:t>
                      </a:r>
                    </a:p>
                  </a:txBody>
                  <a:tcPr marL="88798" marR="40985" marT="68306" marB="6830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Economic recovery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Population growth rates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Automatic technology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Weather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Environmental laws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2233687"/>
                  </a:ext>
                </a:extLst>
              </a:tr>
              <a:tr h="642080"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Policies of the government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pandemic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Population pyramid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R-D Activity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Climate change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Anti trust laws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433212"/>
                  </a:ext>
                </a:extLst>
              </a:tr>
              <a:tr h="482699"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dishonest</a:t>
                      </a:r>
                    </a:p>
                  </a:txBody>
                  <a:tcPr marL="88798" marR="40985" marT="68306" marB="6830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Brexit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Career attitudes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Technological change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Heaviness from NGO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Consumerism laws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1836233"/>
                  </a:ext>
                </a:extLst>
              </a:tr>
              <a:tr h="642080"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International trade policy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Unemployment rates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Cultural norms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Technological awareness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Climate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Copyright and patent laws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030050"/>
                  </a:ext>
                </a:extLst>
              </a:tr>
              <a:tr h="642080"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Trade ban</a:t>
                      </a:r>
                    </a:p>
                  </a:txBody>
                  <a:tcPr marL="88798" marR="40985" marT="68306" marB="6830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Interest rates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Health consciousness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Level of innovation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Environmental Policies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cap="none" spc="0">
                          <a:solidFill>
                            <a:schemeClr val="tx1"/>
                          </a:solidFill>
                        </a:rPr>
                        <a:t>Health and safety laws</a:t>
                      </a:r>
                    </a:p>
                  </a:txBody>
                  <a:tcPr marL="88798" marR="40985" marT="68306" marB="6830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3153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7643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6B896-CE41-4525-A83C-EEFBBEA7E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7242417" cy="818711"/>
          </a:xfrm>
        </p:spPr>
        <p:txBody>
          <a:bodyPr/>
          <a:lstStyle/>
          <a:p>
            <a:r>
              <a:rPr lang="en-GB" dirty="0"/>
              <a:t>Fishbone Analysis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B496D1D-FA0B-43C6-A842-FDBE31257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3636" y="1220204"/>
            <a:ext cx="11166764" cy="505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36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BDC72-CD07-40C8-B3B2-A7FFEEBA4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Possible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26045-297D-4369-A44E-C4A127069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Requesting more flexible hours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Revamp of habitat.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Replacement of the job with a new job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FF0000"/>
                </a:solidFill>
              </a:rPr>
              <a:t>Requesting more support from the employer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FF0000"/>
                </a:solidFill>
              </a:rPr>
              <a:t>Seeking medical support such as counselling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2D5F45-EC65-49BD-ABB5-2340A954FA27}"/>
              </a:ext>
            </a:extLst>
          </p:cNvPr>
          <p:cNvSpPr txBox="1"/>
          <p:nvPr/>
        </p:nvSpPr>
        <p:spPr>
          <a:xfrm>
            <a:off x="2103120" y="4915989"/>
            <a:ext cx="618743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Requesting more support from the employer and Seeking medical support such as counselling can be chosen as my best solutions. </a:t>
            </a:r>
          </a:p>
        </p:txBody>
      </p:sp>
    </p:spTree>
    <p:extLst>
      <p:ext uri="{BB962C8B-B14F-4D97-AF65-F5344CB8AC3E}">
        <p14:creationId xmlns:p14="http://schemas.microsoft.com/office/powerpoint/2010/main" val="3205820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D6BC04-FF3B-4990-ACC9-0F926C4E5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PMI Analysis for my chosen best solutions.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6684E6-EC3A-40BC-96E8-87C4EC1277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6" b="3839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1A03F1-54A4-4449-8F76-7D79D3A605D4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>
                <a:solidFill>
                  <a:srgbClr val="FFFFFF"/>
                </a:solidFill>
              </a:rPr>
              <a:t>40+32-33=39</a:t>
            </a:r>
          </a:p>
        </p:txBody>
      </p:sp>
    </p:spTree>
    <p:extLst>
      <p:ext uri="{BB962C8B-B14F-4D97-AF65-F5344CB8AC3E}">
        <p14:creationId xmlns:p14="http://schemas.microsoft.com/office/powerpoint/2010/main" val="324245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3EDF9A8-16FA-4AB0-84C1-62DAD273D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br>
              <a:rPr lang="en-GB">
                <a:solidFill>
                  <a:srgbClr val="FFFFFF"/>
                </a:solidFill>
              </a:rPr>
            </a:br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pic>
        <p:nvPicPr>
          <p:cNvPr id="7" name="Picture 6" descr="Many question marks on black background">
            <a:extLst>
              <a:ext uri="{FF2B5EF4-FFF2-40B4-BE49-F238E27FC236}">
                <a16:creationId xmlns:a16="http://schemas.microsoft.com/office/drawing/2014/main" id="{84884A17-7082-4C97-B101-94C5AD10F5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03" r="1" b="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C057B-4391-456B-8943-91E0FB209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•work related stress is harmful for both employees and employers </a:t>
            </a:r>
          </a:p>
          <a:p>
            <a:r>
              <a:rPr lang="en-GB" dirty="0">
                <a:solidFill>
                  <a:srgbClr val="FFFFFF"/>
                </a:solidFill>
              </a:rPr>
              <a:t>•with proper action plans and attention from management the work related stress issue can be resolved</a:t>
            </a:r>
          </a:p>
          <a:p>
            <a:r>
              <a:rPr lang="en-GB" dirty="0">
                <a:solidFill>
                  <a:srgbClr val="FFFFFF"/>
                </a:solidFill>
              </a:rPr>
              <a:t>•have multiple negative consequences for both workers and employers </a:t>
            </a:r>
          </a:p>
        </p:txBody>
      </p:sp>
    </p:spTree>
    <p:extLst>
      <p:ext uri="{BB962C8B-B14F-4D97-AF65-F5344CB8AC3E}">
        <p14:creationId xmlns:p14="http://schemas.microsoft.com/office/powerpoint/2010/main" val="4259988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B0890400-BB8B-4A44-AB63-65C7CA223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A98A5B-EADF-482C-ABA9-40B5525F5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/>
              <a:t>reference</a:t>
            </a:r>
          </a:p>
        </p:txBody>
      </p:sp>
      <p:cxnSp>
        <p:nvCxnSpPr>
          <p:cNvPr id="16" name="Straight Connector 9">
            <a:extLst>
              <a:ext uri="{FF2B5EF4-FFF2-40B4-BE49-F238E27FC236}">
                <a16:creationId xmlns:a16="http://schemas.microsoft.com/office/drawing/2014/main" id="{4D39B797-CDC6-4529-8A36-9CBFC9816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77597" y="1600200"/>
            <a:ext cx="0" cy="36576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2D5E3-4F32-4B4C-9602-B050168750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9330" y="804333"/>
            <a:ext cx="6257721" cy="5249334"/>
          </a:xfrm>
        </p:spPr>
        <p:txBody>
          <a:bodyPr vert="horz" lIns="45720" tIns="45720" rIns="45720" bIns="45720" rtlCol="0" anchor="ctr">
            <a:normAutofit/>
          </a:bodyPr>
          <a:lstStyle/>
          <a:p>
            <a:r>
              <a:rPr lang="en-GB">
                <a:ea typeface="+mn-lt"/>
                <a:cs typeface="+mn-lt"/>
              </a:rPr>
              <a:t>MacKay*, C.J., Cousins, R., Kelly, P.J., Lee, S. and McCAIG, R.H., 2004. ‘Management Standards’ and work-related stress in the UK: policy background and science. </a:t>
            </a:r>
            <a:r>
              <a:rPr lang="en-GB" i="1">
                <a:ea typeface="+mn-lt"/>
                <a:cs typeface="+mn-lt"/>
              </a:rPr>
              <a:t>Work &amp; Stress</a:t>
            </a:r>
            <a:r>
              <a:rPr lang="en-GB">
                <a:ea typeface="+mn-lt"/>
                <a:cs typeface="+mn-lt"/>
              </a:rPr>
              <a:t>, </a:t>
            </a:r>
            <a:r>
              <a:rPr lang="en-GB" i="1">
                <a:ea typeface="+mn-lt"/>
                <a:cs typeface="+mn-lt"/>
              </a:rPr>
              <a:t>18</a:t>
            </a:r>
            <a:r>
              <a:rPr lang="en-GB">
                <a:ea typeface="+mn-lt"/>
                <a:cs typeface="+mn-lt"/>
              </a:rPr>
              <a:t>(2), pp.91-112.</a:t>
            </a:r>
          </a:p>
          <a:p>
            <a:r>
              <a:rPr lang="en-GB" dirty="0">
                <a:ea typeface="+mn-lt"/>
                <a:cs typeface="+mn-lt"/>
                <a:hlinkClick r:id="rId2"/>
              </a:rPr>
              <a:t>HSE' WEBNAR, AVAILABLE ON Mental Health - Work Related Stress - YouTube</a:t>
            </a:r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78641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B3A9A05067164AAED305EB266CE5FF" ma:contentTypeVersion="7" ma:contentTypeDescription="Create a new document." ma:contentTypeScope="" ma:versionID="b066965bc3e156a3675dff3c43fd8430">
  <xsd:schema xmlns:xsd="http://www.w3.org/2001/XMLSchema" xmlns:xs="http://www.w3.org/2001/XMLSchema" xmlns:p="http://schemas.microsoft.com/office/2006/metadata/properties" xmlns:ns3="6b5bd684-8631-4d35-bdcf-c9e38c7d488d" xmlns:ns4="37708af0-49d6-4626-adf7-ee8f7f4cc1b8" targetNamespace="http://schemas.microsoft.com/office/2006/metadata/properties" ma:root="true" ma:fieldsID="733da15ffff9ef6e083f8ab8ef407417" ns3:_="" ns4:_="">
    <xsd:import namespace="6b5bd684-8631-4d35-bdcf-c9e38c7d488d"/>
    <xsd:import namespace="37708af0-49d6-4626-adf7-ee8f7f4cc1b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5bd684-8631-4d35-bdcf-c9e38c7d48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708af0-49d6-4626-adf7-ee8f7f4cc1b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9999E8-1BE5-4D5D-A30D-9B329645B4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DD2248-5377-4B99-9580-53C0BDC020E1}">
  <ds:schemaRefs>
    <ds:schemaRef ds:uri="37708af0-49d6-4626-adf7-ee8f7f4cc1b8"/>
    <ds:schemaRef ds:uri="http://schemas.microsoft.com/office/2006/metadata/properties"/>
    <ds:schemaRef ds:uri="http://schemas.microsoft.com/office/2006/documentManagement/types"/>
    <ds:schemaRef ds:uri="http://purl.org/dc/elements/1.1/"/>
    <ds:schemaRef ds:uri="6b5bd684-8631-4d35-bdcf-c9e38c7d488d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9955DC0-720B-4294-A7A4-7E6EDD6614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5bd684-8631-4d35-bdcf-c9e38c7d488d"/>
    <ds:schemaRef ds:uri="37708af0-49d6-4626-adf7-ee8f7f4cc1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2637</TotalTime>
  <Words>500</Words>
  <Application>Microsoft Office PowerPoint</Application>
  <PresentationFormat>Widescreen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Tw Cen MT</vt:lpstr>
      <vt:lpstr>Tw Cen MT Condensed</vt:lpstr>
      <vt:lpstr>Wingdings</vt:lpstr>
      <vt:lpstr>Wingdings 3</vt:lpstr>
      <vt:lpstr>Integral</vt:lpstr>
      <vt:lpstr>Name: Addis Richardson  lecturer: SUJEEWA HERATH STUDENT : 2028001 MOODLE: BMSW4004 </vt:lpstr>
      <vt:lpstr>introduction</vt:lpstr>
      <vt:lpstr>Question 1: nature of work related stress</vt:lpstr>
      <vt:lpstr>BENEFITS OF ADDRESSING WORK-RELATED STRESS</vt:lpstr>
      <vt:lpstr>impact of work related stress</vt:lpstr>
      <vt:lpstr>PESTEL Analysis</vt:lpstr>
      <vt:lpstr>Fishbone Analysis</vt:lpstr>
      <vt:lpstr>Possible solutions</vt:lpstr>
      <vt:lpstr>PMI Analysis for my chosen best solutions.</vt:lpstr>
      <vt:lpstr> conclusion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Addis Nikeya Richardson (2028001)</dc:creator>
  <cp:lastModifiedBy>Addis Nikeya Richardson (2028001)</cp:lastModifiedBy>
  <cp:revision>5</cp:revision>
  <dcterms:created xsi:type="dcterms:W3CDTF">2021-10-04T09:10:50Z</dcterms:created>
  <dcterms:modified xsi:type="dcterms:W3CDTF">2021-11-01T11:46:09Z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0x0101008BB3A9A05067164AAED305EB266CE5FF</vt:lpwstr>
  </property>
</Properties>
</file>