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329" r:id="rId5"/>
    <p:sldId id="350" r:id="rId6"/>
    <p:sldId id="351" r:id="rId7"/>
    <p:sldId id="352" r:id="rId8"/>
    <p:sldId id="353" r:id="rId9"/>
    <p:sldId id="354" r:id="rId10"/>
    <p:sldId id="355" r:id="rId11"/>
    <p:sldId id="356" r:id="rId12"/>
    <p:sldId id="357" r:id="rId13"/>
    <p:sldId id="358" r:id="rId14"/>
    <p:sldId id="359" r:id="rId15"/>
    <p:sldId id="36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A65B1F-0026-4768-8D5B-6D7BB9A3E923}" v="59" dt="2026-07-15T11:21:19.365"/>
  </p1510:revLst>
</p1510:revInfo>
</file>

<file path=ppt/tableStyles.xml><?xml version="1.0" encoding="utf-8"?>
<a:tblStyleLst xmlns:a="http://schemas.openxmlformats.org/drawingml/2006/main" def="{16D9F66E-5EB9-4882-86FB-DCBF35E3C3E4}">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374" autoAdjust="0"/>
  </p:normalViewPr>
  <p:slideViewPr>
    <p:cSldViewPr snapToGrid="0">
      <p:cViewPr>
        <p:scale>
          <a:sx n="63" d="100"/>
          <a:sy n="63" d="100"/>
        </p:scale>
        <p:origin x="804" y="-108"/>
      </p:cViewPr>
      <p:guideLst/>
    </p:cSldViewPr>
  </p:slideViewPr>
  <p:outlineViewPr>
    <p:cViewPr>
      <p:scale>
        <a:sx n="33" d="100"/>
        <a:sy n="33" d="100"/>
      </p:scale>
      <p:origin x="0" y="-1037"/>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a Andrea Latorre Restrepo (2231782)" userId="663b7c98-2e8f-4b69-adf5-c4a5e4da168f" providerId="ADAL" clId="{5609C87F-4C36-4C9C-A060-22BC94910C8F}"/>
    <pc:docChg chg="undo redo custSel addSld delSld modSld sldOrd">
      <pc:chgData name="Paula Andrea Latorre Restrepo (2231782)" userId="663b7c98-2e8f-4b69-adf5-c4a5e4da168f" providerId="ADAL" clId="{5609C87F-4C36-4C9C-A060-22BC94910C8F}" dt="2026-07-15T11:21:36.058" v="4792"/>
      <pc:docMkLst>
        <pc:docMk/>
      </pc:docMkLst>
      <pc:sldChg chg="addSp delSp modSp mod setBg modClrScheme chgLayout">
        <pc:chgData name="Paula Andrea Latorre Restrepo (2231782)" userId="663b7c98-2e8f-4b69-adf5-c4a5e4da168f" providerId="ADAL" clId="{5609C87F-4C36-4C9C-A060-22BC94910C8F}" dt="2026-07-13T08:40:24.910" v="2935" actId="120"/>
        <pc:sldMkLst>
          <pc:docMk/>
          <pc:sldMk cId="2671401128" sldId="329"/>
        </pc:sldMkLst>
        <pc:spChg chg="mod">
          <ac:chgData name="Paula Andrea Latorre Restrepo (2231782)" userId="663b7c98-2e8f-4b69-adf5-c4a5e4da168f" providerId="ADAL" clId="{5609C87F-4C36-4C9C-A060-22BC94910C8F}" dt="2026-07-13T08:40:24.910" v="2935" actId="120"/>
          <ac:spMkLst>
            <pc:docMk/>
            <pc:sldMk cId="2671401128" sldId="329"/>
            <ac:spMk id="2" creationId="{51DF3D98-3C30-4CFC-8643-C81E829C8C25}"/>
          </ac:spMkLst>
        </pc:spChg>
        <pc:spChg chg="add mod">
          <ac:chgData name="Paula Andrea Latorre Restrepo (2231782)" userId="663b7c98-2e8f-4b69-adf5-c4a5e4da168f" providerId="ADAL" clId="{5609C87F-4C36-4C9C-A060-22BC94910C8F}" dt="2026-07-13T08:40:15.073" v="2934" actId="113"/>
          <ac:spMkLst>
            <pc:docMk/>
            <pc:sldMk cId="2671401128" sldId="329"/>
            <ac:spMk id="15" creationId="{92AB2634-9A6D-D351-058A-0CF435B1B956}"/>
          </ac:spMkLst>
        </pc:spChg>
        <pc:spChg chg="add mod modVis">
          <ac:chgData name="Paula Andrea Latorre Restrepo (2231782)" userId="663b7c98-2e8f-4b69-adf5-c4a5e4da168f" providerId="ADAL" clId="{5609C87F-4C36-4C9C-A060-22BC94910C8F}" dt="2026-07-09T18:30:19.353" v="787" actId="26606"/>
          <ac:spMkLst>
            <pc:docMk/>
            <pc:sldMk cId="2671401128" sldId="329"/>
            <ac:spMk id="20" creationId="{3DCA5F60-98C0-B7A1-7957-432311E8CC96}"/>
          </ac:spMkLst>
        </pc:spChg>
        <pc:picChg chg="mod modCrop">
          <ac:chgData name="Paula Andrea Latorre Restrepo (2231782)" userId="663b7c98-2e8f-4b69-adf5-c4a5e4da168f" providerId="ADAL" clId="{5609C87F-4C36-4C9C-A060-22BC94910C8F}" dt="2026-07-09T18:30:19.353" v="787" actId="26606"/>
          <ac:picMkLst>
            <pc:docMk/>
            <pc:sldMk cId="2671401128" sldId="329"/>
            <ac:picMk id="13" creationId="{FF7A689B-A8EA-FA24-4841-14C8661B0E5D}"/>
          </ac:picMkLst>
        </pc:picChg>
      </pc:sldChg>
      <pc:sldChg chg="addSp modSp mod modClrScheme chgLayout">
        <pc:chgData name="Paula Andrea Latorre Restrepo (2231782)" userId="663b7c98-2e8f-4b69-adf5-c4a5e4da168f" providerId="ADAL" clId="{5609C87F-4C36-4C9C-A060-22BC94910C8F}" dt="2026-07-13T08:41:05.584" v="2937" actId="1076"/>
        <pc:sldMkLst>
          <pc:docMk/>
          <pc:sldMk cId="2621860429" sldId="350"/>
        </pc:sldMkLst>
        <pc:spChg chg="mod">
          <ac:chgData name="Paula Andrea Latorre Restrepo (2231782)" userId="663b7c98-2e8f-4b69-adf5-c4a5e4da168f" providerId="ADAL" clId="{5609C87F-4C36-4C9C-A060-22BC94910C8F}" dt="2026-07-13T08:40:49.660" v="2936" actId="20577"/>
          <ac:spMkLst>
            <pc:docMk/>
            <pc:sldMk cId="2621860429" sldId="350"/>
            <ac:spMk id="11" creationId="{033CEA6B-4142-ECF5-60D8-01B3C818CBF9}"/>
          </ac:spMkLst>
        </pc:spChg>
        <pc:spChg chg="mod">
          <ac:chgData name="Paula Andrea Latorre Restrepo (2231782)" userId="663b7c98-2e8f-4b69-adf5-c4a5e4da168f" providerId="ADAL" clId="{5609C87F-4C36-4C9C-A060-22BC94910C8F}" dt="2026-07-13T08:41:05.584" v="2937" actId="1076"/>
          <ac:spMkLst>
            <pc:docMk/>
            <pc:sldMk cId="2621860429" sldId="350"/>
            <ac:spMk id="12" creationId="{7E49ECDA-6D4E-B9D0-3B4E-BF0F9B64CF75}"/>
          </ac:spMkLst>
        </pc:spChg>
        <pc:spChg chg="add mod">
          <ac:chgData name="Paula Andrea Latorre Restrepo (2231782)" userId="663b7c98-2e8f-4b69-adf5-c4a5e4da168f" providerId="ADAL" clId="{5609C87F-4C36-4C9C-A060-22BC94910C8F}" dt="2026-07-09T18:28:50.630" v="786" actId="26606"/>
          <ac:spMkLst>
            <pc:docMk/>
            <pc:sldMk cId="2621860429" sldId="350"/>
            <ac:spMk id="17" creationId="{4B5DAA7D-A744-83EF-925C-5D46200436A3}"/>
          </ac:spMkLst>
        </pc:spChg>
        <pc:picChg chg="mod">
          <ac:chgData name="Paula Andrea Latorre Restrepo (2231782)" userId="663b7c98-2e8f-4b69-adf5-c4a5e4da168f" providerId="ADAL" clId="{5609C87F-4C36-4C9C-A060-22BC94910C8F}" dt="2026-07-09T18:28:50.630" v="786" actId="26606"/>
          <ac:picMkLst>
            <pc:docMk/>
            <pc:sldMk cId="2621860429" sldId="350"/>
            <ac:picMk id="5" creationId="{11DE9BCE-3B25-F816-5096-A655D41078C3}"/>
          </ac:picMkLst>
        </pc:picChg>
      </pc:sldChg>
      <pc:sldChg chg="addSp delSp modSp mod modClrScheme chgLayout">
        <pc:chgData name="Paula Andrea Latorre Restrepo (2231782)" userId="663b7c98-2e8f-4b69-adf5-c4a5e4da168f" providerId="ADAL" clId="{5609C87F-4C36-4C9C-A060-22BC94910C8F}" dt="2026-07-13T08:41:20.850" v="2938" actId="113"/>
        <pc:sldMkLst>
          <pc:docMk/>
          <pc:sldMk cId="4021831520" sldId="351"/>
        </pc:sldMkLst>
        <pc:spChg chg="mod">
          <ac:chgData name="Paula Andrea Latorre Restrepo (2231782)" userId="663b7c98-2e8f-4b69-adf5-c4a5e4da168f" providerId="ADAL" clId="{5609C87F-4C36-4C9C-A060-22BC94910C8F}" dt="2026-07-09T18:48:30.016" v="927" actId="1076"/>
          <ac:spMkLst>
            <pc:docMk/>
            <pc:sldMk cId="4021831520" sldId="351"/>
            <ac:spMk id="2" creationId="{9968B8C1-5051-6D93-D1A7-8C93D190644B}"/>
          </ac:spMkLst>
        </pc:spChg>
        <pc:spChg chg="mod modVis">
          <ac:chgData name="Paula Andrea Latorre Restrepo (2231782)" userId="663b7c98-2e8f-4b69-adf5-c4a5e4da168f" providerId="ADAL" clId="{5609C87F-4C36-4C9C-A060-22BC94910C8F}" dt="2026-07-09T18:38:04.393" v="893" actId="26606"/>
          <ac:spMkLst>
            <pc:docMk/>
            <pc:sldMk cId="4021831520" sldId="351"/>
            <ac:spMk id="4" creationId="{08B49117-1289-49FF-B8DF-0CA38A436F79}"/>
          </ac:spMkLst>
        </pc:spChg>
        <pc:spChg chg="add mod">
          <ac:chgData name="Paula Andrea Latorre Restrepo (2231782)" userId="663b7c98-2e8f-4b69-adf5-c4a5e4da168f" providerId="ADAL" clId="{5609C87F-4C36-4C9C-A060-22BC94910C8F}" dt="2026-07-13T08:41:20.850" v="2938" actId="113"/>
          <ac:spMkLst>
            <pc:docMk/>
            <pc:sldMk cId="4021831520" sldId="351"/>
            <ac:spMk id="16" creationId="{5EB98BB2-8AFC-EDCD-BE96-6B7857697CD9}"/>
          </ac:spMkLst>
        </pc:spChg>
        <pc:picChg chg="add mod">
          <ac:chgData name="Paula Andrea Latorre Restrepo (2231782)" userId="663b7c98-2e8f-4b69-adf5-c4a5e4da168f" providerId="ADAL" clId="{5609C87F-4C36-4C9C-A060-22BC94910C8F}" dt="2026-07-09T18:52:40.816" v="947" actId="14100"/>
          <ac:picMkLst>
            <pc:docMk/>
            <pc:sldMk cId="4021831520" sldId="351"/>
            <ac:picMk id="6" creationId="{550D9597-234B-3D95-9DF3-29B1A175ADF4}"/>
          </ac:picMkLst>
        </pc:picChg>
      </pc:sldChg>
      <pc:sldChg chg="addSp delSp modSp new mod modClrScheme chgLayout">
        <pc:chgData name="Paula Andrea Latorre Restrepo (2231782)" userId="663b7c98-2e8f-4b69-adf5-c4a5e4da168f" providerId="ADAL" clId="{5609C87F-4C36-4C9C-A060-22BC94910C8F}" dt="2026-07-13T08:46:40.185" v="2994" actId="20577"/>
        <pc:sldMkLst>
          <pc:docMk/>
          <pc:sldMk cId="344550242" sldId="352"/>
        </pc:sldMkLst>
        <pc:spChg chg="mod">
          <ac:chgData name="Paula Andrea Latorre Restrepo (2231782)" userId="663b7c98-2e8f-4b69-adf5-c4a5e4da168f" providerId="ADAL" clId="{5609C87F-4C36-4C9C-A060-22BC94910C8F}" dt="2026-07-09T19:58:35.567" v="982" actId="207"/>
          <ac:spMkLst>
            <pc:docMk/>
            <pc:sldMk cId="344550242" sldId="352"/>
            <ac:spMk id="2" creationId="{882DE133-83BE-4127-B331-750B10350041}"/>
          </ac:spMkLst>
        </pc:spChg>
        <pc:spChg chg="add mod">
          <ac:chgData name="Paula Andrea Latorre Restrepo (2231782)" userId="663b7c98-2e8f-4b69-adf5-c4a5e4da168f" providerId="ADAL" clId="{5609C87F-4C36-4C9C-A060-22BC94910C8F}" dt="2026-07-13T08:45:24.363" v="2985" actId="1076"/>
          <ac:spMkLst>
            <pc:docMk/>
            <pc:sldMk cId="344550242" sldId="352"/>
            <ac:spMk id="3" creationId="{B51F74F9-1AC5-D91E-5B43-CC61F03F2A3A}"/>
          </ac:spMkLst>
        </pc:spChg>
        <pc:spChg chg="mod ord">
          <ac:chgData name="Paula Andrea Latorre Restrepo (2231782)" userId="663b7c98-2e8f-4b69-adf5-c4a5e4da168f" providerId="ADAL" clId="{5609C87F-4C36-4C9C-A060-22BC94910C8F}" dt="2026-07-09T19:58:12.588" v="981" actId="26606"/>
          <ac:spMkLst>
            <pc:docMk/>
            <pc:sldMk cId="344550242" sldId="352"/>
            <ac:spMk id="4" creationId="{5DCC0457-AD79-8052-DC15-875267CA85E7}"/>
          </ac:spMkLst>
        </pc:spChg>
        <pc:spChg chg="add mod">
          <ac:chgData name="Paula Andrea Latorre Restrepo (2231782)" userId="663b7c98-2e8f-4b69-adf5-c4a5e4da168f" providerId="ADAL" clId="{5609C87F-4C36-4C9C-A060-22BC94910C8F}" dt="2026-07-13T08:45:39.305" v="2989" actId="27636"/>
          <ac:spMkLst>
            <pc:docMk/>
            <pc:sldMk cId="344550242" sldId="352"/>
            <ac:spMk id="14" creationId="{976B1396-EA85-36A6-B893-ECD2FB23B408}"/>
          </ac:spMkLst>
        </pc:spChg>
        <pc:spChg chg="add mod">
          <ac:chgData name="Paula Andrea Latorre Restrepo (2231782)" userId="663b7c98-2e8f-4b69-adf5-c4a5e4da168f" providerId="ADAL" clId="{5609C87F-4C36-4C9C-A060-22BC94910C8F}" dt="2026-07-13T08:46:40.185" v="2994" actId="20577"/>
          <ac:spMkLst>
            <pc:docMk/>
            <pc:sldMk cId="344550242" sldId="352"/>
            <ac:spMk id="21" creationId="{E2BBB945-9050-230E-4E77-70BC244C7190}"/>
          </ac:spMkLst>
        </pc:spChg>
        <pc:picChg chg="add mod">
          <ac:chgData name="Paula Andrea Latorre Restrepo (2231782)" userId="663b7c98-2e8f-4b69-adf5-c4a5e4da168f" providerId="ADAL" clId="{5609C87F-4C36-4C9C-A060-22BC94910C8F}" dt="2026-07-13T08:46:12.868" v="2990" actId="1076"/>
          <ac:picMkLst>
            <pc:docMk/>
            <pc:sldMk cId="344550242" sldId="352"/>
            <ac:picMk id="9" creationId="{9E56EFB3-6C84-AD57-3285-0EFA26E5B63D}"/>
          </ac:picMkLst>
        </pc:picChg>
        <pc:picChg chg="add mod">
          <ac:chgData name="Paula Andrea Latorre Restrepo (2231782)" userId="663b7c98-2e8f-4b69-adf5-c4a5e4da168f" providerId="ADAL" clId="{5609C87F-4C36-4C9C-A060-22BC94910C8F}" dt="2026-07-13T08:41:51.996" v="2940" actId="1076"/>
          <ac:picMkLst>
            <pc:docMk/>
            <pc:sldMk cId="344550242" sldId="352"/>
            <ac:picMk id="11" creationId="{1EBE72AD-3C17-2310-0B08-CC1020D18EA3}"/>
          </ac:picMkLst>
        </pc:picChg>
        <pc:picChg chg="add mod">
          <ac:chgData name="Paula Andrea Latorre Restrepo (2231782)" userId="663b7c98-2e8f-4b69-adf5-c4a5e4da168f" providerId="ADAL" clId="{5609C87F-4C36-4C9C-A060-22BC94910C8F}" dt="2026-07-13T08:42:04.007" v="2942" actId="1076"/>
          <ac:picMkLst>
            <pc:docMk/>
            <pc:sldMk cId="344550242" sldId="352"/>
            <ac:picMk id="18" creationId="{DDE9F081-0A9A-4BE3-BBAB-4AD20B43DCB4}"/>
          </ac:picMkLst>
        </pc:picChg>
        <pc:picChg chg="add mod">
          <ac:chgData name="Paula Andrea Latorre Restrepo (2231782)" userId="663b7c98-2e8f-4b69-adf5-c4a5e4da168f" providerId="ADAL" clId="{5609C87F-4C36-4C9C-A060-22BC94910C8F}" dt="2026-07-13T08:42:10.642" v="2943" actId="1076"/>
          <ac:picMkLst>
            <pc:docMk/>
            <pc:sldMk cId="344550242" sldId="352"/>
            <ac:picMk id="20" creationId="{77C91551-BB86-797D-13ED-BF59E52D5371}"/>
          </ac:picMkLst>
        </pc:picChg>
      </pc:sldChg>
      <pc:sldChg chg="addSp delSp modSp new mod modClrScheme chgLayout">
        <pc:chgData name="Paula Andrea Latorre Restrepo (2231782)" userId="663b7c98-2e8f-4b69-adf5-c4a5e4da168f" providerId="ADAL" clId="{5609C87F-4C36-4C9C-A060-22BC94910C8F}" dt="2026-07-10T09:24:06.345" v="1785" actId="700"/>
        <pc:sldMkLst>
          <pc:docMk/>
          <pc:sldMk cId="939006171" sldId="353"/>
        </pc:sldMkLst>
        <pc:spChg chg="mod ord">
          <ac:chgData name="Paula Andrea Latorre Restrepo (2231782)" userId="663b7c98-2e8f-4b69-adf5-c4a5e4da168f" providerId="ADAL" clId="{5609C87F-4C36-4C9C-A060-22BC94910C8F}" dt="2026-07-10T09:24:06.345" v="1785" actId="700"/>
          <ac:spMkLst>
            <pc:docMk/>
            <pc:sldMk cId="939006171" sldId="353"/>
            <ac:spMk id="5" creationId="{6F9A5DE5-9E2A-04E2-9A6A-08506F063C05}"/>
          </ac:spMkLst>
        </pc:spChg>
        <pc:spChg chg="add mod ord">
          <ac:chgData name="Paula Andrea Latorre Restrepo (2231782)" userId="663b7c98-2e8f-4b69-adf5-c4a5e4da168f" providerId="ADAL" clId="{5609C87F-4C36-4C9C-A060-22BC94910C8F}" dt="2026-07-10T09:24:06.345" v="1785" actId="700"/>
          <ac:spMkLst>
            <pc:docMk/>
            <pc:sldMk cId="939006171" sldId="353"/>
            <ac:spMk id="6" creationId="{5E7ECB67-BE33-F0BD-1683-61D4F35B7D85}"/>
          </ac:spMkLst>
        </pc:spChg>
        <pc:spChg chg="add mod ord">
          <ac:chgData name="Paula Andrea Latorre Restrepo (2231782)" userId="663b7c98-2e8f-4b69-adf5-c4a5e4da168f" providerId="ADAL" clId="{5609C87F-4C36-4C9C-A060-22BC94910C8F}" dt="2026-07-10T09:24:06.345" v="1785" actId="700"/>
          <ac:spMkLst>
            <pc:docMk/>
            <pc:sldMk cId="939006171" sldId="353"/>
            <ac:spMk id="8" creationId="{DC24D568-5410-728A-2884-03315696FE78}"/>
          </ac:spMkLst>
        </pc:spChg>
        <pc:picChg chg="add mod ord">
          <ac:chgData name="Paula Andrea Latorre Restrepo (2231782)" userId="663b7c98-2e8f-4b69-adf5-c4a5e4da168f" providerId="ADAL" clId="{5609C87F-4C36-4C9C-A060-22BC94910C8F}" dt="2026-07-10T09:24:06.345" v="1785" actId="700"/>
          <ac:picMkLst>
            <pc:docMk/>
            <pc:sldMk cId="939006171" sldId="353"/>
            <ac:picMk id="10" creationId="{C4D8C08D-C0F2-2103-5E9F-F8D13466C2F4}"/>
          </ac:picMkLst>
        </pc:picChg>
      </pc:sldChg>
      <pc:sldChg chg="addSp delSp modSp new mod setBg modClrScheme chgLayout">
        <pc:chgData name="Paula Andrea Latorre Restrepo (2231782)" userId="663b7c98-2e8f-4b69-adf5-c4a5e4da168f" providerId="ADAL" clId="{5609C87F-4C36-4C9C-A060-22BC94910C8F}" dt="2026-07-13T08:38:46.326" v="2927" actId="692"/>
        <pc:sldMkLst>
          <pc:docMk/>
          <pc:sldMk cId="2814763036" sldId="354"/>
        </pc:sldMkLst>
        <pc:spChg chg="mod ord modVis">
          <ac:chgData name="Paula Andrea Latorre Restrepo (2231782)" userId="663b7c98-2e8f-4b69-adf5-c4a5e4da168f" providerId="ADAL" clId="{5609C87F-4C36-4C9C-A060-22BC94910C8F}" dt="2026-07-10T09:42:09.072" v="1947" actId="26606"/>
          <ac:spMkLst>
            <pc:docMk/>
            <pc:sldMk cId="2814763036" sldId="354"/>
            <ac:spMk id="5" creationId="{40254F27-1DFE-1E7F-DCA8-340F5B8AE653}"/>
          </ac:spMkLst>
        </pc:spChg>
        <pc:spChg chg="add mod ord">
          <ac:chgData name="Paula Andrea Latorre Restrepo (2231782)" userId="663b7c98-2e8f-4b69-adf5-c4a5e4da168f" providerId="ADAL" clId="{5609C87F-4C36-4C9C-A060-22BC94910C8F}" dt="2026-07-13T08:32:04.081" v="2887" actId="167"/>
          <ac:spMkLst>
            <pc:docMk/>
            <pc:sldMk cId="2814763036" sldId="354"/>
            <ac:spMk id="7" creationId="{524B446E-6DB8-01D4-CAB1-F77CFB0C87D4}"/>
          </ac:spMkLst>
        </pc:spChg>
        <pc:spChg chg="add mod ord">
          <ac:chgData name="Paula Andrea Latorre Restrepo (2231782)" userId="663b7c98-2e8f-4b69-adf5-c4a5e4da168f" providerId="ADAL" clId="{5609C87F-4C36-4C9C-A060-22BC94910C8F}" dt="2026-07-13T08:34:23.724" v="2898" actId="1076"/>
          <ac:spMkLst>
            <pc:docMk/>
            <pc:sldMk cId="2814763036" sldId="354"/>
            <ac:spMk id="8" creationId="{E7544B75-4679-1F79-C4B7-B134A63EB85C}"/>
          </ac:spMkLst>
        </pc:spChg>
        <pc:spChg chg="add mod ord">
          <ac:chgData name="Paula Andrea Latorre Restrepo (2231782)" userId="663b7c98-2e8f-4b69-adf5-c4a5e4da168f" providerId="ADAL" clId="{5609C87F-4C36-4C9C-A060-22BC94910C8F}" dt="2026-07-13T08:35:18.298" v="2905" actId="167"/>
          <ac:spMkLst>
            <pc:docMk/>
            <pc:sldMk cId="2814763036" sldId="354"/>
            <ac:spMk id="9" creationId="{A286B6C2-97B2-D6E4-9488-B9326D280F22}"/>
          </ac:spMkLst>
        </pc:spChg>
        <pc:spChg chg="add del mod">
          <ac:chgData name="Paula Andrea Latorre Restrepo (2231782)" userId="663b7c98-2e8f-4b69-adf5-c4a5e4da168f" providerId="ADAL" clId="{5609C87F-4C36-4C9C-A060-22BC94910C8F}" dt="2026-07-13T08:37:44.659" v="2919" actId="21"/>
          <ac:spMkLst>
            <pc:docMk/>
            <pc:sldMk cId="2814763036" sldId="354"/>
            <ac:spMk id="18" creationId="{15079C36-8E04-D880-D109-4BF1D0A77218}"/>
          </ac:spMkLst>
        </pc:spChg>
        <pc:spChg chg="add mod">
          <ac:chgData name="Paula Andrea Latorre Restrepo (2231782)" userId="663b7c98-2e8f-4b69-adf5-c4a5e4da168f" providerId="ADAL" clId="{5609C87F-4C36-4C9C-A060-22BC94910C8F}" dt="2026-07-10T09:42:56.168" v="1954" actId="1076"/>
          <ac:spMkLst>
            <pc:docMk/>
            <pc:sldMk cId="2814763036" sldId="354"/>
            <ac:spMk id="19" creationId="{358DF097-8C8F-CDD9-D12C-EE58E99657A8}"/>
          </ac:spMkLst>
        </pc:spChg>
        <pc:picChg chg="add mod modCrop">
          <ac:chgData name="Paula Andrea Latorre Restrepo (2231782)" userId="663b7c98-2e8f-4b69-adf5-c4a5e4da168f" providerId="ADAL" clId="{5609C87F-4C36-4C9C-A060-22BC94910C8F}" dt="2026-07-10T09:43:35.218" v="1991" actId="732"/>
          <ac:picMkLst>
            <pc:docMk/>
            <pc:sldMk cId="2814763036" sldId="354"/>
            <ac:picMk id="10" creationId="{997F1B41-A578-742B-1E42-862F34B39865}"/>
          </ac:picMkLst>
        </pc:picChg>
        <pc:picChg chg="add mod">
          <ac:chgData name="Paula Andrea Latorre Restrepo (2231782)" userId="663b7c98-2e8f-4b69-adf5-c4a5e4da168f" providerId="ADAL" clId="{5609C87F-4C36-4C9C-A060-22BC94910C8F}" dt="2026-07-13T08:38:10.983" v="2921" actId="1076"/>
          <ac:picMkLst>
            <pc:docMk/>
            <pc:sldMk cId="2814763036" sldId="354"/>
            <ac:picMk id="21" creationId="{0B7D5E15-34CD-F8DC-697A-81E2119327FA}"/>
          </ac:picMkLst>
        </pc:picChg>
        <pc:picChg chg="add mod">
          <ac:chgData name="Paula Andrea Latorre Restrepo (2231782)" userId="663b7c98-2e8f-4b69-adf5-c4a5e4da168f" providerId="ADAL" clId="{5609C87F-4C36-4C9C-A060-22BC94910C8F}" dt="2026-07-13T08:38:34.836" v="2923" actId="1076"/>
          <ac:picMkLst>
            <pc:docMk/>
            <pc:sldMk cId="2814763036" sldId="354"/>
            <ac:picMk id="23" creationId="{AD396195-1DAB-FEC4-EF55-38EE90A78294}"/>
          </ac:picMkLst>
        </pc:picChg>
        <pc:cxnChg chg="add mod">
          <ac:chgData name="Paula Andrea Latorre Restrepo (2231782)" userId="663b7c98-2e8f-4b69-adf5-c4a5e4da168f" providerId="ADAL" clId="{5609C87F-4C36-4C9C-A060-22BC94910C8F}" dt="2026-07-13T08:38:46.326" v="2927" actId="692"/>
          <ac:cxnSpMkLst>
            <pc:docMk/>
            <pc:sldMk cId="2814763036" sldId="354"/>
            <ac:cxnSpMk id="14" creationId="{8A148E35-B4EE-F075-B637-56543B23A83C}"/>
          </ac:cxnSpMkLst>
        </pc:cxnChg>
      </pc:sldChg>
      <pc:sldChg chg="addSp delSp modSp new mod modClrScheme chgLayout">
        <pc:chgData name="Paula Andrea Latorre Restrepo (2231782)" userId="663b7c98-2e8f-4b69-adf5-c4a5e4da168f" providerId="ADAL" clId="{5609C87F-4C36-4C9C-A060-22BC94910C8F}" dt="2026-07-13T08:30:55.494" v="2878" actId="20577"/>
        <pc:sldMkLst>
          <pc:docMk/>
          <pc:sldMk cId="1752948812" sldId="355"/>
        </pc:sldMkLst>
        <pc:spChg chg="add mod">
          <ac:chgData name="Paula Andrea Latorre Restrepo (2231782)" userId="663b7c98-2e8f-4b69-adf5-c4a5e4da168f" providerId="ADAL" clId="{5609C87F-4C36-4C9C-A060-22BC94910C8F}" dt="2026-07-13T08:21:03.979" v="2853" actId="948"/>
          <ac:spMkLst>
            <pc:docMk/>
            <pc:sldMk cId="1752948812" sldId="355"/>
            <ac:spMk id="6" creationId="{550ADBCE-0F99-36C3-C047-C1477400649C}"/>
          </ac:spMkLst>
        </pc:spChg>
        <pc:spChg chg="add mod">
          <ac:chgData name="Paula Andrea Latorre Restrepo (2231782)" userId="663b7c98-2e8f-4b69-adf5-c4a5e4da168f" providerId="ADAL" clId="{5609C87F-4C36-4C9C-A060-22BC94910C8F}" dt="2026-07-13T08:30:24.624" v="2875" actId="14100"/>
          <ac:spMkLst>
            <pc:docMk/>
            <pc:sldMk cId="1752948812" sldId="355"/>
            <ac:spMk id="7" creationId="{31B6D589-1CD4-1AEB-4176-B58138089701}"/>
          </ac:spMkLst>
        </pc:spChg>
        <pc:spChg chg="add mod">
          <ac:chgData name="Paula Andrea Latorre Restrepo (2231782)" userId="663b7c98-2e8f-4b69-adf5-c4a5e4da168f" providerId="ADAL" clId="{5609C87F-4C36-4C9C-A060-22BC94910C8F}" dt="2026-07-13T08:30:55.494" v="2878" actId="20577"/>
          <ac:spMkLst>
            <pc:docMk/>
            <pc:sldMk cId="1752948812" sldId="355"/>
            <ac:spMk id="8" creationId="{36FB7580-60B7-3219-D60B-682ED3DB5A66}"/>
          </ac:spMkLst>
        </pc:spChg>
        <pc:spChg chg="add mod">
          <ac:chgData name="Paula Andrea Latorre Restrepo (2231782)" userId="663b7c98-2e8f-4b69-adf5-c4a5e4da168f" providerId="ADAL" clId="{5609C87F-4C36-4C9C-A060-22BC94910C8F}" dt="2026-07-13T07:59:54.503" v="2663"/>
          <ac:spMkLst>
            <pc:docMk/>
            <pc:sldMk cId="1752948812" sldId="355"/>
            <ac:spMk id="16" creationId="{7DF77509-CB31-4B99-D058-ED5E07C8D56D}"/>
          </ac:spMkLst>
        </pc:spChg>
        <pc:spChg chg="add mod">
          <ac:chgData name="Paula Andrea Latorre Restrepo (2231782)" userId="663b7c98-2e8f-4b69-adf5-c4a5e4da168f" providerId="ADAL" clId="{5609C87F-4C36-4C9C-A060-22BC94910C8F}" dt="2026-07-13T07:59:25.325" v="2661" actId="26606"/>
          <ac:spMkLst>
            <pc:docMk/>
            <pc:sldMk cId="1752948812" sldId="355"/>
            <ac:spMk id="18" creationId="{7D2805F2-F3F7-CA81-CD79-C1902A2A79C5}"/>
          </ac:spMkLst>
        </pc:spChg>
        <pc:picChg chg="add mod">
          <ac:chgData name="Paula Andrea Latorre Restrepo (2231782)" userId="663b7c98-2e8f-4b69-adf5-c4a5e4da168f" providerId="ADAL" clId="{5609C87F-4C36-4C9C-A060-22BC94910C8F}" dt="2026-07-13T07:59:25.325" v="2661" actId="26606"/>
          <ac:picMkLst>
            <pc:docMk/>
            <pc:sldMk cId="1752948812" sldId="355"/>
            <ac:picMk id="5" creationId="{4FA34DE9-5807-AA72-71C6-D7E800FC6745}"/>
          </ac:picMkLst>
        </pc:picChg>
      </pc:sldChg>
      <pc:sldChg chg="addSp delSp modSp new mod modClrScheme chgLayout">
        <pc:chgData name="Paula Andrea Latorre Restrepo (2231782)" userId="663b7c98-2e8f-4b69-adf5-c4a5e4da168f" providerId="ADAL" clId="{5609C87F-4C36-4C9C-A060-22BC94910C8F}" dt="2026-07-14T20:43:32.997" v="3685" actId="9"/>
        <pc:sldMkLst>
          <pc:docMk/>
          <pc:sldMk cId="668514328" sldId="356"/>
        </pc:sldMkLst>
        <pc:spChg chg="mod ord">
          <ac:chgData name="Paula Andrea Latorre Restrepo (2231782)" userId="663b7c98-2e8f-4b69-adf5-c4a5e4da168f" providerId="ADAL" clId="{5609C87F-4C36-4C9C-A060-22BC94910C8F}" dt="2026-07-13T09:09:20.893" v="3073" actId="26606"/>
          <ac:spMkLst>
            <pc:docMk/>
            <pc:sldMk cId="668514328" sldId="356"/>
            <ac:spMk id="5" creationId="{042E4783-8BC1-AF41-5E2C-CC2DDAF3FE5C}"/>
          </ac:spMkLst>
        </pc:spChg>
        <pc:spChg chg="add mod ord">
          <ac:chgData name="Paula Andrea Latorre Restrepo (2231782)" userId="663b7c98-2e8f-4b69-adf5-c4a5e4da168f" providerId="ADAL" clId="{5609C87F-4C36-4C9C-A060-22BC94910C8F}" dt="2026-07-14T20:41:42.340" v="3666" actId="123"/>
          <ac:spMkLst>
            <pc:docMk/>
            <pc:sldMk cId="668514328" sldId="356"/>
            <ac:spMk id="6" creationId="{3A817D5F-B069-1E86-CE3F-6B1B267CF93F}"/>
          </ac:spMkLst>
        </pc:spChg>
        <pc:spChg chg="add mod">
          <ac:chgData name="Paula Andrea Latorre Restrepo (2231782)" userId="663b7c98-2e8f-4b69-adf5-c4a5e4da168f" providerId="ADAL" clId="{5609C87F-4C36-4C9C-A060-22BC94910C8F}" dt="2026-07-14T19:54:48.051" v="3358" actId="20577"/>
          <ac:spMkLst>
            <pc:docMk/>
            <pc:sldMk cId="668514328" sldId="356"/>
            <ac:spMk id="8" creationId="{C6E46255-5AB5-61AC-A123-DCD502B61763}"/>
          </ac:spMkLst>
        </pc:spChg>
        <pc:spChg chg="add mod">
          <ac:chgData name="Paula Andrea Latorre Restrepo (2231782)" userId="663b7c98-2e8f-4b69-adf5-c4a5e4da168f" providerId="ADAL" clId="{5609C87F-4C36-4C9C-A060-22BC94910C8F}" dt="2026-07-14T20:02:22.011" v="3380" actId="20577"/>
          <ac:spMkLst>
            <pc:docMk/>
            <pc:sldMk cId="668514328" sldId="356"/>
            <ac:spMk id="9" creationId="{88A66E18-C801-B944-14AC-E6F1340EA066}"/>
          </ac:spMkLst>
        </pc:spChg>
        <pc:spChg chg="add mod">
          <ac:chgData name="Paula Andrea Latorre Restrepo (2231782)" userId="663b7c98-2e8f-4b69-adf5-c4a5e4da168f" providerId="ADAL" clId="{5609C87F-4C36-4C9C-A060-22BC94910C8F}" dt="2026-07-14T20:43:32.997" v="3685" actId="9"/>
          <ac:spMkLst>
            <pc:docMk/>
            <pc:sldMk cId="668514328" sldId="356"/>
            <ac:spMk id="10" creationId="{C87193EF-A5A7-320C-0509-B97EB60B181B}"/>
          </ac:spMkLst>
        </pc:spChg>
        <pc:spChg chg="add mod">
          <ac:chgData name="Paula Andrea Latorre Restrepo (2231782)" userId="663b7c98-2e8f-4b69-adf5-c4a5e4da168f" providerId="ADAL" clId="{5609C87F-4C36-4C9C-A060-22BC94910C8F}" dt="2026-07-13T09:29:13.720" v="3310" actId="113"/>
          <ac:spMkLst>
            <pc:docMk/>
            <pc:sldMk cId="668514328" sldId="356"/>
            <ac:spMk id="12" creationId="{1EB19CE9-F3BC-365E-AE7E-136DCAF6DBAC}"/>
          </ac:spMkLst>
        </pc:spChg>
        <pc:picChg chg="add mod">
          <ac:chgData name="Paula Andrea Latorre Restrepo (2231782)" userId="663b7c98-2e8f-4b69-adf5-c4a5e4da168f" providerId="ADAL" clId="{5609C87F-4C36-4C9C-A060-22BC94910C8F}" dt="2026-07-14T20:29:35.362" v="3618"/>
          <ac:picMkLst>
            <pc:docMk/>
            <pc:sldMk cId="668514328" sldId="356"/>
            <ac:picMk id="17" creationId="{A9190D25-2C6E-2D1B-47EB-7CC42F60C976}"/>
          </ac:picMkLst>
        </pc:picChg>
        <pc:picChg chg="add mod">
          <ac:chgData name="Paula Andrea Latorre Restrepo (2231782)" userId="663b7c98-2e8f-4b69-adf5-c4a5e4da168f" providerId="ADAL" clId="{5609C87F-4C36-4C9C-A060-22BC94910C8F}" dt="2026-07-14T20:35:12.544" v="3634" actId="1076"/>
          <ac:picMkLst>
            <pc:docMk/>
            <pc:sldMk cId="668514328" sldId="356"/>
            <ac:picMk id="19" creationId="{E4313214-458B-BD7C-CBB4-DB502AD9D55D}"/>
          </ac:picMkLst>
        </pc:picChg>
        <pc:picChg chg="add mod">
          <ac:chgData name="Paula Andrea Latorre Restrepo (2231782)" userId="663b7c98-2e8f-4b69-adf5-c4a5e4da168f" providerId="ADAL" clId="{5609C87F-4C36-4C9C-A060-22BC94910C8F}" dt="2026-07-14T20:34:56.424" v="3632" actId="931"/>
          <ac:picMkLst>
            <pc:docMk/>
            <pc:sldMk cId="668514328" sldId="356"/>
            <ac:picMk id="21" creationId="{D9935547-B450-3518-E620-08DA576CC048}"/>
          </ac:picMkLst>
        </pc:picChg>
        <pc:picChg chg="add mod">
          <ac:chgData name="Paula Andrea Latorre Restrepo (2231782)" userId="663b7c98-2e8f-4b69-adf5-c4a5e4da168f" providerId="ADAL" clId="{5609C87F-4C36-4C9C-A060-22BC94910C8F}" dt="2026-07-14T20:37:38.062" v="3639" actId="1076"/>
          <ac:picMkLst>
            <pc:docMk/>
            <pc:sldMk cId="668514328" sldId="356"/>
            <ac:picMk id="23" creationId="{805CB3D8-3081-6959-7EE7-04D4A93AD6AE}"/>
          </ac:picMkLst>
        </pc:picChg>
        <pc:picChg chg="add mod">
          <ac:chgData name="Paula Andrea Latorre Restrepo (2231782)" userId="663b7c98-2e8f-4b69-adf5-c4a5e4da168f" providerId="ADAL" clId="{5609C87F-4C36-4C9C-A060-22BC94910C8F}" dt="2026-07-14T20:37:38.062" v="3639" actId="1076"/>
          <ac:picMkLst>
            <pc:docMk/>
            <pc:sldMk cId="668514328" sldId="356"/>
            <ac:picMk id="25" creationId="{B4B68F61-FC78-94E2-8B66-F5BB8E15C1B1}"/>
          </ac:picMkLst>
        </pc:picChg>
        <pc:picChg chg="add mod">
          <ac:chgData name="Paula Andrea Latorre Restrepo (2231782)" userId="663b7c98-2e8f-4b69-adf5-c4a5e4da168f" providerId="ADAL" clId="{5609C87F-4C36-4C9C-A060-22BC94910C8F}" dt="2026-07-14T20:42:09.729" v="3673" actId="1076"/>
          <ac:picMkLst>
            <pc:docMk/>
            <pc:sldMk cId="668514328" sldId="356"/>
            <ac:picMk id="27" creationId="{366CE05F-6070-3697-D2F8-491F921C3ADC}"/>
          </ac:picMkLst>
        </pc:picChg>
        <pc:cxnChg chg="add del">
          <ac:chgData name="Paula Andrea Latorre Restrepo (2231782)" userId="663b7c98-2e8f-4b69-adf5-c4a5e4da168f" providerId="ADAL" clId="{5609C87F-4C36-4C9C-A060-22BC94910C8F}" dt="2026-07-14T20:17:24.066" v="3583" actId="11529"/>
          <ac:cxnSpMkLst>
            <pc:docMk/>
            <pc:sldMk cId="668514328" sldId="356"/>
            <ac:cxnSpMk id="15" creationId="{6C089485-F597-6981-3D28-F308035D82E7}"/>
          </ac:cxnSpMkLst>
        </pc:cxnChg>
      </pc:sldChg>
      <pc:sldChg chg="addSp delSp modSp new mod">
        <pc:chgData name="Paula Andrea Latorre Restrepo (2231782)" userId="663b7c98-2e8f-4b69-adf5-c4a5e4da168f" providerId="ADAL" clId="{5609C87F-4C36-4C9C-A060-22BC94910C8F}" dt="2026-07-15T09:07:09.115" v="4180" actId="113"/>
        <pc:sldMkLst>
          <pc:docMk/>
          <pc:sldMk cId="1748301908" sldId="357"/>
        </pc:sldMkLst>
        <pc:spChg chg="mod">
          <ac:chgData name="Paula Andrea Latorre Restrepo (2231782)" userId="663b7c98-2e8f-4b69-adf5-c4a5e4da168f" providerId="ADAL" clId="{5609C87F-4C36-4C9C-A060-22BC94910C8F}" dt="2026-07-15T08:45:28.561" v="3738"/>
          <ac:spMkLst>
            <pc:docMk/>
            <pc:sldMk cId="1748301908" sldId="357"/>
            <ac:spMk id="2" creationId="{FE9E2D65-AFDD-13BD-9A2F-9454DCE89B42}"/>
          </ac:spMkLst>
        </pc:spChg>
        <pc:spChg chg="del">
          <ac:chgData name="Paula Andrea Latorre Restrepo (2231782)" userId="663b7c98-2e8f-4b69-adf5-c4a5e4da168f" providerId="ADAL" clId="{5609C87F-4C36-4C9C-A060-22BC94910C8F}" dt="2026-07-15T08:49:21.811" v="3739" actId="1032"/>
          <ac:spMkLst>
            <pc:docMk/>
            <pc:sldMk cId="1748301908" sldId="357"/>
            <ac:spMk id="3" creationId="{8694C85B-5C66-3934-4E3E-CDCC4194D69E}"/>
          </ac:spMkLst>
        </pc:spChg>
        <pc:spChg chg="add del ord">
          <ac:chgData name="Paula Andrea Latorre Restrepo (2231782)" userId="663b7c98-2e8f-4b69-adf5-c4a5e4da168f" providerId="ADAL" clId="{5609C87F-4C36-4C9C-A060-22BC94910C8F}" dt="2026-07-15T08:57:13.447" v="3907" actId="11529"/>
          <ac:spMkLst>
            <pc:docMk/>
            <pc:sldMk cId="1748301908" sldId="357"/>
            <ac:spMk id="6" creationId="{70AAB59F-A85A-02CE-F890-9DA2DC925668}"/>
          </ac:spMkLst>
        </pc:spChg>
        <pc:spChg chg="add mod">
          <ac:chgData name="Paula Andrea Latorre Restrepo (2231782)" userId="663b7c98-2e8f-4b69-adf5-c4a5e4da168f" providerId="ADAL" clId="{5609C87F-4C36-4C9C-A060-22BC94910C8F}" dt="2026-07-15T09:07:09.115" v="4180" actId="113"/>
          <ac:spMkLst>
            <pc:docMk/>
            <pc:sldMk cId="1748301908" sldId="357"/>
            <ac:spMk id="7" creationId="{7277E506-7860-37EB-A3E7-FCD6F67027D0}"/>
          </ac:spMkLst>
        </pc:spChg>
        <pc:graphicFrameChg chg="add mod modGraphic">
          <ac:chgData name="Paula Andrea Latorre Restrepo (2231782)" userId="663b7c98-2e8f-4b69-adf5-c4a5e4da168f" providerId="ADAL" clId="{5609C87F-4C36-4C9C-A060-22BC94910C8F}" dt="2026-07-15T08:57:43.186" v="3911" actId="113"/>
          <ac:graphicFrameMkLst>
            <pc:docMk/>
            <pc:sldMk cId="1748301908" sldId="357"/>
            <ac:graphicFrameMk id="5" creationId="{35BCC4BC-8EEC-3830-3C31-DC99B27B7620}"/>
          </ac:graphicFrameMkLst>
        </pc:graphicFrameChg>
      </pc:sldChg>
      <pc:sldChg chg="addSp delSp modSp new mod modClrScheme chgLayout">
        <pc:chgData name="Paula Andrea Latorre Restrepo (2231782)" userId="663b7c98-2e8f-4b69-adf5-c4a5e4da168f" providerId="ADAL" clId="{5609C87F-4C36-4C9C-A060-22BC94910C8F}" dt="2026-07-15T11:07:29.516" v="4747" actId="21"/>
        <pc:sldMkLst>
          <pc:docMk/>
          <pc:sldMk cId="4100455923" sldId="358"/>
        </pc:sldMkLst>
        <pc:spChg chg="mod ord">
          <ac:chgData name="Paula Andrea Latorre Restrepo (2231782)" userId="663b7c98-2e8f-4b69-adf5-c4a5e4da168f" providerId="ADAL" clId="{5609C87F-4C36-4C9C-A060-22BC94910C8F}" dt="2026-07-15T11:07:12.550" v="4746" actId="700"/>
          <ac:spMkLst>
            <pc:docMk/>
            <pc:sldMk cId="4100455923" sldId="358"/>
            <ac:spMk id="2" creationId="{01D7E5A7-0864-62EC-9991-E730BA167322}"/>
          </ac:spMkLst>
        </pc:spChg>
        <pc:spChg chg="add mod ord">
          <ac:chgData name="Paula Andrea Latorre Restrepo (2231782)" userId="663b7c98-2e8f-4b69-adf5-c4a5e4da168f" providerId="ADAL" clId="{5609C87F-4C36-4C9C-A060-22BC94910C8F}" dt="2026-07-15T11:07:12.550" v="4746" actId="700"/>
          <ac:spMkLst>
            <pc:docMk/>
            <pc:sldMk cId="4100455923" sldId="358"/>
            <ac:spMk id="3" creationId="{80CF399F-ACCB-4922-5BB7-3DFD9611B80E}"/>
          </ac:spMkLst>
        </pc:spChg>
        <pc:spChg chg="add mod">
          <ac:chgData name="Paula Andrea Latorre Restrepo (2231782)" userId="663b7c98-2e8f-4b69-adf5-c4a5e4da168f" providerId="ADAL" clId="{5609C87F-4C36-4C9C-A060-22BC94910C8F}" dt="2026-07-15T11:03:30.760" v="4711" actId="20577"/>
          <ac:spMkLst>
            <pc:docMk/>
            <pc:sldMk cId="4100455923" sldId="358"/>
            <ac:spMk id="4" creationId="{A9BD7CD7-63B1-8008-10F6-EABFEA3B106A}"/>
          </ac:spMkLst>
        </pc:spChg>
        <pc:spChg chg="add del mod">
          <ac:chgData name="Paula Andrea Latorre Restrepo (2231782)" userId="663b7c98-2e8f-4b69-adf5-c4a5e4da168f" providerId="ADAL" clId="{5609C87F-4C36-4C9C-A060-22BC94910C8F}" dt="2026-07-15T10:58:08.674" v="4620" actId="20577"/>
          <ac:spMkLst>
            <pc:docMk/>
            <pc:sldMk cId="4100455923" sldId="358"/>
            <ac:spMk id="5" creationId="{A25EC2D3-4DA5-9EAB-3B62-B7A64674102D}"/>
          </ac:spMkLst>
        </pc:spChg>
        <pc:spChg chg="add mod">
          <ac:chgData name="Paula Andrea Latorre Restrepo (2231782)" userId="663b7c98-2e8f-4b69-adf5-c4a5e4da168f" providerId="ADAL" clId="{5609C87F-4C36-4C9C-A060-22BC94910C8F}" dt="2026-07-15T11:00:11.753" v="4656"/>
          <ac:spMkLst>
            <pc:docMk/>
            <pc:sldMk cId="4100455923" sldId="358"/>
            <ac:spMk id="6" creationId="{303E7609-0B21-56F3-F9BE-0E4CFEDE87ED}"/>
          </ac:spMkLst>
        </pc:spChg>
        <pc:spChg chg="add del mod">
          <ac:chgData name="Paula Andrea Latorre Restrepo (2231782)" userId="663b7c98-2e8f-4b69-adf5-c4a5e4da168f" providerId="ADAL" clId="{5609C87F-4C36-4C9C-A060-22BC94910C8F}" dt="2026-07-15T11:02:53.141" v="4699"/>
          <ac:spMkLst>
            <pc:docMk/>
            <pc:sldMk cId="4100455923" sldId="358"/>
            <ac:spMk id="7" creationId="{861BE107-A026-01A7-A3ED-51A939393B88}"/>
          </ac:spMkLst>
        </pc:spChg>
        <pc:spChg chg="add mod">
          <ac:chgData name="Paula Andrea Latorre Restrepo (2231782)" userId="663b7c98-2e8f-4b69-adf5-c4a5e4da168f" providerId="ADAL" clId="{5609C87F-4C36-4C9C-A060-22BC94910C8F}" dt="2026-07-15T11:05:36.469" v="4744"/>
          <ac:spMkLst>
            <pc:docMk/>
            <pc:sldMk cId="4100455923" sldId="358"/>
            <ac:spMk id="8" creationId="{F70AAB72-FC66-E8E9-1213-E1F600BA2547}"/>
          </ac:spMkLst>
        </pc:spChg>
        <pc:spChg chg="add del mod ord">
          <ac:chgData name="Paula Andrea Latorre Restrepo (2231782)" userId="663b7c98-2e8f-4b69-adf5-c4a5e4da168f" providerId="ADAL" clId="{5609C87F-4C36-4C9C-A060-22BC94910C8F}" dt="2026-07-15T11:07:29.516" v="4747" actId="21"/>
          <ac:spMkLst>
            <pc:docMk/>
            <pc:sldMk cId="4100455923" sldId="358"/>
            <ac:spMk id="28" creationId="{52B0DD0D-F290-5A6C-ED02-4B3FFFAA5B2B}"/>
          </ac:spMkLst>
        </pc:spChg>
        <pc:picChg chg="add del">
          <ac:chgData name="Paula Andrea Latorre Restrepo (2231782)" userId="663b7c98-2e8f-4b69-adf5-c4a5e4da168f" providerId="ADAL" clId="{5609C87F-4C36-4C9C-A060-22BC94910C8F}" dt="2026-07-15T09:49:11.100" v="4367" actId="22"/>
          <ac:picMkLst>
            <pc:docMk/>
            <pc:sldMk cId="4100455923" sldId="358"/>
            <ac:picMk id="20" creationId="{3737F2F8-5BAD-6DA0-2893-30527DD9DCD8}"/>
          </ac:picMkLst>
        </pc:picChg>
        <pc:picChg chg="add del">
          <ac:chgData name="Paula Andrea Latorre Restrepo (2231782)" userId="663b7c98-2e8f-4b69-adf5-c4a5e4da168f" providerId="ADAL" clId="{5609C87F-4C36-4C9C-A060-22BC94910C8F}" dt="2026-07-15T09:48:56.916" v="4360" actId="22"/>
          <ac:picMkLst>
            <pc:docMk/>
            <pc:sldMk cId="4100455923" sldId="358"/>
            <ac:picMk id="22" creationId="{98B3B41E-B02D-BD97-BD45-736013485AA0}"/>
          </ac:picMkLst>
        </pc:picChg>
        <pc:picChg chg="add mod">
          <ac:chgData name="Paula Andrea Latorre Restrepo (2231782)" userId="663b7c98-2e8f-4b69-adf5-c4a5e4da168f" providerId="ADAL" clId="{5609C87F-4C36-4C9C-A060-22BC94910C8F}" dt="2026-07-15T09:50:05.369" v="4372" actId="1076"/>
          <ac:picMkLst>
            <pc:docMk/>
            <pc:sldMk cId="4100455923" sldId="358"/>
            <ac:picMk id="24" creationId="{1A8B538D-A390-60CF-523B-34861A127F79}"/>
          </ac:picMkLst>
        </pc:picChg>
        <pc:cxnChg chg="add del">
          <ac:chgData name="Paula Andrea Latorre Restrepo (2231782)" userId="663b7c98-2e8f-4b69-adf5-c4a5e4da168f" providerId="ADAL" clId="{5609C87F-4C36-4C9C-A060-22BC94910C8F}" dt="2026-07-15T09:38:38.054" v="4306" actId="11529"/>
          <ac:cxnSpMkLst>
            <pc:docMk/>
            <pc:sldMk cId="4100455923" sldId="358"/>
            <ac:cxnSpMk id="10" creationId="{345ACFB6-D48E-9A16-AD8A-E536834B3F04}"/>
          </ac:cxnSpMkLst>
        </pc:cxnChg>
        <pc:cxnChg chg="add del mod">
          <ac:chgData name="Paula Andrea Latorre Restrepo (2231782)" userId="663b7c98-2e8f-4b69-adf5-c4a5e4da168f" providerId="ADAL" clId="{5609C87F-4C36-4C9C-A060-22BC94910C8F}" dt="2026-07-15T09:40:41.016" v="4321" actId="11529"/>
          <ac:cxnSpMkLst>
            <pc:docMk/>
            <pc:sldMk cId="4100455923" sldId="358"/>
            <ac:cxnSpMk id="12" creationId="{ECAC3626-9B12-ECCD-D12A-433EBCD53B87}"/>
          </ac:cxnSpMkLst>
        </pc:cxnChg>
        <pc:cxnChg chg="add del">
          <ac:chgData name="Paula Andrea Latorre Restrepo (2231782)" userId="663b7c98-2e8f-4b69-adf5-c4a5e4da168f" providerId="ADAL" clId="{5609C87F-4C36-4C9C-A060-22BC94910C8F}" dt="2026-07-15T09:40:55.596" v="4323" actId="11529"/>
          <ac:cxnSpMkLst>
            <pc:docMk/>
            <pc:sldMk cId="4100455923" sldId="358"/>
            <ac:cxnSpMk id="14" creationId="{EE83F5D3-1FF1-2C59-3CDE-ABD876055979}"/>
          </ac:cxnSpMkLst>
        </pc:cxnChg>
        <pc:cxnChg chg="add del">
          <ac:chgData name="Paula Andrea Latorre Restrepo (2231782)" userId="663b7c98-2e8f-4b69-adf5-c4a5e4da168f" providerId="ADAL" clId="{5609C87F-4C36-4C9C-A060-22BC94910C8F}" dt="2026-07-15T09:41:40.176" v="4327" actId="11529"/>
          <ac:cxnSpMkLst>
            <pc:docMk/>
            <pc:sldMk cId="4100455923" sldId="358"/>
            <ac:cxnSpMk id="16" creationId="{EBF6F5AB-E9F1-2D3F-BB6C-36317F9A1265}"/>
          </ac:cxnSpMkLst>
        </pc:cxnChg>
        <pc:cxnChg chg="add mod">
          <ac:chgData name="Paula Andrea Latorre Restrepo (2231782)" userId="663b7c98-2e8f-4b69-adf5-c4a5e4da168f" providerId="ADAL" clId="{5609C87F-4C36-4C9C-A060-22BC94910C8F}" dt="2026-07-15T09:50:19.334" v="4373" actId="1076"/>
          <ac:cxnSpMkLst>
            <pc:docMk/>
            <pc:sldMk cId="4100455923" sldId="358"/>
            <ac:cxnSpMk id="18" creationId="{352EF71E-D9F8-1239-F78F-FAE03336F011}"/>
          </ac:cxnSpMkLst>
        </pc:cxnChg>
        <pc:cxnChg chg="add mod">
          <ac:chgData name="Paula Andrea Latorre Restrepo (2231782)" userId="663b7c98-2e8f-4b69-adf5-c4a5e4da168f" providerId="ADAL" clId="{5609C87F-4C36-4C9C-A060-22BC94910C8F}" dt="2026-07-15T09:50:33.418" v="4375" actId="1076"/>
          <ac:cxnSpMkLst>
            <pc:docMk/>
            <pc:sldMk cId="4100455923" sldId="358"/>
            <ac:cxnSpMk id="25" creationId="{82A98DD8-911F-5AC6-46CF-88DC51734851}"/>
          </ac:cxnSpMkLst>
        </pc:cxnChg>
        <pc:cxnChg chg="add del mod">
          <ac:chgData name="Paula Andrea Latorre Restrepo (2231782)" userId="663b7c98-2e8f-4b69-adf5-c4a5e4da168f" providerId="ADAL" clId="{5609C87F-4C36-4C9C-A060-22BC94910C8F}" dt="2026-07-15T10:48:00.162" v="4500" actId="1036"/>
          <ac:cxnSpMkLst>
            <pc:docMk/>
            <pc:sldMk cId="4100455923" sldId="358"/>
            <ac:cxnSpMk id="26" creationId="{9EE35490-4415-C40A-7EAF-329E6869277A}"/>
          </ac:cxnSpMkLst>
        </pc:cxnChg>
        <pc:cxnChg chg="add mod">
          <ac:chgData name="Paula Andrea Latorre Restrepo (2231782)" userId="663b7c98-2e8f-4b69-adf5-c4a5e4da168f" providerId="ADAL" clId="{5609C87F-4C36-4C9C-A060-22BC94910C8F}" dt="2026-07-15T10:51:54.972" v="4503" actId="1036"/>
          <ac:cxnSpMkLst>
            <pc:docMk/>
            <pc:sldMk cId="4100455923" sldId="358"/>
            <ac:cxnSpMk id="27" creationId="{03C5636D-057C-6BC3-5099-B7379627F9AE}"/>
          </ac:cxnSpMkLst>
        </pc:cxnChg>
      </pc:sldChg>
      <pc:sldChg chg="addSp delSp modSp new mod">
        <pc:chgData name="Paula Andrea Latorre Restrepo (2231782)" userId="663b7c98-2e8f-4b69-adf5-c4a5e4da168f" providerId="ADAL" clId="{5609C87F-4C36-4C9C-A060-22BC94910C8F}" dt="2026-07-15T11:14:39.118" v="4770" actId="313"/>
        <pc:sldMkLst>
          <pc:docMk/>
          <pc:sldMk cId="449385713" sldId="359"/>
        </pc:sldMkLst>
        <pc:spChg chg="mod">
          <ac:chgData name="Paula Andrea Latorre Restrepo (2231782)" userId="663b7c98-2e8f-4b69-adf5-c4a5e4da168f" providerId="ADAL" clId="{5609C87F-4C36-4C9C-A060-22BC94910C8F}" dt="2026-07-15T11:08:15.835" v="4761"/>
          <ac:spMkLst>
            <pc:docMk/>
            <pc:sldMk cId="449385713" sldId="359"/>
            <ac:spMk id="2" creationId="{818C7D90-C883-EC59-7E1F-D909763C1443}"/>
          </ac:spMkLst>
        </pc:spChg>
        <pc:spChg chg="del mod">
          <ac:chgData name="Paula Andrea Latorre Restrepo (2231782)" userId="663b7c98-2e8f-4b69-adf5-c4a5e4da168f" providerId="ADAL" clId="{5609C87F-4C36-4C9C-A060-22BC94910C8F}" dt="2026-07-15T11:09:05.469" v="4763" actId="21"/>
          <ac:spMkLst>
            <pc:docMk/>
            <pc:sldMk cId="449385713" sldId="359"/>
            <ac:spMk id="3" creationId="{33252C91-446C-97DE-CF66-820053B64DE1}"/>
          </ac:spMkLst>
        </pc:spChg>
        <pc:spChg chg="add mod">
          <ac:chgData name="Paula Andrea Latorre Restrepo (2231782)" userId="663b7c98-2e8f-4b69-adf5-c4a5e4da168f" providerId="ADAL" clId="{5609C87F-4C36-4C9C-A060-22BC94910C8F}" dt="2026-07-15T11:14:39.118" v="4770" actId="313"/>
          <ac:spMkLst>
            <pc:docMk/>
            <pc:sldMk cId="449385713" sldId="359"/>
            <ac:spMk id="5" creationId="{153031B3-D042-F898-FCAC-3454C037E2FA}"/>
          </ac:spMkLst>
        </pc:spChg>
      </pc:sldChg>
      <pc:sldChg chg="addSp delSp modSp new mod ord modClrScheme chgLayout">
        <pc:chgData name="Paula Andrea Latorre Restrepo (2231782)" userId="663b7c98-2e8f-4b69-adf5-c4a5e4da168f" providerId="ADAL" clId="{5609C87F-4C36-4C9C-A060-22BC94910C8F}" dt="2026-07-15T11:21:36.058" v="4792"/>
        <pc:sldMkLst>
          <pc:docMk/>
          <pc:sldMk cId="3191316900" sldId="360"/>
        </pc:sldMkLst>
        <pc:spChg chg="mod">
          <ac:chgData name="Paula Andrea Latorre Restrepo (2231782)" userId="663b7c98-2e8f-4b69-adf5-c4a5e4da168f" providerId="ADAL" clId="{5609C87F-4C36-4C9C-A060-22BC94910C8F}" dt="2026-07-15T11:21:19.365" v="4788"/>
          <ac:spMkLst>
            <pc:docMk/>
            <pc:sldMk cId="3191316900" sldId="360"/>
            <ac:spMk id="2" creationId="{9C6FD52A-C13A-57C3-6E83-C32D9EF8CE57}"/>
          </ac:spMkLst>
        </pc:spChg>
        <pc:spChg chg="del">
          <ac:chgData name="Paula Andrea Latorre Restrepo (2231782)" userId="663b7c98-2e8f-4b69-adf5-c4a5e4da168f" providerId="ADAL" clId="{5609C87F-4C36-4C9C-A060-22BC94910C8F}" dt="2026-07-15T11:20:33.856" v="4784" actId="931"/>
          <ac:spMkLst>
            <pc:docMk/>
            <pc:sldMk cId="3191316900" sldId="360"/>
            <ac:spMk id="3" creationId="{7525C78F-3D03-91EA-B3FF-234646D459E0}"/>
          </ac:spMkLst>
        </pc:spChg>
        <pc:spChg chg="add mod">
          <ac:chgData name="Paula Andrea Latorre Restrepo (2231782)" userId="663b7c98-2e8f-4b69-adf5-c4a5e4da168f" providerId="ADAL" clId="{5609C87F-4C36-4C9C-A060-22BC94910C8F}" dt="2026-07-15T11:20:57.802" v="4785" actId="26606"/>
          <ac:spMkLst>
            <pc:docMk/>
            <pc:sldMk cId="3191316900" sldId="360"/>
            <ac:spMk id="10" creationId="{0B958A9B-673C-2923-CA92-76B746C7DBD9}"/>
          </ac:spMkLst>
        </pc:spChg>
        <pc:picChg chg="add mod">
          <ac:chgData name="Paula Andrea Latorre Restrepo (2231782)" userId="663b7c98-2e8f-4b69-adf5-c4a5e4da168f" providerId="ADAL" clId="{5609C87F-4C36-4C9C-A060-22BC94910C8F}" dt="2026-07-15T11:20:57.802" v="4785" actId="26606"/>
          <ac:picMkLst>
            <pc:docMk/>
            <pc:sldMk cId="3191316900" sldId="360"/>
            <ac:picMk id="5" creationId="{8D2CB0D7-706B-EAD2-4913-D84F8EEB919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DBB721-37C4-46BB-B753-22C6AD820412}" type="doc">
      <dgm:prSet loTypeId="urn:microsoft.com/office/officeart/2005/8/layout/cycle4" loCatId="cycle" qsTypeId="urn:microsoft.com/office/officeart/2005/8/quickstyle/simple3" qsCatId="simple" csTypeId="urn:microsoft.com/office/officeart/2005/8/colors/accent1_2" csCatId="accent1" phldr="1"/>
      <dgm:spPr/>
      <dgm:t>
        <a:bodyPr/>
        <a:lstStyle/>
        <a:p>
          <a:endParaRPr lang="en-GB"/>
        </a:p>
      </dgm:t>
    </dgm:pt>
    <dgm:pt modelId="{B12EAF27-0493-41E7-8A1D-549CC992BF45}">
      <dgm:prSet phldrT="[Text]" phldr="0"/>
      <dgm:spPr/>
      <dgm:t>
        <a:bodyPr/>
        <a:lstStyle/>
        <a:p>
          <a:r>
            <a:rPr lang="en-GB" b="1" dirty="0">
              <a:solidFill>
                <a:schemeClr val="tx1"/>
              </a:solidFill>
            </a:rPr>
            <a:t>PLAN</a:t>
          </a:r>
        </a:p>
      </dgm:t>
    </dgm:pt>
    <dgm:pt modelId="{60C55E20-4095-47B0-A1E5-0BB80B303FDD}" type="parTrans" cxnId="{EDB4451C-BC3E-45C0-BFFA-A193EC15E62A}">
      <dgm:prSet/>
      <dgm:spPr/>
      <dgm:t>
        <a:bodyPr/>
        <a:lstStyle/>
        <a:p>
          <a:endParaRPr lang="en-GB"/>
        </a:p>
      </dgm:t>
    </dgm:pt>
    <dgm:pt modelId="{03AA016C-4ADE-4FCE-9D1D-7300E7A90183}" type="sibTrans" cxnId="{EDB4451C-BC3E-45C0-BFFA-A193EC15E62A}">
      <dgm:prSet/>
      <dgm:spPr/>
      <dgm:t>
        <a:bodyPr/>
        <a:lstStyle/>
        <a:p>
          <a:endParaRPr lang="en-GB"/>
        </a:p>
      </dgm:t>
    </dgm:pt>
    <dgm:pt modelId="{D16A461B-DE73-4CCA-8833-A06E0A61F5E8}">
      <dgm:prSet phldrT="[Text]" phldr="0"/>
      <dgm:spPr/>
      <dgm:t>
        <a:bodyPr/>
        <a:lstStyle/>
        <a:p>
          <a:pPr algn="ctr">
            <a:buNone/>
          </a:pPr>
          <a:endParaRPr lang="en-GB" dirty="0">
            <a:solidFill>
              <a:schemeClr val="accent6">
                <a:lumMod val="50000"/>
              </a:schemeClr>
            </a:solidFill>
          </a:endParaRPr>
        </a:p>
      </dgm:t>
    </dgm:pt>
    <dgm:pt modelId="{9C9512F7-05F8-4512-A0C5-F3C5DF078829}" type="parTrans" cxnId="{60A6F0CA-6A0B-4A1F-8459-64344F7C52B5}">
      <dgm:prSet/>
      <dgm:spPr/>
      <dgm:t>
        <a:bodyPr/>
        <a:lstStyle/>
        <a:p>
          <a:endParaRPr lang="en-GB"/>
        </a:p>
      </dgm:t>
    </dgm:pt>
    <dgm:pt modelId="{EE394A96-375E-4587-9FAF-5A3AC19E1166}" type="sibTrans" cxnId="{60A6F0CA-6A0B-4A1F-8459-64344F7C52B5}">
      <dgm:prSet/>
      <dgm:spPr/>
      <dgm:t>
        <a:bodyPr/>
        <a:lstStyle/>
        <a:p>
          <a:endParaRPr lang="en-GB"/>
        </a:p>
      </dgm:t>
    </dgm:pt>
    <dgm:pt modelId="{111BF884-DEE2-446D-BBF7-EC7152642208}">
      <dgm:prSet phldrT="[Text]" phldr="0"/>
      <dgm:spPr/>
      <dgm:t>
        <a:bodyPr/>
        <a:lstStyle/>
        <a:p>
          <a:r>
            <a:rPr lang="en-GB" b="1" dirty="0"/>
            <a:t>DO</a:t>
          </a:r>
        </a:p>
      </dgm:t>
    </dgm:pt>
    <dgm:pt modelId="{F11846AE-A2BF-4AF2-B8F2-9887AFEB8DB7}" type="parTrans" cxnId="{182F9BAA-584D-4ECD-8435-42A4D6E35B02}">
      <dgm:prSet/>
      <dgm:spPr/>
      <dgm:t>
        <a:bodyPr/>
        <a:lstStyle/>
        <a:p>
          <a:endParaRPr lang="en-GB"/>
        </a:p>
      </dgm:t>
    </dgm:pt>
    <dgm:pt modelId="{3039746C-A2E3-4D4A-84B8-616930FF6019}" type="sibTrans" cxnId="{182F9BAA-584D-4ECD-8435-42A4D6E35B02}">
      <dgm:prSet/>
      <dgm:spPr/>
      <dgm:t>
        <a:bodyPr/>
        <a:lstStyle/>
        <a:p>
          <a:endParaRPr lang="en-GB"/>
        </a:p>
      </dgm:t>
    </dgm:pt>
    <dgm:pt modelId="{BEB7E7DF-EB1D-4A0F-8A3B-D1E27BA5BB91}">
      <dgm:prSet phldrT="[Text]" phldr="0"/>
      <dgm:spPr/>
      <dgm:t>
        <a:bodyPr/>
        <a:lstStyle/>
        <a:p>
          <a:pPr algn="ctr">
            <a:buNone/>
          </a:pPr>
          <a:endParaRPr lang="en-GB" dirty="0">
            <a:solidFill>
              <a:schemeClr val="accent6">
                <a:lumMod val="50000"/>
              </a:schemeClr>
            </a:solidFill>
          </a:endParaRPr>
        </a:p>
      </dgm:t>
    </dgm:pt>
    <dgm:pt modelId="{8F47D484-0456-4098-8C06-763668D6C06C}" type="parTrans" cxnId="{14379A92-16EA-44D2-BE70-3257248A7037}">
      <dgm:prSet/>
      <dgm:spPr/>
      <dgm:t>
        <a:bodyPr/>
        <a:lstStyle/>
        <a:p>
          <a:endParaRPr lang="en-GB"/>
        </a:p>
      </dgm:t>
    </dgm:pt>
    <dgm:pt modelId="{0A1F328C-8B44-471F-A3C5-E9262E56774F}" type="sibTrans" cxnId="{14379A92-16EA-44D2-BE70-3257248A7037}">
      <dgm:prSet/>
      <dgm:spPr/>
      <dgm:t>
        <a:bodyPr/>
        <a:lstStyle/>
        <a:p>
          <a:endParaRPr lang="en-GB"/>
        </a:p>
      </dgm:t>
    </dgm:pt>
    <dgm:pt modelId="{F0C5A2A4-CF3B-48CF-A28A-5BB9588B6D05}">
      <dgm:prSet phldrT="[Text]" phldr="0"/>
      <dgm:spPr/>
      <dgm:t>
        <a:bodyPr/>
        <a:lstStyle/>
        <a:p>
          <a:r>
            <a:rPr lang="en-GB" b="1" dirty="0"/>
            <a:t>STUDY</a:t>
          </a:r>
        </a:p>
      </dgm:t>
    </dgm:pt>
    <dgm:pt modelId="{F6D828F5-CB74-42D2-8B35-4D58221EECC7}" type="parTrans" cxnId="{683402EB-EE3C-4FB8-AF11-8A355BBAC889}">
      <dgm:prSet/>
      <dgm:spPr/>
      <dgm:t>
        <a:bodyPr/>
        <a:lstStyle/>
        <a:p>
          <a:endParaRPr lang="en-GB"/>
        </a:p>
      </dgm:t>
    </dgm:pt>
    <dgm:pt modelId="{45E9110A-E919-4633-89A5-B8F1D8E6A0B8}" type="sibTrans" cxnId="{683402EB-EE3C-4FB8-AF11-8A355BBAC889}">
      <dgm:prSet/>
      <dgm:spPr/>
      <dgm:t>
        <a:bodyPr/>
        <a:lstStyle/>
        <a:p>
          <a:endParaRPr lang="en-GB"/>
        </a:p>
      </dgm:t>
    </dgm:pt>
    <dgm:pt modelId="{667B34AE-C428-4B7F-BF85-53E69D4A897B}">
      <dgm:prSet phldrT="[Text]" phldr="0"/>
      <dgm:spPr/>
      <dgm:t>
        <a:bodyPr/>
        <a:lstStyle/>
        <a:p>
          <a:pPr algn="ctr">
            <a:buNone/>
          </a:pPr>
          <a:r>
            <a:rPr lang="en-GB" b="1" dirty="0">
              <a:solidFill>
                <a:schemeClr val="accent6">
                  <a:lumMod val="50000"/>
                </a:schemeClr>
              </a:solidFill>
            </a:rPr>
            <a:t>Measure outcomes </a:t>
          </a:r>
        </a:p>
      </dgm:t>
    </dgm:pt>
    <dgm:pt modelId="{C3CA2C33-C40E-4252-BF24-60627031976B}" type="parTrans" cxnId="{37812DB3-CDD7-4E54-8E9C-83F41CD36872}">
      <dgm:prSet/>
      <dgm:spPr/>
      <dgm:t>
        <a:bodyPr/>
        <a:lstStyle/>
        <a:p>
          <a:endParaRPr lang="en-GB"/>
        </a:p>
      </dgm:t>
    </dgm:pt>
    <dgm:pt modelId="{A3405FDB-5618-4971-AF69-9CE6300CC8EB}" type="sibTrans" cxnId="{37812DB3-CDD7-4E54-8E9C-83F41CD36872}">
      <dgm:prSet/>
      <dgm:spPr/>
      <dgm:t>
        <a:bodyPr/>
        <a:lstStyle/>
        <a:p>
          <a:endParaRPr lang="en-GB"/>
        </a:p>
      </dgm:t>
    </dgm:pt>
    <dgm:pt modelId="{2DEAFA75-57CF-49E1-B45E-A1DDAF8BEFE6}">
      <dgm:prSet phldrT="[Text]" phldr="0"/>
      <dgm:spPr/>
      <dgm:t>
        <a:bodyPr/>
        <a:lstStyle/>
        <a:p>
          <a:r>
            <a:rPr lang="en-GB" b="1" dirty="0"/>
            <a:t>ACT</a:t>
          </a:r>
        </a:p>
      </dgm:t>
    </dgm:pt>
    <dgm:pt modelId="{194E8DEB-FB3D-4C3A-A73E-403ADBDE1B68}" type="parTrans" cxnId="{F8A1FAF3-296A-471E-9B0D-287AB7DAA18D}">
      <dgm:prSet/>
      <dgm:spPr/>
      <dgm:t>
        <a:bodyPr/>
        <a:lstStyle/>
        <a:p>
          <a:endParaRPr lang="en-GB"/>
        </a:p>
      </dgm:t>
    </dgm:pt>
    <dgm:pt modelId="{C2A63C83-D115-4BC8-91EC-23517B7C2D98}" type="sibTrans" cxnId="{F8A1FAF3-296A-471E-9B0D-287AB7DAA18D}">
      <dgm:prSet/>
      <dgm:spPr/>
      <dgm:t>
        <a:bodyPr/>
        <a:lstStyle/>
        <a:p>
          <a:endParaRPr lang="en-GB"/>
        </a:p>
      </dgm:t>
    </dgm:pt>
    <dgm:pt modelId="{D75A9C9D-B099-4A69-9503-ADEDEC203052}">
      <dgm:prSet phldrT="[Text]" phldr="0"/>
      <dgm:spPr/>
      <dgm:t>
        <a:bodyPr/>
        <a:lstStyle/>
        <a:p>
          <a:pPr algn="ctr">
            <a:buNone/>
          </a:pPr>
          <a:r>
            <a:rPr lang="en-GB" b="1" dirty="0">
              <a:solidFill>
                <a:schemeClr val="accent6">
                  <a:lumMod val="50000"/>
                </a:schemeClr>
              </a:solidFill>
            </a:rPr>
            <a:t>Embed protocols </a:t>
          </a:r>
        </a:p>
      </dgm:t>
    </dgm:pt>
    <dgm:pt modelId="{F36F4569-1118-45BB-A34D-1DA9915FE167}" type="parTrans" cxnId="{030649F9-EA5A-4DA4-BF1B-CB58B361FE04}">
      <dgm:prSet/>
      <dgm:spPr/>
      <dgm:t>
        <a:bodyPr/>
        <a:lstStyle/>
        <a:p>
          <a:endParaRPr lang="en-GB"/>
        </a:p>
      </dgm:t>
    </dgm:pt>
    <dgm:pt modelId="{A296C088-8F4D-4B60-AEED-4CBF589C35D7}" type="sibTrans" cxnId="{030649F9-EA5A-4DA4-BF1B-CB58B361FE04}">
      <dgm:prSet/>
      <dgm:spPr/>
      <dgm:t>
        <a:bodyPr/>
        <a:lstStyle/>
        <a:p>
          <a:endParaRPr lang="en-GB"/>
        </a:p>
      </dgm:t>
    </dgm:pt>
    <dgm:pt modelId="{737202EA-7B1B-4F1C-9739-1B46F711BA90}">
      <dgm:prSet phldrT="[Text]" phldr="0"/>
      <dgm:spPr/>
      <dgm:t>
        <a:bodyPr/>
        <a:lstStyle/>
        <a:p>
          <a:pPr algn="ctr">
            <a:buNone/>
          </a:pPr>
          <a:r>
            <a:rPr lang="en-GB" b="1" dirty="0">
              <a:solidFill>
                <a:schemeClr val="accent6">
                  <a:lumMod val="50000"/>
                </a:schemeClr>
              </a:solidFill>
            </a:rPr>
            <a:t>Safeguarding Pathway</a:t>
          </a:r>
        </a:p>
      </dgm:t>
    </dgm:pt>
    <dgm:pt modelId="{7AE26E53-F476-4C45-B42C-09276CD5F63E}" type="parTrans" cxnId="{1F69CCD7-C5C2-4031-BF7F-19AAD0F1E34B}">
      <dgm:prSet/>
      <dgm:spPr/>
      <dgm:t>
        <a:bodyPr/>
        <a:lstStyle/>
        <a:p>
          <a:endParaRPr lang="en-GB"/>
        </a:p>
      </dgm:t>
    </dgm:pt>
    <dgm:pt modelId="{C8EE06D0-00F1-40BD-B89E-AED8AF205963}" type="sibTrans" cxnId="{1F69CCD7-C5C2-4031-BF7F-19AAD0F1E34B}">
      <dgm:prSet/>
      <dgm:spPr/>
      <dgm:t>
        <a:bodyPr/>
        <a:lstStyle/>
        <a:p>
          <a:endParaRPr lang="en-GB"/>
        </a:p>
      </dgm:t>
    </dgm:pt>
    <dgm:pt modelId="{37D5FC62-F519-438D-9089-E9AAED2DE7B7}">
      <dgm:prSet phldrT="[Text]" phldr="0"/>
      <dgm:spPr/>
      <dgm:t>
        <a:bodyPr/>
        <a:lstStyle/>
        <a:p>
          <a:pPr algn="ctr">
            <a:buNone/>
          </a:pPr>
          <a:r>
            <a:rPr lang="en-GB" b="1" dirty="0">
              <a:solidFill>
                <a:schemeClr val="accent6">
                  <a:lumMod val="50000"/>
                </a:schemeClr>
              </a:solidFill>
            </a:rPr>
            <a:t>Pilot 72-hours </a:t>
          </a:r>
        </a:p>
      </dgm:t>
    </dgm:pt>
    <dgm:pt modelId="{76367D64-BA02-4E83-B038-58C72708632A}" type="parTrans" cxnId="{4BDCDB29-F85D-46A0-8353-D00C25D331A7}">
      <dgm:prSet/>
      <dgm:spPr/>
      <dgm:t>
        <a:bodyPr/>
        <a:lstStyle/>
        <a:p>
          <a:endParaRPr lang="en-GB"/>
        </a:p>
      </dgm:t>
    </dgm:pt>
    <dgm:pt modelId="{DBE5F7BC-C0F4-4846-A6D1-736FFE16AE84}" type="sibTrans" cxnId="{4BDCDB29-F85D-46A0-8353-D00C25D331A7}">
      <dgm:prSet/>
      <dgm:spPr/>
      <dgm:t>
        <a:bodyPr/>
        <a:lstStyle/>
        <a:p>
          <a:endParaRPr lang="en-GB"/>
        </a:p>
      </dgm:t>
    </dgm:pt>
    <dgm:pt modelId="{DDCABD5E-1EFB-4D28-96F8-CDAE52B1EC86}" type="pres">
      <dgm:prSet presAssocID="{1BDBB721-37C4-46BB-B753-22C6AD820412}" presName="cycleMatrixDiagram" presStyleCnt="0">
        <dgm:presLayoutVars>
          <dgm:chMax val="1"/>
          <dgm:dir/>
          <dgm:animLvl val="lvl"/>
          <dgm:resizeHandles val="exact"/>
        </dgm:presLayoutVars>
      </dgm:prSet>
      <dgm:spPr/>
    </dgm:pt>
    <dgm:pt modelId="{7E88129D-8EE6-4D45-8465-F97071622AF6}" type="pres">
      <dgm:prSet presAssocID="{1BDBB721-37C4-46BB-B753-22C6AD820412}" presName="children" presStyleCnt="0"/>
      <dgm:spPr/>
    </dgm:pt>
    <dgm:pt modelId="{00D05348-EF6D-4BC4-81BE-FE35C82107AB}" type="pres">
      <dgm:prSet presAssocID="{1BDBB721-37C4-46BB-B753-22C6AD820412}" presName="child1group" presStyleCnt="0"/>
      <dgm:spPr/>
    </dgm:pt>
    <dgm:pt modelId="{BCA53A48-5423-4A48-8A0D-44C8379862BC}" type="pres">
      <dgm:prSet presAssocID="{1BDBB721-37C4-46BB-B753-22C6AD820412}" presName="child1" presStyleLbl="bgAcc1" presStyleIdx="0" presStyleCnt="4"/>
      <dgm:spPr/>
    </dgm:pt>
    <dgm:pt modelId="{4773AACC-2D1B-4465-B74B-38C1D9EA8CAB}" type="pres">
      <dgm:prSet presAssocID="{1BDBB721-37C4-46BB-B753-22C6AD820412}" presName="child1Text" presStyleLbl="bgAcc1" presStyleIdx="0" presStyleCnt="4">
        <dgm:presLayoutVars>
          <dgm:bulletEnabled val="1"/>
        </dgm:presLayoutVars>
      </dgm:prSet>
      <dgm:spPr/>
    </dgm:pt>
    <dgm:pt modelId="{8D6B4DD5-683E-4FC5-A616-1D88E5F5124F}" type="pres">
      <dgm:prSet presAssocID="{1BDBB721-37C4-46BB-B753-22C6AD820412}" presName="child2group" presStyleCnt="0"/>
      <dgm:spPr/>
    </dgm:pt>
    <dgm:pt modelId="{DA14554D-5B2D-46D2-8A51-35D5530B2892}" type="pres">
      <dgm:prSet presAssocID="{1BDBB721-37C4-46BB-B753-22C6AD820412}" presName="child2" presStyleLbl="bgAcc1" presStyleIdx="1" presStyleCnt="4"/>
      <dgm:spPr/>
    </dgm:pt>
    <dgm:pt modelId="{8C8F9E7C-B9BD-4634-A9F6-B24B39F554FA}" type="pres">
      <dgm:prSet presAssocID="{1BDBB721-37C4-46BB-B753-22C6AD820412}" presName="child2Text" presStyleLbl="bgAcc1" presStyleIdx="1" presStyleCnt="4">
        <dgm:presLayoutVars>
          <dgm:bulletEnabled val="1"/>
        </dgm:presLayoutVars>
      </dgm:prSet>
      <dgm:spPr/>
    </dgm:pt>
    <dgm:pt modelId="{9F52BBFD-91A5-4846-BD6D-553A3D66DFA9}" type="pres">
      <dgm:prSet presAssocID="{1BDBB721-37C4-46BB-B753-22C6AD820412}" presName="child3group" presStyleCnt="0"/>
      <dgm:spPr/>
    </dgm:pt>
    <dgm:pt modelId="{836CF429-22A8-4CC9-99F4-5990D4F7E992}" type="pres">
      <dgm:prSet presAssocID="{1BDBB721-37C4-46BB-B753-22C6AD820412}" presName="child3" presStyleLbl="bgAcc1" presStyleIdx="2" presStyleCnt="4"/>
      <dgm:spPr/>
    </dgm:pt>
    <dgm:pt modelId="{D62F7640-5D65-43F4-8C5B-4AF34CE62D78}" type="pres">
      <dgm:prSet presAssocID="{1BDBB721-37C4-46BB-B753-22C6AD820412}" presName="child3Text" presStyleLbl="bgAcc1" presStyleIdx="2" presStyleCnt="4">
        <dgm:presLayoutVars>
          <dgm:bulletEnabled val="1"/>
        </dgm:presLayoutVars>
      </dgm:prSet>
      <dgm:spPr/>
    </dgm:pt>
    <dgm:pt modelId="{8541D10E-00E6-404E-9F40-6921E75F9E18}" type="pres">
      <dgm:prSet presAssocID="{1BDBB721-37C4-46BB-B753-22C6AD820412}" presName="child4group" presStyleCnt="0"/>
      <dgm:spPr/>
    </dgm:pt>
    <dgm:pt modelId="{38DFC9D5-F2C0-4DE6-8C3F-4E2CCEF57454}" type="pres">
      <dgm:prSet presAssocID="{1BDBB721-37C4-46BB-B753-22C6AD820412}" presName="child4" presStyleLbl="bgAcc1" presStyleIdx="3" presStyleCnt="4"/>
      <dgm:spPr/>
    </dgm:pt>
    <dgm:pt modelId="{34C0EEE4-B29A-4B68-B7EC-5D078A54EEBA}" type="pres">
      <dgm:prSet presAssocID="{1BDBB721-37C4-46BB-B753-22C6AD820412}" presName="child4Text" presStyleLbl="bgAcc1" presStyleIdx="3" presStyleCnt="4">
        <dgm:presLayoutVars>
          <dgm:bulletEnabled val="1"/>
        </dgm:presLayoutVars>
      </dgm:prSet>
      <dgm:spPr/>
    </dgm:pt>
    <dgm:pt modelId="{0A4C428E-2DB6-4E98-B02A-CD1D18AD3A2D}" type="pres">
      <dgm:prSet presAssocID="{1BDBB721-37C4-46BB-B753-22C6AD820412}" presName="childPlaceholder" presStyleCnt="0"/>
      <dgm:spPr/>
    </dgm:pt>
    <dgm:pt modelId="{3AE1DD41-C9BE-4DD6-9BD8-537B71E237E8}" type="pres">
      <dgm:prSet presAssocID="{1BDBB721-37C4-46BB-B753-22C6AD820412}" presName="circle" presStyleCnt="0"/>
      <dgm:spPr/>
    </dgm:pt>
    <dgm:pt modelId="{2CFB20A8-D223-412A-A335-01EA23B77FC2}" type="pres">
      <dgm:prSet presAssocID="{1BDBB721-37C4-46BB-B753-22C6AD820412}" presName="quadrant1" presStyleLbl="node1" presStyleIdx="0" presStyleCnt="4">
        <dgm:presLayoutVars>
          <dgm:chMax val="1"/>
          <dgm:bulletEnabled val="1"/>
        </dgm:presLayoutVars>
      </dgm:prSet>
      <dgm:spPr/>
    </dgm:pt>
    <dgm:pt modelId="{9CAFA4F8-29D4-47B4-8151-566FEF5B992D}" type="pres">
      <dgm:prSet presAssocID="{1BDBB721-37C4-46BB-B753-22C6AD820412}" presName="quadrant2" presStyleLbl="node1" presStyleIdx="1" presStyleCnt="4">
        <dgm:presLayoutVars>
          <dgm:chMax val="1"/>
          <dgm:bulletEnabled val="1"/>
        </dgm:presLayoutVars>
      </dgm:prSet>
      <dgm:spPr/>
    </dgm:pt>
    <dgm:pt modelId="{BA11E421-ADA5-4458-9FBA-A2583F441F88}" type="pres">
      <dgm:prSet presAssocID="{1BDBB721-37C4-46BB-B753-22C6AD820412}" presName="quadrant3" presStyleLbl="node1" presStyleIdx="2" presStyleCnt="4">
        <dgm:presLayoutVars>
          <dgm:chMax val="1"/>
          <dgm:bulletEnabled val="1"/>
        </dgm:presLayoutVars>
      </dgm:prSet>
      <dgm:spPr/>
    </dgm:pt>
    <dgm:pt modelId="{CC90086B-BEA6-450C-9C38-FF56732A614B}" type="pres">
      <dgm:prSet presAssocID="{1BDBB721-37C4-46BB-B753-22C6AD820412}" presName="quadrant4" presStyleLbl="node1" presStyleIdx="3" presStyleCnt="4">
        <dgm:presLayoutVars>
          <dgm:chMax val="1"/>
          <dgm:bulletEnabled val="1"/>
        </dgm:presLayoutVars>
      </dgm:prSet>
      <dgm:spPr/>
    </dgm:pt>
    <dgm:pt modelId="{1A9D24FA-4921-408F-93C3-C77ACB7F5C2B}" type="pres">
      <dgm:prSet presAssocID="{1BDBB721-37C4-46BB-B753-22C6AD820412}" presName="quadrantPlaceholder" presStyleCnt="0"/>
      <dgm:spPr/>
    </dgm:pt>
    <dgm:pt modelId="{68AD690E-F007-46CD-B69B-C0231E6B42D5}" type="pres">
      <dgm:prSet presAssocID="{1BDBB721-37C4-46BB-B753-22C6AD820412}" presName="center1" presStyleLbl="fgShp" presStyleIdx="0" presStyleCnt="2"/>
      <dgm:spPr/>
    </dgm:pt>
    <dgm:pt modelId="{1D87484A-3CD3-4626-8565-CF895F3ED3C7}" type="pres">
      <dgm:prSet presAssocID="{1BDBB721-37C4-46BB-B753-22C6AD820412}" presName="center2" presStyleLbl="fgShp" presStyleIdx="1" presStyleCnt="2"/>
      <dgm:spPr/>
    </dgm:pt>
  </dgm:ptLst>
  <dgm:cxnLst>
    <dgm:cxn modelId="{6D8B0310-7C24-48BF-8000-2130ACE50DE9}" type="presOf" srcId="{667B34AE-C428-4B7F-BF85-53E69D4A897B}" destId="{836CF429-22A8-4CC9-99F4-5990D4F7E992}" srcOrd="0" destOrd="0" presId="urn:microsoft.com/office/officeart/2005/8/layout/cycle4"/>
    <dgm:cxn modelId="{EDB4451C-BC3E-45C0-BFFA-A193EC15E62A}" srcId="{1BDBB721-37C4-46BB-B753-22C6AD820412}" destId="{B12EAF27-0493-41E7-8A1D-549CC992BF45}" srcOrd="0" destOrd="0" parTransId="{60C55E20-4095-47B0-A1E5-0BB80B303FDD}" sibTransId="{03AA016C-4ADE-4FCE-9D1D-7300E7A90183}"/>
    <dgm:cxn modelId="{E3406D27-91A4-43EA-A7EA-5C3807B551FF}" type="presOf" srcId="{111BF884-DEE2-446D-BBF7-EC7152642208}" destId="{9CAFA4F8-29D4-47B4-8151-566FEF5B992D}" srcOrd="0" destOrd="0" presId="urn:microsoft.com/office/officeart/2005/8/layout/cycle4"/>
    <dgm:cxn modelId="{4BDCDB29-F85D-46A0-8353-D00C25D331A7}" srcId="{111BF884-DEE2-446D-BBF7-EC7152642208}" destId="{37D5FC62-F519-438D-9089-E9AAED2DE7B7}" srcOrd="1" destOrd="0" parTransId="{76367D64-BA02-4E83-B038-58C72708632A}" sibTransId="{DBE5F7BC-C0F4-4846-A6D1-736FFE16AE84}"/>
    <dgm:cxn modelId="{B75A003D-B159-4232-9278-81BC65C7FA70}" type="presOf" srcId="{F0C5A2A4-CF3B-48CF-A28A-5BB9588B6D05}" destId="{BA11E421-ADA5-4458-9FBA-A2583F441F88}" srcOrd="0" destOrd="0" presId="urn:microsoft.com/office/officeart/2005/8/layout/cycle4"/>
    <dgm:cxn modelId="{66DCA16B-EB95-4DF8-AF78-9EF8997981DA}" type="presOf" srcId="{667B34AE-C428-4B7F-BF85-53E69D4A897B}" destId="{D62F7640-5D65-43F4-8C5B-4AF34CE62D78}" srcOrd="1" destOrd="0" presId="urn:microsoft.com/office/officeart/2005/8/layout/cycle4"/>
    <dgm:cxn modelId="{2F8F8B54-B0B5-4DF2-95A4-E5BD84CD9389}" type="presOf" srcId="{BEB7E7DF-EB1D-4A0F-8A3B-D1E27BA5BB91}" destId="{8C8F9E7C-B9BD-4634-A9F6-B24B39F554FA}" srcOrd="1" destOrd="0" presId="urn:microsoft.com/office/officeart/2005/8/layout/cycle4"/>
    <dgm:cxn modelId="{6F84A159-54A2-4CFD-B82C-C606AFD27366}" type="presOf" srcId="{2DEAFA75-57CF-49E1-B45E-A1DDAF8BEFE6}" destId="{CC90086B-BEA6-450C-9C38-FF56732A614B}" srcOrd="0" destOrd="0" presId="urn:microsoft.com/office/officeart/2005/8/layout/cycle4"/>
    <dgm:cxn modelId="{14379A92-16EA-44D2-BE70-3257248A7037}" srcId="{111BF884-DEE2-446D-BBF7-EC7152642208}" destId="{BEB7E7DF-EB1D-4A0F-8A3B-D1E27BA5BB91}" srcOrd="0" destOrd="0" parTransId="{8F47D484-0456-4098-8C06-763668D6C06C}" sibTransId="{0A1F328C-8B44-471F-A3C5-E9262E56774F}"/>
    <dgm:cxn modelId="{E75072A1-684C-4CDC-99DC-26C28CB343B7}" type="presOf" srcId="{1BDBB721-37C4-46BB-B753-22C6AD820412}" destId="{DDCABD5E-1EFB-4D28-96F8-CDAE52B1EC86}" srcOrd="0" destOrd="0" presId="urn:microsoft.com/office/officeart/2005/8/layout/cycle4"/>
    <dgm:cxn modelId="{60765EA4-1B81-492F-9218-776DC1154322}" type="presOf" srcId="{D75A9C9D-B099-4A69-9503-ADEDEC203052}" destId="{34C0EEE4-B29A-4B68-B7EC-5D078A54EEBA}" srcOrd="1" destOrd="0" presId="urn:microsoft.com/office/officeart/2005/8/layout/cycle4"/>
    <dgm:cxn modelId="{DD8B12A5-21E0-4DF2-81AB-2916EDEDC9D5}" type="presOf" srcId="{D75A9C9D-B099-4A69-9503-ADEDEC203052}" destId="{38DFC9D5-F2C0-4DE6-8C3F-4E2CCEF57454}" srcOrd="0" destOrd="0" presId="urn:microsoft.com/office/officeart/2005/8/layout/cycle4"/>
    <dgm:cxn modelId="{508E6FA9-EB75-49D1-A539-85C4B3418909}" type="presOf" srcId="{D16A461B-DE73-4CCA-8833-A06E0A61F5E8}" destId="{4773AACC-2D1B-4465-B74B-38C1D9EA8CAB}" srcOrd="1" destOrd="0" presId="urn:microsoft.com/office/officeart/2005/8/layout/cycle4"/>
    <dgm:cxn modelId="{182F9BAA-584D-4ECD-8435-42A4D6E35B02}" srcId="{1BDBB721-37C4-46BB-B753-22C6AD820412}" destId="{111BF884-DEE2-446D-BBF7-EC7152642208}" srcOrd="1" destOrd="0" parTransId="{F11846AE-A2BF-4AF2-B8F2-9887AFEB8DB7}" sibTransId="{3039746C-A2E3-4D4A-84B8-616930FF6019}"/>
    <dgm:cxn modelId="{37812DB3-CDD7-4E54-8E9C-83F41CD36872}" srcId="{F0C5A2A4-CF3B-48CF-A28A-5BB9588B6D05}" destId="{667B34AE-C428-4B7F-BF85-53E69D4A897B}" srcOrd="0" destOrd="0" parTransId="{C3CA2C33-C40E-4252-BF24-60627031976B}" sibTransId="{A3405FDB-5618-4971-AF69-9CE6300CC8EB}"/>
    <dgm:cxn modelId="{548BDFB4-18F1-4C86-B466-ADD02DC1F78A}" type="presOf" srcId="{37D5FC62-F519-438D-9089-E9AAED2DE7B7}" destId="{DA14554D-5B2D-46D2-8A51-35D5530B2892}" srcOrd="0" destOrd="1" presId="urn:microsoft.com/office/officeart/2005/8/layout/cycle4"/>
    <dgm:cxn modelId="{84906EC2-9D39-409F-B76E-507F1252B9E6}" type="presOf" srcId="{D16A461B-DE73-4CCA-8833-A06E0A61F5E8}" destId="{BCA53A48-5423-4A48-8A0D-44C8379862BC}" srcOrd="0" destOrd="0" presId="urn:microsoft.com/office/officeart/2005/8/layout/cycle4"/>
    <dgm:cxn modelId="{60A6F0CA-6A0B-4A1F-8459-64344F7C52B5}" srcId="{B12EAF27-0493-41E7-8A1D-549CC992BF45}" destId="{D16A461B-DE73-4CCA-8833-A06E0A61F5E8}" srcOrd="0" destOrd="0" parTransId="{9C9512F7-05F8-4512-A0C5-F3C5DF078829}" sibTransId="{EE394A96-375E-4587-9FAF-5A3AC19E1166}"/>
    <dgm:cxn modelId="{D7B938D1-3DFC-4364-AFDB-1F5A4BFFBE11}" type="presOf" srcId="{BEB7E7DF-EB1D-4A0F-8A3B-D1E27BA5BB91}" destId="{DA14554D-5B2D-46D2-8A51-35D5530B2892}" srcOrd="0" destOrd="0" presId="urn:microsoft.com/office/officeart/2005/8/layout/cycle4"/>
    <dgm:cxn modelId="{864BF7D6-4214-412F-81BA-EE3019EC5EFE}" type="presOf" srcId="{B12EAF27-0493-41E7-8A1D-549CC992BF45}" destId="{2CFB20A8-D223-412A-A335-01EA23B77FC2}" srcOrd="0" destOrd="0" presId="urn:microsoft.com/office/officeart/2005/8/layout/cycle4"/>
    <dgm:cxn modelId="{1F69CCD7-C5C2-4031-BF7F-19AAD0F1E34B}" srcId="{B12EAF27-0493-41E7-8A1D-549CC992BF45}" destId="{737202EA-7B1B-4F1C-9739-1B46F711BA90}" srcOrd="1" destOrd="0" parTransId="{7AE26E53-F476-4C45-B42C-09276CD5F63E}" sibTransId="{C8EE06D0-00F1-40BD-B89E-AED8AF205963}"/>
    <dgm:cxn modelId="{A16D58E2-13CB-4EE4-8185-A9F2FA668AA0}" type="presOf" srcId="{737202EA-7B1B-4F1C-9739-1B46F711BA90}" destId="{BCA53A48-5423-4A48-8A0D-44C8379862BC}" srcOrd="0" destOrd="1" presId="urn:microsoft.com/office/officeart/2005/8/layout/cycle4"/>
    <dgm:cxn modelId="{4EF4E6E5-ECC0-45DE-8484-2AFE43F66444}" type="presOf" srcId="{737202EA-7B1B-4F1C-9739-1B46F711BA90}" destId="{4773AACC-2D1B-4465-B74B-38C1D9EA8CAB}" srcOrd="1" destOrd="1" presId="urn:microsoft.com/office/officeart/2005/8/layout/cycle4"/>
    <dgm:cxn modelId="{683402EB-EE3C-4FB8-AF11-8A355BBAC889}" srcId="{1BDBB721-37C4-46BB-B753-22C6AD820412}" destId="{F0C5A2A4-CF3B-48CF-A28A-5BB9588B6D05}" srcOrd="2" destOrd="0" parTransId="{F6D828F5-CB74-42D2-8B35-4D58221EECC7}" sibTransId="{45E9110A-E919-4633-89A5-B8F1D8E6A0B8}"/>
    <dgm:cxn modelId="{1B6E04EE-C583-4C21-A8BF-C2B28835FE81}" type="presOf" srcId="{37D5FC62-F519-438D-9089-E9AAED2DE7B7}" destId="{8C8F9E7C-B9BD-4634-A9F6-B24B39F554FA}" srcOrd="1" destOrd="1" presId="urn:microsoft.com/office/officeart/2005/8/layout/cycle4"/>
    <dgm:cxn modelId="{F8A1FAF3-296A-471E-9B0D-287AB7DAA18D}" srcId="{1BDBB721-37C4-46BB-B753-22C6AD820412}" destId="{2DEAFA75-57CF-49E1-B45E-A1DDAF8BEFE6}" srcOrd="3" destOrd="0" parTransId="{194E8DEB-FB3D-4C3A-A73E-403ADBDE1B68}" sibTransId="{C2A63C83-D115-4BC8-91EC-23517B7C2D98}"/>
    <dgm:cxn modelId="{030649F9-EA5A-4DA4-BF1B-CB58B361FE04}" srcId="{2DEAFA75-57CF-49E1-B45E-A1DDAF8BEFE6}" destId="{D75A9C9D-B099-4A69-9503-ADEDEC203052}" srcOrd="0" destOrd="0" parTransId="{F36F4569-1118-45BB-A34D-1DA9915FE167}" sibTransId="{A296C088-8F4D-4B60-AEED-4CBF589C35D7}"/>
    <dgm:cxn modelId="{FA632EBA-82F0-40C1-ADB2-9EAEED01546B}" type="presParOf" srcId="{DDCABD5E-1EFB-4D28-96F8-CDAE52B1EC86}" destId="{7E88129D-8EE6-4D45-8465-F97071622AF6}" srcOrd="0" destOrd="0" presId="urn:microsoft.com/office/officeart/2005/8/layout/cycle4"/>
    <dgm:cxn modelId="{27F0D614-D274-4120-AA9C-DA607CBC210B}" type="presParOf" srcId="{7E88129D-8EE6-4D45-8465-F97071622AF6}" destId="{00D05348-EF6D-4BC4-81BE-FE35C82107AB}" srcOrd="0" destOrd="0" presId="urn:microsoft.com/office/officeart/2005/8/layout/cycle4"/>
    <dgm:cxn modelId="{4BBDB2D2-C0D0-40D7-8848-CBDCCC22F65F}" type="presParOf" srcId="{00D05348-EF6D-4BC4-81BE-FE35C82107AB}" destId="{BCA53A48-5423-4A48-8A0D-44C8379862BC}" srcOrd="0" destOrd="0" presId="urn:microsoft.com/office/officeart/2005/8/layout/cycle4"/>
    <dgm:cxn modelId="{DE0C1FE6-79A2-4121-BC4D-801203C01C77}" type="presParOf" srcId="{00D05348-EF6D-4BC4-81BE-FE35C82107AB}" destId="{4773AACC-2D1B-4465-B74B-38C1D9EA8CAB}" srcOrd="1" destOrd="0" presId="urn:microsoft.com/office/officeart/2005/8/layout/cycle4"/>
    <dgm:cxn modelId="{BF947BC2-947F-4D81-84B6-80641295DE7C}" type="presParOf" srcId="{7E88129D-8EE6-4D45-8465-F97071622AF6}" destId="{8D6B4DD5-683E-4FC5-A616-1D88E5F5124F}" srcOrd="1" destOrd="0" presId="urn:microsoft.com/office/officeart/2005/8/layout/cycle4"/>
    <dgm:cxn modelId="{7F652A3F-8912-44D7-8B6D-45600CD8507E}" type="presParOf" srcId="{8D6B4DD5-683E-4FC5-A616-1D88E5F5124F}" destId="{DA14554D-5B2D-46D2-8A51-35D5530B2892}" srcOrd="0" destOrd="0" presId="urn:microsoft.com/office/officeart/2005/8/layout/cycle4"/>
    <dgm:cxn modelId="{9F9766D0-45A1-4D0C-AAC1-2A85E7DA4486}" type="presParOf" srcId="{8D6B4DD5-683E-4FC5-A616-1D88E5F5124F}" destId="{8C8F9E7C-B9BD-4634-A9F6-B24B39F554FA}" srcOrd="1" destOrd="0" presId="urn:microsoft.com/office/officeart/2005/8/layout/cycle4"/>
    <dgm:cxn modelId="{03B1837C-466F-4979-9838-6375E9D2E4D2}" type="presParOf" srcId="{7E88129D-8EE6-4D45-8465-F97071622AF6}" destId="{9F52BBFD-91A5-4846-BD6D-553A3D66DFA9}" srcOrd="2" destOrd="0" presId="urn:microsoft.com/office/officeart/2005/8/layout/cycle4"/>
    <dgm:cxn modelId="{8D3B2469-06E2-4097-9BD4-F1C691FABC0A}" type="presParOf" srcId="{9F52BBFD-91A5-4846-BD6D-553A3D66DFA9}" destId="{836CF429-22A8-4CC9-99F4-5990D4F7E992}" srcOrd="0" destOrd="0" presId="urn:microsoft.com/office/officeart/2005/8/layout/cycle4"/>
    <dgm:cxn modelId="{F9D1EE1C-2CEE-4607-BE96-637D406E5034}" type="presParOf" srcId="{9F52BBFD-91A5-4846-BD6D-553A3D66DFA9}" destId="{D62F7640-5D65-43F4-8C5B-4AF34CE62D78}" srcOrd="1" destOrd="0" presId="urn:microsoft.com/office/officeart/2005/8/layout/cycle4"/>
    <dgm:cxn modelId="{CE35FEF9-F781-4B53-8BBF-AE93D82D1D4D}" type="presParOf" srcId="{7E88129D-8EE6-4D45-8465-F97071622AF6}" destId="{8541D10E-00E6-404E-9F40-6921E75F9E18}" srcOrd="3" destOrd="0" presId="urn:microsoft.com/office/officeart/2005/8/layout/cycle4"/>
    <dgm:cxn modelId="{C9E214B7-3DFF-43CC-ACD7-FCC473CD6F94}" type="presParOf" srcId="{8541D10E-00E6-404E-9F40-6921E75F9E18}" destId="{38DFC9D5-F2C0-4DE6-8C3F-4E2CCEF57454}" srcOrd="0" destOrd="0" presId="urn:microsoft.com/office/officeart/2005/8/layout/cycle4"/>
    <dgm:cxn modelId="{578D3ACC-FB70-4799-9555-6997E7B048FB}" type="presParOf" srcId="{8541D10E-00E6-404E-9F40-6921E75F9E18}" destId="{34C0EEE4-B29A-4B68-B7EC-5D078A54EEBA}" srcOrd="1" destOrd="0" presId="urn:microsoft.com/office/officeart/2005/8/layout/cycle4"/>
    <dgm:cxn modelId="{0F62BBC2-9DF6-4E06-8432-2C7C49F76576}" type="presParOf" srcId="{7E88129D-8EE6-4D45-8465-F97071622AF6}" destId="{0A4C428E-2DB6-4E98-B02A-CD1D18AD3A2D}" srcOrd="4" destOrd="0" presId="urn:microsoft.com/office/officeart/2005/8/layout/cycle4"/>
    <dgm:cxn modelId="{D070E8E7-5F33-408F-8408-27A796C8FC50}" type="presParOf" srcId="{DDCABD5E-1EFB-4D28-96F8-CDAE52B1EC86}" destId="{3AE1DD41-C9BE-4DD6-9BD8-537B71E237E8}" srcOrd="1" destOrd="0" presId="urn:microsoft.com/office/officeart/2005/8/layout/cycle4"/>
    <dgm:cxn modelId="{B99E3E14-4543-4F71-92AE-10DC2F091EFE}" type="presParOf" srcId="{3AE1DD41-C9BE-4DD6-9BD8-537B71E237E8}" destId="{2CFB20A8-D223-412A-A335-01EA23B77FC2}" srcOrd="0" destOrd="0" presId="urn:microsoft.com/office/officeart/2005/8/layout/cycle4"/>
    <dgm:cxn modelId="{72E27C6C-6578-4502-B4CA-FFC5DF1B8C5F}" type="presParOf" srcId="{3AE1DD41-C9BE-4DD6-9BD8-537B71E237E8}" destId="{9CAFA4F8-29D4-47B4-8151-566FEF5B992D}" srcOrd="1" destOrd="0" presId="urn:microsoft.com/office/officeart/2005/8/layout/cycle4"/>
    <dgm:cxn modelId="{4DA78146-B80E-4C57-A013-9B968EAC8889}" type="presParOf" srcId="{3AE1DD41-C9BE-4DD6-9BD8-537B71E237E8}" destId="{BA11E421-ADA5-4458-9FBA-A2583F441F88}" srcOrd="2" destOrd="0" presId="urn:microsoft.com/office/officeart/2005/8/layout/cycle4"/>
    <dgm:cxn modelId="{D6C99D2B-B076-4BCB-913B-37027AE54645}" type="presParOf" srcId="{3AE1DD41-C9BE-4DD6-9BD8-537B71E237E8}" destId="{CC90086B-BEA6-450C-9C38-FF56732A614B}" srcOrd="3" destOrd="0" presId="urn:microsoft.com/office/officeart/2005/8/layout/cycle4"/>
    <dgm:cxn modelId="{92658250-97E1-4D0B-8A4B-A6471027942D}" type="presParOf" srcId="{3AE1DD41-C9BE-4DD6-9BD8-537B71E237E8}" destId="{1A9D24FA-4921-408F-93C3-C77ACB7F5C2B}" srcOrd="4" destOrd="0" presId="urn:microsoft.com/office/officeart/2005/8/layout/cycle4"/>
    <dgm:cxn modelId="{358AE01F-33EB-4AB4-B183-2CB2F79EEA68}" type="presParOf" srcId="{DDCABD5E-1EFB-4D28-96F8-CDAE52B1EC86}" destId="{68AD690E-F007-46CD-B69B-C0231E6B42D5}" srcOrd="2" destOrd="0" presId="urn:microsoft.com/office/officeart/2005/8/layout/cycle4"/>
    <dgm:cxn modelId="{C6D48948-4074-4CF9-9310-5E1B5A08A144}" type="presParOf" srcId="{DDCABD5E-1EFB-4D28-96F8-CDAE52B1EC86}" destId="{1D87484A-3CD3-4626-8565-CF895F3ED3C7}"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6CF429-22A8-4CC9-99F4-5990D4F7E992}">
      <dsp:nvSpPr>
        <dsp:cNvPr id="0" name=""/>
        <dsp:cNvSpPr/>
      </dsp:nvSpPr>
      <dsp:spPr>
        <a:xfrm>
          <a:off x="4163033" y="2218988"/>
          <a:ext cx="1612030" cy="104423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14300" lvl="1" indent="-114300" algn="ctr" defTabSz="533400">
            <a:lnSpc>
              <a:spcPct val="90000"/>
            </a:lnSpc>
            <a:spcBef>
              <a:spcPct val="0"/>
            </a:spcBef>
            <a:spcAft>
              <a:spcPct val="15000"/>
            </a:spcAft>
            <a:buNone/>
          </a:pPr>
          <a:r>
            <a:rPr lang="en-GB" sz="1200" b="1" kern="1200" dirty="0">
              <a:solidFill>
                <a:schemeClr val="accent6">
                  <a:lumMod val="50000"/>
                </a:schemeClr>
              </a:solidFill>
            </a:rPr>
            <a:t>Measure outcomes </a:t>
          </a:r>
        </a:p>
      </dsp:txBody>
      <dsp:txXfrm>
        <a:off x="4669580" y="2502984"/>
        <a:ext cx="1082545" cy="737296"/>
      </dsp:txXfrm>
    </dsp:sp>
    <dsp:sp modelId="{38DFC9D5-F2C0-4DE6-8C3F-4E2CCEF57454}">
      <dsp:nvSpPr>
        <dsp:cNvPr id="0" name=""/>
        <dsp:cNvSpPr/>
      </dsp:nvSpPr>
      <dsp:spPr>
        <a:xfrm>
          <a:off x="1532879" y="2218988"/>
          <a:ext cx="1612030" cy="104423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14300" lvl="1" indent="-114300" algn="ctr" defTabSz="533400">
            <a:lnSpc>
              <a:spcPct val="90000"/>
            </a:lnSpc>
            <a:spcBef>
              <a:spcPct val="0"/>
            </a:spcBef>
            <a:spcAft>
              <a:spcPct val="15000"/>
            </a:spcAft>
            <a:buNone/>
          </a:pPr>
          <a:r>
            <a:rPr lang="en-GB" sz="1200" b="1" kern="1200" dirty="0">
              <a:solidFill>
                <a:schemeClr val="accent6">
                  <a:lumMod val="50000"/>
                </a:schemeClr>
              </a:solidFill>
            </a:rPr>
            <a:t>Embed protocols </a:t>
          </a:r>
        </a:p>
      </dsp:txBody>
      <dsp:txXfrm>
        <a:off x="1555817" y="2502984"/>
        <a:ext cx="1082545" cy="737296"/>
      </dsp:txXfrm>
    </dsp:sp>
    <dsp:sp modelId="{DA14554D-5B2D-46D2-8A51-35D5530B2892}">
      <dsp:nvSpPr>
        <dsp:cNvPr id="0" name=""/>
        <dsp:cNvSpPr/>
      </dsp:nvSpPr>
      <dsp:spPr>
        <a:xfrm>
          <a:off x="4163033" y="0"/>
          <a:ext cx="1612030" cy="104423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14300" lvl="1" indent="-114300" algn="ctr" defTabSz="533400">
            <a:lnSpc>
              <a:spcPct val="90000"/>
            </a:lnSpc>
            <a:spcBef>
              <a:spcPct val="0"/>
            </a:spcBef>
            <a:spcAft>
              <a:spcPct val="15000"/>
            </a:spcAft>
            <a:buNone/>
          </a:pPr>
          <a:endParaRPr lang="en-GB" sz="1200" kern="1200" dirty="0">
            <a:solidFill>
              <a:schemeClr val="accent6">
                <a:lumMod val="50000"/>
              </a:schemeClr>
            </a:solidFill>
          </a:endParaRPr>
        </a:p>
        <a:p>
          <a:pPr marL="114300" lvl="1" indent="-114300" algn="ctr" defTabSz="533400">
            <a:lnSpc>
              <a:spcPct val="90000"/>
            </a:lnSpc>
            <a:spcBef>
              <a:spcPct val="0"/>
            </a:spcBef>
            <a:spcAft>
              <a:spcPct val="15000"/>
            </a:spcAft>
            <a:buNone/>
          </a:pPr>
          <a:r>
            <a:rPr lang="en-GB" sz="1200" b="1" kern="1200" dirty="0">
              <a:solidFill>
                <a:schemeClr val="accent6">
                  <a:lumMod val="50000"/>
                </a:schemeClr>
              </a:solidFill>
            </a:rPr>
            <a:t>Pilot 72-hours </a:t>
          </a:r>
        </a:p>
      </dsp:txBody>
      <dsp:txXfrm>
        <a:off x="4669580" y="22938"/>
        <a:ext cx="1082545" cy="737296"/>
      </dsp:txXfrm>
    </dsp:sp>
    <dsp:sp modelId="{BCA53A48-5423-4A48-8A0D-44C8379862BC}">
      <dsp:nvSpPr>
        <dsp:cNvPr id="0" name=""/>
        <dsp:cNvSpPr/>
      </dsp:nvSpPr>
      <dsp:spPr>
        <a:xfrm>
          <a:off x="1532879" y="0"/>
          <a:ext cx="1612030" cy="104423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14300" lvl="1" indent="-114300" algn="ctr" defTabSz="533400">
            <a:lnSpc>
              <a:spcPct val="90000"/>
            </a:lnSpc>
            <a:spcBef>
              <a:spcPct val="0"/>
            </a:spcBef>
            <a:spcAft>
              <a:spcPct val="15000"/>
            </a:spcAft>
            <a:buNone/>
          </a:pPr>
          <a:endParaRPr lang="en-GB" sz="1200" kern="1200" dirty="0">
            <a:solidFill>
              <a:schemeClr val="accent6">
                <a:lumMod val="50000"/>
              </a:schemeClr>
            </a:solidFill>
          </a:endParaRPr>
        </a:p>
        <a:p>
          <a:pPr marL="114300" lvl="1" indent="-114300" algn="ctr" defTabSz="533400">
            <a:lnSpc>
              <a:spcPct val="90000"/>
            </a:lnSpc>
            <a:spcBef>
              <a:spcPct val="0"/>
            </a:spcBef>
            <a:spcAft>
              <a:spcPct val="15000"/>
            </a:spcAft>
            <a:buNone/>
          </a:pPr>
          <a:r>
            <a:rPr lang="en-GB" sz="1200" b="1" kern="1200" dirty="0">
              <a:solidFill>
                <a:schemeClr val="accent6">
                  <a:lumMod val="50000"/>
                </a:schemeClr>
              </a:solidFill>
            </a:rPr>
            <a:t>Safeguarding Pathway</a:t>
          </a:r>
        </a:p>
      </dsp:txBody>
      <dsp:txXfrm>
        <a:off x="1555817" y="22938"/>
        <a:ext cx="1082545" cy="737296"/>
      </dsp:txXfrm>
    </dsp:sp>
    <dsp:sp modelId="{2CFB20A8-D223-412A-A335-01EA23B77FC2}">
      <dsp:nvSpPr>
        <dsp:cNvPr id="0" name=""/>
        <dsp:cNvSpPr/>
      </dsp:nvSpPr>
      <dsp:spPr>
        <a:xfrm>
          <a:off x="2208365" y="186003"/>
          <a:ext cx="1412973" cy="1412973"/>
        </a:xfrm>
        <a:prstGeom prst="pieWedg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PLAN</a:t>
          </a:r>
        </a:p>
      </dsp:txBody>
      <dsp:txXfrm>
        <a:off x="2622215" y="599853"/>
        <a:ext cx="999123" cy="999123"/>
      </dsp:txXfrm>
    </dsp:sp>
    <dsp:sp modelId="{9CAFA4F8-29D4-47B4-8151-566FEF5B992D}">
      <dsp:nvSpPr>
        <dsp:cNvPr id="0" name=""/>
        <dsp:cNvSpPr/>
      </dsp:nvSpPr>
      <dsp:spPr>
        <a:xfrm rot="5400000">
          <a:off x="3686603" y="186003"/>
          <a:ext cx="1412973" cy="1412973"/>
        </a:xfrm>
        <a:prstGeom prst="pieWedg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DO</a:t>
          </a:r>
        </a:p>
      </dsp:txBody>
      <dsp:txXfrm rot="-5400000">
        <a:off x="3686603" y="599853"/>
        <a:ext cx="999123" cy="999123"/>
      </dsp:txXfrm>
    </dsp:sp>
    <dsp:sp modelId="{BA11E421-ADA5-4458-9FBA-A2583F441F88}">
      <dsp:nvSpPr>
        <dsp:cNvPr id="0" name=""/>
        <dsp:cNvSpPr/>
      </dsp:nvSpPr>
      <dsp:spPr>
        <a:xfrm rot="10800000">
          <a:off x="3686603" y="1664241"/>
          <a:ext cx="1412973" cy="1412973"/>
        </a:xfrm>
        <a:prstGeom prst="pieWedg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STUDY</a:t>
          </a:r>
        </a:p>
      </dsp:txBody>
      <dsp:txXfrm rot="10800000">
        <a:off x="3686603" y="1664241"/>
        <a:ext cx="999123" cy="999123"/>
      </dsp:txXfrm>
    </dsp:sp>
    <dsp:sp modelId="{CC90086B-BEA6-450C-9C38-FF56732A614B}">
      <dsp:nvSpPr>
        <dsp:cNvPr id="0" name=""/>
        <dsp:cNvSpPr/>
      </dsp:nvSpPr>
      <dsp:spPr>
        <a:xfrm rot="16200000">
          <a:off x="2208365" y="1664241"/>
          <a:ext cx="1412973" cy="1412973"/>
        </a:xfrm>
        <a:prstGeom prst="pieWedg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ACT</a:t>
          </a:r>
        </a:p>
      </dsp:txBody>
      <dsp:txXfrm rot="5400000">
        <a:off x="2622215" y="1664241"/>
        <a:ext cx="999123" cy="999123"/>
      </dsp:txXfrm>
    </dsp:sp>
    <dsp:sp modelId="{68AD690E-F007-46CD-B69B-C0231E6B42D5}">
      <dsp:nvSpPr>
        <dsp:cNvPr id="0" name=""/>
        <dsp:cNvSpPr/>
      </dsp:nvSpPr>
      <dsp:spPr>
        <a:xfrm>
          <a:off x="3410045" y="1337919"/>
          <a:ext cx="487851" cy="424218"/>
        </a:xfrm>
        <a:prstGeom prst="circularArrow">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w="6350" cap="flat" cmpd="sng" algn="ctr">
          <a:solidFill>
            <a:schemeClr val="lt1">
              <a:hueOff val="0"/>
              <a:satOff val="0"/>
              <a:lumOff val="0"/>
              <a:alphaOff val="0"/>
            </a:schemeClr>
          </a:solidFill>
          <a:prstDash val="solid"/>
          <a:miter lim="800000"/>
        </a:ln>
        <a:effectLst/>
        <a:scene3d>
          <a:camera prst="orthographicFront"/>
          <a:lightRig rig="flat" dir="t"/>
        </a:scene3d>
        <a:sp3d prstMaterial="dkEdge">
          <a:bevelT w="8200" h="38100"/>
        </a:sp3d>
      </dsp:spPr>
      <dsp:style>
        <a:lnRef idx="1">
          <a:scrgbClr r="0" g="0" b="0"/>
        </a:lnRef>
        <a:fillRef idx="2">
          <a:scrgbClr r="0" g="0" b="0"/>
        </a:fillRef>
        <a:effectRef idx="1">
          <a:scrgbClr r="0" g="0" b="0"/>
        </a:effectRef>
        <a:fontRef idx="minor"/>
      </dsp:style>
    </dsp:sp>
    <dsp:sp modelId="{1D87484A-3CD3-4626-8565-CF895F3ED3C7}">
      <dsp:nvSpPr>
        <dsp:cNvPr id="0" name=""/>
        <dsp:cNvSpPr/>
      </dsp:nvSpPr>
      <dsp:spPr>
        <a:xfrm rot="10800000">
          <a:off x="3410045" y="1501080"/>
          <a:ext cx="487851" cy="424218"/>
        </a:xfrm>
        <a:prstGeom prst="circularArrow">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w="6350" cap="flat" cmpd="sng" algn="ctr">
          <a:solidFill>
            <a:schemeClr val="lt1">
              <a:hueOff val="0"/>
              <a:satOff val="0"/>
              <a:lumOff val="0"/>
              <a:alphaOff val="0"/>
            </a:schemeClr>
          </a:solidFill>
          <a:prstDash val="solid"/>
          <a:miter lim="800000"/>
        </a:ln>
        <a:effectLst/>
        <a:scene3d>
          <a:camera prst="orthographicFront"/>
          <a:lightRig rig="flat" dir="t"/>
        </a:scene3d>
        <a:sp3d prstMaterial="dkEdge">
          <a:bevelT w="8200" h="38100"/>
        </a:sp3d>
      </dsp:spPr>
      <dsp:style>
        <a:lnRef idx="1">
          <a:scrgbClr r="0" g="0" b="0"/>
        </a:lnRef>
        <a:fillRef idx="2">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5A1D659-9682-BE2B-7FE8-67902A12441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DC9DD43-96CB-5A3C-DDAC-DDED88E7184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B58D1BA-8333-4060-BE89-08083514E197}" type="datetimeFigureOut">
              <a:rPr lang="en-US" smtClean="0"/>
              <a:t>7/15/2026</a:t>
            </a:fld>
            <a:endParaRPr lang="en-US" dirty="0"/>
          </a:p>
        </p:txBody>
      </p:sp>
      <p:sp>
        <p:nvSpPr>
          <p:cNvPr id="4" name="Footer Placeholder 3">
            <a:extLst>
              <a:ext uri="{FF2B5EF4-FFF2-40B4-BE49-F238E27FC236}">
                <a16:creationId xmlns:a16="http://schemas.microsoft.com/office/drawing/2014/main" id="{244C9BD9-497A-49AE-566B-AE7A53D6FC9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46ABFDD-E1A7-7283-43F9-290FFE047FB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083D930-11DD-4CC7-B456-986AFD28BEA3}" type="slidenum">
              <a:rPr lang="en-US" smtClean="0"/>
              <a:t>‹#›</a:t>
            </a:fld>
            <a:endParaRPr lang="en-US" dirty="0"/>
          </a:p>
        </p:txBody>
      </p:sp>
    </p:spTree>
    <p:extLst>
      <p:ext uri="{BB962C8B-B14F-4D97-AF65-F5344CB8AC3E}">
        <p14:creationId xmlns:p14="http://schemas.microsoft.com/office/powerpoint/2010/main" val="37309942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F1824D-16BB-6842-B177-66C991E75B96}" type="datetimeFigureOut">
              <a:rPr lang="en-US" smtClean="0"/>
              <a:t>7/15/2026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B95E6C-1521-6645-A89B-0D424B85A347}" type="slidenum">
              <a:rPr lang="en-US" smtClean="0"/>
              <a:t>‹#›</a:t>
            </a:fld>
            <a:endParaRPr lang="en-US" dirty="0"/>
          </a:p>
        </p:txBody>
      </p:sp>
    </p:spTree>
    <p:extLst>
      <p:ext uri="{BB962C8B-B14F-4D97-AF65-F5344CB8AC3E}">
        <p14:creationId xmlns:p14="http://schemas.microsoft.com/office/powerpoint/2010/main" val="2046504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9B95E6C-1521-6645-A89B-0D424B85A347}" type="slidenum">
              <a:rPr lang="en-US" smtClean="0"/>
              <a:t>1</a:t>
            </a:fld>
            <a:endParaRPr lang="en-US" dirty="0"/>
          </a:p>
        </p:txBody>
      </p:sp>
    </p:spTree>
    <p:extLst>
      <p:ext uri="{BB962C8B-B14F-4D97-AF65-F5344CB8AC3E}">
        <p14:creationId xmlns:p14="http://schemas.microsoft.com/office/powerpoint/2010/main" val="31226679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9B95E6C-1521-6645-A89B-0D424B85A347}" type="slidenum">
              <a:rPr lang="en-US" smtClean="0"/>
              <a:t>2</a:t>
            </a:fld>
            <a:endParaRPr lang="en-US" dirty="0"/>
          </a:p>
        </p:txBody>
      </p:sp>
    </p:spTree>
    <p:extLst>
      <p:ext uri="{BB962C8B-B14F-4D97-AF65-F5344CB8AC3E}">
        <p14:creationId xmlns:p14="http://schemas.microsoft.com/office/powerpoint/2010/main" val="38932432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9B95E6C-1521-6645-A89B-0D424B85A347}" type="slidenum">
              <a:rPr lang="en-US" smtClean="0"/>
              <a:t>3</a:t>
            </a:fld>
            <a:endParaRPr lang="en-US" dirty="0"/>
          </a:p>
        </p:txBody>
      </p:sp>
    </p:spTree>
    <p:extLst>
      <p:ext uri="{BB962C8B-B14F-4D97-AF65-F5344CB8AC3E}">
        <p14:creationId xmlns:p14="http://schemas.microsoft.com/office/powerpoint/2010/main" val="4029281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B95E6C-1521-6645-A89B-0D424B85A347}" type="slidenum">
              <a:rPr lang="en-US" smtClean="0"/>
              <a:t>6</a:t>
            </a:fld>
            <a:endParaRPr lang="en-US" dirty="0"/>
          </a:p>
        </p:txBody>
      </p:sp>
    </p:spTree>
    <p:extLst>
      <p:ext uri="{BB962C8B-B14F-4D97-AF65-F5344CB8AC3E}">
        <p14:creationId xmlns:p14="http://schemas.microsoft.com/office/powerpoint/2010/main" val="32007677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B95E6C-1521-6645-A89B-0D424B85A347}" type="slidenum">
              <a:rPr lang="en-US" smtClean="0"/>
              <a:t>7</a:t>
            </a:fld>
            <a:endParaRPr lang="en-US" dirty="0"/>
          </a:p>
        </p:txBody>
      </p:sp>
    </p:spTree>
    <p:extLst>
      <p:ext uri="{BB962C8B-B14F-4D97-AF65-F5344CB8AC3E}">
        <p14:creationId xmlns:p14="http://schemas.microsoft.com/office/powerpoint/2010/main" val="37180502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B95E6C-1521-6645-A89B-0D424B85A347}" type="slidenum">
              <a:rPr lang="en-US" smtClean="0"/>
              <a:t>8</a:t>
            </a:fld>
            <a:endParaRPr lang="en-US" dirty="0"/>
          </a:p>
        </p:txBody>
      </p:sp>
    </p:spTree>
    <p:extLst>
      <p:ext uri="{BB962C8B-B14F-4D97-AF65-F5344CB8AC3E}">
        <p14:creationId xmlns:p14="http://schemas.microsoft.com/office/powerpoint/2010/main" val="41563762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B95E6C-1521-6645-A89B-0D424B85A347}" type="slidenum">
              <a:rPr lang="en-US" smtClean="0"/>
              <a:t>11</a:t>
            </a:fld>
            <a:endParaRPr lang="en-US" dirty="0"/>
          </a:p>
        </p:txBody>
      </p:sp>
    </p:spTree>
    <p:extLst>
      <p:ext uri="{BB962C8B-B14F-4D97-AF65-F5344CB8AC3E}">
        <p14:creationId xmlns:p14="http://schemas.microsoft.com/office/powerpoint/2010/main" val="358552609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9.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BED105B8-FA74-BFE4-E87B-952F8C9E1878}"/>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180284">
            <a:off x="8925362" y="-797841"/>
            <a:ext cx="2185022" cy="4033887"/>
          </a:xfrm>
          <a:prstGeom prst="rect">
            <a:avLst/>
          </a:prstGeom>
        </p:spPr>
      </p:pic>
      <p:pic>
        <p:nvPicPr>
          <p:cNvPr id="5" name="Graphic 4">
            <a:extLst>
              <a:ext uri="{FF2B5EF4-FFF2-40B4-BE49-F238E27FC236}">
                <a16:creationId xmlns:a16="http://schemas.microsoft.com/office/drawing/2014/main" id="{350CAB61-2CE4-1544-7C29-56035B106E3B}"/>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a:off x="667816" y="151458"/>
            <a:ext cx="4696585" cy="6883545"/>
          </a:xfrm>
          <a:prstGeom prst="rect">
            <a:avLst/>
          </a:prstGeom>
        </p:spPr>
      </p:pic>
      <p:sp>
        <p:nvSpPr>
          <p:cNvPr id="6" name="Rounded Rectangle 5">
            <a:extLst>
              <a:ext uri="{FF2B5EF4-FFF2-40B4-BE49-F238E27FC236}">
                <a16:creationId xmlns:a16="http://schemas.microsoft.com/office/drawing/2014/main" id="{F7F0F132-0A38-0910-9F59-FD05608FD910}"/>
              </a:ext>
              <a:ext uri="{C183D7F6-B498-43B3-948B-1728B52AA6E4}">
                <adec:decorative xmlns:adec="http://schemas.microsoft.com/office/drawing/2017/decorative" val="1"/>
              </a:ext>
            </a:extLst>
          </p:cNvPr>
          <p:cNvSpPr/>
          <p:nvPr userDrawn="1"/>
        </p:nvSpPr>
        <p:spPr>
          <a:xfrm>
            <a:off x="8928728" y="4744937"/>
            <a:ext cx="1576388" cy="1572768"/>
          </a:xfrm>
          <a:prstGeom prst="roundRect">
            <a:avLst>
              <a:gd name="adj" fmla="val 50000"/>
            </a:avLst>
          </a:prstGeom>
          <a:no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19">
            <a:extLst>
              <a:ext uri="{FF2B5EF4-FFF2-40B4-BE49-F238E27FC236}">
                <a16:creationId xmlns:a16="http://schemas.microsoft.com/office/drawing/2014/main" id="{0EB495D4-165D-1D97-941A-DF6328D17FEF}"/>
              </a:ext>
              <a:ext uri="{C183D7F6-B498-43B3-948B-1728B52AA6E4}">
                <adec:decorative xmlns:adec="http://schemas.microsoft.com/office/drawing/2017/decorative" val="1"/>
              </a:ext>
            </a:extLst>
          </p:cNvPr>
          <p:cNvSpPr/>
          <p:nvPr userDrawn="1"/>
        </p:nvSpPr>
        <p:spPr>
          <a:xfrm rot="2700000">
            <a:off x="3145265" y="-755509"/>
            <a:ext cx="3647766" cy="10430735"/>
          </a:xfrm>
          <a:custGeom>
            <a:avLst/>
            <a:gdLst>
              <a:gd name="connsiteX0" fmla="*/ 534203 w 3647766"/>
              <a:gd name="connsiteY0" fmla="*/ 534203 h 10430735"/>
              <a:gd name="connsiteX1" fmla="*/ 1823883 w 3647766"/>
              <a:gd name="connsiteY1" fmla="*/ 0 h 10430735"/>
              <a:gd name="connsiteX2" fmla="*/ 3647766 w 3647766"/>
              <a:gd name="connsiteY2" fmla="*/ 1823883 h 10430735"/>
              <a:gd name="connsiteX3" fmla="*/ 3647766 w 3647766"/>
              <a:gd name="connsiteY3" fmla="*/ 6782970 h 10430735"/>
              <a:gd name="connsiteX4" fmla="*/ 0 w 3647766"/>
              <a:gd name="connsiteY4" fmla="*/ 10430735 h 10430735"/>
              <a:gd name="connsiteX5" fmla="*/ 0 w 3647766"/>
              <a:gd name="connsiteY5" fmla="*/ 1823883 h 10430735"/>
              <a:gd name="connsiteX6" fmla="*/ 534203 w 3647766"/>
              <a:gd name="connsiteY6" fmla="*/ 534203 h 10430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766" h="10430735">
                <a:moveTo>
                  <a:pt x="534203" y="534203"/>
                </a:moveTo>
                <a:cubicBezTo>
                  <a:pt x="864261" y="204145"/>
                  <a:pt x="1320232" y="0"/>
                  <a:pt x="1823883" y="0"/>
                </a:cubicBezTo>
                <a:cubicBezTo>
                  <a:pt x="2831186" y="0"/>
                  <a:pt x="3647766" y="816580"/>
                  <a:pt x="3647766" y="1823883"/>
                </a:cubicBezTo>
                <a:lnTo>
                  <a:pt x="3647766" y="6782970"/>
                </a:lnTo>
                <a:lnTo>
                  <a:pt x="0" y="10430735"/>
                </a:lnTo>
                <a:lnTo>
                  <a:pt x="0" y="1823883"/>
                </a:lnTo>
                <a:cubicBezTo>
                  <a:pt x="0" y="1320232"/>
                  <a:pt x="204145" y="864261"/>
                  <a:pt x="534203" y="534203"/>
                </a:cubicBez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17">
            <a:extLst>
              <a:ext uri="{FF2B5EF4-FFF2-40B4-BE49-F238E27FC236}">
                <a16:creationId xmlns:a16="http://schemas.microsoft.com/office/drawing/2014/main" id="{FEC3CAC6-583F-07D1-4F38-5C4AFAA6D248}"/>
              </a:ext>
              <a:ext uri="{C183D7F6-B498-43B3-948B-1728B52AA6E4}">
                <adec:decorative xmlns:adec="http://schemas.microsoft.com/office/drawing/2017/decorative" val="1"/>
              </a:ext>
            </a:extLst>
          </p:cNvPr>
          <p:cNvSpPr/>
          <p:nvPr userDrawn="1"/>
        </p:nvSpPr>
        <p:spPr>
          <a:xfrm rot="2700000">
            <a:off x="-226263" y="3580387"/>
            <a:ext cx="1576388" cy="3165770"/>
          </a:xfrm>
          <a:custGeom>
            <a:avLst/>
            <a:gdLst>
              <a:gd name="connsiteX0" fmla="*/ 230857 w 1576388"/>
              <a:gd name="connsiteY0" fmla="*/ 230857 h 3165770"/>
              <a:gd name="connsiteX1" fmla="*/ 788194 w 1576388"/>
              <a:gd name="connsiteY1" fmla="*/ 0 h 3165770"/>
              <a:gd name="connsiteX2" fmla="*/ 1576388 w 1576388"/>
              <a:gd name="connsiteY2" fmla="*/ 788194 h 3165770"/>
              <a:gd name="connsiteX3" fmla="*/ 1576388 w 1576388"/>
              <a:gd name="connsiteY3" fmla="*/ 3165770 h 3165770"/>
              <a:gd name="connsiteX4" fmla="*/ 0 w 1576388"/>
              <a:gd name="connsiteY4" fmla="*/ 1589383 h 3165770"/>
              <a:gd name="connsiteX5" fmla="*/ 0 w 1576388"/>
              <a:gd name="connsiteY5" fmla="*/ 788194 h 3165770"/>
              <a:gd name="connsiteX6" fmla="*/ 230857 w 1576388"/>
              <a:gd name="connsiteY6" fmla="*/ 230857 h 3165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388" h="3165770">
                <a:moveTo>
                  <a:pt x="230857" y="230857"/>
                </a:moveTo>
                <a:cubicBezTo>
                  <a:pt x="373492" y="88222"/>
                  <a:pt x="570540" y="0"/>
                  <a:pt x="788194" y="0"/>
                </a:cubicBezTo>
                <a:cubicBezTo>
                  <a:pt x="1223502" y="0"/>
                  <a:pt x="1576388" y="352886"/>
                  <a:pt x="1576388" y="788194"/>
                </a:cubicBezTo>
                <a:lnTo>
                  <a:pt x="1576388" y="3165770"/>
                </a:lnTo>
                <a:lnTo>
                  <a:pt x="0" y="1589383"/>
                </a:lnTo>
                <a:lnTo>
                  <a:pt x="0" y="788194"/>
                </a:lnTo>
                <a:cubicBezTo>
                  <a:pt x="0" y="570540"/>
                  <a:pt x="88222" y="373492"/>
                  <a:pt x="230857" y="230857"/>
                </a:cubicBezTo>
                <a:close/>
              </a:path>
            </a:pathLst>
          </a:custGeom>
          <a:solidFill>
            <a:schemeClr val="tx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Rounded Rectangle 15">
            <a:extLst>
              <a:ext uri="{FF2B5EF4-FFF2-40B4-BE49-F238E27FC236}">
                <a16:creationId xmlns:a16="http://schemas.microsoft.com/office/drawing/2014/main" id="{A8EE820E-E5BD-B48E-CD48-33690FF1E30B}"/>
              </a:ext>
              <a:ext uri="{C183D7F6-B498-43B3-948B-1728B52AA6E4}">
                <adec:decorative xmlns:adec="http://schemas.microsoft.com/office/drawing/2017/decorative" val="1"/>
              </a:ext>
            </a:extLst>
          </p:cNvPr>
          <p:cNvSpPr/>
          <p:nvPr userDrawn="1"/>
        </p:nvSpPr>
        <p:spPr>
          <a:xfrm>
            <a:off x="4122835" y="315152"/>
            <a:ext cx="906031" cy="903950"/>
          </a:xfrm>
          <a:prstGeom prst="roundRect">
            <a:avLst>
              <a:gd name="adj" fmla="val 50000"/>
            </a:avLst>
          </a:prstGeom>
          <a:no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830286" y="1221103"/>
            <a:ext cx="5428878" cy="4415795"/>
          </a:xfrm>
        </p:spPr>
        <p:txBody>
          <a:bodyPr anchor="ctr">
            <a:normAutofit/>
          </a:bodyPr>
          <a:lstStyle>
            <a:lvl1pPr algn="l">
              <a:lnSpc>
                <a:spcPct val="100000"/>
              </a:lnSpc>
              <a:defRPr sz="5400" b="1" cap="all" baseline="0"/>
            </a:lvl1pPr>
          </a:lstStyle>
          <a:p>
            <a:r>
              <a:rPr lang="en-US" dirty="0"/>
              <a:t>Click to add title</a:t>
            </a:r>
          </a:p>
        </p:txBody>
      </p:sp>
      <p:sp>
        <p:nvSpPr>
          <p:cNvPr id="14" name="Picture Placeholder 13">
            <a:extLst>
              <a:ext uri="{FF2B5EF4-FFF2-40B4-BE49-F238E27FC236}">
                <a16:creationId xmlns:a16="http://schemas.microsoft.com/office/drawing/2014/main" id="{1F678F28-657B-EB5D-2122-E904530003C6}"/>
              </a:ext>
            </a:extLst>
          </p:cNvPr>
          <p:cNvSpPr>
            <a:spLocks noGrp="1"/>
          </p:cNvSpPr>
          <p:nvPr>
            <p:ph type="pic" sz="quarter" idx="10" hasCustomPrompt="1"/>
          </p:nvPr>
        </p:nvSpPr>
        <p:spPr>
          <a:xfrm>
            <a:off x="6500366" y="1112107"/>
            <a:ext cx="4617720" cy="4617720"/>
          </a:xfrm>
          <a:prstGeom prst="ellipse">
            <a:avLst/>
          </a:prstGeom>
          <a:noFill/>
        </p:spPr>
        <p:txBody>
          <a:bodyPr>
            <a:normAutofit/>
          </a:bodyPr>
          <a:lstStyle>
            <a:lvl1pPr marL="0" indent="0" algn="ctr">
              <a:buNone/>
              <a:defRPr sz="2000"/>
            </a:lvl1pPr>
          </a:lstStyle>
          <a:p>
            <a:r>
              <a:rPr lang="en-US" dirty="0"/>
              <a:t>Click icon to add picture </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Title ">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959CC860-7AD2-181E-8740-F1A23EEF8BDC}"/>
              </a:ext>
              <a:ext uri="{C183D7F6-B498-43B3-948B-1728B52AA6E4}">
                <adec:decorative xmlns:adec="http://schemas.microsoft.com/office/drawing/2017/decorative" val="1"/>
              </a:ext>
            </a:extLst>
          </p:cNvPr>
          <p:cNvSpPr/>
          <p:nvPr userDrawn="1"/>
        </p:nvSpPr>
        <p:spPr>
          <a:xfrm>
            <a:off x="4951533" y="4056446"/>
            <a:ext cx="2496416" cy="2490682"/>
          </a:xfrm>
          <a:prstGeom prst="roundRect">
            <a:avLst>
              <a:gd name="adj" fmla="val 50000"/>
            </a:avLst>
          </a:prstGeom>
          <a:no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phic 10">
            <a:extLst>
              <a:ext uri="{FF2B5EF4-FFF2-40B4-BE49-F238E27FC236}">
                <a16:creationId xmlns:a16="http://schemas.microsoft.com/office/drawing/2014/main" id="{7281C8DE-1CE0-D1C2-FDF9-18B9C3D69E28}"/>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b="41026"/>
          <a:stretch/>
        </p:blipFill>
        <p:spPr>
          <a:xfrm>
            <a:off x="8045068" y="3116724"/>
            <a:ext cx="4328419" cy="3741276"/>
          </a:xfrm>
          <a:prstGeom prst="rect">
            <a:avLst/>
          </a:prstGeom>
        </p:spPr>
      </p:pic>
      <p:sp>
        <p:nvSpPr>
          <p:cNvPr id="16" name="Rounded Rectangle 14">
            <a:extLst>
              <a:ext uri="{FF2B5EF4-FFF2-40B4-BE49-F238E27FC236}">
                <a16:creationId xmlns:a16="http://schemas.microsoft.com/office/drawing/2014/main" id="{F2CFC212-BD96-550A-AC95-A514C6417141}"/>
              </a:ext>
              <a:ext uri="{C183D7F6-B498-43B3-948B-1728B52AA6E4}">
                <adec:decorative xmlns:adec="http://schemas.microsoft.com/office/drawing/2017/decorative" val="1"/>
              </a:ext>
            </a:extLst>
          </p:cNvPr>
          <p:cNvSpPr/>
          <p:nvPr userDrawn="1"/>
        </p:nvSpPr>
        <p:spPr>
          <a:xfrm>
            <a:off x="512510" y="4485800"/>
            <a:ext cx="1387442" cy="1384255"/>
          </a:xfrm>
          <a:prstGeom prst="roundRect">
            <a:avLst>
              <a:gd name="adj" fmla="val 50000"/>
            </a:avLst>
          </a:prstGeom>
          <a:no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15">
            <a:extLst>
              <a:ext uri="{FF2B5EF4-FFF2-40B4-BE49-F238E27FC236}">
                <a16:creationId xmlns:a16="http://schemas.microsoft.com/office/drawing/2014/main" id="{F99AEEAC-FF4A-0E33-26A8-2D963A6BAC0D}"/>
              </a:ext>
              <a:ext uri="{C183D7F6-B498-43B3-948B-1728B52AA6E4}">
                <adec:decorative xmlns:adec="http://schemas.microsoft.com/office/drawing/2017/decorative" val="1"/>
              </a:ext>
            </a:extLst>
          </p:cNvPr>
          <p:cNvSpPr/>
          <p:nvPr userDrawn="1"/>
        </p:nvSpPr>
        <p:spPr>
          <a:xfrm>
            <a:off x="2862900" y="3712319"/>
            <a:ext cx="3059474" cy="3145681"/>
          </a:xfrm>
          <a:custGeom>
            <a:avLst/>
            <a:gdLst>
              <a:gd name="connsiteX0" fmla="*/ 2216294 w 3059474"/>
              <a:gd name="connsiteY0" fmla="*/ 1963 h 3145681"/>
              <a:gd name="connsiteX1" fmla="*/ 2665245 w 3059474"/>
              <a:gd name="connsiteY1" fmla="*/ 105730 h 3145681"/>
              <a:gd name="connsiteX2" fmla="*/ 2953745 w 3059474"/>
              <a:gd name="connsiteY2" fmla="*/ 1182423 h 3145681"/>
              <a:gd name="connsiteX3" fmla="*/ 1820257 w 3059474"/>
              <a:gd name="connsiteY3" fmla="*/ 3145681 h 3145681"/>
              <a:gd name="connsiteX4" fmla="*/ 0 w 3059474"/>
              <a:gd name="connsiteY4" fmla="*/ 3145681 h 3145681"/>
              <a:gd name="connsiteX5" fmla="*/ 1588552 w 3059474"/>
              <a:gd name="connsiteY5" fmla="*/ 394229 h 3145681"/>
              <a:gd name="connsiteX6" fmla="*/ 2216294 w 3059474"/>
              <a:gd name="connsiteY6" fmla="*/ 1963 h 3145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474" h="3145681">
                <a:moveTo>
                  <a:pt x="2216294" y="1963"/>
                </a:moveTo>
                <a:cubicBezTo>
                  <a:pt x="2367730" y="-8739"/>
                  <a:pt x="2523875" y="24110"/>
                  <a:pt x="2665245" y="105730"/>
                </a:cubicBezTo>
                <a:cubicBezTo>
                  <a:pt x="3042233" y="323384"/>
                  <a:pt x="3171399" y="805435"/>
                  <a:pt x="2953745" y="1182423"/>
                </a:cubicBezTo>
                <a:lnTo>
                  <a:pt x="1820257" y="3145681"/>
                </a:lnTo>
                <a:lnTo>
                  <a:pt x="0" y="3145681"/>
                </a:lnTo>
                <a:lnTo>
                  <a:pt x="1588552" y="394229"/>
                </a:lnTo>
                <a:cubicBezTo>
                  <a:pt x="1724586" y="158612"/>
                  <a:pt x="1963900" y="19800"/>
                  <a:pt x="2216294" y="1963"/>
                </a:cubicBez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6643512" y="34509"/>
            <a:ext cx="4042719" cy="2771343"/>
          </a:xfrm>
        </p:spPr>
        <p:txBody>
          <a:bodyPr anchor="b">
            <a:noAutofit/>
          </a:bodyPr>
          <a:lstStyle>
            <a:lvl1pPr algn="ctr">
              <a:lnSpc>
                <a:spcPct val="100000"/>
              </a:lnSpc>
              <a:defRPr sz="3600" b="1" cap="all" baseline="0"/>
            </a:lvl1pPr>
          </a:lstStyle>
          <a:p>
            <a:r>
              <a:rPr lang="en-GB"/>
              <a:t>Click to edit Master title style</a:t>
            </a:r>
            <a:endParaRPr lang="en-US" dirty="0"/>
          </a:p>
        </p:txBody>
      </p:sp>
      <p:sp>
        <p:nvSpPr>
          <p:cNvPr id="41" name="Picture Placeholder 40">
            <a:extLst>
              <a:ext uri="{FF2B5EF4-FFF2-40B4-BE49-F238E27FC236}">
                <a16:creationId xmlns:a16="http://schemas.microsoft.com/office/drawing/2014/main" id="{397632CB-D12B-61D5-AE6C-29B888CF5189}"/>
              </a:ext>
            </a:extLst>
          </p:cNvPr>
          <p:cNvSpPr>
            <a:spLocks noGrp="1"/>
          </p:cNvSpPr>
          <p:nvPr>
            <p:ph type="pic" sz="quarter" idx="11" hasCustomPrompt="1"/>
          </p:nvPr>
        </p:nvSpPr>
        <p:spPr>
          <a:xfrm>
            <a:off x="1021742" y="0"/>
            <a:ext cx="5455978" cy="4833388"/>
          </a:xfrm>
          <a:custGeom>
            <a:avLst/>
            <a:gdLst>
              <a:gd name="connsiteX0" fmla="*/ 5053562 w 5455978"/>
              <a:gd name="connsiteY0" fmla="*/ 697005 h 4833388"/>
              <a:gd name="connsiteX1" fmla="*/ 4555554 w 5455978"/>
              <a:gd name="connsiteY1" fmla="*/ 1559581 h 4833388"/>
              <a:gd name="connsiteX2" fmla="*/ 4520518 w 5455978"/>
              <a:gd name="connsiteY2" fmla="*/ 1446747 h 4833388"/>
              <a:gd name="connsiteX3" fmla="*/ 4507691 w 5455978"/>
              <a:gd name="connsiteY3" fmla="*/ 1319547 h 4833388"/>
              <a:gd name="connsiteX4" fmla="*/ 5011792 w 5455978"/>
              <a:gd name="connsiteY4" fmla="*/ 701215 h 4833388"/>
              <a:gd name="connsiteX5" fmla="*/ 1553707 w 5455978"/>
              <a:gd name="connsiteY5" fmla="*/ 0 h 4833388"/>
              <a:gd name="connsiteX6" fmla="*/ 5455978 w 5455978"/>
              <a:gd name="connsiteY6" fmla="*/ 0 h 4833388"/>
              <a:gd name="connsiteX7" fmla="*/ 5100963 w 5455978"/>
              <a:gd name="connsiteY7" fmla="*/ 614906 h 4833388"/>
              <a:gd name="connsiteX8" fmla="*/ 4996209 w 5455978"/>
              <a:gd name="connsiteY8" fmla="*/ 625463 h 4833388"/>
              <a:gd name="connsiteX9" fmla="*/ 4430368 w 5455978"/>
              <a:gd name="connsiteY9" fmla="*/ 1319547 h 4833388"/>
              <a:gd name="connsiteX10" fmla="*/ 4486058 w 5455978"/>
              <a:gd name="connsiteY10" fmla="*/ 1595319 h 4833388"/>
              <a:gd name="connsiteX11" fmla="*/ 4509739 w 5455978"/>
              <a:gd name="connsiteY11" fmla="*/ 1638936 h 4833388"/>
              <a:gd name="connsiteX12" fmla="*/ 3153367 w 5455978"/>
              <a:gd name="connsiteY12" fmla="*/ 3988240 h 4833388"/>
              <a:gd name="connsiteX13" fmla="*/ 845150 w 5455978"/>
              <a:gd name="connsiteY13" fmla="*/ 4606725 h 4833388"/>
              <a:gd name="connsiteX14" fmla="*/ 226664 w 5455978"/>
              <a:gd name="connsiteY14" fmla="*/ 2298507 h 4833388"/>
              <a:gd name="connsiteX15" fmla="*/ 329235 w 5455978"/>
              <a:gd name="connsiteY15" fmla="*/ 2120849 h 4833388"/>
              <a:gd name="connsiteX16" fmla="*/ 371252 w 5455978"/>
              <a:gd name="connsiteY16" fmla="*/ 2229458 h 4833388"/>
              <a:gd name="connsiteX17" fmla="*/ 559552 w 5455978"/>
              <a:gd name="connsiteY17" fmla="*/ 2626762 h 4833388"/>
              <a:gd name="connsiteX18" fmla="*/ 957839 w 5455978"/>
              <a:gd name="connsiteY18" fmla="*/ 2993841 h 4833388"/>
              <a:gd name="connsiteX19" fmla="*/ 995878 w 5455978"/>
              <a:gd name="connsiteY19" fmla="*/ 3008734 h 4833388"/>
              <a:gd name="connsiteX20" fmla="*/ 1019279 w 5455978"/>
              <a:gd name="connsiteY20" fmla="*/ 2937771 h 4833388"/>
              <a:gd name="connsiteX21" fmla="*/ 626913 w 5455978"/>
              <a:gd name="connsiteY21" fmla="*/ 1958089 h 4833388"/>
              <a:gd name="connsiteX22" fmla="*/ 521718 w 5455978"/>
              <a:gd name="connsiteY22" fmla="*/ 1853095 h 4833388"/>
              <a:gd name="connsiteX23" fmla="*/ 497773 w 5455978"/>
              <a:gd name="connsiteY23" fmla="*/ 1828933 h 4833388"/>
              <a:gd name="connsiteX24" fmla="*/ 723060 w 5455978"/>
              <a:gd name="connsiteY24" fmla="*/ 1438724 h 4833388"/>
              <a:gd name="connsiteX25" fmla="*/ 730945 w 5455978"/>
              <a:gd name="connsiteY25" fmla="*/ 1446043 h 4833388"/>
              <a:gd name="connsiteX26" fmla="*/ 813264 w 5455978"/>
              <a:gd name="connsiteY26" fmla="*/ 1496390 h 4833388"/>
              <a:gd name="connsiteX27" fmla="*/ 1064353 w 5455978"/>
              <a:gd name="connsiteY27" fmla="*/ 1518729 h 4833388"/>
              <a:gd name="connsiteX28" fmla="*/ 1103267 w 5455978"/>
              <a:gd name="connsiteY28" fmla="*/ 1237288 h 4833388"/>
              <a:gd name="connsiteX29" fmla="*/ 985448 w 5455978"/>
              <a:gd name="connsiteY29" fmla="*/ 1135252 h 4833388"/>
              <a:gd name="connsiteX30" fmla="*/ 915960 w 5455978"/>
              <a:gd name="connsiteY30" fmla="*/ 1104611 h 4833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455978" h="4833388">
                <a:moveTo>
                  <a:pt x="5053562" y="697005"/>
                </a:moveTo>
                <a:lnTo>
                  <a:pt x="4555554" y="1559581"/>
                </a:lnTo>
                <a:lnTo>
                  <a:pt x="4520518" y="1446747"/>
                </a:lnTo>
                <a:cubicBezTo>
                  <a:pt x="4512108" y="1405660"/>
                  <a:pt x="4507691" y="1363119"/>
                  <a:pt x="4507691" y="1319547"/>
                </a:cubicBezTo>
                <a:cubicBezTo>
                  <a:pt x="4507691" y="1014542"/>
                  <a:pt x="4724102" y="760068"/>
                  <a:pt x="5011792" y="701215"/>
                </a:cubicBezTo>
                <a:close/>
                <a:moveTo>
                  <a:pt x="1553707" y="0"/>
                </a:moveTo>
                <a:lnTo>
                  <a:pt x="5455978" y="0"/>
                </a:lnTo>
                <a:lnTo>
                  <a:pt x="5100963" y="614906"/>
                </a:lnTo>
                <a:lnTo>
                  <a:pt x="4996209" y="625463"/>
                </a:lnTo>
                <a:cubicBezTo>
                  <a:pt x="4673284" y="691526"/>
                  <a:pt x="4430368" y="977175"/>
                  <a:pt x="4430368" y="1319547"/>
                </a:cubicBezTo>
                <a:cubicBezTo>
                  <a:pt x="4430368" y="1417368"/>
                  <a:pt x="4450198" y="1510558"/>
                  <a:pt x="4486058" y="1595319"/>
                </a:cubicBezTo>
                <a:lnTo>
                  <a:pt x="4509739" y="1638936"/>
                </a:lnTo>
                <a:lnTo>
                  <a:pt x="3153367" y="3988240"/>
                </a:lnTo>
                <a:cubicBezTo>
                  <a:pt x="2686760" y="4796427"/>
                  <a:pt x="1653336" y="5073332"/>
                  <a:pt x="845150" y="4606725"/>
                </a:cubicBezTo>
                <a:cubicBezTo>
                  <a:pt x="36963" y="4140118"/>
                  <a:pt x="-239943" y="3106694"/>
                  <a:pt x="226664" y="2298507"/>
                </a:cubicBezTo>
                <a:lnTo>
                  <a:pt x="329235" y="2120849"/>
                </a:lnTo>
                <a:lnTo>
                  <a:pt x="371252" y="2229458"/>
                </a:lnTo>
                <a:cubicBezTo>
                  <a:pt x="422650" y="2367223"/>
                  <a:pt x="474920" y="2506739"/>
                  <a:pt x="559552" y="2626762"/>
                </a:cubicBezTo>
                <a:cubicBezTo>
                  <a:pt x="664100" y="2775040"/>
                  <a:pt x="812390" y="2885864"/>
                  <a:pt x="957839" y="2993841"/>
                </a:cubicBezTo>
                <a:cubicBezTo>
                  <a:pt x="968982" y="3002164"/>
                  <a:pt x="982113" y="3010924"/>
                  <a:pt x="995878" y="3008734"/>
                </a:cubicBezTo>
                <a:cubicBezTo>
                  <a:pt x="1023452" y="3004135"/>
                  <a:pt x="1024981" y="2965150"/>
                  <a:pt x="1019279" y="2937771"/>
                </a:cubicBezTo>
                <a:cubicBezTo>
                  <a:pt x="947330" y="2588870"/>
                  <a:pt x="866401" y="2221571"/>
                  <a:pt x="626913" y="1958089"/>
                </a:cubicBezTo>
                <a:cubicBezTo>
                  <a:pt x="593561" y="1921403"/>
                  <a:pt x="557585" y="1887290"/>
                  <a:pt x="521718" y="1853095"/>
                </a:cubicBezTo>
                <a:lnTo>
                  <a:pt x="497773" y="1828933"/>
                </a:lnTo>
                <a:lnTo>
                  <a:pt x="723060" y="1438724"/>
                </a:lnTo>
                <a:lnTo>
                  <a:pt x="730945" y="1446043"/>
                </a:lnTo>
                <a:cubicBezTo>
                  <a:pt x="756833" y="1465071"/>
                  <a:pt x="784718" y="1481607"/>
                  <a:pt x="813264" y="1496390"/>
                </a:cubicBezTo>
                <a:cubicBezTo>
                  <a:pt x="891352" y="1536689"/>
                  <a:pt x="988887" y="1563849"/>
                  <a:pt x="1064353" y="1518729"/>
                </a:cubicBezTo>
                <a:cubicBezTo>
                  <a:pt x="1155333" y="1464192"/>
                  <a:pt x="1162980" y="1324896"/>
                  <a:pt x="1103267" y="1237288"/>
                </a:cubicBezTo>
                <a:cubicBezTo>
                  <a:pt x="1073421" y="1193484"/>
                  <a:pt x="1032143" y="1160466"/>
                  <a:pt x="985448" y="1135252"/>
                </a:cubicBezTo>
                <a:lnTo>
                  <a:pt x="915960" y="1104611"/>
                </a:lnTo>
                <a:close/>
              </a:path>
            </a:pathLst>
          </a:custGeom>
          <a:noFill/>
        </p:spPr>
        <p:txBody>
          <a:bodyPr wrap="square">
            <a:noAutofit/>
          </a:bodyPr>
          <a:lstStyle>
            <a:lvl1pPr marL="0" indent="0" algn="ctr">
              <a:buNone/>
              <a:defRPr sz="1800"/>
            </a:lvl1pPr>
          </a:lstStyle>
          <a:p>
            <a:r>
              <a:rPr lang="en-US" dirty="0"/>
              <a:t>Click to add picture</a:t>
            </a:r>
          </a:p>
        </p:txBody>
      </p:sp>
      <p:sp>
        <p:nvSpPr>
          <p:cNvPr id="15" name="Content Placeholder 2">
            <a:extLst>
              <a:ext uri="{FF2B5EF4-FFF2-40B4-BE49-F238E27FC236}">
                <a16:creationId xmlns:a16="http://schemas.microsoft.com/office/drawing/2014/main" id="{673E1CDE-B1E9-C63B-80D3-45CB15FC2671}"/>
              </a:ext>
            </a:extLst>
          </p:cNvPr>
          <p:cNvSpPr>
            <a:spLocks noGrp="1"/>
          </p:cNvSpPr>
          <p:nvPr>
            <p:ph idx="1" hasCustomPrompt="1"/>
          </p:nvPr>
        </p:nvSpPr>
        <p:spPr>
          <a:xfrm>
            <a:off x="6643512" y="2907616"/>
            <a:ext cx="4042719" cy="3216688"/>
          </a:xfrm>
        </p:spPr>
        <p:txBody>
          <a:bodyPr vert="horz" lIns="91440" tIns="45720" rIns="91440" bIns="45720" rtlCol="0" anchor="t">
            <a:normAutofit/>
          </a:bodyPr>
          <a:lstStyle>
            <a:lvl1pPr marL="0" indent="0" algn="ctr">
              <a:buNone/>
              <a:defRPr sz="2400"/>
            </a:lvl1pPr>
            <a:lvl2pPr marL="0" indent="0" algn="ctr">
              <a:buNone/>
              <a:defRPr sz="2000"/>
            </a:lvl2pPr>
            <a:lvl3pPr marL="0" indent="0" algn="ctr">
              <a:buNone/>
              <a:defRPr sz="1800"/>
            </a:lvl3pPr>
            <a:lvl4pPr marL="0" indent="0" algn="ctr">
              <a:buNone/>
              <a:defRPr sz="1600"/>
            </a:lvl4pPr>
            <a:lvl5pPr marL="0" indent="0" algn="ctr">
              <a:buNone/>
              <a:defRPr sz="16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ircle: Hollow 3">
            <a:extLst>
              <a:ext uri="{FF2B5EF4-FFF2-40B4-BE49-F238E27FC236}">
                <a16:creationId xmlns:a16="http://schemas.microsoft.com/office/drawing/2014/main" id="{BB9B4C44-DD5A-5344-2D5C-F08BAC8BD011}"/>
              </a:ext>
            </a:extLst>
          </p:cNvPr>
          <p:cNvSpPr/>
          <p:nvPr userDrawn="1"/>
        </p:nvSpPr>
        <p:spPr>
          <a:xfrm>
            <a:off x="5452110" y="613411"/>
            <a:ext cx="1417320" cy="1416956"/>
          </a:xfrm>
          <a:prstGeom prst="donut">
            <a:avLst>
              <a:gd name="adj" fmla="val 5457"/>
            </a:avLst>
          </a:prstGeom>
          <a:solidFill>
            <a:schemeClr val="accent6">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7" name="Freeform: Shape 46">
            <a:extLst>
              <a:ext uri="{FF2B5EF4-FFF2-40B4-BE49-F238E27FC236}">
                <a16:creationId xmlns:a16="http://schemas.microsoft.com/office/drawing/2014/main" id="{7486F694-E877-CFAD-29E0-B4E6CBEFF61F}"/>
              </a:ext>
            </a:extLst>
          </p:cNvPr>
          <p:cNvSpPr/>
          <p:nvPr userDrawn="1"/>
        </p:nvSpPr>
        <p:spPr>
          <a:xfrm rot="10800000" flipH="1">
            <a:off x="0" y="0"/>
            <a:ext cx="2163417" cy="3009075"/>
          </a:xfrm>
          <a:custGeom>
            <a:avLst/>
            <a:gdLst>
              <a:gd name="connsiteX0" fmla="*/ 1493017 w 2163417"/>
              <a:gd name="connsiteY0" fmla="*/ 3009075 h 3009075"/>
              <a:gd name="connsiteX1" fmla="*/ 1872777 w 2163417"/>
              <a:gd name="connsiteY1" fmla="*/ 3009075 h 3009075"/>
              <a:gd name="connsiteX2" fmla="*/ 1913900 w 2163417"/>
              <a:gd name="connsiteY2" fmla="*/ 2952775 h 3009075"/>
              <a:gd name="connsiteX3" fmla="*/ 2084325 w 2163417"/>
              <a:gd name="connsiteY3" fmla="*/ 2522160 h 3009075"/>
              <a:gd name="connsiteX4" fmla="*/ 1761963 w 2163417"/>
              <a:gd name="connsiteY4" fmla="*/ 2620279 h 3009075"/>
              <a:gd name="connsiteX5" fmla="*/ 1555926 w 2163417"/>
              <a:gd name="connsiteY5" fmla="*/ 2902372 h 3009075"/>
              <a:gd name="connsiteX6" fmla="*/ 834010 w 2163417"/>
              <a:gd name="connsiteY6" fmla="*/ 3009075 h 3009075"/>
              <a:gd name="connsiteX7" fmla="*/ 948009 w 2163417"/>
              <a:gd name="connsiteY7" fmla="*/ 3009075 h 3009075"/>
              <a:gd name="connsiteX8" fmla="*/ 989692 w 2163417"/>
              <a:gd name="connsiteY8" fmla="*/ 2797901 h 3009075"/>
              <a:gd name="connsiteX9" fmla="*/ 986849 w 2163417"/>
              <a:gd name="connsiteY9" fmla="*/ 2611518 h 3009075"/>
              <a:gd name="connsiteX10" fmla="*/ 1262642 w 2163417"/>
              <a:gd name="connsiteY10" fmla="*/ 2219239 h 3009075"/>
              <a:gd name="connsiteX11" fmla="*/ 1549153 w 2163417"/>
              <a:gd name="connsiteY11" fmla="*/ 2007013 h 3009075"/>
              <a:gd name="connsiteX12" fmla="*/ 1856876 w 2163417"/>
              <a:gd name="connsiteY12" fmla="*/ 1929045 h 3009075"/>
              <a:gd name="connsiteX13" fmla="*/ 2125008 w 2163417"/>
              <a:gd name="connsiteY13" fmla="*/ 1771787 h 3009075"/>
              <a:gd name="connsiteX14" fmla="*/ 2086094 w 2163417"/>
              <a:gd name="connsiteY14" fmla="*/ 1490346 h 3009075"/>
              <a:gd name="connsiteX15" fmla="*/ 1835005 w 2163417"/>
              <a:gd name="connsiteY15" fmla="*/ 1512685 h 3009075"/>
              <a:gd name="connsiteX16" fmla="*/ 1682345 w 2163417"/>
              <a:gd name="connsiteY16" fmla="*/ 1628328 h 3009075"/>
              <a:gd name="connsiteX17" fmla="*/ 1575831 w 2163417"/>
              <a:gd name="connsiteY17" fmla="*/ 1813181 h 3009075"/>
              <a:gd name="connsiteX18" fmla="*/ 1151755 w 2163417"/>
              <a:gd name="connsiteY18" fmla="*/ 2268518 h 3009075"/>
              <a:gd name="connsiteX19" fmla="*/ 1084611 w 2163417"/>
              <a:gd name="connsiteY19" fmla="*/ 2294800 h 3009075"/>
              <a:gd name="connsiteX20" fmla="*/ 1438920 w 2163417"/>
              <a:gd name="connsiteY20" fmla="*/ 1261465 h 3009075"/>
              <a:gd name="connsiteX21" fmla="*/ 1648654 w 2163417"/>
              <a:gd name="connsiteY21" fmla="*/ 1050986 h 3009075"/>
              <a:gd name="connsiteX22" fmla="*/ 2041020 w 2163417"/>
              <a:gd name="connsiteY22" fmla="*/ 71304 h 3009075"/>
              <a:gd name="connsiteX23" fmla="*/ 2017619 w 2163417"/>
              <a:gd name="connsiteY23" fmla="*/ 341 h 3009075"/>
              <a:gd name="connsiteX24" fmla="*/ 1979580 w 2163417"/>
              <a:gd name="connsiteY24" fmla="*/ 15234 h 3009075"/>
              <a:gd name="connsiteX25" fmla="*/ 1581293 w 2163417"/>
              <a:gd name="connsiteY25" fmla="*/ 382313 h 3009075"/>
              <a:gd name="connsiteX26" fmla="*/ 1392993 w 2163417"/>
              <a:gd name="connsiteY26" fmla="*/ 779617 h 3009075"/>
              <a:gd name="connsiteX27" fmla="*/ 1164880 w 2163417"/>
              <a:gd name="connsiteY27" fmla="*/ 1442374 h 3009075"/>
              <a:gd name="connsiteX28" fmla="*/ 1048527 w 2163417"/>
              <a:gd name="connsiteY28" fmla="*/ 2002632 h 3009075"/>
              <a:gd name="connsiteX29" fmla="*/ 913146 w 2163417"/>
              <a:gd name="connsiteY29" fmla="*/ 2268080 h 3009075"/>
              <a:gd name="connsiteX30" fmla="*/ 856937 w 2163417"/>
              <a:gd name="connsiteY30" fmla="*/ 2219896 h 3009075"/>
              <a:gd name="connsiteX31" fmla="*/ 370747 w 2163417"/>
              <a:gd name="connsiteY31" fmla="*/ 856053 h 3009075"/>
              <a:gd name="connsiteX32" fmla="*/ 110511 w 2163417"/>
              <a:gd name="connsiteY32" fmla="*/ 404268 h 3009075"/>
              <a:gd name="connsiteX33" fmla="*/ 0 w 2163417"/>
              <a:gd name="connsiteY33" fmla="*/ 276682 h 3009075"/>
              <a:gd name="connsiteX34" fmla="*/ 0 w 2163417"/>
              <a:gd name="connsiteY34" fmla="*/ 1089858 h 3009075"/>
              <a:gd name="connsiteX35" fmla="*/ 70976 w 2163417"/>
              <a:gd name="connsiteY35" fmla="*/ 1225338 h 3009075"/>
              <a:gd name="connsiteX36" fmla="*/ 295948 w 2163417"/>
              <a:gd name="connsiteY36" fmla="*/ 1566999 h 3009075"/>
              <a:gd name="connsiteX37" fmla="*/ 514658 w 2163417"/>
              <a:gd name="connsiteY37" fmla="*/ 1845813 h 3009075"/>
              <a:gd name="connsiteX38" fmla="*/ 825662 w 2163417"/>
              <a:gd name="connsiteY38" fmla="*/ 2764392 h 3009075"/>
              <a:gd name="connsiteX39" fmla="*/ 837091 w 2163417"/>
              <a:gd name="connsiteY39" fmla="*/ 2992607 h 3009075"/>
              <a:gd name="connsiteX40" fmla="*/ 496733 w 2163417"/>
              <a:gd name="connsiteY40" fmla="*/ 3009075 h 3009075"/>
              <a:gd name="connsiteX41" fmla="*/ 596226 w 2163417"/>
              <a:gd name="connsiteY41" fmla="*/ 3009075 h 3009075"/>
              <a:gd name="connsiteX42" fmla="*/ 569498 w 2163417"/>
              <a:gd name="connsiteY42" fmla="*/ 2969555 h 3009075"/>
              <a:gd name="connsiteX43" fmla="*/ 434172 w 2163417"/>
              <a:gd name="connsiteY43" fmla="*/ 2684451 h 3009075"/>
              <a:gd name="connsiteX44" fmla="*/ 11408 w 2163417"/>
              <a:gd name="connsiteY44" fmla="*/ 2260195 h 3009075"/>
              <a:gd name="connsiteX45" fmla="*/ 0 w 2163417"/>
              <a:gd name="connsiteY45" fmla="*/ 2259556 h 3009075"/>
              <a:gd name="connsiteX46" fmla="*/ 0 w 2163417"/>
              <a:gd name="connsiteY46" fmla="*/ 2700555 h 3009075"/>
              <a:gd name="connsiteX47" fmla="*/ 95610 w 2163417"/>
              <a:gd name="connsiteY47" fmla="*/ 2774247 h 3009075"/>
              <a:gd name="connsiteX48" fmla="*/ 409240 w 2163417"/>
              <a:gd name="connsiteY48" fmla="*/ 2928873 h 3009075"/>
              <a:gd name="connsiteX49" fmla="*/ 477743 w 2163417"/>
              <a:gd name="connsiteY49" fmla="*/ 2986594 h 3009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2163417" h="3009075">
                <a:moveTo>
                  <a:pt x="1493017" y="3009075"/>
                </a:moveTo>
                <a:lnTo>
                  <a:pt x="1872777" y="3009075"/>
                </a:lnTo>
                <a:lnTo>
                  <a:pt x="1913900" y="2952775"/>
                </a:lnTo>
                <a:cubicBezTo>
                  <a:pt x="1999195" y="2822759"/>
                  <a:pt x="2058412" y="2675581"/>
                  <a:pt x="2084325" y="2522160"/>
                </a:cubicBezTo>
                <a:cubicBezTo>
                  <a:pt x="1970819" y="2493907"/>
                  <a:pt x="1849447" y="2542748"/>
                  <a:pt x="1761963" y="2620279"/>
                </a:cubicBezTo>
                <a:cubicBezTo>
                  <a:pt x="1674480" y="2697811"/>
                  <a:pt x="1614329" y="2801186"/>
                  <a:pt x="1555926" y="2902372"/>
                </a:cubicBezTo>
                <a:close/>
                <a:moveTo>
                  <a:pt x="834010" y="3009075"/>
                </a:moveTo>
                <a:lnTo>
                  <a:pt x="948009" y="3009075"/>
                </a:lnTo>
                <a:lnTo>
                  <a:pt x="989692" y="2797901"/>
                </a:lnTo>
                <a:cubicBezTo>
                  <a:pt x="1003033" y="2732853"/>
                  <a:pt x="973508" y="2676566"/>
                  <a:pt x="986849" y="2611518"/>
                </a:cubicBezTo>
                <a:cubicBezTo>
                  <a:pt x="1019219" y="2452294"/>
                  <a:pt x="1144102" y="2330521"/>
                  <a:pt x="1262642" y="2219239"/>
                </a:cubicBezTo>
                <a:cubicBezTo>
                  <a:pt x="1349907" y="2137546"/>
                  <a:pt x="1439359" y="2054101"/>
                  <a:pt x="1549153" y="2007013"/>
                </a:cubicBezTo>
                <a:cubicBezTo>
                  <a:pt x="1646469" y="1964964"/>
                  <a:pt x="1753857" y="1954234"/>
                  <a:pt x="1856876" y="1929045"/>
                </a:cubicBezTo>
                <a:cubicBezTo>
                  <a:pt x="1959894" y="1903856"/>
                  <a:pt x="2065316" y="1859396"/>
                  <a:pt x="2125008" y="1771787"/>
                </a:cubicBezTo>
                <a:cubicBezTo>
                  <a:pt x="2184721" y="1684179"/>
                  <a:pt x="2177074" y="1544883"/>
                  <a:pt x="2086094" y="1490346"/>
                </a:cubicBezTo>
                <a:cubicBezTo>
                  <a:pt x="2010628" y="1445226"/>
                  <a:pt x="1913093" y="1472386"/>
                  <a:pt x="1835005" y="1512685"/>
                </a:cubicBezTo>
                <a:cubicBezTo>
                  <a:pt x="1777913" y="1542252"/>
                  <a:pt x="1723465" y="1578828"/>
                  <a:pt x="1682345" y="1628328"/>
                </a:cubicBezTo>
                <a:cubicBezTo>
                  <a:pt x="1636855" y="1683084"/>
                  <a:pt x="1610178" y="1750760"/>
                  <a:pt x="1575831" y="1813181"/>
                </a:cubicBezTo>
                <a:cubicBezTo>
                  <a:pt x="1475445" y="1996281"/>
                  <a:pt x="1311850" y="2134480"/>
                  <a:pt x="1151755" y="2268518"/>
                </a:cubicBezTo>
                <a:cubicBezTo>
                  <a:pt x="1132509" y="2284506"/>
                  <a:pt x="1108669" y="2301808"/>
                  <a:pt x="1084611" y="2294800"/>
                </a:cubicBezTo>
                <a:cubicBezTo>
                  <a:pt x="1133601" y="1928167"/>
                  <a:pt x="1193092" y="1537651"/>
                  <a:pt x="1438920" y="1261465"/>
                </a:cubicBezTo>
                <a:cubicBezTo>
                  <a:pt x="1504751" y="1187438"/>
                  <a:pt x="1581949" y="1124359"/>
                  <a:pt x="1648654" y="1050986"/>
                </a:cubicBezTo>
                <a:cubicBezTo>
                  <a:pt x="1888142" y="787504"/>
                  <a:pt x="1969071" y="420205"/>
                  <a:pt x="2041020" y="71304"/>
                </a:cubicBezTo>
                <a:cubicBezTo>
                  <a:pt x="2046722" y="43925"/>
                  <a:pt x="2045193" y="4940"/>
                  <a:pt x="2017619" y="341"/>
                </a:cubicBezTo>
                <a:cubicBezTo>
                  <a:pt x="2003854" y="-1849"/>
                  <a:pt x="1990723" y="6911"/>
                  <a:pt x="1979580" y="15234"/>
                </a:cubicBezTo>
                <a:cubicBezTo>
                  <a:pt x="1834131" y="123211"/>
                  <a:pt x="1685841" y="234035"/>
                  <a:pt x="1581293" y="382313"/>
                </a:cubicBezTo>
                <a:cubicBezTo>
                  <a:pt x="1496661" y="502336"/>
                  <a:pt x="1444391" y="641852"/>
                  <a:pt x="1392993" y="779617"/>
                </a:cubicBezTo>
                <a:cubicBezTo>
                  <a:pt x="1311634" y="997761"/>
                  <a:pt x="1212341" y="1214372"/>
                  <a:pt x="1164880" y="1442374"/>
                </a:cubicBezTo>
                <a:cubicBezTo>
                  <a:pt x="1126170" y="1629199"/>
                  <a:pt x="1087239" y="1815805"/>
                  <a:pt x="1048527" y="2002632"/>
                </a:cubicBezTo>
                <a:cubicBezTo>
                  <a:pt x="1027749" y="2102723"/>
                  <a:pt x="999756" y="2213764"/>
                  <a:pt x="913146" y="2268080"/>
                </a:cubicBezTo>
                <a:cubicBezTo>
                  <a:pt x="888430" y="2263042"/>
                  <a:pt x="871154" y="2240922"/>
                  <a:pt x="856937" y="2219896"/>
                </a:cubicBezTo>
                <a:cubicBezTo>
                  <a:pt x="584863" y="1819090"/>
                  <a:pt x="556650" y="1303514"/>
                  <a:pt x="370747" y="856053"/>
                </a:cubicBezTo>
                <a:cubicBezTo>
                  <a:pt x="303931" y="695074"/>
                  <a:pt x="216010" y="542963"/>
                  <a:pt x="110511" y="404268"/>
                </a:cubicBezTo>
                <a:lnTo>
                  <a:pt x="0" y="276682"/>
                </a:lnTo>
                <a:lnTo>
                  <a:pt x="0" y="1089858"/>
                </a:lnTo>
                <a:lnTo>
                  <a:pt x="70976" y="1225338"/>
                </a:lnTo>
                <a:cubicBezTo>
                  <a:pt x="137808" y="1344185"/>
                  <a:pt x="212019" y="1458638"/>
                  <a:pt x="295948" y="1566999"/>
                </a:cubicBezTo>
                <a:cubicBezTo>
                  <a:pt x="368560" y="1660302"/>
                  <a:pt x="447732" y="1748567"/>
                  <a:pt x="514658" y="1845813"/>
                </a:cubicBezTo>
                <a:cubicBezTo>
                  <a:pt x="699466" y="2114550"/>
                  <a:pt x="781920" y="2440883"/>
                  <a:pt x="825662" y="2764392"/>
                </a:cubicBezTo>
                <a:cubicBezTo>
                  <a:pt x="835833" y="2838967"/>
                  <a:pt x="843160" y="2917430"/>
                  <a:pt x="837091" y="2992607"/>
                </a:cubicBezTo>
                <a:close/>
                <a:moveTo>
                  <a:pt x="496733" y="3009075"/>
                </a:moveTo>
                <a:lnTo>
                  <a:pt x="596226" y="3009075"/>
                </a:lnTo>
                <a:lnTo>
                  <a:pt x="569498" y="2969555"/>
                </a:lnTo>
                <a:cubicBezTo>
                  <a:pt x="518265" y="2878718"/>
                  <a:pt x="477585" y="2778957"/>
                  <a:pt x="434172" y="2684451"/>
                </a:cubicBezTo>
                <a:cubicBezTo>
                  <a:pt x="347346" y="2495440"/>
                  <a:pt x="215681" y="2297209"/>
                  <a:pt x="11408" y="2260195"/>
                </a:cubicBezTo>
                <a:lnTo>
                  <a:pt x="0" y="2259556"/>
                </a:lnTo>
                <a:lnTo>
                  <a:pt x="0" y="2700555"/>
                </a:lnTo>
                <a:lnTo>
                  <a:pt x="95610" y="2774247"/>
                </a:lnTo>
                <a:cubicBezTo>
                  <a:pt x="194905" y="2835572"/>
                  <a:pt x="313227" y="2862511"/>
                  <a:pt x="409240" y="2928873"/>
                </a:cubicBezTo>
                <a:cubicBezTo>
                  <a:pt x="433954" y="2945956"/>
                  <a:pt x="456727" y="2965366"/>
                  <a:pt x="477743" y="2986594"/>
                </a:cubicBezTo>
                <a:close/>
              </a:path>
            </a:pathLst>
          </a:custGeom>
          <a:solidFill>
            <a:schemeClr val="bg1"/>
          </a:solidFill>
          <a:ln w="0" cap="flat">
            <a:noFill/>
            <a:prstDash val="solid"/>
            <a:miter/>
          </a:ln>
        </p:spPr>
        <p:txBody>
          <a:bodyPr rtlCol="0" anchor="ctr"/>
          <a:lstStyle/>
          <a:p>
            <a:endParaRPr lang="en-US"/>
          </a:p>
        </p:txBody>
      </p:sp>
    </p:spTree>
    <p:extLst>
      <p:ext uri="{BB962C8B-B14F-4D97-AF65-F5344CB8AC3E}">
        <p14:creationId xmlns:p14="http://schemas.microsoft.com/office/powerpoint/2010/main" val="3680882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1">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5A99838A-BAEC-33DF-F234-3BE9E19DB860}"/>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b="18292"/>
          <a:stretch/>
        </p:blipFill>
        <p:spPr>
          <a:xfrm rot="16200000">
            <a:off x="8460658" y="2977669"/>
            <a:ext cx="2975009" cy="4487675"/>
          </a:xfrm>
          <a:prstGeom prst="rect">
            <a:avLst/>
          </a:prstGeom>
        </p:spPr>
      </p:pic>
      <p:pic>
        <p:nvPicPr>
          <p:cNvPr id="14" name="Graphic 13">
            <a:extLst>
              <a:ext uri="{FF2B5EF4-FFF2-40B4-BE49-F238E27FC236}">
                <a16:creationId xmlns:a16="http://schemas.microsoft.com/office/drawing/2014/main" id="{97F68367-2C07-B98F-1312-DE9F52974714}"/>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3"/>
              </a:ext>
            </a:extLst>
          </a:blip>
          <a:srcRect l="-1939" t="-1" b="50014"/>
          <a:stretch/>
        </p:blipFill>
        <p:spPr>
          <a:xfrm rot="10800000" flipH="1">
            <a:off x="-1118397" y="0"/>
            <a:ext cx="4787698" cy="3440798"/>
          </a:xfrm>
          <a:prstGeom prst="rect">
            <a:avLst/>
          </a:prstGeom>
        </p:spPr>
      </p:pic>
      <p:sp>
        <p:nvSpPr>
          <p:cNvPr id="15" name="Freeform 5">
            <a:extLst>
              <a:ext uri="{FF2B5EF4-FFF2-40B4-BE49-F238E27FC236}">
                <a16:creationId xmlns:a16="http://schemas.microsoft.com/office/drawing/2014/main" id="{EA4CF3B8-63C6-A7E6-1A16-A517CF1537E6}"/>
              </a:ext>
              <a:ext uri="{C183D7F6-B498-43B3-948B-1728B52AA6E4}">
                <adec:decorative xmlns:adec="http://schemas.microsoft.com/office/drawing/2017/decorative" val="1"/>
              </a:ext>
            </a:extLst>
          </p:cNvPr>
          <p:cNvSpPr/>
          <p:nvPr userDrawn="1"/>
        </p:nvSpPr>
        <p:spPr>
          <a:xfrm rot="8100000">
            <a:off x="8942561" y="-1269021"/>
            <a:ext cx="2169988" cy="3494471"/>
          </a:xfrm>
          <a:custGeom>
            <a:avLst/>
            <a:gdLst>
              <a:gd name="connsiteX0" fmla="*/ 2169988 w 2169988"/>
              <a:gd name="connsiteY0" fmla="*/ 3494471 h 3494471"/>
              <a:gd name="connsiteX1" fmla="*/ 0 w 2169988"/>
              <a:gd name="connsiteY1" fmla="*/ 1324484 h 3494471"/>
              <a:gd name="connsiteX2" fmla="*/ 0 w 2169988"/>
              <a:gd name="connsiteY2" fmla="*/ 1084994 h 3494471"/>
              <a:gd name="connsiteX3" fmla="*/ 1084994 w 2169988"/>
              <a:gd name="connsiteY3" fmla="*/ 0 h 3494471"/>
              <a:gd name="connsiteX4" fmla="*/ 2169988 w 2169988"/>
              <a:gd name="connsiteY4" fmla="*/ 1084994 h 34944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9988" h="3494471">
                <a:moveTo>
                  <a:pt x="2169988" y="3494471"/>
                </a:moveTo>
                <a:lnTo>
                  <a:pt x="0" y="1324484"/>
                </a:lnTo>
                <a:lnTo>
                  <a:pt x="0" y="1084994"/>
                </a:lnTo>
                <a:cubicBezTo>
                  <a:pt x="0" y="485768"/>
                  <a:pt x="485768" y="0"/>
                  <a:pt x="1084994" y="0"/>
                </a:cubicBezTo>
                <a:cubicBezTo>
                  <a:pt x="1684220" y="0"/>
                  <a:pt x="2169988" y="485768"/>
                  <a:pt x="2169988" y="1084994"/>
                </a:cubicBezTo>
                <a:close/>
              </a:path>
            </a:pathLst>
          </a:custGeom>
          <a:solidFill>
            <a:schemeClr val="accent6">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6">
            <a:extLst>
              <a:ext uri="{FF2B5EF4-FFF2-40B4-BE49-F238E27FC236}">
                <a16:creationId xmlns:a16="http://schemas.microsoft.com/office/drawing/2014/main" id="{E30E2D33-308E-4256-37BE-DE3B6C51891A}"/>
              </a:ext>
              <a:ext uri="{C183D7F6-B498-43B3-948B-1728B52AA6E4}">
                <adec:decorative xmlns:adec="http://schemas.microsoft.com/office/drawing/2017/decorative" val="1"/>
              </a:ext>
            </a:extLst>
          </p:cNvPr>
          <p:cNvSpPr/>
          <p:nvPr userDrawn="1"/>
        </p:nvSpPr>
        <p:spPr>
          <a:xfrm>
            <a:off x="314795" y="4285476"/>
            <a:ext cx="5195233" cy="2572525"/>
          </a:xfrm>
          <a:custGeom>
            <a:avLst/>
            <a:gdLst>
              <a:gd name="connsiteX0" fmla="*/ 1854535 w 5195233"/>
              <a:gd name="connsiteY0" fmla="*/ 0 h 2572525"/>
              <a:gd name="connsiteX1" fmla="*/ 3165888 w 5195233"/>
              <a:gd name="connsiteY1" fmla="*/ 543180 h 2572525"/>
              <a:gd name="connsiteX2" fmla="*/ 5195233 w 5195233"/>
              <a:gd name="connsiteY2" fmla="*/ 2572525 h 2572525"/>
              <a:gd name="connsiteX3" fmla="*/ 145137 w 5195233"/>
              <a:gd name="connsiteY3" fmla="*/ 2572525 h 2572525"/>
              <a:gd name="connsiteX4" fmla="*/ 135796 w 5195233"/>
              <a:gd name="connsiteY4" fmla="*/ 2552397 h 2572525"/>
              <a:gd name="connsiteX5" fmla="*/ 543181 w 5195233"/>
              <a:gd name="connsiteY5" fmla="*/ 543180 h 2572525"/>
              <a:gd name="connsiteX6" fmla="*/ 1854535 w 5195233"/>
              <a:gd name="connsiteY6" fmla="*/ 0 h 257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5233" h="2572525">
                <a:moveTo>
                  <a:pt x="1854535" y="0"/>
                </a:moveTo>
                <a:cubicBezTo>
                  <a:pt x="2329151" y="0"/>
                  <a:pt x="2803768" y="181060"/>
                  <a:pt x="3165888" y="543180"/>
                </a:cubicBezTo>
                <a:lnTo>
                  <a:pt x="5195233" y="2572525"/>
                </a:lnTo>
                <a:lnTo>
                  <a:pt x="145137" y="2572525"/>
                </a:lnTo>
                <a:lnTo>
                  <a:pt x="135796" y="2552397"/>
                </a:lnTo>
                <a:cubicBezTo>
                  <a:pt x="-135795" y="1882658"/>
                  <a:pt x="0" y="1086361"/>
                  <a:pt x="543181" y="543180"/>
                </a:cubicBezTo>
                <a:cubicBezTo>
                  <a:pt x="905301" y="181060"/>
                  <a:pt x="1379918" y="0"/>
                  <a:pt x="1854535" y="0"/>
                </a:cubicBez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1478280"/>
            <a:ext cx="11430000" cy="1941577"/>
          </a:xfrm>
        </p:spPr>
        <p:txBody>
          <a:bodyPr anchor="b">
            <a:noAutofit/>
          </a:bodyPr>
          <a:lstStyle>
            <a:lvl1pPr algn="ctr">
              <a:defRPr sz="5400"/>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524000" y="3566161"/>
            <a:ext cx="9144000" cy="2610802"/>
          </a:xfrm>
        </p:spPr>
        <p:txBody>
          <a:bodyPr>
            <a:normAutofit/>
          </a:bodyPr>
          <a:lstStyle>
            <a:lvl1pPr marL="0" indent="0" algn="ctr">
              <a:buNone/>
              <a:defRPr sz="2400"/>
            </a:lvl1pPr>
            <a:lvl2pPr marL="0" indent="0" algn="ctr">
              <a:buNone/>
              <a:defRPr sz="2000"/>
            </a:lvl2pPr>
            <a:lvl3pPr marL="0" indent="0" algn="ctr">
              <a:buNone/>
              <a:defRPr sz="1800"/>
            </a:lvl3pPr>
            <a:lvl4pPr marL="0" indent="0" algn="ctr">
              <a:buNone/>
              <a:defRPr sz="1600"/>
            </a:lvl4pPr>
            <a:lvl5pPr marL="0" indent="0" algn="ctr">
              <a:buNone/>
              <a:defRPr sz="16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59A771C6-AE2A-169D-1961-6A9B07F65741}"/>
              </a:ext>
            </a:extLst>
          </p:cNvPr>
          <p:cNvSpPr>
            <a:spLocks noGrp="1"/>
          </p:cNvSpPr>
          <p:nvPr>
            <p:ph type="ftr" sz="quarter" idx="10"/>
          </p:nvPr>
        </p:nvSpPr>
        <p:spPr/>
        <p:txBody>
          <a:bodyPr/>
          <a:lstStyle/>
          <a:p>
            <a:r>
              <a:rPr lang="en-US"/>
              <a:t>Business marketing meeting</a:t>
            </a:r>
            <a:endParaRPr lang="en-US" dirty="0"/>
          </a:p>
        </p:txBody>
      </p:sp>
      <p:sp>
        <p:nvSpPr>
          <p:cNvPr id="5" name="Slide Number Placeholder 4">
            <a:extLst>
              <a:ext uri="{FF2B5EF4-FFF2-40B4-BE49-F238E27FC236}">
                <a16:creationId xmlns:a16="http://schemas.microsoft.com/office/drawing/2014/main" id="{B668C91C-57D3-9B9E-10DD-14689B45B716}"/>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4" name="Rounded Rectangle 7">
            <a:extLst>
              <a:ext uri="{FF2B5EF4-FFF2-40B4-BE49-F238E27FC236}">
                <a16:creationId xmlns:a16="http://schemas.microsoft.com/office/drawing/2014/main" id="{59461A55-24E1-7568-7BA9-8A309336924B}"/>
              </a:ext>
              <a:ext uri="{C183D7F6-B498-43B3-948B-1728B52AA6E4}">
                <adec:decorative xmlns:adec="http://schemas.microsoft.com/office/drawing/2017/decorative" val="1"/>
              </a:ext>
            </a:extLst>
          </p:cNvPr>
          <p:cNvSpPr/>
          <p:nvPr userDrawn="1"/>
        </p:nvSpPr>
        <p:spPr>
          <a:xfrm>
            <a:off x="8343414" y="4494073"/>
            <a:ext cx="1987492" cy="1982927"/>
          </a:xfrm>
          <a:prstGeom prst="roundRect">
            <a:avLst>
              <a:gd name="adj" fmla="val 50000"/>
            </a:avLst>
          </a:prstGeom>
          <a:no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ounded Rectangle 5">
            <a:extLst>
              <a:ext uri="{FF2B5EF4-FFF2-40B4-BE49-F238E27FC236}">
                <a16:creationId xmlns:a16="http://schemas.microsoft.com/office/drawing/2014/main" id="{4BAAB243-57F0-D7E3-BD79-EDEAFC03E6D4}"/>
              </a:ext>
              <a:ext uri="{C183D7F6-B498-43B3-948B-1728B52AA6E4}">
                <adec:decorative xmlns:adec="http://schemas.microsoft.com/office/drawing/2017/decorative" val="1"/>
              </a:ext>
            </a:extLst>
          </p:cNvPr>
          <p:cNvSpPr/>
          <p:nvPr userDrawn="1"/>
        </p:nvSpPr>
        <p:spPr>
          <a:xfrm>
            <a:off x="1577145" y="459664"/>
            <a:ext cx="1264173" cy="1222535"/>
          </a:xfrm>
          <a:prstGeom prst="roundRect">
            <a:avLst>
              <a:gd name="adj" fmla="val 50000"/>
            </a:avLst>
          </a:prstGeom>
          <a:no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5">
            <a:extLst>
              <a:ext uri="{FF2B5EF4-FFF2-40B4-BE49-F238E27FC236}">
                <a16:creationId xmlns:a16="http://schemas.microsoft.com/office/drawing/2014/main" id="{F49DBD24-5A22-C1C0-861E-4CDC352F5244}"/>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49177" b="21401"/>
          <a:stretch/>
        </p:blipFill>
        <p:spPr>
          <a:xfrm rot="10800000">
            <a:off x="10330906" y="0"/>
            <a:ext cx="1869610" cy="4237825"/>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42672"/>
            <a:ext cx="11430000" cy="1941577"/>
          </a:xfrm>
        </p:spPr>
        <p:txBody>
          <a:bodyPr anchor="ctr">
            <a:noAutofit/>
          </a:bodyPr>
          <a:lstStyle>
            <a:lvl1pPr algn="ctr">
              <a:defRPr sz="4400"/>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93410" y="2103121"/>
            <a:ext cx="9805181" cy="3951179"/>
          </a:xfrm>
        </p:spPr>
        <p:txBody>
          <a:bodyPr>
            <a:normAutofit/>
          </a:bodyPr>
          <a:lstStyle>
            <a:lvl1pPr marL="0" indent="0" algn="l">
              <a:lnSpc>
                <a:spcPct val="100000"/>
              </a:lnSpc>
              <a:spcBef>
                <a:spcPts val="1000"/>
              </a:spcBef>
              <a:spcAft>
                <a:spcPts val="800"/>
              </a:spcAft>
              <a:buNone/>
              <a:defRPr sz="1800"/>
            </a:lvl1pPr>
            <a:lvl2pPr marL="742950" indent="-285750" algn="l">
              <a:lnSpc>
                <a:spcPct val="100000"/>
              </a:lnSpc>
              <a:spcBef>
                <a:spcPts val="1000"/>
              </a:spcBef>
              <a:spcAft>
                <a:spcPts val="800"/>
              </a:spcAft>
              <a:buFont typeface="Arial" panose="020B0604020202020204" pitchFamily="34" charset="0"/>
              <a:buChar char="•"/>
              <a:defRPr sz="1600"/>
            </a:lvl2pPr>
            <a:lvl3pPr marL="1200150" indent="-285750" algn="l">
              <a:lnSpc>
                <a:spcPct val="100000"/>
              </a:lnSpc>
              <a:spcBef>
                <a:spcPts val="1000"/>
              </a:spcBef>
              <a:spcAft>
                <a:spcPts val="800"/>
              </a:spcAft>
              <a:buFont typeface="Arial" panose="020B0604020202020204" pitchFamily="34" charset="0"/>
              <a:buChar char="•"/>
              <a:defRPr sz="1400"/>
            </a:lvl3pPr>
            <a:lvl4pPr marL="1543050" indent="-171450" algn="l">
              <a:lnSpc>
                <a:spcPct val="100000"/>
              </a:lnSpc>
              <a:spcBef>
                <a:spcPts val="1000"/>
              </a:spcBef>
              <a:spcAft>
                <a:spcPts val="800"/>
              </a:spcAft>
              <a:buFont typeface="Arial" panose="020B0604020202020204" pitchFamily="34" charset="0"/>
              <a:buChar char="•"/>
              <a:defRPr sz="1200"/>
            </a:lvl4pPr>
            <a:lvl5pPr marL="2000250" indent="-171450" algn="l">
              <a:lnSpc>
                <a:spcPct val="100000"/>
              </a:lnSpc>
              <a:spcBef>
                <a:spcPts val="1000"/>
              </a:spcBef>
              <a:spcAft>
                <a:spcPts val="800"/>
              </a:spcAft>
              <a:buFont typeface="Arial" panose="020B0604020202020204" pitchFamily="34" charset="0"/>
              <a:buChar cha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0099172E-C881-44E9-5467-BA33ECCD7A62}"/>
              </a:ext>
            </a:extLst>
          </p:cNvPr>
          <p:cNvSpPr>
            <a:spLocks noGrp="1"/>
          </p:cNvSpPr>
          <p:nvPr>
            <p:ph type="ftr" sz="quarter" idx="10"/>
          </p:nvPr>
        </p:nvSpPr>
        <p:spPr/>
        <p:txBody>
          <a:bodyPr/>
          <a:lstStyle/>
          <a:p>
            <a:r>
              <a:rPr lang="en-US"/>
              <a:t>Business marketing meeting</a:t>
            </a:r>
            <a:endParaRPr lang="en-US" dirty="0"/>
          </a:p>
        </p:txBody>
      </p:sp>
      <p:sp>
        <p:nvSpPr>
          <p:cNvPr id="8" name="Slide Number Placeholder 7">
            <a:extLst>
              <a:ext uri="{FF2B5EF4-FFF2-40B4-BE49-F238E27FC236}">
                <a16:creationId xmlns:a16="http://schemas.microsoft.com/office/drawing/2014/main" id="{7FDF938C-5CEB-5C7A-0721-D88C7A8A4531}"/>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355719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Content and Picture 1">
    <p:spTree>
      <p:nvGrpSpPr>
        <p:cNvPr id="1" name=""/>
        <p:cNvGrpSpPr/>
        <p:nvPr/>
      </p:nvGrpSpPr>
      <p:grpSpPr>
        <a:xfrm>
          <a:off x="0" y="0"/>
          <a:ext cx="0" cy="0"/>
          <a:chOff x="0" y="0"/>
          <a:chExt cx="0" cy="0"/>
        </a:xfrm>
      </p:grpSpPr>
      <p:sp>
        <p:nvSpPr>
          <p:cNvPr id="7" name="Freeform 3">
            <a:extLst>
              <a:ext uri="{FF2B5EF4-FFF2-40B4-BE49-F238E27FC236}">
                <a16:creationId xmlns:a16="http://schemas.microsoft.com/office/drawing/2014/main" id="{118CD2E6-847D-7319-53AD-33D7B5F46585}"/>
              </a:ext>
              <a:ext uri="{C183D7F6-B498-43B3-948B-1728B52AA6E4}">
                <adec:decorative xmlns:adec="http://schemas.microsoft.com/office/drawing/2017/decorative" val="1"/>
              </a:ext>
            </a:extLst>
          </p:cNvPr>
          <p:cNvSpPr/>
          <p:nvPr userDrawn="1"/>
        </p:nvSpPr>
        <p:spPr>
          <a:xfrm>
            <a:off x="2535937" y="0"/>
            <a:ext cx="7498230" cy="6858000"/>
          </a:xfrm>
          <a:custGeom>
            <a:avLst/>
            <a:gdLst>
              <a:gd name="connsiteX0" fmla="*/ 3959468 w 7498230"/>
              <a:gd name="connsiteY0" fmla="*/ 0 h 6858000"/>
              <a:gd name="connsiteX1" fmla="*/ 7498230 w 7498230"/>
              <a:gd name="connsiteY1" fmla="*/ 0 h 6858000"/>
              <a:gd name="connsiteX2" fmla="*/ 3538762 w 7498230"/>
              <a:gd name="connsiteY2" fmla="*/ 6858000 h 6858000"/>
              <a:gd name="connsiteX3" fmla="*/ 0 w 749823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498230" h="6858000">
                <a:moveTo>
                  <a:pt x="3959468" y="0"/>
                </a:moveTo>
                <a:lnTo>
                  <a:pt x="7498230" y="0"/>
                </a:lnTo>
                <a:lnTo>
                  <a:pt x="3538762" y="6858000"/>
                </a:lnTo>
                <a:lnTo>
                  <a:pt x="0" y="6858000"/>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Graphic 7">
            <a:extLst>
              <a:ext uri="{FF2B5EF4-FFF2-40B4-BE49-F238E27FC236}">
                <a16:creationId xmlns:a16="http://schemas.microsoft.com/office/drawing/2014/main" id="{2ABDF0DF-C2C4-90E3-5019-F4F9496B0BAE}"/>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43700" b="63293"/>
          <a:stretch/>
        </p:blipFill>
        <p:spPr>
          <a:xfrm rot="5400000">
            <a:off x="-439665" y="431782"/>
            <a:ext cx="3388135" cy="2524571"/>
          </a:xfrm>
          <a:prstGeom prst="rect">
            <a:avLst/>
          </a:prstGeom>
        </p:spPr>
      </p:pic>
      <p:pic>
        <p:nvPicPr>
          <p:cNvPr id="10" name="Graphic 9">
            <a:extLst>
              <a:ext uri="{FF2B5EF4-FFF2-40B4-BE49-F238E27FC236}">
                <a16:creationId xmlns:a16="http://schemas.microsoft.com/office/drawing/2014/main" id="{906063E2-8FA6-3FA8-50F0-710C2DABE183}"/>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3"/>
              </a:ext>
            </a:extLst>
          </a:blip>
          <a:srcRect l="39907" b="26473"/>
          <a:stretch/>
        </p:blipFill>
        <p:spPr>
          <a:xfrm flipH="1">
            <a:off x="9858702" y="2673752"/>
            <a:ext cx="2333297" cy="4184248"/>
          </a:xfrm>
          <a:prstGeom prst="rect">
            <a:avLst/>
          </a:prstGeom>
        </p:spPr>
      </p:pic>
      <p:sp>
        <p:nvSpPr>
          <p:cNvPr id="11" name="Rounded Rectangle 7">
            <a:extLst>
              <a:ext uri="{FF2B5EF4-FFF2-40B4-BE49-F238E27FC236}">
                <a16:creationId xmlns:a16="http://schemas.microsoft.com/office/drawing/2014/main" id="{6DA7FCDE-54E0-5546-8AC9-AC281A4748AE}"/>
              </a:ext>
              <a:ext uri="{C183D7F6-B498-43B3-948B-1728B52AA6E4}">
                <adec:decorative xmlns:adec="http://schemas.microsoft.com/office/drawing/2017/decorative" val="1"/>
              </a:ext>
            </a:extLst>
          </p:cNvPr>
          <p:cNvSpPr/>
          <p:nvPr userDrawn="1"/>
        </p:nvSpPr>
        <p:spPr>
          <a:xfrm>
            <a:off x="11234253" y="909530"/>
            <a:ext cx="664855" cy="663328"/>
          </a:xfrm>
          <a:prstGeom prst="roundRect">
            <a:avLst>
              <a:gd name="adj" fmla="val 50000"/>
            </a:avLst>
          </a:prstGeom>
          <a:noFill/>
          <a:ln w="76200">
            <a:solidFill>
              <a:schemeClr val="bg1">
                <a:alpha val="68642"/>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092176" y="1188720"/>
            <a:ext cx="5815519" cy="3685032"/>
          </a:xfrm>
        </p:spPr>
        <p:txBody>
          <a:bodyPr anchor="b">
            <a:noAutofit/>
          </a:bodyPr>
          <a:lstStyle>
            <a:lvl1pPr algn="l">
              <a:defRPr sz="54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093307" y="4896517"/>
            <a:ext cx="5814388" cy="1641443"/>
          </a:xfrm>
        </p:spPr>
        <p:txBody>
          <a:bodyPr>
            <a:normAutofit/>
          </a:bodyPr>
          <a:lstStyle>
            <a:lvl1pPr marL="0" indent="0" algn="l">
              <a:lnSpc>
                <a:spcPct val="100000"/>
              </a:lnSpc>
              <a:spcBef>
                <a:spcPts val="1000"/>
              </a:spcBef>
              <a:spcAft>
                <a:spcPts val="800"/>
              </a:spcAft>
              <a:buFont typeface="Arial" panose="020B0604020202020204" pitchFamily="34" charset="0"/>
              <a:buNone/>
              <a:defRPr sz="2400"/>
            </a:lvl1pPr>
            <a:lvl2pPr marL="800100" indent="-342900" algn="l">
              <a:lnSpc>
                <a:spcPct val="100000"/>
              </a:lnSpc>
              <a:spcBef>
                <a:spcPts val="1000"/>
              </a:spcBef>
              <a:spcAft>
                <a:spcPts val="800"/>
              </a:spcAft>
              <a:buFont typeface="Arial" panose="020B0604020202020204" pitchFamily="34" charset="0"/>
              <a:buChar char="•"/>
              <a:defRPr sz="2000"/>
            </a:lvl2pPr>
            <a:lvl3pPr marL="914400" indent="0" algn="l">
              <a:lnSpc>
                <a:spcPct val="100000"/>
              </a:lnSpc>
              <a:spcBef>
                <a:spcPts val="1000"/>
              </a:spcBef>
              <a:spcAft>
                <a:spcPts val="800"/>
              </a:spcAft>
              <a:buFont typeface="Arial" panose="020B0604020202020204" pitchFamily="34" charset="0"/>
              <a:buNone/>
              <a:defRPr sz="1800"/>
            </a:lvl3pPr>
            <a:lvl4pPr marL="1371600" indent="0" algn="l">
              <a:lnSpc>
                <a:spcPct val="100000"/>
              </a:lnSpc>
              <a:spcBef>
                <a:spcPts val="1000"/>
              </a:spcBef>
              <a:spcAft>
                <a:spcPts val="800"/>
              </a:spcAft>
              <a:buNone/>
              <a:defRPr sz="1200"/>
            </a:lvl4pPr>
            <a:lvl5pPr marL="1828800" indent="0" algn="l">
              <a:lnSpc>
                <a:spcPct val="100000"/>
              </a:lnSpc>
              <a:spcBef>
                <a:spcPts val="1000"/>
              </a:spcBef>
              <a:spcAft>
                <a:spcPts val="800"/>
              </a:spcAft>
              <a:buNone/>
              <a:defRPr sz="1200"/>
            </a:lvl5pPr>
          </a:lstStyle>
          <a:p>
            <a:pPr lvl="0"/>
            <a:r>
              <a:rPr lang="en-US" dirty="0"/>
              <a:t>Click to add content</a:t>
            </a:r>
          </a:p>
          <a:p>
            <a:pPr lvl="1"/>
            <a:r>
              <a:rPr lang="en-US" dirty="0"/>
              <a:t>Second level</a:t>
            </a:r>
          </a:p>
          <a:p>
            <a:pPr lvl="2"/>
            <a:endParaRPr lang="en-US" dirty="0"/>
          </a:p>
        </p:txBody>
      </p:sp>
      <p:sp>
        <p:nvSpPr>
          <p:cNvPr id="31" name="Picture Placeholder 30">
            <a:extLst>
              <a:ext uri="{FF2B5EF4-FFF2-40B4-BE49-F238E27FC236}">
                <a16:creationId xmlns:a16="http://schemas.microsoft.com/office/drawing/2014/main" id="{4BE4E254-2D24-97F7-EBB1-212D2F9D9A59}"/>
              </a:ext>
              <a:ext uri="{C183D7F6-B498-43B3-948B-1728B52AA6E4}">
                <adec:decorative xmlns:adec="http://schemas.microsoft.com/office/drawing/2017/decorative" val="0"/>
              </a:ext>
            </a:extLst>
          </p:cNvPr>
          <p:cNvSpPr>
            <a:spLocks noGrp="1"/>
          </p:cNvSpPr>
          <p:nvPr>
            <p:ph type="pic" sz="quarter" idx="10" hasCustomPrompt="1"/>
          </p:nvPr>
        </p:nvSpPr>
        <p:spPr>
          <a:xfrm>
            <a:off x="5627906" y="1709738"/>
            <a:ext cx="5829158" cy="5148262"/>
          </a:xfrm>
          <a:custGeom>
            <a:avLst/>
            <a:gdLst>
              <a:gd name="connsiteX0" fmla="*/ 4066426 w 5829158"/>
              <a:gd name="connsiteY0" fmla="*/ 610 h 5148262"/>
              <a:gd name="connsiteX1" fmla="*/ 4923324 w 5829158"/>
              <a:gd name="connsiteY1" fmla="*/ 242939 h 5148262"/>
              <a:gd name="connsiteX2" fmla="*/ 5586219 w 5829158"/>
              <a:gd name="connsiteY2" fmla="*/ 2716897 h 5148262"/>
              <a:gd name="connsiteX3" fmla="*/ 4182471 w 5829158"/>
              <a:gd name="connsiteY3" fmla="*/ 5148262 h 5148262"/>
              <a:gd name="connsiteX4" fmla="*/ 0 w 5829158"/>
              <a:gd name="connsiteY4" fmla="*/ 5148262 h 5148262"/>
              <a:gd name="connsiteX5" fmla="*/ 2449366 w 5829158"/>
              <a:gd name="connsiteY5" fmla="*/ 905835 h 5148262"/>
              <a:gd name="connsiteX6" fmla="*/ 4066426 w 5829158"/>
              <a:gd name="connsiteY6" fmla="*/ 610 h 5148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29158" h="5148262">
                <a:moveTo>
                  <a:pt x="4066426" y="610"/>
                </a:moveTo>
                <a:cubicBezTo>
                  <a:pt x="4358363" y="8192"/>
                  <a:pt x="4652631" y="86654"/>
                  <a:pt x="4923324" y="242939"/>
                </a:cubicBezTo>
                <a:cubicBezTo>
                  <a:pt x="5789542" y="743051"/>
                  <a:pt x="6086331" y="1850680"/>
                  <a:pt x="5586219" y="2716897"/>
                </a:cubicBezTo>
                <a:lnTo>
                  <a:pt x="4182471" y="5148262"/>
                </a:lnTo>
                <a:lnTo>
                  <a:pt x="0" y="5148262"/>
                </a:lnTo>
                <a:lnTo>
                  <a:pt x="2449366" y="905835"/>
                </a:lnTo>
                <a:cubicBezTo>
                  <a:pt x="2793193" y="310309"/>
                  <a:pt x="3424167" y="-16071"/>
                  <a:pt x="4066426" y="610"/>
                </a:cubicBezTo>
                <a:close/>
              </a:path>
            </a:pathLst>
          </a:custGeom>
        </p:spPr>
        <p:txBody>
          <a:bodyPr wrap="square" lIns="2194560" tIns="1005840">
            <a:noAutofit/>
          </a:bodyPr>
          <a:lstStyle>
            <a:lvl1pPr marL="0" indent="0" algn="ctr">
              <a:buNone/>
              <a:defRPr sz="1800"/>
            </a:lvl1pPr>
          </a:lstStyle>
          <a:p>
            <a:r>
              <a:rPr lang="en-US" dirty="0"/>
              <a:t>Click icon to add picture </a:t>
            </a:r>
          </a:p>
        </p:txBody>
      </p:sp>
      <p:sp>
        <p:nvSpPr>
          <p:cNvPr id="4" name="Footer Placeholder 3">
            <a:extLst>
              <a:ext uri="{FF2B5EF4-FFF2-40B4-BE49-F238E27FC236}">
                <a16:creationId xmlns:a16="http://schemas.microsoft.com/office/drawing/2014/main" id="{DD95610F-FEC3-8E4A-0EA8-EE29C1F2D287}"/>
              </a:ext>
            </a:extLst>
          </p:cNvPr>
          <p:cNvSpPr>
            <a:spLocks noGrp="1"/>
          </p:cNvSpPr>
          <p:nvPr>
            <p:ph type="ftr" sz="quarter" idx="11"/>
          </p:nvPr>
        </p:nvSpPr>
        <p:spPr/>
        <p:txBody>
          <a:bodyPr/>
          <a:lstStyle/>
          <a:p>
            <a:r>
              <a:rPr lang="en-US"/>
              <a:t>Business marketing meeting</a:t>
            </a:r>
            <a:endParaRPr lang="en-US" dirty="0"/>
          </a:p>
        </p:txBody>
      </p:sp>
      <p:sp>
        <p:nvSpPr>
          <p:cNvPr id="5" name="Slide Number Placeholder 4">
            <a:extLst>
              <a:ext uri="{FF2B5EF4-FFF2-40B4-BE49-F238E27FC236}">
                <a16:creationId xmlns:a16="http://schemas.microsoft.com/office/drawing/2014/main" id="{7B67399D-ED8C-5779-C0DF-EDCB9294E114}"/>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394275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wo Content 1">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27CF34-9469-9733-919F-E9312CF54519}"/>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898" b="63293"/>
          <a:stretch/>
        </p:blipFill>
        <p:spPr>
          <a:xfrm rot="5400000" flipV="1">
            <a:off x="8338916" y="2372297"/>
            <a:ext cx="5181600" cy="2524571"/>
          </a:xfrm>
          <a:prstGeom prst="rect">
            <a:avLst/>
          </a:prstGeom>
        </p:spPr>
      </p:pic>
      <p:sp>
        <p:nvSpPr>
          <p:cNvPr id="8" name="Rounded Rectangle 10">
            <a:extLst>
              <a:ext uri="{FF2B5EF4-FFF2-40B4-BE49-F238E27FC236}">
                <a16:creationId xmlns:a16="http://schemas.microsoft.com/office/drawing/2014/main" id="{4D009256-DF45-9756-82A0-864EE4B56F1A}"/>
              </a:ext>
              <a:ext uri="{C183D7F6-B498-43B3-948B-1728B52AA6E4}">
                <adec:decorative xmlns:adec="http://schemas.microsoft.com/office/drawing/2017/decorative" val="1"/>
              </a:ext>
            </a:extLst>
          </p:cNvPr>
          <p:cNvSpPr/>
          <p:nvPr userDrawn="1"/>
        </p:nvSpPr>
        <p:spPr>
          <a:xfrm>
            <a:off x="1988182" y="4494073"/>
            <a:ext cx="1987492" cy="1982927"/>
          </a:xfrm>
          <a:prstGeom prst="roundRect">
            <a:avLst>
              <a:gd name="adj" fmla="val 50000"/>
            </a:avLst>
          </a:prstGeom>
          <a:no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42672"/>
            <a:ext cx="11430000" cy="1941577"/>
          </a:xfrm>
        </p:spPr>
        <p:txBody>
          <a:bodyPr anchor="ctr">
            <a:noAutofit/>
          </a:bodyPr>
          <a:lstStyle>
            <a:lvl1pPr algn="ctr">
              <a:defRPr sz="4400"/>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092826" y="2148841"/>
            <a:ext cx="9805181" cy="1563623"/>
          </a:xfrm>
        </p:spPr>
        <p:txBody>
          <a:bodyPr>
            <a:normAutofit/>
          </a:bodyPr>
          <a:lstStyle>
            <a:lvl1pPr marL="228600" indent="-228600" algn="l">
              <a:lnSpc>
                <a:spcPct val="100000"/>
              </a:lnSpc>
              <a:spcBef>
                <a:spcPts val="1000"/>
              </a:spcBef>
              <a:spcAft>
                <a:spcPts val="800"/>
              </a:spcAft>
              <a:buFont typeface="Arial" panose="020B0604020202020204" pitchFamily="34" charset="0"/>
              <a:buChar char="•"/>
              <a:defRPr sz="1800"/>
            </a:lvl1pPr>
            <a:lvl2pPr marL="742950" indent="-285750" algn="l">
              <a:lnSpc>
                <a:spcPct val="100000"/>
              </a:lnSpc>
              <a:spcBef>
                <a:spcPts val="1000"/>
              </a:spcBef>
              <a:spcAft>
                <a:spcPts val="800"/>
              </a:spcAft>
              <a:buFont typeface="Arial" panose="020B0604020202020204" pitchFamily="34" charset="0"/>
              <a:buChar char="•"/>
              <a:defRPr sz="1600"/>
            </a:lvl2pPr>
            <a:lvl3pPr marL="1200150" indent="-285750" algn="l">
              <a:lnSpc>
                <a:spcPct val="100000"/>
              </a:lnSpc>
              <a:spcBef>
                <a:spcPts val="1000"/>
              </a:spcBef>
              <a:spcAft>
                <a:spcPts val="800"/>
              </a:spcAft>
              <a:buFont typeface="Arial" panose="020B0604020202020204" pitchFamily="34" charset="0"/>
              <a:buChar char="•"/>
              <a:defRPr sz="1400"/>
            </a:lvl3pPr>
            <a:lvl4pPr marL="1543050" indent="-171450" algn="l">
              <a:lnSpc>
                <a:spcPct val="100000"/>
              </a:lnSpc>
              <a:spcBef>
                <a:spcPts val="1000"/>
              </a:spcBef>
              <a:spcAft>
                <a:spcPts val="800"/>
              </a:spcAft>
              <a:buFont typeface="Arial" panose="020B0604020202020204" pitchFamily="34" charset="0"/>
              <a:buChar char="•"/>
              <a:defRPr sz="1200"/>
            </a:lvl4pPr>
            <a:lvl5pPr marL="2000250" indent="-171450" algn="l">
              <a:lnSpc>
                <a:spcPct val="100000"/>
              </a:lnSpc>
              <a:spcBef>
                <a:spcPts val="1000"/>
              </a:spcBef>
              <a:spcAft>
                <a:spcPts val="800"/>
              </a:spcAft>
              <a:buFont typeface="Arial" panose="020B0604020202020204" pitchFamily="34" charset="0"/>
              <a:buChar char="•"/>
              <a:defRPr sz="1200"/>
            </a:lvl5pPr>
          </a:lstStyle>
          <a:p>
            <a:pPr lvl="0"/>
            <a:r>
              <a:rPr lang="en-US" dirty="0"/>
              <a:t>Click to add content</a:t>
            </a:r>
          </a:p>
          <a:p>
            <a:pPr lvl="1"/>
            <a:r>
              <a:rPr lang="en-US" dirty="0"/>
              <a:t>Second level</a:t>
            </a:r>
          </a:p>
          <a:p>
            <a:pPr lvl="2"/>
            <a:r>
              <a:rPr lang="en-US" dirty="0"/>
              <a:t>Third level</a:t>
            </a:r>
          </a:p>
        </p:txBody>
      </p:sp>
      <p:sp>
        <p:nvSpPr>
          <p:cNvPr id="12" name="Content Placeholder 11">
            <a:extLst>
              <a:ext uri="{FF2B5EF4-FFF2-40B4-BE49-F238E27FC236}">
                <a16:creationId xmlns:a16="http://schemas.microsoft.com/office/drawing/2014/main" id="{7A9B7174-F745-1118-0FC3-785D2D913E0A}"/>
              </a:ext>
            </a:extLst>
          </p:cNvPr>
          <p:cNvSpPr>
            <a:spLocks noGrp="1"/>
          </p:cNvSpPr>
          <p:nvPr>
            <p:ph sz="quarter" idx="10" hasCustomPrompt="1"/>
          </p:nvPr>
        </p:nvSpPr>
        <p:spPr>
          <a:xfrm>
            <a:off x="1198563" y="3843338"/>
            <a:ext cx="9699625" cy="1982787"/>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9008BE64-1ED0-01C3-D968-D9BD086534DE}"/>
              </a:ext>
            </a:extLst>
          </p:cNvPr>
          <p:cNvSpPr>
            <a:spLocks noGrp="1"/>
          </p:cNvSpPr>
          <p:nvPr>
            <p:ph type="ftr" sz="quarter" idx="11"/>
          </p:nvPr>
        </p:nvSpPr>
        <p:spPr/>
        <p:txBody>
          <a:bodyPr/>
          <a:lstStyle/>
          <a:p>
            <a:r>
              <a:rPr lang="en-US"/>
              <a:t>Business marketing meeting</a:t>
            </a:r>
            <a:endParaRPr lang="en-US" dirty="0"/>
          </a:p>
        </p:txBody>
      </p:sp>
      <p:sp>
        <p:nvSpPr>
          <p:cNvPr id="5" name="Slide Number Placeholder 4">
            <a:extLst>
              <a:ext uri="{FF2B5EF4-FFF2-40B4-BE49-F238E27FC236}">
                <a16:creationId xmlns:a16="http://schemas.microsoft.com/office/drawing/2014/main" id="{89C90BF0-A318-491B-96D3-12A05A22DB19}"/>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607140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Picture 2">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0F43DDC4-8BB2-AA02-91FD-EAE7DEAA2DD1}"/>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22486" b="42766"/>
          <a:stretch/>
        </p:blipFill>
        <p:spPr>
          <a:xfrm rot="10800000" flipH="1">
            <a:off x="0" y="16066"/>
            <a:ext cx="2354118" cy="3209000"/>
          </a:xfrm>
          <a:prstGeom prst="rect">
            <a:avLst/>
          </a:prstGeom>
        </p:spPr>
      </p:pic>
      <p:pic>
        <p:nvPicPr>
          <p:cNvPr id="8" name="Graphic 7">
            <a:extLst>
              <a:ext uri="{FF2B5EF4-FFF2-40B4-BE49-F238E27FC236}">
                <a16:creationId xmlns:a16="http://schemas.microsoft.com/office/drawing/2014/main" id="{32E19359-DD62-C6C3-FEF4-EEA0F835B8C9}"/>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3"/>
              </a:ext>
            </a:extLst>
          </a:blip>
          <a:srcRect b="41026"/>
          <a:stretch/>
        </p:blipFill>
        <p:spPr>
          <a:xfrm>
            <a:off x="8045068" y="3116724"/>
            <a:ext cx="4328419" cy="3741276"/>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42672"/>
            <a:ext cx="11430000" cy="1941577"/>
          </a:xfrm>
        </p:spPr>
        <p:txBody>
          <a:bodyPr anchor="ctr">
            <a:noAutofit/>
          </a:bodyPr>
          <a:lstStyle>
            <a:lvl1pPr algn="ctr">
              <a:defRPr sz="4400"/>
            </a:lvl1pPr>
          </a:lstStyle>
          <a:p>
            <a:r>
              <a:rPr lang="en-US" dirty="0"/>
              <a:t>Click to Add title</a:t>
            </a:r>
          </a:p>
        </p:txBody>
      </p:sp>
      <p:sp>
        <p:nvSpPr>
          <p:cNvPr id="5" name="Picture Placeholder 4">
            <a:extLst>
              <a:ext uri="{FF2B5EF4-FFF2-40B4-BE49-F238E27FC236}">
                <a16:creationId xmlns:a16="http://schemas.microsoft.com/office/drawing/2014/main" id="{0AFD7DD8-34E5-E7A6-C7E1-DF8BA895A4FF}"/>
              </a:ext>
            </a:extLst>
          </p:cNvPr>
          <p:cNvSpPr>
            <a:spLocks noGrp="1"/>
          </p:cNvSpPr>
          <p:nvPr>
            <p:ph type="pic" sz="quarter" idx="10" hasCustomPrompt="1"/>
          </p:nvPr>
        </p:nvSpPr>
        <p:spPr>
          <a:xfrm>
            <a:off x="452402" y="1709738"/>
            <a:ext cx="5829158" cy="5148262"/>
          </a:xfrm>
          <a:custGeom>
            <a:avLst/>
            <a:gdLst>
              <a:gd name="connsiteX0" fmla="*/ 4066426 w 5829158"/>
              <a:gd name="connsiteY0" fmla="*/ 610 h 5148262"/>
              <a:gd name="connsiteX1" fmla="*/ 4923324 w 5829158"/>
              <a:gd name="connsiteY1" fmla="*/ 242939 h 5148262"/>
              <a:gd name="connsiteX2" fmla="*/ 5586219 w 5829158"/>
              <a:gd name="connsiteY2" fmla="*/ 2716897 h 5148262"/>
              <a:gd name="connsiteX3" fmla="*/ 5535066 w 5829158"/>
              <a:gd name="connsiteY3" fmla="*/ 2805497 h 5148262"/>
              <a:gd name="connsiteX4" fmla="*/ 5509490 w 5829158"/>
              <a:gd name="connsiteY4" fmla="*/ 2815395 h 5148262"/>
              <a:gd name="connsiteX5" fmla="*/ 5155416 w 5829158"/>
              <a:gd name="connsiteY5" fmla="*/ 3137832 h 5148262"/>
              <a:gd name="connsiteX6" fmla="*/ 3994693 w 5829158"/>
              <a:gd name="connsiteY6" fmla="*/ 5148262 h 5148262"/>
              <a:gd name="connsiteX7" fmla="*/ 0 w 5829158"/>
              <a:gd name="connsiteY7" fmla="*/ 5148262 h 5148262"/>
              <a:gd name="connsiteX8" fmla="*/ 2449366 w 5829158"/>
              <a:gd name="connsiteY8" fmla="*/ 905835 h 5148262"/>
              <a:gd name="connsiteX9" fmla="*/ 4066426 w 5829158"/>
              <a:gd name="connsiteY9" fmla="*/ 610 h 5148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29158" h="5148262">
                <a:moveTo>
                  <a:pt x="4066426" y="610"/>
                </a:moveTo>
                <a:cubicBezTo>
                  <a:pt x="4358363" y="8192"/>
                  <a:pt x="4652631" y="86654"/>
                  <a:pt x="4923324" y="242939"/>
                </a:cubicBezTo>
                <a:cubicBezTo>
                  <a:pt x="5789542" y="743051"/>
                  <a:pt x="6086331" y="1850680"/>
                  <a:pt x="5586219" y="2716897"/>
                </a:cubicBezTo>
                <a:lnTo>
                  <a:pt x="5535066" y="2805497"/>
                </a:lnTo>
                <a:lnTo>
                  <a:pt x="5509490" y="2815395"/>
                </a:lnTo>
                <a:cubicBezTo>
                  <a:pt x="5365803" y="2881125"/>
                  <a:pt x="5240438" y="2990572"/>
                  <a:pt x="5155416" y="3137832"/>
                </a:cubicBezTo>
                <a:lnTo>
                  <a:pt x="3994693" y="5148262"/>
                </a:lnTo>
                <a:lnTo>
                  <a:pt x="0" y="5148262"/>
                </a:lnTo>
                <a:lnTo>
                  <a:pt x="2449366" y="905835"/>
                </a:lnTo>
                <a:cubicBezTo>
                  <a:pt x="2793193" y="310309"/>
                  <a:pt x="3424167" y="-16071"/>
                  <a:pt x="4066426" y="610"/>
                </a:cubicBezTo>
                <a:close/>
              </a:path>
            </a:pathLst>
          </a:custGeom>
          <a:noFill/>
        </p:spPr>
        <p:txBody>
          <a:bodyPr wrap="square" lIns="2194560" tIns="1005840">
            <a:noAutofit/>
          </a:bodyPr>
          <a:lstStyle>
            <a:lvl1pPr marL="0" indent="0" algn="ctr">
              <a:buNone/>
              <a:defRPr sz="18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icon to add picture </a:t>
            </a:r>
          </a:p>
          <a:p>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7022928" y="2162976"/>
            <a:ext cx="4090549" cy="4438991"/>
          </a:xfrm>
        </p:spPr>
        <p:txBody>
          <a:bodyPr>
            <a:normAutofit/>
          </a:bodyPr>
          <a:lstStyle>
            <a:lvl1pPr marL="228600" indent="-228600" algn="l">
              <a:lnSpc>
                <a:spcPct val="100000"/>
              </a:lnSpc>
              <a:spcBef>
                <a:spcPts val="1000"/>
              </a:spcBef>
              <a:spcAft>
                <a:spcPts val="800"/>
              </a:spcAft>
              <a:buFont typeface="Arial" panose="020B0604020202020204" pitchFamily="34" charset="0"/>
              <a:buChar char="•"/>
              <a:defRPr sz="1800"/>
            </a:lvl1pPr>
            <a:lvl2pPr marL="742950" indent="-228600" algn="l">
              <a:lnSpc>
                <a:spcPct val="100000"/>
              </a:lnSpc>
              <a:spcBef>
                <a:spcPts val="1000"/>
              </a:spcBef>
              <a:spcAft>
                <a:spcPts val="800"/>
              </a:spcAft>
              <a:buFont typeface="Arial" panose="020B0604020202020204" pitchFamily="34" charset="0"/>
              <a:buChar char="•"/>
              <a:defRPr sz="1600"/>
            </a:lvl2pPr>
            <a:lvl3pPr marL="1200150" indent="-228600" algn="l">
              <a:lnSpc>
                <a:spcPct val="100000"/>
              </a:lnSpc>
              <a:spcBef>
                <a:spcPts val="1000"/>
              </a:spcBef>
              <a:spcAft>
                <a:spcPts val="800"/>
              </a:spcAft>
              <a:buFont typeface="Arial" panose="020B0604020202020204" pitchFamily="34" charset="0"/>
              <a:buChar char="•"/>
              <a:defRPr sz="1400"/>
            </a:lvl3pPr>
            <a:lvl4pPr marL="1543050" indent="-228600" algn="l">
              <a:lnSpc>
                <a:spcPct val="100000"/>
              </a:lnSpc>
              <a:spcBef>
                <a:spcPts val="1000"/>
              </a:spcBef>
              <a:spcAft>
                <a:spcPts val="800"/>
              </a:spcAft>
              <a:buFont typeface="Arial" panose="020B0604020202020204" pitchFamily="34" charset="0"/>
              <a:buChar char="•"/>
              <a:defRPr sz="1200"/>
            </a:lvl4pPr>
            <a:lvl5pPr marL="2000250" indent="-228600" algn="l">
              <a:lnSpc>
                <a:spcPct val="100000"/>
              </a:lnSpc>
              <a:spcBef>
                <a:spcPts val="1000"/>
              </a:spcBef>
              <a:spcAft>
                <a:spcPts val="800"/>
              </a:spcAft>
              <a:buFont typeface="Arial" panose="020B0604020202020204" pitchFamily="34" charset="0"/>
              <a:buChar cha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reeform 14">
            <a:extLst>
              <a:ext uri="{FF2B5EF4-FFF2-40B4-BE49-F238E27FC236}">
                <a16:creationId xmlns:a16="http://schemas.microsoft.com/office/drawing/2014/main" id="{439C7FB7-7536-309C-3DB4-92ECAE60965B}"/>
              </a:ext>
              <a:ext uri="{C183D7F6-B498-43B3-948B-1728B52AA6E4}">
                <adec:decorative xmlns:adec="http://schemas.microsoft.com/office/drawing/2017/decorative" val="1"/>
              </a:ext>
            </a:extLst>
          </p:cNvPr>
          <p:cNvSpPr/>
          <p:nvPr userDrawn="1"/>
        </p:nvSpPr>
        <p:spPr>
          <a:xfrm>
            <a:off x="4447095" y="4453341"/>
            <a:ext cx="2631645" cy="2404659"/>
          </a:xfrm>
          <a:custGeom>
            <a:avLst/>
            <a:gdLst>
              <a:gd name="connsiteX0" fmla="*/ 1788465 w 2631645"/>
              <a:gd name="connsiteY0" fmla="*/ 1963 h 2404659"/>
              <a:gd name="connsiteX1" fmla="*/ 2237416 w 2631645"/>
              <a:gd name="connsiteY1" fmla="*/ 105730 h 2404659"/>
              <a:gd name="connsiteX2" fmla="*/ 2525916 w 2631645"/>
              <a:gd name="connsiteY2" fmla="*/ 1182423 h 2404659"/>
              <a:gd name="connsiteX3" fmla="*/ 1820258 w 2631645"/>
              <a:gd name="connsiteY3" fmla="*/ 2404659 h 2404659"/>
              <a:gd name="connsiteX4" fmla="*/ 0 w 2631645"/>
              <a:gd name="connsiteY4" fmla="*/ 2404659 h 2404659"/>
              <a:gd name="connsiteX5" fmla="*/ 1160723 w 2631645"/>
              <a:gd name="connsiteY5" fmla="*/ 394229 h 2404659"/>
              <a:gd name="connsiteX6" fmla="*/ 1788465 w 2631645"/>
              <a:gd name="connsiteY6" fmla="*/ 1963 h 240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31645" h="2404659">
                <a:moveTo>
                  <a:pt x="1788465" y="1963"/>
                </a:moveTo>
                <a:cubicBezTo>
                  <a:pt x="1939901" y="-8739"/>
                  <a:pt x="2096046" y="24110"/>
                  <a:pt x="2237416" y="105730"/>
                </a:cubicBezTo>
                <a:cubicBezTo>
                  <a:pt x="2614404" y="323384"/>
                  <a:pt x="2743570" y="805435"/>
                  <a:pt x="2525916" y="1182423"/>
                </a:cubicBezTo>
                <a:lnTo>
                  <a:pt x="1820258" y="2404659"/>
                </a:lnTo>
                <a:lnTo>
                  <a:pt x="0" y="2404659"/>
                </a:lnTo>
                <a:lnTo>
                  <a:pt x="1160723" y="394229"/>
                </a:lnTo>
                <a:cubicBezTo>
                  <a:pt x="1296757" y="158612"/>
                  <a:pt x="1536071" y="19800"/>
                  <a:pt x="1788465" y="1963"/>
                </a:cubicBez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631887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lumns 1">
    <p:spTree>
      <p:nvGrpSpPr>
        <p:cNvPr id="1" name=""/>
        <p:cNvGrpSpPr/>
        <p:nvPr/>
      </p:nvGrpSpPr>
      <p:grpSpPr>
        <a:xfrm>
          <a:off x="0" y="0"/>
          <a:ext cx="0" cy="0"/>
          <a:chOff x="0" y="0"/>
          <a:chExt cx="0" cy="0"/>
        </a:xfrm>
      </p:grpSpPr>
      <p:sp>
        <p:nvSpPr>
          <p:cNvPr id="11" name="Rounded Rectangle 4">
            <a:extLst>
              <a:ext uri="{FF2B5EF4-FFF2-40B4-BE49-F238E27FC236}">
                <a16:creationId xmlns:a16="http://schemas.microsoft.com/office/drawing/2014/main" id="{75CECFB8-0CE3-408B-9CC5-1A38ADFC8D17}"/>
              </a:ext>
              <a:ext uri="{C183D7F6-B498-43B3-948B-1728B52AA6E4}">
                <adec:decorative xmlns:adec="http://schemas.microsoft.com/office/drawing/2017/decorative" val="1"/>
              </a:ext>
            </a:extLst>
          </p:cNvPr>
          <p:cNvSpPr/>
          <p:nvPr userDrawn="1"/>
        </p:nvSpPr>
        <p:spPr>
          <a:xfrm>
            <a:off x="1779105" y="3006726"/>
            <a:ext cx="1987492" cy="1982927"/>
          </a:xfrm>
          <a:prstGeom prst="roundRect">
            <a:avLst>
              <a:gd name="adj" fmla="val 50000"/>
            </a:avLst>
          </a:prstGeom>
          <a:no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2B44AE87-6B2D-BEFC-BB5E-B20A5A75A581}"/>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898" b="63293"/>
          <a:stretch/>
        </p:blipFill>
        <p:spPr>
          <a:xfrm>
            <a:off x="5893135" y="4333429"/>
            <a:ext cx="5181600" cy="2524571"/>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42672"/>
            <a:ext cx="11430000" cy="1941577"/>
          </a:xfrm>
        </p:spPr>
        <p:txBody>
          <a:bodyPr anchor="ctr">
            <a:noAutofit/>
          </a:bodyPr>
          <a:lstStyle>
            <a:lvl1pPr algn="ctr">
              <a:defRPr sz="4400"/>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092826" y="2154034"/>
            <a:ext cx="4714785" cy="3988349"/>
          </a:xfrm>
        </p:spPr>
        <p:txBody>
          <a:bodyPr>
            <a:normAutofit/>
          </a:bodyPr>
          <a:lstStyle>
            <a:lvl1pPr marL="0" indent="0" algn="l">
              <a:lnSpc>
                <a:spcPct val="100000"/>
              </a:lnSpc>
              <a:spcBef>
                <a:spcPts val="1000"/>
              </a:spcBef>
              <a:spcAft>
                <a:spcPts val="800"/>
              </a:spcAft>
              <a:buNone/>
              <a:defRPr sz="1800"/>
            </a:lvl1pPr>
            <a:lvl2pPr marL="742950" indent="-285750" algn="l">
              <a:lnSpc>
                <a:spcPct val="100000"/>
              </a:lnSpc>
              <a:spcBef>
                <a:spcPts val="1000"/>
              </a:spcBef>
              <a:spcAft>
                <a:spcPts val="800"/>
              </a:spcAft>
              <a:buFont typeface="Arial" panose="020B0604020202020204" pitchFamily="34" charset="0"/>
              <a:buChar char="•"/>
              <a:defRPr sz="1600"/>
            </a:lvl2pPr>
            <a:lvl3pPr marL="1200150" indent="-285750" algn="l">
              <a:lnSpc>
                <a:spcPct val="100000"/>
              </a:lnSpc>
              <a:spcBef>
                <a:spcPts val="1000"/>
              </a:spcBef>
              <a:spcAft>
                <a:spcPts val="800"/>
              </a:spcAft>
              <a:buFont typeface="Arial" panose="020B0604020202020204" pitchFamily="34" charset="0"/>
              <a:buChar char="•"/>
              <a:defRPr sz="1400"/>
            </a:lvl3pPr>
            <a:lvl4pPr marL="1543050" indent="-171450" algn="l">
              <a:lnSpc>
                <a:spcPct val="100000"/>
              </a:lnSpc>
              <a:spcBef>
                <a:spcPts val="1000"/>
              </a:spcBef>
              <a:spcAft>
                <a:spcPts val="800"/>
              </a:spcAft>
              <a:buFont typeface="Arial" panose="020B0604020202020204" pitchFamily="34" charset="0"/>
              <a:buChar char="•"/>
              <a:defRPr sz="1200"/>
            </a:lvl4pPr>
            <a:lvl5pPr marL="2000250" indent="-171450" algn="l">
              <a:lnSpc>
                <a:spcPct val="100000"/>
              </a:lnSpc>
              <a:spcBef>
                <a:spcPts val="1000"/>
              </a:spcBef>
              <a:spcAft>
                <a:spcPts val="800"/>
              </a:spcAft>
              <a:buFont typeface="Arial" panose="020B0604020202020204" pitchFamily="34" charset="0"/>
              <a:buChar cha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a:extLst>
              <a:ext uri="{FF2B5EF4-FFF2-40B4-BE49-F238E27FC236}">
                <a16:creationId xmlns:a16="http://schemas.microsoft.com/office/drawing/2014/main" id="{F92E9A95-2BF4-99BE-F73A-A74D783CE446}"/>
              </a:ext>
            </a:extLst>
          </p:cNvPr>
          <p:cNvSpPr>
            <a:spLocks noGrp="1"/>
          </p:cNvSpPr>
          <p:nvPr>
            <p:ph idx="10" hasCustomPrompt="1"/>
          </p:nvPr>
        </p:nvSpPr>
        <p:spPr>
          <a:xfrm>
            <a:off x="6425417" y="2154033"/>
            <a:ext cx="4714785" cy="3988349"/>
          </a:xfrm>
        </p:spPr>
        <p:txBody>
          <a:bodyPr>
            <a:normAutofit/>
          </a:bodyPr>
          <a:lstStyle>
            <a:lvl1pPr marL="0" indent="0" algn="l">
              <a:lnSpc>
                <a:spcPct val="100000"/>
              </a:lnSpc>
              <a:spcBef>
                <a:spcPts val="1000"/>
              </a:spcBef>
              <a:spcAft>
                <a:spcPts val="800"/>
              </a:spcAft>
              <a:buNone/>
              <a:defRPr sz="1800"/>
            </a:lvl1pPr>
            <a:lvl2pPr marL="742950" indent="-285750" algn="l">
              <a:lnSpc>
                <a:spcPct val="100000"/>
              </a:lnSpc>
              <a:spcBef>
                <a:spcPts val="1000"/>
              </a:spcBef>
              <a:spcAft>
                <a:spcPts val="800"/>
              </a:spcAft>
              <a:buFont typeface="Arial" panose="020B0604020202020204" pitchFamily="34" charset="0"/>
              <a:buChar char="•"/>
              <a:defRPr sz="1600"/>
            </a:lvl2pPr>
            <a:lvl3pPr marL="1200150" indent="-285750" algn="l">
              <a:lnSpc>
                <a:spcPct val="100000"/>
              </a:lnSpc>
              <a:spcBef>
                <a:spcPts val="1000"/>
              </a:spcBef>
              <a:spcAft>
                <a:spcPts val="800"/>
              </a:spcAft>
              <a:buFont typeface="Arial" panose="020B0604020202020204" pitchFamily="34" charset="0"/>
              <a:buChar char="•"/>
              <a:defRPr sz="1400"/>
            </a:lvl3pPr>
            <a:lvl4pPr marL="1543050" indent="-171450" algn="l">
              <a:lnSpc>
                <a:spcPct val="100000"/>
              </a:lnSpc>
              <a:spcBef>
                <a:spcPts val="1000"/>
              </a:spcBef>
              <a:spcAft>
                <a:spcPts val="800"/>
              </a:spcAft>
              <a:buFont typeface="Arial" panose="020B0604020202020204" pitchFamily="34" charset="0"/>
              <a:buChar char="•"/>
              <a:defRPr sz="1200"/>
            </a:lvl4pPr>
            <a:lvl5pPr marL="2000250" indent="-171450" algn="l">
              <a:lnSpc>
                <a:spcPct val="100000"/>
              </a:lnSpc>
              <a:spcBef>
                <a:spcPts val="1000"/>
              </a:spcBef>
              <a:spcAft>
                <a:spcPts val="800"/>
              </a:spcAft>
              <a:buFont typeface="Arial" panose="020B0604020202020204" pitchFamily="34" charset="0"/>
              <a:buChar cha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CAAC286E-C3C5-BAF8-4E8F-9FEA0BB0195D}"/>
              </a:ext>
            </a:extLst>
          </p:cNvPr>
          <p:cNvSpPr>
            <a:spLocks noGrp="1"/>
          </p:cNvSpPr>
          <p:nvPr>
            <p:ph type="ftr" sz="quarter" idx="11"/>
          </p:nvPr>
        </p:nvSpPr>
        <p:spPr/>
        <p:txBody>
          <a:bodyPr/>
          <a:lstStyle/>
          <a:p>
            <a:r>
              <a:rPr lang="en-US"/>
              <a:t>Business marketing meeting</a:t>
            </a:r>
            <a:endParaRPr lang="en-US" dirty="0"/>
          </a:p>
        </p:txBody>
      </p:sp>
      <p:sp>
        <p:nvSpPr>
          <p:cNvPr id="5" name="Slide Number Placeholder 4">
            <a:extLst>
              <a:ext uri="{FF2B5EF4-FFF2-40B4-BE49-F238E27FC236}">
                <a16:creationId xmlns:a16="http://schemas.microsoft.com/office/drawing/2014/main" id="{4C561ED0-675C-92F8-9C64-A3276393E5F2}"/>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58223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42672"/>
            <a:ext cx="11430000" cy="1941577"/>
          </a:xfrm>
        </p:spPr>
        <p:txBody>
          <a:bodyPr anchor="ctr">
            <a:noAutofit/>
          </a:bodyPr>
          <a:lstStyle>
            <a:lvl1pPr algn="ctr">
              <a:defRPr sz="4400"/>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092827" y="2154034"/>
            <a:ext cx="2977342" cy="3988349"/>
          </a:xfrm>
        </p:spPr>
        <p:txBody>
          <a:bodyPr>
            <a:normAutofit/>
          </a:bodyPr>
          <a:lstStyle>
            <a:lvl1pPr marL="228600" indent="-228600" algn="l">
              <a:lnSpc>
                <a:spcPct val="90000"/>
              </a:lnSpc>
              <a:spcBef>
                <a:spcPts val="1000"/>
              </a:spcBef>
              <a:spcAft>
                <a:spcPts val="800"/>
              </a:spcAft>
              <a:buFont typeface="Arial" panose="020B0604020202020204" pitchFamily="34" charset="0"/>
              <a:buChar char="•"/>
              <a:defRPr sz="1800"/>
            </a:lvl1pPr>
            <a:lvl2pPr marL="742950" indent="-228600" algn="l">
              <a:lnSpc>
                <a:spcPct val="90000"/>
              </a:lnSpc>
              <a:spcBef>
                <a:spcPts val="1000"/>
              </a:spcBef>
              <a:spcAft>
                <a:spcPts val="800"/>
              </a:spcAft>
              <a:buFont typeface="Arial" panose="020B0604020202020204" pitchFamily="34" charset="0"/>
              <a:buChar char="•"/>
              <a:defRPr sz="1600"/>
            </a:lvl2pPr>
            <a:lvl3pPr marL="1200150" indent="-228600" algn="l">
              <a:lnSpc>
                <a:spcPct val="90000"/>
              </a:lnSpc>
              <a:spcBef>
                <a:spcPts val="1000"/>
              </a:spcBef>
              <a:spcAft>
                <a:spcPts val="800"/>
              </a:spcAft>
              <a:buFont typeface="Arial" panose="020B0604020202020204" pitchFamily="34" charset="0"/>
              <a:buChar char="•"/>
              <a:defRPr sz="1400"/>
            </a:lvl3pPr>
            <a:lvl4pPr marL="1543050" indent="-228600" algn="l">
              <a:lnSpc>
                <a:spcPct val="90000"/>
              </a:lnSpc>
              <a:spcBef>
                <a:spcPts val="1000"/>
              </a:spcBef>
              <a:spcAft>
                <a:spcPts val="800"/>
              </a:spcAft>
              <a:buFont typeface="Arial" panose="020B0604020202020204" pitchFamily="34" charset="0"/>
              <a:buChar char="•"/>
              <a:defRPr sz="1200"/>
            </a:lvl4pPr>
            <a:lvl5pPr marL="2000250" indent="-228600" algn="l">
              <a:lnSpc>
                <a:spcPct val="90000"/>
              </a:lnSpc>
              <a:spcBef>
                <a:spcPts val="1000"/>
              </a:spcBef>
              <a:spcAft>
                <a:spcPts val="800"/>
              </a:spcAft>
              <a:buFont typeface="Arial" panose="020B0604020202020204" pitchFamily="34" charset="0"/>
              <a:buChar cha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able Placeholder 6">
            <a:extLst>
              <a:ext uri="{FF2B5EF4-FFF2-40B4-BE49-F238E27FC236}">
                <a16:creationId xmlns:a16="http://schemas.microsoft.com/office/drawing/2014/main" id="{5F1C082A-519B-82D4-8400-4B8B18A60894}"/>
              </a:ext>
            </a:extLst>
          </p:cNvPr>
          <p:cNvSpPr>
            <a:spLocks noGrp="1"/>
          </p:cNvSpPr>
          <p:nvPr>
            <p:ph type="tbl" sz="quarter" idx="10"/>
          </p:nvPr>
        </p:nvSpPr>
        <p:spPr>
          <a:xfrm>
            <a:off x="4283075" y="2147888"/>
            <a:ext cx="7070725" cy="3957637"/>
          </a:xfrm>
        </p:spPr>
        <p:txBody>
          <a:bodyPr>
            <a:normAutofit/>
          </a:bodyPr>
          <a:lstStyle>
            <a:lvl1pPr marL="0" indent="0" algn="ctr">
              <a:buNone/>
              <a:defRPr sz="2000"/>
            </a:lvl1pPr>
          </a:lstStyle>
          <a:p>
            <a:r>
              <a:rPr lang="en-GB"/>
              <a:t>Click icon to add table</a:t>
            </a:r>
            <a:endParaRPr lang="en-US" dirty="0"/>
          </a:p>
        </p:txBody>
      </p:sp>
      <p:sp>
        <p:nvSpPr>
          <p:cNvPr id="4" name="Footer Placeholder 3">
            <a:extLst>
              <a:ext uri="{FF2B5EF4-FFF2-40B4-BE49-F238E27FC236}">
                <a16:creationId xmlns:a16="http://schemas.microsoft.com/office/drawing/2014/main" id="{1527E877-BE1A-AA4C-671E-9D8452925BFD}"/>
              </a:ext>
            </a:extLst>
          </p:cNvPr>
          <p:cNvSpPr>
            <a:spLocks noGrp="1"/>
          </p:cNvSpPr>
          <p:nvPr>
            <p:ph type="ftr" sz="quarter" idx="11"/>
          </p:nvPr>
        </p:nvSpPr>
        <p:spPr/>
        <p:txBody>
          <a:bodyPr/>
          <a:lstStyle/>
          <a:p>
            <a:r>
              <a:rPr lang="en-US"/>
              <a:t>Business marketing meeting</a:t>
            </a:r>
            <a:endParaRPr lang="en-US" dirty="0"/>
          </a:p>
        </p:txBody>
      </p:sp>
      <p:sp>
        <p:nvSpPr>
          <p:cNvPr id="5" name="Slide Number Placeholder 4">
            <a:extLst>
              <a:ext uri="{FF2B5EF4-FFF2-40B4-BE49-F238E27FC236}">
                <a16:creationId xmlns:a16="http://schemas.microsoft.com/office/drawing/2014/main" id="{C717DD65-3907-1BC6-7EB8-E6248DFAA8DA}"/>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358417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42672"/>
            <a:ext cx="11430000" cy="1941577"/>
          </a:xfrm>
        </p:spPr>
        <p:txBody>
          <a:bodyPr anchor="ctr">
            <a:noAutofit/>
          </a:bodyPr>
          <a:lstStyle>
            <a:lvl1pPr algn="ctr">
              <a:defRPr sz="4400"/>
            </a:lvl1pPr>
          </a:lstStyle>
          <a:p>
            <a:r>
              <a:rPr lang="en-US" dirty="0"/>
              <a:t>Click to Add title</a:t>
            </a:r>
          </a:p>
        </p:txBody>
      </p:sp>
      <p:sp>
        <p:nvSpPr>
          <p:cNvPr id="7" name="Table Placeholder 6">
            <a:extLst>
              <a:ext uri="{FF2B5EF4-FFF2-40B4-BE49-F238E27FC236}">
                <a16:creationId xmlns:a16="http://schemas.microsoft.com/office/drawing/2014/main" id="{5F1C082A-519B-82D4-8400-4B8B18A60894}"/>
              </a:ext>
            </a:extLst>
          </p:cNvPr>
          <p:cNvSpPr>
            <a:spLocks noGrp="1"/>
          </p:cNvSpPr>
          <p:nvPr>
            <p:ph type="tbl" sz="quarter" idx="10"/>
          </p:nvPr>
        </p:nvSpPr>
        <p:spPr>
          <a:xfrm>
            <a:off x="1088601" y="2138744"/>
            <a:ext cx="10009167" cy="3957637"/>
          </a:xfrm>
        </p:spPr>
        <p:txBody>
          <a:bodyPr>
            <a:normAutofit/>
          </a:bodyPr>
          <a:lstStyle>
            <a:lvl1pPr marL="0" indent="0" algn="ctr">
              <a:buNone/>
              <a:defRPr sz="20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a:t>Click icon to add table</a:t>
            </a:r>
            <a:endParaRPr lang="en-US" dirty="0"/>
          </a:p>
        </p:txBody>
      </p:sp>
      <p:sp>
        <p:nvSpPr>
          <p:cNvPr id="3" name="Footer Placeholder 2">
            <a:extLst>
              <a:ext uri="{FF2B5EF4-FFF2-40B4-BE49-F238E27FC236}">
                <a16:creationId xmlns:a16="http://schemas.microsoft.com/office/drawing/2014/main" id="{225DE1B4-D56F-A334-1150-6F7C080AD43B}"/>
              </a:ext>
            </a:extLst>
          </p:cNvPr>
          <p:cNvSpPr>
            <a:spLocks noGrp="1"/>
          </p:cNvSpPr>
          <p:nvPr>
            <p:ph type="ftr" sz="quarter" idx="11"/>
          </p:nvPr>
        </p:nvSpPr>
        <p:spPr/>
        <p:txBody>
          <a:bodyPr/>
          <a:lstStyle/>
          <a:p>
            <a:r>
              <a:rPr lang="en-US"/>
              <a:t>Business marketing meeting</a:t>
            </a:r>
            <a:endParaRPr lang="en-US" dirty="0"/>
          </a:p>
        </p:txBody>
      </p:sp>
      <p:sp>
        <p:nvSpPr>
          <p:cNvPr id="4" name="Slide Number Placeholder 3">
            <a:extLst>
              <a:ext uri="{FF2B5EF4-FFF2-40B4-BE49-F238E27FC236}">
                <a16:creationId xmlns:a16="http://schemas.microsoft.com/office/drawing/2014/main" id="{1306C784-B849-5F60-F6DC-9FBFD28ABE86}"/>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822696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Title 2">
    <p:spTree>
      <p:nvGrpSpPr>
        <p:cNvPr id="1" name=""/>
        <p:cNvGrpSpPr/>
        <p:nvPr/>
      </p:nvGrpSpPr>
      <p:grpSpPr>
        <a:xfrm>
          <a:off x="0" y="0"/>
          <a:ext cx="0" cy="0"/>
          <a:chOff x="0" y="0"/>
          <a:chExt cx="0" cy="0"/>
        </a:xfrm>
      </p:grpSpPr>
      <p:sp>
        <p:nvSpPr>
          <p:cNvPr id="3" name="Rounded Rectangle 4">
            <a:extLst>
              <a:ext uri="{FF2B5EF4-FFF2-40B4-BE49-F238E27FC236}">
                <a16:creationId xmlns:a16="http://schemas.microsoft.com/office/drawing/2014/main" id="{6BC515DB-7B1C-3370-8F50-08B8416EB09F}"/>
              </a:ext>
              <a:ext uri="{C183D7F6-B498-43B3-948B-1728B52AA6E4}">
                <adec:decorative xmlns:adec="http://schemas.microsoft.com/office/drawing/2017/decorative" val="1"/>
              </a:ext>
            </a:extLst>
          </p:cNvPr>
          <p:cNvSpPr/>
          <p:nvPr userDrawn="1"/>
        </p:nvSpPr>
        <p:spPr>
          <a:xfrm flipH="1">
            <a:off x="1697071" y="3830795"/>
            <a:ext cx="2496416" cy="2490682"/>
          </a:xfrm>
          <a:prstGeom prst="roundRect">
            <a:avLst>
              <a:gd name="adj" fmla="val 50000"/>
            </a:avLst>
          </a:prstGeom>
          <a:no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Freeform 1">
            <a:extLst>
              <a:ext uri="{FF2B5EF4-FFF2-40B4-BE49-F238E27FC236}">
                <a16:creationId xmlns:a16="http://schemas.microsoft.com/office/drawing/2014/main" id="{0D15194A-4B0C-6147-8FF2-BB4E50ECC1F5}"/>
              </a:ext>
              <a:ext uri="{C183D7F6-B498-43B3-948B-1728B52AA6E4}">
                <adec:decorative xmlns:adec="http://schemas.microsoft.com/office/drawing/2017/decorative" val="1"/>
              </a:ext>
            </a:extLst>
          </p:cNvPr>
          <p:cNvSpPr/>
          <p:nvPr userDrawn="1"/>
        </p:nvSpPr>
        <p:spPr>
          <a:xfrm flipH="1">
            <a:off x="3522447" y="0"/>
            <a:ext cx="7498230" cy="6858000"/>
          </a:xfrm>
          <a:custGeom>
            <a:avLst/>
            <a:gdLst>
              <a:gd name="connsiteX0" fmla="*/ 3959468 w 7498230"/>
              <a:gd name="connsiteY0" fmla="*/ 0 h 6858000"/>
              <a:gd name="connsiteX1" fmla="*/ 7498230 w 7498230"/>
              <a:gd name="connsiteY1" fmla="*/ 0 h 6858000"/>
              <a:gd name="connsiteX2" fmla="*/ 3538762 w 7498230"/>
              <a:gd name="connsiteY2" fmla="*/ 6858000 h 6858000"/>
              <a:gd name="connsiteX3" fmla="*/ 0 w 749823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498230" h="6858000">
                <a:moveTo>
                  <a:pt x="3959468" y="0"/>
                </a:moveTo>
                <a:lnTo>
                  <a:pt x="7498230" y="0"/>
                </a:lnTo>
                <a:lnTo>
                  <a:pt x="3538762" y="6858000"/>
                </a:lnTo>
                <a:lnTo>
                  <a:pt x="0" y="68580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 name="Graphic 9">
            <a:extLst>
              <a:ext uri="{FF2B5EF4-FFF2-40B4-BE49-F238E27FC236}">
                <a16:creationId xmlns:a16="http://schemas.microsoft.com/office/drawing/2014/main" id="{7008052E-C579-D93A-9B03-CA08D7460F9B}"/>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49177" b="21401"/>
          <a:stretch/>
        </p:blipFill>
        <p:spPr>
          <a:xfrm flipV="1">
            <a:off x="0" y="325"/>
            <a:ext cx="1869610" cy="4237825"/>
          </a:xfrm>
          <a:prstGeom prst="rect">
            <a:avLst/>
          </a:prstGeom>
        </p:spPr>
      </p:pic>
      <p:sp>
        <p:nvSpPr>
          <p:cNvPr id="16" name="Freeform 3">
            <a:extLst>
              <a:ext uri="{FF2B5EF4-FFF2-40B4-BE49-F238E27FC236}">
                <a16:creationId xmlns:a16="http://schemas.microsoft.com/office/drawing/2014/main" id="{F2EC93D7-B6B6-D315-CBAC-F2062C650B68}"/>
              </a:ext>
              <a:ext uri="{C183D7F6-B498-43B3-948B-1728B52AA6E4}">
                <adec:decorative xmlns:adec="http://schemas.microsoft.com/office/drawing/2017/decorative" val="1"/>
              </a:ext>
            </a:extLst>
          </p:cNvPr>
          <p:cNvSpPr/>
          <p:nvPr userDrawn="1"/>
        </p:nvSpPr>
        <p:spPr>
          <a:xfrm flipH="1">
            <a:off x="5435134" y="3712319"/>
            <a:ext cx="3059474" cy="3145681"/>
          </a:xfrm>
          <a:custGeom>
            <a:avLst/>
            <a:gdLst>
              <a:gd name="connsiteX0" fmla="*/ 2216294 w 3059474"/>
              <a:gd name="connsiteY0" fmla="*/ 1963 h 3145681"/>
              <a:gd name="connsiteX1" fmla="*/ 2665245 w 3059474"/>
              <a:gd name="connsiteY1" fmla="*/ 105730 h 3145681"/>
              <a:gd name="connsiteX2" fmla="*/ 2953745 w 3059474"/>
              <a:gd name="connsiteY2" fmla="*/ 1182423 h 3145681"/>
              <a:gd name="connsiteX3" fmla="*/ 1820257 w 3059474"/>
              <a:gd name="connsiteY3" fmla="*/ 3145681 h 3145681"/>
              <a:gd name="connsiteX4" fmla="*/ 0 w 3059474"/>
              <a:gd name="connsiteY4" fmla="*/ 3145681 h 3145681"/>
              <a:gd name="connsiteX5" fmla="*/ 1588552 w 3059474"/>
              <a:gd name="connsiteY5" fmla="*/ 394229 h 3145681"/>
              <a:gd name="connsiteX6" fmla="*/ 2216294 w 3059474"/>
              <a:gd name="connsiteY6" fmla="*/ 1963 h 3145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474" h="3145681">
                <a:moveTo>
                  <a:pt x="2216294" y="1963"/>
                </a:moveTo>
                <a:cubicBezTo>
                  <a:pt x="2367730" y="-8739"/>
                  <a:pt x="2523875" y="24110"/>
                  <a:pt x="2665245" y="105730"/>
                </a:cubicBezTo>
                <a:cubicBezTo>
                  <a:pt x="3042233" y="323384"/>
                  <a:pt x="3171399" y="805435"/>
                  <a:pt x="2953745" y="1182423"/>
                </a:cubicBezTo>
                <a:lnTo>
                  <a:pt x="1820257" y="3145681"/>
                </a:lnTo>
                <a:lnTo>
                  <a:pt x="0" y="3145681"/>
                </a:lnTo>
                <a:lnTo>
                  <a:pt x="1588552" y="394229"/>
                </a:lnTo>
                <a:cubicBezTo>
                  <a:pt x="1724586" y="158612"/>
                  <a:pt x="1963900" y="19800"/>
                  <a:pt x="2216294" y="1963"/>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04605" y="1868489"/>
            <a:ext cx="5832907" cy="4415795"/>
          </a:xfrm>
        </p:spPr>
        <p:txBody>
          <a:bodyPr anchor="ctr">
            <a:normAutofit/>
          </a:bodyPr>
          <a:lstStyle>
            <a:lvl1pPr algn="l">
              <a:lnSpc>
                <a:spcPct val="90000"/>
              </a:lnSpc>
              <a:defRPr sz="5400" b="1" cap="all" baseline="0"/>
            </a:lvl1pPr>
          </a:lstStyle>
          <a:p>
            <a:r>
              <a:rPr lang="en-GB"/>
              <a:t>Click to edit Master title style</a:t>
            </a:r>
            <a:endParaRPr lang="en-US" dirty="0"/>
          </a:p>
        </p:txBody>
      </p:sp>
      <p:sp>
        <p:nvSpPr>
          <p:cNvPr id="30" name="Picture Placeholder 29">
            <a:extLst>
              <a:ext uri="{FF2B5EF4-FFF2-40B4-BE49-F238E27FC236}">
                <a16:creationId xmlns:a16="http://schemas.microsoft.com/office/drawing/2014/main" id="{4E53CBB4-E97E-0645-ABD7-E16233BA0541}"/>
              </a:ext>
            </a:extLst>
          </p:cNvPr>
          <p:cNvSpPr>
            <a:spLocks noGrp="1"/>
          </p:cNvSpPr>
          <p:nvPr>
            <p:ph type="pic" sz="quarter" idx="11"/>
          </p:nvPr>
        </p:nvSpPr>
        <p:spPr>
          <a:xfrm>
            <a:off x="5480723" y="0"/>
            <a:ext cx="5406113" cy="4800932"/>
          </a:xfrm>
          <a:custGeom>
            <a:avLst/>
            <a:gdLst>
              <a:gd name="connsiteX0" fmla="*/ 4382284 w 5406113"/>
              <a:gd name="connsiteY0" fmla="*/ 910336 h 4800932"/>
              <a:gd name="connsiteX1" fmla="*/ 4955350 w 5406113"/>
              <a:gd name="connsiteY1" fmla="*/ 1902915 h 4800932"/>
              <a:gd name="connsiteX2" fmla="*/ 4913686 w 5406113"/>
              <a:gd name="connsiteY2" fmla="*/ 1907115 h 4800932"/>
              <a:gd name="connsiteX3" fmla="*/ 4273606 w 5406113"/>
              <a:gd name="connsiteY3" fmla="*/ 1267035 h 4800932"/>
              <a:gd name="connsiteX4" fmla="*/ 4323907 w 5406113"/>
              <a:gd name="connsiteY4" fmla="*/ 1017887 h 4800932"/>
              <a:gd name="connsiteX5" fmla="*/ 0 w 5406113"/>
              <a:gd name="connsiteY5" fmla="*/ 0 h 4800932"/>
              <a:gd name="connsiteX6" fmla="*/ 3856701 w 5406113"/>
              <a:gd name="connsiteY6" fmla="*/ 0 h 4800932"/>
              <a:gd name="connsiteX7" fmla="*/ 4345712 w 5406113"/>
              <a:gd name="connsiteY7" fmla="*/ 846991 h 4800932"/>
              <a:gd name="connsiteX8" fmla="*/ 4326054 w 5406113"/>
              <a:gd name="connsiteY8" fmla="*/ 870817 h 4800932"/>
              <a:gd name="connsiteX9" fmla="*/ 4205026 w 5406113"/>
              <a:gd name="connsiteY9" fmla="*/ 1267035 h 4800932"/>
              <a:gd name="connsiteX10" fmla="*/ 4913686 w 5406113"/>
              <a:gd name="connsiteY10" fmla="*/ 1975695 h 4800932"/>
              <a:gd name="connsiteX11" fmla="*/ 4992767 w 5406113"/>
              <a:gd name="connsiteY11" fmla="*/ 1967723 h 4800932"/>
              <a:gd name="connsiteX12" fmla="*/ 5182097 w 5406113"/>
              <a:gd name="connsiteY12" fmla="*/ 2295653 h 4800932"/>
              <a:gd name="connsiteX13" fmla="*/ 4570835 w 5406113"/>
              <a:gd name="connsiteY13" fmla="*/ 4576916 h 4800932"/>
              <a:gd name="connsiteX14" fmla="*/ 2289571 w 5406113"/>
              <a:gd name="connsiteY14" fmla="*/ 3965654 h 4800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6113" h="4800932">
                <a:moveTo>
                  <a:pt x="4382284" y="910336"/>
                </a:moveTo>
                <a:lnTo>
                  <a:pt x="4955350" y="1902915"/>
                </a:lnTo>
                <a:lnTo>
                  <a:pt x="4913686" y="1907115"/>
                </a:lnTo>
                <a:cubicBezTo>
                  <a:pt x="4560180" y="1907115"/>
                  <a:pt x="4273606" y="1620541"/>
                  <a:pt x="4273606" y="1267035"/>
                </a:cubicBezTo>
                <a:cubicBezTo>
                  <a:pt x="4273606" y="1178659"/>
                  <a:pt x="4291517" y="1094465"/>
                  <a:pt x="4323907" y="1017887"/>
                </a:cubicBezTo>
                <a:close/>
                <a:moveTo>
                  <a:pt x="0" y="0"/>
                </a:moveTo>
                <a:lnTo>
                  <a:pt x="3856701" y="0"/>
                </a:lnTo>
                <a:lnTo>
                  <a:pt x="4345712" y="846991"/>
                </a:lnTo>
                <a:lnTo>
                  <a:pt x="4326054" y="870817"/>
                </a:lnTo>
                <a:cubicBezTo>
                  <a:pt x="4249643" y="983919"/>
                  <a:pt x="4205026" y="1120267"/>
                  <a:pt x="4205026" y="1267035"/>
                </a:cubicBezTo>
                <a:cubicBezTo>
                  <a:pt x="4205026" y="1658417"/>
                  <a:pt x="4522304" y="1975695"/>
                  <a:pt x="4913686" y="1975695"/>
                </a:cubicBezTo>
                <a:lnTo>
                  <a:pt x="4992767" y="1967723"/>
                </a:lnTo>
                <a:lnTo>
                  <a:pt x="5182097" y="2295653"/>
                </a:lnTo>
                <a:cubicBezTo>
                  <a:pt x="5643255" y="3094402"/>
                  <a:pt x="5369584" y="4115758"/>
                  <a:pt x="4570835" y="4576916"/>
                </a:cubicBezTo>
                <a:cubicBezTo>
                  <a:pt x="3772085" y="5038074"/>
                  <a:pt x="2750729" y="4764403"/>
                  <a:pt x="2289571" y="3965654"/>
                </a:cubicBezTo>
                <a:close/>
              </a:path>
            </a:pathLst>
          </a:custGeom>
        </p:spPr>
        <p:txBody>
          <a:bodyPr wrap="square">
            <a:noAutofit/>
          </a:bodyPr>
          <a:lstStyle>
            <a:lvl1pPr algn="ctr">
              <a:defRPr sz="1600"/>
            </a:lvl1pPr>
          </a:lstStyle>
          <a:p>
            <a:r>
              <a:rPr lang="en-GB"/>
              <a:t>Click icon to add picture</a:t>
            </a:r>
            <a:endParaRPr lang="en-US"/>
          </a:p>
        </p:txBody>
      </p:sp>
      <p:sp>
        <p:nvSpPr>
          <p:cNvPr id="31" name="Freeform: Shape 30">
            <a:extLst>
              <a:ext uri="{FF2B5EF4-FFF2-40B4-BE49-F238E27FC236}">
                <a16:creationId xmlns:a16="http://schemas.microsoft.com/office/drawing/2014/main" id="{2DB6AD51-A029-8ED4-DB6D-6563C25C9280}"/>
              </a:ext>
            </a:extLst>
          </p:cNvPr>
          <p:cNvSpPr/>
          <p:nvPr userDrawn="1"/>
        </p:nvSpPr>
        <p:spPr>
          <a:xfrm>
            <a:off x="9685749" y="558375"/>
            <a:ext cx="1417320" cy="1417320"/>
          </a:xfrm>
          <a:custGeom>
            <a:avLst/>
            <a:gdLst>
              <a:gd name="connsiteX0" fmla="*/ 708660 w 1417320"/>
              <a:gd name="connsiteY0" fmla="*/ 68580 h 1417320"/>
              <a:gd name="connsiteX1" fmla="*/ 68580 w 1417320"/>
              <a:gd name="connsiteY1" fmla="*/ 708660 h 1417320"/>
              <a:gd name="connsiteX2" fmla="*/ 708660 w 1417320"/>
              <a:gd name="connsiteY2" fmla="*/ 1348740 h 1417320"/>
              <a:gd name="connsiteX3" fmla="*/ 1348740 w 1417320"/>
              <a:gd name="connsiteY3" fmla="*/ 708660 h 1417320"/>
              <a:gd name="connsiteX4" fmla="*/ 708660 w 1417320"/>
              <a:gd name="connsiteY4" fmla="*/ 68580 h 1417320"/>
              <a:gd name="connsiteX5" fmla="*/ 708660 w 1417320"/>
              <a:gd name="connsiteY5" fmla="*/ 0 h 1417320"/>
              <a:gd name="connsiteX6" fmla="*/ 1417320 w 1417320"/>
              <a:gd name="connsiteY6" fmla="*/ 708660 h 1417320"/>
              <a:gd name="connsiteX7" fmla="*/ 708660 w 1417320"/>
              <a:gd name="connsiteY7" fmla="*/ 1417320 h 1417320"/>
              <a:gd name="connsiteX8" fmla="*/ 0 w 1417320"/>
              <a:gd name="connsiteY8" fmla="*/ 708660 h 1417320"/>
              <a:gd name="connsiteX9" fmla="*/ 708660 w 1417320"/>
              <a:gd name="connsiteY9" fmla="*/ 0 h 1417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17320" h="1417320">
                <a:moveTo>
                  <a:pt x="708660" y="68580"/>
                </a:moveTo>
                <a:cubicBezTo>
                  <a:pt x="355154" y="68580"/>
                  <a:pt x="68580" y="355154"/>
                  <a:pt x="68580" y="708660"/>
                </a:cubicBezTo>
                <a:cubicBezTo>
                  <a:pt x="68580" y="1062166"/>
                  <a:pt x="355154" y="1348740"/>
                  <a:pt x="708660" y="1348740"/>
                </a:cubicBezTo>
                <a:cubicBezTo>
                  <a:pt x="1062166" y="1348740"/>
                  <a:pt x="1348740" y="1062166"/>
                  <a:pt x="1348740" y="708660"/>
                </a:cubicBezTo>
                <a:cubicBezTo>
                  <a:pt x="1348740" y="355154"/>
                  <a:pt x="1062166" y="68580"/>
                  <a:pt x="708660" y="68580"/>
                </a:cubicBezTo>
                <a:close/>
                <a:moveTo>
                  <a:pt x="708660" y="0"/>
                </a:moveTo>
                <a:cubicBezTo>
                  <a:pt x="1100042" y="0"/>
                  <a:pt x="1417320" y="317278"/>
                  <a:pt x="1417320" y="708660"/>
                </a:cubicBezTo>
                <a:cubicBezTo>
                  <a:pt x="1417320" y="1100042"/>
                  <a:pt x="1100042" y="1417320"/>
                  <a:pt x="708660" y="1417320"/>
                </a:cubicBezTo>
                <a:cubicBezTo>
                  <a:pt x="317278" y="1417320"/>
                  <a:pt x="0" y="1100042"/>
                  <a:pt x="0" y="708660"/>
                </a:cubicBezTo>
                <a:cubicBezTo>
                  <a:pt x="0" y="317278"/>
                  <a:pt x="317278" y="0"/>
                  <a:pt x="708660" y="0"/>
                </a:cubicBezTo>
                <a:close/>
              </a:path>
            </a:pathLst>
          </a:custGeom>
          <a:solidFill>
            <a:schemeClr val="accent6">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868273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A240BB4C-6B8F-357F-ED6F-F587D1FE7DE7}"/>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898" b="63293"/>
          <a:stretch/>
        </p:blipFill>
        <p:spPr>
          <a:xfrm rot="5400000" flipV="1">
            <a:off x="8334734" y="2739009"/>
            <a:ext cx="5181600" cy="2524571"/>
          </a:xfrm>
          <a:prstGeom prst="rect">
            <a:avLst/>
          </a:prstGeom>
        </p:spPr>
      </p:pic>
      <p:sp>
        <p:nvSpPr>
          <p:cNvPr id="5" name="Freeform 5">
            <a:extLst>
              <a:ext uri="{FF2B5EF4-FFF2-40B4-BE49-F238E27FC236}">
                <a16:creationId xmlns:a16="http://schemas.microsoft.com/office/drawing/2014/main" id="{EC29CEAF-3197-2C9C-F10A-BC9C1D5E707E}"/>
              </a:ext>
              <a:ext uri="{C183D7F6-B498-43B3-948B-1728B52AA6E4}">
                <adec:decorative xmlns:adec="http://schemas.microsoft.com/office/drawing/2017/decorative" val="1"/>
              </a:ext>
            </a:extLst>
          </p:cNvPr>
          <p:cNvSpPr/>
          <p:nvPr userDrawn="1"/>
        </p:nvSpPr>
        <p:spPr>
          <a:xfrm rot="13500000" flipV="1">
            <a:off x="4934806" y="4647063"/>
            <a:ext cx="2169988" cy="3494471"/>
          </a:xfrm>
          <a:custGeom>
            <a:avLst/>
            <a:gdLst>
              <a:gd name="connsiteX0" fmla="*/ 2169988 w 2169988"/>
              <a:gd name="connsiteY0" fmla="*/ 3494471 h 3494471"/>
              <a:gd name="connsiteX1" fmla="*/ 0 w 2169988"/>
              <a:gd name="connsiteY1" fmla="*/ 1324484 h 3494471"/>
              <a:gd name="connsiteX2" fmla="*/ 0 w 2169988"/>
              <a:gd name="connsiteY2" fmla="*/ 1084994 h 3494471"/>
              <a:gd name="connsiteX3" fmla="*/ 1084994 w 2169988"/>
              <a:gd name="connsiteY3" fmla="*/ 0 h 3494471"/>
              <a:gd name="connsiteX4" fmla="*/ 2169988 w 2169988"/>
              <a:gd name="connsiteY4" fmla="*/ 1084994 h 34944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9988" h="3494471">
                <a:moveTo>
                  <a:pt x="2169988" y="3494471"/>
                </a:moveTo>
                <a:lnTo>
                  <a:pt x="0" y="1324484"/>
                </a:lnTo>
                <a:lnTo>
                  <a:pt x="0" y="1084994"/>
                </a:lnTo>
                <a:cubicBezTo>
                  <a:pt x="0" y="485768"/>
                  <a:pt x="485768" y="0"/>
                  <a:pt x="1084994" y="0"/>
                </a:cubicBezTo>
                <a:cubicBezTo>
                  <a:pt x="1684220" y="0"/>
                  <a:pt x="2169988" y="485768"/>
                  <a:pt x="2169988" y="1084994"/>
                </a:cubicBezTo>
                <a:close/>
              </a:path>
            </a:pathLst>
          </a:custGeom>
          <a:solidFill>
            <a:schemeClr val="accent6">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Rounded Rectangle 6">
            <a:extLst>
              <a:ext uri="{FF2B5EF4-FFF2-40B4-BE49-F238E27FC236}">
                <a16:creationId xmlns:a16="http://schemas.microsoft.com/office/drawing/2014/main" id="{990D998F-6A53-4D78-E05B-B6F861387F05}"/>
              </a:ext>
              <a:ext uri="{C183D7F6-B498-43B3-948B-1728B52AA6E4}">
                <adec:decorative xmlns:adec="http://schemas.microsoft.com/office/drawing/2017/decorative" val="1"/>
              </a:ext>
            </a:extLst>
          </p:cNvPr>
          <p:cNvSpPr/>
          <p:nvPr userDrawn="1"/>
        </p:nvSpPr>
        <p:spPr>
          <a:xfrm flipH="1" flipV="1">
            <a:off x="1203067" y="591806"/>
            <a:ext cx="906031" cy="903950"/>
          </a:xfrm>
          <a:prstGeom prst="roundRect">
            <a:avLst>
              <a:gd name="adj" fmla="val 50000"/>
            </a:avLst>
          </a:prstGeom>
          <a:no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42672"/>
            <a:ext cx="11430000" cy="1941577"/>
          </a:xfrm>
        </p:spPr>
        <p:txBody>
          <a:bodyPr anchor="ctr">
            <a:noAutofit/>
          </a:bodyPr>
          <a:lstStyle>
            <a:lvl1pPr algn="ctr">
              <a:defRPr sz="4400"/>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089092" y="2208897"/>
            <a:ext cx="4714785" cy="3988349"/>
          </a:xfrm>
        </p:spPr>
        <p:txBody>
          <a:bodyPr>
            <a:normAutofit/>
          </a:bodyPr>
          <a:lstStyle>
            <a:lvl1pPr marL="512064" indent="-512064" algn="l">
              <a:lnSpc>
                <a:spcPct val="100000"/>
              </a:lnSpc>
              <a:spcBef>
                <a:spcPts val="1000"/>
              </a:spcBef>
              <a:spcAft>
                <a:spcPts val="800"/>
              </a:spcAft>
              <a:buFont typeface="+mj-lt"/>
              <a:buAutoNum type="arabicPeriod"/>
              <a:defRPr sz="1800"/>
            </a:lvl1pPr>
            <a:lvl2pPr marL="800100" indent="-512064" algn="l">
              <a:lnSpc>
                <a:spcPct val="100000"/>
              </a:lnSpc>
              <a:spcBef>
                <a:spcPts val="1000"/>
              </a:spcBef>
              <a:spcAft>
                <a:spcPts val="800"/>
              </a:spcAft>
              <a:buFont typeface="+mj-lt"/>
              <a:buAutoNum type="alphaLcPeriod"/>
              <a:defRPr sz="1600"/>
            </a:lvl2pPr>
            <a:lvl3pPr marL="1257300" indent="-512064" algn="l">
              <a:lnSpc>
                <a:spcPct val="100000"/>
              </a:lnSpc>
              <a:spcBef>
                <a:spcPts val="1000"/>
              </a:spcBef>
              <a:spcAft>
                <a:spcPts val="800"/>
              </a:spcAft>
              <a:buFont typeface="+mj-lt"/>
              <a:buAutoNum type="arabicParenR"/>
              <a:defRPr sz="1400"/>
            </a:lvl3pPr>
            <a:lvl4pPr marL="1600200" indent="-512064" algn="l">
              <a:lnSpc>
                <a:spcPct val="100000"/>
              </a:lnSpc>
              <a:spcBef>
                <a:spcPts val="1000"/>
              </a:spcBef>
              <a:spcAft>
                <a:spcPts val="800"/>
              </a:spcAft>
              <a:buFont typeface="+mj-lt"/>
              <a:buAutoNum type="alphaLcParenR"/>
              <a:defRPr sz="1200"/>
            </a:lvl4pPr>
            <a:lvl5pPr marL="2057400" indent="-512064" algn="l">
              <a:lnSpc>
                <a:spcPct val="100000"/>
              </a:lnSpc>
              <a:spcBef>
                <a:spcPts val="1000"/>
              </a:spcBef>
              <a:spcAft>
                <a:spcPts val="800"/>
              </a:spcAft>
              <a:buFont typeface="+mj-lt"/>
              <a:buAutoNum type="romanLcPeriod"/>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a:extLst>
              <a:ext uri="{FF2B5EF4-FFF2-40B4-BE49-F238E27FC236}">
                <a16:creationId xmlns:a16="http://schemas.microsoft.com/office/drawing/2014/main" id="{F92E9A95-2BF4-99BE-F73A-A74D783CE446}"/>
              </a:ext>
            </a:extLst>
          </p:cNvPr>
          <p:cNvSpPr>
            <a:spLocks noGrp="1"/>
          </p:cNvSpPr>
          <p:nvPr>
            <p:ph idx="10" hasCustomPrompt="1"/>
          </p:nvPr>
        </p:nvSpPr>
        <p:spPr>
          <a:xfrm>
            <a:off x="6425417" y="2208897"/>
            <a:ext cx="4714785" cy="3988349"/>
          </a:xfrm>
        </p:spPr>
        <p:txBody>
          <a:bodyPr>
            <a:normAutofit/>
          </a:bodyPr>
          <a:lstStyle>
            <a:lvl1pPr marL="0" indent="0" algn="l">
              <a:lnSpc>
                <a:spcPct val="90000"/>
              </a:lnSpc>
              <a:spcBef>
                <a:spcPts val="1000"/>
              </a:spcBef>
              <a:spcAft>
                <a:spcPts val="800"/>
              </a:spcAft>
              <a:buNone/>
              <a:defRPr sz="1800"/>
            </a:lvl1pPr>
            <a:lvl2pPr marL="742950" indent="-285750" algn="l">
              <a:lnSpc>
                <a:spcPct val="90000"/>
              </a:lnSpc>
              <a:spcBef>
                <a:spcPts val="1000"/>
              </a:spcBef>
              <a:spcAft>
                <a:spcPts val="800"/>
              </a:spcAft>
              <a:buFont typeface="Arial" panose="020B0604020202020204" pitchFamily="34" charset="0"/>
              <a:buChar char="•"/>
              <a:defRPr sz="1600"/>
            </a:lvl2pPr>
            <a:lvl3pPr marL="1200150" indent="-285750" algn="l">
              <a:lnSpc>
                <a:spcPct val="90000"/>
              </a:lnSpc>
              <a:spcBef>
                <a:spcPts val="1000"/>
              </a:spcBef>
              <a:spcAft>
                <a:spcPts val="800"/>
              </a:spcAft>
              <a:buFont typeface="Arial" panose="020B0604020202020204" pitchFamily="34" charset="0"/>
              <a:buChar char="•"/>
              <a:defRPr sz="1400"/>
            </a:lvl3pPr>
            <a:lvl4pPr marL="1543050" indent="-171450" algn="l">
              <a:lnSpc>
                <a:spcPct val="90000"/>
              </a:lnSpc>
              <a:spcBef>
                <a:spcPts val="1000"/>
              </a:spcBef>
              <a:spcAft>
                <a:spcPts val="800"/>
              </a:spcAft>
              <a:buFont typeface="Arial" panose="020B0604020202020204" pitchFamily="34" charset="0"/>
              <a:buChar char="•"/>
              <a:defRPr sz="1200"/>
            </a:lvl4pPr>
            <a:lvl5pPr marL="2000250" indent="-171450" algn="l">
              <a:lnSpc>
                <a:spcPct val="90000"/>
              </a:lnSpc>
              <a:spcBef>
                <a:spcPts val="1000"/>
              </a:spcBef>
              <a:spcAft>
                <a:spcPts val="800"/>
              </a:spcAft>
              <a:buFont typeface="Arial" panose="020B0604020202020204" pitchFamily="34" charset="0"/>
              <a:buChar cha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2565D73C-F16A-968B-391B-24CB7EEB3F1B}"/>
              </a:ext>
            </a:extLst>
          </p:cNvPr>
          <p:cNvSpPr>
            <a:spLocks noGrp="1"/>
          </p:cNvSpPr>
          <p:nvPr>
            <p:ph type="ftr" sz="quarter" idx="11"/>
          </p:nvPr>
        </p:nvSpPr>
        <p:spPr/>
        <p:txBody>
          <a:bodyPr/>
          <a:lstStyle/>
          <a:p>
            <a:r>
              <a:rPr lang="en-US"/>
              <a:t>Business marketing meeting</a:t>
            </a:r>
            <a:endParaRPr lang="en-US" dirty="0"/>
          </a:p>
        </p:txBody>
      </p:sp>
      <p:sp>
        <p:nvSpPr>
          <p:cNvPr id="8" name="Slide Number Placeholder 7">
            <a:extLst>
              <a:ext uri="{FF2B5EF4-FFF2-40B4-BE49-F238E27FC236}">
                <a16:creationId xmlns:a16="http://schemas.microsoft.com/office/drawing/2014/main" id="{BCDC7A41-1D00-F1B1-08B5-F7E01122C58C}"/>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63635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E00F4D10-3ADA-D113-BD21-4AB95DE7F60E}"/>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8897" t="4055" b="11876"/>
          <a:stretch/>
        </p:blipFill>
        <p:spPr>
          <a:xfrm>
            <a:off x="0" y="-1"/>
            <a:ext cx="3103614" cy="6858001"/>
          </a:xfrm>
          <a:prstGeom prst="rect">
            <a:avLst/>
          </a:prstGeom>
        </p:spPr>
      </p:pic>
      <p:sp>
        <p:nvSpPr>
          <p:cNvPr id="4" name="Freeform 10">
            <a:extLst>
              <a:ext uri="{FF2B5EF4-FFF2-40B4-BE49-F238E27FC236}">
                <a16:creationId xmlns:a16="http://schemas.microsoft.com/office/drawing/2014/main" id="{BDBCB359-3984-96FE-AB0E-B343069078E9}"/>
              </a:ext>
              <a:ext uri="{C183D7F6-B498-43B3-948B-1728B52AA6E4}">
                <adec:decorative xmlns:adec="http://schemas.microsoft.com/office/drawing/2017/decorative" val="1"/>
              </a:ext>
            </a:extLst>
          </p:cNvPr>
          <p:cNvSpPr/>
          <p:nvPr userDrawn="1"/>
        </p:nvSpPr>
        <p:spPr>
          <a:xfrm>
            <a:off x="10510883" y="4918500"/>
            <a:ext cx="1681117" cy="1939500"/>
          </a:xfrm>
          <a:custGeom>
            <a:avLst/>
            <a:gdLst>
              <a:gd name="connsiteX0" fmla="*/ 788195 w 1681117"/>
              <a:gd name="connsiteY0" fmla="*/ 0 h 1939500"/>
              <a:gd name="connsiteX1" fmla="*/ 1345532 w 1681117"/>
              <a:gd name="connsiteY1" fmla="*/ 230856 h 1939500"/>
              <a:gd name="connsiteX2" fmla="*/ 1681117 w 1681117"/>
              <a:gd name="connsiteY2" fmla="*/ 566441 h 1939500"/>
              <a:gd name="connsiteX3" fmla="*/ 1681117 w 1681117"/>
              <a:gd name="connsiteY3" fmla="*/ 1939500 h 1939500"/>
              <a:gd name="connsiteX4" fmla="*/ 824828 w 1681117"/>
              <a:gd name="connsiteY4" fmla="*/ 1939500 h 1939500"/>
              <a:gd name="connsiteX5" fmla="*/ 230858 w 1681117"/>
              <a:gd name="connsiteY5" fmla="*/ 1345531 h 1939500"/>
              <a:gd name="connsiteX6" fmla="*/ 230858 w 1681117"/>
              <a:gd name="connsiteY6" fmla="*/ 230856 h 1939500"/>
              <a:gd name="connsiteX7" fmla="*/ 788195 w 1681117"/>
              <a:gd name="connsiteY7" fmla="*/ 0 h 193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117" h="1939500">
                <a:moveTo>
                  <a:pt x="788195" y="0"/>
                </a:moveTo>
                <a:cubicBezTo>
                  <a:pt x="989911" y="0"/>
                  <a:pt x="1191628" y="76952"/>
                  <a:pt x="1345532" y="230856"/>
                </a:cubicBezTo>
                <a:lnTo>
                  <a:pt x="1681117" y="566441"/>
                </a:lnTo>
                <a:lnTo>
                  <a:pt x="1681117" y="1939500"/>
                </a:lnTo>
                <a:lnTo>
                  <a:pt x="824828" y="1939500"/>
                </a:lnTo>
                <a:lnTo>
                  <a:pt x="230858" y="1345531"/>
                </a:lnTo>
                <a:cubicBezTo>
                  <a:pt x="-76952" y="1037722"/>
                  <a:pt x="-76952" y="538666"/>
                  <a:pt x="230858" y="230856"/>
                </a:cubicBezTo>
                <a:cubicBezTo>
                  <a:pt x="384763" y="76952"/>
                  <a:pt x="586479" y="0"/>
                  <a:pt x="788195" y="0"/>
                </a:cubicBezTo>
                <a:close/>
              </a:path>
            </a:pathLst>
          </a:custGeom>
          <a:solidFill>
            <a:schemeClr val="accent6">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8">
            <a:extLst>
              <a:ext uri="{FF2B5EF4-FFF2-40B4-BE49-F238E27FC236}">
                <a16:creationId xmlns:a16="http://schemas.microsoft.com/office/drawing/2014/main" id="{5E68A3D6-C483-F214-27BA-8B35BF732B19}"/>
              </a:ext>
              <a:ext uri="{C183D7F6-B498-43B3-948B-1728B52AA6E4}">
                <adec:decorative xmlns:adec="http://schemas.microsoft.com/office/drawing/2017/decorative" val="1"/>
              </a:ext>
            </a:extLst>
          </p:cNvPr>
          <p:cNvSpPr/>
          <p:nvPr userDrawn="1"/>
        </p:nvSpPr>
        <p:spPr>
          <a:xfrm>
            <a:off x="6119850" y="3462203"/>
            <a:ext cx="5975159" cy="3395799"/>
          </a:xfrm>
          <a:custGeom>
            <a:avLst/>
            <a:gdLst>
              <a:gd name="connsiteX0" fmla="*/ 1823885 w 5975159"/>
              <a:gd name="connsiteY0" fmla="*/ 0 h 3395799"/>
              <a:gd name="connsiteX1" fmla="*/ 3113564 w 5975159"/>
              <a:gd name="connsiteY1" fmla="*/ 534203 h 3395799"/>
              <a:gd name="connsiteX2" fmla="*/ 5975159 w 5975159"/>
              <a:gd name="connsiteY2" fmla="*/ 3395799 h 3395799"/>
              <a:gd name="connsiteX3" fmla="*/ 816439 w 5975159"/>
              <a:gd name="connsiteY3" fmla="*/ 3395799 h 3395799"/>
              <a:gd name="connsiteX4" fmla="*/ 534204 w 5975159"/>
              <a:gd name="connsiteY4" fmla="*/ 3113564 h 3395799"/>
              <a:gd name="connsiteX5" fmla="*/ 534204 w 5975159"/>
              <a:gd name="connsiteY5" fmla="*/ 534203 h 3395799"/>
              <a:gd name="connsiteX6" fmla="*/ 1823885 w 5975159"/>
              <a:gd name="connsiteY6" fmla="*/ 0 h 3395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75159" h="3395799">
                <a:moveTo>
                  <a:pt x="1823885" y="0"/>
                </a:moveTo>
                <a:cubicBezTo>
                  <a:pt x="2290657" y="0"/>
                  <a:pt x="2757429" y="178068"/>
                  <a:pt x="3113564" y="534203"/>
                </a:cubicBezTo>
                <a:lnTo>
                  <a:pt x="5975159" y="3395799"/>
                </a:lnTo>
                <a:lnTo>
                  <a:pt x="816439" y="3395799"/>
                </a:lnTo>
                <a:lnTo>
                  <a:pt x="534204" y="3113564"/>
                </a:lnTo>
                <a:cubicBezTo>
                  <a:pt x="-178067" y="2401293"/>
                  <a:pt x="-178067" y="1246475"/>
                  <a:pt x="534204" y="534203"/>
                </a:cubicBezTo>
                <a:cubicBezTo>
                  <a:pt x="890340" y="178068"/>
                  <a:pt x="1357112" y="0"/>
                  <a:pt x="1823885" y="0"/>
                </a:cubicBez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6" name="Graphic 5">
            <a:extLst>
              <a:ext uri="{FF2B5EF4-FFF2-40B4-BE49-F238E27FC236}">
                <a16:creationId xmlns:a16="http://schemas.microsoft.com/office/drawing/2014/main" id="{DE2FBD89-DA8F-ADF1-13DC-2B2C87C370D2}"/>
              </a:ext>
              <a:ext uri="{C183D7F6-B498-43B3-948B-1728B52AA6E4}">
                <adec:decorative xmlns:adec="http://schemas.microsoft.com/office/drawing/2017/decorative" val="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3"/>
              </a:ext>
            </a:extLst>
          </a:blip>
          <a:srcRect l="49177" b="21401"/>
          <a:stretch/>
        </p:blipFill>
        <p:spPr>
          <a:xfrm rot="16200000" flipH="1">
            <a:off x="9138285" y="-1184108"/>
            <a:ext cx="1869610" cy="4237825"/>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6766024" y="422771"/>
            <a:ext cx="4874773" cy="3685032"/>
          </a:xfrm>
        </p:spPr>
        <p:txBody>
          <a:bodyPr anchor="b">
            <a:noAutofit/>
          </a:bodyPr>
          <a:lstStyle>
            <a:lvl1pPr algn="l">
              <a:defRPr sz="4400"/>
            </a:lvl1pPr>
          </a:lstStyle>
          <a:p>
            <a:r>
              <a:rPr lang="en-GB"/>
              <a:t>Click to edit Master title style</a:t>
            </a:r>
            <a:endParaRPr lang="en-US" dirty="0"/>
          </a:p>
        </p:txBody>
      </p:sp>
      <p:sp>
        <p:nvSpPr>
          <p:cNvPr id="10" name="Picture Placeholder 8">
            <a:extLst>
              <a:ext uri="{FF2B5EF4-FFF2-40B4-BE49-F238E27FC236}">
                <a16:creationId xmlns:a16="http://schemas.microsoft.com/office/drawing/2014/main" id="{DC8F6DBF-00CE-377D-5D93-8039CDB5B3A6}"/>
              </a:ext>
            </a:extLst>
          </p:cNvPr>
          <p:cNvSpPr>
            <a:spLocks noGrp="1"/>
          </p:cNvSpPr>
          <p:nvPr>
            <p:ph type="pic" sz="quarter" idx="10" hasCustomPrompt="1"/>
          </p:nvPr>
        </p:nvSpPr>
        <p:spPr>
          <a:xfrm>
            <a:off x="958680" y="888652"/>
            <a:ext cx="4846320" cy="4846320"/>
          </a:xfrm>
          <a:custGeom>
            <a:avLst/>
            <a:gdLst>
              <a:gd name="connsiteX0" fmla="*/ 3465617 w 4846320"/>
              <a:gd name="connsiteY0" fmla="*/ 238237 h 4846320"/>
              <a:gd name="connsiteX1" fmla="*/ 3578182 w 4846320"/>
              <a:gd name="connsiteY1" fmla="*/ 292463 h 4846320"/>
              <a:gd name="connsiteX2" fmla="*/ 4655896 w 4846320"/>
              <a:gd name="connsiteY2" fmla="*/ 1479957 h 4846320"/>
              <a:gd name="connsiteX3" fmla="*/ 4705729 w 4846320"/>
              <a:gd name="connsiteY3" fmla="*/ 1616111 h 4846320"/>
              <a:gd name="connsiteX4" fmla="*/ 4661850 w 4846320"/>
              <a:gd name="connsiteY4" fmla="*/ 1627271 h 4846320"/>
              <a:gd name="connsiteX5" fmla="*/ 4449615 w 4846320"/>
              <a:gd name="connsiteY5" fmla="*/ 1648434 h 4846320"/>
              <a:gd name="connsiteX6" fmla="*/ 3396523 w 4846320"/>
              <a:gd name="connsiteY6" fmla="*/ 606773 h 4846320"/>
              <a:gd name="connsiteX7" fmla="*/ 3443868 w 4846320"/>
              <a:gd name="connsiteY7" fmla="*/ 297015 h 4846320"/>
              <a:gd name="connsiteX8" fmla="*/ 2423160 w 4846320"/>
              <a:gd name="connsiteY8" fmla="*/ 0 h 4846320"/>
              <a:gd name="connsiteX9" fmla="*/ 3366363 w 4846320"/>
              <a:gd name="connsiteY9" fmla="*/ 190424 h 4846320"/>
              <a:gd name="connsiteX10" fmla="*/ 3392938 w 4846320"/>
              <a:gd name="connsiteY10" fmla="*/ 203226 h 4846320"/>
              <a:gd name="connsiteX11" fmla="*/ 3367099 w 4846320"/>
              <a:gd name="connsiteY11" fmla="*/ 273111 h 4846320"/>
              <a:gd name="connsiteX12" fmla="*/ 3316140 w 4846320"/>
              <a:gd name="connsiteY12" fmla="*/ 606773 h 4846320"/>
              <a:gd name="connsiteX13" fmla="*/ 4449615 w 4846320"/>
              <a:gd name="connsiteY13" fmla="*/ 1728818 h 4846320"/>
              <a:gd name="connsiteX14" fmla="*/ 4678050 w 4846320"/>
              <a:gd name="connsiteY14" fmla="*/ 1706022 h 4846320"/>
              <a:gd name="connsiteX15" fmla="*/ 4733474 w 4846320"/>
              <a:gd name="connsiteY15" fmla="*/ 1691915 h 4846320"/>
              <a:gd name="connsiteX16" fmla="*/ 4737380 w 4846320"/>
              <a:gd name="connsiteY16" fmla="*/ 1702587 h 4846320"/>
              <a:gd name="connsiteX17" fmla="*/ 4846320 w 4846320"/>
              <a:gd name="connsiteY17" fmla="*/ 2423160 h 4846320"/>
              <a:gd name="connsiteX18" fmla="*/ 2423160 w 4846320"/>
              <a:gd name="connsiteY18" fmla="*/ 4846320 h 4846320"/>
              <a:gd name="connsiteX19" fmla="*/ 0 w 4846320"/>
              <a:gd name="connsiteY19" fmla="*/ 2423160 h 4846320"/>
              <a:gd name="connsiteX20" fmla="*/ 2423160 w 4846320"/>
              <a:gd name="connsiteY20" fmla="*/ 0 h 4846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846320" h="4846320">
                <a:moveTo>
                  <a:pt x="3465617" y="238237"/>
                </a:moveTo>
                <a:lnTo>
                  <a:pt x="3578182" y="292463"/>
                </a:lnTo>
                <a:cubicBezTo>
                  <a:pt x="4058866" y="553586"/>
                  <a:pt x="4441314" y="972627"/>
                  <a:pt x="4655896" y="1479957"/>
                </a:cubicBezTo>
                <a:lnTo>
                  <a:pt x="4705729" y="1616111"/>
                </a:lnTo>
                <a:lnTo>
                  <a:pt x="4661850" y="1627271"/>
                </a:lnTo>
                <a:cubicBezTo>
                  <a:pt x="4593296" y="1641147"/>
                  <a:pt x="4522316" y="1648434"/>
                  <a:pt x="4449615" y="1648434"/>
                </a:cubicBezTo>
                <a:cubicBezTo>
                  <a:pt x="3868008" y="1648434"/>
                  <a:pt x="3396523" y="1182066"/>
                  <a:pt x="3396523" y="606773"/>
                </a:cubicBezTo>
                <a:cubicBezTo>
                  <a:pt x="3396523" y="498906"/>
                  <a:pt x="3413099" y="394868"/>
                  <a:pt x="3443868" y="297015"/>
                </a:cubicBezTo>
                <a:close/>
                <a:moveTo>
                  <a:pt x="2423160" y="0"/>
                </a:moveTo>
                <a:cubicBezTo>
                  <a:pt x="2757729" y="0"/>
                  <a:pt x="3076460" y="67805"/>
                  <a:pt x="3366363" y="190424"/>
                </a:cubicBezTo>
                <a:lnTo>
                  <a:pt x="3392938" y="203226"/>
                </a:lnTo>
                <a:lnTo>
                  <a:pt x="3367099" y="273111"/>
                </a:lnTo>
                <a:cubicBezTo>
                  <a:pt x="3333981" y="378515"/>
                  <a:pt x="3316140" y="490582"/>
                  <a:pt x="3316140" y="606773"/>
                </a:cubicBezTo>
                <a:cubicBezTo>
                  <a:pt x="3316140" y="1226461"/>
                  <a:pt x="3823614" y="1728818"/>
                  <a:pt x="4449615" y="1728818"/>
                </a:cubicBezTo>
                <a:cubicBezTo>
                  <a:pt x="4527865" y="1728818"/>
                  <a:pt x="4604263" y="1720969"/>
                  <a:pt x="4678050" y="1706022"/>
                </a:cubicBezTo>
                <a:lnTo>
                  <a:pt x="4733474" y="1691915"/>
                </a:lnTo>
                <a:lnTo>
                  <a:pt x="4737380" y="1702587"/>
                </a:lnTo>
                <a:cubicBezTo>
                  <a:pt x="4808180" y="1930216"/>
                  <a:pt x="4846320" y="2172234"/>
                  <a:pt x="4846320" y="2423160"/>
                </a:cubicBezTo>
                <a:cubicBezTo>
                  <a:pt x="4846320" y="3761434"/>
                  <a:pt x="3761434" y="4846320"/>
                  <a:pt x="2423160" y="4846320"/>
                </a:cubicBezTo>
                <a:cubicBezTo>
                  <a:pt x="1084886" y="4846320"/>
                  <a:pt x="0" y="3761434"/>
                  <a:pt x="0" y="2423160"/>
                </a:cubicBezTo>
                <a:cubicBezTo>
                  <a:pt x="0" y="1084886"/>
                  <a:pt x="1084886" y="0"/>
                  <a:pt x="2423160" y="0"/>
                </a:cubicBezTo>
                <a:close/>
              </a:path>
            </a:pathLst>
          </a:custGeom>
          <a:noFill/>
        </p:spPr>
        <p:txBody>
          <a:bodyPr wrap="square">
            <a:noAutofit/>
          </a:bodyPr>
          <a:lstStyle>
            <a:lvl1pPr marL="0" indent="0" algn="ctr">
              <a:buNone/>
              <a:defRPr/>
            </a:lvl1pPr>
          </a:lstStyle>
          <a:p>
            <a:r>
              <a:rPr lang="en-US" dirty="0"/>
              <a:t>Click icon </a:t>
            </a:r>
            <a:br>
              <a:rPr lang="en-US" dirty="0"/>
            </a:br>
            <a:r>
              <a:rPr lang="en-US" dirty="0"/>
              <a:t>to add picture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6766025" y="4204801"/>
            <a:ext cx="4889044" cy="2230428"/>
          </a:xfrm>
        </p:spPr>
        <p:txBody>
          <a:bodyPr>
            <a:normAutofit/>
          </a:bodyPr>
          <a:lstStyle>
            <a:lvl1pPr marL="0" indent="0" algn="l">
              <a:lnSpc>
                <a:spcPct val="120000"/>
              </a:lnSpc>
              <a:spcBef>
                <a:spcPts val="1000"/>
              </a:spcBef>
              <a:spcAft>
                <a:spcPts val="0"/>
              </a:spcAft>
              <a:buFont typeface="Arial" panose="020B0604020202020204" pitchFamily="34" charset="0"/>
              <a:buNone/>
              <a:defRPr sz="1800">
                <a:solidFill>
                  <a:schemeClr val="accent6">
                    <a:lumMod val="50000"/>
                  </a:schemeClr>
                </a:solidFill>
              </a:defRPr>
            </a:lvl1pPr>
            <a:lvl2pPr marL="0" indent="0" algn="l">
              <a:lnSpc>
                <a:spcPct val="120000"/>
              </a:lnSpc>
              <a:spcBef>
                <a:spcPts val="1000"/>
              </a:spcBef>
              <a:spcAft>
                <a:spcPts val="0"/>
              </a:spcAft>
              <a:buFont typeface="Arial" panose="020B0604020202020204" pitchFamily="34" charset="0"/>
              <a:buNone/>
              <a:defRPr sz="1800"/>
            </a:lvl2pPr>
            <a:lvl3pPr marL="914400" indent="0" algn="l">
              <a:lnSpc>
                <a:spcPct val="120000"/>
              </a:lnSpc>
              <a:spcBef>
                <a:spcPts val="1000"/>
              </a:spcBef>
              <a:spcAft>
                <a:spcPts val="0"/>
              </a:spcAft>
              <a:buFont typeface="Arial" panose="020B0604020202020204" pitchFamily="34" charset="0"/>
              <a:buNone/>
              <a:defRPr sz="1800"/>
            </a:lvl3pPr>
            <a:lvl4pPr marL="1371600" indent="0" algn="l">
              <a:lnSpc>
                <a:spcPct val="100000"/>
              </a:lnSpc>
              <a:spcBef>
                <a:spcPts val="1000"/>
              </a:spcBef>
              <a:spcAft>
                <a:spcPts val="800"/>
              </a:spcAft>
              <a:buNone/>
              <a:defRPr sz="1200"/>
            </a:lvl4pPr>
            <a:lvl5pPr marL="1828800" indent="0" algn="l">
              <a:lnSpc>
                <a:spcPct val="100000"/>
              </a:lnSpc>
              <a:spcBef>
                <a:spcPts val="1000"/>
              </a:spcBef>
              <a:spcAft>
                <a:spcPts val="800"/>
              </a:spcAft>
              <a:buNone/>
              <a:defRPr sz="1200"/>
            </a:lvl5pPr>
          </a:lstStyle>
          <a:p>
            <a:pPr lvl="0"/>
            <a:r>
              <a:rPr lang="en-US" dirty="0"/>
              <a:t>Click to add content</a:t>
            </a:r>
          </a:p>
          <a:p>
            <a:pPr lvl="1"/>
            <a:r>
              <a:rPr lang="en-US" dirty="0"/>
              <a:t>Second level</a:t>
            </a:r>
          </a:p>
          <a:p>
            <a:pPr lvl="2"/>
            <a:endParaRPr lang="en-US" dirty="0"/>
          </a:p>
        </p:txBody>
      </p:sp>
      <p:sp>
        <p:nvSpPr>
          <p:cNvPr id="11" name="Circle: Hollow 10">
            <a:extLst>
              <a:ext uri="{FF2B5EF4-FFF2-40B4-BE49-F238E27FC236}">
                <a16:creationId xmlns:a16="http://schemas.microsoft.com/office/drawing/2014/main" id="{B2F8D782-06EC-940C-F17F-0CED2CF68886}"/>
              </a:ext>
            </a:extLst>
          </p:cNvPr>
          <p:cNvSpPr/>
          <p:nvPr userDrawn="1"/>
        </p:nvSpPr>
        <p:spPr>
          <a:xfrm>
            <a:off x="4274820" y="373380"/>
            <a:ext cx="2266950" cy="2244089"/>
          </a:xfrm>
          <a:prstGeom prst="donut">
            <a:avLst>
              <a:gd name="adj" fmla="val 3582"/>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7" name="Footer Placeholder 6">
            <a:extLst>
              <a:ext uri="{FF2B5EF4-FFF2-40B4-BE49-F238E27FC236}">
                <a16:creationId xmlns:a16="http://schemas.microsoft.com/office/drawing/2014/main" id="{F42E7812-2B15-FAFC-B703-798C9302B2EF}"/>
              </a:ext>
            </a:extLst>
          </p:cNvPr>
          <p:cNvSpPr>
            <a:spLocks noGrp="1"/>
          </p:cNvSpPr>
          <p:nvPr>
            <p:ph type="ftr" sz="quarter" idx="11"/>
          </p:nvPr>
        </p:nvSpPr>
        <p:spPr/>
        <p:txBody>
          <a:bodyPr/>
          <a:lstStyle/>
          <a:p>
            <a:r>
              <a:rPr lang="en-US"/>
              <a:t>Business marketing meeting</a:t>
            </a:r>
            <a:endParaRPr lang="en-US" dirty="0"/>
          </a:p>
        </p:txBody>
      </p:sp>
      <p:sp>
        <p:nvSpPr>
          <p:cNvPr id="8" name="Slide Number Placeholder 7">
            <a:extLst>
              <a:ext uri="{FF2B5EF4-FFF2-40B4-BE49-F238E27FC236}">
                <a16:creationId xmlns:a16="http://schemas.microsoft.com/office/drawing/2014/main" id="{CDDCB7C6-FF8A-F130-CFBB-79DEA452A51C}"/>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875125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p:txBody>
          <a:bodyPr/>
          <a:lstStyle/>
          <a:p>
            <a:r>
              <a:rPr lang="en-US" dirty="0"/>
              <a:t>Click to add title</a:t>
            </a:r>
          </a:p>
        </p:txBody>
      </p:sp>
      <p:sp>
        <p:nvSpPr>
          <p:cNvPr id="3" name="Footer Placeholder 2">
            <a:extLst>
              <a:ext uri="{FF2B5EF4-FFF2-40B4-BE49-F238E27FC236}">
                <a16:creationId xmlns:a16="http://schemas.microsoft.com/office/drawing/2014/main" id="{05EC44D7-9AAD-F106-CAD2-04794BDF76E3}"/>
              </a:ext>
            </a:extLst>
          </p:cNvPr>
          <p:cNvSpPr>
            <a:spLocks noGrp="1"/>
          </p:cNvSpPr>
          <p:nvPr>
            <p:ph type="ftr" sz="quarter" idx="10"/>
          </p:nvPr>
        </p:nvSpPr>
        <p:spPr/>
        <p:txBody>
          <a:bodyPr/>
          <a:lstStyle/>
          <a:p>
            <a:r>
              <a:rPr lang="en-US"/>
              <a:t>Business marketing meeting</a:t>
            </a:r>
            <a:endParaRPr lang="en-US" dirty="0"/>
          </a:p>
        </p:txBody>
      </p:sp>
      <p:sp>
        <p:nvSpPr>
          <p:cNvPr id="6" name="Slide Number Placeholder 5">
            <a:extLst>
              <a:ext uri="{FF2B5EF4-FFF2-40B4-BE49-F238E27FC236}">
                <a16:creationId xmlns:a16="http://schemas.microsoft.com/office/drawing/2014/main" id="{91F7369F-CCA5-249D-9978-6BEE7F7AA740}"/>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3BFC298-BCBF-9536-D950-DEB35893F370}"/>
              </a:ext>
            </a:extLst>
          </p:cNvPr>
          <p:cNvSpPr>
            <a:spLocks noGrp="1"/>
          </p:cNvSpPr>
          <p:nvPr>
            <p:ph type="ftr" sz="quarter" idx="10"/>
          </p:nvPr>
        </p:nvSpPr>
        <p:spPr/>
        <p:txBody>
          <a:bodyPr/>
          <a:lstStyle/>
          <a:p>
            <a:r>
              <a:rPr lang="en-US"/>
              <a:t>Business marketing meeting</a:t>
            </a:r>
            <a:endParaRPr lang="en-US" dirty="0"/>
          </a:p>
        </p:txBody>
      </p:sp>
      <p:sp>
        <p:nvSpPr>
          <p:cNvPr id="5" name="Slide Number Placeholder 4">
            <a:extLst>
              <a:ext uri="{FF2B5EF4-FFF2-40B4-BE49-F238E27FC236}">
                <a16:creationId xmlns:a16="http://schemas.microsoft.com/office/drawing/2014/main" id="{D39FBDF3-67E1-9C77-E43E-2F80B364EEF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A97309-2E1F-F812-D384-402EC7900D26}"/>
              </a:ext>
            </a:extLst>
          </p:cNvPr>
          <p:cNvSpPr/>
          <p:nvPr userDrawn="1"/>
        </p:nvSpPr>
        <p:spPr>
          <a:xfrm>
            <a:off x="0" y="0"/>
            <a:ext cx="12192000" cy="6858000"/>
          </a:xfrm>
          <a:prstGeom prst="rect">
            <a:avLst/>
          </a:prstGeom>
          <a:solidFill>
            <a:schemeClr val="accent6">
              <a:lumMod val="20000"/>
              <a:lumOff val="80000"/>
              <a:alpha val="46648"/>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381000" y="6356350"/>
            <a:ext cx="3658517" cy="365125"/>
          </a:xfrm>
          <a:prstGeom prst="rect">
            <a:avLst/>
          </a:prstGeom>
        </p:spPr>
        <p:txBody>
          <a:bodyPr vert="horz" lIns="91440" tIns="45720" rIns="91440" bIns="45720" rtlCol="0" anchor="ctr"/>
          <a:lstStyle>
            <a:lvl1pPr algn="r">
              <a:defRPr sz="1200">
                <a:solidFill>
                  <a:schemeClr val="tx1">
                    <a:lumMod val="50000"/>
                    <a:lumOff val="50000"/>
                  </a:schemeClr>
                </a:solidFill>
              </a:defRPr>
            </a:lvl1pPr>
          </a:lstStyle>
          <a:p>
            <a:pPr algn="l"/>
            <a:r>
              <a:rPr lang="en-US" dirty="0"/>
              <a:t>Business marketing meeting</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4724400" y="6356350"/>
            <a:ext cx="2743200" cy="365125"/>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0"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54" r:id="rId14"/>
    <p:sldLayoutId id="2147483655" r:id="rId15"/>
  </p:sldLayoutIdLst>
  <p:hf hdr="0" ftr="0" dt="0"/>
  <p:txStyles>
    <p:titleStyle>
      <a:lvl1pPr algn="l" defTabSz="914400" rtl="0" eaLnBrk="1" latinLnBrk="0" hangingPunct="1">
        <a:lnSpc>
          <a:spcPct val="90000"/>
        </a:lnSpc>
        <a:spcBef>
          <a:spcPct val="0"/>
        </a:spcBef>
        <a:buNone/>
        <a:defRPr sz="4400" b="1" kern="1200" cap="all" spc="150" baseline="0">
          <a:solidFill>
            <a:schemeClr val="tx1">
              <a:lumMod val="75000"/>
              <a:lumOff val="2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hs.org/care-treatment/pregnancy-childbirth/neonatal-care/"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hyperlink" Target="https://www.express.co.uk/news/uk/2036658/lucy-letby-lawyer-new-evidence-baby-deaths" TargetMode="Externa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neohegquito.blogspot.com/2013/07/la-nueva-unidad-de-cuidados-intensivos.html" TargetMode="Externa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image" Target="../media/image16.svg"/><Relationship Id="rId2" Type="http://schemas.openxmlformats.org/officeDocument/2006/relationships/image" Target="../media/image13.png"/><Relationship Id="rId1" Type="http://schemas.openxmlformats.org/officeDocument/2006/relationships/slideLayout" Target="../slideLayouts/slideLayout12.xml"/><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hyperlink" Target="https://www.freepik.com/premium-vector/swiss-cheese-model-accident-causation-is-model-used-risk-analysis-risk-management_371329223.htm"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19.png"/><Relationship Id="rId5" Type="http://schemas.openxmlformats.org/officeDocument/2006/relationships/hyperlink" Target="https://www.pinterest.com/pin/170503535881894507/" TargetMode="External"/><Relationship Id="rId4" Type="http://schemas.microsoft.com/office/2007/relationships/hdphoto" Target="../media/hdphoto3.wdp"/></Relationships>
</file>

<file path=ppt/slides/_rels/slide7.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hyperlink" Target="https://www.banyards.co.uk/news/5407"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23.svg"/><Relationship Id="rId4" Type="http://schemas.openxmlformats.org/officeDocument/2006/relationships/image" Target="../media/image22.sv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unitel.bo/noticias/mundo/drama-en-brasil-hospital-intercambio-dos-bebes-al-nacer-y-las-familias-se-dieron-cuenta-tres-anos-despues-IO14386871" TargetMode="External"/><Relationship Id="rId2" Type="http://schemas.openxmlformats.org/officeDocument/2006/relationships/image" Target="../media/image25.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6643512" y="34509"/>
            <a:ext cx="4042719" cy="2771343"/>
          </a:xfrm>
        </p:spPr>
        <p:txBody>
          <a:bodyPr anchor="b">
            <a:normAutofit/>
          </a:bodyPr>
          <a:lstStyle/>
          <a:p>
            <a:pPr algn="l"/>
            <a:r>
              <a:rPr lang="en-US" dirty="0">
                <a:solidFill>
                  <a:schemeClr val="accent3">
                    <a:lumMod val="50000"/>
                  </a:schemeClr>
                </a:solidFill>
              </a:rPr>
              <a:t>Case Study</a:t>
            </a:r>
          </a:p>
        </p:txBody>
      </p:sp>
      <p:pic>
        <p:nvPicPr>
          <p:cNvPr id="13" name="Picture Placeholder 12">
            <a:extLst>
              <a:ext uri="{FF2B5EF4-FFF2-40B4-BE49-F238E27FC236}">
                <a16:creationId xmlns:a16="http://schemas.microsoft.com/office/drawing/2014/main" id="{FF7A689B-A8EA-FA24-4841-14C8661B0E5D}"/>
              </a:ext>
            </a:extLst>
          </p:cNvPr>
          <p:cNvPicPr>
            <a:picLocks noGrp="1" noChangeAspect="1"/>
          </p:cNvPicPr>
          <p:nvPr>
            <p:ph type="pic" sz="quarter" idx="1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9473" r="16503" b="-1"/>
          <a:stretch>
            <a:fillRect/>
          </a:stretch>
        </p:blipFill>
        <p:spPr>
          <a:xfrm>
            <a:off x="1021742" y="10"/>
            <a:ext cx="5455978" cy="4833378"/>
          </a:xfrm>
          <a:noFill/>
        </p:spPr>
      </p:pic>
      <p:sp>
        <p:nvSpPr>
          <p:cNvPr id="15" name="Content Placeholder 3">
            <a:extLst>
              <a:ext uri="{FF2B5EF4-FFF2-40B4-BE49-F238E27FC236}">
                <a16:creationId xmlns:a16="http://schemas.microsoft.com/office/drawing/2014/main" id="{92AB2634-9A6D-D351-058A-0CF435B1B956}"/>
              </a:ext>
            </a:extLst>
          </p:cNvPr>
          <p:cNvSpPr>
            <a:spLocks noGrp="1"/>
          </p:cNvSpPr>
          <p:nvPr>
            <p:ph idx="1"/>
          </p:nvPr>
        </p:nvSpPr>
        <p:spPr>
          <a:xfrm>
            <a:off x="6643512" y="2907616"/>
            <a:ext cx="4042719" cy="3216688"/>
          </a:xfrm>
        </p:spPr>
        <p:txBody>
          <a:bodyPr anchor="t">
            <a:normAutofit/>
          </a:bodyPr>
          <a:lstStyle/>
          <a:p>
            <a:pPr algn="l"/>
            <a:r>
              <a:rPr lang="en-US" b="1" dirty="0"/>
              <a:t>Student Name: </a:t>
            </a:r>
            <a:r>
              <a:rPr lang="en-US" dirty="0"/>
              <a:t>Paula Andrea Latorre Restrepo</a:t>
            </a:r>
          </a:p>
          <a:p>
            <a:pPr algn="l"/>
            <a:r>
              <a:rPr lang="en-US" b="1" dirty="0"/>
              <a:t>Student Number: </a:t>
            </a:r>
            <a:r>
              <a:rPr lang="en-US" dirty="0"/>
              <a:t>2231782</a:t>
            </a:r>
          </a:p>
          <a:p>
            <a:pPr algn="l"/>
            <a:r>
              <a:rPr lang="en-US" b="1" dirty="0"/>
              <a:t>Module Name</a:t>
            </a:r>
            <a:r>
              <a:rPr lang="en-US" dirty="0"/>
              <a:t>: Quality Assurances and Services          Improvement (LCHS-7006)</a:t>
            </a:r>
          </a:p>
          <a:p>
            <a:pPr algn="l"/>
            <a:r>
              <a:rPr lang="en-US" b="1" dirty="0"/>
              <a:t>Lecture’s Name: </a:t>
            </a:r>
            <a:r>
              <a:rPr lang="en-US" dirty="0"/>
              <a:t>Christopher Mafuva </a:t>
            </a:r>
          </a:p>
        </p:txBody>
      </p:sp>
      <p:sp>
        <p:nvSpPr>
          <p:cNvPr id="20" name="Slide Number Placeholder 4" hidden="1">
            <a:extLst>
              <a:ext uri="{FF2B5EF4-FFF2-40B4-BE49-F238E27FC236}">
                <a16:creationId xmlns:a16="http://schemas.microsoft.com/office/drawing/2014/main" id="{3DCA5F60-98C0-B7A1-7957-432311E8CC96}"/>
              </a:ext>
            </a:extLst>
          </p:cNvPr>
          <p:cNvSpPr>
            <a:spLocks noGrp="1"/>
          </p:cNvSpPr>
          <p:nvPr>
            <p:ph type="sldNum" sz="quarter" idx="4294967295"/>
          </p:nvPr>
        </p:nvSpPr>
        <p:spPr>
          <a:xfrm>
            <a:off x="4724400" y="6356350"/>
            <a:ext cx="2743200" cy="365125"/>
          </a:xfrm>
        </p:spPr>
        <p:txBody>
          <a:bodyPr/>
          <a:lstStyle/>
          <a:p>
            <a:pPr>
              <a:spcAft>
                <a:spcPts val="600"/>
              </a:spcAft>
            </a:pPr>
            <a:fld id="{294A09A9-5501-47C1-A89A-A340965A2BE2}" type="slidenum">
              <a:rPr lang="en-US" smtClean="0"/>
              <a:pPr>
                <a:spcAft>
                  <a:spcPts val="600"/>
                </a:spcAft>
              </a:pPr>
              <a:t>1</a:t>
            </a:fld>
            <a:endParaRPr lang="en-US"/>
          </a:p>
        </p:txBody>
      </p:sp>
    </p:spTree>
    <p:extLst>
      <p:ext uri="{BB962C8B-B14F-4D97-AF65-F5344CB8AC3E}">
        <p14:creationId xmlns:p14="http://schemas.microsoft.com/office/powerpoint/2010/main" val="2671401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033CEA6B-4142-ECF5-60D8-01B3C818CBF9}"/>
              </a:ext>
            </a:extLst>
          </p:cNvPr>
          <p:cNvSpPr>
            <a:spLocks noGrp="1"/>
          </p:cNvSpPr>
          <p:nvPr>
            <p:ph type="title"/>
          </p:nvPr>
        </p:nvSpPr>
        <p:spPr>
          <a:xfrm>
            <a:off x="6766024" y="422771"/>
            <a:ext cx="4874773" cy="3202172"/>
          </a:xfrm>
        </p:spPr>
        <p:txBody>
          <a:bodyPr anchor="b">
            <a:normAutofit/>
          </a:bodyPr>
          <a:lstStyle/>
          <a:p>
            <a:pPr algn="ctr"/>
            <a:r>
              <a:rPr lang="en-US" dirty="0">
                <a:solidFill>
                  <a:schemeClr val="accent3">
                    <a:lumMod val="50000"/>
                  </a:schemeClr>
                </a:solidFill>
              </a:rPr>
              <a:t>The LUCY LETBY CASE </a:t>
            </a:r>
            <a:br>
              <a:rPr lang="en-US" dirty="0">
                <a:solidFill>
                  <a:schemeClr val="accent3">
                    <a:lumMod val="50000"/>
                  </a:schemeClr>
                </a:solidFill>
              </a:rPr>
            </a:br>
            <a:br>
              <a:rPr lang="en-US" dirty="0"/>
            </a:br>
            <a:r>
              <a:rPr lang="en-US" sz="3600" b="0" cap="none" dirty="0">
                <a:solidFill>
                  <a:srgbClr val="006600"/>
                </a:solidFill>
              </a:rPr>
              <a:t>A Systems Failure in Clinical Governance</a:t>
            </a:r>
            <a:endParaRPr lang="en-US" dirty="0">
              <a:solidFill>
                <a:srgbClr val="006600"/>
              </a:solidFill>
            </a:endParaRPr>
          </a:p>
        </p:txBody>
      </p:sp>
      <p:pic>
        <p:nvPicPr>
          <p:cNvPr id="5" name="Picture Placeholder 4">
            <a:extLst>
              <a:ext uri="{FF2B5EF4-FFF2-40B4-BE49-F238E27FC236}">
                <a16:creationId xmlns:a16="http://schemas.microsoft.com/office/drawing/2014/main" id="{11DE9BCE-3B25-F816-5096-A655D41078C3}"/>
              </a:ext>
            </a:extLst>
          </p:cNvPr>
          <p:cNvPicPr>
            <a:picLocks noGrp="1" noChangeAspect="1"/>
          </p:cNvPicPr>
          <p:nvPr>
            <p:ph type="pic" sz="quarter" idx="10"/>
          </p:nvPr>
        </p:nvPicPr>
        <p:blipFill>
          <a:blip r:embed="rId3">
            <a:extLst>
              <a:ext uri="{BEBA8EAE-BF5A-486C-A8C5-ECC9F3942E4B}">
                <a14:imgProps xmlns:a14="http://schemas.microsoft.com/office/drawing/2010/main">
                  <a14:imgLayer r:embed="rId4">
                    <a14:imgEffect>
                      <a14:saturation sat="108000"/>
                    </a14:imgEffect>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r="2" b="2"/>
          <a:stretch>
            <a:fillRect/>
          </a:stretch>
        </p:blipFill>
        <p:spPr>
          <a:xfrm>
            <a:off x="958680" y="888652"/>
            <a:ext cx="4846320" cy="4846320"/>
          </a:xfrm>
          <a:noFill/>
        </p:spPr>
      </p:pic>
      <p:sp>
        <p:nvSpPr>
          <p:cNvPr id="12" name="Content Placeholder 11">
            <a:extLst>
              <a:ext uri="{FF2B5EF4-FFF2-40B4-BE49-F238E27FC236}">
                <a16:creationId xmlns:a16="http://schemas.microsoft.com/office/drawing/2014/main" id="{7E49ECDA-6D4E-B9D0-3B4E-BF0F9B64CF75}"/>
              </a:ext>
            </a:extLst>
          </p:cNvPr>
          <p:cNvSpPr>
            <a:spLocks noGrp="1"/>
          </p:cNvSpPr>
          <p:nvPr>
            <p:ph idx="1"/>
          </p:nvPr>
        </p:nvSpPr>
        <p:spPr>
          <a:xfrm>
            <a:off x="6858492" y="3947948"/>
            <a:ext cx="4889044" cy="2230428"/>
          </a:xfrm>
        </p:spPr>
        <p:txBody>
          <a:bodyPr>
            <a:normAutofit/>
          </a:bodyPr>
          <a:lstStyle/>
          <a:p>
            <a:r>
              <a:rPr lang="en-GB" dirty="0"/>
              <a:t>Countess of Chester Hospital, 2015-2016 Seven babies murdered and six more deliberately attacked. A forensic examination of the failures in quality assurance, leadership and policy that led to one of the worst criminal disasters in NHS history.</a:t>
            </a:r>
          </a:p>
          <a:p>
            <a:endParaRPr lang="en-US" dirty="0"/>
          </a:p>
        </p:txBody>
      </p:sp>
      <p:sp>
        <p:nvSpPr>
          <p:cNvPr id="17" name="Slide Number Placeholder 4">
            <a:extLst>
              <a:ext uri="{FF2B5EF4-FFF2-40B4-BE49-F238E27FC236}">
                <a16:creationId xmlns:a16="http://schemas.microsoft.com/office/drawing/2014/main" id="{4B5DAA7D-A744-83EF-925C-5D46200436A3}"/>
              </a:ext>
            </a:extLst>
          </p:cNvPr>
          <p:cNvSpPr>
            <a:spLocks noGrp="1"/>
          </p:cNvSpPr>
          <p:nvPr>
            <p:ph type="sldNum" sz="quarter" idx="12"/>
          </p:nvPr>
        </p:nvSpPr>
        <p:spPr>
          <a:xfrm>
            <a:off x="4724400" y="6356350"/>
            <a:ext cx="2743200" cy="365125"/>
          </a:xfrm>
        </p:spPr>
        <p:txBody>
          <a:bodyPr anchor="ctr">
            <a:normAutofit/>
          </a:bodyPr>
          <a:lstStyle/>
          <a:p>
            <a:pPr>
              <a:spcAft>
                <a:spcPts val="600"/>
              </a:spcAft>
            </a:pPr>
            <a:fld id="{294A09A9-5501-47C1-A89A-A340965A2BE2}" type="slidenum">
              <a:rPr lang="en-US" smtClean="0"/>
              <a:pPr>
                <a:spcAft>
                  <a:spcPts val="600"/>
                </a:spcAft>
              </a:pPr>
              <a:t>2</a:t>
            </a:fld>
            <a:endParaRPr lang="en-US"/>
          </a:p>
        </p:txBody>
      </p:sp>
    </p:spTree>
    <p:extLst>
      <p:ext uri="{BB962C8B-B14F-4D97-AF65-F5344CB8AC3E}">
        <p14:creationId xmlns:p14="http://schemas.microsoft.com/office/powerpoint/2010/main" val="2621860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8B8C1-5051-6D93-D1A7-8C93D190644B}"/>
              </a:ext>
            </a:extLst>
          </p:cNvPr>
          <p:cNvSpPr>
            <a:spLocks noGrp="1"/>
          </p:cNvSpPr>
          <p:nvPr>
            <p:ph type="ctrTitle"/>
          </p:nvPr>
        </p:nvSpPr>
        <p:spPr>
          <a:xfrm>
            <a:off x="6112329" y="513551"/>
            <a:ext cx="4659084" cy="2284148"/>
          </a:xfrm>
        </p:spPr>
        <p:txBody>
          <a:bodyPr anchor="b">
            <a:normAutofit/>
          </a:bodyPr>
          <a:lstStyle/>
          <a:p>
            <a:r>
              <a:rPr lang="en-US" cap="none" dirty="0">
                <a:solidFill>
                  <a:schemeClr val="accent3">
                    <a:lumMod val="50000"/>
                  </a:schemeClr>
                </a:solidFill>
              </a:rPr>
              <a:t>What Happened at Countess Of Chester</a:t>
            </a:r>
          </a:p>
        </p:txBody>
      </p:sp>
      <p:pic>
        <p:nvPicPr>
          <p:cNvPr id="6" name="Content Placeholder 5">
            <a:extLst>
              <a:ext uri="{FF2B5EF4-FFF2-40B4-BE49-F238E27FC236}">
                <a16:creationId xmlns:a16="http://schemas.microsoft.com/office/drawing/2014/main" id="{550D9597-234B-3D95-9DF3-29B1A175ADF4}"/>
              </a:ext>
            </a:extLst>
          </p:cNvPr>
          <p:cNvPicPr>
            <a:picLocks noGrp="1" noChangeAspect="1"/>
          </p:cNvPicPr>
          <p:nvPr>
            <p:ph type="pic" sz="quarter" idx="1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712" r="17809" b="-2"/>
          <a:stretch>
            <a:fillRect/>
          </a:stretch>
        </p:blipFill>
        <p:spPr>
          <a:xfrm>
            <a:off x="1021742" y="10"/>
            <a:ext cx="5520572" cy="4890601"/>
          </a:xfrm>
          <a:noFill/>
        </p:spPr>
      </p:pic>
      <p:sp>
        <p:nvSpPr>
          <p:cNvPr id="16" name="Content Placeholder 3">
            <a:extLst>
              <a:ext uri="{FF2B5EF4-FFF2-40B4-BE49-F238E27FC236}">
                <a16:creationId xmlns:a16="http://schemas.microsoft.com/office/drawing/2014/main" id="{5EB98BB2-8AFC-EDCD-BE96-6B7857697CD9}"/>
              </a:ext>
            </a:extLst>
          </p:cNvPr>
          <p:cNvSpPr>
            <a:spLocks noGrp="1"/>
          </p:cNvSpPr>
          <p:nvPr>
            <p:ph idx="1"/>
          </p:nvPr>
        </p:nvSpPr>
        <p:spPr>
          <a:xfrm>
            <a:off x="4898571" y="2907616"/>
            <a:ext cx="7086600" cy="3710898"/>
          </a:xfrm>
        </p:spPr>
        <p:txBody>
          <a:bodyPr>
            <a:normAutofit fontScale="25000" lnSpcReduction="20000"/>
          </a:bodyPr>
          <a:lstStyle/>
          <a:p>
            <a:pPr algn="l">
              <a:lnSpc>
                <a:spcPct val="170000"/>
              </a:lnSpc>
            </a:pPr>
            <a:r>
              <a:rPr lang="en-GB" sz="5600" dirty="0"/>
              <a:t>The Thirlwall Inquiry into the case of neonatal nurse Lucy Letby, who between June 2015 and June 2016 murdered seven babies and attempted to kill six others at the neonatal unit (R v Letby, 2023), concluded in July 2024 that there were governance failings in leadership, staffing and clinical monitoring. In August 2023, Letby was convicted of 22 charges (R v Letby, 2023).</a:t>
            </a:r>
          </a:p>
          <a:p>
            <a:pPr algn="l">
              <a:lnSpc>
                <a:spcPct val="170000"/>
              </a:lnSpc>
            </a:pPr>
            <a:r>
              <a:rPr lang="en-GB" sz="5600" dirty="0"/>
              <a:t>The Thirlwall Inquiry (2024) further found that while the case involved a range of clinical failures within the care environment, it also exposed evidence of a systemic lack of appropriate response by those at a managerial and leadership level who were repeated alerted, but “did not respond by carrying out or supporting thorough investigations into what was happening or taking appropriate action” (NHS England, 2015; Thirlwall, 2024, p. 373).</a:t>
            </a:r>
          </a:p>
          <a:p>
            <a:endParaRPr lang="en-US" dirty="0"/>
          </a:p>
        </p:txBody>
      </p:sp>
      <p:sp>
        <p:nvSpPr>
          <p:cNvPr id="4" name="Slide Number Placeholder 3" hidden="1">
            <a:extLst>
              <a:ext uri="{FF2B5EF4-FFF2-40B4-BE49-F238E27FC236}">
                <a16:creationId xmlns:a16="http://schemas.microsoft.com/office/drawing/2014/main" id="{08B49117-1289-49FF-B8DF-0CA38A436F79}"/>
              </a:ext>
            </a:extLst>
          </p:cNvPr>
          <p:cNvSpPr>
            <a:spLocks noGrp="1"/>
          </p:cNvSpPr>
          <p:nvPr>
            <p:ph type="sldNum" sz="quarter" idx="4294967295"/>
          </p:nvPr>
        </p:nvSpPr>
        <p:spPr>
          <a:xfrm>
            <a:off x="4724400" y="6356350"/>
            <a:ext cx="2743200" cy="365125"/>
          </a:xfrm>
        </p:spPr>
        <p:txBody>
          <a:bodyPr anchor="ctr">
            <a:normAutofit/>
          </a:bodyPr>
          <a:lstStyle/>
          <a:p>
            <a:pPr>
              <a:spcAft>
                <a:spcPts val="600"/>
              </a:spcAft>
            </a:pPr>
            <a:fld id="{294A09A9-5501-47C1-A89A-A340965A2BE2}" type="slidenum">
              <a:rPr lang="en-US" smtClean="0"/>
              <a:pPr>
                <a:spcAft>
                  <a:spcPts val="600"/>
                </a:spcAft>
              </a:pPr>
              <a:t>3</a:t>
            </a:fld>
            <a:endParaRPr lang="en-US"/>
          </a:p>
        </p:txBody>
      </p:sp>
    </p:spTree>
    <p:extLst>
      <p:ext uri="{BB962C8B-B14F-4D97-AF65-F5344CB8AC3E}">
        <p14:creationId xmlns:p14="http://schemas.microsoft.com/office/powerpoint/2010/main" val="4021831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DE133-83BE-4127-B331-750B10350041}"/>
              </a:ext>
            </a:extLst>
          </p:cNvPr>
          <p:cNvSpPr>
            <a:spLocks noGrp="1"/>
          </p:cNvSpPr>
          <p:nvPr>
            <p:ph type="title"/>
          </p:nvPr>
        </p:nvSpPr>
        <p:spPr>
          <a:xfrm>
            <a:off x="381000" y="42672"/>
            <a:ext cx="11430000" cy="1941577"/>
          </a:xfrm>
        </p:spPr>
        <p:txBody>
          <a:bodyPr anchor="ctr">
            <a:normAutofit/>
          </a:bodyPr>
          <a:lstStyle/>
          <a:p>
            <a:r>
              <a:rPr lang="en-GB" cap="none" dirty="0">
                <a:solidFill>
                  <a:schemeClr val="accent3">
                    <a:lumMod val="50000"/>
                  </a:schemeClr>
                </a:solidFill>
              </a:rPr>
              <a:t>The Swiss Cheese Model: Layers Of Failure</a:t>
            </a:r>
            <a:br>
              <a:rPr lang="en-GB" dirty="0"/>
            </a:br>
            <a:endParaRPr lang="en-GB" dirty="0"/>
          </a:p>
        </p:txBody>
      </p:sp>
      <p:pic>
        <p:nvPicPr>
          <p:cNvPr id="9" name="Picture 8">
            <a:extLst>
              <a:ext uri="{FF2B5EF4-FFF2-40B4-BE49-F238E27FC236}">
                <a16:creationId xmlns:a16="http://schemas.microsoft.com/office/drawing/2014/main" id="{9E56EFB3-6C84-AD57-3285-0EFA26E5B63D}"/>
              </a:ext>
            </a:extLst>
          </p:cNvPr>
          <p:cNvPicPr>
            <a:picLocks noChangeAspect="1"/>
          </p:cNvPicPr>
          <p:nvPr/>
        </p:nvPicPr>
        <p:blipFill>
          <a:blip r:embed="rId2">
            <a:alphaModFix amt="95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l="5127" r="305" b="3"/>
          <a:stretch>
            <a:fillRect/>
          </a:stretch>
        </p:blipFill>
        <p:spPr>
          <a:xfrm>
            <a:off x="1062718" y="2548989"/>
            <a:ext cx="4444232" cy="3229125"/>
          </a:xfrm>
          <a:prstGeom prst="rect">
            <a:avLst/>
          </a:prstGeom>
          <a:noFill/>
        </p:spPr>
      </p:pic>
      <p:sp>
        <p:nvSpPr>
          <p:cNvPr id="14" name="Content Placeholder 3">
            <a:extLst>
              <a:ext uri="{FF2B5EF4-FFF2-40B4-BE49-F238E27FC236}">
                <a16:creationId xmlns:a16="http://schemas.microsoft.com/office/drawing/2014/main" id="{976B1396-EA85-36A6-B893-ECD2FB23B408}"/>
              </a:ext>
            </a:extLst>
          </p:cNvPr>
          <p:cNvSpPr>
            <a:spLocks noGrp="1"/>
          </p:cNvSpPr>
          <p:nvPr>
            <p:ph idx="10"/>
          </p:nvPr>
        </p:nvSpPr>
        <p:spPr>
          <a:xfrm>
            <a:off x="595901" y="1393600"/>
            <a:ext cx="11215099" cy="1208657"/>
          </a:xfrm>
        </p:spPr>
        <p:txBody>
          <a:bodyPr>
            <a:normAutofit fontScale="92500" lnSpcReduction="20000"/>
          </a:bodyPr>
          <a:lstStyle/>
          <a:p>
            <a:pPr>
              <a:lnSpc>
                <a:spcPct val="150000"/>
              </a:lnSpc>
            </a:pPr>
            <a:r>
              <a:rPr lang="en-GB" sz="1700" dirty="0"/>
              <a:t>According to Reason’s (1990) model, an accident is a consequence of the convergence of active failures from multiple levels in the organization (Reason, 1990). At Countess of Chester, there was the alignment of those layers which led to disaster (Thirlwall Inquiry, 2024).</a:t>
            </a:r>
          </a:p>
          <a:p>
            <a:endParaRPr lang="en-US" sz="700" dirty="0"/>
          </a:p>
        </p:txBody>
      </p:sp>
      <p:sp>
        <p:nvSpPr>
          <p:cNvPr id="4" name="Slide Number Placeholder 3">
            <a:extLst>
              <a:ext uri="{FF2B5EF4-FFF2-40B4-BE49-F238E27FC236}">
                <a16:creationId xmlns:a16="http://schemas.microsoft.com/office/drawing/2014/main" id="{5DCC0457-AD79-8052-DC15-875267CA85E7}"/>
              </a:ext>
            </a:extLst>
          </p:cNvPr>
          <p:cNvSpPr>
            <a:spLocks noGrp="1"/>
          </p:cNvSpPr>
          <p:nvPr>
            <p:ph type="sldNum" sz="quarter" idx="12"/>
          </p:nvPr>
        </p:nvSpPr>
        <p:spPr>
          <a:xfrm>
            <a:off x="4724400" y="6356350"/>
            <a:ext cx="2743200" cy="365125"/>
          </a:xfrm>
        </p:spPr>
        <p:txBody>
          <a:bodyPr anchor="ctr">
            <a:normAutofit/>
          </a:bodyPr>
          <a:lstStyle/>
          <a:p>
            <a:pPr>
              <a:spcAft>
                <a:spcPts val="600"/>
              </a:spcAft>
            </a:pPr>
            <a:fld id="{294A09A9-5501-47C1-A89A-A340965A2BE2}" type="slidenum">
              <a:rPr lang="en-US" smtClean="0"/>
              <a:pPr>
                <a:spcAft>
                  <a:spcPts val="600"/>
                </a:spcAft>
              </a:pPr>
              <a:t>4</a:t>
            </a:fld>
            <a:endParaRPr lang="en-US"/>
          </a:p>
        </p:txBody>
      </p:sp>
      <p:pic>
        <p:nvPicPr>
          <p:cNvPr id="11" name="Graphic 10" descr="Badge 1 with solid fill">
            <a:extLst>
              <a:ext uri="{FF2B5EF4-FFF2-40B4-BE49-F238E27FC236}">
                <a16:creationId xmlns:a16="http://schemas.microsoft.com/office/drawing/2014/main" id="{1EBE72AD-3C17-2310-0B08-CC1020D18EA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964932" y="3955528"/>
            <a:ext cx="499839" cy="499839"/>
          </a:xfrm>
          <a:prstGeom prst="rect">
            <a:avLst/>
          </a:prstGeom>
        </p:spPr>
      </p:pic>
      <p:pic>
        <p:nvPicPr>
          <p:cNvPr id="18" name="Graphic 17" descr="Badge with solid fill">
            <a:extLst>
              <a:ext uri="{FF2B5EF4-FFF2-40B4-BE49-F238E27FC236}">
                <a16:creationId xmlns:a16="http://schemas.microsoft.com/office/drawing/2014/main" id="{DDE9F081-0A9A-4BE3-BBAB-4AD20B43DCB4}"/>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714618" y="4389509"/>
            <a:ext cx="494343" cy="494343"/>
          </a:xfrm>
          <a:prstGeom prst="rect">
            <a:avLst/>
          </a:prstGeom>
        </p:spPr>
      </p:pic>
      <p:pic>
        <p:nvPicPr>
          <p:cNvPr id="20" name="Graphic 19" descr="Badge 3 with solid fill">
            <a:extLst>
              <a:ext uri="{FF2B5EF4-FFF2-40B4-BE49-F238E27FC236}">
                <a16:creationId xmlns:a16="http://schemas.microsoft.com/office/drawing/2014/main" id="{77C91551-BB86-797D-13ED-BF59E52D537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553609" y="4816344"/>
            <a:ext cx="479200" cy="479200"/>
          </a:xfrm>
          <a:prstGeom prst="rect">
            <a:avLst/>
          </a:prstGeom>
        </p:spPr>
      </p:pic>
      <p:sp>
        <p:nvSpPr>
          <p:cNvPr id="21" name="Rectangle: Rounded Corners 20">
            <a:extLst>
              <a:ext uri="{FF2B5EF4-FFF2-40B4-BE49-F238E27FC236}">
                <a16:creationId xmlns:a16="http://schemas.microsoft.com/office/drawing/2014/main" id="{E2BBB945-9050-230E-4E77-70BC244C7190}"/>
              </a:ext>
            </a:extLst>
          </p:cNvPr>
          <p:cNvSpPr/>
          <p:nvPr/>
        </p:nvSpPr>
        <p:spPr>
          <a:xfrm>
            <a:off x="6497326" y="2445249"/>
            <a:ext cx="4269991" cy="3143893"/>
          </a:xfrm>
          <a:prstGeom prst="roundRect">
            <a:avLst/>
          </a:prstGeom>
          <a:solidFill>
            <a:schemeClr val="accent1">
              <a:alpha val="36000"/>
            </a:schemeClr>
          </a:solidFill>
          <a:ln>
            <a:noFill/>
          </a:ln>
          <a:effectLst>
            <a:softEdge rad="50800"/>
          </a:effectLst>
        </p:spPr>
        <p:style>
          <a:lnRef idx="0">
            <a:scrgbClr r="0" g="0" b="0"/>
          </a:lnRef>
          <a:fillRef idx="0">
            <a:scrgbClr r="0" g="0" b="0"/>
          </a:fillRef>
          <a:effectRef idx="0">
            <a:scrgbClr r="0" g="0" b="0"/>
          </a:effectRef>
          <a:fontRef idx="minor">
            <a:schemeClr val="lt1"/>
          </a:fontRef>
        </p:style>
        <p:txBody>
          <a:bodyPr rtlCol="0" anchor="t" anchorCtr="0"/>
          <a:lstStyle/>
          <a:p>
            <a:pPr marL="342900" indent="-342900">
              <a:buFont typeface="+mj-lt"/>
              <a:buAutoNum type="arabicPeriod"/>
            </a:pPr>
            <a:endParaRPr lang="en-GB" b="1" dirty="0">
              <a:solidFill>
                <a:schemeClr val="tx1"/>
              </a:solidFill>
            </a:endParaRPr>
          </a:p>
          <a:p>
            <a:pPr marL="342900" indent="-342900">
              <a:buFont typeface="+mj-lt"/>
              <a:buAutoNum type="arabicPeriod"/>
            </a:pPr>
            <a:r>
              <a:rPr lang="en-GB" b="1" dirty="0">
                <a:solidFill>
                  <a:schemeClr val="tx1"/>
                </a:solidFill>
              </a:rPr>
              <a:t>Ignored Warnings: </a:t>
            </a:r>
            <a:r>
              <a:rPr lang="en-GB" dirty="0">
                <a:solidFill>
                  <a:schemeClr val="tx1"/>
                </a:solidFill>
              </a:rPr>
              <a:t>Dismissed clinician concerns and supressed whistleblowing</a:t>
            </a:r>
            <a:endParaRPr lang="en-GB" b="1" dirty="0">
              <a:solidFill>
                <a:schemeClr val="tx1"/>
              </a:solidFill>
            </a:endParaRPr>
          </a:p>
          <a:p>
            <a:pPr marL="342900" indent="-342900">
              <a:buFont typeface="+mj-lt"/>
              <a:buAutoNum type="arabicPeriod"/>
            </a:pPr>
            <a:r>
              <a:rPr lang="en-GB" b="1" dirty="0">
                <a:solidFill>
                  <a:schemeClr val="tx1"/>
                </a:solidFill>
              </a:rPr>
              <a:t>Systemic Breakdown:</a:t>
            </a:r>
            <a:r>
              <a:rPr lang="en-GB" dirty="0">
                <a:solidFill>
                  <a:schemeClr val="tx1"/>
                </a:solidFill>
              </a:rPr>
              <a:t> Weak reporting, no root cause analysis, leadership denial</a:t>
            </a:r>
            <a:r>
              <a:rPr lang="en-GB" b="1" dirty="0">
                <a:solidFill>
                  <a:schemeClr val="tx1"/>
                </a:solidFill>
              </a:rPr>
              <a:t>  </a:t>
            </a:r>
          </a:p>
          <a:p>
            <a:pPr marL="342900" indent="-342900">
              <a:buFont typeface="+mj-lt"/>
              <a:buAutoNum type="arabicPeriod"/>
            </a:pPr>
            <a:r>
              <a:rPr lang="en-GB" b="1" dirty="0">
                <a:solidFill>
                  <a:schemeClr val="tx1"/>
                </a:solidFill>
              </a:rPr>
              <a:t>Core Failure: </a:t>
            </a:r>
            <a:r>
              <a:rPr lang="en-GB" dirty="0">
                <a:solidFill>
                  <a:schemeClr val="tx1"/>
                </a:solidFill>
              </a:rPr>
              <a:t>Inadequate staffing and unsafe workload</a:t>
            </a:r>
          </a:p>
          <a:p>
            <a:endParaRPr lang="en-GB" b="1" dirty="0">
              <a:solidFill>
                <a:schemeClr val="tx1"/>
              </a:solidFill>
            </a:endParaRPr>
          </a:p>
        </p:txBody>
      </p:sp>
      <p:sp>
        <p:nvSpPr>
          <p:cNvPr id="3" name="TextBox 2">
            <a:extLst>
              <a:ext uri="{FF2B5EF4-FFF2-40B4-BE49-F238E27FC236}">
                <a16:creationId xmlns:a16="http://schemas.microsoft.com/office/drawing/2014/main" id="{B51F74F9-1AC5-D91E-5B43-CC61F03F2A3A}"/>
              </a:ext>
            </a:extLst>
          </p:cNvPr>
          <p:cNvSpPr txBox="1"/>
          <p:nvPr/>
        </p:nvSpPr>
        <p:spPr>
          <a:xfrm>
            <a:off x="595901" y="5791610"/>
            <a:ext cx="10721908" cy="584775"/>
          </a:xfrm>
          <a:prstGeom prst="rect">
            <a:avLst/>
          </a:prstGeom>
          <a:noFill/>
        </p:spPr>
        <p:txBody>
          <a:bodyPr wrap="square" rtlCol="0">
            <a:spAutoFit/>
          </a:bodyPr>
          <a:lstStyle/>
          <a:p>
            <a:r>
              <a:rPr lang="en-GB" sz="1600" dirty="0"/>
              <a:t>Each layer represented a missed opportunity to intervene — the convergence of all four allowed harm to continue unchecked (Thirlwall Inquiry, 2024).</a:t>
            </a:r>
          </a:p>
        </p:txBody>
      </p:sp>
    </p:spTree>
    <p:extLst>
      <p:ext uri="{BB962C8B-B14F-4D97-AF65-F5344CB8AC3E}">
        <p14:creationId xmlns:p14="http://schemas.microsoft.com/office/powerpoint/2010/main" val="344550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E7ECB67-BE33-F0BD-1683-61D4F35B7D85}"/>
              </a:ext>
            </a:extLst>
          </p:cNvPr>
          <p:cNvSpPr>
            <a:spLocks noGrp="1"/>
          </p:cNvSpPr>
          <p:nvPr>
            <p:ph type="title"/>
          </p:nvPr>
        </p:nvSpPr>
        <p:spPr/>
        <p:txBody>
          <a:bodyPr/>
          <a:lstStyle/>
          <a:p>
            <a:r>
              <a:rPr lang="en-GB" cap="none" dirty="0">
                <a:solidFill>
                  <a:schemeClr val="accent3">
                    <a:lumMod val="50000"/>
                  </a:schemeClr>
                </a:solidFill>
              </a:rPr>
              <a:t>The Fishbone Diagram: Mapping the Causes</a:t>
            </a:r>
          </a:p>
        </p:txBody>
      </p:sp>
      <p:pic>
        <p:nvPicPr>
          <p:cNvPr id="10" name="Content Placeholder 9">
            <a:extLst>
              <a:ext uri="{FF2B5EF4-FFF2-40B4-BE49-F238E27FC236}">
                <a16:creationId xmlns:a16="http://schemas.microsoft.com/office/drawing/2014/main" id="{C4D8C08D-C0F2-2103-5E9F-F8D13466C2F4}"/>
              </a:ext>
            </a:extLst>
          </p:cNvPr>
          <p:cNvPicPr>
            <a:picLocks noGrp="1" noChangeAspect="1"/>
          </p:cNvPicPr>
          <p:nvPr>
            <p:ph idx="1"/>
          </p:nvPr>
        </p:nvPicPr>
        <p:blipFill>
          <a:blip r:embed="rId2"/>
          <a:stretch>
            <a:fillRect/>
          </a:stretch>
        </p:blipFill>
        <p:spPr>
          <a:xfrm>
            <a:off x="728752" y="1984249"/>
            <a:ext cx="5037832" cy="4158133"/>
          </a:xfrm>
          <a:prstGeom prst="rect">
            <a:avLst/>
          </a:prstGeom>
        </p:spPr>
      </p:pic>
      <p:sp>
        <p:nvSpPr>
          <p:cNvPr id="8" name="Content Placeholder 7">
            <a:extLst>
              <a:ext uri="{FF2B5EF4-FFF2-40B4-BE49-F238E27FC236}">
                <a16:creationId xmlns:a16="http://schemas.microsoft.com/office/drawing/2014/main" id="{DC24D568-5410-728A-2884-03315696FE78}"/>
              </a:ext>
            </a:extLst>
          </p:cNvPr>
          <p:cNvSpPr>
            <a:spLocks noGrp="1"/>
          </p:cNvSpPr>
          <p:nvPr>
            <p:ph idx="10"/>
          </p:nvPr>
        </p:nvSpPr>
        <p:spPr/>
        <p:txBody>
          <a:bodyPr>
            <a:normAutofit/>
          </a:bodyPr>
          <a:lstStyle/>
          <a:p>
            <a:r>
              <a:rPr lang="en-GB" sz="2000" b="1" dirty="0">
                <a:solidFill>
                  <a:srgbClr val="006600"/>
                </a:solidFill>
              </a:rPr>
              <a:t>Applying the Ishikawa Framework</a:t>
            </a:r>
          </a:p>
          <a:p>
            <a:r>
              <a:rPr lang="en-GB" sz="2000" dirty="0"/>
              <a:t>The fishbone Diagram is divided into 6 subheadings of contributing factors showing the system of failure within the organisation, rather than that of one individual (Ishikawa, 1968). There is not a single causal event, it was the coming together of failed cultural factors, operational factors and failed policies which made the tragedy (Thirlwall Inquiry, 2024).</a:t>
            </a:r>
          </a:p>
          <a:p>
            <a:endParaRPr lang="en-GB" sz="2000" b="1" dirty="0">
              <a:solidFill>
                <a:srgbClr val="006600"/>
              </a:solidFill>
            </a:endParaRPr>
          </a:p>
        </p:txBody>
      </p:sp>
      <p:sp>
        <p:nvSpPr>
          <p:cNvPr id="5" name="Slide Number Placeholder 4">
            <a:extLst>
              <a:ext uri="{FF2B5EF4-FFF2-40B4-BE49-F238E27FC236}">
                <a16:creationId xmlns:a16="http://schemas.microsoft.com/office/drawing/2014/main" id="{6F9A5DE5-9E2A-04E2-9A6A-08506F063C05}"/>
              </a:ext>
            </a:extLst>
          </p:cNvPr>
          <p:cNvSpPr>
            <a:spLocks noGrp="1"/>
          </p:cNvSpPr>
          <p:nvPr>
            <p:ph type="sldNum" sz="quarter" idx="12"/>
          </p:nvPr>
        </p:nvSpPr>
        <p:spPr/>
        <p:txBody>
          <a:bodyPr/>
          <a:lstStyle/>
          <a:p>
            <a:fld id="{294A09A9-5501-47C1-A89A-A340965A2BE2}" type="slidenum">
              <a:rPr lang="en-US" smtClean="0"/>
              <a:pPr/>
              <a:t>5</a:t>
            </a:fld>
            <a:endParaRPr lang="en-US" dirty="0"/>
          </a:p>
        </p:txBody>
      </p:sp>
    </p:spTree>
    <p:extLst>
      <p:ext uri="{BB962C8B-B14F-4D97-AF65-F5344CB8AC3E}">
        <p14:creationId xmlns:p14="http://schemas.microsoft.com/office/powerpoint/2010/main" val="939006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286B6C2-97B2-D6E4-9488-B9326D280F22}"/>
              </a:ext>
            </a:extLst>
          </p:cNvPr>
          <p:cNvSpPr/>
          <p:nvPr/>
        </p:nvSpPr>
        <p:spPr>
          <a:xfrm>
            <a:off x="4922727" y="5059679"/>
            <a:ext cx="6976997" cy="1306285"/>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7544B75-4679-1F79-C4B7-B134A63EB85C}"/>
              </a:ext>
            </a:extLst>
          </p:cNvPr>
          <p:cNvSpPr/>
          <p:nvPr/>
        </p:nvSpPr>
        <p:spPr>
          <a:xfrm>
            <a:off x="4922728" y="3589703"/>
            <a:ext cx="6976998" cy="1306285"/>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24B446E-6DB8-01D4-CAB1-F77CFB0C87D4}"/>
              </a:ext>
            </a:extLst>
          </p:cNvPr>
          <p:cNvSpPr/>
          <p:nvPr/>
        </p:nvSpPr>
        <p:spPr>
          <a:xfrm>
            <a:off x="4922728" y="2129343"/>
            <a:ext cx="6976998" cy="1306285"/>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itle 1">
            <a:extLst>
              <a:ext uri="{FF2B5EF4-FFF2-40B4-BE49-F238E27FC236}">
                <a16:creationId xmlns:a16="http://schemas.microsoft.com/office/drawing/2014/main" id="{358DF097-8C8F-CDD9-D12C-EE58E99657A8}"/>
              </a:ext>
            </a:extLst>
          </p:cNvPr>
          <p:cNvSpPr>
            <a:spLocks noGrp="1"/>
          </p:cNvSpPr>
          <p:nvPr>
            <p:ph type="title"/>
          </p:nvPr>
        </p:nvSpPr>
        <p:spPr>
          <a:xfrm>
            <a:off x="4752062" y="187768"/>
            <a:ext cx="5861137" cy="1941577"/>
          </a:xfrm>
        </p:spPr>
        <p:txBody>
          <a:bodyPr/>
          <a:lstStyle/>
          <a:p>
            <a:r>
              <a:rPr lang="en-US" cap="none" dirty="0">
                <a:solidFill>
                  <a:schemeClr val="accent3">
                    <a:lumMod val="50000"/>
                  </a:schemeClr>
                </a:solidFill>
              </a:rPr>
              <a:t>Policy Failures That Enable Harm</a:t>
            </a:r>
          </a:p>
        </p:txBody>
      </p:sp>
      <p:pic>
        <p:nvPicPr>
          <p:cNvPr id="10" name="Content Placeholder 9">
            <a:extLst>
              <a:ext uri="{FF2B5EF4-FFF2-40B4-BE49-F238E27FC236}">
                <a16:creationId xmlns:a16="http://schemas.microsoft.com/office/drawing/2014/main" id="{997F1B41-A578-742B-1E42-862F34B39865}"/>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colorTemperature colorTemp="72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l="293" t="27099" r="-1088" b="15522"/>
          <a:stretch>
            <a:fillRect/>
          </a:stretch>
        </p:blipFill>
        <p:spPr>
          <a:xfrm>
            <a:off x="1" y="0"/>
            <a:ext cx="4572000" cy="6857999"/>
          </a:xfrm>
          <a:noFill/>
          <a:ln>
            <a:solidFill>
              <a:schemeClr val="accent1"/>
            </a:solidFill>
          </a:ln>
          <a:effectLst>
            <a:softEdge rad="139700"/>
          </a:effectLst>
          <a:scene3d>
            <a:camera prst="orthographicFront"/>
            <a:lightRig rig="threePt" dir="t"/>
          </a:scene3d>
          <a:sp3d/>
        </p:spPr>
      </p:pic>
      <p:sp>
        <p:nvSpPr>
          <p:cNvPr id="5" name="Slide Number Placeholder 4">
            <a:extLst>
              <a:ext uri="{FF2B5EF4-FFF2-40B4-BE49-F238E27FC236}">
                <a16:creationId xmlns:a16="http://schemas.microsoft.com/office/drawing/2014/main" id="{40254F27-1DFE-1E7F-DCA8-340F5B8AE653}"/>
              </a:ext>
            </a:extLst>
          </p:cNvPr>
          <p:cNvSpPr>
            <a:spLocks noGrp="1"/>
          </p:cNvSpPr>
          <p:nvPr>
            <p:ph type="sldNum" sz="quarter" idx="12"/>
          </p:nvPr>
        </p:nvSpPr>
        <p:spPr>
          <a:xfrm>
            <a:off x="4724400" y="6356350"/>
            <a:ext cx="2743200" cy="365125"/>
          </a:xfrm>
        </p:spPr>
        <p:txBody>
          <a:bodyPr anchor="ctr">
            <a:normAutofit/>
          </a:bodyPr>
          <a:lstStyle/>
          <a:p>
            <a:pPr>
              <a:spcAft>
                <a:spcPts val="600"/>
              </a:spcAft>
            </a:pPr>
            <a:fld id="{294A09A9-5501-47C1-A89A-A340965A2BE2}" type="slidenum">
              <a:rPr lang="en-US" smtClean="0"/>
              <a:pPr>
                <a:spcAft>
                  <a:spcPts val="600"/>
                </a:spcAft>
              </a:pPr>
              <a:t>6</a:t>
            </a:fld>
            <a:endParaRPr lang="en-US"/>
          </a:p>
        </p:txBody>
      </p:sp>
      <p:sp>
        <p:nvSpPr>
          <p:cNvPr id="18" name="Content Placeholder 17">
            <a:extLst>
              <a:ext uri="{FF2B5EF4-FFF2-40B4-BE49-F238E27FC236}">
                <a16:creationId xmlns:a16="http://schemas.microsoft.com/office/drawing/2014/main" id="{15079C36-8E04-D880-D109-4BF1D0A77218}"/>
              </a:ext>
            </a:extLst>
          </p:cNvPr>
          <p:cNvSpPr>
            <a:spLocks noGrp="1"/>
          </p:cNvSpPr>
          <p:nvPr>
            <p:ph idx="10"/>
          </p:nvPr>
        </p:nvSpPr>
        <p:spPr>
          <a:xfrm>
            <a:off x="4922728" y="2129344"/>
            <a:ext cx="6976998" cy="4351667"/>
          </a:xfrm>
        </p:spPr>
        <p:txBody>
          <a:bodyPr>
            <a:normAutofit fontScale="92500" lnSpcReduction="20000"/>
          </a:bodyPr>
          <a:lstStyle/>
          <a:p>
            <a:pPr>
              <a:lnSpc>
                <a:spcPct val="150000"/>
              </a:lnSpc>
            </a:pPr>
            <a:r>
              <a:rPr lang="en-GB" sz="1500" b="1" dirty="0">
                <a:solidFill>
                  <a:schemeClr val="accent3">
                    <a:lumMod val="75000"/>
                  </a:schemeClr>
                </a:solidFill>
              </a:rPr>
              <a:t>Whistleblowing (NHS Constitution, 2015)</a:t>
            </a:r>
          </a:p>
          <a:p>
            <a:pPr>
              <a:lnSpc>
                <a:spcPct val="150000"/>
              </a:lnSpc>
            </a:pPr>
            <a:r>
              <a:rPr lang="en-GB" sz="1200" dirty="0"/>
              <a:t>Policies were ignored, despite being formally protected, with deference taking precedence over protocol. The policy did not give confidence that when concerns were raised action would be taken (NHS England, 2015)</a:t>
            </a:r>
          </a:p>
          <a:p>
            <a:pPr>
              <a:lnSpc>
                <a:spcPct val="150000"/>
              </a:lnSpc>
            </a:pPr>
            <a:r>
              <a:rPr lang="en-GB" sz="1500" b="1" dirty="0">
                <a:solidFill>
                  <a:schemeClr val="accent3">
                    <a:lumMod val="75000"/>
                  </a:schemeClr>
                </a:solidFill>
              </a:rPr>
              <a:t>CQC Regulatory Oversight </a:t>
            </a:r>
          </a:p>
          <a:p>
            <a:pPr>
              <a:lnSpc>
                <a:spcPct val="150000"/>
              </a:lnSpc>
            </a:pPr>
            <a:r>
              <a:rPr lang="en-GB" sz="1400" dirty="0"/>
              <a:t>The Care Quality Commission did not find any signs of deteriorating standards. Reactive inspection models failed to pick up patterns of harm in a specialist neonatal setting (CQC, 2016)</a:t>
            </a:r>
          </a:p>
          <a:p>
            <a:pPr>
              <a:lnSpc>
                <a:spcPct val="150000"/>
              </a:lnSpc>
            </a:pPr>
            <a:r>
              <a:rPr lang="en-GB" sz="1400" b="1" dirty="0">
                <a:solidFill>
                  <a:schemeClr val="accent3">
                    <a:lumMod val="75000"/>
                  </a:schemeClr>
                </a:solidFill>
              </a:rPr>
              <a:t>Freedom to speak up (2016)</a:t>
            </a:r>
          </a:p>
          <a:p>
            <a:pPr>
              <a:lnSpc>
                <a:spcPct val="150000"/>
              </a:lnSpc>
            </a:pPr>
            <a:r>
              <a:rPr lang="en-GB" sz="1400" dirty="0"/>
              <a:t>Unfortunately, since the appointment of this independent guardian role only took place after the incident occurred, there were no facilities in place to safely and independently voice issues while there was a clear and urgent need to do so.</a:t>
            </a:r>
          </a:p>
          <a:p>
            <a:pPr>
              <a:lnSpc>
                <a:spcPct val="150000"/>
              </a:lnSpc>
            </a:pPr>
            <a:endParaRPr lang="en-GB" sz="1400" b="1" dirty="0">
              <a:solidFill>
                <a:schemeClr val="accent3">
                  <a:lumMod val="75000"/>
                </a:schemeClr>
              </a:solidFill>
            </a:endParaRPr>
          </a:p>
          <a:p>
            <a:pPr>
              <a:lnSpc>
                <a:spcPct val="150000"/>
              </a:lnSpc>
            </a:pPr>
            <a:endParaRPr lang="en-GB" sz="1400" b="1" dirty="0">
              <a:solidFill>
                <a:schemeClr val="accent3">
                  <a:lumMod val="75000"/>
                </a:schemeClr>
              </a:solidFill>
            </a:endParaRPr>
          </a:p>
          <a:p>
            <a:pPr>
              <a:lnSpc>
                <a:spcPct val="170000"/>
              </a:lnSpc>
            </a:pPr>
            <a:endParaRPr lang="en-GB" sz="1400" b="1" dirty="0">
              <a:solidFill>
                <a:schemeClr val="accent3">
                  <a:lumMod val="75000"/>
                </a:schemeClr>
              </a:solidFill>
            </a:endParaRPr>
          </a:p>
          <a:p>
            <a:pPr>
              <a:lnSpc>
                <a:spcPct val="170000"/>
              </a:lnSpc>
            </a:pPr>
            <a:endParaRPr lang="en-GB" sz="2800" dirty="0"/>
          </a:p>
          <a:p>
            <a:endParaRPr lang="en-GB" dirty="0"/>
          </a:p>
        </p:txBody>
      </p:sp>
      <p:cxnSp>
        <p:nvCxnSpPr>
          <p:cNvPr id="14" name="Straight Connector 13">
            <a:extLst>
              <a:ext uri="{FF2B5EF4-FFF2-40B4-BE49-F238E27FC236}">
                <a16:creationId xmlns:a16="http://schemas.microsoft.com/office/drawing/2014/main" id="{8A148E35-B4EE-F075-B637-56543B23A83C}"/>
              </a:ext>
            </a:extLst>
          </p:cNvPr>
          <p:cNvCxnSpPr>
            <a:cxnSpLocks/>
          </p:cNvCxnSpPr>
          <p:nvPr/>
        </p:nvCxnSpPr>
        <p:spPr>
          <a:xfrm>
            <a:off x="4922727" y="2129343"/>
            <a:ext cx="0" cy="1299657"/>
          </a:xfrm>
          <a:prstGeom prst="line">
            <a:avLst/>
          </a:prstGeom>
          <a:ln w="41275">
            <a:solidFill>
              <a:schemeClr val="accent3">
                <a:lumMod val="50000"/>
              </a:schemeClr>
            </a:solidFill>
          </a:ln>
        </p:spPr>
        <p:style>
          <a:lnRef idx="3">
            <a:schemeClr val="accent3"/>
          </a:lnRef>
          <a:fillRef idx="0">
            <a:schemeClr val="accent3"/>
          </a:fillRef>
          <a:effectRef idx="2">
            <a:schemeClr val="accent3"/>
          </a:effectRef>
          <a:fontRef idx="minor">
            <a:schemeClr val="tx1"/>
          </a:fontRef>
        </p:style>
      </p:cxnSp>
      <p:pic>
        <p:nvPicPr>
          <p:cNvPr id="21" name="Picture 20">
            <a:extLst>
              <a:ext uri="{FF2B5EF4-FFF2-40B4-BE49-F238E27FC236}">
                <a16:creationId xmlns:a16="http://schemas.microsoft.com/office/drawing/2014/main" id="{0B7D5E15-34CD-F8DC-697A-81E2119327FA}"/>
              </a:ext>
            </a:extLst>
          </p:cNvPr>
          <p:cNvPicPr>
            <a:picLocks noChangeAspect="1"/>
          </p:cNvPicPr>
          <p:nvPr/>
        </p:nvPicPr>
        <p:blipFill>
          <a:blip r:embed="rId6"/>
          <a:stretch>
            <a:fillRect/>
          </a:stretch>
        </p:blipFill>
        <p:spPr>
          <a:xfrm>
            <a:off x="4922727" y="3599319"/>
            <a:ext cx="30483" cy="1322947"/>
          </a:xfrm>
          <a:prstGeom prst="rect">
            <a:avLst/>
          </a:prstGeom>
        </p:spPr>
      </p:pic>
      <p:pic>
        <p:nvPicPr>
          <p:cNvPr id="23" name="Picture 22">
            <a:extLst>
              <a:ext uri="{FF2B5EF4-FFF2-40B4-BE49-F238E27FC236}">
                <a16:creationId xmlns:a16="http://schemas.microsoft.com/office/drawing/2014/main" id="{AD396195-1DAB-FEC4-EF55-38EE90A78294}"/>
              </a:ext>
            </a:extLst>
          </p:cNvPr>
          <p:cNvPicPr>
            <a:picLocks noChangeAspect="1"/>
          </p:cNvPicPr>
          <p:nvPr/>
        </p:nvPicPr>
        <p:blipFill>
          <a:blip r:embed="rId6"/>
          <a:stretch>
            <a:fillRect/>
          </a:stretch>
        </p:blipFill>
        <p:spPr>
          <a:xfrm>
            <a:off x="4922727" y="5059681"/>
            <a:ext cx="30483" cy="1322947"/>
          </a:xfrm>
          <a:prstGeom prst="rect">
            <a:avLst/>
          </a:prstGeom>
        </p:spPr>
      </p:pic>
    </p:spTree>
    <p:extLst>
      <p:ext uri="{BB962C8B-B14F-4D97-AF65-F5344CB8AC3E}">
        <p14:creationId xmlns:p14="http://schemas.microsoft.com/office/powerpoint/2010/main" val="2814763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7DF77509-CB31-4B99-D058-ED5E07C8D56D}"/>
              </a:ext>
            </a:extLst>
          </p:cNvPr>
          <p:cNvSpPr>
            <a:spLocks noGrp="1"/>
          </p:cNvSpPr>
          <p:nvPr>
            <p:ph type="title"/>
          </p:nvPr>
        </p:nvSpPr>
        <p:spPr>
          <a:xfrm>
            <a:off x="381000" y="42672"/>
            <a:ext cx="11430000" cy="1941577"/>
          </a:xfrm>
        </p:spPr>
        <p:txBody>
          <a:bodyPr anchor="ctr">
            <a:normAutofit/>
          </a:bodyPr>
          <a:lstStyle/>
          <a:p>
            <a:r>
              <a:rPr lang="en-US" cap="none" dirty="0">
                <a:solidFill>
                  <a:schemeClr val="accent3">
                    <a:lumMod val="50000"/>
                  </a:schemeClr>
                </a:solidFill>
              </a:rPr>
              <a:t>Impact On Quality Efficiency And Equity</a:t>
            </a:r>
          </a:p>
        </p:txBody>
      </p:sp>
      <p:pic>
        <p:nvPicPr>
          <p:cNvPr id="5" name="Picture Placeholder 4">
            <a:extLst>
              <a:ext uri="{FF2B5EF4-FFF2-40B4-BE49-F238E27FC236}">
                <a16:creationId xmlns:a16="http://schemas.microsoft.com/office/drawing/2014/main" id="{4FA34DE9-5807-AA72-71C6-D7E800FC6745}"/>
              </a:ext>
            </a:extLst>
          </p:cNvPr>
          <p:cNvPicPr>
            <a:picLocks noGrp="1" noChangeAspect="1"/>
          </p:cNvPicPr>
          <p:nvPr>
            <p:ph idx="10"/>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817" r="14688"/>
          <a:stretch>
            <a:fillRect/>
          </a:stretch>
        </p:blipFill>
        <p:spPr>
          <a:xfrm>
            <a:off x="6425417" y="2208897"/>
            <a:ext cx="4714785" cy="3988349"/>
          </a:xfrm>
          <a:noFill/>
        </p:spPr>
      </p:pic>
      <p:sp>
        <p:nvSpPr>
          <p:cNvPr id="18" name="Slide Number Placeholder 4">
            <a:extLst>
              <a:ext uri="{FF2B5EF4-FFF2-40B4-BE49-F238E27FC236}">
                <a16:creationId xmlns:a16="http://schemas.microsoft.com/office/drawing/2014/main" id="{7D2805F2-F3F7-CA81-CD79-C1902A2A79C5}"/>
              </a:ext>
            </a:extLst>
          </p:cNvPr>
          <p:cNvSpPr>
            <a:spLocks noGrp="1"/>
          </p:cNvSpPr>
          <p:nvPr>
            <p:ph type="sldNum" sz="quarter" idx="12"/>
          </p:nvPr>
        </p:nvSpPr>
        <p:spPr>
          <a:xfrm>
            <a:off x="4724400" y="6356350"/>
            <a:ext cx="2743200" cy="365125"/>
          </a:xfrm>
        </p:spPr>
        <p:txBody>
          <a:bodyPr anchor="ctr">
            <a:normAutofit/>
          </a:bodyPr>
          <a:lstStyle/>
          <a:p>
            <a:pPr>
              <a:spcAft>
                <a:spcPts val="600"/>
              </a:spcAft>
            </a:pPr>
            <a:fld id="{294A09A9-5501-47C1-A89A-A340965A2BE2}" type="slidenum">
              <a:rPr lang="en-US" smtClean="0"/>
              <a:pPr>
                <a:spcAft>
                  <a:spcPts val="600"/>
                </a:spcAft>
              </a:pPr>
              <a:t>7</a:t>
            </a:fld>
            <a:endParaRPr lang="en-US"/>
          </a:p>
        </p:txBody>
      </p:sp>
      <p:sp>
        <p:nvSpPr>
          <p:cNvPr id="6" name="Rectangle 5">
            <a:extLst>
              <a:ext uri="{FF2B5EF4-FFF2-40B4-BE49-F238E27FC236}">
                <a16:creationId xmlns:a16="http://schemas.microsoft.com/office/drawing/2014/main" id="{550ADBCE-0F99-36C3-C047-C1477400649C}"/>
              </a:ext>
            </a:extLst>
          </p:cNvPr>
          <p:cNvSpPr/>
          <p:nvPr/>
        </p:nvSpPr>
        <p:spPr>
          <a:xfrm>
            <a:off x="457200" y="1817914"/>
            <a:ext cx="2286000" cy="2743200"/>
          </a:xfrm>
          <a:prstGeom prst="rect">
            <a:avLst/>
          </a:prstGeom>
          <a:solidFill>
            <a:schemeClr val="accent1">
              <a:lumMod val="40000"/>
              <a:lumOff val="60000"/>
              <a:alpha val="75000"/>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6"/>
          </a:lnRef>
          <a:fillRef idx="1">
            <a:schemeClr val="lt1"/>
          </a:fillRef>
          <a:effectRef idx="0">
            <a:schemeClr val="accent6"/>
          </a:effectRef>
          <a:fontRef idx="minor">
            <a:schemeClr val="dk1"/>
          </a:fontRef>
        </p:style>
        <p:txBody>
          <a:bodyPr rtlCol="0" anchor="t" anchorCtr="0"/>
          <a:lstStyle/>
          <a:p>
            <a:r>
              <a:rPr lang="en-GB" b="1" dirty="0">
                <a:solidFill>
                  <a:schemeClr val="accent3">
                    <a:lumMod val="75000"/>
                  </a:schemeClr>
                </a:solidFill>
              </a:rPr>
              <a:t>Quality</a:t>
            </a:r>
          </a:p>
          <a:p>
            <a:r>
              <a:rPr lang="en-GB" sz="1400" dirty="0">
                <a:solidFill>
                  <a:schemeClr val="tx1"/>
                </a:solidFill>
              </a:rPr>
              <a:t>Poor governance and lack of RCA enabled continuing damage. Culture of safety collapsed due to leadership denial and institutional defensiveness. This is in line with fundamental quality and safety principles (Vincent, 2010)</a:t>
            </a:r>
          </a:p>
        </p:txBody>
      </p:sp>
      <p:sp>
        <p:nvSpPr>
          <p:cNvPr id="7" name="Rectangle 6">
            <a:extLst>
              <a:ext uri="{FF2B5EF4-FFF2-40B4-BE49-F238E27FC236}">
                <a16:creationId xmlns:a16="http://schemas.microsoft.com/office/drawing/2014/main" id="{31B6D589-1CD4-1AEB-4176-B58138089701}"/>
              </a:ext>
            </a:extLst>
          </p:cNvPr>
          <p:cNvSpPr/>
          <p:nvPr/>
        </p:nvSpPr>
        <p:spPr>
          <a:xfrm>
            <a:off x="3178629" y="1817914"/>
            <a:ext cx="2286000" cy="2743200"/>
          </a:xfrm>
          <a:prstGeom prst="rect">
            <a:avLst/>
          </a:prstGeom>
          <a:solidFill>
            <a:schemeClr val="accent1">
              <a:lumMod val="40000"/>
              <a:lumOff val="60000"/>
              <a:alpha val="75000"/>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6"/>
          </a:lnRef>
          <a:fillRef idx="1">
            <a:schemeClr val="lt1"/>
          </a:fillRef>
          <a:effectRef idx="0">
            <a:schemeClr val="accent6"/>
          </a:effectRef>
          <a:fontRef idx="minor">
            <a:schemeClr val="dk1"/>
          </a:fontRef>
        </p:style>
        <p:txBody>
          <a:bodyPr rtlCol="0" anchor="t" anchorCtr="0"/>
          <a:lstStyle/>
          <a:p>
            <a:r>
              <a:rPr lang="en-GB" b="1" dirty="0">
                <a:solidFill>
                  <a:schemeClr val="accent3">
                    <a:lumMod val="75000"/>
                  </a:schemeClr>
                </a:solidFill>
              </a:rPr>
              <a:t>Efficiency</a:t>
            </a:r>
          </a:p>
          <a:p>
            <a:r>
              <a:rPr lang="en-GB" sz="1400" dirty="0"/>
              <a:t>Neglected action repaid with greater financial consequence: criminal investigation, Thirlwall enquiry, civil claims and damage to reputation far exceeded costs of accelerated action (Thirlwall, 2024)</a:t>
            </a:r>
          </a:p>
          <a:p>
            <a:endParaRPr lang="en-GB" b="1" dirty="0">
              <a:solidFill>
                <a:schemeClr val="accent3">
                  <a:lumMod val="75000"/>
                </a:schemeClr>
              </a:solidFill>
            </a:endParaRPr>
          </a:p>
        </p:txBody>
      </p:sp>
      <p:sp>
        <p:nvSpPr>
          <p:cNvPr id="8" name="Rectangle 7">
            <a:extLst>
              <a:ext uri="{FF2B5EF4-FFF2-40B4-BE49-F238E27FC236}">
                <a16:creationId xmlns:a16="http://schemas.microsoft.com/office/drawing/2014/main" id="{36FB7580-60B7-3219-D60B-682ED3DB5A66}"/>
              </a:ext>
            </a:extLst>
          </p:cNvPr>
          <p:cNvSpPr/>
          <p:nvPr/>
        </p:nvSpPr>
        <p:spPr>
          <a:xfrm>
            <a:off x="457200" y="4873752"/>
            <a:ext cx="5007429" cy="1311614"/>
          </a:xfrm>
          <a:prstGeom prst="rect">
            <a:avLst/>
          </a:prstGeom>
          <a:solidFill>
            <a:schemeClr val="accent1">
              <a:lumMod val="40000"/>
              <a:lumOff val="60000"/>
              <a:alpha val="75000"/>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6"/>
          </a:lnRef>
          <a:fillRef idx="1">
            <a:schemeClr val="lt1"/>
          </a:fillRef>
          <a:effectRef idx="0">
            <a:schemeClr val="accent6"/>
          </a:effectRef>
          <a:fontRef idx="minor">
            <a:schemeClr val="dk1"/>
          </a:fontRef>
        </p:style>
        <p:txBody>
          <a:bodyPr rtlCol="0" anchor="t" anchorCtr="0"/>
          <a:lstStyle/>
          <a:p>
            <a:r>
              <a:rPr lang="en-GB" b="1" dirty="0">
                <a:solidFill>
                  <a:schemeClr val="accent3">
                    <a:lumMod val="75000"/>
                  </a:schemeClr>
                </a:solidFill>
              </a:rPr>
              <a:t>Equity</a:t>
            </a:r>
          </a:p>
          <a:p>
            <a:r>
              <a:rPr lang="en-GB" sz="1400" dirty="0"/>
              <a:t>Vulnerable neonates unable to speak up for themselves, failed by systems meant to serve and protect. The least able patients, placed at great risk</a:t>
            </a:r>
          </a:p>
          <a:p>
            <a:endParaRPr lang="en-GB" b="1" dirty="0">
              <a:solidFill>
                <a:schemeClr val="accent3">
                  <a:lumMod val="75000"/>
                </a:schemeClr>
              </a:solidFill>
            </a:endParaRPr>
          </a:p>
        </p:txBody>
      </p:sp>
    </p:spTree>
    <p:extLst>
      <p:ext uri="{BB962C8B-B14F-4D97-AF65-F5344CB8AC3E}">
        <p14:creationId xmlns:p14="http://schemas.microsoft.com/office/powerpoint/2010/main" val="1752948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A817D5F-B069-1E86-CE3F-6B1B267CF93F}"/>
              </a:ext>
            </a:extLst>
          </p:cNvPr>
          <p:cNvSpPr>
            <a:spLocks noGrp="1"/>
          </p:cNvSpPr>
          <p:nvPr>
            <p:ph type="title"/>
          </p:nvPr>
        </p:nvSpPr>
        <p:spPr>
          <a:xfrm>
            <a:off x="381000" y="42672"/>
            <a:ext cx="11430000" cy="1941577"/>
          </a:xfrm>
        </p:spPr>
        <p:txBody>
          <a:bodyPr anchor="ctr">
            <a:normAutofit/>
          </a:bodyPr>
          <a:lstStyle/>
          <a:p>
            <a:r>
              <a:rPr lang="en-GB" cap="none" dirty="0">
                <a:solidFill>
                  <a:schemeClr val="accent3">
                    <a:lumMod val="50000"/>
                  </a:schemeClr>
                </a:solidFill>
              </a:rPr>
              <a:t>The Donabedian Model: A Framework For Evaluation (Donabedian, 1988) </a:t>
            </a:r>
          </a:p>
        </p:txBody>
      </p:sp>
      <p:sp>
        <p:nvSpPr>
          <p:cNvPr id="5" name="Slide Number Placeholder 4">
            <a:extLst>
              <a:ext uri="{FF2B5EF4-FFF2-40B4-BE49-F238E27FC236}">
                <a16:creationId xmlns:a16="http://schemas.microsoft.com/office/drawing/2014/main" id="{042E4783-8BC1-AF41-5E2C-CC2DDAF3FE5C}"/>
              </a:ext>
            </a:extLst>
          </p:cNvPr>
          <p:cNvSpPr>
            <a:spLocks noGrp="1"/>
          </p:cNvSpPr>
          <p:nvPr>
            <p:ph type="sldNum" sz="quarter" idx="12"/>
          </p:nvPr>
        </p:nvSpPr>
        <p:spPr>
          <a:xfrm>
            <a:off x="4724400" y="6356350"/>
            <a:ext cx="2743200" cy="365125"/>
          </a:xfrm>
        </p:spPr>
        <p:txBody>
          <a:bodyPr anchor="ctr">
            <a:normAutofit/>
          </a:bodyPr>
          <a:lstStyle/>
          <a:p>
            <a:pPr>
              <a:spcAft>
                <a:spcPts val="600"/>
              </a:spcAft>
            </a:pPr>
            <a:fld id="{294A09A9-5501-47C1-A89A-A340965A2BE2}" type="slidenum">
              <a:rPr lang="en-US" smtClean="0"/>
              <a:pPr>
                <a:spcAft>
                  <a:spcPts val="600"/>
                </a:spcAft>
              </a:pPr>
              <a:t>8</a:t>
            </a:fld>
            <a:endParaRPr lang="en-US" dirty="0"/>
          </a:p>
        </p:txBody>
      </p:sp>
      <p:sp>
        <p:nvSpPr>
          <p:cNvPr id="8" name="Rectangle 7">
            <a:extLst>
              <a:ext uri="{FF2B5EF4-FFF2-40B4-BE49-F238E27FC236}">
                <a16:creationId xmlns:a16="http://schemas.microsoft.com/office/drawing/2014/main" id="{C6E46255-5AB5-61AC-A123-DCD502B61763}"/>
              </a:ext>
            </a:extLst>
          </p:cNvPr>
          <p:cNvSpPr/>
          <p:nvPr/>
        </p:nvSpPr>
        <p:spPr>
          <a:xfrm>
            <a:off x="723014" y="2179673"/>
            <a:ext cx="2828260" cy="2488019"/>
          </a:xfrm>
          <a:prstGeom prst="rect">
            <a:avLst/>
          </a:prstGeom>
          <a:solidFill>
            <a:schemeClr val="accent6">
              <a:lumMod val="60000"/>
              <a:lumOff val="40000"/>
              <a:alpha val="55000"/>
            </a:schemeClr>
          </a:solidFill>
          <a:ln>
            <a:noFill/>
          </a:ln>
          <a:effectLst>
            <a:softEdge rad="0"/>
          </a:effectLst>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r>
              <a:rPr lang="en-GB" b="1" dirty="0">
                <a:solidFill>
                  <a:schemeClr val="accent3">
                    <a:lumMod val="75000"/>
                  </a:schemeClr>
                </a:solidFill>
              </a:rPr>
              <a:t>Structure</a:t>
            </a:r>
          </a:p>
          <a:p>
            <a:endParaRPr lang="en-GB" b="1" dirty="0">
              <a:solidFill>
                <a:schemeClr val="accent3">
                  <a:lumMod val="75000"/>
                </a:schemeClr>
              </a:solidFill>
            </a:endParaRPr>
          </a:p>
          <a:p>
            <a:pPr marL="285750" indent="-285750">
              <a:buFont typeface="Arial" panose="020B0604020202020204" pitchFamily="34" charset="0"/>
              <a:buChar char="•"/>
            </a:pPr>
            <a:r>
              <a:rPr lang="en-GB" sz="1400" dirty="0">
                <a:solidFill>
                  <a:schemeClr val="tx1"/>
                </a:solidFill>
              </a:rPr>
              <a:t>Short of staff in unit</a:t>
            </a:r>
          </a:p>
          <a:p>
            <a:pPr marL="285750" indent="-285750">
              <a:buFont typeface="Arial" panose="020B0604020202020204" pitchFamily="34" charset="0"/>
              <a:buChar char="•"/>
            </a:pPr>
            <a:r>
              <a:rPr lang="en-GB" sz="1400" dirty="0">
                <a:solidFill>
                  <a:schemeClr val="tx1"/>
                </a:solidFill>
              </a:rPr>
              <a:t> no independent lead on safeguarding</a:t>
            </a:r>
          </a:p>
          <a:p>
            <a:pPr marL="285750" indent="-285750">
              <a:buFont typeface="Arial" panose="020B0604020202020204" pitchFamily="34" charset="0"/>
              <a:buChar char="•"/>
            </a:pPr>
            <a:r>
              <a:rPr lang="en-GB" sz="1400" dirty="0">
                <a:solidFill>
                  <a:schemeClr val="tx1"/>
                </a:solidFill>
              </a:rPr>
              <a:t>senior medical cover inadequate</a:t>
            </a:r>
          </a:p>
          <a:p>
            <a:pPr marL="285750" indent="-285750">
              <a:buFont typeface="Arial" panose="020B0604020202020204" pitchFamily="34" charset="0"/>
              <a:buChar char="•"/>
            </a:pPr>
            <a:r>
              <a:rPr lang="en-GB" sz="1400" dirty="0">
                <a:solidFill>
                  <a:schemeClr val="tx1"/>
                </a:solidFill>
              </a:rPr>
              <a:t>lack of external review process</a:t>
            </a:r>
          </a:p>
          <a:p>
            <a:pPr algn="just"/>
            <a:r>
              <a:rPr lang="en-GB" sz="1400" dirty="0">
                <a:solidFill>
                  <a:schemeClr val="tx1"/>
                </a:solidFill>
              </a:rPr>
              <a:t>                        (Thirlwall, 2024)</a:t>
            </a:r>
          </a:p>
          <a:p>
            <a:endParaRPr lang="en-GB" sz="1400" dirty="0">
              <a:solidFill>
                <a:schemeClr val="tx1"/>
              </a:solidFill>
            </a:endParaRPr>
          </a:p>
        </p:txBody>
      </p:sp>
      <p:sp>
        <p:nvSpPr>
          <p:cNvPr id="9" name="Rectangle 8">
            <a:extLst>
              <a:ext uri="{FF2B5EF4-FFF2-40B4-BE49-F238E27FC236}">
                <a16:creationId xmlns:a16="http://schemas.microsoft.com/office/drawing/2014/main" id="{88A66E18-C801-B944-14AC-E6F1340EA066}"/>
              </a:ext>
            </a:extLst>
          </p:cNvPr>
          <p:cNvSpPr/>
          <p:nvPr/>
        </p:nvSpPr>
        <p:spPr>
          <a:xfrm>
            <a:off x="4051005" y="2179673"/>
            <a:ext cx="2828260" cy="2488019"/>
          </a:xfrm>
          <a:prstGeom prst="rect">
            <a:avLst/>
          </a:prstGeom>
          <a:solidFill>
            <a:schemeClr val="accent6">
              <a:lumMod val="60000"/>
              <a:lumOff val="40000"/>
              <a:alpha val="5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r>
              <a:rPr lang="en-GB" b="1" dirty="0">
                <a:solidFill>
                  <a:schemeClr val="accent3">
                    <a:lumMod val="75000"/>
                  </a:schemeClr>
                </a:solidFill>
              </a:rPr>
              <a:t>Process</a:t>
            </a:r>
          </a:p>
          <a:p>
            <a:endParaRPr lang="en-GB" b="1" dirty="0">
              <a:solidFill>
                <a:schemeClr val="accent3">
                  <a:lumMod val="75000"/>
                </a:schemeClr>
              </a:solidFill>
            </a:endParaRPr>
          </a:p>
          <a:p>
            <a:pPr marL="285750" indent="-285750">
              <a:buFont typeface="Arial" panose="020B0604020202020204" pitchFamily="34" charset="0"/>
              <a:buChar char="•"/>
            </a:pPr>
            <a:r>
              <a:rPr lang="en-GB" sz="1400" dirty="0">
                <a:solidFill>
                  <a:schemeClr val="tx1"/>
                </a:solidFill>
              </a:rPr>
              <a:t>Unfollowed up incident reports</a:t>
            </a:r>
          </a:p>
          <a:p>
            <a:pPr marL="285750" indent="-285750">
              <a:buFont typeface="Arial" panose="020B0604020202020204" pitchFamily="34" charset="0"/>
              <a:buChar char="•"/>
            </a:pPr>
            <a:r>
              <a:rPr lang="en-GB" sz="1400" dirty="0">
                <a:solidFill>
                  <a:schemeClr val="tx1"/>
                </a:solidFill>
              </a:rPr>
              <a:t>ignored clinician warning</a:t>
            </a:r>
          </a:p>
          <a:p>
            <a:pPr marL="285750" indent="-285750">
              <a:buFont typeface="Arial" panose="020B0604020202020204" pitchFamily="34" charset="0"/>
              <a:buChar char="•"/>
            </a:pPr>
            <a:r>
              <a:rPr lang="en-GB" sz="1400" dirty="0">
                <a:solidFill>
                  <a:schemeClr val="tx1"/>
                </a:solidFill>
              </a:rPr>
              <a:t>No timely root cause analysis</a:t>
            </a:r>
          </a:p>
          <a:p>
            <a:pPr marL="285750" indent="-285750">
              <a:buFont typeface="Arial" panose="020B0604020202020204" pitchFamily="34" charset="0"/>
              <a:buChar char="•"/>
            </a:pPr>
            <a:r>
              <a:rPr lang="en-GB" sz="1400" dirty="0">
                <a:solidFill>
                  <a:schemeClr val="tx1"/>
                </a:solidFill>
              </a:rPr>
              <a:t>no external escalation</a:t>
            </a:r>
          </a:p>
          <a:p>
            <a:endParaRPr lang="en-GB" b="1" dirty="0">
              <a:solidFill>
                <a:schemeClr val="accent3">
                  <a:lumMod val="75000"/>
                </a:schemeClr>
              </a:solidFill>
            </a:endParaRPr>
          </a:p>
        </p:txBody>
      </p:sp>
      <p:sp>
        <p:nvSpPr>
          <p:cNvPr id="10" name="Rectangle 9">
            <a:extLst>
              <a:ext uri="{FF2B5EF4-FFF2-40B4-BE49-F238E27FC236}">
                <a16:creationId xmlns:a16="http://schemas.microsoft.com/office/drawing/2014/main" id="{C87193EF-A5A7-320C-0509-B97EB60B181B}"/>
              </a:ext>
            </a:extLst>
          </p:cNvPr>
          <p:cNvSpPr/>
          <p:nvPr/>
        </p:nvSpPr>
        <p:spPr>
          <a:xfrm>
            <a:off x="723014" y="4890977"/>
            <a:ext cx="6156251" cy="1552353"/>
          </a:xfrm>
          <a:prstGeom prst="rect">
            <a:avLst/>
          </a:prstGeom>
          <a:solidFill>
            <a:schemeClr val="accent6">
              <a:lumMod val="60000"/>
              <a:lumOff val="40000"/>
              <a:alpha val="5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numCol="1" rtlCol="0" anchor="t" anchorCtr="0"/>
          <a:lstStyle/>
          <a:p>
            <a:r>
              <a:rPr lang="en-GB" b="1" dirty="0">
                <a:solidFill>
                  <a:schemeClr val="accent3">
                    <a:lumMod val="75000"/>
                  </a:schemeClr>
                </a:solidFill>
              </a:rPr>
              <a:t>Outcomes</a:t>
            </a:r>
          </a:p>
          <a:p>
            <a:pPr marL="285750" indent="-285750">
              <a:buFont typeface="Arial" panose="020B0604020202020204" pitchFamily="34" charset="0"/>
              <a:buChar char="•"/>
            </a:pPr>
            <a:endParaRPr lang="en-GB" b="1" dirty="0">
              <a:solidFill>
                <a:schemeClr val="accent3">
                  <a:lumMod val="75000"/>
                </a:schemeClr>
              </a:solidFill>
            </a:endParaRPr>
          </a:p>
          <a:p>
            <a:pPr marL="285750" indent="-285750">
              <a:buFont typeface="Arial" panose="020B0604020202020204" pitchFamily="34" charset="0"/>
              <a:buChar char="•"/>
            </a:pPr>
            <a:r>
              <a:rPr lang="en-GB" sz="1400" b="1" dirty="0">
                <a:solidFill>
                  <a:schemeClr val="tx1"/>
                </a:solidFill>
              </a:rPr>
              <a:t>Seven deaths </a:t>
            </a:r>
          </a:p>
          <a:p>
            <a:pPr marL="285750" indent="-285750">
              <a:buFont typeface="Arial" panose="020B0604020202020204" pitchFamily="34" charset="0"/>
              <a:buChar char="•"/>
            </a:pPr>
            <a:r>
              <a:rPr lang="en-GB" sz="1400" b="1" dirty="0">
                <a:solidFill>
                  <a:schemeClr val="tx1"/>
                </a:solidFill>
              </a:rPr>
              <a:t>Six attempted murder</a:t>
            </a:r>
          </a:p>
          <a:p>
            <a:pPr marL="285750" indent="-285750">
              <a:buFont typeface="Arial" panose="020B0604020202020204" pitchFamily="34" charset="0"/>
              <a:buChar char="•"/>
            </a:pPr>
            <a:r>
              <a:rPr lang="en-GB" sz="1400" b="1" dirty="0">
                <a:solidFill>
                  <a:schemeClr val="tx1"/>
                </a:solidFill>
              </a:rPr>
              <a:t>Irreversible harm to families</a:t>
            </a:r>
          </a:p>
          <a:p>
            <a:pPr marL="285750" indent="-285750">
              <a:buFont typeface="Arial" panose="020B0604020202020204" pitchFamily="34" charset="0"/>
              <a:buChar char="•"/>
            </a:pPr>
            <a:r>
              <a:rPr lang="en-GB" sz="1400" b="1" dirty="0">
                <a:solidFill>
                  <a:schemeClr val="tx1"/>
                </a:solidFill>
              </a:rPr>
              <a:t>Profound loss of public trust in NHS governance.</a:t>
            </a:r>
          </a:p>
          <a:p>
            <a:pPr marL="285750" indent="-285750">
              <a:buFont typeface="Arial" panose="020B0604020202020204" pitchFamily="34" charset="0"/>
              <a:buChar char="•"/>
            </a:pPr>
            <a:endParaRPr lang="en-GB" sz="1400" b="1" dirty="0">
              <a:solidFill>
                <a:schemeClr val="tx1"/>
              </a:solidFill>
            </a:endParaRPr>
          </a:p>
        </p:txBody>
      </p:sp>
      <p:sp>
        <p:nvSpPr>
          <p:cNvPr id="12" name="Rectangle 11">
            <a:extLst>
              <a:ext uri="{FF2B5EF4-FFF2-40B4-BE49-F238E27FC236}">
                <a16:creationId xmlns:a16="http://schemas.microsoft.com/office/drawing/2014/main" id="{1EB19CE9-F3BC-365E-AE7E-136DCAF6DBAC}"/>
              </a:ext>
            </a:extLst>
          </p:cNvPr>
          <p:cNvSpPr/>
          <p:nvPr/>
        </p:nvSpPr>
        <p:spPr>
          <a:xfrm>
            <a:off x="7581014" y="2349795"/>
            <a:ext cx="4008474" cy="4006555"/>
          </a:xfrm>
          <a:prstGeom prst="rect">
            <a:avLst/>
          </a:prstGeom>
          <a:solidFill>
            <a:schemeClr val="accent1">
              <a:lumMod val="20000"/>
              <a:lumOff val="80000"/>
              <a:alpha val="7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endParaRPr lang="en-GB" dirty="0">
              <a:solidFill>
                <a:schemeClr val="tx1"/>
              </a:solidFill>
            </a:endParaRPr>
          </a:p>
          <a:p>
            <a:r>
              <a:rPr lang="en-GB" b="1" dirty="0">
                <a:solidFill>
                  <a:schemeClr val="accent3">
                    <a:lumMod val="75000"/>
                  </a:schemeClr>
                </a:solidFill>
              </a:rPr>
              <a:t>Applying Donabedian</a:t>
            </a:r>
          </a:p>
          <a:p>
            <a:endParaRPr lang="en-GB" dirty="0">
              <a:solidFill>
                <a:schemeClr val="tx1"/>
              </a:solidFill>
            </a:endParaRPr>
          </a:p>
          <a:p>
            <a:r>
              <a:rPr lang="en-GB" dirty="0">
                <a:solidFill>
                  <a:schemeClr val="tx1"/>
                </a:solidFill>
              </a:rPr>
              <a:t>Donabedian's triad demonstrated how defects in structure (staffing, governance) and process (reporting, escalation) lead to catastrophic consequences. Without a sound structure and process, outcomes cannot be monitored to provide assurance of quality.</a:t>
            </a:r>
          </a:p>
          <a:p>
            <a:pPr algn="ctr"/>
            <a:endParaRPr lang="en-GB" dirty="0"/>
          </a:p>
        </p:txBody>
      </p:sp>
      <p:pic>
        <p:nvPicPr>
          <p:cNvPr id="17" name="Graphic 16" descr="Man changing baby with solid fill">
            <a:extLst>
              <a:ext uri="{FF2B5EF4-FFF2-40B4-BE49-F238E27FC236}">
                <a16:creationId xmlns:a16="http://schemas.microsoft.com/office/drawing/2014/main" id="{A9190D25-2C6E-2D1B-47EB-7CC42F60C976}"/>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2916864" y="2207534"/>
            <a:ext cx="634410" cy="634410"/>
          </a:xfrm>
          <a:prstGeom prst="rect">
            <a:avLst/>
          </a:prstGeom>
        </p:spPr>
      </p:pic>
      <p:pic>
        <p:nvPicPr>
          <p:cNvPr id="19" name="Graphic 18" descr="Decision chart with solid fill">
            <a:extLst>
              <a:ext uri="{FF2B5EF4-FFF2-40B4-BE49-F238E27FC236}">
                <a16:creationId xmlns:a16="http://schemas.microsoft.com/office/drawing/2014/main" id="{E4313214-458B-BD7C-CBB4-DB502AD9D55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26372" y="2207534"/>
            <a:ext cx="570232" cy="634410"/>
          </a:xfrm>
          <a:prstGeom prst="rect">
            <a:avLst/>
          </a:prstGeom>
        </p:spPr>
      </p:pic>
      <p:pic>
        <p:nvPicPr>
          <p:cNvPr id="27" name="Graphic 26" descr="Baby with solid fill">
            <a:extLst>
              <a:ext uri="{FF2B5EF4-FFF2-40B4-BE49-F238E27FC236}">
                <a16:creationId xmlns:a16="http://schemas.microsoft.com/office/drawing/2014/main" id="{366CE05F-6070-3697-D2F8-491F921C3AD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253716" y="4935130"/>
            <a:ext cx="590107" cy="563525"/>
          </a:xfrm>
          <a:prstGeom prst="rect">
            <a:avLst/>
          </a:prstGeom>
        </p:spPr>
      </p:pic>
    </p:spTree>
    <p:extLst>
      <p:ext uri="{BB962C8B-B14F-4D97-AF65-F5344CB8AC3E}">
        <p14:creationId xmlns:p14="http://schemas.microsoft.com/office/powerpoint/2010/main" val="668514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2D65-AFDD-13BD-9A2F-9454DCE89B42}"/>
              </a:ext>
            </a:extLst>
          </p:cNvPr>
          <p:cNvSpPr>
            <a:spLocks noGrp="1"/>
          </p:cNvSpPr>
          <p:nvPr>
            <p:ph type="title"/>
          </p:nvPr>
        </p:nvSpPr>
        <p:spPr/>
        <p:txBody>
          <a:bodyPr/>
          <a:lstStyle/>
          <a:p>
            <a:r>
              <a:rPr lang="en-GB" cap="none" dirty="0">
                <a:solidFill>
                  <a:schemeClr val="accent3">
                    <a:lumMod val="50000"/>
                  </a:schemeClr>
                </a:solidFill>
              </a:rPr>
              <a:t>Applying The PDSA Cycle For Systematic Change </a:t>
            </a:r>
          </a:p>
        </p:txBody>
      </p:sp>
      <p:graphicFrame>
        <p:nvGraphicFramePr>
          <p:cNvPr id="5" name="Content Placeholder 4">
            <a:extLst>
              <a:ext uri="{FF2B5EF4-FFF2-40B4-BE49-F238E27FC236}">
                <a16:creationId xmlns:a16="http://schemas.microsoft.com/office/drawing/2014/main" id="{35BCC4BC-8EEC-3830-3C31-DC99B27B7620}"/>
              </a:ext>
            </a:extLst>
          </p:cNvPr>
          <p:cNvGraphicFramePr>
            <a:graphicFrameLocks noGrp="1"/>
          </p:cNvGraphicFramePr>
          <p:nvPr>
            <p:ph idx="1"/>
            <p:extLst>
              <p:ext uri="{D42A27DB-BD31-4B8C-83A1-F6EECF244321}">
                <p14:modId xmlns:p14="http://schemas.microsoft.com/office/powerpoint/2010/main" val="308146307"/>
              </p:ext>
            </p:extLst>
          </p:nvPr>
        </p:nvGraphicFramePr>
        <p:xfrm>
          <a:off x="-319314" y="2309019"/>
          <a:ext cx="7307943" cy="3263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453AFAAE-6C9B-677D-2B47-423F53E27E72}"/>
              </a:ext>
            </a:extLst>
          </p:cNvPr>
          <p:cNvSpPr>
            <a:spLocks noGrp="1"/>
          </p:cNvSpPr>
          <p:nvPr>
            <p:ph type="sldNum" sz="quarter" idx="11"/>
          </p:nvPr>
        </p:nvSpPr>
        <p:spPr/>
        <p:txBody>
          <a:bodyPr/>
          <a:lstStyle/>
          <a:p>
            <a:fld id="{294A09A9-5501-47C1-A89A-A340965A2BE2}" type="slidenum">
              <a:rPr lang="en-US" smtClean="0"/>
              <a:pPr/>
              <a:t>9</a:t>
            </a:fld>
            <a:endParaRPr lang="en-US" dirty="0"/>
          </a:p>
        </p:txBody>
      </p:sp>
      <p:sp>
        <p:nvSpPr>
          <p:cNvPr id="7" name="Rectangle 6">
            <a:extLst>
              <a:ext uri="{FF2B5EF4-FFF2-40B4-BE49-F238E27FC236}">
                <a16:creationId xmlns:a16="http://schemas.microsoft.com/office/drawing/2014/main" id="{7277E506-7860-37EB-A3E7-FCD6F67027D0}"/>
              </a:ext>
            </a:extLst>
          </p:cNvPr>
          <p:cNvSpPr/>
          <p:nvPr/>
        </p:nvSpPr>
        <p:spPr>
          <a:xfrm>
            <a:off x="6357257" y="2155371"/>
            <a:ext cx="4920343" cy="3668486"/>
          </a:xfrm>
          <a:prstGeom prst="rect">
            <a:avLst/>
          </a:prstGeom>
          <a:gradFill>
            <a:gsLst>
              <a:gs pos="11000">
                <a:schemeClr val="accent1">
                  <a:lumMod val="110000"/>
                  <a:satMod val="105000"/>
                  <a:tint val="67000"/>
                  <a:alpha val="26000"/>
                </a:schemeClr>
              </a:gs>
              <a:gs pos="80000">
                <a:schemeClr val="accent1">
                  <a:satMod val="103000"/>
                  <a:tint val="73000"/>
                  <a:lumMod val="86000"/>
                  <a:lumOff val="14000"/>
                </a:schemeClr>
              </a:gs>
              <a:gs pos="100000">
                <a:schemeClr val="accent1">
                  <a:lumMod val="105000"/>
                  <a:satMod val="109000"/>
                  <a:tint val="81000"/>
                </a:schemeClr>
              </a:gs>
            </a:gsLst>
          </a:gradFill>
          <a:ln>
            <a:noFill/>
          </a:ln>
        </p:spPr>
        <p:style>
          <a:lnRef idx="1">
            <a:schemeClr val="accent1"/>
          </a:lnRef>
          <a:fillRef idx="2">
            <a:schemeClr val="accent1"/>
          </a:fillRef>
          <a:effectRef idx="1">
            <a:schemeClr val="accent1"/>
          </a:effectRef>
          <a:fontRef idx="minor">
            <a:schemeClr val="dk1"/>
          </a:fontRef>
        </p:style>
        <p:txBody>
          <a:bodyPr rtlCol="0" anchor="ctr"/>
          <a:lstStyle/>
          <a:p>
            <a:r>
              <a:rPr lang="en-GB" b="1" dirty="0"/>
              <a:t>The PDSA cycle </a:t>
            </a:r>
            <a:r>
              <a:rPr lang="en-GB" dirty="0"/>
              <a:t>is a repetitive approach that allows for evidence-based improvement and has been applied in this case to form an adaptable, testable model of integration into neonatology governance. A process for the raise, investigate and learn from any concerns will help to prevent future harm (Langley et al., 2009; NHS Improvement, 2017; NHS England, 2020).</a:t>
            </a:r>
          </a:p>
        </p:txBody>
      </p:sp>
    </p:spTree>
    <p:extLst>
      <p:ext uri="{BB962C8B-B14F-4D97-AF65-F5344CB8AC3E}">
        <p14:creationId xmlns:p14="http://schemas.microsoft.com/office/powerpoint/2010/main" val="1748301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0CF399F-ACCB-4922-5BB7-3DFD9611B80E}"/>
              </a:ext>
            </a:extLst>
          </p:cNvPr>
          <p:cNvSpPr>
            <a:spLocks noGrp="1"/>
          </p:cNvSpPr>
          <p:nvPr>
            <p:ph type="title"/>
          </p:nvPr>
        </p:nvSpPr>
        <p:spPr/>
        <p:txBody>
          <a:bodyPr/>
          <a:lstStyle/>
          <a:p>
            <a:r>
              <a:rPr lang="en-GB" cap="none" dirty="0">
                <a:solidFill>
                  <a:schemeClr val="accent3">
                    <a:lumMod val="50000"/>
                  </a:schemeClr>
                </a:solidFill>
              </a:rPr>
              <a:t>How The Report Will Be Structured</a:t>
            </a:r>
          </a:p>
        </p:txBody>
      </p:sp>
      <p:sp>
        <p:nvSpPr>
          <p:cNvPr id="2" name="Slide Number Placeholder 1">
            <a:extLst>
              <a:ext uri="{FF2B5EF4-FFF2-40B4-BE49-F238E27FC236}">
                <a16:creationId xmlns:a16="http://schemas.microsoft.com/office/drawing/2014/main" id="{01D7E5A7-0864-62EC-9991-E730BA167322}"/>
              </a:ext>
            </a:extLst>
          </p:cNvPr>
          <p:cNvSpPr>
            <a:spLocks noGrp="1"/>
          </p:cNvSpPr>
          <p:nvPr>
            <p:ph type="sldNum" sz="quarter" idx="11"/>
          </p:nvPr>
        </p:nvSpPr>
        <p:spPr/>
        <p:txBody>
          <a:bodyPr/>
          <a:lstStyle/>
          <a:p>
            <a:fld id="{294A09A9-5501-47C1-A89A-A340965A2BE2}" type="slidenum">
              <a:rPr lang="en-US" smtClean="0"/>
              <a:pPr/>
              <a:t>10</a:t>
            </a:fld>
            <a:endParaRPr lang="en-US" dirty="0"/>
          </a:p>
        </p:txBody>
      </p:sp>
      <p:sp>
        <p:nvSpPr>
          <p:cNvPr id="4" name="Rectangle 3">
            <a:extLst>
              <a:ext uri="{FF2B5EF4-FFF2-40B4-BE49-F238E27FC236}">
                <a16:creationId xmlns:a16="http://schemas.microsoft.com/office/drawing/2014/main" id="{A9BD7CD7-63B1-8008-10F6-EABFEA3B106A}"/>
              </a:ext>
            </a:extLst>
          </p:cNvPr>
          <p:cNvSpPr/>
          <p:nvPr/>
        </p:nvSpPr>
        <p:spPr>
          <a:xfrm>
            <a:off x="344236" y="2148454"/>
            <a:ext cx="3483428" cy="1800000"/>
          </a:xfrm>
          <a:prstGeom prst="rect">
            <a:avLst/>
          </a:prstGeom>
          <a:solidFill>
            <a:schemeClr val="accent6">
              <a:lumMod val="20000"/>
              <a:lumOff val="80000"/>
            </a:schemeClr>
          </a:solidFill>
          <a:ln>
            <a:noFill/>
          </a:ln>
        </p:spPr>
        <p:style>
          <a:lnRef idx="2">
            <a:schemeClr val="accent6"/>
          </a:lnRef>
          <a:fillRef idx="1">
            <a:schemeClr val="lt1"/>
          </a:fillRef>
          <a:effectRef idx="0">
            <a:schemeClr val="accent6"/>
          </a:effectRef>
          <a:fontRef idx="minor">
            <a:schemeClr val="dk1"/>
          </a:fontRef>
        </p:style>
        <p:txBody>
          <a:bodyPr rtlCol="0" anchor="t" anchorCtr="0"/>
          <a:lstStyle/>
          <a:p>
            <a:r>
              <a:rPr lang="en-GB" sz="1600" dirty="0">
                <a:ln cmpd="sng">
                  <a:noFill/>
                </a:ln>
                <a:solidFill>
                  <a:schemeClr val="accent3">
                    <a:lumMod val="50000"/>
                  </a:schemeClr>
                </a:solidFill>
              </a:rPr>
              <a:t>01 Introduction</a:t>
            </a:r>
          </a:p>
          <a:p>
            <a:endParaRPr lang="en-GB" sz="1300" dirty="0"/>
          </a:p>
          <a:p>
            <a:r>
              <a:rPr lang="en-GB" sz="1300" dirty="0"/>
              <a:t>Background of study, the introduction states the nature of background of the research and provide supportive evidence on how it contributes to establish the selected problem as issue that must be addressed.</a:t>
            </a:r>
          </a:p>
          <a:p>
            <a:endParaRPr lang="en-GB" sz="1400" dirty="0">
              <a:ln cmpd="sng">
                <a:noFill/>
              </a:ln>
              <a:solidFill>
                <a:schemeClr val="accent3">
                  <a:lumMod val="50000"/>
                </a:schemeClr>
              </a:solidFill>
            </a:endParaRPr>
          </a:p>
        </p:txBody>
      </p:sp>
      <p:sp>
        <p:nvSpPr>
          <p:cNvPr id="5" name="Rectangle 4">
            <a:extLst>
              <a:ext uri="{FF2B5EF4-FFF2-40B4-BE49-F238E27FC236}">
                <a16:creationId xmlns:a16="http://schemas.microsoft.com/office/drawing/2014/main" id="{A25EC2D3-4DA5-9EAB-3B62-B7A64674102D}"/>
              </a:ext>
            </a:extLst>
          </p:cNvPr>
          <p:cNvSpPr/>
          <p:nvPr/>
        </p:nvSpPr>
        <p:spPr>
          <a:xfrm>
            <a:off x="4335904" y="2137437"/>
            <a:ext cx="3483428" cy="18000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r>
              <a:rPr lang="en-GB" sz="1600" dirty="0">
                <a:solidFill>
                  <a:schemeClr val="accent3">
                    <a:lumMod val="50000"/>
                  </a:schemeClr>
                </a:solidFill>
              </a:rPr>
              <a:t>02 Evaluate the root causes </a:t>
            </a:r>
          </a:p>
          <a:p>
            <a:endParaRPr lang="en-GB" sz="1300" dirty="0">
              <a:solidFill>
                <a:schemeClr val="tx1"/>
              </a:solidFill>
            </a:endParaRPr>
          </a:p>
          <a:p>
            <a:r>
              <a:rPr lang="en-GB" sz="1300" dirty="0">
                <a:solidFill>
                  <a:schemeClr val="tx1"/>
                </a:solidFill>
              </a:rPr>
              <a:t>The report will discuss the root causes of this problem and examine it with a variety of relevant theory which will be referred throughout this report: the fishbone diagram, 5 why analysis and Donabedian model.</a:t>
            </a:r>
          </a:p>
        </p:txBody>
      </p:sp>
      <p:sp>
        <p:nvSpPr>
          <p:cNvPr id="6" name="Rectangle 5">
            <a:extLst>
              <a:ext uri="{FF2B5EF4-FFF2-40B4-BE49-F238E27FC236}">
                <a16:creationId xmlns:a16="http://schemas.microsoft.com/office/drawing/2014/main" id="{303E7609-0B21-56F3-F9BE-0E4CFEDE87ED}"/>
              </a:ext>
            </a:extLst>
          </p:cNvPr>
          <p:cNvSpPr/>
          <p:nvPr/>
        </p:nvSpPr>
        <p:spPr>
          <a:xfrm>
            <a:off x="8327572" y="2148454"/>
            <a:ext cx="3483428" cy="18000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r>
              <a:rPr lang="en-GB" sz="1600" dirty="0">
                <a:solidFill>
                  <a:schemeClr val="accent3">
                    <a:lumMod val="50000"/>
                  </a:schemeClr>
                </a:solidFill>
              </a:rPr>
              <a:t>03 Strategic Planning</a:t>
            </a:r>
          </a:p>
          <a:p>
            <a:endParaRPr lang="en-GB" sz="1600" dirty="0">
              <a:solidFill>
                <a:schemeClr val="accent3">
                  <a:lumMod val="50000"/>
                </a:schemeClr>
              </a:solidFill>
            </a:endParaRPr>
          </a:p>
          <a:p>
            <a:r>
              <a:rPr lang="en-GB" sz="1300" dirty="0">
                <a:solidFill>
                  <a:schemeClr val="tx1"/>
                </a:solidFill>
              </a:rPr>
              <a:t>To facilitate strategic planning analysis tools will be implemented, such as SWOT or PESTLE analysis.</a:t>
            </a:r>
          </a:p>
        </p:txBody>
      </p:sp>
      <p:sp>
        <p:nvSpPr>
          <p:cNvPr id="7" name="Rectangle 6">
            <a:extLst>
              <a:ext uri="{FF2B5EF4-FFF2-40B4-BE49-F238E27FC236}">
                <a16:creationId xmlns:a16="http://schemas.microsoft.com/office/drawing/2014/main" id="{861BE107-A026-01A7-A3ED-51A939393B88}"/>
              </a:ext>
            </a:extLst>
          </p:cNvPr>
          <p:cNvSpPr/>
          <p:nvPr/>
        </p:nvSpPr>
        <p:spPr>
          <a:xfrm>
            <a:off x="2079172" y="4125232"/>
            <a:ext cx="3483428" cy="18000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r>
              <a:rPr lang="en-GB" sz="1600" dirty="0">
                <a:solidFill>
                  <a:schemeClr val="accent3">
                    <a:lumMod val="50000"/>
                  </a:schemeClr>
                </a:solidFill>
              </a:rPr>
              <a:t>04 Evidence – Based</a:t>
            </a:r>
          </a:p>
          <a:p>
            <a:endParaRPr lang="en-GB" sz="1600" dirty="0">
              <a:solidFill>
                <a:schemeClr val="accent3">
                  <a:lumMod val="50000"/>
                </a:schemeClr>
              </a:solidFill>
            </a:endParaRPr>
          </a:p>
          <a:p>
            <a:r>
              <a:rPr lang="en-GB" sz="1300" dirty="0">
                <a:solidFill>
                  <a:schemeClr val="tx1"/>
                </a:solidFill>
              </a:rPr>
              <a:t>The Report also utilises the evidence of published research and real organisational examples.</a:t>
            </a:r>
          </a:p>
        </p:txBody>
      </p:sp>
      <p:sp>
        <p:nvSpPr>
          <p:cNvPr id="8" name="Rectangle 7">
            <a:extLst>
              <a:ext uri="{FF2B5EF4-FFF2-40B4-BE49-F238E27FC236}">
                <a16:creationId xmlns:a16="http://schemas.microsoft.com/office/drawing/2014/main" id="{F70AAB72-FC66-E8E9-1213-E1F600BA2547}"/>
              </a:ext>
            </a:extLst>
          </p:cNvPr>
          <p:cNvSpPr/>
          <p:nvPr/>
        </p:nvSpPr>
        <p:spPr>
          <a:xfrm>
            <a:off x="6629402" y="4125232"/>
            <a:ext cx="3492000" cy="18000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r>
              <a:rPr lang="en-GB" sz="1600" dirty="0">
                <a:solidFill>
                  <a:schemeClr val="accent3">
                    <a:lumMod val="50000"/>
                  </a:schemeClr>
                </a:solidFill>
              </a:rPr>
              <a:t>05 Recommendations</a:t>
            </a:r>
          </a:p>
          <a:p>
            <a:endParaRPr lang="en-GB" sz="1600" dirty="0">
              <a:solidFill>
                <a:schemeClr val="accent3">
                  <a:lumMod val="50000"/>
                </a:schemeClr>
              </a:solidFill>
            </a:endParaRPr>
          </a:p>
          <a:p>
            <a:r>
              <a:rPr lang="en-GB" sz="1300" dirty="0">
                <a:solidFill>
                  <a:schemeClr val="tx1"/>
                </a:solidFill>
              </a:rPr>
              <a:t>Actionable recommendations will be developed with an implementation strategy in mind incorporating quality improvement tools such as PDSA (Plan-Do-Study-Act), PDCA (Plan-Do-Check-Act), Lean, or Six Sigma principles.</a:t>
            </a:r>
          </a:p>
        </p:txBody>
      </p:sp>
      <p:cxnSp>
        <p:nvCxnSpPr>
          <p:cNvPr id="18" name="Straight Connector 17">
            <a:extLst>
              <a:ext uri="{FF2B5EF4-FFF2-40B4-BE49-F238E27FC236}">
                <a16:creationId xmlns:a16="http://schemas.microsoft.com/office/drawing/2014/main" id="{352EF71E-D9F8-1239-F78F-FAE03336F011}"/>
              </a:ext>
            </a:extLst>
          </p:cNvPr>
          <p:cNvCxnSpPr/>
          <p:nvPr/>
        </p:nvCxnSpPr>
        <p:spPr>
          <a:xfrm>
            <a:off x="6629402" y="4428781"/>
            <a:ext cx="3483428" cy="0"/>
          </a:xfrm>
          <a:prstGeom prst="line">
            <a:avLst/>
          </a:prstGeom>
          <a:ln w="28575" cmpd="dbl">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pic>
        <p:nvPicPr>
          <p:cNvPr id="24" name="Picture 23">
            <a:extLst>
              <a:ext uri="{FF2B5EF4-FFF2-40B4-BE49-F238E27FC236}">
                <a16:creationId xmlns:a16="http://schemas.microsoft.com/office/drawing/2014/main" id="{1A8B538D-A390-60CF-523B-34861A127F79}"/>
              </a:ext>
            </a:extLst>
          </p:cNvPr>
          <p:cNvPicPr>
            <a:picLocks noChangeAspect="1"/>
          </p:cNvPicPr>
          <p:nvPr/>
        </p:nvPicPr>
        <p:blipFill>
          <a:blip r:embed="rId2"/>
          <a:stretch>
            <a:fillRect/>
          </a:stretch>
        </p:blipFill>
        <p:spPr>
          <a:xfrm>
            <a:off x="8327572" y="2433257"/>
            <a:ext cx="3505504" cy="30483"/>
          </a:xfrm>
          <a:prstGeom prst="rect">
            <a:avLst/>
          </a:prstGeom>
        </p:spPr>
      </p:pic>
      <p:cxnSp>
        <p:nvCxnSpPr>
          <p:cNvPr id="25" name="Straight Connector 24">
            <a:extLst>
              <a:ext uri="{FF2B5EF4-FFF2-40B4-BE49-F238E27FC236}">
                <a16:creationId xmlns:a16="http://schemas.microsoft.com/office/drawing/2014/main" id="{82A98DD8-911F-5AC6-46CF-88DC51734851}"/>
              </a:ext>
            </a:extLst>
          </p:cNvPr>
          <p:cNvCxnSpPr/>
          <p:nvPr/>
        </p:nvCxnSpPr>
        <p:spPr>
          <a:xfrm>
            <a:off x="2079172" y="4428781"/>
            <a:ext cx="3483428" cy="0"/>
          </a:xfrm>
          <a:prstGeom prst="line">
            <a:avLst/>
          </a:prstGeom>
          <a:ln w="28575" cmpd="dbl">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E35490-4415-C40A-7EAF-329E6869277A}"/>
              </a:ext>
            </a:extLst>
          </p:cNvPr>
          <p:cNvCxnSpPr/>
          <p:nvPr/>
        </p:nvCxnSpPr>
        <p:spPr>
          <a:xfrm>
            <a:off x="337458" y="2452723"/>
            <a:ext cx="3483428" cy="0"/>
          </a:xfrm>
          <a:prstGeom prst="line">
            <a:avLst/>
          </a:prstGeom>
          <a:ln w="28575" cmpd="dbl">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03C5636D-057C-6BC3-5099-B7379627F9AE}"/>
              </a:ext>
            </a:extLst>
          </p:cNvPr>
          <p:cNvCxnSpPr/>
          <p:nvPr/>
        </p:nvCxnSpPr>
        <p:spPr>
          <a:xfrm>
            <a:off x="4354286" y="2448498"/>
            <a:ext cx="3483428" cy="0"/>
          </a:xfrm>
          <a:prstGeom prst="line">
            <a:avLst/>
          </a:prstGeom>
          <a:ln w="28575" cmpd="dbl">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0455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C7D90-C883-EC59-7E1F-D909763C1443}"/>
              </a:ext>
            </a:extLst>
          </p:cNvPr>
          <p:cNvSpPr>
            <a:spLocks noGrp="1"/>
          </p:cNvSpPr>
          <p:nvPr>
            <p:ph type="title"/>
          </p:nvPr>
        </p:nvSpPr>
        <p:spPr/>
        <p:txBody>
          <a:bodyPr/>
          <a:lstStyle/>
          <a:p>
            <a:pPr algn="l"/>
            <a:r>
              <a:rPr lang="en-GB" cap="none" dirty="0">
                <a:solidFill>
                  <a:schemeClr val="accent3">
                    <a:lumMod val="50000"/>
                  </a:schemeClr>
                </a:solidFill>
              </a:rPr>
              <a:t>References</a:t>
            </a:r>
          </a:p>
        </p:txBody>
      </p:sp>
      <p:sp>
        <p:nvSpPr>
          <p:cNvPr id="4" name="Slide Number Placeholder 3">
            <a:extLst>
              <a:ext uri="{FF2B5EF4-FFF2-40B4-BE49-F238E27FC236}">
                <a16:creationId xmlns:a16="http://schemas.microsoft.com/office/drawing/2014/main" id="{0AACCAEA-3F2C-58BB-1ED1-99C613B85E35}"/>
              </a:ext>
            </a:extLst>
          </p:cNvPr>
          <p:cNvSpPr>
            <a:spLocks noGrp="1"/>
          </p:cNvSpPr>
          <p:nvPr>
            <p:ph type="sldNum" sz="quarter" idx="11"/>
          </p:nvPr>
        </p:nvSpPr>
        <p:spPr/>
        <p:txBody>
          <a:bodyPr/>
          <a:lstStyle/>
          <a:p>
            <a:fld id="{294A09A9-5501-47C1-A89A-A340965A2BE2}" type="slidenum">
              <a:rPr lang="en-US" smtClean="0"/>
              <a:pPr/>
              <a:t>11</a:t>
            </a:fld>
            <a:endParaRPr lang="en-US" dirty="0"/>
          </a:p>
        </p:txBody>
      </p:sp>
      <p:sp>
        <p:nvSpPr>
          <p:cNvPr id="5" name="TextBox 4">
            <a:extLst>
              <a:ext uri="{FF2B5EF4-FFF2-40B4-BE49-F238E27FC236}">
                <a16:creationId xmlns:a16="http://schemas.microsoft.com/office/drawing/2014/main" id="{153031B3-D042-F898-FCAC-3454C037E2FA}"/>
              </a:ext>
            </a:extLst>
          </p:cNvPr>
          <p:cNvSpPr txBox="1"/>
          <p:nvPr/>
        </p:nvSpPr>
        <p:spPr>
          <a:xfrm>
            <a:off x="266700" y="1701928"/>
            <a:ext cx="11658599" cy="4936743"/>
          </a:xfrm>
          <a:prstGeom prst="rect">
            <a:avLst/>
          </a:prstGeom>
          <a:noFill/>
        </p:spPr>
        <p:txBody>
          <a:bodyPr wrap="square" rtlCol="0">
            <a:spAutoFit/>
          </a:bodyPr>
          <a:lstStyle/>
          <a:p>
            <a:r>
              <a:rPr lang="en-GB" sz="1600" dirty="0"/>
              <a:t>Donabedian, A. (1988) ‘The quality of care: how can it be assessed?’, </a:t>
            </a:r>
            <a:r>
              <a:rPr lang="en-GB" sz="1600" i="1" dirty="0"/>
              <a:t>JAMA</a:t>
            </a:r>
            <a:r>
              <a:rPr lang="en-GB" sz="1600" dirty="0"/>
              <a:t>, 260(12), pp. 1743–1748.</a:t>
            </a:r>
          </a:p>
          <a:p>
            <a:r>
              <a:rPr lang="en-GB" sz="1600" dirty="0"/>
              <a:t>Reason, J. (1990) </a:t>
            </a:r>
            <a:r>
              <a:rPr lang="en-GB" sz="1600" i="1" dirty="0"/>
              <a:t>Human Error</a:t>
            </a:r>
            <a:r>
              <a:rPr lang="en-GB" sz="1600" dirty="0"/>
              <a:t>. Cambridge: Cambridge University Press.</a:t>
            </a:r>
          </a:p>
          <a:p>
            <a:r>
              <a:rPr lang="en-GB" sz="1600" dirty="0"/>
              <a:t>Ishikawa, K. (1990) </a:t>
            </a:r>
            <a:r>
              <a:rPr lang="en-GB" sz="1600" i="1" dirty="0"/>
              <a:t>Introduction to Quality Control</a:t>
            </a:r>
            <a:r>
              <a:rPr lang="en-GB" sz="1600" dirty="0"/>
              <a:t>. Tokyo: 3A Corporation.</a:t>
            </a:r>
          </a:p>
          <a:p>
            <a:r>
              <a:rPr lang="en-GB" sz="1600" dirty="0"/>
              <a:t>Langley, G.J., Moen, R., Nolan, K.M., Nolan, T.W., Norman, C.L. and Provost, L.P. (2009) </a:t>
            </a:r>
            <a:r>
              <a:rPr lang="en-GB" sz="1600" i="1" dirty="0"/>
              <a:t>The Improvement Guide: A Practical Approach to Enhancing Organizational Performance</a:t>
            </a:r>
            <a:r>
              <a:rPr lang="en-GB" sz="1600" dirty="0"/>
              <a:t>. 2nd end. San Francisco: Jossey-Bass.</a:t>
            </a:r>
          </a:p>
          <a:p>
            <a:r>
              <a:rPr lang="en-GB" sz="1600" dirty="0"/>
              <a:t>National Health Service (2015) </a:t>
            </a:r>
            <a:r>
              <a:rPr lang="en-GB" sz="1600" i="1" dirty="0"/>
              <a:t>The NHS Constitution for England</a:t>
            </a:r>
            <a:r>
              <a:rPr lang="en-GB" sz="1600" dirty="0"/>
              <a:t>. London: Department of Health, pp. 1–32.</a:t>
            </a:r>
          </a:p>
          <a:p>
            <a:r>
              <a:rPr lang="en-GB" sz="1600" dirty="0"/>
              <a:t>Care Quality Commission (2016) </a:t>
            </a:r>
            <a:r>
              <a:rPr lang="en-GB" sz="1600" i="1" dirty="0"/>
              <a:t>Countess of Chester Hospital NHS Foundation Trust: Inspection Report</a:t>
            </a:r>
            <a:r>
              <a:rPr lang="en-GB" sz="1600" dirty="0"/>
              <a:t>. London: CQC.</a:t>
            </a:r>
          </a:p>
          <a:p>
            <a:r>
              <a:rPr lang="en-GB" sz="1600" dirty="0"/>
              <a:t>NHS Improvement (2016) </a:t>
            </a:r>
            <a:r>
              <a:rPr lang="en-GB" sz="1600" i="1" dirty="0"/>
              <a:t>Freedom to Speak Up: Raising Concerns</a:t>
            </a:r>
            <a:r>
              <a:rPr lang="en-GB" sz="1600" dirty="0"/>
              <a:t>. London: NHS Improvement.</a:t>
            </a:r>
          </a:p>
          <a:p>
            <a:r>
              <a:rPr lang="en-GB" sz="1600" dirty="0"/>
              <a:t>World Health Organization (2018) </a:t>
            </a:r>
            <a:r>
              <a:rPr lang="en-GB" sz="1600" i="1" dirty="0"/>
              <a:t>Patient Safety: Global Action on Patient Safety</a:t>
            </a:r>
            <a:r>
              <a:rPr lang="en-GB" sz="1600" dirty="0"/>
              <a:t>. Geneva: WHO, pp. 1–12.</a:t>
            </a:r>
          </a:p>
          <a:p>
            <a:r>
              <a:rPr lang="en-GB" sz="1600" dirty="0"/>
              <a:t>National Institute for Health and Care Excellence (2019) </a:t>
            </a:r>
            <a:r>
              <a:rPr lang="en-GB" sz="1600" i="1" dirty="0"/>
              <a:t>Neonatal Infection: Antibiotics for Prevention and Treatment</a:t>
            </a:r>
            <a:r>
              <a:rPr lang="en-GB" sz="1600" dirty="0"/>
              <a:t>. London: NICE, pp. 1–44.</a:t>
            </a:r>
          </a:p>
          <a:p>
            <a:r>
              <a:rPr lang="en-GB" sz="1600" dirty="0"/>
              <a:t>Care Quality Commission (2021) </a:t>
            </a:r>
            <a:r>
              <a:rPr lang="en-GB" sz="1600" i="1" dirty="0"/>
              <a:t>Safe, Effective, Caring, Responsive, Well-led: Key Lines of Enquiry</a:t>
            </a:r>
            <a:r>
              <a:rPr lang="en-GB" sz="1600" dirty="0"/>
              <a:t>. London: CQC.</a:t>
            </a:r>
          </a:p>
          <a:p>
            <a:r>
              <a:rPr lang="en-GB" sz="1600" dirty="0"/>
              <a:t>NHS England (2021) </a:t>
            </a:r>
            <a:r>
              <a:rPr lang="en-GB" sz="1600" i="1" dirty="0"/>
              <a:t>Patient Safety Incident Response Framework</a:t>
            </a:r>
            <a:r>
              <a:rPr lang="en-GB" sz="1600" dirty="0"/>
              <a:t>. London: NHS England.</a:t>
            </a:r>
          </a:p>
          <a:p>
            <a:r>
              <a:rPr lang="en-GB" sz="1600" dirty="0"/>
              <a:t>World Health Organization (2021) </a:t>
            </a:r>
            <a:r>
              <a:rPr lang="en-GB" sz="1600" i="1" dirty="0"/>
              <a:t>Global Patient Safety Action Plan 2021–2030</a:t>
            </a:r>
            <a:r>
              <a:rPr lang="en-GB" sz="1600" dirty="0"/>
              <a:t>. Geneva: WHO, pp. 1–64.</a:t>
            </a:r>
          </a:p>
          <a:p>
            <a:r>
              <a:rPr lang="en-GB" sz="1600" dirty="0"/>
              <a:t>Thirlwall, K. (2024) </a:t>
            </a:r>
            <a:r>
              <a:rPr lang="en-GB" sz="1600" i="1" dirty="0"/>
              <a:t>Lucy Letby Inquiry: Interim Report</a:t>
            </a:r>
            <a:r>
              <a:rPr lang="en-GB" sz="1600" dirty="0"/>
              <a:t>. London: HM Stationery Office.</a:t>
            </a:r>
          </a:p>
          <a:p>
            <a:r>
              <a:rPr lang="en-GB" sz="1600" dirty="0"/>
              <a:t>Department of Health and Social Care (2024) </a:t>
            </a:r>
            <a:r>
              <a:rPr lang="en-GB" sz="1600" i="1" dirty="0"/>
              <a:t>Working Together to Safeguard Patients: Whistleblowing and Patient Safety Culture</a:t>
            </a:r>
            <a:r>
              <a:rPr lang="en-GB" sz="1600" dirty="0"/>
              <a:t>. London: DHSC.</a:t>
            </a:r>
          </a:p>
          <a:p>
            <a:r>
              <a:rPr lang="en-GB" sz="1600" dirty="0"/>
              <a:t>NHS England (2024) </a:t>
            </a:r>
            <a:r>
              <a:rPr lang="en-GB" sz="1600" i="1" dirty="0"/>
              <a:t>Systems Thinking in Healthcare: Governance, Learning and Root Cause Analysis</a:t>
            </a:r>
            <a:r>
              <a:rPr lang="en-GB" sz="1600" dirty="0"/>
              <a:t>. London: NHS England, pp. 1–28.</a:t>
            </a:r>
          </a:p>
        </p:txBody>
      </p:sp>
    </p:spTree>
    <p:extLst>
      <p:ext uri="{BB962C8B-B14F-4D97-AF65-F5344CB8AC3E}">
        <p14:creationId xmlns:p14="http://schemas.microsoft.com/office/powerpoint/2010/main" val="449385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FD52A-C13A-57C3-6E83-C32D9EF8CE57}"/>
              </a:ext>
            </a:extLst>
          </p:cNvPr>
          <p:cNvSpPr>
            <a:spLocks noGrp="1"/>
          </p:cNvSpPr>
          <p:nvPr>
            <p:ph type="title"/>
          </p:nvPr>
        </p:nvSpPr>
        <p:spPr>
          <a:xfrm>
            <a:off x="381000" y="42672"/>
            <a:ext cx="11430000" cy="1941577"/>
          </a:xfrm>
        </p:spPr>
        <p:txBody>
          <a:bodyPr anchor="ctr">
            <a:normAutofit/>
          </a:bodyPr>
          <a:lstStyle/>
          <a:p>
            <a:r>
              <a:rPr lang="en-GB" cap="none" dirty="0">
                <a:solidFill>
                  <a:schemeClr val="accent3">
                    <a:lumMod val="50000"/>
                  </a:schemeClr>
                </a:solidFill>
              </a:rPr>
              <a:t>THANK YOU</a:t>
            </a:r>
          </a:p>
        </p:txBody>
      </p:sp>
      <p:pic>
        <p:nvPicPr>
          <p:cNvPr id="5" name="Picture Placeholder 4">
            <a:extLst>
              <a:ext uri="{FF2B5EF4-FFF2-40B4-BE49-F238E27FC236}">
                <a16:creationId xmlns:a16="http://schemas.microsoft.com/office/drawing/2014/main" id="{8D2CB0D7-706B-EAD2-4913-D84F8EEB919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5184"/>
          <a:stretch>
            <a:fillRect/>
          </a:stretch>
        </p:blipFill>
        <p:spPr>
          <a:xfrm>
            <a:off x="1193410" y="2103121"/>
            <a:ext cx="9805181" cy="3951179"/>
          </a:xfrm>
          <a:noFill/>
        </p:spPr>
      </p:pic>
      <p:sp>
        <p:nvSpPr>
          <p:cNvPr id="10" name="Slide Number Placeholder 3">
            <a:extLst>
              <a:ext uri="{FF2B5EF4-FFF2-40B4-BE49-F238E27FC236}">
                <a16:creationId xmlns:a16="http://schemas.microsoft.com/office/drawing/2014/main" id="{0B958A9B-673C-2923-CA92-76B746C7DBD9}"/>
              </a:ext>
            </a:extLst>
          </p:cNvPr>
          <p:cNvSpPr>
            <a:spLocks noGrp="1"/>
          </p:cNvSpPr>
          <p:nvPr>
            <p:ph type="sldNum" sz="quarter" idx="11"/>
          </p:nvPr>
        </p:nvSpPr>
        <p:spPr>
          <a:xfrm>
            <a:off x="4724400" y="6356350"/>
            <a:ext cx="2743200" cy="365125"/>
          </a:xfrm>
        </p:spPr>
        <p:txBody>
          <a:bodyPr/>
          <a:lstStyle/>
          <a:p>
            <a:pPr>
              <a:spcAft>
                <a:spcPts val="600"/>
              </a:spcAft>
            </a:pPr>
            <a:fld id="{294A09A9-5501-47C1-A89A-A340965A2BE2}" type="slidenum">
              <a:rPr lang="en-US" smtClean="0"/>
              <a:pPr>
                <a:spcAft>
                  <a:spcPts val="600"/>
                </a:spcAft>
              </a:pPr>
              <a:t>12</a:t>
            </a:fld>
            <a:endParaRPr lang="en-US"/>
          </a:p>
        </p:txBody>
      </p:sp>
    </p:spTree>
    <p:extLst>
      <p:ext uri="{BB962C8B-B14F-4D97-AF65-F5344CB8AC3E}">
        <p14:creationId xmlns:p14="http://schemas.microsoft.com/office/powerpoint/2010/main" val="3191316900"/>
      </p:ext>
    </p:extLst>
  </p:cSld>
  <p:clrMapOvr>
    <a:masterClrMapping/>
  </p:clrMapOvr>
</p:sld>
</file>

<file path=ppt/theme/theme1.xml><?xml version="1.0" encoding="utf-8"?>
<a:theme xmlns:a="http://schemas.openxmlformats.org/drawingml/2006/main" name="Berlin">
  <a:themeElements>
    <a:clrScheme name="TM11161285">
      <a:dk1>
        <a:srgbClr val="000000"/>
      </a:dk1>
      <a:lt1>
        <a:srgbClr val="FFFFFF"/>
      </a:lt1>
      <a:dk2>
        <a:srgbClr val="9C350D"/>
      </a:dk2>
      <a:lt2>
        <a:srgbClr val="E7E6E6"/>
      </a:lt2>
      <a:accent1>
        <a:srgbClr val="EF9316"/>
      </a:accent1>
      <a:accent2>
        <a:srgbClr val="C1B46A"/>
      </a:accent2>
      <a:accent3>
        <a:srgbClr val="4AAF72"/>
      </a:accent3>
      <a:accent4>
        <a:srgbClr val="569EB7"/>
      </a:accent4>
      <a:accent5>
        <a:srgbClr val="D07DF8"/>
      </a:accent5>
      <a:accent6>
        <a:srgbClr val="F97E5C"/>
      </a:accent6>
      <a:hlink>
        <a:srgbClr val="0563C1"/>
      </a:hlink>
      <a:folHlink>
        <a:srgbClr val="954F72"/>
      </a:folHlink>
    </a:clrScheme>
    <a:fontScheme name="Custom 113">
      <a:majorFont>
        <a:latin typeface="Trebuchet MS"/>
        <a:ea typeface=""/>
        <a:cs typeface=""/>
      </a:majorFont>
      <a:minorFont>
        <a:latin typeface="Trebuchet M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161285_win32_SL_V10" id="{EDA0DED9-7866-43C7-AAE0-FF2BF7894006}" vid="{392D8875-CB51-4401-81BF-DCAE09DF28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9" ma:contentTypeDescription="Create a new document." ma:contentTypeScope="" ma:versionID="b4c2d44543864d33d5ae424bbd8791f0">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635bc93f2d0aa29775d5c7e2f16e7803"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3D120E86-8EBF-4A45-BB42-6385F45559D7}">
  <ds:schemaRefs>
    <ds:schemaRef ds:uri="http://schemas.microsoft.com/sharepoint/v3/contenttype/forms"/>
  </ds:schemaRefs>
</ds:datastoreItem>
</file>

<file path=customXml/itemProps2.xml><?xml version="1.0" encoding="utf-8"?>
<ds:datastoreItem xmlns:ds="http://schemas.openxmlformats.org/officeDocument/2006/customXml" ds:itemID="{AFEDCC8C-C062-4804-8F0A-1709264EEB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98E2AA-96EA-44F8-9A2C-8D407107E619}">
  <ds:schemaRefs>
    <ds:schemaRef ds:uri="http://purl.org/dc/terms/"/>
    <ds:schemaRef ds:uri="http://schemas.microsoft.com/office/2006/metadata/properties"/>
    <ds:schemaRef ds:uri="http://www.w3.org/XML/1998/namespace"/>
    <ds:schemaRef ds:uri="http://purl.org/dc/dcmitype/"/>
    <ds:schemaRef ds:uri="http://schemas.openxmlformats.org/package/2006/metadata/core-properties"/>
    <ds:schemaRef ds:uri="http://schemas.microsoft.com/office/2006/documentManagement/types"/>
    <ds:schemaRef ds:uri="http://purl.org/dc/elements/1.1/"/>
    <ds:schemaRef ds:uri="d8e79d84-78fb-44a9-92e9-d04bdd8f0359"/>
    <ds:schemaRef ds:uri="http://schemas.microsoft.com/office/infopath/2007/PartnerControls"/>
    <ds:schemaRef ds:uri="04c7059f-bde8-4ce9-bb0f-e52888740953"/>
  </ds:schemaRefs>
</ds:datastoreItem>
</file>

<file path=docProps/app.xml><?xml version="1.0" encoding="utf-8"?>
<Properties xmlns="http://schemas.openxmlformats.org/officeDocument/2006/extended-properties" xmlns:vt="http://schemas.openxmlformats.org/officeDocument/2006/docPropsVTypes">
  <Template>Blush botanicals marketing meeting</Template>
  <TotalTime>3519</TotalTime>
  <Words>1418</Words>
  <Application>Microsoft Office PowerPoint</Application>
  <PresentationFormat>Widescreen</PresentationFormat>
  <Paragraphs>123</Paragraphs>
  <Slides>12</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Calibri</vt:lpstr>
      <vt:lpstr>Trebuchet MS</vt:lpstr>
      <vt:lpstr>Berlin</vt:lpstr>
      <vt:lpstr>Case Study</vt:lpstr>
      <vt:lpstr>The LUCY LETBY CASE   A Systems Failure in Clinical Governance</vt:lpstr>
      <vt:lpstr>What Happened at Countess Of Chester</vt:lpstr>
      <vt:lpstr>The Swiss Cheese Model: Layers Of Failure </vt:lpstr>
      <vt:lpstr>The Fishbone Diagram: Mapping the Causes</vt:lpstr>
      <vt:lpstr>Policy Failures That Enable Harm</vt:lpstr>
      <vt:lpstr>Impact On Quality Efficiency And Equity</vt:lpstr>
      <vt:lpstr>The Donabedian Model: A Framework For Evaluation (Donabedian, 1988) </vt:lpstr>
      <vt:lpstr>Applying The PDSA Cycle For Systematic Change </vt:lpstr>
      <vt:lpstr>How The Report Will Be Structured</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Paula Andrea Latorre Restrepo (2231782)</dc:creator>
  <cp:lastModifiedBy>Paula Andrea Latorre Restrepo (2231782)</cp:lastModifiedBy>
  <cp:revision>1</cp:revision>
  <dcterms:created xsi:type="dcterms:W3CDTF">2026-07-08T09:45:30Z</dcterms:created>
  <dcterms:modified xsi:type="dcterms:W3CDTF">2026-07-15T11:21:42Z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y fmtid="{D5CDD505-2E9C-101B-9397-08002B2CF9AE}" pid="3" name="MediaServiceImageTags">
    <vt:lpwstr/>
  </property>
</Properties>
</file>