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2_A6C05A59.xml" ContentType="application/vnd.ms-powerpoint.comments+xml"/>
  <Override PartName="/ppt/notesSlides/notesSlide2.xml" ContentType="application/vnd.openxmlformats-officedocument.presentationml.notesSlide+xml"/>
  <Override PartName="/ppt/comments/modernComment_103_91164EC9.xml" ContentType="application/vnd.ms-powerpoint.comments+xml"/>
  <Override PartName="/ppt/notesSlides/notesSlide3.xml" ContentType="application/vnd.openxmlformats-officedocument.presentationml.notesSlide+xml"/>
  <Override PartName="/ppt/comments/modernComment_104_CC6C479C.xml" ContentType="application/vnd.ms-powerpoint.comments+xml"/>
  <Override PartName="/ppt/notesSlides/notesSlide4.xml" ContentType="application/vnd.openxmlformats-officedocument.presentationml.notesSlide+xml"/>
  <Override PartName="/ppt/comments/modernComment_105_D2493507.xml" ContentType="application/vnd.ms-powerpoint.comments+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9" r:id="rId1"/>
  </p:sldMasterIdLst>
  <p:notesMasterIdLst>
    <p:notesMasterId r:id="rId14"/>
  </p:notesMasterIdLst>
  <p:sldIdLst>
    <p:sldId id="256" r:id="rId2"/>
    <p:sldId id="264" r:id="rId3"/>
    <p:sldId id="269" r:id="rId4"/>
    <p:sldId id="258" r:id="rId5"/>
    <p:sldId id="259" r:id="rId6"/>
    <p:sldId id="260" r:id="rId7"/>
    <p:sldId id="261" r:id="rId8"/>
    <p:sldId id="266" r:id="rId9"/>
    <p:sldId id="265" r:id="rId10"/>
    <p:sldId id="267" r:id="rId11"/>
    <p:sldId id="268" r:id="rId12"/>
    <p:sldId id="263"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793C7E37-8771-DC58-F05B-72BCED23DABC}" name="Celyn Morgan (2501027)" initials="C(" userId="S::2501027@student.uwtsd.ac.uk::63548017-27a6-4bf7-9a52-ee1e3b2d13e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304DEE-8045-6286-9EEA-A7B92781C942}" v="298" dt="2026-03-16T17:49:03.709"/>
    <p1510:client id="{5E5A6948-092E-CADC-86AD-EF784CC6DA32}" v="516" dt="2026-03-16T22:36:05.2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yn Morgan (2501027)" userId="S::2501027@student.uwtsd.ac.uk::63548017-27a6-4bf7-9a52-ee1e3b2d13e4" providerId="AD" clId="Web-{80D6DDF7-87F9-2027-C686-9F95F9F97AE1}"/>
    <pc:docChg chg="addSld modSld">
      <pc:chgData name="Celyn Morgan (2501027)" userId="S::2501027@student.uwtsd.ac.uk::63548017-27a6-4bf7-9a52-ee1e3b2d13e4" providerId="AD" clId="Web-{80D6DDF7-87F9-2027-C686-9F95F9F97AE1}" dt="2026-03-02T11:21:20.542" v="31" actId="20577"/>
      <pc:docMkLst>
        <pc:docMk/>
      </pc:docMkLst>
      <pc:sldChg chg="modSp new">
        <pc:chgData name="Celyn Morgan (2501027)" userId="S::2501027@student.uwtsd.ac.uk::63548017-27a6-4bf7-9a52-ee1e3b2d13e4" providerId="AD" clId="Web-{80D6DDF7-87F9-2027-C686-9F95F9F97AE1}" dt="2026-03-02T11:21:20.542" v="31" actId="20577"/>
        <pc:sldMkLst>
          <pc:docMk/>
          <pc:sldMk cId="2727222873" sldId="265"/>
        </pc:sldMkLst>
        <pc:spChg chg="mod">
          <ac:chgData name="Celyn Morgan (2501027)" userId="S::2501027@student.uwtsd.ac.uk::63548017-27a6-4bf7-9a52-ee1e3b2d13e4" providerId="AD" clId="Web-{80D6DDF7-87F9-2027-C686-9F95F9F97AE1}" dt="2026-03-02T10:44:12.475" v="11" actId="20577"/>
          <ac:spMkLst>
            <pc:docMk/>
            <pc:sldMk cId="2727222873" sldId="265"/>
            <ac:spMk id="2" creationId="{4CA7F819-87BA-CF97-9543-96A2C5774B58}"/>
          </ac:spMkLst>
        </pc:spChg>
        <pc:spChg chg="mod">
          <ac:chgData name="Celyn Morgan (2501027)" userId="S::2501027@student.uwtsd.ac.uk::63548017-27a6-4bf7-9a52-ee1e3b2d13e4" providerId="AD" clId="Web-{80D6DDF7-87F9-2027-C686-9F95F9F97AE1}" dt="2026-03-02T11:21:20.542" v="31" actId="20577"/>
          <ac:spMkLst>
            <pc:docMk/>
            <pc:sldMk cId="2727222873" sldId="265"/>
            <ac:spMk id="3" creationId="{1D361307-B296-EF2B-7DB3-440974AC6E1C}"/>
          </ac:spMkLst>
        </pc:spChg>
      </pc:sldChg>
    </pc:docChg>
  </pc:docChgLst>
  <pc:docChgLst>
    <pc:chgData name="Celyn Morgan (2501027)" userId="S::2501027@student.uwtsd.ac.uk::63548017-27a6-4bf7-9a52-ee1e3b2d13e4" providerId="AD" clId="Web-{39304DEE-8045-6286-9EEA-A7B92781C942}"/>
    <pc:docChg chg="mod addSld modSld addMainMaster delMainMaster">
      <pc:chgData name="Celyn Morgan (2501027)" userId="S::2501027@student.uwtsd.ac.uk::63548017-27a6-4bf7-9a52-ee1e3b2d13e4" providerId="AD" clId="Web-{39304DEE-8045-6286-9EEA-A7B92781C942}" dt="2026-03-16T17:52:35.403" v="561" actId="20577"/>
      <pc:docMkLst>
        <pc:docMk/>
      </pc:docMkLst>
      <pc:sldChg chg="modSp mod modClrScheme chgLayout">
        <pc:chgData name="Celyn Morgan (2501027)" userId="S::2501027@student.uwtsd.ac.uk::63548017-27a6-4bf7-9a52-ee1e3b2d13e4" providerId="AD" clId="Web-{39304DEE-8045-6286-9EEA-A7B92781C942}" dt="2026-03-16T10:58:38.892" v="110"/>
        <pc:sldMkLst>
          <pc:docMk/>
          <pc:sldMk cId="109857222" sldId="256"/>
        </pc:sldMkLst>
        <pc:spChg chg="mod ord">
          <ac:chgData name="Celyn Morgan (2501027)" userId="S::2501027@student.uwtsd.ac.uk::63548017-27a6-4bf7-9a52-ee1e3b2d13e4" providerId="AD" clId="Web-{39304DEE-8045-6286-9EEA-A7B92781C942}" dt="2026-03-16T10:58:38.892" v="110"/>
          <ac:spMkLst>
            <pc:docMk/>
            <pc:sldMk cId="109857222" sldId="256"/>
            <ac:spMk id="2" creationId="{00000000-0000-0000-0000-000000000000}"/>
          </ac:spMkLst>
        </pc:spChg>
        <pc:spChg chg="mod ord">
          <ac:chgData name="Celyn Morgan (2501027)" userId="S::2501027@student.uwtsd.ac.uk::63548017-27a6-4bf7-9a52-ee1e3b2d13e4" providerId="AD" clId="Web-{39304DEE-8045-6286-9EEA-A7B92781C942}" dt="2026-03-16T10:58:38.892" v="110"/>
          <ac:spMkLst>
            <pc:docMk/>
            <pc:sldMk cId="109857222" sldId="256"/>
            <ac:spMk id="3" creationId="{00000000-0000-0000-0000-000000000000}"/>
          </ac:spMkLst>
        </pc:spChg>
      </pc:sldChg>
      <pc:sldChg chg="addSp modSp mod modClrScheme modCm chgLayout">
        <pc:chgData name="Celyn Morgan (2501027)" userId="S::2501027@student.uwtsd.ac.uk::63548017-27a6-4bf7-9a52-ee1e3b2d13e4" providerId="AD" clId="Web-{39304DEE-8045-6286-9EEA-A7B92781C942}" dt="2026-03-16T16:05:14.235" v="184" actId="20577"/>
        <pc:sldMkLst>
          <pc:docMk/>
          <pc:sldMk cId="3755017666" sldId="257"/>
        </pc:sldMkLst>
        <pc:spChg chg="mod ord">
          <ac:chgData name="Celyn Morgan (2501027)" userId="S::2501027@student.uwtsd.ac.uk::63548017-27a6-4bf7-9a52-ee1e3b2d13e4" providerId="AD" clId="Web-{39304DEE-8045-6286-9EEA-A7B92781C942}" dt="2026-03-16T10:58:38.892" v="110"/>
          <ac:spMkLst>
            <pc:docMk/>
            <pc:sldMk cId="3755017666" sldId="257"/>
            <ac:spMk id="2" creationId="{79B72012-3672-3F2C-0CF2-565367E38222}"/>
          </ac:spMkLst>
        </pc:spChg>
        <pc:spChg chg="mod ord">
          <ac:chgData name="Celyn Morgan (2501027)" userId="S::2501027@student.uwtsd.ac.uk::63548017-27a6-4bf7-9a52-ee1e3b2d13e4" providerId="AD" clId="Web-{39304DEE-8045-6286-9EEA-A7B92781C942}" dt="2026-03-16T11:02:30.417" v="116" actId="20577"/>
          <ac:spMkLst>
            <pc:docMk/>
            <pc:sldMk cId="3755017666" sldId="257"/>
            <ac:spMk id="3" creationId="{6F0CF29F-FFEE-7BBF-7F0C-F30C024B88C2}"/>
          </ac:spMkLst>
        </pc:spChg>
        <pc:spChg chg="add mod">
          <ac:chgData name="Celyn Morgan (2501027)" userId="S::2501027@student.uwtsd.ac.uk::63548017-27a6-4bf7-9a52-ee1e3b2d13e4" providerId="AD" clId="Web-{39304DEE-8045-6286-9EEA-A7B92781C942}" dt="2026-03-16T16:05:14.235" v="184" actId="20577"/>
          <ac:spMkLst>
            <pc:docMk/>
            <pc:sldMk cId="3755017666" sldId="257"/>
            <ac:spMk id="4" creationId="{3A1C57AC-9A5B-8BC7-F55B-D6EC0874BED8}"/>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39304DEE-8045-6286-9EEA-A7B92781C942}" dt="2026-03-16T16:05:14.235" v="184" actId="20577"/>
              <pc2:cmMkLst xmlns:pc2="http://schemas.microsoft.com/office/powerpoint/2019/9/main/command">
                <pc:docMk/>
                <pc:sldMk cId="3755017666" sldId="257"/>
                <pc2:cmMk id="{E70FF021-B535-447D-912A-8F9AF05D039F}"/>
              </pc2:cmMkLst>
            </pc226:cmChg>
            <pc226:cmChg xmlns:pc226="http://schemas.microsoft.com/office/powerpoint/2022/06/main/command" chg="mod">
              <pc226:chgData name="Celyn Morgan (2501027)" userId="S::2501027@student.uwtsd.ac.uk::63548017-27a6-4bf7-9a52-ee1e3b2d13e4" providerId="AD" clId="Web-{39304DEE-8045-6286-9EEA-A7B92781C942}" dt="2026-03-16T16:05:14.235" v="184" actId="20577"/>
              <pc2:cmMkLst xmlns:pc2="http://schemas.microsoft.com/office/powerpoint/2019/9/main/command">
                <pc:docMk/>
                <pc:sldMk cId="3755017666" sldId="257"/>
                <pc2:cmMk id="{B779684D-DAB5-4948-9E95-023090DEC9DC}"/>
              </pc2:cmMkLst>
            </pc226:cmChg>
          </p:ext>
        </pc:extLst>
      </pc:sldChg>
      <pc:sldChg chg="modSp mod modClrScheme modCm chgLayout">
        <pc:chgData name="Celyn Morgan (2501027)" userId="S::2501027@student.uwtsd.ac.uk::63548017-27a6-4bf7-9a52-ee1e3b2d13e4" providerId="AD" clId="Web-{39304DEE-8045-6286-9EEA-A7B92781C942}" dt="2026-03-16T16:41:27.069" v="301" actId="20577"/>
        <pc:sldMkLst>
          <pc:docMk/>
          <pc:sldMk cId="2797623897" sldId="258"/>
        </pc:sldMkLst>
        <pc:spChg chg="mod ord">
          <ac:chgData name="Celyn Morgan (2501027)" userId="S::2501027@student.uwtsd.ac.uk::63548017-27a6-4bf7-9a52-ee1e3b2d13e4" providerId="AD" clId="Web-{39304DEE-8045-6286-9EEA-A7B92781C942}" dt="2026-03-16T10:58:38.892" v="110"/>
          <ac:spMkLst>
            <pc:docMk/>
            <pc:sldMk cId="2797623897" sldId="258"/>
            <ac:spMk id="2" creationId="{3824478D-0281-735A-EA7F-6668E4B9E333}"/>
          </ac:spMkLst>
        </pc:spChg>
        <pc:spChg chg="mod ord">
          <ac:chgData name="Celyn Morgan (2501027)" userId="S::2501027@student.uwtsd.ac.uk::63548017-27a6-4bf7-9a52-ee1e3b2d13e4" providerId="AD" clId="Web-{39304DEE-8045-6286-9EEA-A7B92781C942}" dt="2026-03-16T16:41:27.069" v="301" actId="20577"/>
          <ac:spMkLst>
            <pc:docMk/>
            <pc:sldMk cId="2797623897" sldId="258"/>
            <ac:spMk id="3" creationId="{762051B7-6C5B-66E1-969D-87282B905436}"/>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39304DEE-8045-6286-9EEA-A7B92781C942}" dt="2026-03-16T16:16:52.167" v="221" actId="20577"/>
              <pc2:cmMkLst xmlns:pc2="http://schemas.microsoft.com/office/powerpoint/2019/9/main/command">
                <pc:docMk/>
                <pc:sldMk cId="2797623897" sldId="258"/>
                <pc2:cmMk id="{7F2A0F69-845F-429A-B312-F3ED1EB2D59B}"/>
              </pc2:cmMkLst>
            </pc226:cmChg>
            <pc226:cmChg xmlns:pc226="http://schemas.microsoft.com/office/powerpoint/2022/06/main/command" chg="mod">
              <pc226:chgData name="Celyn Morgan (2501027)" userId="S::2501027@student.uwtsd.ac.uk::63548017-27a6-4bf7-9a52-ee1e3b2d13e4" providerId="AD" clId="Web-{39304DEE-8045-6286-9EEA-A7B92781C942}" dt="2026-03-16T16:16:52.167" v="221" actId="20577"/>
              <pc2:cmMkLst xmlns:pc2="http://schemas.microsoft.com/office/powerpoint/2019/9/main/command">
                <pc:docMk/>
                <pc:sldMk cId="2797623897" sldId="258"/>
                <pc2:cmMk id="{BCE451B3-6D7D-4D48-A245-7FF264EF5834}"/>
              </pc2:cmMkLst>
            </pc226:cmChg>
            <pc226:cmChg xmlns:pc226="http://schemas.microsoft.com/office/powerpoint/2022/06/main/command" chg="mod">
              <pc226:chgData name="Celyn Morgan (2501027)" userId="S::2501027@student.uwtsd.ac.uk::63548017-27a6-4bf7-9a52-ee1e3b2d13e4" providerId="AD" clId="Web-{39304DEE-8045-6286-9EEA-A7B92781C942}" dt="2026-03-16T16:16:52.167" v="221" actId="20577"/>
              <pc2:cmMkLst xmlns:pc2="http://schemas.microsoft.com/office/powerpoint/2019/9/main/command">
                <pc:docMk/>
                <pc:sldMk cId="2797623897" sldId="258"/>
                <pc2:cmMk id="{A8BF2EDD-1E1C-42A7-BFFF-DD33C4F7925F}"/>
              </pc2:cmMkLst>
            </pc226:cmChg>
          </p:ext>
        </pc:extLst>
      </pc:sldChg>
      <pc:sldChg chg="modSp mod modClrScheme modCm chgLayout">
        <pc:chgData name="Celyn Morgan (2501027)" userId="S::2501027@student.uwtsd.ac.uk::63548017-27a6-4bf7-9a52-ee1e3b2d13e4" providerId="AD" clId="Web-{39304DEE-8045-6286-9EEA-A7B92781C942}" dt="2026-03-16T16:41:44.148" v="304" actId="1076"/>
        <pc:sldMkLst>
          <pc:docMk/>
          <pc:sldMk cId="2434158281" sldId="259"/>
        </pc:sldMkLst>
        <pc:spChg chg="mod ord">
          <ac:chgData name="Celyn Morgan (2501027)" userId="S::2501027@student.uwtsd.ac.uk::63548017-27a6-4bf7-9a52-ee1e3b2d13e4" providerId="AD" clId="Web-{39304DEE-8045-6286-9EEA-A7B92781C942}" dt="2026-03-16T10:58:38.892" v="110"/>
          <ac:spMkLst>
            <pc:docMk/>
            <pc:sldMk cId="2434158281" sldId="259"/>
            <ac:spMk id="2" creationId="{9C93B701-BC6C-01A8-559D-213949FC77B8}"/>
          </ac:spMkLst>
        </pc:spChg>
        <pc:spChg chg="mod ord">
          <ac:chgData name="Celyn Morgan (2501027)" userId="S::2501027@student.uwtsd.ac.uk::63548017-27a6-4bf7-9a52-ee1e3b2d13e4" providerId="AD" clId="Web-{39304DEE-8045-6286-9EEA-A7B92781C942}" dt="2026-03-16T16:41:44.148" v="304" actId="1076"/>
          <ac:spMkLst>
            <pc:docMk/>
            <pc:sldMk cId="2434158281" sldId="259"/>
            <ac:spMk id="3" creationId="{184BF50A-DDCF-D6C6-E2BD-69D36E59D662}"/>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39304DEE-8045-6286-9EEA-A7B92781C942}" dt="2026-03-16T16:26:06.834" v="296" actId="20577"/>
              <pc2:cmMkLst xmlns:pc2="http://schemas.microsoft.com/office/powerpoint/2019/9/main/command">
                <pc:docMk/>
                <pc:sldMk cId="2434158281" sldId="259"/>
                <pc2:cmMk id="{AFC5544C-E676-4864-95B1-3FB576FCE30B}"/>
              </pc2:cmMkLst>
            </pc226:cmChg>
            <pc226:cmChg xmlns:pc226="http://schemas.microsoft.com/office/powerpoint/2022/06/main/command" chg="mod">
              <pc226:chgData name="Celyn Morgan (2501027)" userId="S::2501027@student.uwtsd.ac.uk::63548017-27a6-4bf7-9a52-ee1e3b2d13e4" providerId="AD" clId="Web-{39304DEE-8045-6286-9EEA-A7B92781C942}" dt="2026-03-16T16:26:06.834" v="296" actId="20577"/>
              <pc2:cmMkLst xmlns:pc2="http://schemas.microsoft.com/office/powerpoint/2019/9/main/command">
                <pc:docMk/>
                <pc:sldMk cId="2434158281" sldId="259"/>
                <pc2:cmMk id="{3FBA40A2-FCA1-4AAF-AB7A-121AC2465F31}"/>
              </pc2:cmMkLst>
            </pc226:cmChg>
            <pc226:cmChg xmlns:pc226="http://schemas.microsoft.com/office/powerpoint/2022/06/main/command" chg="mod">
              <pc226:chgData name="Celyn Morgan (2501027)" userId="S::2501027@student.uwtsd.ac.uk::63548017-27a6-4bf7-9a52-ee1e3b2d13e4" providerId="AD" clId="Web-{39304DEE-8045-6286-9EEA-A7B92781C942}" dt="2026-03-16T16:26:06.834" v="296" actId="20577"/>
              <pc2:cmMkLst xmlns:pc2="http://schemas.microsoft.com/office/powerpoint/2019/9/main/command">
                <pc:docMk/>
                <pc:sldMk cId="2434158281" sldId="259"/>
                <pc2:cmMk id="{AE03F9D8-4EE5-4258-B3E2-41C904F7F7B5}"/>
              </pc2:cmMkLst>
            </pc226:cmChg>
          </p:ext>
        </pc:extLst>
      </pc:sldChg>
      <pc:sldChg chg="modSp mod modClrScheme modCm chgLayout">
        <pc:chgData name="Celyn Morgan (2501027)" userId="S::2501027@student.uwtsd.ac.uk::63548017-27a6-4bf7-9a52-ee1e3b2d13e4" providerId="AD" clId="Web-{39304DEE-8045-6286-9EEA-A7B92781C942}" dt="2026-03-16T16:46:30.875" v="411" actId="20577"/>
        <pc:sldMkLst>
          <pc:docMk/>
          <pc:sldMk cId="3429648284" sldId="260"/>
        </pc:sldMkLst>
        <pc:spChg chg="mod ord">
          <ac:chgData name="Celyn Morgan (2501027)" userId="S::2501027@student.uwtsd.ac.uk::63548017-27a6-4bf7-9a52-ee1e3b2d13e4" providerId="AD" clId="Web-{39304DEE-8045-6286-9EEA-A7B92781C942}" dt="2026-03-16T10:58:38.892" v="110"/>
          <ac:spMkLst>
            <pc:docMk/>
            <pc:sldMk cId="3429648284" sldId="260"/>
            <ac:spMk id="2" creationId="{093836C5-C49E-D720-644D-DE4E48EC2DF3}"/>
          </ac:spMkLst>
        </pc:spChg>
        <pc:spChg chg="mod ord">
          <ac:chgData name="Celyn Morgan (2501027)" userId="S::2501027@student.uwtsd.ac.uk::63548017-27a6-4bf7-9a52-ee1e3b2d13e4" providerId="AD" clId="Web-{39304DEE-8045-6286-9EEA-A7B92781C942}" dt="2026-03-16T16:46:30.875" v="411" actId="20577"/>
          <ac:spMkLst>
            <pc:docMk/>
            <pc:sldMk cId="3429648284" sldId="260"/>
            <ac:spMk id="3" creationId="{21B4548A-4A2B-BD4A-8BE8-E948E11B9085}"/>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39304DEE-8045-6286-9EEA-A7B92781C942}" dt="2026-03-16T16:46:30.875" v="411" actId="20577"/>
              <pc2:cmMkLst xmlns:pc2="http://schemas.microsoft.com/office/powerpoint/2019/9/main/command">
                <pc:docMk/>
                <pc:sldMk cId="3429648284" sldId="260"/>
                <pc2:cmMk id="{B1BC968A-F414-4512-9B39-987DEBF1C1C0}"/>
              </pc2:cmMkLst>
            </pc226:cmChg>
          </p:ext>
        </pc:extLst>
      </pc:sldChg>
      <pc:sldChg chg="modSp mod modClrScheme modCm chgLayout">
        <pc:chgData name="Celyn Morgan (2501027)" userId="S::2501027@student.uwtsd.ac.uk::63548017-27a6-4bf7-9a52-ee1e3b2d13e4" providerId="AD" clId="Web-{39304DEE-8045-6286-9EEA-A7B92781C942}" dt="2026-03-16T17:52:35.403" v="561" actId="20577"/>
        <pc:sldMkLst>
          <pc:docMk/>
          <pc:sldMk cId="3528013063" sldId="261"/>
        </pc:sldMkLst>
        <pc:spChg chg="mod ord">
          <ac:chgData name="Celyn Morgan (2501027)" userId="S::2501027@student.uwtsd.ac.uk::63548017-27a6-4bf7-9a52-ee1e3b2d13e4" providerId="AD" clId="Web-{39304DEE-8045-6286-9EEA-A7B92781C942}" dt="2026-03-16T10:58:38.892" v="110"/>
          <ac:spMkLst>
            <pc:docMk/>
            <pc:sldMk cId="3528013063" sldId="261"/>
            <ac:spMk id="2" creationId="{D7812D55-EA03-4908-4137-3DDC7E1DD4BC}"/>
          </ac:spMkLst>
        </pc:spChg>
        <pc:spChg chg="mod ord">
          <ac:chgData name="Celyn Morgan (2501027)" userId="S::2501027@student.uwtsd.ac.uk::63548017-27a6-4bf7-9a52-ee1e3b2d13e4" providerId="AD" clId="Web-{39304DEE-8045-6286-9EEA-A7B92781C942}" dt="2026-03-16T17:52:35.403" v="561" actId="20577"/>
          <ac:spMkLst>
            <pc:docMk/>
            <pc:sldMk cId="3528013063" sldId="261"/>
            <ac:spMk id="3" creationId="{610C3696-3B96-9410-E4A3-DD214B49B5EB}"/>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39304DEE-8045-6286-9EEA-A7B92781C942}" dt="2026-03-16T17:52:35.403" v="561" actId="20577"/>
              <pc2:cmMkLst xmlns:pc2="http://schemas.microsoft.com/office/powerpoint/2019/9/main/command">
                <pc:docMk/>
                <pc:sldMk cId="3528013063" sldId="261"/>
                <pc2:cmMk id="{28E59136-F7DE-45F9-A36F-854A36BFB870}"/>
              </pc2:cmMkLst>
            </pc226:cmChg>
            <pc226:cmChg xmlns:pc226="http://schemas.microsoft.com/office/powerpoint/2022/06/main/command" chg="mod">
              <pc226:chgData name="Celyn Morgan (2501027)" userId="S::2501027@student.uwtsd.ac.uk::63548017-27a6-4bf7-9a52-ee1e3b2d13e4" providerId="AD" clId="Web-{39304DEE-8045-6286-9EEA-A7B92781C942}" dt="2026-03-16T17:52:35.403" v="561" actId="20577"/>
              <pc2:cmMkLst xmlns:pc2="http://schemas.microsoft.com/office/powerpoint/2019/9/main/command">
                <pc:docMk/>
                <pc:sldMk cId="3528013063" sldId="261"/>
                <pc2:cmMk id="{E0DC9E5D-1F2F-4C3E-8D01-3B5468AA8EC2}"/>
              </pc2:cmMkLst>
            </pc226:cmChg>
            <pc226:cmChg xmlns:pc226="http://schemas.microsoft.com/office/powerpoint/2022/06/main/command" chg="mod">
              <pc226:chgData name="Celyn Morgan (2501027)" userId="S::2501027@student.uwtsd.ac.uk::63548017-27a6-4bf7-9a52-ee1e3b2d13e4" providerId="AD" clId="Web-{39304DEE-8045-6286-9EEA-A7B92781C942}" dt="2026-03-16T17:52:35.403" v="561" actId="20577"/>
              <pc2:cmMkLst xmlns:pc2="http://schemas.microsoft.com/office/powerpoint/2019/9/main/command">
                <pc:docMk/>
                <pc:sldMk cId="3528013063" sldId="261"/>
                <pc2:cmMk id="{826ED5A0-9AED-444B-B8BD-85A0F4840F95}"/>
              </pc2:cmMkLst>
            </pc226:cmChg>
            <pc226:cmChg xmlns:pc226="http://schemas.microsoft.com/office/powerpoint/2022/06/main/command" chg="mod">
              <pc226:chgData name="Celyn Morgan (2501027)" userId="S::2501027@student.uwtsd.ac.uk::63548017-27a6-4bf7-9a52-ee1e3b2d13e4" providerId="AD" clId="Web-{39304DEE-8045-6286-9EEA-A7B92781C942}" dt="2026-03-16T17:52:35.403" v="561" actId="20577"/>
              <pc2:cmMkLst xmlns:pc2="http://schemas.microsoft.com/office/powerpoint/2019/9/main/command">
                <pc:docMk/>
                <pc:sldMk cId="3528013063" sldId="261"/>
                <pc2:cmMk id="{8C434CC2-1D73-4880-AC30-2440D94B5289}"/>
              </pc2:cmMkLst>
            </pc226:cmChg>
          </p:ext>
        </pc:extLst>
      </pc:sldChg>
      <pc:sldChg chg="modSp mod modClrScheme chgLayout">
        <pc:chgData name="Celyn Morgan (2501027)" userId="S::2501027@student.uwtsd.ac.uk::63548017-27a6-4bf7-9a52-ee1e3b2d13e4" providerId="AD" clId="Web-{39304DEE-8045-6286-9EEA-A7B92781C942}" dt="2026-03-16T10:58:38.892" v="110"/>
        <pc:sldMkLst>
          <pc:docMk/>
          <pc:sldMk cId="3585511010" sldId="263"/>
        </pc:sldMkLst>
        <pc:spChg chg="mod ord">
          <ac:chgData name="Celyn Morgan (2501027)" userId="S::2501027@student.uwtsd.ac.uk::63548017-27a6-4bf7-9a52-ee1e3b2d13e4" providerId="AD" clId="Web-{39304DEE-8045-6286-9EEA-A7B92781C942}" dt="2026-03-16T10:58:38.892" v="110"/>
          <ac:spMkLst>
            <pc:docMk/>
            <pc:sldMk cId="3585511010" sldId="263"/>
            <ac:spMk id="2" creationId="{2DA74EF4-39EA-71AF-E5E5-F8EA931CE8F2}"/>
          </ac:spMkLst>
        </pc:spChg>
        <pc:spChg chg="mod ord">
          <ac:chgData name="Celyn Morgan (2501027)" userId="S::2501027@student.uwtsd.ac.uk::63548017-27a6-4bf7-9a52-ee1e3b2d13e4" providerId="AD" clId="Web-{39304DEE-8045-6286-9EEA-A7B92781C942}" dt="2026-03-16T10:58:38.892" v="110"/>
          <ac:spMkLst>
            <pc:docMk/>
            <pc:sldMk cId="3585511010" sldId="263"/>
            <ac:spMk id="3" creationId="{BB4CE4B9-C7BF-161F-678C-A454465E378E}"/>
          </ac:spMkLst>
        </pc:spChg>
      </pc:sldChg>
      <pc:sldChg chg="modSp mod modClrScheme chgLayout">
        <pc:chgData name="Celyn Morgan (2501027)" userId="S::2501027@student.uwtsd.ac.uk::63548017-27a6-4bf7-9a52-ee1e3b2d13e4" providerId="AD" clId="Web-{39304DEE-8045-6286-9EEA-A7B92781C942}" dt="2026-03-16T10:58:38.892" v="110"/>
        <pc:sldMkLst>
          <pc:docMk/>
          <pc:sldMk cId="3814493263" sldId="264"/>
        </pc:sldMkLst>
        <pc:spChg chg="mod ord">
          <ac:chgData name="Celyn Morgan (2501027)" userId="S::2501027@student.uwtsd.ac.uk::63548017-27a6-4bf7-9a52-ee1e3b2d13e4" providerId="AD" clId="Web-{39304DEE-8045-6286-9EEA-A7B92781C942}" dt="2026-03-16T10:58:38.892" v="110"/>
          <ac:spMkLst>
            <pc:docMk/>
            <pc:sldMk cId="3814493263" sldId="264"/>
            <ac:spMk id="2" creationId="{43CACA6B-00A6-EBDA-FDDC-A032DBCE6546}"/>
          </ac:spMkLst>
        </pc:spChg>
        <pc:spChg chg="mod ord">
          <ac:chgData name="Celyn Morgan (2501027)" userId="S::2501027@student.uwtsd.ac.uk::63548017-27a6-4bf7-9a52-ee1e3b2d13e4" providerId="AD" clId="Web-{39304DEE-8045-6286-9EEA-A7B92781C942}" dt="2026-03-16T10:58:38.892" v="110"/>
          <ac:spMkLst>
            <pc:docMk/>
            <pc:sldMk cId="3814493263" sldId="264"/>
            <ac:spMk id="3" creationId="{E32AF252-E1BC-D394-912E-4A7F219BB71D}"/>
          </ac:spMkLst>
        </pc:spChg>
      </pc:sldChg>
      <pc:sldChg chg="modSp mod modClrScheme chgLayout">
        <pc:chgData name="Celyn Morgan (2501027)" userId="S::2501027@student.uwtsd.ac.uk::63548017-27a6-4bf7-9a52-ee1e3b2d13e4" providerId="AD" clId="Web-{39304DEE-8045-6286-9EEA-A7B92781C942}" dt="2026-03-16T17:49:03.709" v="559" actId="1076"/>
        <pc:sldMkLst>
          <pc:docMk/>
          <pc:sldMk cId="2727222873" sldId="265"/>
        </pc:sldMkLst>
        <pc:spChg chg="mod ord">
          <ac:chgData name="Celyn Morgan (2501027)" userId="S::2501027@student.uwtsd.ac.uk::63548017-27a6-4bf7-9a52-ee1e3b2d13e4" providerId="AD" clId="Web-{39304DEE-8045-6286-9EEA-A7B92781C942}" dt="2026-03-16T10:58:38.892" v="110"/>
          <ac:spMkLst>
            <pc:docMk/>
            <pc:sldMk cId="2727222873" sldId="265"/>
            <ac:spMk id="2" creationId="{4CA7F819-87BA-CF97-9543-96A2C5774B58}"/>
          </ac:spMkLst>
        </pc:spChg>
        <pc:spChg chg="mod ord">
          <ac:chgData name="Celyn Morgan (2501027)" userId="S::2501027@student.uwtsd.ac.uk::63548017-27a6-4bf7-9a52-ee1e3b2d13e4" providerId="AD" clId="Web-{39304DEE-8045-6286-9EEA-A7B92781C942}" dt="2026-03-16T17:49:03.709" v="559" actId="1076"/>
          <ac:spMkLst>
            <pc:docMk/>
            <pc:sldMk cId="2727222873" sldId="265"/>
            <ac:spMk id="3" creationId="{1D361307-B296-EF2B-7DB3-440974AC6E1C}"/>
          </ac:spMkLst>
        </pc:spChg>
      </pc:sldChg>
      <pc:sldChg chg="modSp mod modClrScheme chgLayout">
        <pc:chgData name="Celyn Morgan (2501027)" userId="S::2501027@student.uwtsd.ac.uk::63548017-27a6-4bf7-9a52-ee1e3b2d13e4" providerId="AD" clId="Web-{39304DEE-8045-6286-9EEA-A7B92781C942}" dt="2026-03-16T17:03:31.180" v="500" actId="20577"/>
        <pc:sldMkLst>
          <pc:docMk/>
          <pc:sldMk cId="1798151158" sldId="266"/>
        </pc:sldMkLst>
        <pc:spChg chg="mod ord">
          <ac:chgData name="Celyn Morgan (2501027)" userId="S::2501027@student.uwtsd.ac.uk::63548017-27a6-4bf7-9a52-ee1e3b2d13e4" providerId="AD" clId="Web-{39304DEE-8045-6286-9EEA-A7B92781C942}" dt="2026-03-16T10:58:38.892" v="110"/>
          <ac:spMkLst>
            <pc:docMk/>
            <pc:sldMk cId="1798151158" sldId="266"/>
            <ac:spMk id="2" creationId="{4E353170-180E-A9AA-284C-F93CC461F7CA}"/>
          </ac:spMkLst>
        </pc:spChg>
        <pc:spChg chg="mod ord">
          <ac:chgData name="Celyn Morgan (2501027)" userId="S::2501027@student.uwtsd.ac.uk::63548017-27a6-4bf7-9a52-ee1e3b2d13e4" providerId="AD" clId="Web-{39304DEE-8045-6286-9EEA-A7B92781C942}" dt="2026-03-16T17:03:31.180" v="500" actId="20577"/>
          <ac:spMkLst>
            <pc:docMk/>
            <pc:sldMk cId="1798151158" sldId="266"/>
            <ac:spMk id="3" creationId="{3B18A286-7419-B064-50C2-CA34515D48F1}"/>
          </ac:spMkLst>
        </pc:spChg>
      </pc:sldChg>
      <pc:sldChg chg="modSp mod modClrScheme chgLayout">
        <pc:chgData name="Celyn Morgan (2501027)" userId="S::2501027@student.uwtsd.ac.uk::63548017-27a6-4bf7-9a52-ee1e3b2d13e4" providerId="AD" clId="Web-{39304DEE-8045-6286-9EEA-A7B92781C942}" dt="2026-03-16T10:58:38.892" v="110"/>
        <pc:sldMkLst>
          <pc:docMk/>
          <pc:sldMk cId="2711529590" sldId="267"/>
        </pc:sldMkLst>
        <pc:spChg chg="mod ord">
          <ac:chgData name="Celyn Morgan (2501027)" userId="S::2501027@student.uwtsd.ac.uk::63548017-27a6-4bf7-9a52-ee1e3b2d13e4" providerId="AD" clId="Web-{39304DEE-8045-6286-9EEA-A7B92781C942}" dt="2026-03-16T10:58:38.892" v="110"/>
          <ac:spMkLst>
            <pc:docMk/>
            <pc:sldMk cId="2711529590" sldId="267"/>
            <ac:spMk id="2" creationId="{60FF90AE-5F23-C933-8FD4-89CE38EA170C}"/>
          </ac:spMkLst>
        </pc:spChg>
        <pc:spChg chg="mod ord">
          <ac:chgData name="Celyn Morgan (2501027)" userId="S::2501027@student.uwtsd.ac.uk::63548017-27a6-4bf7-9a52-ee1e3b2d13e4" providerId="AD" clId="Web-{39304DEE-8045-6286-9EEA-A7B92781C942}" dt="2026-03-16T10:58:38.892" v="110"/>
          <ac:spMkLst>
            <pc:docMk/>
            <pc:sldMk cId="2711529590" sldId="267"/>
            <ac:spMk id="3" creationId="{7EB768A5-6ED7-0F63-8179-D8E92E9967F6}"/>
          </ac:spMkLst>
        </pc:spChg>
      </pc:sldChg>
      <pc:sldChg chg="modSp new mod modClrScheme chgLayout">
        <pc:chgData name="Celyn Morgan (2501027)" userId="S::2501027@student.uwtsd.ac.uk::63548017-27a6-4bf7-9a52-ee1e3b2d13e4" providerId="AD" clId="Web-{39304DEE-8045-6286-9EEA-A7B92781C942}" dt="2026-03-16T10:58:38.892" v="110"/>
        <pc:sldMkLst>
          <pc:docMk/>
          <pc:sldMk cId="793326897" sldId="268"/>
        </pc:sldMkLst>
        <pc:spChg chg="mod ord">
          <ac:chgData name="Celyn Morgan (2501027)" userId="S::2501027@student.uwtsd.ac.uk::63548017-27a6-4bf7-9a52-ee1e3b2d13e4" providerId="AD" clId="Web-{39304DEE-8045-6286-9EEA-A7B92781C942}" dt="2026-03-16T10:58:38.892" v="110"/>
          <ac:spMkLst>
            <pc:docMk/>
            <pc:sldMk cId="793326897" sldId="268"/>
            <ac:spMk id="2" creationId="{7A0D338B-7922-6967-B732-AFA8791C3EDA}"/>
          </ac:spMkLst>
        </pc:spChg>
        <pc:spChg chg="mod ord">
          <ac:chgData name="Celyn Morgan (2501027)" userId="S::2501027@student.uwtsd.ac.uk::63548017-27a6-4bf7-9a52-ee1e3b2d13e4" providerId="AD" clId="Web-{39304DEE-8045-6286-9EEA-A7B92781C942}" dt="2026-03-16T10:58:38.892" v="110"/>
          <ac:spMkLst>
            <pc:docMk/>
            <pc:sldMk cId="793326897" sldId="268"/>
            <ac:spMk id="3" creationId="{9FF11DB6-EE69-1F04-70F1-6F4879A40454}"/>
          </ac:spMkLst>
        </pc:spChg>
      </pc:sldChg>
      <pc:sldMasterChg chg="del delSldLayout">
        <pc:chgData name="Celyn Morgan (2501027)" userId="S::2501027@student.uwtsd.ac.uk::63548017-27a6-4bf7-9a52-ee1e3b2d13e4" providerId="AD" clId="Web-{39304DEE-8045-6286-9EEA-A7B92781C942}" dt="2026-03-16T10:57:33.329" v="106"/>
        <pc:sldMasterMkLst>
          <pc:docMk/>
          <pc:sldMasterMk cId="2345682671" sldId="2147483894"/>
        </pc:sldMasterMkLst>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519527380" sldId="2147483895"/>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544588755" sldId="2147483896"/>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2950851507" sldId="2147483897"/>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1587479448" sldId="2147483898"/>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112482004" sldId="2147483899"/>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792539303" sldId="2147483900"/>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462073169" sldId="2147483901"/>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2288357805" sldId="2147483902"/>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217534471" sldId="2147483903"/>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1239632383" sldId="2147483904"/>
          </pc:sldLayoutMkLst>
        </pc:sldLayoutChg>
        <pc:sldLayoutChg chg="del">
          <pc:chgData name="Celyn Morgan (2501027)" userId="S::2501027@student.uwtsd.ac.uk::63548017-27a6-4bf7-9a52-ee1e3b2d13e4" providerId="AD" clId="Web-{39304DEE-8045-6286-9EEA-A7B92781C942}" dt="2026-03-16T10:57:33.329" v="106"/>
          <pc:sldLayoutMkLst>
            <pc:docMk/>
            <pc:sldMasterMk cId="2345682671" sldId="2147483894"/>
            <pc:sldLayoutMk cId="4131876938" sldId="2147483905"/>
          </pc:sldLayoutMkLst>
        </pc:sldLayoutChg>
      </pc:sldMasterChg>
      <pc:sldMasterChg chg="add del addSldLayout delSldLayout modSldLayout">
        <pc:chgData name="Celyn Morgan (2501027)" userId="S::2501027@student.uwtsd.ac.uk::63548017-27a6-4bf7-9a52-ee1e3b2d13e4" providerId="AD" clId="Web-{39304DEE-8045-6286-9EEA-A7B92781C942}" dt="2026-03-16T10:58:00.563" v="107"/>
        <pc:sldMasterMkLst>
          <pc:docMk/>
          <pc:sldMasterMk cId="3277839656" sldId="2147483906"/>
        </pc:sldMasterMkLst>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1028856249" sldId="2147483907"/>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1224254268" sldId="2147483908"/>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674315910" sldId="2147483909"/>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2385395157" sldId="2147483910"/>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2153729601" sldId="2147483911"/>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426240088" sldId="2147483912"/>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1868108878" sldId="2147483913"/>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3834166745" sldId="2147483914"/>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1706533468" sldId="2147483915"/>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1925776469" sldId="2147483916"/>
          </pc:sldLayoutMkLst>
        </pc:sldLayoutChg>
        <pc:sldLayoutChg chg="add del mod replId">
          <pc:chgData name="Celyn Morgan (2501027)" userId="S::2501027@student.uwtsd.ac.uk::63548017-27a6-4bf7-9a52-ee1e3b2d13e4" providerId="AD" clId="Web-{39304DEE-8045-6286-9EEA-A7B92781C942}" dt="2026-03-16T10:58:00.563" v="107"/>
          <pc:sldLayoutMkLst>
            <pc:docMk/>
            <pc:sldMasterMk cId="3277839656" sldId="2147483906"/>
            <pc:sldLayoutMk cId="265500327" sldId="2147483917"/>
          </pc:sldLayoutMkLst>
        </pc:sldLayoutChg>
      </pc:sldMasterChg>
      <pc:sldMasterChg chg="add del addSldLayout delSldLayout modSldLayout">
        <pc:chgData name="Celyn Morgan (2501027)" userId="S::2501027@student.uwtsd.ac.uk::63548017-27a6-4bf7-9a52-ee1e3b2d13e4" providerId="AD" clId="Web-{39304DEE-8045-6286-9EEA-A7B92781C942}" dt="2026-03-16T10:58:16.657" v="108"/>
        <pc:sldMasterMkLst>
          <pc:docMk/>
          <pc:sldMasterMk cId="1529477258" sldId="2147483918"/>
        </pc:sldMasterMkLst>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1704541930" sldId="2147483919"/>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3249691909" sldId="2147483920"/>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262610904" sldId="2147483921"/>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332754468" sldId="2147483922"/>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3168333880" sldId="2147483923"/>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3192980609" sldId="2147483924"/>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2601523292" sldId="2147483925"/>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1633324418" sldId="2147483926"/>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503389796" sldId="2147483927"/>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3254169674" sldId="2147483928"/>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1311189280" sldId="2147483929"/>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2433865509" sldId="2147483930"/>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3288618937" sldId="2147483931"/>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1830663015" sldId="2147483932"/>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464479313" sldId="2147483933"/>
          </pc:sldLayoutMkLst>
        </pc:sldLayoutChg>
        <pc:sldLayoutChg chg="add del mod replId">
          <pc:chgData name="Celyn Morgan (2501027)" userId="S::2501027@student.uwtsd.ac.uk::63548017-27a6-4bf7-9a52-ee1e3b2d13e4" providerId="AD" clId="Web-{39304DEE-8045-6286-9EEA-A7B92781C942}" dt="2026-03-16T10:58:16.657" v="108"/>
          <pc:sldLayoutMkLst>
            <pc:docMk/>
            <pc:sldMasterMk cId="1529477258" sldId="2147483918"/>
            <pc:sldLayoutMk cId="2021304252" sldId="2147483934"/>
          </pc:sldLayoutMkLst>
        </pc:sldLayoutChg>
      </pc:sldMasterChg>
      <pc:sldMasterChg chg="add del addSldLayout delSldLayout modSldLayout">
        <pc:chgData name="Celyn Morgan (2501027)" userId="S::2501027@student.uwtsd.ac.uk::63548017-27a6-4bf7-9a52-ee1e3b2d13e4" providerId="AD" clId="Web-{39304DEE-8045-6286-9EEA-A7B92781C942}" dt="2026-03-16T10:58:34.189" v="109"/>
        <pc:sldMasterMkLst>
          <pc:docMk/>
          <pc:sldMasterMk cId="299212095" sldId="2147483935"/>
        </pc:sldMasterMkLst>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1919529514" sldId="2147483936"/>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3980748760" sldId="2147483937"/>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3154118147" sldId="2147483938"/>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2183263558" sldId="2147483939"/>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2478995435" sldId="2147483940"/>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2414869531" sldId="2147483941"/>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2811640394" sldId="2147483942"/>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4030698525" sldId="2147483943"/>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3979839991" sldId="2147483944"/>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1708102448" sldId="2147483945"/>
          </pc:sldLayoutMkLst>
        </pc:sldLayoutChg>
        <pc:sldLayoutChg chg="add del mod replId">
          <pc:chgData name="Celyn Morgan (2501027)" userId="S::2501027@student.uwtsd.ac.uk::63548017-27a6-4bf7-9a52-ee1e3b2d13e4" providerId="AD" clId="Web-{39304DEE-8045-6286-9EEA-A7B92781C942}" dt="2026-03-16T10:58:34.189" v="109"/>
          <pc:sldLayoutMkLst>
            <pc:docMk/>
            <pc:sldMasterMk cId="299212095" sldId="2147483935"/>
            <pc:sldLayoutMk cId="2584661136" sldId="2147483946"/>
          </pc:sldLayoutMkLst>
        </pc:sldLayoutChg>
      </pc:sldMasterChg>
      <pc:sldMasterChg chg="add del addSldLayout delSldLayout modSldLayout">
        <pc:chgData name="Celyn Morgan (2501027)" userId="S::2501027@student.uwtsd.ac.uk::63548017-27a6-4bf7-9a52-ee1e3b2d13e4" providerId="AD" clId="Web-{39304DEE-8045-6286-9EEA-A7B92781C942}" dt="2026-03-16T10:58:38.892" v="110"/>
        <pc:sldMasterMkLst>
          <pc:docMk/>
          <pc:sldMasterMk cId="2491358136" sldId="2147483947"/>
        </pc:sldMasterMkLst>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3272792738" sldId="2147483948"/>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1125734291" sldId="2147483949"/>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3617656597" sldId="2147483950"/>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907355435" sldId="2147483951"/>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1257602692" sldId="2147483952"/>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879458986" sldId="2147483953"/>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442362301" sldId="2147483954"/>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183842781" sldId="2147483955"/>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1143523005" sldId="2147483956"/>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1603185197" sldId="2147483957"/>
          </pc:sldLayoutMkLst>
        </pc:sldLayoutChg>
        <pc:sldLayoutChg chg="add del mod replId">
          <pc:chgData name="Celyn Morgan (2501027)" userId="S::2501027@student.uwtsd.ac.uk::63548017-27a6-4bf7-9a52-ee1e3b2d13e4" providerId="AD" clId="Web-{39304DEE-8045-6286-9EEA-A7B92781C942}" dt="2026-03-16T10:58:38.892" v="110"/>
          <pc:sldLayoutMkLst>
            <pc:docMk/>
            <pc:sldMasterMk cId="2491358136" sldId="2147483947"/>
            <pc:sldLayoutMk cId="1309368903" sldId="2147483958"/>
          </pc:sldLayoutMkLst>
        </pc:sldLayoutChg>
      </pc:sldMasterChg>
      <pc:sldMasterChg chg="add addSldLayout modSldLayout">
        <pc:chgData name="Celyn Morgan (2501027)" userId="S::2501027@student.uwtsd.ac.uk::63548017-27a6-4bf7-9a52-ee1e3b2d13e4" providerId="AD" clId="Web-{39304DEE-8045-6286-9EEA-A7B92781C942}" dt="2026-03-16T10:58:38.892" v="110"/>
        <pc:sldMasterMkLst>
          <pc:docMk/>
          <pc:sldMasterMk cId="3242197391" sldId="2147483959"/>
        </pc:sldMasterMkLst>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197054734" sldId="2147483960"/>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755129679" sldId="2147483961"/>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1460910475" sldId="2147483962"/>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370976399" sldId="2147483963"/>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2324460091" sldId="2147483964"/>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1362306512" sldId="2147483965"/>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1446043157" sldId="2147483966"/>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3420546843" sldId="2147483967"/>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2456706094" sldId="2147483968"/>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2589774484" sldId="2147483969"/>
          </pc:sldLayoutMkLst>
        </pc:sldLayoutChg>
        <pc:sldLayoutChg chg="add mod replId">
          <pc:chgData name="Celyn Morgan (2501027)" userId="S::2501027@student.uwtsd.ac.uk::63548017-27a6-4bf7-9a52-ee1e3b2d13e4" providerId="AD" clId="Web-{39304DEE-8045-6286-9EEA-A7B92781C942}" dt="2026-03-16T10:58:38.892" v="110"/>
          <pc:sldLayoutMkLst>
            <pc:docMk/>
            <pc:sldMasterMk cId="3242197391" sldId="2147483959"/>
            <pc:sldLayoutMk cId="1312095750" sldId="2147483970"/>
          </pc:sldLayoutMkLst>
        </pc:sldLayoutChg>
      </pc:sldMasterChg>
    </pc:docChg>
  </pc:docChgLst>
  <pc:docChgLst>
    <pc:chgData name="Celyn Morgan (2501027)" userId="S::2501027@student.uwtsd.ac.uk::63548017-27a6-4bf7-9a52-ee1e3b2d13e4" providerId="AD" clId="Web-{6DBD82FB-95E3-D3B7-E2F5-5A651129458F}"/>
    <pc:docChg chg="delSld modSld">
      <pc:chgData name="Celyn Morgan (2501027)" userId="S::2501027@student.uwtsd.ac.uk::63548017-27a6-4bf7-9a52-ee1e3b2d13e4" providerId="AD" clId="Web-{6DBD82FB-95E3-D3B7-E2F5-5A651129458F}" dt="2026-03-10T18:45:01.716" v="89" actId="1076"/>
      <pc:docMkLst>
        <pc:docMk/>
      </pc:docMkLst>
      <pc:sldChg chg="modSp">
        <pc:chgData name="Celyn Morgan (2501027)" userId="S::2501027@student.uwtsd.ac.uk::63548017-27a6-4bf7-9a52-ee1e3b2d13e4" providerId="AD" clId="Web-{6DBD82FB-95E3-D3B7-E2F5-5A651129458F}" dt="2026-03-10T18:45:01.716" v="89" actId="1076"/>
        <pc:sldMkLst>
          <pc:docMk/>
          <pc:sldMk cId="109857222" sldId="256"/>
        </pc:sldMkLst>
        <pc:spChg chg="mod">
          <ac:chgData name="Celyn Morgan (2501027)" userId="S::2501027@student.uwtsd.ac.uk::63548017-27a6-4bf7-9a52-ee1e3b2d13e4" providerId="AD" clId="Web-{6DBD82FB-95E3-D3B7-E2F5-5A651129458F}" dt="2026-03-10T18:45:01.716" v="89" actId="1076"/>
          <ac:spMkLst>
            <pc:docMk/>
            <pc:sldMk cId="109857222" sldId="256"/>
            <ac:spMk id="2" creationId="{00000000-0000-0000-0000-000000000000}"/>
          </ac:spMkLst>
        </pc:spChg>
      </pc:sldChg>
      <pc:sldChg chg="modSp modCm">
        <pc:chgData name="Celyn Morgan (2501027)" userId="S::2501027@student.uwtsd.ac.uk::63548017-27a6-4bf7-9a52-ee1e3b2d13e4" providerId="AD" clId="Web-{6DBD82FB-95E3-D3B7-E2F5-5A651129458F}" dt="2026-03-10T18:40:54.165" v="36" actId="20577"/>
        <pc:sldMkLst>
          <pc:docMk/>
          <pc:sldMk cId="2797623897" sldId="258"/>
        </pc:sldMkLst>
        <pc:spChg chg="mod">
          <ac:chgData name="Celyn Morgan (2501027)" userId="S::2501027@student.uwtsd.ac.uk::63548017-27a6-4bf7-9a52-ee1e3b2d13e4" providerId="AD" clId="Web-{6DBD82FB-95E3-D3B7-E2F5-5A651129458F}" dt="2026-03-10T18:40:54.165" v="36" actId="20577"/>
          <ac:spMkLst>
            <pc:docMk/>
            <pc:sldMk cId="2797623897" sldId="258"/>
            <ac:spMk id="2" creationId="{3824478D-0281-735A-EA7F-6668E4B9E333}"/>
          </ac:spMkLst>
        </pc:spChg>
        <pc:spChg chg="mod">
          <ac:chgData name="Celyn Morgan (2501027)" userId="S::2501027@student.uwtsd.ac.uk::63548017-27a6-4bf7-9a52-ee1e3b2d13e4" providerId="AD" clId="Web-{6DBD82FB-95E3-D3B7-E2F5-5A651129458F}" dt="2026-03-10T18:40:29.428" v="31" actId="20577"/>
          <ac:spMkLst>
            <pc:docMk/>
            <pc:sldMk cId="2797623897" sldId="258"/>
            <ac:spMk id="3" creationId="{762051B7-6C5B-66E1-969D-87282B905436}"/>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6DBD82FB-95E3-D3B7-E2F5-5A651129458F}" dt="2026-03-10T18:40:48.509" v="32" actId="20577"/>
              <pc2:cmMkLst xmlns:pc2="http://schemas.microsoft.com/office/powerpoint/2019/9/main/command">
                <pc:docMk/>
                <pc:sldMk cId="2797623897" sldId="258"/>
                <pc2:cmMk id="{7F2A0F69-845F-429A-B312-F3ED1EB2D59B}"/>
              </pc2:cmMkLst>
            </pc226:cmChg>
            <pc226:cmChg xmlns:pc226="http://schemas.microsoft.com/office/powerpoint/2022/06/main/command" chg="mod">
              <pc226:chgData name="Celyn Morgan (2501027)" userId="S::2501027@student.uwtsd.ac.uk::63548017-27a6-4bf7-9a52-ee1e3b2d13e4" providerId="AD" clId="Web-{6DBD82FB-95E3-D3B7-E2F5-5A651129458F}" dt="2026-03-10T18:40:48.509" v="32" actId="20577"/>
              <pc2:cmMkLst xmlns:pc2="http://schemas.microsoft.com/office/powerpoint/2019/9/main/command">
                <pc:docMk/>
                <pc:sldMk cId="2797623897" sldId="258"/>
                <pc2:cmMk id="{BCE451B3-6D7D-4D48-A245-7FF264EF5834}"/>
              </pc2:cmMkLst>
            </pc226:cmChg>
            <pc226:cmChg xmlns:pc226="http://schemas.microsoft.com/office/powerpoint/2022/06/main/command" chg="mod">
              <pc226:chgData name="Celyn Morgan (2501027)" userId="S::2501027@student.uwtsd.ac.uk::63548017-27a6-4bf7-9a52-ee1e3b2d13e4" providerId="AD" clId="Web-{6DBD82FB-95E3-D3B7-E2F5-5A651129458F}" dt="2026-03-10T18:40:48.509" v="32" actId="20577"/>
              <pc2:cmMkLst xmlns:pc2="http://schemas.microsoft.com/office/powerpoint/2019/9/main/command">
                <pc:docMk/>
                <pc:sldMk cId="2797623897" sldId="258"/>
                <pc2:cmMk id="{A8BF2EDD-1E1C-42A7-BFFF-DD33C4F7925F}"/>
              </pc2:cmMkLst>
            </pc226:cmChg>
          </p:ext>
        </pc:extLst>
      </pc:sldChg>
      <pc:sldChg chg="modSp modCm">
        <pc:chgData name="Celyn Morgan (2501027)" userId="S::2501027@student.uwtsd.ac.uk::63548017-27a6-4bf7-9a52-ee1e3b2d13e4" providerId="AD" clId="Web-{6DBD82FB-95E3-D3B7-E2F5-5A651129458F}" dt="2026-03-10T18:44:00.041" v="77" actId="20577"/>
        <pc:sldMkLst>
          <pc:docMk/>
          <pc:sldMk cId="2434158281" sldId="259"/>
        </pc:sldMkLst>
        <pc:spChg chg="mod">
          <ac:chgData name="Celyn Morgan (2501027)" userId="S::2501027@student.uwtsd.ac.uk::63548017-27a6-4bf7-9a52-ee1e3b2d13e4" providerId="AD" clId="Web-{6DBD82FB-95E3-D3B7-E2F5-5A651129458F}" dt="2026-03-10T18:41:19.246" v="46" actId="20577"/>
          <ac:spMkLst>
            <pc:docMk/>
            <pc:sldMk cId="2434158281" sldId="259"/>
            <ac:spMk id="2" creationId="{9C93B701-BC6C-01A8-559D-213949FC77B8}"/>
          </ac:spMkLst>
        </pc:spChg>
        <pc:spChg chg="mod">
          <ac:chgData name="Celyn Morgan (2501027)" userId="S::2501027@student.uwtsd.ac.uk::63548017-27a6-4bf7-9a52-ee1e3b2d13e4" providerId="AD" clId="Web-{6DBD82FB-95E3-D3B7-E2F5-5A651129458F}" dt="2026-03-10T18:44:00.041" v="77" actId="20577"/>
          <ac:spMkLst>
            <pc:docMk/>
            <pc:sldMk cId="2434158281" sldId="259"/>
            <ac:spMk id="3" creationId="{184BF50A-DDCF-D6C6-E2BD-69D36E59D662}"/>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6DBD82FB-95E3-D3B7-E2F5-5A651129458F}" dt="2026-03-10T18:44:00.041" v="76" actId="20577"/>
              <pc2:cmMkLst xmlns:pc2="http://schemas.microsoft.com/office/powerpoint/2019/9/main/command">
                <pc:docMk/>
                <pc:sldMk cId="2434158281" sldId="259"/>
                <pc2:cmMk id="{AFC5544C-E676-4864-95B1-3FB576FCE30B}"/>
              </pc2:cmMkLst>
            </pc226:cmChg>
            <pc226:cmChg xmlns:pc226="http://schemas.microsoft.com/office/powerpoint/2022/06/main/command" chg="mod">
              <pc226:chgData name="Celyn Morgan (2501027)" userId="S::2501027@student.uwtsd.ac.uk::63548017-27a6-4bf7-9a52-ee1e3b2d13e4" providerId="AD" clId="Web-{6DBD82FB-95E3-D3B7-E2F5-5A651129458F}" dt="2026-03-10T18:44:00.041" v="76" actId="20577"/>
              <pc2:cmMkLst xmlns:pc2="http://schemas.microsoft.com/office/powerpoint/2019/9/main/command">
                <pc:docMk/>
                <pc:sldMk cId="2434158281" sldId="259"/>
                <pc2:cmMk id="{3FBA40A2-FCA1-4AAF-AB7A-121AC2465F31}"/>
              </pc2:cmMkLst>
            </pc226:cmChg>
            <pc226:cmChg xmlns:pc226="http://schemas.microsoft.com/office/powerpoint/2022/06/main/command" chg="mod">
              <pc226:chgData name="Celyn Morgan (2501027)" userId="S::2501027@student.uwtsd.ac.uk::63548017-27a6-4bf7-9a52-ee1e3b2d13e4" providerId="AD" clId="Web-{6DBD82FB-95E3-D3B7-E2F5-5A651129458F}" dt="2026-03-10T18:44:00.041" v="76" actId="20577"/>
              <pc2:cmMkLst xmlns:pc2="http://schemas.microsoft.com/office/powerpoint/2019/9/main/command">
                <pc:docMk/>
                <pc:sldMk cId="2434158281" sldId="259"/>
                <pc2:cmMk id="{AE03F9D8-4EE5-4258-B3E2-41C904F7F7B5}"/>
              </pc2:cmMkLst>
            </pc226:cmChg>
          </p:ext>
        </pc:extLst>
      </pc:sldChg>
      <pc:sldChg chg="modSp modCm">
        <pc:chgData name="Celyn Morgan (2501027)" userId="S::2501027@student.uwtsd.ac.uk::63548017-27a6-4bf7-9a52-ee1e3b2d13e4" providerId="AD" clId="Web-{6DBD82FB-95E3-D3B7-E2F5-5A651129458F}" dt="2026-03-10T18:43:55.962" v="75" actId="20577"/>
        <pc:sldMkLst>
          <pc:docMk/>
          <pc:sldMk cId="3429648284" sldId="260"/>
        </pc:sldMkLst>
        <pc:spChg chg="mod">
          <ac:chgData name="Celyn Morgan (2501027)" userId="S::2501027@student.uwtsd.ac.uk::63548017-27a6-4bf7-9a52-ee1e3b2d13e4" providerId="AD" clId="Web-{6DBD82FB-95E3-D3B7-E2F5-5A651129458F}" dt="2026-03-10T18:41:44.264" v="50" actId="20577"/>
          <ac:spMkLst>
            <pc:docMk/>
            <pc:sldMk cId="3429648284" sldId="260"/>
            <ac:spMk id="2" creationId="{093836C5-C49E-D720-644D-DE4E48EC2DF3}"/>
          </ac:spMkLst>
        </pc:spChg>
        <pc:spChg chg="mod">
          <ac:chgData name="Celyn Morgan (2501027)" userId="S::2501027@student.uwtsd.ac.uk::63548017-27a6-4bf7-9a52-ee1e3b2d13e4" providerId="AD" clId="Web-{6DBD82FB-95E3-D3B7-E2F5-5A651129458F}" dt="2026-03-10T18:43:55.962" v="75" actId="20577"/>
          <ac:spMkLst>
            <pc:docMk/>
            <pc:sldMk cId="3429648284" sldId="260"/>
            <ac:spMk id="3" creationId="{21B4548A-4A2B-BD4A-8BE8-E948E11B9085}"/>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6DBD82FB-95E3-D3B7-E2F5-5A651129458F}" dt="2026-03-10T18:43:55.947" v="74" actId="20577"/>
              <pc2:cmMkLst xmlns:pc2="http://schemas.microsoft.com/office/powerpoint/2019/9/main/command">
                <pc:docMk/>
                <pc:sldMk cId="3429648284" sldId="260"/>
                <pc2:cmMk id="{B1BC968A-F414-4512-9B39-987DEBF1C1C0}"/>
              </pc2:cmMkLst>
            </pc226:cmChg>
          </p:ext>
        </pc:extLst>
      </pc:sldChg>
      <pc:sldChg chg="modSp modCm">
        <pc:chgData name="Celyn Morgan (2501027)" userId="S::2501027@student.uwtsd.ac.uk::63548017-27a6-4bf7-9a52-ee1e3b2d13e4" providerId="AD" clId="Web-{6DBD82FB-95E3-D3B7-E2F5-5A651129458F}" dt="2026-03-10T18:43:51.118" v="73" actId="20577"/>
        <pc:sldMkLst>
          <pc:docMk/>
          <pc:sldMk cId="3528013063" sldId="261"/>
        </pc:sldMkLst>
        <pc:spChg chg="mod">
          <ac:chgData name="Celyn Morgan (2501027)" userId="S::2501027@student.uwtsd.ac.uk::63548017-27a6-4bf7-9a52-ee1e3b2d13e4" providerId="AD" clId="Web-{6DBD82FB-95E3-D3B7-E2F5-5A651129458F}" dt="2026-03-10T18:42:06.954" v="54" actId="20577"/>
          <ac:spMkLst>
            <pc:docMk/>
            <pc:sldMk cId="3528013063" sldId="261"/>
            <ac:spMk id="2" creationId="{D7812D55-EA03-4908-4137-3DDC7E1DD4BC}"/>
          </ac:spMkLst>
        </pc:spChg>
        <pc:spChg chg="mod">
          <ac:chgData name="Celyn Morgan (2501027)" userId="S::2501027@student.uwtsd.ac.uk::63548017-27a6-4bf7-9a52-ee1e3b2d13e4" providerId="AD" clId="Web-{6DBD82FB-95E3-D3B7-E2F5-5A651129458F}" dt="2026-03-10T18:43:51.118" v="73" actId="20577"/>
          <ac:spMkLst>
            <pc:docMk/>
            <pc:sldMk cId="3528013063" sldId="261"/>
            <ac:spMk id="3" creationId="{610C3696-3B96-9410-E4A3-DD214B49B5EB}"/>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6DBD82FB-95E3-D3B7-E2F5-5A651129458F}" dt="2026-03-10T18:43:51.118" v="73" actId="20577"/>
              <pc2:cmMkLst xmlns:pc2="http://schemas.microsoft.com/office/powerpoint/2019/9/main/command">
                <pc:docMk/>
                <pc:sldMk cId="3528013063" sldId="261"/>
                <pc2:cmMk id="{28E59136-F7DE-45F9-A36F-854A36BFB870}"/>
              </pc2:cmMkLst>
            </pc226:cmChg>
            <pc226:cmChg xmlns:pc226="http://schemas.microsoft.com/office/powerpoint/2022/06/main/command" chg="mod">
              <pc226:chgData name="Celyn Morgan (2501027)" userId="S::2501027@student.uwtsd.ac.uk::63548017-27a6-4bf7-9a52-ee1e3b2d13e4" providerId="AD" clId="Web-{6DBD82FB-95E3-D3B7-E2F5-5A651129458F}" dt="2026-03-10T18:43:51.118" v="73" actId="20577"/>
              <pc2:cmMkLst xmlns:pc2="http://schemas.microsoft.com/office/powerpoint/2019/9/main/command">
                <pc:docMk/>
                <pc:sldMk cId="3528013063" sldId="261"/>
                <pc2:cmMk id="{E0DC9E5D-1F2F-4C3E-8D01-3B5468AA8EC2}"/>
              </pc2:cmMkLst>
            </pc226:cmChg>
            <pc226:cmChg xmlns:pc226="http://schemas.microsoft.com/office/powerpoint/2022/06/main/command" chg="mod">
              <pc226:chgData name="Celyn Morgan (2501027)" userId="S::2501027@student.uwtsd.ac.uk::63548017-27a6-4bf7-9a52-ee1e3b2d13e4" providerId="AD" clId="Web-{6DBD82FB-95E3-D3B7-E2F5-5A651129458F}" dt="2026-03-10T18:43:51.118" v="73" actId="20577"/>
              <pc2:cmMkLst xmlns:pc2="http://schemas.microsoft.com/office/powerpoint/2019/9/main/command">
                <pc:docMk/>
                <pc:sldMk cId="3528013063" sldId="261"/>
                <pc2:cmMk id="{826ED5A0-9AED-444B-B8BD-85A0F4840F95}"/>
              </pc2:cmMkLst>
            </pc226:cmChg>
            <pc226:cmChg xmlns:pc226="http://schemas.microsoft.com/office/powerpoint/2022/06/main/command" chg="mod">
              <pc226:chgData name="Celyn Morgan (2501027)" userId="S::2501027@student.uwtsd.ac.uk::63548017-27a6-4bf7-9a52-ee1e3b2d13e4" providerId="AD" clId="Web-{6DBD82FB-95E3-D3B7-E2F5-5A651129458F}" dt="2026-03-10T18:43:51.118" v="73" actId="20577"/>
              <pc2:cmMkLst xmlns:pc2="http://schemas.microsoft.com/office/powerpoint/2019/9/main/command">
                <pc:docMk/>
                <pc:sldMk cId="3528013063" sldId="261"/>
                <pc2:cmMk id="{8C434CC2-1D73-4880-AC30-2440D94B5289}"/>
              </pc2:cmMkLst>
            </pc226:cmChg>
          </p:ext>
        </pc:extLst>
      </pc:sldChg>
      <pc:sldChg chg="modSp modNotes">
        <pc:chgData name="Celyn Morgan (2501027)" userId="S::2501027@student.uwtsd.ac.uk::63548017-27a6-4bf7-9a52-ee1e3b2d13e4" providerId="AD" clId="Web-{6DBD82FB-95E3-D3B7-E2F5-5A651129458F}" dt="2026-03-10T18:39:49.630" v="24" actId="20577"/>
        <pc:sldMkLst>
          <pc:docMk/>
          <pc:sldMk cId="3814493263" sldId="264"/>
        </pc:sldMkLst>
        <pc:spChg chg="mod">
          <ac:chgData name="Celyn Morgan (2501027)" userId="S::2501027@student.uwtsd.ac.uk::63548017-27a6-4bf7-9a52-ee1e3b2d13e4" providerId="AD" clId="Web-{6DBD82FB-95E3-D3B7-E2F5-5A651129458F}" dt="2026-03-10T18:39:49.630" v="24" actId="20577"/>
          <ac:spMkLst>
            <pc:docMk/>
            <pc:sldMk cId="3814493263" sldId="264"/>
            <ac:spMk id="2" creationId="{43CACA6B-00A6-EBDA-FDDC-A032DBCE6546}"/>
          </ac:spMkLst>
        </pc:spChg>
        <pc:spChg chg="mod">
          <ac:chgData name="Celyn Morgan (2501027)" userId="S::2501027@student.uwtsd.ac.uk::63548017-27a6-4bf7-9a52-ee1e3b2d13e4" providerId="AD" clId="Web-{6DBD82FB-95E3-D3B7-E2F5-5A651129458F}" dt="2026-03-10T18:39:03.489" v="10" actId="20577"/>
          <ac:spMkLst>
            <pc:docMk/>
            <pc:sldMk cId="3814493263" sldId="264"/>
            <ac:spMk id="3" creationId="{E32AF252-E1BC-D394-912E-4A7F219BB71D}"/>
          </ac:spMkLst>
        </pc:spChg>
      </pc:sldChg>
      <pc:sldChg chg="modSp">
        <pc:chgData name="Celyn Morgan (2501027)" userId="S::2501027@student.uwtsd.ac.uk::63548017-27a6-4bf7-9a52-ee1e3b2d13e4" providerId="AD" clId="Web-{6DBD82FB-95E3-D3B7-E2F5-5A651129458F}" dt="2026-03-10T18:43:29.335" v="68" actId="14100"/>
        <pc:sldMkLst>
          <pc:docMk/>
          <pc:sldMk cId="2727222873" sldId="265"/>
        </pc:sldMkLst>
        <pc:spChg chg="mod">
          <ac:chgData name="Celyn Morgan (2501027)" userId="S::2501027@student.uwtsd.ac.uk::63548017-27a6-4bf7-9a52-ee1e3b2d13e4" providerId="AD" clId="Web-{6DBD82FB-95E3-D3B7-E2F5-5A651129458F}" dt="2026-03-10T18:42:51.208" v="61" actId="20577"/>
          <ac:spMkLst>
            <pc:docMk/>
            <pc:sldMk cId="2727222873" sldId="265"/>
            <ac:spMk id="2" creationId="{4CA7F819-87BA-CF97-9543-96A2C5774B58}"/>
          </ac:spMkLst>
        </pc:spChg>
        <pc:spChg chg="mod">
          <ac:chgData name="Celyn Morgan (2501027)" userId="S::2501027@student.uwtsd.ac.uk::63548017-27a6-4bf7-9a52-ee1e3b2d13e4" providerId="AD" clId="Web-{6DBD82FB-95E3-D3B7-E2F5-5A651129458F}" dt="2026-03-10T18:43:29.335" v="68" actId="14100"/>
          <ac:spMkLst>
            <pc:docMk/>
            <pc:sldMk cId="2727222873" sldId="265"/>
            <ac:spMk id="3" creationId="{1D361307-B296-EF2B-7DB3-440974AC6E1C}"/>
          </ac:spMkLst>
        </pc:spChg>
      </pc:sldChg>
      <pc:sldChg chg="modSp">
        <pc:chgData name="Celyn Morgan (2501027)" userId="S::2501027@student.uwtsd.ac.uk::63548017-27a6-4bf7-9a52-ee1e3b2d13e4" providerId="AD" clId="Web-{6DBD82FB-95E3-D3B7-E2F5-5A651129458F}" dt="2026-03-10T18:43:39.946" v="70" actId="20577"/>
        <pc:sldMkLst>
          <pc:docMk/>
          <pc:sldMk cId="1798151158" sldId="266"/>
        </pc:sldMkLst>
        <pc:spChg chg="mod">
          <ac:chgData name="Celyn Morgan (2501027)" userId="S::2501027@student.uwtsd.ac.uk::63548017-27a6-4bf7-9a52-ee1e3b2d13e4" providerId="AD" clId="Web-{6DBD82FB-95E3-D3B7-E2F5-5A651129458F}" dt="2026-03-10T18:42:29.331" v="57" actId="20577"/>
          <ac:spMkLst>
            <pc:docMk/>
            <pc:sldMk cId="1798151158" sldId="266"/>
            <ac:spMk id="2" creationId="{4E353170-180E-A9AA-284C-F93CC461F7CA}"/>
          </ac:spMkLst>
        </pc:spChg>
        <pc:spChg chg="mod">
          <ac:chgData name="Celyn Morgan (2501027)" userId="S::2501027@student.uwtsd.ac.uk::63548017-27a6-4bf7-9a52-ee1e3b2d13e4" providerId="AD" clId="Web-{6DBD82FB-95E3-D3B7-E2F5-5A651129458F}" dt="2026-03-10T18:43:39.946" v="70" actId="20577"/>
          <ac:spMkLst>
            <pc:docMk/>
            <pc:sldMk cId="1798151158" sldId="266"/>
            <ac:spMk id="3" creationId="{3B18A286-7419-B064-50C2-CA34515D48F1}"/>
          </ac:spMkLst>
        </pc:spChg>
      </pc:sldChg>
      <pc:sldChg chg="modSp">
        <pc:chgData name="Celyn Morgan (2501027)" userId="S::2501027@student.uwtsd.ac.uk::63548017-27a6-4bf7-9a52-ee1e3b2d13e4" providerId="AD" clId="Web-{6DBD82FB-95E3-D3B7-E2F5-5A651129458F}" dt="2026-03-10T18:43:15.710" v="65" actId="20577"/>
        <pc:sldMkLst>
          <pc:docMk/>
          <pc:sldMk cId="2711529590" sldId="267"/>
        </pc:sldMkLst>
        <pc:spChg chg="mod">
          <ac:chgData name="Celyn Morgan (2501027)" userId="S::2501027@student.uwtsd.ac.uk::63548017-27a6-4bf7-9a52-ee1e3b2d13e4" providerId="AD" clId="Web-{6DBD82FB-95E3-D3B7-E2F5-5A651129458F}" dt="2026-03-10T18:43:15.710" v="65" actId="20577"/>
          <ac:spMkLst>
            <pc:docMk/>
            <pc:sldMk cId="2711529590" sldId="267"/>
            <ac:spMk id="2" creationId="{60FF90AE-5F23-C933-8FD4-89CE38EA170C}"/>
          </ac:spMkLst>
        </pc:spChg>
      </pc:sldChg>
    </pc:docChg>
  </pc:docChgLst>
  <pc:docChgLst>
    <pc:chgData name="Celyn Morgan (2501027)" userId="S::2501027@student.uwtsd.ac.uk::63548017-27a6-4bf7-9a52-ee1e3b2d13e4" providerId="AD" clId="Web-{228EA814-2E20-3B7A-A718-AE02C6AD7564}"/>
    <pc:docChg chg="addSld modSld">
      <pc:chgData name="Celyn Morgan (2501027)" userId="S::2501027@student.uwtsd.ac.uk::63548017-27a6-4bf7-9a52-ee1e3b2d13e4" providerId="AD" clId="Web-{228EA814-2E20-3B7A-A718-AE02C6AD7564}" dt="2026-03-02T11:34:45.101" v="15" actId="20577"/>
      <pc:docMkLst>
        <pc:docMk/>
      </pc:docMkLst>
      <pc:sldChg chg="modSp">
        <pc:chgData name="Celyn Morgan (2501027)" userId="S::2501027@student.uwtsd.ac.uk::63548017-27a6-4bf7-9a52-ee1e3b2d13e4" providerId="AD" clId="Web-{228EA814-2E20-3B7A-A718-AE02C6AD7564}" dt="2026-03-02T11:34:12.788" v="13" actId="20577"/>
        <pc:sldMkLst>
          <pc:docMk/>
          <pc:sldMk cId="2727222873" sldId="265"/>
        </pc:sldMkLst>
        <pc:spChg chg="mod">
          <ac:chgData name="Celyn Morgan (2501027)" userId="S::2501027@student.uwtsd.ac.uk::63548017-27a6-4bf7-9a52-ee1e3b2d13e4" providerId="AD" clId="Web-{228EA814-2E20-3B7A-A718-AE02C6AD7564}" dt="2026-03-02T11:34:12.788" v="13" actId="20577"/>
          <ac:spMkLst>
            <pc:docMk/>
            <pc:sldMk cId="2727222873" sldId="265"/>
            <ac:spMk id="3" creationId="{1D361307-B296-EF2B-7DB3-440974AC6E1C}"/>
          </ac:spMkLst>
        </pc:spChg>
      </pc:sldChg>
      <pc:sldChg chg="modSp new">
        <pc:chgData name="Celyn Morgan (2501027)" userId="S::2501027@student.uwtsd.ac.uk::63548017-27a6-4bf7-9a52-ee1e3b2d13e4" providerId="AD" clId="Web-{228EA814-2E20-3B7A-A718-AE02C6AD7564}" dt="2026-03-02T11:34:45.101" v="15" actId="20577"/>
        <pc:sldMkLst>
          <pc:docMk/>
          <pc:sldMk cId="1798151158" sldId="266"/>
        </pc:sldMkLst>
        <pc:spChg chg="mod">
          <ac:chgData name="Celyn Morgan (2501027)" userId="S::2501027@student.uwtsd.ac.uk::63548017-27a6-4bf7-9a52-ee1e3b2d13e4" providerId="AD" clId="Web-{228EA814-2E20-3B7A-A718-AE02C6AD7564}" dt="2026-03-02T11:34:45.101" v="15" actId="20577"/>
          <ac:spMkLst>
            <pc:docMk/>
            <pc:sldMk cId="1798151158" sldId="266"/>
            <ac:spMk id="3" creationId="{3B18A286-7419-B064-50C2-CA34515D48F1}"/>
          </ac:spMkLst>
        </pc:spChg>
      </pc:sldChg>
    </pc:docChg>
  </pc:docChgLst>
  <pc:docChgLst>
    <pc:chgData name="Celyn Morgan (2501027)" userId="S::2501027@student.uwtsd.ac.uk::63548017-27a6-4bf7-9a52-ee1e3b2d13e4" providerId="AD" clId="Web-{5BA36D1C-F8D2-4248-EF5D-501BB3B10241}"/>
    <pc:docChg chg="mod modSld addMainMaster delMainMaster">
      <pc:chgData name="Celyn Morgan (2501027)" userId="S::2501027@student.uwtsd.ac.uk::63548017-27a6-4bf7-9a52-ee1e3b2d13e4" providerId="AD" clId="Web-{5BA36D1C-F8D2-4248-EF5D-501BB3B10241}" dt="2026-02-24T11:32:08.150" v="237" actId="20577"/>
      <pc:docMkLst>
        <pc:docMk/>
      </pc:docMkLst>
      <pc:sldChg chg="modSp mod modClrScheme chgLayout">
        <pc:chgData name="Celyn Morgan (2501027)" userId="S::2501027@student.uwtsd.ac.uk::63548017-27a6-4bf7-9a52-ee1e3b2d13e4" providerId="AD" clId="Web-{5BA36D1C-F8D2-4248-EF5D-501BB3B10241}" dt="2026-02-24T11:30:06.867" v="224"/>
        <pc:sldMkLst>
          <pc:docMk/>
          <pc:sldMk cId="109857222" sldId="256"/>
        </pc:sldMkLst>
        <pc:spChg chg="mod ord">
          <ac:chgData name="Celyn Morgan (2501027)" userId="S::2501027@student.uwtsd.ac.uk::63548017-27a6-4bf7-9a52-ee1e3b2d13e4" providerId="AD" clId="Web-{5BA36D1C-F8D2-4248-EF5D-501BB3B10241}" dt="2026-02-24T11:30:06.867" v="224"/>
          <ac:spMkLst>
            <pc:docMk/>
            <pc:sldMk cId="109857222" sldId="256"/>
            <ac:spMk id="2" creationId="{00000000-0000-0000-0000-000000000000}"/>
          </ac:spMkLst>
        </pc:spChg>
        <pc:spChg chg="mod ord">
          <ac:chgData name="Celyn Morgan (2501027)" userId="S::2501027@student.uwtsd.ac.uk::63548017-27a6-4bf7-9a52-ee1e3b2d13e4" providerId="AD" clId="Web-{5BA36D1C-F8D2-4248-EF5D-501BB3B10241}" dt="2026-02-24T11:30:06.867" v="224"/>
          <ac:spMkLst>
            <pc:docMk/>
            <pc:sldMk cId="109857222" sldId="256"/>
            <ac:spMk id="3" creationId="{00000000-0000-0000-0000-000000000000}"/>
          </ac:spMkLst>
        </pc:spChg>
      </pc:sldChg>
      <pc:sldChg chg="modSp mod modClrScheme modCm chgLayout">
        <pc:chgData name="Celyn Morgan (2501027)" userId="S::2501027@student.uwtsd.ac.uk::63548017-27a6-4bf7-9a52-ee1e3b2d13e4" providerId="AD" clId="Web-{5BA36D1C-F8D2-4248-EF5D-501BB3B10241}" dt="2026-02-24T11:31:13.666" v="233" actId="20577"/>
        <pc:sldMkLst>
          <pc:docMk/>
          <pc:sldMk cId="2797623897" sldId="258"/>
        </pc:sldMkLst>
        <pc:spChg chg="mod ord">
          <ac:chgData name="Celyn Morgan (2501027)" userId="S::2501027@student.uwtsd.ac.uk::63548017-27a6-4bf7-9a52-ee1e3b2d13e4" providerId="AD" clId="Web-{5BA36D1C-F8D2-4248-EF5D-501BB3B10241}" dt="2026-02-24T11:30:06.867" v="224"/>
          <ac:spMkLst>
            <pc:docMk/>
            <pc:sldMk cId="2797623897" sldId="258"/>
            <ac:spMk id="2" creationId="{3824478D-0281-735A-EA7F-6668E4B9E333}"/>
          </ac:spMkLst>
        </pc:spChg>
        <pc:spChg chg="mod ord">
          <ac:chgData name="Celyn Morgan (2501027)" userId="S::2501027@student.uwtsd.ac.uk::63548017-27a6-4bf7-9a52-ee1e3b2d13e4" providerId="AD" clId="Web-{5BA36D1C-F8D2-4248-EF5D-501BB3B10241}" dt="2026-02-24T11:31:13.666" v="233" actId="20577"/>
          <ac:spMkLst>
            <pc:docMk/>
            <pc:sldMk cId="2797623897" sldId="258"/>
            <ac:spMk id="3" creationId="{762051B7-6C5B-66E1-969D-87282B905436}"/>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5BA36D1C-F8D2-4248-EF5D-501BB3B10241}" dt="2026-02-24T11:06:07.726" v="178" actId="20577"/>
              <pc2:cmMkLst xmlns:pc2="http://schemas.microsoft.com/office/powerpoint/2019/9/main/command">
                <pc:docMk/>
                <pc:sldMk cId="2797623897" sldId="258"/>
                <pc2:cmMk id="{7F2A0F69-845F-429A-B312-F3ED1EB2D59B}"/>
              </pc2:cmMkLst>
            </pc226:cmChg>
            <pc226:cmChg xmlns:pc226="http://schemas.microsoft.com/office/powerpoint/2022/06/main/command" chg="mod">
              <pc226:chgData name="Celyn Morgan (2501027)" userId="S::2501027@student.uwtsd.ac.uk::63548017-27a6-4bf7-9a52-ee1e3b2d13e4" providerId="AD" clId="Web-{5BA36D1C-F8D2-4248-EF5D-501BB3B10241}" dt="2026-02-24T11:06:07.726" v="178" actId="20577"/>
              <pc2:cmMkLst xmlns:pc2="http://schemas.microsoft.com/office/powerpoint/2019/9/main/command">
                <pc:docMk/>
                <pc:sldMk cId="2797623897" sldId="258"/>
                <pc2:cmMk id="{BCE451B3-6D7D-4D48-A245-7FF264EF5834}"/>
              </pc2:cmMkLst>
            </pc226:cmChg>
          </p:ext>
        </pc:extLst>
      </pc:sldChg>
      <pc:sldChg chg="modSp mod modClrScheme chgLayout">
        <pc:chgData name="Celyn Morgan (2501027)" userId="S::2501027@student.uwtsd.ac.uk::63548017-27a6-4bf7-9a52-ee1e3b2d13e4" providerId="AD" clId="Web-{5BA36D1C-F8D2-4248-EF5D-501BB3B10241}" dt="2026-02-24T11:30:06.867" v="224"/>
        <pc:sldMkLst>
          <pc:docMk/>
          <pc:sldMk cId="2434158281" sldId="259"/>
        </pc:sldMkLst>
        <pc:spChg chg="mod ord">
          <ac:chgData name="Celyn Morgan (2501027)" userId="S::2501027@student.uwtsd.ac.uk::63548017-27a6-4bf7-9a52-ee1e3b2d13e4" providerId="AD" clId="Web-{5BA36D1C-F8D2-4248-EF5D-501BB3B10241}" dt="2026-02-24T11:30:06.867" v="224"/>
          <ac:spMkLst>
            <pc:docMk/>
            <pc:sldMk cId="2434158281" sldId="259"/>
            <ac:spMk id="2" creationId="{9C93B701-BC6C-01A8-559D-213949FC77B8}"/>
          </ac:spMkLst>
        </pc:spChg>
        <pc:spChg chg="mod ord">
          <ac:chgData name="Celyn Morgan (2501027)" userId="S::2501027@student.uwtsd.ac.uk::63548017-27a6-4bf7-9a52-ee1e3b2d13e4" providerId="AD" clId="Web-{5BA36D1C-F8D2-4248-EF5D-501BB3B10241}" dt="2026-02-24T11:30:06.867" v="224"/>
          <ac:spMkLst>
            <pc:docMk/>
            <pc:sldMk cId="2434158281" sldId="259"/>
            <ac:spMk id="3" creationId="{184BF50A-DDCF-D6C6-E2BD-69D36E59D662}"/>
          </ac:spMkLst>
        </pc:spChg>
      </pc:sldChg>
      <pc:sldChg chg="modSp mod modClrScheme chgLayout">
        <pc:chgData name="Celyn Morgan (2501027)" userId="S::2501027@student.uwtsd.ac.uk::63548017-27a6-4bf7-9a52-ee1e3b2d13e4" providerId="AD" clId="Web-{5BA36D1C-F8D2-4248-EF5D-501BB3B10241}" dt="2026-02-24T11:32:08.150" v="237" actId="20577"/>
        <pc:sldMkLst>
          <pc:docMk/>
          <pc:sldMk cId="3429648284" sldId="260"/>
        </pc:sldMkLst>
        <pc:spChg chg="mod ord">
          <ac:chgData name="Celyn Morgan (2501027)" userId="S::2501027@student.uwtsd.ac.uk::63548017-27a6-4bf7-9a52-ee1e3b2d13e4" providerId="AD" clId="Web-{5BA36D1C-F8D2-4248-EF5D-501BB3B10241}" dt="2026-02-24T11:30:06.867" v="224"/>
          <ac:spMkLst>
            <pc:docMk/>
            <pc:sldMk cId="3429648284" sldId="260"/>
            <ac:spMk id="2" creationId="{093836C5-C49E-D720-644D-DE4E48EC2DF3}"/>
          </ac:spMkLst>
        </pc:spChg>
        <pc:spChg chg="mod ord">
          <ac:chgData name="Celyn Morgan (2501027)" userId="S::2501027@student.uwtsd.ac.uk::63548017-27a6-4bf7-9a52-ee1e3b2d13e4" providerId="AD" clId="Web-{5BA36D1C-F8D2-4248-EF5D-501BB3B10241}" dt="2026-02-24T11:32:08.150" v="237" actId="20577"/>
          <ac:spMkLst>
            <pc:docMk/>
            <pc:sldMk cId="3429648284" sldId="260"/>
            <ac:spMk id="3" creationId="{21B4548A-4A2B-BD4A-8BE8-E948E11B9085}"/>
          </ac:spMkLst>
        </pc:spChg>
      </pc:sldChg>
      <pc:sldChg chg="modSp mod modClrScheme chgLayout">
        <pc:chgData name="Celyn Morgan (2501027)" userId="S::2501027@student.uwtsd.ac.uk::63548017-27a6-4bf7-9a52-ee1e3b2d13e4" providerId="AD" clId="Web-{5BA36D1C-F8D2-4248-EF5D-501BB3B10241}" dt="2026-02-24T11:30:06.867" v="224"/>
        <pc:sldMkLst>
          <pc:docMk/>
          <pc:sldMk cId="3528013063" sldId="261"/>
        </pc:sldMkLst>
        <pc:spChg chg="mod ord">
          <ac:chgData name="Celyn Morgan (2501027)" userId="S::2501027@student.uwtsd.ac.uk::63548017-27a6-4bf7-9a52-ee1e3b2d13e4" providerId="AD" clId="Web-{5BA36D1C-F8D2-4248-EF5D-501BB3B10241}" dt="2026-02-24T11:30:06.867" v="224"/>
          <ac:spMkLst>
            <pc:docMk/>
            <pc:sldMk cId="3528013063" sldId="261"/>
            <ac:spMk id="2" creationId="{D7812D55-EA03-4908-4137-3DDC7E1DD4BC}"/>
          </ac:spMkLst>
        </pc:spChg>
        <pc:spChg chg="mod ord">
          <ac:chgData name="Celyn Morgan (2501027)" userId="S::2501027@student.uwtsd.ac.uk::63548017-27a6-4bf7-9a52-ee1e3b2d13e4" providerId="AD" clId="Web-{5BA36D1C-F8D2-4248-EF5D-501BB3B10241}" dt="2026-02-24T11:30:06.867" v="224"/>
          <ac:spMkLst>
            <pc:docMk/>
            <pc:sldMk cId="3528013063" sldId="261"/>
            <ac:spMk id="3" creationId="{610C3696-3B96-9410-E4A3-DD214B49B5EB}"/>
          </ac:spMkLst>
        </pc:spChg>
      </pc:sldChg>
      <pc:sldChg chg="modSp mod modClrScheme chgLayout">
        <pc:chgData name="Celyn Morgan (2501027)" userId="S::2501027@student.uwtsd.ac.uk::63548017-27a6-4bf7-9a52-ee1e3b2d13e4" providerId="AD" clId="Web-{5BA36D1C-F8D2-4248-EF5D-501BB3B10241}" dt="2026-02-24T11:30:06.867" v="224"/>
        <pc:sldMkLst>
          <pc:docMk/>
          <pc:sldMk cId="3585511010" sldId="263"/>
        </pc:sldMkLst>
        <pc:spChg chg="mod ord">
          <ac:chgData name="Celyn Morgan (2501027)" userId="S::2501027@student.uwtsd.ac.uk::63548017-27a6-4bf7-9a52-ee1e3b2d13e4" providerId="AD" clId="Web-{5BA36D1C-F8D2-4248-EF5D-501BB3B10241}" dt="2026-02-24T11:30:06.867" v="224"/>
          <ac:spMkLst>
            <pc:docMk/>
            <pc:sldMk cId="3585511010" sldId="263"/>
            <ac:spMk id="2" creationId="{2DA74EF4-39EA-71AF-E5E5-F8EA931CE8F2}"/>
          </ac:spMkLst>
        </pc:spChg>
        <pc:spChg chg="mod ord">
          <ac:chgData name="Celyn Morgan (2501027)" userId="S::2501027@student.uwtsd.ac.uk::63548017-27a6-4bf7-9a52-ee1e3b2d13e4" providerId="AD" clId="Web-{5BA36D1C-F8D2-4248-EF5D-501BB3B10241}" dt="2026-02-24T11:30:06.867" v="224"/>
          <ac:spMkLst>
            <pc:docMk/>
            <pc:sldMk cId="3585511010" sldId="263"/>
            <ac:spMk id="3" creationId="{BB4CE4B9-C7BF-161F-678C-A454465E378E}"/>
          </ac:spMkLst>
        </pc:spChg>
      </pc:sldChg>
    </pc:docChg>
  </pc:docChgLst>
  <pc:docChgLst>
    <pc:chgData name="Celyn Morgan (2501027)" userId="S::2501027@student.uwtsd.ac.uk::63548017-27a6-4bf7-9a52-ee1e3b2d13e4" providerId="AD" clId="Web-{282121B1-93AE-6B84-8E65-E0B6C130C951}"/>
    <pc:docChg chg="addSld delSld modSld sldOrd">
      <pc:chgData name="Celyn Morgan (2501027)" userId="S::2501027@student.uwtsd.ac.uk::63548017-27a6-4bf7-9a52-ee1e3b2d13e4" providerId="AD" clId="Web-{282121B1-93AE-6B84-8E65-E0B6C130C951}" dt="2026-03-03T13:45:00.832" v="7"/>
      <pc:docMkLst>
        <pc:docMk/>
      </pc:docMkLst>
      <pc:sldChg chg="ord">
        <pc:chgData name="Celyn Morgan (2501027)" userId="S::2501027@student.uwtsd.ac.uk::63548017-27a6-4bf7-9a52-ee1e3b2d13e4" providerId="AD" clId="Web-{282121B1-93AE-6B84-8E65-E0B6C130C951}" dt="2026-03-03T13:22:58.494" v="0"/>
        <pc:sldMkLst>
          <pc:docMk/>
          <pc:sldMk cId="3814493263" sldId="264"/>
        </pc:sldMkLst>
      </pc:sldChg>
      <pc:sldChg chg="modSp new">
        <pc:chgData name="Celyn Morgan (2501027)" userId="S::2501027@student.uwtsd.ac.uk::63548017-27a6-4bf7-9a52-ee1e3b2d13e4" providerId="AD" clId="Web-{282121B1-93AE-6B84-8E65-E0B6C130C951}" dt="2026-03-03T13:31:21.705" v="5" actId="20577"/>
        <pc:sldMkLst>
          <pc:docMk/>
          <pc:sldMk cId="2711529590" sldId="267"/>
        </pc:sldMkLst>
        <pc:spChg chg="mod">
          <ac:chgData name="Celyn Morgan (2501027)" userId="S::2501027@student.uwtsd.ac.uk::63548017-27a6-4bf7-9a52-ee1e3b2d13e4" providerId="AD" clId="Web-{282121B1-93AE-6B84-8E65-E0B6C130C951}" dt="2026-03-03T13:31:21.705" v="5" actId="20577"/>
          <ac:spMkLst>
            <pc:docMk/>
            <pc:sldMk cId="2711529590" sldId="267"/>
            <ac:spMk id="2" creationId="{60FF90AE-5F23-C933-8FD4-89CE38EA170C}"/>
          </ac:spMkLst>
        </pc:spChg>
      </pc:sldChg>
    </pc:docChg>
  </pc:docChgLst>
  <pc:docChgLst>
    <pc:chgData name="Celyn Morgan (2501027)" userId="S::2501027@student.uwtsd.ac.uk::63548017-27a6-4bf7-9a52-ee1e3b2d13e4" providerId="AD" clId="Web-{5E5A6948-092E-CADC-86AD-EF784CC6DA32}"/>
    <pc:docChg chg="addSld delSld modSld">
      <pc:chgData name="Celyn Morgan (2501027)" userId="S::2501027@student.uwtsd.ac.uk::63548017-27a6-4bf7-9a52-ee1e3b2d13e4" providerId="AD" clId="Web-{5E5A6948-092E-CADC-86AD-EF784CC6DA32}" dt="2026-03-16T22:36:05.216" v="517" actId="14100"/>
      <pc:docMkLst>
        <pc:docMk/>
      </pc:docMkLst>
      <pc:sldChg chg="addSp delSp modSp del modCm">
        <pc:chgData name="Celyn Morgan (2501027)" userId="S::2501027@student.uwtsd.ac.uk::63548017-27a6-4bf7-9a52-ee1e3b2d13e4" providerId="AD" clId="Web-{5E5A6948-092E-CADC-86AD-EF784CC6DA32}" dt="2026-03-16T21:49:30.655" v="258"/>
        <pc:sldMkLst>
          <pc:docMk/>
          <pc:sldMk cId="3755017666" sldId="257"/>
        </pc:sldMkLst>
        <pc:spChg chg="add del mod">
          <ac:chgData name="Celyn Morgan (2501027)" userId="S::2501027@student.uwtsd.ac.uk::63548017-27a6-4bf7-9a52-ee1e3b2d13e4" providerId="AD" clId="Web-{5E5A6948-092E-CADC-86AD-EF784CC6DA32}" dt="2026-03-16T21:48:56.153" v="249"/>
          <ac:spMkLst>
            <pc:docMk/>
            <pc:sldMk cId="3755017666" sldId="257"/>
            <ac:spMk id="4" creationId="{3A1C57AC-9A5B-8BC7-F55B-D6EC0874BED8}"/>
          </ac:spMkLst>
        </pc:spChg>
        <pc:spChg chg="add del">
          <ac:chgData name="Celyn Morgan (2501027)" userId="S::2501027@student.uwtsd.ac.uk::63548017-27a6-4bf7-9a52-ee1e3b2d13e4" providerId="AD" clId="Web-{5E5A6948-092E-CADC-86AD-EF784CC6DA32}" dt="2026-03-16T21:48:41.277" v="241"/>
          <ac:spMkLst>
            <pc:docMk/>
            <pc:sldMk cId="3755017666" sldId="257"/>
            <ac:spMk id="5" creationId="{17A4BD47-D15E-610D-2D43-563406A44651}"/>
          </ac:spMkLst>
        </pc:spChg>
        <pc:spChg chg="add del mod">
          <ac:chgData name="Celyn Morgan (2501027)" userId="S::2501027@student.uwtsd.ac.uk::63548017-27a6-4bf7-9a52-ee1e3b2d13e4" providerId="AD" clId="Web-{5E5A6948-092E-CADC-86AD-EF784CC6DA32}" dt="2026-03-16T21:48:34.448" v="239"/>
          <ac:spMkLst>
            <pc:docMk/>
            <pc:sldMk cId="3755017666" sldId="257"/>
            <ac:spMk id="6" creationId="{6DBBA58D-BCF6-12D8-05A5-00D553C4BA89}"/>
          </ac:spMkLst>
        </pc:spChg>
        <pc:spChg chg="add del">
          <ac:chgData name="Celyn Morgan (2501027)" userId="S::2501027@student.uwtsd.ac.uk::63548017-27a6-4bf7-9a52-ee1e3b2d13e4" providerId="AD" clId="Web-{5E5A6948-092E-CADC-86AD-EF784CC6DA32}" dt="2026-03-16T21:48:31.620" v="237"/>
          <ac:spMkLst>
            <pc:docMk/>
            <pc:sldMk cId="3755017666" sldId="257"/>
            <ac:spMk id="7" creationId="{2545905E-4C85-F30B-6BB2-8A4A89672D7B}"/>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5E5A6948-092E-CADC-86AD-EF784CC6DA32}" dt="2026-03-16T21:48:51.731" v="246" actId="20577"/>
              <pc2:cmMkLst xmlns:pc2="http://schemas.microsoft.com/office/powerpoint/2019/9/main/command">
                <pc:docMk/>
                <pc:sldMk cId="3755017666" sldId="257"/>
                <pc2:cmMk id="{E70FF021-B535-447D-912A-8F9AF05D039F}"/>
              </pc2:cmMkLst>
            </pc226:cmChg>
            <pc226:cmChg xmlns:pc226="http://schemas.microsoft.com/office/powerpoint/2022/06/main/command" chg="mod">
              <pc226:chgData name="Celyn Morgan (2501027)" userId="S::2501027@student.uwtsd.ac.uk::63548017-27a6-4bf7-9a52-ee1e3b2d13e4" providerId="AD" clId="Web-{5E5A6948-092E-CADC-86AD-EF784CC6DA32}" dt="2026-03-16T21:48:51.731" v="246" actId="20577"/>
              <pc2:cmMkLst xmlns:pc2="http://schemas.microsoft.com/office/powerpoint/2019/9/main/command">
                <pc:docMk/>
                <pc:sldMk cId="3755017666" sldId="257"/>
                <pc2:cmMk id="{B779684D-DAB5-4948-9E95-023090DEC9DC}"/>
              </pc2:cmMkLst>
            </pc226:cmChg>
          </p:ext>
        </pc:extLst>
      </pc:sldChg>
      <pc:sldChg chg="modSp modCm">
        <pc:chgData name="Celyn Morgan (2501027)" userId="S::2501027@student.uwtsd.ac.uk::63548017-27a6-4bf7-9a52-ee1e3b2d13e4" providerId="AD" clId="Web-{5E5A6948-092E-CADC-86AD-EF784CC6DA32}" dt="2026-03-16T20:53:32.870" v="20" actId="20577"/>
        <pc:sldMkLst>
          <pc:docMk/>
          <pc:sldMk cId="2434158281" sldId="259"/>
        </pc:sldMkLst>
        <pc:spChg chg="mod">
          <ac:chgData name="Celyn Morgan (2501027)" userId="S::2501027@student.uwtsd.ac.uk::63548017-27a6-4bf7-9a52-ee1e3b2d13e4" providerId="AD" clId="Web-{5E5A6948-092E-CADC-86AD-EF784CC6DA32}" dt="2026-03-16T20:53:32.870" v="20" actId="20577"/>
          <ac:spMkLst>
            <pc:docMk/>
            <pc:sldMk cId="2434158281" sldId="259"/>
            <ac:spMk id="3" creationId="{184BF50A-DDCF-D6C6-E2BD-69D36E59D662}"/>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5E5A6948-092E-CADC-86AD-EF784CC6DA32}" dt="2026-03-16T20:53:32.870" v="20" actId="20577"/>
              <pc2:cmMkLst xmlns:pc2="http://schemas.microsoft.com/office/powerpoint/2019/9/main/command">
                <pc:docMk/>
                <pc:sldMk cId="2434158281" sldId="259"/>
                <pc2:cmMk id="{AFC5544C-E676-4864-95B1-3FB576FCE30B}"/>
              </pc2:cmMkLst>
            </pc226:cmChg>
            <pc226:cmChg xmlns:pc226="http://schemas.microsoft.com/office/powerpoint/2022/06/main/command" chg="mod">
              <pc226:chgData name="Celyn Morgan (2501027)" userId="S::2501027@student.uwtsd.ac.uk::63548017-27a6-4bf7-9a52-ee1e3b2d13e4" providerId="AD" clId="Web-{5E5A6948-092E-CADC-86AD-EF784CC6DA32}" dt="2026-03-16T20:53:32.870" v="20" actId="20577"/>
              <pc2:cmMkLst xmlns:pc2="http://schemas.microsoft.com/office/powerpoint/2019/9/main/command">
                <pc:docMk/>
                <pc:sldMk cId="2434158281" sldId="259"/>
                <pc2:cmMk id="{3FBA40A2-FCA1-4AAF-AB7A-121AC2465F31}"/>
              </pc2:cmMkLst>
            </pc226:cmChg>
            <pc226:cmChg xmlns:pc226="http://schemas.microsoft.com/office/powerpoint/2022/06/main/command" chg="mod">
              <pc226:chgData name="Celyn Morgan (2501027)" userId="S::2501027@student.uwtsd.ac.uk::63548017-27a6-4bf7-9a52-ee1e3b2d13e4" providerId="AD" clId="Web-{5E5A6948-092E-CADC-86AD-EF784CC6DA32}" dt="2026-03-16T20:53:32.870" v="20" actId="20577"/>
              <pc2:cmMkLst xmlns:pc2="http://schemas.microsoft.com/office/powerpoint/2019/9/main/command">
                <pc:docMk/>
                <pc:sldMk cId="2434158281" sldId="259"/>
                <pc2:cmMk id="{AE03F9D8-4EE5-4258-B3E2-41C904F7F7B5}"/>
              </pc2:cmMkLst>
            </pc226:cmChg>
          </p:ext>
        </pc:extLst>
      </pc:sldChg>
      <pc:sldChg chg="addSp modSp modCm">
        <pc:chgData name="Celyn Morgan (2501027)" userId="S::2501027@student.uwtsd.ac.uk::63548017-27a6-4bf7-9a52-ee1e3b2d13e4" providerId="AD" clId="Web-{5E5A6948-092E-CADC-86AD-EF784CC6DA32}" dt="2026-03-16T22:20:44.946" v="420" actId="1076"/>
        <pc:sldMkLst>
          <pc:docMk/>
          <pc:sldMk cId="3429648284" sldId="260"/>
        </pc:sldMkLst>
        <pc:spChg chg="add mod">
          <ac:chgData name="Celyn Morgan (2501027)" userId="S::2501027@student.uwtsd.ac.uk::63548017-27a6-4bf7-9a52-ee1e3b2d13e4" providerId="AD" clId="Web-{5E5A6948-092E-CADC-86AD-EF784CC6DA32}" dt="2026-03-16T22:20:44.946" v="420" actId="1076"/>
          <ac:spMkLst>
            <pc:docMk/>
            <pc:sldMk cId="3429648284" sldId="260"/>
            <ac:spMk id="5" creationId="{5FAFC112-6E6F-C80B-3CCD-8B26878F8C55}"/>
          </ac:spMkLst>
        </pc:spChg>
        <pc:picChg chg="add mod">
          <ac:chgData name="Celyn Morgan (2501027)" userId="S::2501027@student.uwtsd.ac.uk::63548017-27a6-4bf7-9a52-ee1e3b2d13e4" providerId="AD" clId="Web-{5E5A6948-092E-CADC-86AD-EF784CC6DA32}" dt="2026-03-16T22:20:10.523" v="413" actId="1076"/>
          <ac:picMkLst>
            <pc:docMk/>
            <pc:sldMk cId="3429648284" sldId="260"/>
            <ac:picMk id="4" creationId="{95467125-E188-DE73-48F3-6F83D390E614}"/>
          </ac:picMkLst>
        </pc:pic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5E5A6948-092E-CADC-86AD-EF784CC6DA32}" dt="2026-03-16T22:19:56.195" v="410" actId="20577"/>
              <pc2:cmMkLst xmlns:pc2="http://schemas.microsoft.com/office/powerpoint/2019/9/main/command">
                <pc:docMk/>
                <pc:sldMk cId="3429648284" sldId="260"/>
                <pc2:cmMk id="{B1BC968A-F414-4512-9B39-987DEBF1C1C0}"/>
              </pc2:cmMkLst>
            </pc226:cmChg>
          </p:ext>
        </pc:extLst>
      </pc:sldChg>
      <pc:sldChg chg="addSp modSp modCm">
        <pc:chgData name="Celyn Morgan (2501027)" userId="S::2501027@student.uwtsd.ac.uk::63548017-27a6-4bf7-9a52-ee1e3b2d13e4" providerId="AD" clId="Web-{5E5A6948-092E-CADC-86AD-EF784CC6DA32}" dt="2026-03-16T22:26:04.265" v="451" actId="1076"/>
        <pc:sldMkLst>
          <pc:docMk/>
          <pc:sldMk cId="3528013063" sldId="261"/>
        </pc:sldMkLst>
        <pc:spChg chg="add mod">
          <ac:chgData name="Celyn Morgan (2501027)" userId="S::2501027@student.uwtsd.ac.uk::63548017-27a6-4bf7-9a52-ee1e3b2d13e4" providerId="AD" clId="Web-{5E5A6948-092E-CADC-86AD-EF784CC6DA32}" dt="2026-03-16T22:26:01.280" v="450" actId="1076"/>
          <ac:spMkLst>
            <pc:docMk/>
            <pc:sldMk cId="3528013063" sldId="261"/>
            <ac:spMk id="5" creationId="{05DDA03D-5E35-F646-18BA-006B6CDD1FFC}"/>
          </ac:spMkLst>
        </pc:spChg>
        <pc:picChg chg="add mod">
          <ac:chgData name="Celyn Morgan (2501027)" userId="S::2501027@student.uwtsd.ac.uk::63548017-27a6-4bf7-9a52-ee1e3b2d13e4" providerId="AD" clId="Web-{5E5A6948-092E-CADC-86AD-EF784CC6DA32}" dt="2026-03-16T22:26:04.265" v="451" actId="1076"/>
          <ac:picMkLst>
            <pc:docMk/>
            <pc:sldMk cId="3528013063" sldId="261"/>
            <ac:picMk id="4" creationId="{AC1DED43-DFDF-BA36-EA5C-65A27DB5CC61}"/>
          </ac:picMkLst>
        </pc:pic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5E5A6948-092E-CADC-86AD-EF784CC6DA32}" dt="2026-03-16T22:25:35.280" v="441" actId="20577"/>
              <pc2:cmMkLst xmlns:pc2="http://schemas.microsoft.com/office/powerpoint/2019/9/main/command">
                <pc:docMk/>
                <pc:sldMk cId="3528013063" sldId="261"/>
                <pc2:cmMk id="{28E59136-F7DE-45F9-A36F-854A36BFB870}"/>
              </pc2:cmMkLst>
            </pc226:cmChg>
            <pc226:cmChg xmlns:pc226="http://schemas.microsoft.com/office/powerpoint/2022/06/main/command" chg="mod">
              <pc226:chgData name="Celyn Morgan (2501027)" userId="S::2501027@student.uwtsd.ac.uk::63548017-27a6-4bf7-9a52-ee1e3b2d13e4" providerId="AD" clId="Web-{5E5A6948-092E-CADC-86AD-EF784CC6DA32}" dt="2026-03-16T22:25:35.280" v="441" actId="20577"/>
              <pc2:cmMkLst xmlns:pc2="http://schemas.microsoft.com/office/powerpoint/2019/9/main/command">
                <pc:docMk/>
                <pc:sldMk cId="3528013063" sldId="261"/>
                <pc2:cmMk id="{E0DC9E5D-1F2F-4C3E-8D01-3B5468AA8EC2}"/>
              </pc2:cmMkLst>
            </pc226:cmChg>
            <pc226:cmChg xmlns:pc226="http://schemas.microsoft.com/office/powerpoint/2022/06/main/command" chg="mod">
              <pc226:chgData name="Celyn Morgan (2501027)" userId="S::2501027@student.uwtsd.ac.uk::63548017-27a6-4bf7-9a52-ee1e3b2d13e4" providerId="AD" clId="Web-{5E5A6948-092E-CADC-86AD-EF784CC6DA32}" dt="2026-03-16T22:25:35.280" v="441" actId="20577"/>
              <pc2:cmMkLst xmlns:pc2="http://schemas.microsoft.com/office/powerpoint/2019/9/main/command">
                <pc:docMk/>
                <pc:sldMk cId="3528013063" sldId="261"/>
                <pc2:cmMk id="{826ED5A0-9AED-444B-B8BD-85A0F4840F95}"/>
              </pc2:cmMkLst>
            </pc226:cmChg>
            <pc226:cmChg xmlns:pc226="http://schemas.microsoft.com/office/powerpoint/2022/06/main/command" chg="mod">
              <pc226:chgData name="Celyn Morgan (2501027)" userId="S::2501027@student.uwtsd.ac.uk::63548017-27a6-4bf7-9a52-ee1e3b2d13e4" providerId="AD" clId="Web-{5E5A6948-092E-CADC-86AD-EF784CC6DA32}" dt="2026-03-16T22:25:35.280" v="441" actId="20577"/>
              <pc2:cmMkLst xmlns:pc2="http://schemas.microsoft.com/office/powerpoint/2019/9/main/command">
                <pc:docMk/>
                <pc:sldMk cId="3528013063" sldId="261"/>
                <pc2:cmMk id="{8C434CC2-1D73-4880-AC30-2440D94B5289}"/>
              </pc2:cmMkLst>
            </pc226:cmChg>
          </p:ext>
        </pc:extLst>
      </pc:sldChg>
      <pc:sldChg chg="modSp">
        <pc:chgData name="Celyn Morgan (2501027)" userId="S::2501027@student.uwtsd.ac.uk::63548017-27a6-4bf7-9a52-ee1e3b2d13e4" providerId="AD" clId="Web-{5E5A6948-092E-CADC-86AD-EF784CC6DA32}" dt="2026-03-16T22:16:30.468" v="403" actId="20577"/>
        <pc:sldMkLst>
          <pc:docMk/>
          <pc:sldMk cId="3585511010" sldId="263"/>
        </pc:sldMkLst>
        <pc:spChg chg="mod">
          <ac:chgData name="Celyn Morgan (2501027)" userId="S::2501027@student.uwtsd.ac.uk::63548017-27a6-4bf7-9a52-ee1e3b2d13e4" providerId="AD" clId="Web-{5E5A6948-092E-CADC-86AD-EF784CC6DA32}" dt="2026-03-16T22:16:30.468" v="403" actId="20577"/>
          <ac:spMkLst>
            <pc:docMk/>
            <pc:sldMk cId="3585511010" sldId="263"/>
            <ac:spMk id="3" creationId="{BB4CE4B9-C7BF-161F-678C-A454465E378E}"/>
          </ac:spMkLst>
        </pc:spChg>
      </pc:sldChg>
      <pc:sldChg chg="addSp delSp modSp">
        <pc:chgData name="Celyn Morgan (2501027)" userId="S::2501027@student.uwtsd.ac.uk::63548017-27a6-4bf7-9a52-ee1e3b2d13e4" providerId="AD" clId="Web-{5E5A6948-092E-CADC-86AD-EF784CC6DA32}" dt="2026-03-16T22:36:05.216" v="517" actId="14100"/>
        <pc:sldMkLst>
          <pc:docMk/>
          <pc:sldMk cId="3814493263" sldId="264"/>
        </pc:sldMkLst>
        <pc:spChg chg="mod">
          <ac:chgData name="Celyn Morgan (2501027)" userId="S::2501027@student.uwtsd.ac.uk::63548017-27a6-4bf7-9a52-ee1e3b2d13e4" providerId="AD" clId="Web-{5E5A6948-092E-CADC-86AD-EF784CC6DA32}" dt="2026-03-16T20:35:41.120" v="15" actId="20577"/>
          <ac:spMkLst>
            <pc:docMk/>
            <pc:sldMk cId="3814493263" sldId="264"/>
            <ac:spMk id="3" creationId="{E32AF252-E1BC-D394-912E-4A7F219BB71D}"/>
          </ac:spMkLst>
        </pc:spChg>
        <pc:spChg chg="add del">
          <ac:chgData name="Celyn Morgan (2501027)" userId="S::2501027@student.uwtsd.ac.uk::63548017-27a6-4bf7-9a52-ee1e3b2d13e4" providerId="AD" clId="Web-{5E5A6948-092E-CADC-86AD-EF784CC6DA32}" dt="2026-03-16T22:35:07.307" v="503"/>
          <ac:spMkLst>
            <pc:docMk/>
            <pc:sldMk cId="3814493263" sldId="264"/>
            <ac:spMk id="5" creationId="{5C03F148-3F82-1BE1-FA3C-949AF10B6B77}"/>
          </ac:spMkLst>
        </pc:spChg>
        <pc:spChg chg="add mod">
          <ac:chgData name="Celyn Morgan (2501027)" userId="S::2501027@student.uwtsd.ac.uk::63548017-27a6-4bf7-9a52-ee1e3b2d13e4" providerId="AD" clId="Web-{5E5A6948-092E-CADC-86AD-EF784CC6DA32}" dt="2026-03-16T22:36:01.997" v="516" actId="1076"/>
          <ac:spMkLst>
            <pc:docMk/>
            <pc:sldMk cId="3814493263" sldId="264"/>
            <ac:spMk id="6" creationId="{6F2719DE-70F1-0F93-5A52-1D6EBF26C9AA}"/>
          </ac:spMkLst>
        </pc:spChg>
        <pc:picChg chg="add mod">
          <ac:chgData name="Celyn Morgan (2501027)" userId="S::2501027@student.uwtsd.ac.uk::63548017-27a6-4bf7-9a52-ee1e3b2d13e4" providerId="AD" clId="Web-{5E5A6948-092E-CADC-86AD-EF784CC6DA32}" dt="2026-03-16T22:36:05.216" v="517" actId="14100"/>
          <ac:picMkLst>
            <pc:docMk/>
            <pc:sldMk cId="3814493263" sldId="264"/>
            <ac:picMk id="4" creationId="{509A00CF-B2AA-D829-CC98-151244CBBCAA}"/>
          </ac:picMkLst>
        </pc:picChg>
      </pc:sldChg>
      <pc:sldChg chg="addSp delSp modSp mod setBg">
        <pc:chgData name="Celyn Morgan (2501027)" userId="S::2501027@student.uwtsd.ac.uk::63548017-27a6-4bf7-9a52-ee1e3b2d13e4" providerId="AD" clId="Web-{5E5A6948-092E-CADC-86AD-EF784CC6DA32}" dt="2026-03-16T22:30:41.441" v="478" actId="20577"/>
        <pc:sldMkLst>
          <pc:docMk/>
          <pc:sldMk cId="2727222873" sldId="265"/>
        </pc:sldMkLst>
        <pc:spChg chg="mod">
          <ac:chgData name="Celyn Morgan (2501027)" userId="S::2501027@student.uwtsd.ac.uk::63548017-27a6-4bf7-9a52-ee1e3b2d13e4" providerId="AD" clId="Web-{5E5A6948-092E-CADC-86AD-EF784CC6DA32}" dt="2026-03-16T22:27:33.579" v="456"/>
          <ac:spMkLst>
            <pc:docMk/>
            <pc:sldMk cId="2727222873" sldId="265"/>
            <ac:spMk id="2" creationId="{4CA7F819-87BA-CF97-9543-96A2C5774B58}"/>
          </ac:spMkLst>
        </pc:spChg>
        <pc:spChg chg="mod">
          <ac:chgData name="Celyn Morgan (2501027)" userId="S::2501027@student.uwtsd.ac.uk::63548017-27a6-4bf7-9a52-ee1e3b2d13e4" providerId="AD" clId="Web-{5E5A6948-092E-CADC-86AD-EF784CC6DA32}" dt="2026-03-16T22:27:33.579" v="456"/>
          <ac:spMkLst>
            <pc:docMk/>
            <pc:sldMk cId="2727222873" sldId="265"/>
            <ac:spMk id="3" creationId="{1D361307-B296-EF2B-7DB3-440974AC6E1C}"/>
          </ac:spMkLst>
        </pc:spChg>
        <pc:spChg chg="add mod">
          <ac:chgData name="Celyn Morgan (2501027)" userId="S::2501027@student.uwtsd.ac.uk::63548017-27a6-4bf7-9a52-ee1e3b2d13e4" providerId="AD" clId="Web-{5E5A6948-092E-CADC-86AD-EF784CC6DA32}" dt="2026-03-16T22:30:41.441" v="478" actId="20577"/>
          <ac:spMkLst>
            <pc:docMk/>
            <pc:sldMk cId="2727222873" sldId="265"/>
            <ac:spMk id="5" creationId="{D237F46C-FF06-8A27-DCBC-910CE982F607}"/>
          </ac:spMkLst>
        </pc:spChg>
        <pc:spChg chg="add del">
          <ac:chgData name="Celyn Morgan (2501027)" userId="S::2501027@student.uwtsd.ac.uk::63548017-27a6-4bf7-9a52-ee1e3b2d13e4" providerId="AD" clId="Web-{5E5A6948-092E-CADC-86AD-EF784CC6DA32}" dt="2026-03-16T22:27:33.579" v="456"/>
          <ac:spMkLst>
            <pc:docMk/>
            <pc:sldMk cId="2727222873" sldId="265"/>
            <ac:spMk id="9" creationId="{F1ADD25B-0A33-4EF2-90F4-43139269318B}"/>
          </ac:spMkLst>
        </pc:spChg>
        <pc:spChg chg="add del">
          <ac:chgData name="Celyn Morgan (2501027)" userId="S::2501027@student.uwtsd.ac.uk::63548017-27a6-4bf7-9a52-ee1e3b2d13e4" providerId="AD" clId="Web-{5E5A6948-092E-CADC-86AD-EF784CC6DA32}" dt="2026-03-16T22:27:33.579" v="456"/>
          <ac:spMkLst>
            <pc:docMk/>
            <pc:sldMk cId="2727222873" sldId="265"/>
            <ac:spMk id="11" creationId="{74DB6F31-1B9E-4237-84A3-0825BFDF4616}"/>
          </ac:spMkLst>
        </pc:spChg>
        <pc:picChg chg="add mod">
          <ac:chgData name="Celyn Morgan (2501027)" userId="S::2501027@student.uwtsd.ac.uk::63548017-27a6-4bf7-9a52-ee1e3b2d13e4" providerId="AD" clId="Web-{5E5A6948-092E-CADC-86AD-EF784CC6DA32}" dt="2026-03-16T22:29:48.096" v="465" actId="1076"/>
          <ac:picMkLst>
            <pc:docMk/>
            <pc:sldMk cId="2727222873" sldId="265"/>
            <ac:picMk id="4" creationId="{9DBEE34C-5844-5818-6A1D-883FA0CA8B76}"/>
          </ac:picMkLst>
        </pc:picChg>
      </pc:sldChg>
      <pc:sldChg chg="modSp">
        <pc:chgData name="Celyn Morgan (2501027)" userId="S::2501027@student.uwtsd.ac.uk::63548017-27a6-4bf7-9a52-ee1e3b2d13e4" providerId="AD" clId="Web-{5E5A6948-092E-CADC-86AD-EF784CC6DA32}" dt="2026-03-16T22:23:18.887" v="438" actId="20577"/>
        <pc:sldMkLst>
          <pc:docMk/>
          <pc:sldMk cId="1798151158" sldId="266"/>
        </pc:sldMkLst>
        <pc:spChg chg="mod">
          <ac:chgData name="Celyn Morgan (2501027)" userId="S::2501027@student.uwtsd.ac.uk::63548017-27a6-4bf7-9a52-ee1e3b2d13e4" providerId="AD" clId="Web-{5E5A6948-092E-CADC-86AD-EF784CC6DA32}" dt="2026-03-16T22:23:18.887" v="438" actId="20577"/>
          <ac:spMkLst>
            <pc:docMk/>
            <pc:sldMk cId="1798151158" sldId="266"/>
            <ac:spMk id="3" creationId="{3B18A286-7419-B064-50C2-CA34515D48F1}"/>
          </ac:spMkLst>
        </pc:spChg>
      </pc:sldChg>
      <pc:sldChg chg="modSp">
        <pc:chgData name="Celyn Morgan (2501027)" userId="S::2501027@student.uwtsd.ac.uk::63548017-27a6-4bf7-9a52-ee1e3b2d13e4" providerId="AD" clId="Web-{5E5A6948-092E-CADC-86AD-EF784CC6DA32}" dt="2026-03-16T21:38:46.397" v="120" actId="1076"/>
        <pc:sldMkLst>
          <pc:docMk/>
          <pc:sldMk cId="2711529590" sldId="267"/>
        </pc:sldMkLst>
        <pc:spChg chg="mod">
          <ac:chgData name="Celyn Morgan (2501027)" userId="S::2501027@student.uwtsd.ac.uk::63548017-27a6-4bf7-9a52-ee1e3b2d13e4" providerId="AD" clId="Web-{5E5A6948-092E-CADC-86AD-EF784CC6DA32}" dt="2026-03-16T21:38:46.397" v="120" actId="1076"/>
          <ac:spMkLst>
            <pc:docMk/>
            <pc:sldMk cId="2711529590" sldId="267"/>
            <ac:spMk id="3" creationId="{7EB768A5-6ED7-0F63-8179-D8E92E9967F6}"/>
          </ac:spMkLst>
        </pc:spChg>
      </pc:sldChg>
      <pc:sldChg chg="addSp delSp modSp">
        <pc:chgData name="Celyn Morgan (2501027)" userId="S::2501027@student.uwtsd.ac.uk::63548017-27a6-4bf7-9a52-ee1e3b2d13e4" providerId="AD" clId="Web-{5E5A6948-092E-CADC-86AD-EF784CC6DA32}" dt="2026-03-16T22:33:14.577" v="496" actId="1076"/>
        <pc:sldMkLst>
          <pc:docMk/>
          <pc:sldMk cId="793326897" sldId="268"/>
        </pc:sldMkLst>
        <pc:spChg chg="mod">
          <ac:chgData name="Celyn Morgan (2501027)" userId="S::2501027@student.uwtsd.ac.uk::63548017-27a6-4bf7-9a52-ee1e3b2d13e4" providerId="AD" clId="Web-{5E5A6948-092E-CADC-86AD-EF784CC6DA32}" dt="2026-03-16T21:42:51.431" v="170" actId="20577"/>
          <ac:spMkLst>
            <pc:docMk/>
            <pc:sldMk cId="793326897" sldId="268"/>
            <ac:spMk id="3" creationId="{9FF11DB6-EE69-1F04-70F1-6F4879A40454}"/>
          </ac:spMkLst>
        </pc:spChg>
        <pc:spChg chg="add del mod">
          <ac:chgData name="Celyn Morgan (2501027)" userId="S::2501027@student.uwtsd.ac.uk::63548017-27a6-4bf7-9a52-ee1e3b2d13e4" providerId="AD" clId="Web-{5E5A6948-092E-CADC-86AD-EF784CC6DA32}" dt="2026-03-16T22:32:43.060" v="487"/>
          <ac:spMkLst>
            <pc:docMk/>
            <pc:sldMk cId="793326897" sldId="268"/>
            <ac:spMk id="5" creationId="{7AE210AB-D6FB-BB46-EA4E-F848937C7249}"/>
          </ac:spMkLst>
        </pc:spChg>
        <pc:spChg chg="add mod">
          <ac:chgData name="Celyn Morgan (2501027)" userId="S::2501027@student.uwtsd.ac.uk::63548017-27a6-4bf7-9a52-ee1e3b2d13e4" providerId="AD" clId="Web-{5E5A6948-092E-CADC-86AD-EF784CC6DA32}" dt="2026-03-16T22:33:09.952" v="495" actId="14100"/>
          <ac:spMkLst>
            <pc:docMk/>
            <pc:sldMk cId="793326897" sldId="268"/>
            <ac:spMk id="6" creationId="{010ABF8E-1B31-FB09-7C9F-4368CF73027E}"/>
          </ac:spMkLst>
        </pc:spChg>
        <pc:picChg chg="add mod">
          <ac:chgData name="Celyn Morgan (2501027)" userId="S::2501027@student.uwtsd.ac.uk::63548017-27a6-4bf7-9a52-ee1e3b2d13e4" providerId="AD" clId="Web-{5E5A6948-092E-CADC-86AD-EF784CC6DA32}" dt="2026-03-16T22:33:14.577" v="496" actId="1076"/>
          <ac:picMkLst>
            <pc:docMk/>
            <pc:sldMk cId="793326897" sldId="268"/>
            <ac:picMk id="4" creationId="{118B5881-9BD2-EA19-F14A-B28E2A9E7855}"/>
          </ac:picMkLst>
        </pc:picChg>
      </pc:sldChg>
      <pc:sldChg chg="modSp new">
        <pc:chgData name="Celyn Morgan (2501027)" userId="S::2501027@student.uwtsd.ac.uk::63548017-27a6-4bf7-9a52-ee1e3b2d13e4" providerId="AD" clId="Web-{5E5A6948-092E-CADC-86AD-EF784CC6DA32}" dt="2026-03-16T21:50:18.346" v="268" actId="20577"/>
        <pc:sldMkLst>
          <pc:docMk/>
          <pc:sldMk cId="1111746802" sldId="269"/>
        </pc:sldMkLst>
        <pc:spChg chg="mod">
          <ac:chgData name="Celyn Morgan (2501027)" userId="S::2501027@student.uwtsd.ac.uk::63548017-27a6-4bf7-9a52-ee1e3b2d13e4" providerId="AD" clId="Web-{5E5A6948-092E-CADC-86AD-EF784CC6DA32}" dt="2026-03-16T21:49:26.968" v="257" actId="20577"/>
          <ac:spMkLst>
            <pc:docMk/>
            <pc:sldMk cId="1111746802" sldId="269"/>
            <ac:spMk id="2" creationId="{75EA3406-8E0B-D06D-3AF1-15ABC8B297B2}"/>
          </ac:spMkLst>
        </pc:spChg>
        <pc:spChg chg="mod">
          <ac:chgData name="Celyn Morgan (2501027)" userId="S::2501027@student.uwtsd.ac.uk::63548017-27a6-4bf7-9a52-ee1e3b2d13e4" providerId="AD" clId="Web-{5E5A6948-092E-CADC-86AD-EF784CC6DA32}" dt="2026-03-16T21:50:18.346" v="268" actId="20577"/>
          <ac:spMkLst>
            <pc:docMk/>
            <pc:sldMk cId="1111746802" sldId="269"/>
            <ac:spMk id="3" creationId="{EE377939-DFC6-A56F-13F5-D40858025E3E}"/>
          </ac:spMkLst>
        </pc:spChg>
      </pc:sldChg>
      <pc:sldChg chg="new del">
        <pc:chgData name="Celyn Morgan (2501027)" userId="S::2501027@student.uwtsd.ac.uk::63548017-27a6-4bf7-9a52-ee1e3b2d13e4" providerId="AD" clId="Web-{5E5A6948-092E-CADC-86AD-EF784CC6DA32}" dt="2026-03-16T21:48:26.369" v="236"/>
        <pc:sldMkLst>
          <pc:docMk/>
          <pc:sldMk cId="3280087852" sldId="269"/>
        </pc:sldMkLst>
      </pc:sldChg>
    </pc:docChg>
  </pc:docChgLst>
  <pc:docChgLst>
    <pc:chgData name="Celyn Morgan (2501027)" userId="S::2501027@student.uwtsd.ac.uk::63548017-27a6-4bf7-9a52-ee1e3b2d13e4" providerId="AD" clId="Web-{EAE10D9B-39E6-9507-59B0-E5ABC29311F6}"/>
    <pc:docChg chg="mod modSld">
      <pc:chgData name="Celyn Morgan (2501027)" userId="S::2501027@student.uwtsd.ac.uk::63548017-27a6-4bf7-9a52-ee1e3b2d13e4" providerId="AD" clId="Web-{EAE10D9B-39E6-9507-59B0-E5ABC29311F6}" dt="2026-02-24T10:45:45.393" v="278" actId="20577"/>
      <pc:docMkLst>
        <pc:docMk/>
      </pc:docMkLst>
      <pc:sldChg chg="modSp modCm">
        <pc:chgData name="Celyn Morgan (2501027)" userId="S::2501027@student.uwtsd.ac.uk::63548017-27a6-4bf7-9a52-ee1e3b2d13e4" providerId="AD" clId="Web-{EAE10D9B-39E6-9507-59B0-E5ABC29311F6}" dt="2026-02-24T10:45:45.393" v="278" actId="20577"/>
        <pc:sldMkLst>
          <pc:docMk/>
          <pc:sldMk cId="2797623897" sldId="258"/>
        </pc:sldMkLst>
        <pc:spChg chg="mod">
          <ac:chgData name="Celyn Morgan (2501027)" userId="S::2501027@student.uwtsd.ac.uk::63548017-27a6-4bf7-9a52-ee1e3b2d13e4" providerId="AD" clId="Web-{EAE10D9B-39E6-9507-59B0-E5ABC29311F6}" dt="2026-02-24T09:27:02.159" v="4" actId="20577"/>
          <ac:spMkLst>
            <pc:docMk/>
            <pc:sldMk cId="2797623897" sldId="258"/>
            <ac:spMk id="2" creationId="{3824478D-0281-735A-EA7F-6668E4B9E333}"/>
          </ac:spMkLst>
        </pc:spChg>
        <pc:spChg chg="mod">
          <ac:chgData name="Celyn Morgan (2501027)" userId="S::2501027@student.uwtsd.ac.uk::63548017-27a6-4bf7-9a52-ee1e3b2d13e4" providerId="AD" clId="Web-{EAE10D9B-39E6-9507-59B0-E5ABC29311F6}" dt="2026-02-24T10:45:45.393" v="278" actId="20577"/>
          <ac:spMkLst>
            <pc:docMk/>
            <pc:sldMk cId="2797623897" sldId="258"/>
            <ac:spMk id="3" creationId="{762051B7-6C5B-66E1-969D-87282B905436}"/>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EAE10D9B-39E6-9507-59B0-E5ABC29311F6}" dt="2026-02-24T10:45:45.393" v="278" actId="20577"/>
              <pc2:cmMkLst xmlns:pc2="http://schemas.microsoft.com/office/powerpoint/2019/9/main/command">
                <pc:docMk/>
                <pc:sldMk cId="2797623897" sldId="258"/>
                <pc2:cmMk id="{7F2A0F69-845F-429A-B312-F3ED1EB2D59B}"/>
              </pc2:cmMkLst>
            </pc226:cmChg>
          </p:ext>
        </pc:extLst>
      </pc:sldChg>
      <pc:sldChg chg="modSp">
        <pc:chgData name="Celyn Morgan (2501027)" userId="S::2501027@student.uwtsd.ac.uk::63548017-27a6-4bf7-9a52-ee1e3b2d13e4" providerId="AD" clId="Web-{EAE10D9B-39E6-9507-59B0-E5ABC29311F6}" dt="2026-02-24T09:27:17.441" v="5" actId="20577"/>
        <pc:sldMkLst>
          <pc:docMk/>
          <pc:sldMk cId="2434158281" sldId="259"/>
        </pc:sldMkLst>
        <pc:spChg chg="mod">
          <ac:chgData name="Celyn Morgan (2501027)" userId="S::2501027@student.uwtsd.ac.uk::63548017-27a6-4bf7-9a52-ee1e3b2d13e4" providerId="AD" clId="Web-{EAE10D9B-39E6-9507-59B0-E5ABC29311F6}" dt="2026-02-24T09:27:17.441" v="5" actId="20577"/>
          <ac:spMkLst>
            <pc:docMk/>
            <pc:sldMk cId="2434158281" sldId="259"/>
            <ac:spMk id="2" creationId="{9C93B701-BC6C-01A8-559D-213949FC77B8}"/>
          </ac:spMkLst>
        </pc:spChg>
      </pc:sldChg>
      <pc:sldChg chg="modSp">
        <pc:chgData name="Celyn Morgan (2501027)" userId="S::2501027@student.uwtsd.ac.uk::63548017-27a6-4bf7-9a52-ee1e3b2d13e4" providerId="AD" clId="Web-{EAE10D9B-39E6-9507-59B0-E5ABC29311F6}" dt="2026-02-24T09:27:38.613" v="7" actId="20577"/>
        <pc:sldMkLst>
          <pc:docMk/>
          <pc:sldMk cId="3429648284" sldId="260"/>
        </pc:sldMkLst>
        <pc:spChg chg="mod">
          <ac:chgData name="Celyn Morgan (2501027)" userId="S::2501027@student.uwtsd.ac.uk::63548017-27a6-4bf7-9a52-ee1e3b2d13e4" providerId="AD" clId="Web-{EAE10D9B-39E6-9507-59B0-E5ABC29311F6}" dt="2026-02-24T09:27:38.613" v="7" actId="20577"/>
          <ac:spMkLst>
            <pc:docMk/>
            <pc:sldMk cId="3429648284" sldId="260"/>
            <ac:spMk id="2" creationId="{093836C5-C49E-D720-644D-DE4E48EC2DF3}"/>
          </ac:spMkLst>
        </pc:spChg>
      </pc:sldChg>
      <pc:sldChg chg="modSp">
        <pc:chgData name="Celyn Morgan (2501027)" userId="S::2501027@student.uwtsd.ac.uk::63548017-27a6-4bf7-9a52-ee1e3b2d13e4" providerId="AD" clId="Web-{EAE10D9B-39E6-9507-59B0-E5ABC29311F6}" dt="2026-02-24T09:27:52.442" v="8" actId="20577"/>
        <pc:sldMkLst>
          <pc:docMk/>
          <pc:sldMk cId="3528013063" sldId="261"/>
        </pc:sldMkLst>
        <pc:spChg chg="mod">
          <ac:chgData name="Celyn Morgan (2501027)" userId="S::2501027@student.uwtsd.ac.uk::63548017-27a6-4bf7-9a52-ee1e3b2d13e4" providerId="AD" clId="Web-{EAE10D9B-39E6-9507-59B0-E5ABC29311F6}" dt="2026-02-24T09:27:52.442" v="8" actId="20577"/>
          <ac:spMkLst>
            <pc:docMk/>
            <pc:sldMk cId="3528013063" sldId="261"/>
            <ac:spMk id="2" creationId="{D7812D55-EA03-4908-4137-3DDC7E1DD4BC}"/>
          </ac:spMkLst>
        </pc:spChg>
      </pc:sldChg>
      <pc:sldChg chg="modSp">
        <pc:chgData name="Celyn Morgan (2501027)" userId="S::2501027@student.uwtsd.ac.uk::63548017-27a6-4bf7-9a52-ee1e3b2d13e4" providerId="AD" clId="Web-{EAE10D9B-39E6-9507-59B0-E5ABC29311F6}" dt="2026-02-24T09:29:17.068" v="27" actId="20577"/>
        <pc:sldMkLst>
          <pc:docMk/>
          <pc:sldMk cId="3585511010" sldId="263"/>
        </pc:sldMkLst>
        <pc:spChg chg="mod">
          <ac:chgData name="Celyn Morgan (2501027)" userId="S::2501027@student.uwtsd.ac.uk::63548017-27a6-4bf7-9a52-ee1e3b2d13e4" providerId="AD" clId="Web-{EAE10D9B-39E6-9507-59B0-E5ABC29311F6}" dt="2026-02-24T09:29:17.068" v="27" actId="20577"/>
          <ac:spMkLst>
            <pc:docMk/>
            <pc:sldMk cId="3585511010" sldId="263"/>
            <ac:spMk id="2" creationId="{2DA74EF4-39EA-71AF-E5E5-F8EA931CE8F2}"/>
          </ac:spMkLst>
        </pc:spChg>
      </pc:sldChg>
    </pc:docChg>
  </pc:docChgLst>
  <pc:docChgLst>
    <pc:chgData name="Celyn Morgan (2501027)" userId="S::2501027@student.uwtsd.ac.uk::63548017-27a6-4bf7-9a52-ee1e3b2d13e4" providerId="AD" clId="Web-{0F821E0B-64BC-E742-08DD-A77C74526641}"/>
    <pc:docChg chg="mod addSld modSld sldOrd addMainMaster delMainMaster">
      <pc:chgData name="Celyn Morgan (2501027)" userId="S::2501027@student.uwtsd.ac.uk::63548017-27a6-4bf7-9a52-ee1e3b2d13e4" providerId="AD" clId="Web-{0F821E0B-64BC-E742-08DD-A77C74526641}" dt="2026-02-27T21:41:19.084" v="587" actId="20577"/>
      <pc:docMkLst>
        <pc:docMk/>
      </pc:docMkLst>
      <pc:sldChg chg="modSp mod modClrScheme chgLayout">
        <pc:chgData name="Celyn Morgan (2501027)" userId="S::2501027@student.uwtsd.ac.uk::63548017-27a6-4bf7-9a52-ee1e3b2d13e4" providerId="AD" clId="Web-{0F821E0B-64BC-E742-08DD-A77C74526641}" dt="2026-02-24T11:35:21.776" v="14"/>
        <pc:sldMkLst>
          <pc:docMk/>
          <pc:sldMk cId="109857222" sldId="256"/>
        </pc:sldMkLst>
        <pc:spChg chg="mod ord">
          <ac:chgData name="Celyn Morgan (2501027)" userId="S::2501027@student.uwtsd.ac.uk::63548017-27a6-4bf7-9a52-ee1e3b2d13e4" providerId="AD" clId="Web-{0F821E0B-64BC-E742-08DD-A77C74526641}" dt="2026-02-24T11:35:21.776" v="14"/>
          <ac:spMkLst>
            <pc:docMk/>
            <pc:sldMk cId="109857222" sldId="256"/>
            <ac:spMk id="2" creationId="{00000000-0000-0000-0000-000000000000}"/>
          </ac:spMkLst>
        </pc:spChg>
        <pc:spChg chg="mod ord">
          <ac:chgData name="Celyn Morgan (2501027)" userId="S::2501027@student.uwtsd.ac.uk::63548017-27a6-4bf7-9a52-ee1e3b2d13e4" providerId="AD" clId="Web-{0F821E0B-64BC-E742-08DD-A77C74526641}" dt="2026-02-24T11:35:21.776" v="14"/>
          <ac:spMkLst>
            <pc:docMk/>
            <pc:sldMk cId="109857222" sldId="256"/>
            <ac:spMk id="3" creationId="{00000000-0000-0000-0000-000000000000}"/>
          </ac:spMkLst>
        </pc:spChg>
      </pc:sldChg>
      <pc:sldChg chg="modSp mod modClrScheme chgLayout">
        <pc:chgData name="Celyn Morgan (2501027)" userId="S::2501027@student.uwtsd.ac.uk::63548017-27a6-4bf7-9a52-ee1e3b2d13e4" providerId="AD" clId="Web-{0F821E0B-64BC-E742-08DD-A77C74526641}" dt="2026-02-24T11:35:21.776" v="14"/>
        <pc:sldMkLst>
          <pc:docMk/>
          <pc:sldMk cId="2797623897" sldId="258"/>
        </pc:sldMkLst>
        <pc:spChg chg="mod ord">
          <ac:chgData name="Celyn Morgan (2501027)" userId="S::2501027@student.uwtsd.ac.uk::63548017-27a6-4bf7-9a52-ee1e3b2d13e4" providerId="AD" clId="Web-{0F821E0B-64BC-E742-08DD-A77C74526641}" dt="2026-02-24T11:35:21.776" v="14"/>
          <ac:spMkLst>
            <pc:docMk/>
            <pc:sldMk cId="2797623897" sldId="258"/>
            <ac:spMk id="2" creationId="{3824478D-0281-735A-EA7F-6668E4B9E333}"/>
          </ac:spMkLst>
        </pc:spChg>
        <pc:spChg chg="mod ord">
          <ac:chgData name="Celyn Morgan (2501027)" userId="S::2501027@student.uwtsd.ac.uk::63548017-27a6-4bf7-9a52-ee1e3b2d13e4" providerId="AD" clId="Web-{0F821E0B-64BC-E742-08DD-A77C74526641}" dt="2026-02-24T11:35:21.776" v="14"/>
          <ac:spMkLst>
            <pc:docMk/>
            <pc:sldMk cId="2797623897" sldId="258"/>
            <ac:spMk id="3" creationId="{762051B7-6C5B-66E1-969D-87282B905436}"/>
          </ac:spMkLst>
        </pc:spChg>
      </pc:sldChg>
      <pc:sldChg chg="modSp mod modClrScheme chgLayout">
        <pc:chgData name="Celyn Morgan (2501027)" userId="S::2501027@student.uwtsd.ac.uk::63548017-27a6-4bf7-9a52-ee1e3b2d13e4" providerId="AD" clId="Web-{0F821E0B-64BC-E742-08DD-A77C74526641}" dt="2026-02-27T21:41:19.084" v="587" actId="20577"/>
        <pc:sldMkLst>
          <pc:docMk/>
          <pc:sldMk cId="2434158281" sldId="259"/>
        </pc:sldMkLst>
        <pc:spChg chg="mod ord">
          <ac:chgData name="Celyn Morgan (2501027)" userId="S::2501027@student.uwtsd.ac.uk::63548017-27a6-4bf7-9a52-ee1e3b2d13e4" providerId="AD" clId="Web-{0F821E0B-64BC-E742-08DD-A77C74526641}" dt="2026-02-24T11:35:21.776" v="14"/>
          <ac:spMkLst>
            <pc:docMk/>
            <pc:sldMk cId="2434158281" sldId="259"/>
            <ac:spMk id="2" creationId="{9C93B701-BC6C-01A8-559D-213949FC77B8}"/>
          </ac:spMkLst>
        </pc:spChg>
        <pc:spChg chg="mod ord">
          <ac:chgData name="Celyn Morgan (2501027)" userId="S::2501027@student.uwtsd.ac.uk::63548017-27a6-4bf7-9a52-ee1e3b2d13e4" providerId="AD" clId="Web-{0F821E0B-64BC-E742-08DD-A77C74526641}" dt="2026-02-27T21:41:19.084" v="587" actId="20577"/>
          <ac:spMkLst>
            <pc:docMk/>
            <pc:sldMk cId="2434158281" sldId="259"/>
            <ac:spMk id="3" creationId="{184BF50A-DDCF-D6C6-E2BD-69D36E59D662}"/>
          </ac:spMkLst>
        </pc:spChg>
      </pc:sldChg>
      <pc:sldChg chg="modSp mod modClrScheme modCm chgLayout">
        <pc:chgData name="Celyn Morgan (2501027)" userId="S::2501027@student.uwtsd.ac.uk::63548017-27a6-4bf7-9a52-ee1e3b2d13e4" providerId="AD" clId="Web-{0F821E0B-64BC-E742-08DD-A77C74526641}" dt="2026-02-27T15:19:31.580" v="380" actId="20577"/>
        <pc:sldMkLst>
          <pc:docMk/>
          <pc:sldMk cId="3429648284" sldId="260"/>
        </pc:sldMkLst>
        <pc:spChg chg="mod ord">
          <ac:chgData name="Celyn Morgan (2501027)" userId="S::2501027@student.uwtsd.ac.uk::63548017-27a6-4bf7-9a52-ee1e3b2d13e4" providerId="AD" clId="Web-{0F821E0B-64BC-E742-08DD-A77C74526641}" dt="2026-02-26T22:00:55.100" v="376" actId="20577"/>
          <ac:spMkLst>
            <pc:docMk/>
            <pc:sldMk cId="3429648284" sldId="260"/>
            <ac:spMk id="2" creationId="{093836C5-C49E-D720-644D-DE4E48EC2DF3}"/>
          </ac:spMkLst>
        </pc:spChg>
        <pc:spChg chg="mod ord">
          <ac:chgData name="Celyn Morgan (2501027)" userId="S::2501027@student.uwtsd.ac.uk::63548017-27a6-4bf7-9a52-ee1e3b2d13e4" providerId="AD" clId="Web-{0F821E0B-64BC-E742-08DD-A77C74526641}" dt="2026-02-27T15:19:31.580" v="380" actId="20577"/>
          <ac:spMkLst>
            <pc:docMk/>
            <pc:sldMk cId="3429648284" sldId="260"/>
            <ac:spMk id="3" creationId="{21B4548A-4A2B-BD4A-8BE8-E948E11B9085}"/>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0F821E0B-64BC-E742-08DD-A77C74526641}" dt="2026-02-26T21:54:42.855" v="373" actId="20577"/>
              <pc2:cmMkLst xmlns:pc2="http://schemas.microsoft.com/office/powerpoint/2019/9/main/command">
                <pc:docMk/>
                <pc:sldMk cId="3429648284" sldId="260"/>
                <pc2:cmMk id="{BC903A85-9DEB-4120-9933-24957C2FC209}"/>
              </pc2:cmMkLst>
            </pc226:cmChg>
            <pc226:cmChg xmlns:pc226="http://schemas.microsoft.com/office/powerpoint/2022/06/main/command" chg="mod">
              <pc226:chgData name="Celyn Morgan (2501027)" userId="S::2501027@student.uwtsd.ac.uk::63548017-27a6-4bf7-9a52-ee1e3b2d13e4" providerId="AD" clId="Web-{0F821E0B-64BC-E742-08DD-A77C74526641}" dt="2026-02-26T22:07:37.841" v="378" actId="20577"/>
              <pc2:cmMkLst xmlns:pc2="http://schemas.microsoft.com/office/powerpoint/2019/9/main/command">
                <pc:docMk/>
                <pc:sldMk cId="3429648284" sldId="260"/>
                <pc2:cmMk id="{B1BC968A-F414-4512-9B39-987DEBF1C1C0}"/>
              </pc2:cmMkLst>
            </pc226:cmChg>
          </p:ext>
        </pc:extLst>
      </pc:sldChg>
      <pc:sldChg chg="modSp mod modClrScheme modCm chgLayout">
        <pc:chgData name="Celyn Morgan (2501027)" userId="S::2501027@student.uwtsd.ac.uk::63548017-27a6-4bf7-9a52-ee1e3b2d13e4" providerId="AD" clId="Web-{0F821E0B-64BC-E742-08DD-A77C74526641}" dt="2026-02-27T21:31:27.020" v="558" actId="20577"/>
        <pc:sldMkLst>
          <pc:docMk/>
          <pc:sldMk cId="3528013063" sldId="261"/>
        </pc:sldMkLst>
        <pc:spChg chg="mod ord">
          <ac:chgData name="Celyn Morgan (2501027)" userId="S::2501027@student.uwtsd.ac.uk::63548017-27a6-4bf7-9a52-ee1e3b2d13e4" providerId="AD" clId="Web-{0F821E0B-64BC-E742-08DD-A77C74526641}" dt="2026-02-24T11:35:21.776" v="14"/>
          <ac:spMkLst>
            <pc:docMk/>
            <pc:sldMk cId="3528013063" sldId="261"/>
            <ac:spMk id="2" creationId="{D7812D55-EA03-4908-4137-3DDC7E1DD4BC}"/>
          </ac:spMkLst>
        </pc:spChg>
        <pc:spChg chg="mod ord">
          <ac:chgData name="Celyn Morgan (2501027)" userId="S::2501027@student.uwtsd.ac.uk::63548017-27a6-4bf7-9a52-ee1e3b2d13e4" providerId="AD" clId="Web-{0F821E0B-64BC-E742-08DD-A77C74526641}" dt="2026-02-27T21:31:27.020" v="558" actId="20577"/>
          <ac:spMkLst>
            <pc:docMk/>
            <pc:sldMk cId="3528013063" sldId="261"/>
            <ac:spMk id="3" creationId="{610C3696-3B96-9410-E4A3-DD214B49B5EB}"/>
          </ac:spMkLst>
        </pc:spChg>
        <pc:extLst>
          <p:ext xmlns:p="http://schemas.openxmlformats.org/presentationml/2006/main" uri="{D6D511B9-2390-475A-947B-AFAB55BFBCF1}">
            <pc226:cmChg xmlns:pc226="http://schemas.microsoft.com/office/powerpoint/2022/06/main/command" chg="mod">
              <pc226:chgData name="Celyn Morgan (2501027)" userId="S::2501027@student.uwtsd.ac.uk::63548017-27a6-4bf7-9a52-ee1e3b2d13e4" providerId="AD" clId="Web-{0F821E0B-64BC-E742-08DD-A77C74526641}" dt="2026-02-27T21:31:16.159" v="557" actId="20577"/>
              <pc2:cmMkLst xmlns:pc2="http://schemas.microsoft.com/office/powerpoint/2019/9/main/command">
                <pc:docMk/>
                <pc:sldMk cId="3528013063" sldId="261"/>
                <pc2:cmMk id="{28E59136-F7DE-45F9-A36F-854A36BFB870}"/>
              </pc2:cmMkLst>
            </pc226:cmChg>
            <pc226:cmChg xmlns:pc226="http://schemas.microsoft.com/office/powerpoint/2022/06/main/command" chg="mod">
              <pc226:chgData name="Celyn Morgan (2501027)" userId="S::2501027@student.uwtsd.ac.uk::63548017-27a6-4bf7-9a52-ee1e3b2d13e4" providerId="AD" clId="Web-{0F821E0B-64BC-E742-08DD-A77C74526641}" dt="2026-02-27T21:31:16.159" v="557" actId="20577"/>
              <pc2:cmMkLst xmlns:pc2="http://schemas.microsoft.com/office/powerpoint/2019/9/main/command">
                <pc:docMk/>
                <pc:sldMk cId="3528013063" sldId="261"/>
                <pc2:cmMk id="{E0DC9E5D-1F2F-4C3E-8D01-3B5468AA8EC2}"/>
              </pc2:cmMkLst>
            </pc226:cmChg>
            <pc226:cmChg xmlns:pc226="http://schemas.microsoft.com/office/powerpoint/2022/06/main/command" chg="mod">
              <pc226:chgData name="Celyn Morgan (2501027)" userId="S::2501027@student.uwtsd.ac.uk::63548017-27a6-4bf7-9a52-ee1e3b2d13e4" providerId="AD" clId="Web-{0F821E0B-64BC-E742-08DD-A77C74526641}" dt="2026-02-27T21:31:16.159" v="557" actId="20577"/>
              <pc2:cmMkLst xmlns:pc2="http://schemas.microsoft.com/office/powerpoint/2019/9/main/command">
                <pc:docMk/>
                <pc:sldMk cId="3528013063" sldId="261"/>
                <pc2:cmMk id="{826ED5A0-9AED-444B-B8BD-85A0F4840F95}"/>
              </pc2:cmMkLst>
            </pc226:cmChg>
            <pc226:cmChg xmlns:pc226="http://schemas.microsoft.com/office/powerpoint/2022/06/main/command" chg="mod">
              <pc226:chgData name="Celyn Morgan (2501027)" userId="S::2501027@student.uwtsd.ac.uk::63548017-27a6-4bf7-9a52-ee1e3b2d13e4" providerId="AD" clId="Web-{0F821E0B-64BC-E742-08DD-A77C74526641}" dt="2026-02-27T21:31:16.159" v="557" actId="20577"/>
              <pc2:cmMkLst xmlns:pc2="http://schemas.microsoft.com/office/powerpoint/2019/9/main/command">
                <pc:docMk/>
                <pc:sldMk cId="3528013063" sldId="261"/>
                <pc2:cmMk id="{8C434CC2-1D73-4880-AC30-2440D94B5289}"/>
              </pc2:cmMkLst>
            </pc226:cmChg>
          </p:ext>
        </pc:extLst>
      </pc:sldChg>
      <pc:sldChg chg="modSp mod modClrScheme chgLayout">
        <pc:chgData name="Celyn Morgan (2501027)" userId="S::2501027@student.uwtsd.ac.uk::63548017-27a6-4bf7-9a52-ee1e3b2d13e4" providerId="AD" clId="Web-{0F821E0B-64BC-E742-08DD-A77C74526641}" dt="2026-02-24T11:35:21.776" v="14"/>
        <pc:sldMkLst>
          <pc:docMk/>
          <pc:sldMk cId="3585511010" sldId="263"/>
        </pc:sldMkLst>
        <pc:spChg chg="mod ord">
          <ac:chgData name="Celyn Morgan (2501027)" userId="S::2501027@student.uwtsd.ac.uk::63548017-27a6-4bf7-9a52-ee1e3b2d13e4" providerId="AD" clId="Web-{0F821E0B-64BC-E742-08DD-A77C74526641}" dt="2026-02-24T11:35:21.776" v="14"/>
          <ac:spMkLst>
            <pc:docMk/>
            <pc:sldMk cId="3585511010" sldId="263"/>
            <ac:spMk id="2" creationId="{2DA74EF4-39EA-71AF-E5E5-F8EA931CE8F2}"/>
          </ac:spMkLst>
        </pc:spChg>
        <pc:spChg chg="mod ord">
          <ac:chgData name="Celyn Morgan (2501027)" userId="S::2501027@student.uwtsd.ac.uk::63548017-27a6-4bf7-9a52-ee1e3b2d13e4" providerId="AD" clId="Web-{0F821E0B-64BC-E742-08DD-A77C74526641}" dt="2026-02-24T11:35:21.776" v="14"/>
          <ac:spMkLst>
            <pc:docMk/>
            <pc:sldMk cId="3585511010" sldId="263"/>
            <ac:spMk id="3" creationId="{BB4CE4B9-C7BF-161F-678C-A454465E378E}"/>
          </ac:spMkLst>
        </pc:spChg>
      </pc:sldChg>
      <pc:sldChg chg="modSp new">
        <pc:chgData name="Celyn Morgan (2501027)" userId="S::2501027@student.uwtsd.ac.uk::63548017-27a6-4bf7-9a52-ee1e3b2d13e4" providerId="AD" clId="Web-{0F821E0B-64BC-E742-08DD-A77C74526641}" dt="2026-02-24T13:44:23.956" v="292" actId="20577"/>
        <pc:sldMkLst>
          <pc:docMk/>
          <pc:sldMk cId="3814493263" sldId="264"/>
        </pc:sldMkLst>
        <pc:spChg chg="mod">
          <ac:chgData name="Celyn Morgan (2501027)" userId="S::2501027@student.uwtsd.ac.uk::63548017-27a6-4bf7-9a52-ee1e3b2d13e4" providerId="AD" clId="Web-{0F821E0B-64BC-E742-08DD-A77C74526641}" dt="2026-02-24T13:19:48.239" v="83" actId="20577"/>
          <ac:spMkLst>
            <pc:docMk/>
            <pc:sldMk cId="3814493263" sldId="264"/>
            <ac:spMk id="2" creationId="{43CACA6B-00A6-EBDA-FDDC-A032DBCE6546}"/>
          </ac:spMkLst>
        </pc:spChg>
        <pc:spChg chg="mod">
          <ac:chgData name="Celyn Morgan (2501027)" userId="S::2501027@student.uwtsd.ac.uk::63548017-27a6-4bf7-9a52-ee1e3b2d13e4" providerId="AD" clId="Web-{0F821E0B-64BC-E742-08DD-A77C74526641}" dt="2026-02-24T13:44:23.956" v="292" actId="20577"/>
          <ac:spMkLst>
            <pc:docMk/>
            <pc:sldMk cId="3814493263" sldId="264"/>
            <ac:spMk id="3" creationId="{E32AF252-E1BC-D394-912E-4A7F219BB71D}"/>
          </ac:spMkLst>
        </pc:spChg>
      </pc:sldChg>
    </pc:docChg>
  </pc:docChgLst>
  <pc:docChgLst>
    <pc:chgData name="Celyn Morgan (2501027)" userId="S::2501027@student.uwtsd.ac.uk::63548017-27a6-4bf7-9a52-ee1e3b2d13e4" providerId="AD" clId="Web-{7E2F742F-90C1-69B9-FAB6-F27BA2292CCD}"/>
    <pc:docChg chg="modSld">
      <pc:chgData name="Celyn Morgan (2501027)" userId="S::2501027@student.uwtsd.ac.uk::63548017-27a6-4bf7-9a52-ee1e3b2d13e4" providerId="AD" clId="Web-{7E2F742F-90C1-69B9-FAB6-F27BA2292CCD}" dt="2026-03-09T12:15:48.259" v="8"/>
      <pc:docMkLst>
        <pc:docMk/>
      </pc:docMkLst>
      <pc:sldChg chg="modNotes">
        <pc:chgData name="Celyn Morgan (2501027)" userId="S::2501027@student.uwtsd.ac.uk::63548017-27a6-4bf7-9a52-ee1e3b2d13e4" providerId="AD" clId="Web-{7E2F742F-90C1-69B9-FAB6-F27BA2292CCD}" dt="2026-03-09T11:53:30.436" v="1"/>
        <pc:sldMkLst>
          <pc:docMk/>
          <pc:sldMk cId="2434158281" sldId="259"/>
        </pc:sldMkLst>
      </pc:sldChg>
      <pc:sldChg chg="modNotes">
        <pc:chgData name="Celyn Morgan (2501027)" userId="S::2501027@student.uwtsd.ac.uk::63548017-27a6-4bf7-9a52-ee1e3b2d13e4" providerId="AD" clId="Web-{7E2F742F-90C1-69B9-FAB6-F27BA2292CCD}" dt="2026-03-09T11:54:33.894" v="3"/>
        <pc:sldMkLst>
          <pc:docMk/>
          <pc:sldMk cId="3429648284" sldId="260"/>
        </pc:sldMkLst>
      </pc:sldChg>
      <pc:sldChg chg="modNotes">
        <pc:chgData name="Celyn Morgan (2501027)" userId="S::2501027@student.uwtsd.ac.uk::63548017-27a6-4bf7-9a52-ee1e3b2d13e4" providerId="AD" clId="Web-{7E2F742F-90C1-69B9-FAB6-F27BA2292CCD}" dt="2026-03-09T11:55:58.258" v="4"/>
        <pc:sldMkLst>
          <pc:docMk/>
          <pc:sldMk cId="3528013063" sldId="261"/>
        </pc:sldMkLst>
      </pc:sldChg>
      <pc:sldChg chg="modNotes">
        <pc:chgData name="Celyn Morgan (2501027)" userId="S::2501027@student.uwtsd.ac.uk::63548017-27a6-4bf7-9a52-ee1e3b2d13e4" providerId="AD" clId="Web-{7E2F742F-90C1-69B9-FAB6-F27BA2292CCD}" dt="2026-03-09T11:46:40.297" v="0"/>
        <pc:sldMkLst>
          <pc:docMk/>
          <pc:sldMk cId="3814493263" sldId="264"/>
        </pc:sldMkLst>
      </pc:sldChg>
      <pc:sldChg chg="modSp modNotes">
        <pc:chgData name="Celyn Morgan (2501027)" userId="S::2501027@student.uwtsd.ac.uk::63548017-27a6-4bf7-9a52-ee1e3b2d13e4" providerId="AD" clId="Web-{7E2F742F-90C1-69B9-FAB6-F27BA2292CCD}" dt="2026-03-09T11:57:16.074" v="7"/>
        <pc:sldMkLst>
          <pc:docMk/>
          <pc:sldMk cId="2727222873" sldId="265"/>
        </pc:sldMkLst>
        <pc:spChg chg="mod">
          <ac:chgData name="Celyn Morgan (2501027)" userId="S::2501027@student.uwtsd.ac.uk::63548017-27a6-4bf7-9a52-ee1e3b2d13e4" providerId="AD" clId="Web-{7E2F742F-90C1-69B9-FAB6-F27BA2292CCD}" dt="2026-03-09T11:56:12.821" v="5" actId="1076"/>
          <ac:spMkLst>
            <pc:docMk/>
            <pc:sldMk cId="2727222873" sldId="265"/>
            <ac:spMk id="3" creationId="{1D361307-B296-EF2B-7DB3-440974AC6E1C}"/>
          </ac:spMkLst>
        </pc:spChg>
      </pc:sldChg>
    </pc:docChg>
  </pc:docChgLst>
</pc:chgInfo>
</file>

<file path=ppt/comments/modernComment_102_A6C05A59.xml><?xml version="1.0" encoding="utf-8"?>
<p188:cmLst xmlns:a="http://schemas.openxmlformats.org/drawingml/2006/main" xmlns:r="http://schemas.openxmlformats.org/officeDocument/2006/relationships" xmlns:p188="http://schemas.microsoft.com/office/powerpoint/2018/8/main">
  <p188:cm id="{7F2A0F69-845F-429A-B312-F3ED1EB2D59B}" authorId="{793C7E37-8771-DC58-F05B-72BCED23DABC}" created="2026-02-24T10:41:40.197">
    <ac:txMkLst xmlns:ac="http://schemas.microsoft.com/office/drawing/2013/main/command">
      <pc:docMk xmlns:pc="http://schemas.microsoft.com/office/powerpoint/2013/main/command"/>
      <pc:sldMk xmlns:pc="http://schemas.microsoft.com/office/powerpoint/2013/main/command" cId="2797623897" sldId="258"/>
      <ac:spMk id="3" creationId="{762051B7-6C5B-66E1-969D-87282B905436}"/>
      <ac:txMk cp="0">
        <ac:context len="54" hash="3260576972"/>
      </ac:txMk>
    </ac:txMkLst>
    <p188:pos x="772438" y="1002082"/>
    <p188:txBody>
      <a:bodyPr/>
      <a:lstStyle/>
      <a:p>
        <a:r>
          <a:rPr lang="en-GB"/>
          <a:t>https://www.transformjustice.org.uk/news-insight/how-to-deal-with-the-court-backlog-divert-rather-than-arrest/#:~:text=The%20familiar%20process%20for%20police,to%20the%20services%20they%20need.</a:t>
        </a:r>
      </a:p>
    </p188:txBody>
  </p188:cm>
  <p188:cm id="{BCE451B3-6D7D-4D48-A245-7FF264EF5834}" authorId="{793C7E37-8771-DC58-F05B-72BCED23DABC}" created="2026-02-24T10:52:40.530">
    <ac:txMkLst xmlns:ac="http://schemas.microsoft.com/office/drawing/2013/main/command">
      <pc:docMk xmlns:pc="http://schemas.microsoft.com/office/powerpoint/2013/main/command"/>
      <pc:sldMk xmlns:pc="http://schemas.microsoft.com/office/powerpoint/2013/main/command" cId="2797623897" sldId="258"/>
      <ac:spMk id="3" creationId="{762051B7-6C5B-66E1-969D-87282B905436}"/>
      <ac:txMk cp="0">
        <ac:context len="54" hash="3260576972"/>
      </ac:txMk>
    </ac:txMkLst>
    <p188:pos x="4437529" y="3025588"/>
    <p188:txBody>
      <a:bodyPr/>
      <a:lstStyle/>
      <a:p>
        <a:r>
          <a:rPr lang="en-GB"/>
          <a:t>https://sentencingcouncil.org.uk/about-sentencing/types-of-sentence/fines/#:~:text=Fines%20are%20the%20most%20common,justice%20system%20statistics%20quarterly%20publication.)</a:t>
        </a:r>
      </a:p>
    </p188:txBody>
  </p188:cm>
  <p188:cm id="{A8BF2EDD-1E1C-42A7-BFFF-DD33C4F7925F}" authorId="{793C7E37-8771-DC58-F05B-72BCED23DABC}" created="2026-02-24T11:06:22.023">
    <ac:txMkLst xmlns:ac="http://schemas.microsoft.com/office/drawing/2013/main/command">
      <pc:docMk xmlns:pc="http://schemas.microsoft.com/office/powerpoint/2013/main/command"/>
      <pc:sldMk xmlns:pc="http://schemas.microsoft.com/office/powerpoint/2013/main/command" cId="2797623897" sldId="258"/>
      <ac:spMk id="3" creationId="{762051B7-6C5B-66E1-969D-87282B905436}"/>
      <ac:txMk cp="0">
        <ac:context len="54" hash="3260576972"/>
      </ac:txMk>
    </ac:txMkLst>
    <p188:pos x="8426823" y="3776382"/>
    <p188:txBody>
      <a:bodyPr/>
      <a:lstStyle/>
      <a:p>
        <a:r>
          <a:rPr lang="en-GB"/>
          <a:t>https://www.redbridge.gov.uk/young-people/community-resolutions/#:~:text=Community%20Resolutions%20are%20aimed%20at,make%20amends%20to%20the%20victim.</a:t>
        </a:r>
      </a:p>
    </p188:txBody>
  </p188:cm>
</p188:cmLst>
</file>

<file path=ppt/comments/modernComment_103_91164EC9.xml><?xml version="1.0" encoding="utf-8"?>
<p188:cmLst xmlns:a="http://schemas.openxmlformats.org/drawingml/2006/main" xmlns:r="http://schemas.openxmlformats.org/officeDocument/2006/relationships" xmlns:p188="http://schemas.microsoft.com/office/powerpoint/2018/8/main">
  <p188:cm id="{AFC5544C-E676-4864-95B1-3FB576FCE30B}" authorId="{793C7E37-8771-DC58-F05B-72BCED23DABC}" created="2026-02-27T21:46:51.277">
    <ac:txMkLst xmlns:ac="http://schemas.microsoft.com/office/drawing/2013/main/command">
      <pc:docMk xmlns:pc="http://schemas.microsoft.com/office/powerpoint/2013/main/command"/>
      <pc:sldMk xmlns:pc="http://schemas.microsoft.com/office/powerpoint/2013/main/command" cId="2434158281" sldId="259"/>
      <ac:spMk id="3" creationId="{184BF50A-DDCF-D6C6-E2BD-69D36E59D662}"/>
      <ac:txMk cp="0">
        <ac:context len="123" hash="875727228"/>
      </ac:txMk>
    </ac:txMkLst>
    <p188:pos x="4300602" y="41753"/>
    <p188:txBody>
      <a:bodyPr/>
      <a:lstStyle/>
      <a:p>
        <a:r>
          <a:rPr lang="en-GB"/>
          <a:t>https://academic.oup.com/bjc/article-abstract/31/4/347/498642?redirectedFrom=fulltext&amp;login</a:t>
        </a:r>
      </a:p>
    </p188:txBody>
  </p188:cm>
  <p188:cm id="{3FBA40A2-FCA1-4AAF-AB7A-121AC2465F31}" authorId="{793C7E37-8771-DC58-F05B-72BCED23DABC}" created="2026-02-27T21:47:51.512">
    <ac:txMkLst xmlns:ac="http://schemas.microsoft.com/office/drawing/2013/main/command">
      <pc:docMk xmlns:pc="http://schemas.microsoft.com/office/powerpoint/2013/main/command"/>
      <pc:sldMk xmlns:pc="http://schemas.microsoft.com/office/powerpoint/2013/main/command" cId="2434158281" sldId="259"/>
      <ac:spMk id="3" creationId="{184BF50A-DDCF-D6C6-E2BD-69D36E59D662}"/>
      <ac:txMk cp="0">
        <ac:context len="123" hash="875727228"/>
      </ac:txMk>
    </ac:txMkLst>
    <p188:pos x="7839205" y="981205"/>
    <p188:txBody>
      <a:bodyPr/>
      <a:lstStyle/>
      <a:p>
        <a:r>
          <a:rPr lang="en-GB"/>
          <a:t>https://vlex.co.uk/vid/policy-practicalities-and-pace-855626199</a:t>
        </a:r>
      </a:p>
    </p188:txBody>
  </p188:cm>
  <p188:cm id="{AE03F9D8-4EE5-4258-B3E2-41C904F7F7B5}" authorId="{793C7E37-8771-DC58-F05B-72BCED23DABC}" created="2026-02-27T21:55:09.713">
    <ac:txMkLst xmlns:ac="http://schemas.microsoft.com/office/drawing/2013/main/command">
      <pc:docMk xmlns:pc="http://schemas.microsoft.com/office/powerpoint/2013/main/command"/>
      <pc:sldMk xmlns:pc="http://schemas.microsoft.com/office/powerpoint/2013/main/command" cId="2434158281" sldId="259"/>
      <ac:spMk id="3" creationId="{184BF50A-DDCF-D6C6-E2BD-69D36E59D662}"/>
      <ac:txMk cp="0">
        <ac:context len="123" hash="875727228"/>
      </ac:txMk>
    </ac:txMkLst>
    <p188:pos x="5260931" y="1795397"/>
    <p188:txBody>
      <a:bodyPr/>
      <a:lstStyle/>
      <a:p>
        <a:r>
          <a:rPr lang="en-GB"/>
          <a:t>file:///C:/Users/marti/Downloads/response-arrest-and-detention--1772229270.pdf</a:t>
        </a:r>
      </a:p>
    </p188:txBody>
  </p188:cm>
</p188:cmLst>
</file>

<file path=ppt/comments/modernComment_104_CC6C479C.xml><?xml version="1.0" encoding="utf-8"?>
<p188:cmLst xmlns:a="http://schemas.openxmlformats.org/drawingml/2006/main" xmlns:r="http://schemas.openxmlformats.org/officeDocument/2006/relationships" xmlns:p188="http://schemas.microsoft.com/office/powerpoint/2018/8/main">
  <p188:cm id="{B1BC968A-F414-4512-9B39-987DEBF1C1C0}" authorId="{793C7E37-8771-DC58-F05B-72BCED23DABC}" created="2026-02-26T21:55:46.311">
    <ac:txMkLst xmlns:ac="http://schemas.microsoft.com/office/drawing/2013/main/command">
      <pc:docMk xmlns:pc="http://schemas.microsoft.com/office/powerpoint/2013/main/command"/>
      <pc:sldMk xmlns:pc="http://schemas.microsoft.com/office/powerpoint/2013/main/command" cId="3429648284" sldId="260"/>
      <ac:spMk id="3" creationId="{21B4548A-4A2B-BD4A-8BE8-E948E11B9085}"/>
      <ac:txMk cp="0">
        <ac:context len="156" hash="471611768"/>
      </ac:txMk>
    </ac:txMkLst>
    <p188:pos x="8663835" y="229643"/>
    <p188:txBody>
      <a:bodyPr/>
      <a:lstStyle/>
      <a:p>
        <a:r>
          <a:rPr lang="en-GB"/>
          <a:t>https://www.cps.gov.uk/prosecution-guidance/abuse-process</a:t>
        </a:r>
      </a:p>
    </p188:txBody>
  </p188:cm>
</p188:cmLst>
</file>

<file path=ppt/comments/modernComment_105_D2493507.xml><?xml version="1.0" encoding="utf-8"?>
<p188:cmLst xmlns:a="http://schemas.openxmlformats.org/drawingml/2006/main" xmlns:r="http://schemas.openxmlformats.org/officeDocument/2006/relationships" xmlns:p188="http://schemas.microsoft.com/office/powerpoint/2018/8/main">
  <p188:cm id="{28E59136-F7DE-45F9-A36F-854A36BFB870}" authorId="{793C7E37-8771-DC58-F05B-72BCED23DABC}" created="2026-02-27T15:49:33.200">
    <ac:txMkLst xmlns:ac="http://schemas.microsoft.com/office/drawing/2013/main/command">
      <pc:docMk xmlns:pc="http://schemas.microsoft.com/office/powerpoint/2013/main/command"/>
      <pc:sldMk xmlns:pc="http://schemas.microsoft.com/office/powerpoint/2013/main/command" cId="3528013063" sldId="261"/>
      <ac:spMk id="3" creationId="{610C3696-3B96-9410-E4A3-DD214B49B5EB}"/>
      <ac:txMk cp="0">
        <ac:context len="105" hash="2559830940"/>
      </ac:txMk>
    </ac:txMkLst>
    <p188:pos x="3048000" y="2004164"/>
    <p188:txBody>
      <a:bodyPr/>
      <a:lstStyle/>
      <a:p>
        <a:r>
          <a:rPr lang="en-GB"/>
          <a:t>https://cilexjournal.org.uk/journal/cilex-journal-september-2016/mycilex/unlawfully-and-or-unfairly-obtained-evidence</a:t>
        </a:r>
      </a:p>
    </p188:txBody>
  </p188:cm>
  <p188:cm id="{8C434CC2-1D73-4880-AC30-2440D94B5289}" authorId="{793C7E37-8771-DC58-F05B-72BCED23DABC}" created="2026-02-27T15:51:15.802">
    <ac:txMkLst xmlns:ac="http://schemas.microsoft.com/office/drawing/2013/main/command">
      <pc:docMk xmlns:pc="http://schemas.microsoft.com/office/powerpoint/2013/main/command"/>
      <pc:sldMk xmlns:pc="http://schemas.microsoft.com/office/powerpoint/2013/main/command" cId="3528013063" sldId="261"/>
      <ac:spMk id="3" creationId="{610C3696-3B96-9410-E4A3-DD214B49B5EB}"/>
      <ac:txMk cp="0">
        <ac:context len="105" hash="2559830940"/>
      </ac:txMk>
    </ac:txMkLst>
    <p188:pos x="2129424" y="-260958"/>
    <p188:txBody>
      <a:bodyPr/>
      <a:lstStyle/>
      <a:p>
        <a:r>
          <a:rPr lang="en-GB"/>
          <a:t>https://www.jstor.org/stable/45179890</a:t>
        </a:r>
      </a:p>
    </p188:txBody>
  </p188:cm>
  <p188:cm id="{826ED5A0-9AED-444B-B8BD-85A0F4840F95}" authorId="{793C7E37-8771-DC58-F05B-72BCED23DABC}" created="2026-02-27T15:52:04.774">
    <ac:txMkLst xmlns:ac="http://schemas.microsoft.com/office/drawing/2013/main/command">
      <pc:docMk xmlns:pc="http://schemas.microsoft.com/office/powerpoint/2013/main/command"/>
      <pc:sldMk xmlns:pc="http://schemas.microsoft.com/office/powerpoint/2013/main/command" cId="3528013063" sldId="261"/>
      <ac:spMk id="3" creationId="{610C3696-3B96-9410-E4A3-DD214B49B5EB}"/>
      <ac:txMk cp="0">
        <ac:context len="105" hash="2559830940"/>
      </ac:txMk>
    </ac:txMkLst>
    <p188:pos x="4895589" y="2233808"/>
    <p188:txBody>
      <a:bodyPr/>
      <a:lstStyle/>
      <a:p>
        <a:r>
          <a:rPr lang="en-GB"/>
          <a:t>https://insights.doughtystreet.co.uk/post/102gtdq/the-exclusion-of-unlawfully-obtained-evidence-when-a-breach-of-the-rules-leads-t</a:t>
        </a:r>
      </a:p>
    </p188:txBody>
  </p188:cm>
  <p188:cm id="{E0DC9E5D-1F2F-4C3E-8D01-3B5468AA8EC2}" authorId="{793C7E37-8771-DC58-F05B-72BCED23DABC}" created="2026-02-27T15:53:22.232">
    <ac:txMkLst xmlns:ac="http://schemas.microsoft.com/office/drawing/2013/main/command">
      <pc:docMk xmlns:pc="http://schemas.microsoft.com/office/powerpoint/2013/main/command"/>
      <pc:sldMk xmlns:pc="http://schemas.microsoft.com/office/powerpoint/2013/main/command" cId="3528013063" sldId="261"/>
      <ac:spMk id="3" creationId="{610C3696-3B96-9410-E4A3-DD214B49B5EB}"/>
      <ac:txMk cp="0">
        <ac:context len="105" hash="2559830940"/>
      </ac:txMk>
    </ac:txMkLst>
    <p188:pos x="2254684" y="407095"/>
    <p188:txBody>
      <a:bodyPr/>
      <a:lstStyle/>
      <a:p>
        <a:r>
          <a:rPr lang="en-GB"/>
          <a:t>https://www.barstandardsboard.org.uk/static/d9ae4062-1255-42df-b5e48933b2155e62/BT-Criminal-Litigation-Syllabus-2026-Blackstones-2026-References-Final-Version-December-2025.pdf</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E3F750-CA21-4D05-A4AA-AB1762DA1443}" type="datetimeFigureOut">
              <a:t>3/16/2026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9D0C7-5931-4FF9-BB46-465C6B6D3913}" type="slidenum">
              <a:t>‹#›</a:t>
            </a:fld>
            <a:endParaRPr lang="en-GB"/>
          </a:p>
        </p:txBody>
      </p:sp>
    </p:spTree>
    <p:extLst>
      <p:ext uri="{BB962C8B-B14F-4D97-AF65-F5344CB8AC3E}">
        <p14:creationId xmlns:p14="http://schemas.microsoft.com/office/powerpoint/2010/main" val="3623819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79D0C7-5931-4FF9-BB46-465C6B6D3913}" type="slidenum">
              <a:t>2</a:t>
            </a:fld>
            <a:endParaRPr lang="en-GB"/>
          </a:p>
        </p:txBody>
      </p:sp>
    </p:spTree>
    <p:extLst>
      <p:ext uri="{BB962C8B-B14F-4D97-AF65-F5344CB8AC3E}">
        <p14:creationId xmlns:p14="http://schemas.microsoft.com/office/powerpoint/2010/main" val="3721614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a person has been arrested, they must be informed that they are under arrest and must also be told the </a:t>
            </a:r>
            <a:r>
              <a:rPr lang="en-US" b="1" dirty="0"/>
              <a:t>grounds for the arrest</a:t>
            </a:r>
            <a:r>
              <a:rPr lang="en-US" dirty="0"/>
              <a:t>. If the officer fails to provide this information, the arrest may be considered unlawful.</a:t>
            </a:r>
          </a:p>
          <a:p>
            <a:r>
              <a:rPr lang="en-US" dirty="0"/>
              <a:t>When the arrested person is brought to a police station, a </a:t>
            </a:r>
            <a:r>
              <a:rPr lang="en-US" b="1" dirty="0"/>
              <a:t>custody officer</a:t>
            </a:r>
            <a:r>
              <a:rPr lang="en-US" dirty="0"/>
              <a:t> must decide whether there is sufficient evidence to charge the suspect or whether further detention is necessary. Further detention may be </a:t>
            </a:r>
            <a:r>
              <a:rPr lang="en-US" dirty="0" err="1"/>
              <a:t>authorised</a:t>
            </a:r>
            <a:r>
              <a:rPr lang="en-US" dirty="0"/>
              <a:t> if it is required to secure or preserve evidence, or to obtain evidence through questioning. If detention is not necessary for these purposes, the person must be released.</a:t>
            </a:r>
            <a:endParaRPr lang="en-GB" dirty="0"/>
          </a:p>
          <a:p>
            <a:r>
              <a:rPr lang="en-US" dirty="0"/>
              <a:t>Under </a:t>
            </a:r>
            <a:r>
              <a:rPr lang="en-US" b="1" dirty="0"/>
              <a:t>Section 40 of PACE</a:t>
            </a:r>
            <a:r>
              <a:rPr lang="en-US" dirty="0"/>
              <a:t>, the custody officer has a duty to review the detainee’s detention. </a:t>
            </a:r>
            <a:r>
              <a:rPr lang="en-US" b="1" dirty="0"/>
              <a:t>Section 41</a:t>
            </a:r>
            <a:r>
              <a:rPr lang="en-US" dirty="0"/>
              <a:t> states that the maximum period a person can usually be detained without being charged is </a:t>
            </a:r>
            <a:r>
              <a:rPr lang="en-US" b="1" dirty="0"/>
              <a:t>24 hours</a:t>
            </a:r>
            <a:r>
              <a:rPr lang="en-US" dirty="0"/>
              <a:t>. Under </a:t>
            </a:r>
            <a:r>
              <a:rPr lang="en-US" b="1" dirty="0"/>
              <a:t>Section 42</a:t>
            </a:r>
            <a:r>
              <a:rPr lang="en-US" dirty="0"/>
              <a:t>, a superintendent may </a:t>
            </a:r>
            <a:r>
              <a:rPr lang="en-US" dirty="0" err="1"/>
              <a:t>authorise</a:t>
            </a:r>
            <a:r>
              <a:rPr lang="en-US" dirty="0"/>
              <a:t> an extension of detention up to </a:t>
            </a:r>
            <a:r>
              <a:rPr lang="en-US" b="1" dirty="0"/>
              <a:t>36 hours</a:t>
            </a:r>
            <a:r>
              <a:rPr lang="en-US" dirty="0"/>
              <a:t> if the offence is indictable. If detention is required beyond this time, the police must apply to a </a:t>
            </a:r>
            <a:r>
              <a:rPr lang="en-US" b="1" dirty="0"/>
              <a:t>Magistrates’ Court</a:t>
            </a:r>
            <a:r>
              <a:rPr lang="en-US" dirty="0"/>
              <a:t> for a warrant of further detention.</a:t>
            </a:r>
            <a:endParaRPr lang="en-GB" dirty="0"/>
          </a:p>
          <a:p>
            <a:r>
              <a:rPr lang="en-US" dirty="0"/>
              <a:t>If an arrest or detention breaches </a:t>
            </a:r>
            <a:r>
              <a:rPr lang="en-US" b="1" dirty="0"/>
              <a:t>PACE or Code G</a:t>
            </a:r>
            <a:r>
              <a:rPr lang="en-US" dirty="0"/>
              <a:t>, several consequences may arise. The individual may bring a </a:t>
            </a:r>
            <a:r>
              <a:rPr lang="en-US" b="1" dirty="0"/>
              <a:t>civil claim for false imprisonment</a:t>
            </a:r>
            <a:r>
              <a:rPr lang="en-US" dirty="0"/>
              <a:t>, and the officer involved may face </a:t>
            </a:r>
            <a:r>
              <a:rPr lang="en-US" b="1" dirty="0"/>
              <a:t>disciplinary action</a:t>
            </a:r>
            <a:r>
              <a:rPr lang="en-US" dirty="0"/>
              <a:t>. In addition, the </a:t>
            </a:r>
            <a:r>
              <a:rPr lang="en-US" dirty="0" err="1"/>
              <a:t>defence</a:t>
            </a:r>
            <a:r>
              <a:rPr lang="en-US" dirty="0"/>
              <a:t> may make an application under </a:t>
            </a:r>
            <a:r>
              <a:rPr lang="en-US" b="1" dirty="0"/>
              <a:t>Section 78 of PACE</a:t>
            </a:r>
            <a:r>
              <a:rPr lang="en-US" dirty="0"/>
              <a:t> to have interview evidence excluded from the trial. However, when deciding whether to exclude evidence, courts will consider the </a:t>
            </a:r>
            <a:r>
              <a:rPr lang="en-US" b="1" dirty="0"/>
              <a:t>seriousness of the breach and the overall fairness of the proceedings</a:t>
            </a:r>
            <a:r>
              <a:rPr lang="en-US" dirty="0"/>
              <a:t>.</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79D0C7-5931-4FF9-BB46-465C6B6D3913}" type="slidenum">
              <a:t>5</a:t>
            </a:fld>
            <a:endParaRPr lang="en-GB"/>
          </a:p>
        </p:txBody>
      </p:sp>
    </p:spTree>
    <p:extLst>
      <p:ext uri="{BB962C8B-B14F-4D97-AF65-F5344CB8AC3E}">
        <p14:creationId xmlns:p14="http://schemas.microsoft.com/office/powerpoint/2010/main" val="2957075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Crown Prosecution Service (CPS) lawyers review whether police officers had </a:t>
            </a:r>
            <a:r>
              <a:rPr lang="en-US" b="1"/>
              <a:t>reasonable grounds to suspect that an offence had been committed</a:t>
            </a:r>
            <a:r>
              <a:rPr lang="en-US"/>
              <a:t>. They also assess whether the arrest was </a:t>
            </a:r>
            <a:r>
              <a:rPr lang="en-US" b="1"/>
              <a:t>necessary</a:t>
            </a:r>
            <a:r>
              <a:rPr lang="en-US"/>
              <a:t>, as required by the </a:t>
            </a:r>
            <a:r>
              <a:rPr lang="en-US" b="1"/>
              <a:t>Code G test</a:t>
            </a:r>
            <a:r>
              <a:rPr lang="en-US"/>
              <a:t>.</a:t>
            </a:r>
          </a:p>
          <a:p>
            <a:r>
              <a:rPr lang="en-US" dirty="0"/>
              <a:t>The necessity criteria include factors such as preventing harm, protecting a child or vulnerable person, preventing the suspect from disappearing, and allowing a prompt and effective investigation. If the arrest was not necessary, for example if a </a:t>
            </a:r>
            <a:r>
              <a:rPr lang="en-US" b="1" dirty="0"/>
              <a:t>voluntary interview</a:t>
            </a:r>
            <a:r>
              <a:rPr lang="en-US" dirty="0"/>
              <a:t> could have been used instead, this may become an issue during court proceedings.</a:t>
            </a:r>
            <a:endParaRPr lang="en-GB" dirty="0"/>
          </a:p>
          <a:p>
            <a:r>
              <a:rPr lang="en-US"/>
              <a:t>When making charging decisions, the CPS applies the </a:t>
            </a:r>
            <a:r>
              <a:rPr lang="en-US" b="1"/>
              <a:t>Full Code Test</a:t>
            </a:r>
            <a:r>
              <a:rPr lang="en-US"/>
              <a:t>. This involves deciding whether there is </a:t>
            </a:r>
            <a:r>
              <a:rPr lang="en-US" b="1"/>
              <a:t>sufficient evidence to provide a realistic prospect of conviction</a:t>
            </a:r>
            <a:r>
              <a:rPr lang="en-US"/>
              <a:t>, and whether </a:t>
            </a:r>
            <a:r>
              <a:rPr lang="en-US" b="1"/>
              <a:t>prosecuting the case is in the public interest</a:t>
            </a:r>
            <a:r>
              <a:rPr lang="en-US"/>
              <a:t>.</a:t>
            </a:r>
            <a:endParaRPr lang="en-GB"/>
          </a:p>
          <a:p>
            <a:r>
              <a:rPr lang="en-US"/>
              <a:t>If the arrest breached </a:t>
            </a:r>
            <a:r>
              <a:rPr lang="en-US" b="1"/>
              <a:t>Code G</a:t>
            </a:r>
            <a:r>
              <a:rPr lang="en-US"/>
              <a:t>, the CPS may still decide to prosecute if the evidence against the suspect is strong. However, arguments about an unlawful arrest may affect the </a:t>
            </a:r>
            <a:r>
              <a:rPr lang="en-US" b="1"/>
              <a:t>admissibility of evidence</a:t>
            </a:r>
            <a:r>
              <a:rPr lang="en-US"/>
              <a:t> or the </a:t>
            </a:r>
            <a:r>
              <a:rPr lang="en-US" b="1"/>
              <a:t>credibility of the prosecution case</a:t>
            </a:r>
            <a:r>
              <a:rPr lang="en-US"/>
              <a:t> in court.</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79D0C7-5931-4FF9-BB46-465C6B6D3913}" type="slidenum">
              <a:t>6</a:t>
            </a:fld>
            <a:endParaRPr lang="en-GB"/>
          </a:p>
        </p:txBody>
      </p:sp>
    </p:spTree>
    <p:extLst>
      <p:ext uri="{BB962C8B-B14F-4D97-AF65-F5344CB8AC3E}">
        <p14:creationId xmlns:p14="http://schemas.microsoft.com/office/powerpoint/2010/main" val="3055899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Crown Court, the </a:t>
            </a:r>
            <a:r>
              <a:rPr lang="en-US" dirty="0" err="1"/>
              <a:t>defence</a:t>
            </a:r>
            <a:r>
              <a:rPr lang="en-US" dirty="0"/>
              <a:t> may notify the court, usually in writing before the trial, that they intend to challenge the lawfulness of the arrest. They may argue that the arrest was unlawful under </a:t>
            </a:r>
            <a:r>
              <a:rPr lang="en-US" b="1" dirty="0"/>
              <a:t>Code G</a:t>
            </a:r>
            <a:r>
              <a:rPr lang="en-US" dirty="0"/>
              <a:t> because there was no reasonable suspicion that the defendant was involved in an offence, or because the arrest was not necessary. The </a:t>
            </a:r>
            <a:r>
              <a:rPr lang="en-US" dirty="0" err="1"/>
              <a:t>defence</a:t>
            </a:r>
            <a:r>
              <a:rPr lang="en-US" dirty="0"/>
              <a:t> may also argue that any evidence obtained after the arrest should therefore be excluded.</a:t>
            </a:r>
          </a:p>
          <a:p>
            <a:r>
              <a:rPr lang="en-US" dirty="0"/>
              <a:t>This challenge is commonly made through a </a:t>
            </a:r>
            <a:r>
              <a:rPr lang="en-US" b="1" dirty="0"/>
              <a:t>Section 78 PACE application</a:t>
            </a:r>
            <a:r>
              <a:rPr lang="en-US" dirty="0"/>
              <a:t>, which asks the court to exclude evidence that would have an unfair effect on the proceedings. In rare cases, the </a:t>
            </a:r>
            <a:r>
              <a:rPr lang="en-US" dirty="0" err="1"/>
              <a:t>defence</a:t>
            </a:r>
            <a:r>
              <a:rPr lang="en-US" dirty="0"/>
              <a:t> may also make an </a:t>
            </a:r>
            <a:r>
              <a:rPr lang="en-US" b="1" dirty="0"/>
              <a:t>abuse of process application</a:t>
            </a:r>
            <a:r>
              <a:rPr lang="en-US" dirty="0"/>
              <a:t>.</a:t>
            </a:r>
            <a:endParaRPr lang="en-GB" dirty="0"/>
          </a:p>
          <a:p>
            <a:r>
              <a:rPr lang="en-US"/>
              <a:t>Before the jury hears the main evidence in the trial, the judge will normally hold a hearing to consider the issue. During this hearing, the judge will review several pieces of information, including the arresting officer’s written grounds for the arrest, the custody record, and any available body-worn video footage. The judge will also consider whether voluntary attendance was considered as an alternative to arrest and which specific </a:t>
            </a:r>
            <a:r>
              <a:rPr lang="en-US" b="1"/>
              <a:t>Code G necessity reason</a:t>
            </a:r>
            <a:r>
              <a:rPr lang="en-US"/>
              <a:t> the officer relied upon.</a:t>
            </a:r>
            <a:endParaRPr lang="en-GB"/>
          </a:p>
          <a:p>
            <a:r>
              <a:rPr lang="en-US" dirty="0"/>
              <a:t>If certain evidence, such as interview answers, admissions, or seized items, depends on the arrest being lawful, the judge may hold a </a:t>
            </a:r>
            <a:r>
              <a:rPr lang="en-US" b="1" dirty="0"/>
              <a:t>voir dire</a:t>
            </a:r>
            <a:r>
              <a:rPr lang="en-US" dirty="0"/>
              <a:t>. During a voir dire, the jury is asked to leave the courtroom while the judge hears evidence about the circumstances of the arrest. The arresting officer may be cross-examined by the </a:t>
            </a:r>
            <a:r>
              <a:rPr lang="en-US" dirty="0" err="1"/>
              <a:t>defence</a:t>
            </a:r>
            <a:r>
              <a:rPr lang="en-US" dirty="0"/>
              <a:t>. After hearing this evidence, the judge decides whether the arrest was lawful and whether the evidence should be admitted.</a:t>
            </a:r>
            <a:endParaRPr lang="en-GB" dirty="0"/>
          </a:p>
          <a:p>
            <a:r>
              <a:rPr lang="en-US" dirty="0"/>
              <a:t>To determine whether the arrest was lawful, the judge must consider two key requirements. First, there must have been </a:t>
            </a:r>
            <a:r>
              <a:rPr lang="en-US" b="1" dirty="0"/>
              <a:t>reasonable suspicion</a:t>
            </a:r>
            <a:r>
              <a:rPr lang="en-US" dirty="0"/>
              <a:t> that the person was involved in an offence. Second, the arrest must have been </a:t>
            </a:r>
            <a:r>
              <a:rPr lang="en-US" b="1" dirty="0"/>
              <a:t>necessary</a:t>
            </a:r>
            <a:r>
              <a:rPr lang="en-US" dirty="0"/>
              <a:t>, according to the </a:t>
            </a:r>
            <a:r>
              <a:rPr lang="en-US" b="1" dirty="0"/>
              <a:t>Code G criteria</a:t>
            </a:r>
            <a:r>
              <a:rPr lang="en-US" dirty="0"/>
              <a:t>. If either of these requirements is not satisfied, the arrest may be considered unlawful.</a:t>
            </a:r>
            <a:endParaRPr lang="en-GB" dirty="0"/>
          </a:p>
          <a:p>
            <a:r>
              <a:rPr lang="en-US" dirty="0"/>
              <a:t>After considering the issue, the judge has several options. The judge may decide to </a:t>
            </a:r>
            <a:r>
              <a:rPr lang="en-US" b="1" dirty="0"/>
              <a:t>admit the evidence</a:t>
            </a:r>
            <a:r>
              <a:rPr lang="en-US" dirty="0"/>
              <a:t>, allow the trial to continue, or </a:t>
            </a:r>
            <a:r>
              <a:rPr lang="en-US" b="1" dirty="0"/>
              <a:t>exclude the evidence</a:t>
            </a:r>
            <a:r>
              <a:rPr lang="en-US" dirty="0"/>
              <a:t> if its admission would be unfair. In very rare cases involving serious police misconduct, the judge may </a:t>
            </a:r>
            <a:r>
              <a:rPr lang="en-US" b="1" dirty="0"/>
              <a:t>stay the case</a:t>
            </a:r>
            <a:r>
              <a:rPr lang="en-US" dirty="0"/>
              <a:t>, which means the prosecution cannot continue.</a:t>
            </a:r>
            <a:endParaRPr lang="en-GB" dirty="0"/>
          </a:p>
          <a:p>
            <a:r>
              <a:rPr lang="en-US" dirty="0"/>
              <a:t>The jury is generally not told about technical legal arguments concerning the lawfulness of the arrest unless it is directly relevant to the evidence they must consider. The jury’s role is not to decide whether the arrest was lawful. Instead, the jury only considers the evidence that the judge has allowed to be presented and then decides whether the defendant is guilty or not guilty.</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79D0C7-5931-4FF9-BB46-465C6B6D3913}" type="slidenum">
              <a:t>7</a:t>
            </a:fld>
            <a:endParaRPr lang="en-GB"/>
          </a:p>
        </p:txBody>
      </p:sp>
    </p:spTree>
    <p:extLst>
      <p:ext uri="{BB962C8B-B14F-4D97-AF65-F5344CB8AC3E}">
        <p14:creationId xmlns:p14="http://schemas.microsoft.com/office/powerpoint/2010/main" val="4267626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giving evidence in court, a witness must either </a:t>
            </a:r>
            <a:r>
              <a:rPr lang="en-US" b="1"/>
              <a:t>swear an oath</a:t>
            </a:r>
            <a:r>
              <a:rPr lang="en-US"/>
              <a:t>, which is a religious promise, or make a </a:t>
            </a:r>
            <a:r>
              <a:rPr lang="en-US" b="1"/>
              <a:t>solemn affirmation</a:t>
            </a:r>
            <a:r>
              <a:rPr lang="en-US"/>
              <a:t>, which is a non-religious promise. In both cases, the witness promises that they will tell the truth.</a:t>
            </a:r>
          </a:p>
          <a:p>
            <a:r>
              <a:rPr lang="en-US" dirty="0"/>
              <a:t>The party who called the witness then asks questions first. This stage is known as </a:t>
            </a:r>
            <a:r>
              <a:rPr lang="en-US" b="1" dirty="0"/>
              <a:t>examination-in-chief</a:t>
            </a:r>
            <a:r>
              <a:rPr lang="en-US" dirty="0"/>
              <a:t>. During this stage, questions must generally be </a:t>
            </a:r>
            <a:r>
              <a:rPr lang="en-US" b="1" dirty="0"/>
              <a:t>open-ended</a:t>
            </a:r>
            <a:r>
              <a:rPr lang="en-US" dirty="0"/>
              <a:t> and not leading. The purpose is to allow the witness to give their own account of what happened in their own words.</a:t>
            </a:r>
            <a:endParaRPr lang="en-GB" dirty="0"/>
          </a:p>
          <a:p>
            <a:r>
              <a:rPr lang="en-US"/>
              <a:t>After this, the </a:t>
            </a:r>
            <a:r>
              <a:rPr lang="en-US" b="1"/>
              <a:t>opposing side</a:t>
            </a:r>
            <a:r>
              <a:rPr lang="en-US"/>
              <a:t> questions the witness. This stage is known as </a:t>
            </a:r>
            <a:r>
              <a:rPr lang="en-US" b="1"/>
              <a:t>cross-examination</a:t>
            </a:r>
            <a:r>
              <a:rPr lang="en-US"/>
              <a:t>. During cross-examination, </a:t>
            </a:r>
            <a:r>
              <a:rPr lang="en-US" b="1"/>
              <a:t>leading questions are allowed</a:t>
            </a:r>
            <a:r>
              <a:rPr lang="en-US"/>
              <a:t>. The purpose is to challenge the witness’s credibility, highlight inconsistencies in their evidence, and test the reliability of their testimony.</a:t>
            </a:r>
            <a:endParaRPr lang="en-GB"/>
          </a:p>
          <a:p>
            <a:r>
              <a:rPr lang="en-US"/>
              <a:t>Once cross-examination has finished, the original party may ask further questions in a stage known as </a:t>
            </a:r>
            <a:r>
              <a:rPr lang="en-US" b="1"/>
              <a:t>re-examination</a:t>
            </a:r>
            <a:r>
              <a:rPr lang="en-US"/>
              <a:t>. These questions are limited to clarifying issues that were raised during cross-examination.</a:t>
            </a:r>
            <a:endParaRPr lang="en-GB"/>
          </a:p>
          <a:p>
            <a:r>
              <a:rPr lang="en-US" dirty="0"/>
              <a:t>Several </a:t>
            </a:r>
            <a:r>
              <a:rPr lang="en-US" b="1" dirty="0"/>
              <a:t>types of evidence</a:t>
            </a:r>
            <a:r>
              <a:rPr lang="en-US" dirty="0"/>
              <a:t> may be presented in court. One type is </a:t>
            </a:r>
            <a:r>
              <a:rPr lang="en-US" b="1" dirty="0"/>
              <a:t>oral evidence</a:t>
            </a:r>
            <a:r>
              <a:rPr lang="en-US" dirty="0"/>
              <a:t>, which is the spoken testimony given by witnesses. Another type is </a:t>
            </a:r>
            <a:r>
              <a:rPr lang="en-US" b="1" dirty="0"/>
              <a:t>documentary evidence</a:t>
            </a:r>
            <a:r>
              <a:rPr lang="en-US" dirty="0"/>
              <a:t>, which includes documents such as contracts, emails, reports, medical records, and financial statements. There is also </a:t>
            </a:r>
            <a:r>
              <a:rPr lang="en-US" b="1" dirty="0"/>
              <a:t>real or physical evidence</a:t>
            </a:r>
            <a:r>
              <a:rPr lang="en-US" dirty="0"/>
              <a:t>, which includes objects such as weapons, clothing, or fingerprints. </a:t>
            </a:r>
            <a:r>
              <a:rPr lang="en-US" b="1" dirty="0"/>
              <a:t>Expert evidence</a:t>
            </a:r>
            <a:r>
              <a:rPr lang="en-US" dirty="0"/>
              <a:t> may also be presented, which involves professional opinions given by specialists based on their expertise. In addition, </a:t>
            </a:r>
            <a:r>
              <a:rPr lang="en-US" b="1" dirty="0"/>
              <a:t>demonstrative evidence</a:t>
            </a:r>
            <a:r>
              <a:rPr lang="en-US" dirty="0"/>
              <a:t> may be used, such as maps, diagrams, or charts that help explain facts to the court.</a:t>
            </a:r>
            <a:endParaRPr lang="en-GB" dirty="0"/>
          </a:p>
          <a:p>
            <a:r>
              <a:rPr lang="en-US" dirty="0"/>
              <a:t>Not all evidence is automatically allowed in court. Judges must apply certain </a:t>
            </a:r>
            <a:r>
              <a:rPr lang="en-US" b="1" dirty="0"/>
              <a:t>rules of evidence</a:t>
            </a:r>
            <a:r>
              <a:rPr lang="en-US" dirty="0"/>
              <a:t> before admitting it. For example, the evidence must be </a:t>
            </a:r>
            <a:r>
              <a:rPr lang="en-US" b="1" dirty="0"/>
              <a:t>relevant</a:t>
            </a:r>
            <a:r>
              <a:rPr lang="en-US" dirty="0"/>
              <a:t>, meaning it must relate directly to the issues in the case. Judges also consider </a:t>
            </a:r>
            <a:r>
              <a:rPr lang="en-US" b="1" dirty="0"/>
              <a:t>reliability</a:t>
            </a:r>
            <a:r>
              <a:rPr lang="en-US" dirty="0"/>
              <a:t>, ensuring that the evidence can reasonably be trusted. </a:t>
            </a:r>
            <a:r>
              <a:rPr lang="en-US" b="1" dirty="0"/>
              <a:t>Hearsay evidence</a:t>
            </a:r>
            <a:r>
              <a:rPr lang="en-US" dirty="0"/>
              <a:t>, which is a statement made outside the court that is used to prove the truth of its contents, is usually restricted. </a:t>
            </a:r>
            <a:r>
              <a:rPr lang="en-US" b="1" dirty="0"/>
              <a:t>Opinion evidence</a:t>
            </a:r>
            <a:r>
              <a:rPr lang="en-US" dirty="0"/>
              <a:t> is generally limited to expert witnesses, and certain communications are protected by </a:t>
            </a:r>
            <a:r>
              <a:rPr lang="en-US" b="1" dirty="0"/>
              <a:t>privilege</a:t>
            </a:r>
            <a:r>
              <a:rPr lang="en-US" dirty="0"/>
              <a:t>, such as confidential discussions between a lawyer and their client.</a:t>
            </a:r>
            <a:endParaRPr lang="en-GB" dirty="0"/>
          </a:p>
          <a:p>
            <a:r>
              <a:rPr lang="en-US"/>
              <a:t>Finally, courts apply rules about the </a:t>
            </a:r>
            <a:r>
              <a:rPr lang="en-US" b="1"/>
              <a:t>burden and standard of proof</a:t>
            </a:r>
            <a:r>
              <a:rPr lang="en-US"/>
              <a:t>. In </a:t>
            </a:r>
            <a:r>
              <a:rPr lang="en-US" b="1"/>
              <a:t>criminal cases</a:t>
            </a:r>
            <a:r>
              <a:rPr lang="en-US"/>
              <a:t>, the prosecution must prove the defendant’s guilt </a:t>
            </a:r>
            <a:r>
              <a:rPr lang="en-US" b="1"/>
              <a:t>beyond reasonable doubt</a:t>
            </a:r>
            <a:r>
              <a:rPr lang="en-US"/>
              <a:t>. In </a:t>
            </a:r>
            <a:r>
              <a:rPr lang="en-US" b="1"/>
              <a:t>civil cases</a:t>
            </a:r>
            <a:r>
              <a:rPr lang="en-US"/>
              <a:t>, the claimant must prove their case on the </a:t>
            </a:r>
            <a:r>
              <a:rPr lang="en-US" b="1"/>
              <a:t>balance of probabilities</a:t>
            </a:r>
            <a:r>
              <a:rPr lang="en-US"/>
              <a:t>, meaning it is more likely than not that their claim is true.</a:t>
            </a:r>
            <a:endParaRPr lang="en-GB"/>
          </a:p>
          <a:p>
            <a:br>
              <a:rPr lang="en-US" dirty="0"/>
            </a:b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79D0C7-5931-4FF9-BB46-465C6B6D3913}" type="slidenum">
              <a:t>9</a:t>
            </a:fld>
            <a:endParaRPr lang="en-GB"/>
          </a:p>
        </p:txBody>
      </p:sp>
    </p:spTree>
    <p:extLst>
      <p:ext uri="{BB962C8B-B14F-4D97-AF65-F5344CB8AC3E}">
        <p14:creationId xmlns:p14="http://schemas.microsoft.com/office/powerpoint/2010/main" val="1661011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054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55129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0910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976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dirty="0"/>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4460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2306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6043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dirty="0"/>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3/16/2026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0546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dirty="0"/>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670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9774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3/16/2026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2095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3/16/2026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2197391"/>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masterlawtutors.com/post/demystifying-sections-76-and-78-of-the-police-and-criminal-evidence-act-1984?utm_source=chatgpt.co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microsoft.com/office/2018/10/relationships/comments" Target="../comments/modernComment_102_A6C05A59.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18/10/relationships/comments" Target="../comments/modernComment_103_91164EC9.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04_CC6C479C.xm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galballyparker.com.au/what-are-my-rights-when-i-am-under-arrest/" TargetMode="Externa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microsoft.com/office/2018/10/relationships/comments" Target="../comments/modernComment_105_D2493507.xm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countynewscenter.com/working-it-offenders-trade-jail-time-fines/"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egotiations.com/articles/negotiation-success/?utm_source=chatgpt.com"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parliament.uk/" TargetMode="External"/><Relationship Id="rId13" Type="http://schemas.openxmlformats.org/officeDocument/2006/relationships/hyperlink" Target="https://www.ons.gov.uk/" TargetMode="External"/><Relationship Id="rId3" Type="http://schemas.openxmlformats.org/officeDocument/2006/relationships/hyperlink" Target="https://www.gov.uk/government/organisations/home-office" TargetMode="External"/><Relationship Id="rId7" Type="http://schemas.openxmlformats.org/officeDocument/2006/relationships/hyperlink" Target="https://www.npcc.police.uk/" TargetMode="External"/><Relationship Id="rId12" Type="http://schemas.openxmlformats.org/officeDocument/2006/relationships/hyperlink" Target="https://www.gov.uk/government/organisations/ministry-of-justice" TargetMode="External"/><Relationship Id="rId17" Type="http://schemas.openxmlformats.org/officeDocument/2006/relationships/hyperlink" Target="https://www.justiceinspectorates.gov.uk/hmicfrs" TargetMode="External"/><Relationship Id="rId2" Type="http://schemas.openxmlformats.org/officeDocument/2006/relationships/hyperlink" Target="https://www.legislation.gov.uk/ukpga/1984/60/contents" TargetMode="External"/><Relationship Id="rId16" Type="http://schemas.openxmlformats.org/officeDocument/2006/relationships/hyperlink" Target="https://www.policeconduct.gov.uk/" TargetMode="External"/><Relationship Id="rId1" Type="http://schemas.openxmlformats.org/officeDocument/2006/relationships/slideLayout" Target="../slideLayouts/slideLayout2.xml"/><Relationship Id="rId6" Type="http://schemas.openxmlformats.org/officeDocument/2006/relationships/hyperlink" Target="https://www.met.police.uk/" TargetMode="External"/><Relationship Id="rId11" Type="http://schemas.openxmlformats.org/officeDocument/2006/relationships/hyperlink" Target="https://www.sentencingcouncil.org.uk/" TargetMode="External"/><Relationship Id="rId5" Type="http://schemas.openxmlformats.org/officeDocument/2006/relationships/hyperlink" Target="https://www.college.police.uk/" TargetMode="External"/><Relationship Id="rId15" Type="http://schemas.openxmlformats.org/officeDocument/2006/relationships/hyperlink" Target="https://www.cps.gov.uk/publication/code-crown-prosecutors" TargetMode="External"/><Relationship Id="rId10" Type="http://schemas.openxmlformats.org/officeDocument/2006/relationships/hyperlink" Target="https://www.gov.uk/government/organisations/youth-justice-board-for-england-and-wales" TargetMode="External"/><Relationship Id="rId4" Type="http://schemas.openxmlformats.org/officeDocument/2006/relationships/hyperlink" Target="https://www.gov.uk/government/publications/pace-code-g-2012" TargetMode="External"/><Relationship Id="rId9" Type="http://schemas.openxmlformats.org/officeDocument/2006/relationships/hyperlink" Target="https://www.libertyhumanrights.org.uk/" TargetMode="External"/><Relationship Id="rId14" Type="http://schemas.openxmlformats.org/officeDocument/2006/relationships/hyperlink" Target="https://www.bailii.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1191" y="1313508"/>
            <a:ext cx="10993549" cy="1475013"/>
          </a:xfrm>
        </p:spPr>
        <p:txBody>
          <a:bodyPr vert="horz" lIns="91440" tIns="45720" rIns="91440" bIns="45720" rtlCol="0" anchor="b">
            <a:noAutofit/>
          </a:bodyPr>
          <a:lstStyle/>
          <a:p>
            <a:r>
              <a:rPr lang="en-GB" sz="2400" dirty="0">
                <a:solidFill>
                  <a:srgbClr val="1A3260"/>
                </a:solidFill>
              </a:rPr>
              <a:t>“Evaluate how the introduction of Code G of the Police and Criminal Evidence Act 1984, Codes of Practice, improved the process </a:t>
            </a:r>
            <a:r>
              <a:rPr lang="en-GB" sz="2400">
                <a:solidFill>
                  <a:srgbClr val="1A3260"/>
                </a:solidFill>
              </a:rPr>
              <a:t>of dealing with prisoners in a fair and lawful manner.” </a:t>
            </a:r>
          </a:p>
          <a:p>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a:t>Celyn Morgan 2510127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CA6B-00A6-EBDA-FDDC-A032DBCE6546}"/>
              </a:ext>
            </a:extLst>
          </p:cNvPr>
          <p:cNvSpPr>
            <a:spLocks noGrp="1"/>
          </p:cNvSpPr>
          <p:nvPr>
            <p:ph type="title"/>
          </p:nvPr>
        </p:nvSpPr>
        <p:spPr/>
        <p:txBody>
          <a:bodyPr>
            <a:normAutofit/>
          </a:bodyPr>
          <a:lstStyle/>
          <a:p>
            <a:r>
              <a:rPr lang="en-GB">
                <a:solidFill>
                  <a:srgbClr val="FFFFFF"/>
                </a:solidFill>
                <a:latin typeface="Gill Sans MT"/>
              </a:rPr>
              <a:t>introduction</a:t>
            </a:r>
            <a:r>
              <a:rPr lang="en-GB" dirty="0">
                <a:solidFill>
                  <a:srgbClr val="FFFFFF"/>
                </a:solidFill>
                <a:latin typeface="Gill Sans MT"/>
              </a:rPr>
              <a:t> and Background: Why PACE Was Introduced</a:t>
            </a:r>
            <a:endParaRPr lang="en-US" dirty="0"/>
          </a:p>
        </p:txBody>
      </p:sp>
      <p:sp>
        <p:nvSpPr>
          <p:cNvPr id="3" name="Content Placeholder 2">
            <a:extLst>
              <a:ext uri="{FF2B5EF4-FFF2-40B4-BE49-F238E27FC236}">
                <a16:creationId xmlns:a16="http://schemas.microsoft.com/office/drawing/2014/main" id="{E32AF252-E1BC-D394-912E-4A7F219BB71D}"/>
              </a:ext>
            </a:extLst>
          </p:cNvPr>
          <p:cNvSpPr>
            <a:spLocks noGrp="1"/>
          </p:cNvSpPr>
          <p:nvPr>
            <p:ph idx="1"/>
          </p:nvPr>
        </p:nvSpPr>
        <p:spPr>
          <a:xfrm>
            <a:off x="581192" y="3585778"/>
            <a:ext cx="11029615" cy="4450740"/>
          </a:xfrm>
        </p:spPr>
        <p:txBody>
          <a:bodyPr vert="horz" lIns="91440" tIns="45720" rIns="91440" bIns="45720" rtlCol="0" anchor="ctr">
            <a:noAutofit/>
          </a:bodyPr>
          <a:lstStyle/>
          <a:p>
            <a:pPr marL="0" indent="0">
              <a:buNone/>
            </a:pPr>
            <a:endParaRPr lang="en-GB" sz="2000">
              <a:solidFill>
                <a:schemeClr val="tx1"/>
              </a:solidFill>
            </a:endParaRPr>
          </a:p>
          <a:p>
            <a:pPr marL="0" indent="0">
              <a:buNone/>
            </a:pPr>
            <a:endParaRPr lang="en-GB" sz="2400">
              <a:solidFill>
                <a:schemeClr val="tx1"/>
              </a:solidFill>
              <a:latin typeface="Calibri"/>
              <a:ea typeface="Calibri"/>
              <a:cs typeface="Calibri"/>
            </a:endParaRPr>
          </a:p>
          <a:p>
            <a:pPr marL="342900" indent="-342900"/>
            <a:r>
              <a:rPr lang="en-GB" sz="2400">
                <a:solidFill>
                  <a:schemeClr val="tx1"/>
                </a:solidFill>
                <a:latin typeface="Calibri"/>
                <a:ea typeface="Calibri"/>
                <a:cs typeface="Calibri"/>
              </a:rPr>
              <a:t>PACE 1984</a:t>
            </a:r>
          </a:p>
          <a:p>
            <a:pPr marL="342900" indent="-342900"/>
            <a:r>
              <a:rPr lang="en-GB" sz="2400">
                <a:solidFill>
                  <a:schemeClr val="tx1"/>
                </a:solidFill>
                <a:latin typeface="Calibri"/>
                <a:ea typeface="Calibri"/>
                <a:cs typeface="Calibri"/>
              </a:rPr>
              <a:t>Clear legal framework </a:t>
            </a:r>
            <a:endParaRPr lang="en-GB" sz="2400" dirty="0">
              <a:solidFill>
                <a:schemeClr val="tx1"/>
              </a:solidFill>
              <a:latin typeface="Calibri"/>
              <a:ea typeface="Calibri"/>
              <a:cs typeface="Calibri"/>
            </a:endParaRPr>
          </a:p>
          <a:p>
            <a:pPr marL="342900" indent="-342900"/>
            <a:r>
              <a:rPr lang="en-GB" sz="2400">
                <a:solidFill>
                  <a:schemeClr val="tx1"/>
                </a:solidFill>
                <a:latin typeface="Calibri"/>
                <a:ea typeface="Calibri"/>
                <a:cs typeface="Calibri"/>
              </a:rPr>
              <a:t>Governing police powers </a:t>
            </a:r>
            <a:endParaRPr lang="en-GB" sz="2400" dirty="0">
              <a:solidFill>
                <a:schemeClr val="tx1"/>
              </a:solidFill>
              <a:latin typeface="Calibri"/>
              <a:ea typeface="Calibri"/>
              <a:cs typeface="Calibri"/>
            </a:endParaRPr>
          </a:p>
          <a:p>
            <a:pPr marL="342900" indent="-342900"/>
            <a:r>
              <a:rPr lang="en-GB" sz="2400">
                <a:solidFill>
                  <a:schemeClr val="tx1"/>
                </a:solidFill>
                <a:latin typeface="Calibri"/>
                <a:ea typeface="Calibri"/>
                <a:cs typeface="Calibri"/>
              </a:rPr>
              <a:t>Criminal investigation </a:t>
            </a:r>
            <a:endParaRPr lang="en-GB" sz="2400" dirty="0">
              <a:solidFill>
                <a:schemeClr val="tx1"/>
              </a:solidFill>
              <a:latin typeface="Calibri"/>
              <a:ea typeface="Calibri"/>
              <a:cs typeface="Calibri"/>
            </a:endParaRPr>
          </a:p>
          <a:p>
            <a:pPr marL="342900" indent="-342900"/>
            <a:r>
              <a:rPr lang="en-GB" sz="2400">
                <a:solidFill>
                  <a:schemeClr val="tx1"/>
                </a:solidFill>
                <a:latin typeface="Calibri"/>
                <a:ea typeface="Calibri"/>
                <a:cs typeface="Calibri"/>
              </a:rPr>
              <a:t>Before </a:t>
            </a:r>
            <a:endParaRPr lang="en-GB" sz="2400" dirty="0">
              <a:solidFill>
                <a:schemeClr val="tx1"/>
              </a:solidFill>
              <a:latin typeface="Calibri"/>
              <a:ea typeface="Calibri"/>
              <a:cs typeface="Calibri"/>
            </a:endParaRPr>
          </a:p>
          <a:p>
            <a:pPr marL="342900" indent="-342900"/>
            <a:r>
              <a:rPr lang="en-GB" sz="2400">
                <a:solidFill>
                  <a:schemeClr val="tx1"/>
                </a:solidFill>
                <a:latin typeface="Calibri"/>
                <a:ea typeface="Calibri"/>
                <a:cs typeface="Calibri"/>
              </a:rPr>
              <a:t>Incons</a:t>
            </a:r>
            <a:r>
              <a:rPr lang="en-GB" sz="2400" dirty="0">
                <a:solidFill>
                  <a:schemeClr val="tx1"/>
                </a:solidFill>
                <a:latin typeface="Calibri"/>
                <a:ea typeface="Calibri"/>
                <a:cs typeface="Calibri"/>
              </a:rPr>
              <a:t>iste</a:t>
            </a:r>
            <a:r>
              <a:rPr lang="en-GB" sz="2400">
                <a:solidFill>
                  <a:schemeClr val="tx1"/>
                </a:solidFill>
                <a:latin typeface="Calibri"/>
                <a:ea typeface="Calibri"/>
                <a:cs typeface="Calibri"/>
              </a:rPr>
              <a:t>ncy </a:t>
            </a:r>
            <a:endParaRPr lang="en-GB" sz="2400" dirty="0">
              <a:solidFill>
                <a:schemeClr val="tx1"/>
              </a:solidFill>
              <a:latin typeface="Calibri"/>
              <a:ea typeface="Calibri"/>
              <a:cs typeface="Calibri"/>
            </a:endParaRPr>
          </a:p>
          <a:p>
            <a:pPr marL="342900" indent="-342900"/>
            <a:r>
              <a:rPr lang="en-GB" sz="2400" dirty="0">
                <a:solidFill>
                  <a:schemeClr val="tx1"/>
                </a:solidFill>
                <a:latin typeface="Calibri"/>
                <a:ea typeface="Calibri"/>
                <a:cs typeface="Calibri"/>
              </a:rPr>
              <a:t>Statut</a:t>
            </a:r>
            <a:r>
              <a:rPr lang="en-GB" sz="2400">
                <a:solidFill>
                  <a:schemeClr val="tx1"/>
                </a:solidFill>
                <a:latin typeface="Calibri"/>
                <a:ea typeface="Calibri"/>
                <a:cs typeface="Calibri"/>
              </a:rPr>
              <a:t>ory rules </a:t>
            </a:r>
            <a:endParaRPr lang="en-GB" sz="2400" dirty="0">
              <a:solidFill>
                <a:schemeClr val="tx1"/>
              </a:solidFill>
              <a:latin typeface="Calibri"/>
              <a:ea typeface="Calibri"/>
              <a:cs typeface="Calibri"/>
            </a:endParaRPr>
          </a:p>
          <a:p>
            <a:pPr marL="342900" indent="-342900"/>
            <a:r>
              <a:rPr lang="en-GB" sz="2400">
                <a:solidFill>
                  <a:schemeClr val="tx1"/>
                </a:solidFill>
                <a:latin typeface="Calibri"/>
                <a:ea typeface="Calibri"/>
                <a:cs typeface="Calibri"/>
              </a:rPr>
              <a:t>Rights and civil liberties </a:t>
            </a:r>
            <a:endParaRPr lang="en-GB" sz="2400" dirty="0">
              <a:solidFill>
                <a:schemeClr val="tx1"/>
              </a:solidFill>
              <a:latin typeface="Calibri"/>
              <a:ea typeface="Calibri"/>
              <a:cs typeface="Calibri"/>
            </a:endParaRPr>
          </a:p>
          <a:p>
            <a:pPr marL="342900" indent="-342900"/>
            <a:endParaRPr lang="en-GB" sz="2400">
              <a:solidFill>
                <a:srgbClr val="000000"/>
              </a:solidFill>
              <a:latin typeface="Calibri"/>
              <a:ea typeface="Calibri"/>
              <a:cs typeface="Calibri"/>
            </a:endParaRPr>
          </a:p>
          <a:p>
            <a:pPr marL="342900" indent="-342900"/>
            <a:endParaRPr lang="en-GB" sz="2400">
              <a:solidFill>
                <a:srgbClr val="000000"/>
              </a:solidFill>
              <a:latin typeface="Calibri"/>
              <a:ea typeface="Calibri"/>
              <a:cs typeface="Calibri"/>
            </a:endParaRPr>
          </a:p>
          <a:p>
            <a:pPr marL="0" indent="0">
              <a:buNone/>
            </a:pPr>
            <a:endParaRPr lang="en-GB" sz="2400">
              <a:solidFill>
                <a:srgbClr val="3D3D3D"/>
              </a:solidFill>
              <a:latin typeface="Calibri"/>
              <a:ea typeface="Calibri"/>
              <a:cs typeface="Calibri"/>
            </a:endParaRPr>
          </a:p>
          <a:p>
            <a:pPr marL="0" indent="0">
              <a:buNone/>
            </a:pPr>
            <a:endParaRPr lang="en-GB">
              <a:solidFill>
                <a:srgbClr val="3D3D3D"/>
              </a:solidFill>
              <a:latin typeface="Gill Sans MT" panose="020B0502020104020203"/>
              <a:ea typeface="Calibri"/>
              <a:cs typeface="Calibri"/>
            </a:endParaRPr>
          </a:p>
          <a:p>
            <a:pPr marL="0" indent="0">
              <a:buNone/>
            </a:pPr>
            <a:endParaRPr lang="en-GB">
              <a:ea typeface="Calibri"/>
              <a:cs typeface="Calibri"/>
            </a:endParaRPr>
          </a:p>
          <a:p>
            <a:pPr marL="0" indent="0">
              <a:buNone/>
            </a:pPr>
            <a:endParaRPr lang="en-GB">
              <a:ea typeface="Calibri"/>
              <a:cs typeface="Calibri"/>
            </a:endParaRPr>
          </a:p>
          <a:p>
            <a:pPr marL="0" indent="0">
              <a:buNone/>
            </a:pPr>
            <a:endParaRPr lang="en-GB">
              <a:ea typeface="Calibri"/>
              <a:cs typeface="Calibri"/>
            </a:endParaRPr>
          </a:p>
          <a:p>
            <a:pPr marL="0" indent="0">
              <a:buNone/>
            </a:pPr>
            <a:endParaRPr lang="en-GB">
              <a:ea typeface="Calibri"/>
              <a:cs typeface="Calibri"/>
            </a:endParaRPr>
          </a:p>
          <a:p>
            <a:pPr marL="0" indent="0">
              <a:buNone/>
            </a:pPr>
            <a:endParaRPr lang="en-GB">
              <a:ea typeface="Calibri"/>
              <a:cs typeface="Calibri"/>
            </a:endParaRPr>
          </a:p>
          <a:p>
            <a:pPr marL="0" indent="0">
              <a:buNone/>
            </a:pPr>
            <a:endParaRPr lang="en-GB">
              <a:ea typeface="Calibri"/>
              <a:cs typeface="Calibri"/>
            </a:endParaRPr>
          </a:p>
          <a:p>
            <a:pPr marL="0" indent="0">
              <a:buNone/>
            </a:pPr>
            <a:endParaRPr lang="en-GB"/>
          </a:p>
        </p:txBody>
      </p:sp>
      <p:pic>
        <p:nvPicPr>
          <p:cNvPr id="4" name="Picture 3" descr="Demystifying Sections 76 and 78 of PACE ...">
            <a:extLst>
              <a:ext uri="{FF2B5EF4-FFF2-40B4-BE49-F238E27FC236}">
                <a16:creationId xmlns:a16="http://schemas.microsoft.com/office/drawing/2014/main" id="{509A00CF-B2AA-D829-CC98-151244CBBCAA}"/>
              </a:ext>
            </a:extLst>
          </p:cNvPr>
          <p:cNvPicPr>
            <a:picLocks noChangeAspect="1"/>
          </p:cNvPicPr>
          <p:nvPr/>
        </p:nvPicPr>
        <p:blipFill>
          <a:blip r:embed="rId3"/>
          <a:stretch>
            <a:fillRect/>
          </a:stretch>
        </p:blipFill>
        <p:spPr>
          <a:xfrm>
            <a:off x="7381165" y="3602513"/>
            <a:ext cx="4333163" cy="2223304"/>
          </a:xfrm>
          <a:prstGeom prst="rect">
            <a:avLst/>
          </a:prstGeom>
        </p:spPr>
      </p:pic>
      <p:sp>
        <p:nvSpPr>
          <p:cNvPr id="6" name="TextBox 5">
            <a:extLst>
              <a:ext uri="{FF2B5EF4-FFF2-40B4-BE49-F238E27FC236}">
                <a16:creationId xmlns:a16="http://schemas.microsoft.com/office/drawing/2014/main" id="{6F2719DE-70F1-0F93-5A52-1D6EBF26C9AA}"/>
              </a:ext>
            </a:extLst>
          </p:cNvPr>
          <p:cNvSpPr txBox="1"/>
          <p:nvPr/>
        </p:nvSpPr>
        <p:spPr>
          <a:xfrm>
            <a:off x="7395533" y="5817253"/>
            <a:ext cx="466407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Webb, L. (2024) </a:t>
            </a:r>
            <a:r>
              <a:rPr lang="en-GB" sz="1200" i="1">
                <a:ea typeface="+mn-lt"/>
                <a:cs typeface="+mn-lt"/>
              </a:rPr>
              <a:t>Demystifying Sections 76 and 78 of the Police and Criminal Evidence Act (1984).</a:t>
            </a:r>
            <a:r>
              <a:rPr lang="en-GB" sz="1200" dirty="0">
                <a:ea typeface="+mn-lt"/>
                <a:cs typeface="+mn-lt"/>
              </a:rPr>
              <a:t> </a:t>
            </a:r>
            <a:r>
              <a:rPr lang="en-GB" sz="1200">
                <a:ea typeface="+mn-lt"/>
                <a:cs typeface="+mn-lt"/>
              </a:rPr>
              <a:t>Master Law Tutors, 22 January. Available at: </a:t>
            </a:r>
            <a:r>
              <a:rPr lang="en-GB" sz="1200" dirty="0">
                <a:ea typeface="+mn-lt"/>
                <a:cs typeface="+mn-lt"/>
                <a:hlinkClick r:id="rId4"/>
              </a:rPr>
              <a:t>https://www.masterlawtutors.com/post/demystifying-sections-76-and-78-of-the-police-and-criminal-evidence-act-1984</a:t>
            </a:r>
            <a:r>
              <a:rPr lang="en-GB" sz="1200" dirty="0">
                <a:ea typeface="+mn-lt"/>
                <a:cs typeface="+mn-lt"/>
              </a:rPr>
              <a:t> </a:t>
            </a:r>
            <a:r>
              <a:rPr lang="en-GB" sz="1200">
                <a:ea typeface="+mn-lt"/>
                <a:cs typeface="+mn-lt"/>
              </a:rPr>
              <a:t>(Accessed: 16 March 2026).</a:t>
            </a:r>
            <a:endParaRPr lang="en-US" sz="1200"/>
          </a:p>
        </p:txBody>
      </p:sp>
    </p:spTree>
    <p:extLst>
      <p:ext uri="{BB962C8B-B14F-4D97-AF65-F5344CB8AC3E}">
        <p14:creationId xmlns:p14="http://schemas.microsoft.com/office/powerpoint/2010/main" val="3814493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A3406-8E0B-D06D-3AF1-15ABC8B297B2}"/>
              </a:ext>
            </a:extLst>
          </p:cNvPr>
          <p:cNvSpPr>
            <a:spLocks noGrp="1"/>
          </p:cNvSpPr>
          <p:nvPr>
            <p:ph type="title"/>
          </p:nvPr>
        </p:nvSpPr>
        <p:spPr/>
        <p:txBody>
          <a:bodyPr/>
          <a:lstStyle/>
          <a:p>
            <a:r>
              <a:rPr lang="en-GB">
                <a:latin typeface="Gill Sans MT"/>
                <a:ea typeface="Calibri Light"/>
                <a:cs typeface="Calibri Light"/>
              </a:rPr>
              <a:t>Overview of Code G</a:t>
            </a:r>
            <a:endParaRPr lang="en-GB">
              <a:solidFill>
                <a:srgbClr val="FFFFFF"/>
              </a:solidFill>
              <a:latin typeface="Gill Sans MT"/>
              <a:ea typeface="Calibri Light"/>
              <a:cs typeface="Calibri Light"/>
            </a:endParaRPr>
          </a:p>
          <a:p>
            <a:endParaRPr lang="en-GB" dirty="0"/>
          </a:p>
        </p:txBody>
      </p:sp>
      <p:sp>
        <p:nvSpPr>
          <p:cNvPr id="3" name="Content Placeholder 2">
            <a:extLst>
              <a:ext uri="{FF2B5EF4-FFF2-40B4-BE49-F238E27FC236}">
                <a16:creationId xmlns:a16="http://schemas.microsoft.com/office/drawing/2014/main" id="{EE377939-DFC6-A56F-13F5-D40858025E3E}"/>
              </a:ext>
            </a:extLst>
          </p:cNvPr>
          <p:cNvSpPr>
            <a:spLocks noGrp="1"/>
          </p:cNvSpPr>
          <p:nvPr>
            <p:ph idx="1"/>
          </p:nvPr>
        </p:nvSpPr>
        <p:spPr/>
        <p:txBody>
          <a:bodyPr/>
          <a:lstStyle/>
          <a:p>
            <a:pPr marL="285750" indent="-285750">
              <a:spcBef>
                <a:spcPts val="0"/>
              </a:spcBef>
              <a:spcAft>
                <a:spcPts val="0"/>
              </a:spcAft>
              <a:buFont typeface="Wingdings,Sans-Serif" panose="05020102010507070707" pitchFamily="18" charset="2"/>
              <a:buChar char="§"/>
            </a:pPr>
            <a:r>
              <a:rPr lang="en-GB" sz="2400">
                <a:solidFill>
                  <a:srgbClr val="000000"/>
                </a:solidFill>
                <a:latin typeface="Calibri"/>
                <a:ea typeface="Calibri"/>
                <a:cs typeface="Calibri"/>
              </a:rPr>
              <a:t>Under PACE </a:t>
            </a:r>
            <a:endParaRPr lang="en-US" sz="2400">
              <a:solidFill>
                <a:srgbClr val="000000"/>
              </a:solidFill>
              <a:latin typeface="Calibri"/>
              <a:ea typeface="Calibri"/>
              <a:cs typeface="Calibri"/>
            </a:endParaRPr>
          </a:p>
          <a:p>
            <a:pPr marL="285750" indent="-285750">
              <a:spcBef>
                <a:spcPts val="0"/>
              </a:spcBef>
              <a:spcAft>
                <a:spcPts val="0"/>
              </a:spcAft>
              <a:buFont typeface="Wingdings,Sans-Serif" panose="05020102010507070707" pitchFamily="18" charset="2"/>
              <a:buChar char="§"/>
            </a:pPr>
            <a:r>
              <a:rPr lang="en-GB" sz="2400">
                <a:solidFill>
                  <a:srgbClr val="000000"/>
                </a:solidFill>
                <a:latin typeface="Calibri"/>
                <a:ea typeface="Calibri"/>
                <a:cs typeface="Calibri"/>
              </a:rPr>
              <a:t>Powers of arrest </a:t>
            </a:r>
          </a:p>
          <a:p>
            <a:pPr marL="285750" indent="-285750">
              <a:spcBef>
                <a:spcPts val="0"/>
              </a:spcBef>
              <a:spcAft>
                <a:spcPts val="0"/>
              </a:spcAft>
              <a:buFont typeface="Wingdings,Sans-Serif" panose="05020102010507070707" pitchFamily="18" charset="2"/>
              <a:buChar char="§"/>
            </a:pPr>
            <a:r>
              <a:rPr lang="en-GB" sz="2400">
                <a:solidFill>
                  <a:srgbClr val="000000"/>
                </a:solidFill>
                <a:latin typeface="Calibri"/>
                <a:ea typeface="Calibri"/>
                <a:cs typeface="Calibri"/>
              </a:rPr>
              <a:t>Applied </a:t>
            </a:r>
            <a:endParaRPr lang="en-GB" sz="2400" dirty="0">
              <a:solidFill>
                <a:srgbClr val="000000"/>
              </a:solidFill>
              <a:latin typeface="Calibri"/>
              <a:ea typeface="Calibri"/>
              <a:cs typeface="Calibri"/>
            </a:endParaRPr>
          </a:p>
          <a:p>
            <a:pPr marL="285750" indent="-285750">
              <a:spcBef>
                <a:spcPts val="0"/>
              </a:spcBef>
              <a:spcAft>
                <a:spcPts val="0"/>
              </a:spcAft>
              <a:buFont typeface="Wingdings,Sans-Serif" panose="05020102010507070707" pitchFamily="18" charset="2"/>
              <a:buChar char="§"/>
            </a:pPr>
            <a:r>
              <a:rPr lang="en-GB" sz="2400">
                <a:solidFill>
                  <a:srgbClr val="000000"/>
                </a:solidFill>
                <a:latin typeface="Calibri"/>
                <a:ea typeface="Calibri"/>
                <a:cs typeface="Calibri"/>
              </a:rPr>
              <a:t>Lawful and necessary</a:t>
            </a:r>
            <a:endParaRPr lang="en-GB" sz="2400" dirty="0">
              <a:solidFill>
                <a:srgbClr val="000000"/>
              </a:solidFill>
              <a:latin typeface="Calibri"/>
              <a:ea typeface="Calibri"/>
              <a:cs typeface="Calibri"/>
            </a:endParaRPr>
          </a:p>
          <a:p>
            <a:pPr marL="285750" indent="-285750">
              <a:spcBef>
                <a:spcPts val="0"/>
              </a:spcBef>
              <a:spcAft>
                <a:spcPts val="0"/>
              </a:spcAft>
              <a:buFont typeface="Wingdings,Sans-Serif" panose="05020102010507070707" pitchFamily="18" charset="2"/>
              <a:buChar char="§"/>
            </a:pPr>
            <a:r>
              <a:rPr lang="en-GB" sz="2400">
                <a:solidFill>
                  <a:srgbClr val="000000"/>
                </a:solidFill>
                <a:latin typeface="Calibri"/>
                <a:ea typeface="Calibri"/>
                <a:cs typeface="Calibri"/>
              </a:rPr>
              <a:t>S. 24 – legal power</a:t>
            </a:r>
            <a:endParaRPr lang="en-GB" sz="2400" dirty="0">
              <a:solidFill>
                <a:srgbClr val="000000"/>
              </a:solidFill>
              <a:latin typeface="Calibri"/>
              <a:ea typeface="Calibri"/>
              <a:cs typeface="Calibri"/>
            </a:endParaRPr>
          </a:p>
          <a:p>
            <a:pPr marL="285750" indent="-285750">
              <a:spcBef>
                <a:spcPts val="0"/>
              </a:spcBef>
              <a:spcAft>
                <a:spcPts val="0"/>
              </a:spcAft>
              <a:buFont typeface="Wingdings,Sans-Serif" panose="05020102010507070707" pitchFamily="18" charset="2"/>
              <a:buChar char="§"/>
            </a:pPr>
            <a:r>
              <a:rPr lang="en-GB" sz="2400">
                <a:solidFill>
                  <a:srgbClr val="000000"/>
                </a:solidFill>
                <a:latin typeface="Calibri"/>
                <a:ea typeface="Calibri"/>
                <a:cs typeface="Calibri"/>
              </a:rPr>
              <a:t>2 conditions </a:t>
            </a:r>
            <a:endParaRPr lang="en-GB" sz="2400" dirty="0">
              <a:solidFill>
                <a:srgbClr val="000000"/>
              </a:solidFill>
              <a:latin typeface="Calibri"/>
              <a:ea typeface="Calibri"/>
              <a:cs typeface="Calibri"/>
            </a:endParaRPr>
          </a:p>
          <a:p>
            <a:pPr marL="285750" indent="-285750">
              <a:spcBef>
                <a:spcPts val="0"/>
              </a:spcBef>
              <a:spcAft>
                <a:spcPts val="0"/>
              </a:spcAft>
              <a:buFont typeface="Wingdings,Sans-Serif" panose="05020102010507070707" pitchFamily="18" charset="2"/>
              <a:buChar char="§"/>
            </a:pPr>
            <a:r>
              <a:rPr lang="en-GB" sz="2400">
                <a:solidFill>
                  <a:srgbClr val="000000"/>
                </a:solidFill>
                <a:latin typeface="Calibri"/>
                <a:ea typeface="Calibri"/>
                <a:cs typeface="Calibri"/>
              </a:rPr>
              <a:t>Deprived of liberty </a:t>
            </a:r>
            <a:endParaRPr lang="en-GB" sz="2400">
              <a:latin typeface="Calibri"/>
              <a:ea typeface="Calibri"/>
              <a:cs typeface="Calibri"/>
            </a:endParaRPr>
          </a:p>
        </p:txBody>
      </p:sp>
    </p:spTree>
    <p:extLst>
      <p:ext uri="{BB962C8B-B14F-4D97-AF65-F5344CB8AC3E}">
        <p14:creationId xmlns:p14="http://schemas.microsoft.com/office/powerpoint/2010/main" val="1111746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478D-0281-735A-EA7F-6668E4B9E333}"/>
              </a:ext>
            </a:extLst>
          </p:cNvPr>
          <p:cNvSpPr>
            <a:spLocks noGrp="1"/>
          </p:cNvSpPr>
          <p:nvPr>
            <p:ph type="title"/>
          </p:nvPr>
        </p:nvSpPr>
        <p:spPr/>
        <p:txBody>
          <a:bodyPr/>
          <a:lstStyle/>
          <a:p>
            <a:r>
              <a:rPr lang="en-GB">
                <a:solidFill>
                  <a:srgbClr val="FFFFFF"/>
                </a:solidFill>
                <a:latin typeface="Calibri Light"/>
                <a:ea typeface="Calibri Light"/>
                <a:cs typeface="Calibri Light"/>
              </a:rPr>
              <a:t>Requirement to Arrest: The Necessity Test (IDCOPLAN)</a:t>
            </a:r>
            <a:r>
              <a:rPr lang="en-GB" dirty="0">
                <a:latin typeface="Calibri Light"/>
                <a:ea typeface="Calibri Light"/>
                <a:cs typeface="Calibri Light"/>
              </a:rPr>
              <a:t> </a:t>
            </a:r>
            <a:endParaRPr lang="en-US" dirty="0"/>
          </a:p>
        </p:txBody>
      </p:sp>
      <p:sp>
        <p:nvSpPr>
          <p:cNvPr id="3" name="Content Placeholder 2">
            <a:extLst>
              <a:ext uri="{FF2B5EF4-FFF2-40B4-BE49-F238E27FC236}">
                <a16:creationId xmlns:a16="http://schemas.microsoft.com/office/drawing/2014/main" id="{762051B7-6C5B-66E1-969D-87282B905436}"/>
              </a:ext>
            </a:extLst>
          </p:cNvPr>
          <p:cNvSpPr>
            <a:spLocks noGrp="1"/>
          </p:cNvSpPr>
          <p:nvPr>
            <p:ph idx="1"/>
          </p:nvPr>
        </p:nvSpPr>
        <p:spPr/>
        <p:txBody>
          <a:bodyPr vert="horz" lIns="91440" tIns="45720" rIns="91440" bIns="45720" rtlCol="0" anchor="t">
            <a:noAutofit/>
          </a:bodyPr>
          <a:lstStyle/>
          <a:p>
            <a:pPr marL="305435" indent="-305435">
              <a:buFont typeface="Wingdings" panose="05020102010507070707" pitchFamily="18" charset="2"/>
              <a:buChar char="§"/>
            </a:pPr>
            <a:r>
              <a:rPr lang="en-GB" sz="2400">
                <a:solidFill>
                  <a:schemeClr val="tx1"/>
                </a:solidFill>
                <a:latin typeface="Calibri"/>
                <a:ea typeface="Calibri"/>
                <a:cs typeface="Calibri"/>
              </a:rPr>
              <a:t>Liberty </a:t>
            </a:r>
          </a:p>
          <a:p>
            <a:pPr marL="305435" indent="-305435">
              <a:buFont typeface="Wingdings" panose="05020102010507070707" pitchFamily="18" charset="2"/>
              <a:buChar char="§"/>
            </a:pPr>
            <a:r>
              <a:rPr lang="en-GB" sz="2400">
                <a:solidFill>
                  <a:schemeClr val="tx1"/>
                </a:solidFill>
                <a:latin typeface="Calibri"/>
                <a:ea typeface="Calibri"/>
                <a:cs typeface="Calibri"/>
              </a:rPr>
              <a:t>necessity criteria </a:t>
            </a:r>
          </a:p>
          <a:p>
            <a:pPr marL="305435" indent="-305435">
              <a:buFont typeface="Wingdings" panose="05020102010507070707" pitchFamily="18" charset="2"/>
              <a:buChar char="§"/>
            </a:pPr>
            <a:r>
              <a:rPr lang="en-GB" sz="2400">
                <a:solidFill>
                  <a:schemeClr val="tx1"/>
                </a:solidFill>
                <a:latin typeface="Calibri"/>
                <a:ea typeface="Calibri"/>
                <a:cs typeface="Calibri"/>
              </a:rPr>
              <a:t>Acronym </a:t>
            </a:r>
          </a:p>
          <a:p>
            <a:pPr marL="305435" indent="-305435">
              <a:buFont typeface="Wingdings" panose="05020102010507070707" pitchFamily="18" charset="2"/>
              <a:buChar char="§"/>
            </a:pPr>
            <a:r>
              <a:rPr lang="en-GB" sz="2400">
                <a:solidFill>
                  <a:schemeClr val="tx1"/>
                </a:solidFill>
                <a:latin typeface="Calibri"/>
                <a:ea typeface="Calibri"/>
                <a:cs typeface="Calibri"/>
              </a:rPr>
              <a:t>Last resort </a:t>
            </a:r>
            <a:endParaRPr lang="en-GB" sz="2400" dirty="0">
              <a:solidFill>
                <a:schemeClr val="tx1"/>
              </a:solidFill>
              <a:latin typeface="Calibri"/>
              <a:ea typeface="Calibri"/>
              <a:cs typeface="Calibri"/>
            </a:endParaRPr>
          </a:p>
          <a:p>
            <a:pPr marL="305435" indent="-305435">
              <a:buFont typeface="Wingdings" panose="05020102010507070707" pitchFamily="18" charset="2"/>
              <a:buChar char="§"/>
            </a:pPr>
            <a:endParaRPr lang="en-GB" sz="2000" dirty="0">
              <a:solidFill>
                <a:schemeClr val="tx1"/>
              </a:solidFill>
              <a:latin typeface="Calibri"/>
              <a:ea typeface="Calibri"/>
              <a:cs typeface="Calibri"/>
            </a:endParaRPr>
          </a:p>
          <a:p>
            <a:pPr marL="305435" indent="-305435">
              <a:buFont typeface="Wingdings" panose="05020102010507070707" pitchFamily="18" charset="2"/>
              <a:buChar char="§"/>
            </a:pPr>
            <a:endParaRPr lang="en-GB" sz="2000" dirty="0">
              <a:solidFill>
                <a:schemeClr val="tx1"/>
              </a:solidFill>
              <a:latin typeface="Calibri"/>
              <a:ea typeface="Calibri"/>
              <a:cs typeface="Calibri"/>
            </a:endParaRPr>
          </a:p>
          <a:p>
            <a:pPr marL="305435" indent="-305435">
              <a:buFont typeface="Wingdings" panose="05020102010507070707" pitchFamily="18" charset="2"/>
              <a:buChar char="§"/>
            </a:pPr>
            <a:endParaRPr lang="en-GB" sz="2000" dirty="0">
              <a:solidFill>
                <a:schemeClr val="tx1"/>
              </a:solidFill>
              <a:latin typeface="Calibri"/>
              <a:ea typeface="Calibri"/>
              <a:cs typeface="Calibri"/>
            </a:endParaRPr>
          </a:p>
        </p:txBody>
      </p:sp>
    </p:spTree>
    <p:extLst>
      <p:ext uri="{BB962C8B-B14F-4D97-AF65-F5344CB8AC3E}">
        <p14:creationId xmlns:p14="http://schemas.microsoft.com/office/powerpoint/2010/main" val="2797623897"/>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B701-BC6C-01A8-559D-213949FC77B8}"/>
              </a:ext>
            </a:extLst>
          </p:cNvPr>
          <p:cNvSpPr>
            <a:spLocks noGrp="1"/>
          </p:cNvSpPr>
          <p:nvPr>
            <p:ph type="title"/>
          </p:nvPr>
        </p:nvSpPr>
        <p:spPr/>
        <p:txBody>
          <a:bodyPr>
            <a:normAutofit/>
          </a:bodyPr>
          <a:lstStyle/>
          <a:p>
            <a:r>
              <a:rPr lang="en-GB">
                <a:solidFill>
                  <a:srgbClr val="FFFFFF"/>
                </a:solidFill>
                <a:latin typeface="Calibri Light"/>
                <a:ea typeface="Calibri Light"/>
                <a:cs typeface="Calibri Light"/>
              </a:rPr>
              <a:t>Ethical Decision Making in Policing: JPLANE</a:t>
            </a:r>
          </a:p>
        </p:txBody>
      </p:sp>
      <p:sp>
        <p:nvSpPr>
          <p:cNvPr id="3" name="Content Placeholder 2">
            <a:extLst>
              <a:ext uri="{FF2B5EF4-FFF2-40B4-BE49-F238E27FC236}">
                <a16:creationId xmlns:a16="http://schemas.microsoft.com/office/drawing/2014/main" id="{184BF50A-DDCF-D6C6-E2BD-69D36E59D662}"/>
              </a:ext>
            </a:extLst>
          </p:cNvPr>
          <p:cNvSpPr>
            <a:spLocks noGrp="1"/>
          </p:cNvSpPr>
          <p:nvPr>
            <p:ph idx="1"/>
          </p:nvPr>
        </p:nvSpPr>
        <p:spPr>
          <a:xfrm>
            <a:off x="581192" y="2032645"/>
            <a:ext cx="11029615" cy="3678303"/>
          </a:xfrm>
        </p:spPr>
        <p:txBody>
          <a:bodyPr vert="horz" lIns="91440" tIns="45720" rIns="91440" bIns="45720" rtlCol="0" anchor="ctr">
            <a:noAutofit/>
          </a:bodyPr>
          <a:lstStyle/>
          <a:p>
            <a:pPr marL="305435" indent="-305435"/>
            <a:endParaRPr lang="en-GB" dirty="0"/>
          </a:p>
          <a:p>
            <a:pPr marL="305435" indent="-305435"/>
            <a:endParaRPr lang="en-GB"/>
          </a:p>
          <a:p>
            <a:pPr marL="305435" indent="-305435"/>
            <a:r>
              <a:rPr lang="en-GB" sz="2400"/>
              <a:t>Professional</a:t>
            </a:r>
            <a:r>
              <a:rPr lang="en-GB" sz="2400" dirty="0"/>
              <a:t> standards </a:t>
            </a:r>
          </a:p>
          <a:p>
            <a:pPr marL="305435" indent="-305435"/>
            <a:r>
              <a:rPr lang="en-GB" sz="2400"/>
              <a:t>Ethical decision making </a:t>
            </a:r>
            <a:endParaRPr lang="en-GB" sz="2400" dirty="0"/>
          </a:p>
          <a:p>
            <a:pPr marL="305435" indent="-305435"/>
            <a:r>
              <a:rPr lang="en-GB" sz="2400" dirty="0"/>
              <a:t>Frame work </a:t>
            </a:r>
          </a:p>
          <a:p>
            <a:pPr marL="305435" indent="-305435"/>
            <a:r>
              <a:rPr lang="en-GB" sz="2400"/>
              <a:t>Consistent</a:t>
            </a:r>
            <a:r>
              <a:rPr lang="en-GB" sz="2400" dirty="0"/>
              <a:t> law and standards</a:t>
            </a:r>
          </a:p>
          <a:p>
            <a:pPr marL="305435" indent="-305435"/>
            <a:r>
              <a:rPr lang="en-GB" sz="2400"/>
              <a:t>Consider</a:t>
            </a:r>
            <a:r>
              <a:rPr lang="en-GB" sz="2400" dirty="0"/>
              <a:t> actions </a:t>
            </a:r>
          </a:p>
          <a:p>
            <a:pPr marL="305435" indent="-305435"/>
            <a:r>
              <a:rPr lang="en-GB" sz="2400"/>
              <a:t>Accountable </a:t>
            </a:r>
            <a:endParaRPr lang="en-GB" sz="2400" dirty="0"/>
          </a:p>
        </p:txBody>
      </p:sp>
    </p:spTree>
    <p:extLst>
      <p:ext uri="{BB962C8B-B14F-4D97-AF65-F5344CB8AC3E}">
        <p14:creationId xmlns:p14="http://schemas.microsoft.com/office/powerpoint/2010/main" val="2434158281"/>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836C5-C49E-D720-644D-DE4E48EC2DF3}"/>
              </a:ext>
            </a:extLst>
          </p:cNvPr>
          <p:cNvSpPr>
            <a:spLocks noGrp="1"/>
          </p:cNvSpPr>
          <p:nvPr>
            <p:ph type="title"/>
          </p:nvPr>
        </p:nvSpPr>
        <p:spPr/>
        <p:txBody>
          <a:bodyPr>
            <a:normAutofit/>
          </a:bodyPr>
          <a:lstStyle/>
          <a:p>
            <a:r>
              <a:rPr lang="en-GB">
                <a:solidFill>
                  <a:srgbClr val="FFFFFF"/>
                </a:solidFill>
                <a:latin typeface="Calibri Light"/>
                <a:ea typeface="Calibri Light"/>
                <a:cs typeface="Calibri Light"/>
              </a:rPr>
              <a:t>Arrest and Detention Procedures</a:t>
            </a:r>
          </a:p>
        </p:txBody>
      </p:sp>
      <p:sp>
        <p:nvSpPr>
          <p:cNvPr id="3" name="Content Placeholder 2">
            <a:extLst>
              <a:ext uri="{FF2B5EF4-FFF2-40B4-BE49-F238E27FC236}">
                <a16:creationId xmlns:a16="http://schemas.microsoft.com/office/drawing/2014/main" id="{21B4548A-4A2B-BD4A-8BE8-E948E11B9085}"/>
              </a:ext>
            </a:extLst>
          </p:cNvPr>
          <p:cNvSpPr>
            <a:spLocks noGrp="1"/>
          </p:cNvSpPr>
          <p:nvPr>
            <p:ph idx="1"/>
          </p:nvPr>
        </p:nvSpPr>
        <p:spPr>
          <a:xfrm>
            <a:off x="581192" y="1589093"/>
            <a:ext cx="11029615" cy="3678303"/>
          </a:xfrm>
        </p:spPr>
        <p:txBody>
          <a:bodyPr vert="horz" lIns="91440" tIns="45720" rIns="91440" bIns="45720" rtlCol="0" anchor="t">
            <a:noAutofit/>
          </a:bodyPr>
          <a:lstStyle/>
          <a:p>
            <a:pPr marL="305435" indent="-305435">
              <a:buNone/>
            </a:pPr>
            <a:endParaRPr lang="en-GB" sz="2000" dirty="0">
              <a:solidFill>
                <a:schemeClr val="tx1"/>
              </a:solidFill>
              <a:latin typeface="Gill Sans MT"/>
              <a:ea typeface="Calibri"/>
              <a:cs typeface="Calibri"/>
            </a:endParaRPr>
          </a:p>
          <a:p>
            <a:pPr marL="305435" indent="-305435"/>
            <a:r>
              <a:rPr lang="en-GB" sz="2400">
                <a:latin typeface="Calibri"/>
                <a:ea typeface="Calibri"/>
                <a:cs typeface="Calibri"/>
              </a:rPr>
              <a:t>Informed </a:t>
            </a:r>
            <a:endParaRPr lang="en-GB" sz="2400" dirty="0">
              <a:latin typeface="Calibri"/>
              <a:ea typeface="Calibri"/>
              <a:cs typeface="Calibri"/>
            </a:endParaRPr>
          </a:p>
          <a:p>
            <a:pPr marL="305435" indent="-305435"/>
            <a:r>
              <a:rPr lang="en-GB" sz="2400" dirty="0">
                <a:latin typeface="Calibri"/>
                <a:ea typeface="Calibri"/>
                <a:cs typeface="Calibri"/>
              </a:rPr>
              <a:t>Fail = </a:t>
            </a:r>
            <a:r>
              <a:rPr lang="en-GB" sz="2400">
                <a:latin typeface="Calibri"/>
                <a:ea typeface="Calibri"/>
                <a:cs typeface="Calibri"/>
              </a:rPr>
              <a:t>unlawful </a:t>
            </a:r>
            <a:endParaRPr lang="en-GB" sz="2400" dirty="0">
              <a:latin typeface="Calibri"/>
              <a:ea typeface="Calibri"/>
              <a:cs typeface="Calibri"/>
            </a:endParaRPr>
          </a:p>
          <a:p>
            <a:pPr marL="305435" indent="-305435"/>
            <a:r>
              <a:rPr lang="en-GB" sz="2400">
                <a:latin typeface="Calibri"/>
                <a:ea typeface="Calibri"/>
                <a:cs typeface="Calibri"/>
              </a:rPr>
              <a:t>Evidence </a:t>
            </a:r>
            <a:endParaRPr lang="en-GB" sz="2400" dirty="0">
              <a:latin typeface="Calibri"/>
              <a:ea typeface="Calibri"/>
              <a:cs typeface="Calibri"/>
            </a:endParaRPr>
          </a:p>
          <a:p>
            <a:pPr marL="305435" indent="-305435"/>
            <a:r>
              <a:rPr lang="en-GB" sz="2400">
                <a:latin typeface="Calibri"/>
                <a:ea typeface="Calibri"/>
                <a:cs typeface="Calibri"/>
              </a:rPr>
              <a:t>Further</a:t>
            </a:r>
            <a:r>
              <a:rPr lang="en-GB" sz="2400" dirty="0">
                <a:latin typeface="Calibri"/>
                <a:ea typeface="Calibri"/>
                <a:cs typeface="Calibri"/>
              </a:rPr>
              <a:t> detentions </a:t>
            </a:r>
          </a:p>
          <a:p>
            <a:pPr marL="305435" indent="-305435"/>
            <a:r>
              <a:rPr lang="en-GB" sz="2400">
                <a:latin typeface="Calibri"/>
                <a:ea typeface="Calibri"/>
                <a:cs typeface="Calibri"/>
              </a:rPr>
              <a:t>S. 40 – review </a:t>
            </a:r>
            <a:endParaRPr lang="en-GB" sz="2400" dirty="0">
              <a:latin typeface="Calibri"/>
              <a:ea typeface="Calibri"/>
              <a:cs typeface="Calibri"/>
            </a:endParaRPr>
          </a:p>
          <a:p>
            <a:pPr marL="305435" indent="-305435"/>
            <a:r>
              <a:rPr lang="en-GB" sz="2400">
                <a:latin typeface="Calibri"/>
                <a:ea typeface="Calibri"/>
                <a:cs typeface="Calibri"/>
              </a:rPr>
              <a:t>s.41 - 24 hours </a:t>
            </a:r>
            <a:endParaRPr lang="en-GB" sz="2400" dirty="0">
              <a:latin typeface="Calibri"/>
              <a:ea typeface="Calibri"/>
              <a:cs typeface="Calibri"/>
            </a:endParaRPr>
          </a:p>
          <a:p>
            <a:pPr marL="305435" indent="-305435"/>
            <a:r>
              <a:rPr lang="en-GB" sz="2400" dirty="0">
                <a:latin typeface="Calibri"/>
                <a:ea typeface="Calibri"/>
                <a:cs typeface="Calibri"/>
              </a:rPr>
              <a:t>S.42 - </a:t>
            </a:r>
            <a:r>
              <a:rPr lang="en-GB" sz="2400">
                <a:latin typeface="Calibri"/>
                <a:ea typeface="Calibri"/>
                <a:cs typeface="Calibri"/>
              </a:rPr>
              <a:t>superintendent</a:t>
            </a:r>
            <a:r>
              <a:rPr lang="en-GB" sz="2400" dirty="0">
                <a:latin typeface="Calibri"/>
                <a:ea typeface="Calibri"/>
                <a:cs typeface="Calibri"/>
              </a:rPr>
              <a:t> - 36hours</a:t>
            </a:r>
          </a:p>
          <a:p>
            <a:pPr marL="305435" indent="-305435"/>
            <a:r>
              <a:rPr lang="en-GB" sz="2400">
                <a:latin typeface="Calibri"/>
                <a:ea typeface="Calibri"/>
                <a:cs typeface="Calibri"/>
              </a:rPr>
              <a:t>Not detained </a:t>
            </a:r>
            <a:endParaRPr lang="en-GB" sz="2400" dirty="0">
              <a:latin typeface="Calibri"/>
              <a:ea typeface="Calibri"/>
              <a:cs typeface="Calibri"/>
            </a:endParaRPr>
          </a:p>
          <a:p>
            <a:pPr marL="305435" indent="-305435"/>
            <a:r>
              <a:rPr lang="en-GB" sz="2400">
                <a:latin typeface="Calibri"/>
                <a:ea typeface="Calibri"/>
                <a:cs typeface="Calibri"/>
              </a:rPr>
              <a:t>Excessive</a:t>
            </a:r>
            <a:r>
              <a:rPr lang="en-GB" sz="2400" dirty="0">
                <a:latin typeface="Calibri"/>
                <a:ea typeface="Calibri"/>
                <a:cs typeface="Calibri"/>
              </a:rPr>
              <a:t> periods </a:t>
            </a:r>
          </a:p>
        </p:txBody>
      </p:sp>
      <p:pic>
        <p:nvPicPr>
          <p:cNvPr id="4" name="Picture 3" descr="Rights when I am Under Arrest ...">
            <a:extLst>
              <a:ext uri="{FF2B5EF4-FFF2-40B4-BE49-F238E27FC236}">
                <a16:creationId xmlns:a16="http://schemas.microsoft.com/office/drawing/2014/main" id="{95467125-E188-DE73-48F3-6F83D390E614}"/>
              </a:ext>
            </a:extLst>
          </p:cNvPr>
          <p:cNvPicPr>
            <a:picLocks noChangeAspect="1"/>
          </p:cNvPicPr>
          <p:nvPr/>
        </p:nvPicPr>
        <p:blipFill>
          <a:blip r:embed="rId4"/>
          <a:stretch>
            <a:fillRect/>
          </a:stretch>
        </p:blipFill>
        <p:spPr>
          <a:xfrm>
            <a:off x="7926266" y="3836377"/>
            <a:ext cx="3513992" cy="1975338"/>
          </a:xfrm>
          <a:prstGeom prst="rect">
            <a:avLst/>
          </a:prstGeom>
        </p:spPr>
      </p:pic>
      <p:sp>
        <p:nvSpPr>
          <p:cNvPr id="5" name="TextBox 4">
            <a:extLst>
              <a:ext uri="{FF2B5EF4-FFF2-40B4-BE49-F238E27FC236}">
                <a16:creationId xmlns:a16="http://schemas.microsoft.com/office/drawing/2014/main" id="{5FAFC112-6E6F-C80B-3CCD-8B26878F8C55}"/>
              </a:ext>
            </a:extLst>
          </p:cNvPr>
          <p:cNvSpPr txBox="1"/>
          <p:nvPr/>
        </p:nvSpPr>
        <p:spPr>
          <a:xfrm>
            <a:off x="7929130" y="5815163"/>
            <a:ext cx="39328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ea typeface="+mn-lt"/>
                <a:cs typeface="+mn-lt"/>
              </a:rPr>
              <a:t>Galbally</a:t>
            </a:r>
            <a:r>
              <a:rPr lang="en-GB" sz="1200" dirty="0">
                <a:ea typeface="+mn-lt"/>
                <a:cs typeface="+mn-lt"/>
              </a:rPr>
              <a:t> Parker Lawyers (2022) </a:t>
            </a:r>
            <a:r>
              <a:rPr lang="en-GB" sz="1200" i="1" dirty="0">
                <a:ea typeface="+mn-lt"/>
                <a:cs typeface="+mn-lt"/>
              </a:rPr>
              <a:t>What are my rights when I am under arrest?</a:t>
            </a:r>
            <a:r>
              <a:rPr lang="en-GB" sz="1200" dirty="0">
                <a:ea typeface="+mn-lt"/>
                <a:cs typeface="+mn-lt"/>
              </a:rPr>
              <a:t> Available at: </a:t>
            </a:r>
            <a:r>
              <a:rPr lang="en-GB" sz="1200" dirty="0">
                <a:ea typeface="+mn-lt"/>
                <a:cs typeface="+mn-lt"/>
                <a:hlinkClick r:id="rId5"/>
              </a:rPr>
              <a:t>https://galballyparker.com.au/what-are-my-rights-when-i-am-under-arrest/</a:t>
            </a:r>
            <a:r>
              <a:rPr lang="en-GB" sz="1200" dirty="0">
                <a:ea typeface="+mn-lt"/>
                <a:cs typeface="+mn-lt"/>
              </a:rPr>
              <a:t> (Accessed: 16 March 2026).</a:t>
            </a:r>
            <a:endParaRPr lang="en-US" sz="1200" dirty="0"/>
          </a:p>
        </p:txBody>
      </p:sp>
    </p:spTree>
    <p:extLst>
      <p:ext uri="{BB962C8B-B14F-4D97-AF65-F5344CB8AC3E}">
        <p14:creationId xmlns:p14="http://schemas.microsoft.com/office/powerpoint/2010/main" val="3429648284"/>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12D55-EA03-4908-4137-3DDC7E1DD4BC}"/>
              </a:ext>
            </a:extLst>
          </p:cNvPr>
          <p:cNvSpPr>
            <a:spLocks noGrp="1"/>
          </p:cNvSpPr>
          <p:nvPr>
            <p:ph type="title"/>
          </p:nvPr>
        </p:nvSpPr>
        <p:spPr/>
        <p:txBody>
          <a:bodyPr>
            <a:normAutofit/>
          </a:bodyPr>
          <a:lstStyle/>
          <a:p>
            <a:r>
              <a:rPr lang="en-GB">
                <a:solidFill>
                  <a:srgbClr val="FFFFFF"/>
                </a:solidFill>
                <a:latin typeface="Calibri Light"/>
                <a:ea typeface="Calibri Light"/>
                <a:cs typeface="Calibri Light"/>
              </a:rPr>
              <a:t>Alternatives to Arrest</a:t>
            </a:r>
          </a:p>
        </p:txBody>
      </p:sp>
      <p:sp>
        <p:nvSpPr>
          <p:cNvPr id="3" name="Content Placeholder 2">
            <a:extLst>
              <a:ext uri="{FF2B5EF4-FFF2-40B4-BE49-F238E27FC236}">
                <a16:creationId xmlns:a16="http://schemas.microsoft.com/office/drawing/2014/main" id="{610C3696-3B96-9410-E4A3-DD214B49B5EB}"/>
              </a:ext>
            </a:extLst>
          </p:cNvPr>
          <p:cNvSpPr>
            <a:spLocks noGrp="1"/>
          </p:cNvSpPr>
          <p:nvPr>
            <p:ph idx="1"/>
          </p:nvPr>
        </p:nvSpPr>
        <p:spPr>
          <a:xfrm>
            <a:off x="410595" y="2192647"/>
            <a:ext cx="11029615" cy="2791044"/>
          </a:xfrm>
        </p:spPr>
        <p:txBody>
          <a:bodyPr vert="horz" lIns="91440" tIns="45720" rIns="91440" bIns="45720" rtlCol="0" anchor="ctr">
            <a:noAutofit/>
          </a:bodyPr>
          <a:lstStyle/>
          <a:p>
            <a:pPr marL="305435" indent="-305435">
              <a:buFont typeface="Wingdings" panose="05020102010507070707" pitchFamily="18" charset="2"/>
              <a:buChar char="§"/>
            </a:pPr>
            <a:r>
              <a:rPr lang="en-US" sz="2400">
                <a:latin typeface="Calibri"/>
                <a:ea typeface="Calibri"/>
                <a:cs typeface="Calibri"/>
              </a:rPr>
              <a:t>Common process </a:t>
            </a:r>
            <a:endParaRPr lang="en-US" sz="2400" dirty="0">
              <a:latin typeface="Calibri"/>
              <a:ea typeface="Calibri"/>
              <a:cs typeface="Calibri"/>
            </a:endParaRPr>
          </a:p>
          <a:p>
            <a:pPr marL="305435" indent="-305435">
              <a:buFont typeface="Wingdings" panose="05020102010507070707" pitchFamily="18" charset="2"/>
              <a:buChar char="§"/>
            </a:pPr>
            <a:r>
              <a:rPr lang="en-US" sz="2400" dirty="0">
                <a:latin typeface="Calibri"/>
                <a:ea typeface="Calibri"/>
                <a:cs typeface="Calibri"/>
              </a:rPr>
              <a:t>Crimes </a:t>
            </a:r>
            <a:r>
              <a:rPr lang="en-US" sz="2400">
                <a:latin typeface="Calibri"/>
                <a:ea typeface="Calibri"/>
                <a:cs typeface="Calibri"/>
              </a:rPr>
              <a:t>efficiently</a:t>
            </a:r>
            <a:r>
              <a:rPr lang="en-US" sz="2400" dirty="0">
                <a:latin typeface="Calibri"/>
                <a:ea typeface="Calibri"/>
                <a:cs typeface="Calibri"/>
              </a:rPr>
              <a:t> </a:t>
            </a:r>
          </a:p>
          <a:p>
            <a:pPr marL="305435" indent="-305435">
              <a:buFont typeface="Wingdings" panose="05020102010507070707" pitchFamily="18" charset="2"/>
              <a:buChar char="§"/>
            </a:pPr>
            <a:r>
              <a:rPr lang="en-US" sz="2400">
                <a:latin typeface="Calibri"/>
                <a:ea typeface="Calibri"/>
                <a:cs typeface="Calibri"/>
              </a:rPr>
              <a:t>Cautions/fines </a:t>
            </a:r>
            <a:endParaRPr lang="en-US" sz="2400" dirty="0">
              <a:latin typeface="Calibri"/>
              <a:ea typeface="Calibri"/>
              <a:cs typeface="Calibri"/>
            </a:endParaRPr>
          </a:p>
          <a:p>
            <a:pPr marL="305435" indent="-305435">
              <a:buFont typeface="Wingdings" panose="05020102010507070707" pitchFamily="18" charset="2"/>
              <a:buChar char="§"/>
            </a:pPr>
            <a:r>
              <a:rPr lang="en-US" sz="2400" dirty="0">
                <a:latin typeface="Calibri"/>
                <a:ea typeface="Calibri"/>
                <a:cs typeface="Calibri"/>
              </a:rPr>
              <a:t>Community </a:t>
            </a:r>
            <a:r>
              <a:rPr lang="en-US" sz="2400">
                <a:latin typeface="Calibri"/>
                <a:ea typeface="Calibri"/>
                <a:cs typeface="Calibri"/>
              </a:rPr>
              <a:t>resolutions </a:t>
            </a:r>
          </a:p>
          <a:p>
            <a:pPr marL="305435" indent="-305435">
              <a:buFont typeface="Wingdings" panose="05020102010507070707" pitchFamily="18" charset="2"/>
              <a:buChar char="§"/>
            </a:pPr>
            <a:r>
              <a:rPr lang="en-US" sz="2400">
                <a:latin typeface="Calibri"/>
                <a:ea typeface="Calibri"/>
                <a:cs typeface="Calibri"/>
              </a:rPr>
              <a:t>Referral</a:t>
            </a:r>
            <a:r>
              <a:rPr lang="en-US" sz="2400" dirty="0">
                <a:latin typeface="Calibri"/>
                <a:ea typeface="Calibri"/>
                <a:cs typeface="Calibri"/>
              </a:rPr>
              <a:t> </a:t>
            </a:r>
          </a:p>
          <a:p>
            <a:pPr marL="305435" indent="-305435">
              <a:buFont typeface="Wingdings" panose="05020102010507070707" pitchFamily="18" charset="2"/>
              <a:buChar char="§"/>
            </a:pPr>
            <a:r>
              <a:rPr lang="en-US" sz="2400" dirty="0">
                <a:latin typeface="Calibri"/>
                <a:ea typeface="Calibri"/>
                <a:cs typeface="Calibri"/>
              </a:rPr>
              <a:t>Not first </a:t>
            </a:r>
            <a:r>
              <a:rPr lang="en-US" sz="2400">
                <a:latin typeface="Calibri"/>
                <a:ea typeface="Calibri"/>
                <a:cs typeface="Calibri"/>
              </a:rPr>
              <a:t>response </a:t>
            </a:r>
            <a:endParaRPr lang="en-US" sz="2400" dirty="0">
              <a:latin typeface="Calibri"/>
              <a:ea typeface="Calibri"/>
              <a:cs typeface="Calibri"/>
            </a:endParaRPr>
          </a:p>
        </p:txBody>
      </p:sp>
      <p:pic>
        <p:nvPicPr>
          <p:cNvPr id="4" name="Picture 3" descr="Working it Off: Offenders Trade Jail Time, Fines | News | San Diego County  News Center">
            <a:extLst>
              <a:ext uri="{FF2B5EF4-FFF2-40B4-BE49-F238E27FC236}">
                <a16:creationId xmlns:a16="http://schemas.microsoft.com/office/drawing/2014/main" id="{AC1DED43-DFDF-BA36-EA5C-65A27DB5CC61}"/>
              </a:ext>
            </a:extLst>
          </p:cNvPr>
          <p:cNvPicPr>
            <a:picLocks noChangeAspect="1"/>
          </p:cNvPicPr>
          <p:nvPr/>
        </p:nvPicPr>
        <p:blipFill>
          <a:blip r:embed="rId4"/>
          <a:stretch>
            <a:fillRect/>
          </a:stretch>
        </p:blipFill>
        <p:spPr>
          <a:xfrm>
            <a:off x="8511655" y="3844392"/>
            <a:ext cx="3095765" cy="1932889"/>
          </a:xfrm>
          <a:prstGeom prst="rect">
            <a:avLst/>
          </a:prstGeom>
        </p:spPr>
      </p:pic>
      <p:sp>
        <p:nvSpPr>
          <p:cNvPr id="5" name="TextBox 4">
            <a:extLst>
              <a:ext uri="{FF2B5EF4-FFF2-40B4-BE49-F238E27FC236}">
                <a16:creationId xmlns:a16="http://schemas.microsoft.com/office/drawing/2014/main" id="{05DDA03D-5E35-F646-18BA-006B6CDD1FFC}"/>
              </a:ext>
            </a:extLst>
          </p:cNvPr>
          <p:cNvSpPr txBox="1"/>
          <p:nvPr/>
        </p:nvSpPr>
        <p:spPr>
          <a:xfrm>
            <a:off x="7620757" y="5777592"/>
            <a:ext cx="457409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Urrea Moe, Y. (2014) </a:t>
            </a:r>
            <a:r>
              <a:rPr lang="en-GB" sz="1400" i="1">
                <a:ea typeface="+mn-lt"/>
                <a:cs typeface="+mn-lt"/>
              </a:rPr>
              <a:t>Working it off: Offenders trade jail time, fines.</a:t>
            </a:r>
            <a:r>
              <a:rPr lang="en-GB" sz="1400" dirty="0">
                <a:ea typeface="+mn-lt"/>
                <a:cs typeface="+mn-lt"/>
              </a:rPr>
              <a:t> </a:t>
            </a:r>
            <a:r>
              <a:rPr lang="en-GB" sz="1400">
                <a:ea typeface="+mn-lt"/>
                <a:cs typeface="+mn-lt"/>
              </a:rPr>
              <a:t>County of San Diego Communications Office. 7 March. Available at: </a:t>
            </a:r>
            <a:r>
              <a:rPr lang="en-GB" sz="1400" dirty="0">
                <a:ea typeface="+mn-lt"/>
                <a:cs typeface="+mn-lt"/>
                <a:hlinkClick r:id="rId5"/>
              </a:rPr>
              <a:t>https://www.countynewscenter.com/working-it-offenders-trade-jail-time-fines/</a:t>
            </a:r>
            <a:r>
              <a:rPr lang="en-GB" sz="1400" dirty="0">
                <a:ea typeface="+mn-lt"/>
                <a:cs typeface="+mn-lt"/>
              </a:rPr>
              <a:t> </a:t>
            </a:r>
            <a:r>
              <a:rPr lang="en-GB" sz="1400">
                <a:ea typeface="+mn-lt"/>
                <a:cs typeface="+mn-lt"/>
              </a:rPr>
              <a:t>(Accessed: 16 March 2026).</a:t>
            </a:r>
            <a:endParaRPr lang="en-US" sz="1400"/>
          </a:p>
        </p:txBody>
      </p:sp>
    </p:spTree>
    <p:extLst>
      <p:ext uri="{BB962C8B-B14F-4D97-AF65-F5344CB8AC3E}">
        <p14:creationId xmlns:p14="http://schemas.microsoft.com/office/powerpoint/2010/main" val="3528013063"/>
      </p:ext>
    </p:extLst>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53170-180E-A9AA-284C-F93CC461F7CA}"/>
              </a:ext>
            </a:extLst>
          </p:cNvPr>
          <p:cNvSpPr>
            <a:spLocks noGrp="1"/>
          </p:cNvSpPr>
          <p:nvPr>
            <p:ph type="title"/>
          </p:nvPr>
        </p:nvSpPr>
        <p:spPr/>
        <p:txBody>
          <a:bodyPr>
            <a:normAutofit/>
          </a:bodyPr>
          <a:lstStyle/>
          <a:p>
            <a:r>
              <a:rPr lang="en-GB">
                <a:solidFill>
                  <a:srgbClr val="FFFFFF"/>
                </a:solidFill>
                <a:latin typeface="Gill Sans MT"/>
              </a:rPr>
              <a:t>Case Example</a:t>
            </a:r>
          </a:p>
        </p:txBody>
      </p:sp>
      <p:sp>
        <p:nvSpPr>
          <p:cNvPr id="3" name="Content Placeholder 2">
            <a:extLst>
              <a:ext uri="{FF2B5EF4-FFF2-40B4-BE49-F238E27FC236}">
                <a16:creationId xmlns:a16="http://schemas.microsoft.com/office/drawing/2014/main" id="{3B18A286-7419-B064-50C2-CA34515D48F1}"/>
              </a:ext>
            </a:extLst>
          </p:cNvPr>
          <p:cNvSpPr>
            <a:spLocks noGrp="1"/>
          </p:cNvSpPr>
          <p:nvPr>
            <p:ph idx="1"/>
          </p:nvPr>
        </p:nvSpPr>
        <p:spPr>
          <a:xfrm>
            <a:off x="581192" y="3181332"/>
            <a:ext cx="11029615" cy="3678303"/>
          </a:xfrm>
        </p:spPr>
        <p:txBody>
          <a:bodyPr vert="horz" lIns="91440" tIns="45720" rIns="91440" bIns="45720" rtlCol="0" anchor="ctr">
            <a:noAutofit/>
          </a:bodyPr>
          <a:lstStyle/>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Redmond-Bate v Director of Public Prosecutions </a:t>
            </a:r>
            <a:endParaRPr lang="en-GB" sz="2000" dirty="0">
              <a:solidFill>
                <a:srgbClr val="3D3D3D"/>
              </a:solidFill>
              <a:latin typeface="Calibri"/>
              <a:ea typeface="Calibri"/>
              <a:cs typeface="Calibri"/>
            </a:endParaRP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PACE protects people from unlawful arrest.</a:t>
            </a:r>
            <a:endParaRPr lang="en-GB" sz="2000" dirty="0">
              <a:solidFill>
                <a:srgbClr val="3D3D3D"/>
              </a:solidFill>
              <a:latin typeface="Calibri"/>
              <a:ea typeface="Calibri"/>
              <a:cs typeface="Calibri"/>
            </a:endParaRP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Wakefield Cathedral </a:t>
            </a: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Hostile crowd formed.</a:t>
            </a:r>
            <a:endParaRPr lang="en-GB" sz="2000">
              <a:latin typeface="Calibri"/>
              <a:ea typeface="Calibri"/>
              <a:cs typeface="Calibri"/>
            </a:endParaRP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Breach of the peace.</a:t>
            </a:r>
            <a:endParaRPr lang="en-GB" sz="2000">
              <a:latin typeface="Calibri"/>
              <a:ea typeface="Calibri"/>
              <a:cs typeface="Calibri"/>
            </a:endParaRP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Reasonable suspicion and necessity.</a:t>
            </a:r>
            <a:endParaRPr lang="en-GB" sz="2000">
              <a:latin typeface="Calibri"/>
              <a:ea typeface="Calibri"/>
              <a:cs typeface="Calibri"/>
            </a:endParaRP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The court ruled her behaviour was lawful.</a:t>
            </a:r>
            <a:endParaRPr lang="en-GB" sz="2000">
              <a:latin typeface="Calibri"/>
              <a:ea typeface="Calibri"/>
              <a:cs typeface="Calibri"/>
            </a:endParaRPr>
          </a:p>
          <a:p>
            <a:pPr marL="305435" indent="-305435">
              <a:spcBef>
                <a:spcPts val="20"/>
              </a:spcBef>
              <a:buFont typeface="Wingdings" panose="05020102010507070707" pitchFamily="18" charset="2"/>
              <a:buChar char="§"/>
            </a:pPr>
            <a:r>
              <a:rPr lang="en-GB" sz="2000" dirty="0">
                <a:solidFill>
                  <a:srgbClr val="3D3D3D"/>
                </a:solidFill>
                <a:latin typeface="Calibri"/>
                <a:ea typeface="Calibri"/>
                <a:cs typeface="Calibri"/>
              </a:rPr>
              <a:t>The risk came from the </a:t>
            </a:r>
            <a:r>
              <a:rPr lang="en-GB" sz="2000">
                <a:solidFill>
                  <a:srgbClr val="3D3D3D"/>
                </a:solidFill>
                <a:latin typeface="Calibri"/>
                <a:ea typeface="Calibri"/>
                <a:cs typeface="Calibri"/>
              </a:rPr>
              <a:t>crowd</a:t>
            </a: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overturned</a:t>
            </a:r>
            <a:endParaRPr lang="en-GB" sz="2000" dirty="0">
              <a:solidFill>
                <a:srgbClr val="3D3D3D"/>
              </a:solidFill>
              <a:latin typeface="Calibri"/>
              <a:ea typeface="Calibri"/>
              <a:cs typeface="Calibri"/>
            </a:endParaRPr>
          </a:p>
          <a:p>
            <a:pPr marL="305435" indent="-305435">
              <a:spcBef>
                <a:spcPts val="20"/>
              </a:spcBef>
              <a:buFont typeface="Wingdings" panose="05020102010507070707" pitchFamily="18" charset="2"/>
              <a:buChar char="§"/>
            </a:pPr>
            <a:r>
              <a:rPr lang="en-GB" sz="2000">
                <a:solidFill>
                  <a:srgbClr val="3D3D3D"/>
                </a:solidFill>
                <a:latin typeface="Calibri"/>
                <a:ea typeface="Calibri"/>
                <a:cs typeface="Calibri"/>
              </a:rPr>
              <a:t>PACE protects civil liberties and challenges unlawful arrest.</a:t>
            </a:r>
            <a:endParaRPr lang="en-GB" sz="2000">
              <a:latin typeface="Calibri"/>
              <a:ea typeface="Calibri"/>
              <a:cs typeface="Calibri"/>
            </a:endParaRPr>
          </a:p>
          <a:p>
            <a:pPr marL="305435" indent="-305435">
              <a:buFont typeface="Wingdings" panose="05020102010507070707" pitchFamily="18" charset="2"/>
              <a:buChar char="§"/>
            </a:pPr>
            <a:endParaRPr lang="en-GB" sz="2000" dirty="0">
              <a:solidFill>
                <a:srgbClr val="3D3D3D"/>
              </a:solidFill>
              <a:latin typeface="Calibri"/>
              <a:ea typeface="Calibri"/>
              <a:cs typeface="Calibri"/>
            </a:endParaRPr>
          </a:p>
          <a:p>
            <a:pPr marL="305435" indent="-305435">
              <a:buFont typeface="Wingdings" panose="05020102010507070707" pitchFamily="18" charset="2"/>
              <a:buChar char="§"/>
            </a:pPr>
            <a:endParaRPr lang="en-GB" sz="2400" dirty="0">
              <a:solidFill>
                <a:srgbClr val="3D3D3D"/>
              </a:solidFill>
              <a:latin typeface="Calibri"/>
              <a:ea typeface="Calibri"/>
              <a:cs typeface="Calibri"/>
            </a:endParaRPr>
          </a:p>
          <a:p>
            <a:pPr marL="305435" indent="-305435">
              <a:buFont typeface="Wingdings" panose="05020102010507070707" pitchFamily="18" charset="2"/>
              <a:buChar char="§"/>
            </a:pPr>
            <a:endParaRPr lang="en-GB" sz="2400" dirty="0">
              <a:solidFill>
                <a:srgbClr val="3D3D3D"/>
              </a:solidFill>
              <a:latin typeface="Calibri"/>
              <a:ea typeface="Calibri"/>
              <a:cs typeface="Calibri"/>
            </a:endParaRPr>
          </a:p>
        </p:txBody>
      </p:sp>
    </p:spTree>
    <p:extLst>
      <p:ext uri="{BB962C8B-B14F-4D97-AF65-F5344CB8AC3E}">
        <p14:creationId xmlns:p14="http://schemas.microsoft.com/office/powerpoint/2010/main" val="1798151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7F819-87BA-CF97-9543-96A2C5774B58}"/>
              </a:ext>
            </a:extLst>
          </p:cNvPr>
          <p:cNvSpPr>
            <a:spLocks noGrp="1"/>
          </p:cNvSpPr>
          <p:nvPr>
            <p:ph type="title"/>
          </p:nvPr>
        </p:nvSpPr>
        <p:spPr/>
        <p:txBody>
          <a:bodyPr>
            <a:normAutofit/>
          </a:bodyPr>
          <a:lstStyle/>
          <a:p>
            <a:r>
              <a:rPr lang="en-GB">
                <a:solidFill>
                  <a:srgbClr val="FFFFFF"/>
                </a:solidFill>
                <a:latin typeface="Gill Sans MT"/>
              </a:rPr>
              <a:t>Role of the Crown Prosecution Service</a:t>
            </a:r>
          </a:p>
        </p:txBody>
      </p:sp>
      <p:sp>
        <p:nvSpPr>
          <p:cNvPr id="3" name="Content Placeholder 2">
            <a:extLst>
              <a:ext uri="{FF2B5EF4-FFF2-40B4-BE49-F238E27FC236}">
                <a16:creationId xmlns:a16="http://schemas.microsoft.com/office/drawing/2014/main" id="{1D361307-B296-EF2B-7DB3-440974AC6E1C}"/>
              </a:ext>
            </a:extLst>
          </p:cNvPr>
          <p:cNvSpPr>
            <a:spLocks noGrp="1"/>
          </p:cNvSpPr>
          <p:nvPr>
            <p:ph idx="1"/>
          </p:nvPr>
        </p:nvSpPr>
        <p:spPr>
          <a:xfrm>
            <a:off x="581192" y="2308926"/>
            <a:ext cx="11029615" cy="4178720"/>
          </a:xfrm>
        </p:spPr>
        <p:txBody>
          <a:bodyPr>
            <a:normAutofit fontScale="70000" lnSpcReduction="20000"/>
          </a:bodyPr>
          <a:lstStyle/>
          <a:p>
            <a:pPr marL="305435" indent="-305435"/>
            <a:r>
              <a:rPr lang="en-GB" sz="4000">
                <a:latin typeface="Calibri"/>
                <a:ea typeface="Calibri"/>
                <a:cs typeface="Calibri"/>
              </a:rPr>
              <a:t>Review </a:t>
            </a:r>
          </a:p>
          <a:p>
            <a:pPr marL="305435" indent="-305435"/>
            <a:r>
              <a:rPr lang="en-GB" sz="4000">
                <a:latin typeface="Calibri"/>
                <a:ea typeface="Calibri"/>
                <a:cs typeface="Calibri"/>
              </a:rPr>
              <a:t>Evidence to charge </a:t>
            </a:r>
          </a:p>
          <a:p>
            <a:pPr marL="305435" indent="-305435"/>
            <a:r>
              <a:rPr lang="en-GB" sz="4000">
                <a:latin typeface="Calibri"/>
                <a:ea typeface="Calibri"/>
                <a:cs typeface="Calibri"/>
              </a:rPr>
              <a:t>Reasonable</a:t>
            </a:r>
            <a:r>
              <a:rPr lang="en-GB" sz="4000" dirty="0">
                <a:latin typeface="Calibri"/>
                <a:ea typeface="Calibri"/>
                <a:cs typeface="Calibri"/>
              </a:rPr>
              <a:t> grounds </a:t>
            </a:r>
          </a:p>
          <a:p>
            <a:pPr marL="305435" indent="-305435"/>
            <a:r>
              <a:rPr lang="en-GB" sz="4000">
                <a:latin typeface="Calibri"/>
                <a:ea typeface="Calibri"/>
                <a:cs typeface="Calibri"/>
              </a:rPr>
              <a:t>Necessary </a:t>
            </a:r>
            <a:endParaRPr lang="en-GB" sz="4000" dirty="0">
              <a:latin typeface="Calibri"/>
              <a:ea typeface="Calibri"/>
              <a:cs typeface="Calibri"/>
            </a:endParaRPr>
          </a:p>
          <a:p>
            <a:pPr marL="305435" indent="-305435"/>
            <a:r>
              <a:rPr lang="en-GB" sz="4000">
                <a:latin typeface="Calibri"/>
                <a:ea typeface="Calibri"/>
                <a:cs typeface="Calibri"/>
              </a:rPr>
              <a:t>Full code test </a:t>
            </a:r>
          </a:p>
          <a:p>
            <a:pPr marL="305435" indent="-305435"/>
            <a:r>
              <a:rPr lang="en-GB" sz="4000">
                <a:latin typeface="Calibri"/>
                <a:ea typeface="Calibri"/>
                <a:cs typeface="Calibri"/>
              </a:rPr>
              <a:t>Challenge </a:t>
            </a:r>
          </a:p>
          <a:p>
            <a:pPr marL="305435" indent="-305435"/>
            <a:r>
              <a:rPr lang="en-GB" sz="4000">
                <a:latin typeface="Calibri"/>
                <a:ea typeface="Calibri"/>
                <a:cs typeface="Calibri"/>
              </a:rPr>
              <a:t>S.78</a:t>
            </a:r>
          </a:p>
          <a:p>
            <a:pPr marL="305435" indent="-305435"/>
            <a:r>
              <a:rPr lang="en-GB" sz="4000">
                <a:latin typeface="Calibri"/>
                <a:ea typeface="Calibri"/>
                <a:cs typeface="Calibri"/>
              </a:rPr>
              <a:t>Exclude evidence </a:t>
            </a:r>
            <a:endParaRPr lang="en-GB" sz="4000" dirty="0">
              <a:latin typeface="Calibri"/>
              <a:ea typeface="Calibri"/>
              <a:cs typeface="Calibri"/>
            </a:endParaRPr>
          </a:p>
        </p:txBody>
      </p:sp>
      <p:pic>
        <p:nvPicPr>
          <p:cNvPr id="4" name="Picture 3" descr="CPS 'struggling to cope' in disclosing evidence to defendants – report |  Crown Prosecution Service | The Guardian">
            <a:extLst>
              <a:ext uri="{FF2B5EF4-FFF2-40B4-BE49-F238E27FC236}">
                <a16:creationId xmlns:a16="http://schemas.microsoft.com/office/drawing/2014/main" id="{9DBEE34C-5844-5818-6A1D-883FA0CA8B76}"/>
              </a:ext>
            </a:extLst>
          </p:cNvPr>
          <p:cNvPicPr>
            <a:picLocks noChangeAspect="1"/>
          </p:cNvPicPr>
          <p:nvPr/>
        </p:nvPicPr>
        <p:blipFill>
          <a:blip r:embed="rId3"/>
          <a:stretch>
            <a:fillRect/>
          </a:stretch>
        </p:blipFill>
        <p:spPr>
          <a:xfrm>
            <a:off x="8181549" y="3334034"/>
            <a:ext cx="3426156" cy="1918647"/>
          </a:xfrm>
          <a:prstGeom prst="rect">
            <a:avLst/>
          </a:prstGeom>
        </p:spPr>
      </p:pic>
      <p:sp>
        <p:nvSpPr>
          <p:cNvPr id="5" name="TextBox 4">
            <a:extLst>
              <a:ext uri="{FF2B5EF4-FFF2-40B4-BE49-F238E27FC236}">
                <a16:creationId xmlns:a16="http://schemas.microsoft.com/office/drawing/2014/main" id="{D237F46C-FF06-8A27-DCBC-910CE982F607}"/>
              </a:ext>
            </a:extLst>
          </p:cNvPr>
          <p:cNvSpPr txBox="1"/>
          <p:nvPr/>
        </p:nvSpPr>
        <p:spPr>
          <a:xfrm>
            <a:off x="7916616" y="5257065"/>
            <a:ext cx="39699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n-lt"/>
                <a:cs typeface="+mn-lt"/>
              </a:rPr>
              <a:t>Bowcott, O. (2020) ‘CPS “struggling to cope” in disclosing evidence to defendants – report’, The Guardian, 9 January. Available at: https://www.theguardian.com/law/2020/jan/09/cps-crown-prosecution-service-struggling-to-cope-to-disclose-evidence-to-defendants-report (Accessed: 16 March 2026).</a:t>
            </a:r>
            <a:endParaRPr lang="en-US" sz="1200" dirty="0"/>
          </a:p>
        </p:txBody>
      </p:sp>
    </p:spTree>
    <p:extLst>
      <p:ext uri="{BB962C8B-B14F-4D97-AF65-F5344CB8AC3E}">
        <p14:creationId xmlns:p14="http://schemas.microsoft.com/office/powerpoint/2010/main" val="2727222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F90AE-5F23-C933-8FD4-89CE38EA170C}"/>
              </a:ext>
            </a:extLst>
          </p:cNvPr>
          <p:cNvSpPr>
            <a:spLocks noGrp="1"/>
          </p:cNvSpPr>
          <p:nvPr>
            <p:ph type="title"/>
          </p:nvPr>
        </p:nvSpPr>
        <p:spPr/>
        <p:txBody>
          <a:bodyPr>
            <a:normAutofit/>
          </a:bodyPr>
          <a:lstStyle/>
          <a:p>
            <a:r>
              <a:rPr lang="en-GB">
                <a:solidFill>
                  <a:srgbClr val="FFFFFF"/>
                </a:solidFill>
                <a:latin typeface="Gill Sans MT"/>
              </a:rPr>
              <a:t>Impact and Ongoing Developments</a:t>
            </a:r>
          </a:p>
        </p:txBody>
      </p:sp>
      <p:sp>
        <p:nvSpPr>
          <p:cNvPr id="3" name="Content Placeholder 2">
            <a:extLst>
              <a:ext uri="{FF2B5EF4-FFF2-40B4-BE49-F238E27FC236}">
                <a16:creationId xmlns:a16="http://schemas.microsoft.com/office/drawing/2014/main" id="{7EB768A5-6ED7-0F63-8179-D8E92E9967F6}"/>
              </a:ext>
            </a:extLst>
          </p:cNvPr>
          <p:cNvSpPr>
            <a:spLocks noGrp="1"/>
          </p:cNvSpPr>
          <p:nvPr>
            <p:ph idx="1"/>
          </p:nvPr>
        </p:nvSpPr>
        <p:spPr>
          <a:xfrm>
            <a:off x="710146" y="2942496"/>
            <a:ext cx="11029615" cy="3678303"/>
          </a:xfrm>
        </p:spPr>
        <p:txBody>
          <a:bodyPr vert="horz" lIns="91440" tIns="45720" rIns="91440" bIns="45720" rtlCol="0" anchor="ctr">
            <a:noAutofit/>
          </a:bodyPr>
          <a:lstStyle/>
          <a:p>
            <a:pPr marL="305435" indent="-305435"/>
            <a:r>
              <a:rPr lang="en-GB" sz="2400"/>
              <a:t>Improved </a:t>
            </a:r>
            <a:endParaRPr lang="en-GB" sz="2400" dirty="0"/>
          </a:p>
          <a:p>
            <a:pPr marL="305435" indent="-305435"/>
            <a:r>
              <a:rPr lang="en-GB" sz="2400" dirty="0"/>
              <a:t>Reasonable </a:t>
            </a:r>
            <a:r>
              <a:rPr lang="en-GB" sz="2400"/>
              <a:t>suspicion</a:t>
            </a:r>
            <a:endParaRPr lang="en-GB" sz="2400" dirty="0"/>
          </a:p>
          <a:p>
            <a:pPr marL="305435" indent="-305435"/>
            <a:r>
              <a:rPr lang="en-GB" sz="2400"/>
              <a:t>Transparency</a:t>
            </a:r>
            <a:r>
              <a:rPr lang="en-GB" sz="2400" dirty="0"/>
              <a:t> </a:t>
            </a:r>
          </a:p>
          <a:p>
            <a:pPr marL="305435" indent="-305435"/>
            <a:r>
              <a:rPr lang="en-GB" sz="2400" dirty="0"/>
              <a:t>Record </a:t>
            </a:r>
            <a:r>
              <a:rPr lang="en-GB" sz="2400"/>
              <a:t>reasons </a:t>
            </a:r>
            <a:endParaRPr lang="en-GB" sz="2400" dirty="0"/>
          </a:p>
          <a:p>
            <a:pPr marL="305435" indent="-305435"/>
            <a:r>
              <a:rPr lang="en-GB" sz="2400"/>
              <a:t>S.78 </a:t>
            </a:r>
            <a:endParaRPr lang="en-GB" sz="2400" dirty="0"/>
          </a:p>
          <a:p>
            <a:pPr marL="305435" indent="-305435"/>
            <a:r>
              <a:rPr lang="en-GB" sz="2400" dirty="0"/>
              <a:t>Follow </a:t>
            </a:r>
            <a:r>
              <a:rPr lang="en-GB" sz="2400"/>
              <a:t>procedures </a:t>
            </a:r>
            <a:endParaRPr lang="en-GB" sz="2400" dirty="0"/>
          </a:p>
          <a:p>
            <a:pPr marL="305435" indent="-305435"/>
            <a:r>
              <a:rPr lang="en-GB" sz="2400"/>
              <a:t>However</a:t>
            </a:r>
            <a:endParaRPr lang="en-GB" sz="2400" dirty="0"/>
          </a:p>
          <a:p>
            <a:pPr marL="305435" indent="-305435"/>
            <a:r>
              <a:rPr lang="en-GB" sz="2400"/>
              <a:t>Interpreted</a:t>
            </a:r>
            <a:r>
              <a:rPr lang="en-GB" sz="2400" dirty="0"/>
              <a:t> broadly </a:t>
            </a:r>
          </a:p>
          <a:p>
            <a:pPr marL="305435" indent="-305435"/>
            <a:r>
              <a:rPr lang="en-GB" sz="2400" dirty="0"/>
              <a:t>Body worn camer</a:t>
            </a:r>
            <a:r>
              <a:rPr lang="en-GB" sz="2400"/>
              <a:t>as </a:t>
            </a:r>
            <a:endParaRPr lang="en-GB" sz="2400" dirty="0"/>
          </a:p>
          <a:p>
            <a:pPr marL="305435" indent="-305435"/>
            <a:r>
              <a:rPr lang="en-GB" sz="2400"/>
              <a:t>Transparency</a:t>
            </a:r>
            <a:r>
              <a:rPr lang="en-GB" sz="2400" dirty="0"/>
              <a:t> </a:t>
            </a:r>
          </a:p>
          <a:p>
            <a:pPr marL="305435" indent="-305435"/>
            <a:endParaRPr lang="en-GB" sz="2400" dirty="0"/>
          </a:p>
          <a:p>
            <a:pPr marL="305435" indent="-305435"/>
            <a:endParaRPr lang="en-GB" dirty="0"/>
          </a:p>
        </p:txBody>
      </p:sp>
    </p:spTree>
    <p:extLst>
      <p:ext uri="{BB962C8B-B14F-4D97-AF65-F5344CB8AC3E}">
        <p14:creationId xmlns:p14="http://schemas.microsoft.com/office/powerpoint/2010/main" val="2711529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D338B-7922-6967-B732-AFA8791C3EDA}"/>
              </a:ext>
            </a:extLst>
          </p:cNvPr>
          <p:cNvSpPr>
            <a:spLocks noGrp="1"/>
          </p:cNvSpPr>
          <p:nvPr>
            <p:ph type="title"/>
          </p:nvPr>
        </p:nvSpPr>
        <p:spPr/>
        <p:txBody>
          <a:bodyPr/>
          <a:lstStyle/>
          <a:p>
            <a:r>
              <a:rPr lang="en-GB"/>
              <a:t>Evaluate </a:t>
            </a:r>
          </a:p>
        </p:txBody>
      </p:sp>
      <p:sp>
        <p:nvSpPr>
          <p:cNvPr id="3" name="Content Placeholder 2">
            <a:extLst>
              <a:ext uri="{FF2B5EF4-FFF2-40B4-BE49-F238E27FC236}">
                <a16:creationId xmlns:a16="http://schemas.microsoft.com/office/drawing/2014/main" id="{9FF11DB6-EE69-1F04-70F1-6F4879A40454}"/>
              </a:ext>
            </a:extLst>
          </p:cNvPr>
          <p:cNvSpPr>
            <a:spLocks noGrp="1"/>
          </p:cNvSpPr>
          <p:nvPr>
            <p:ph idx="1"/>
          </p:nvPr>
        </p:nvSpPr>
        <p:spPr/>
        <p:txBody>
          <a:bodyPr/>
          <a:lstStyle/>
          <a:p>
            <a:pPr marL="305435" indent="-305435"/>
            <a:r>
              <a:rPr lang="en-GB" sz="2400">
                <a:latin typeface="Calibri"/>
                <a:ea typeface="Calibri"/>
                <a:cs typeface="Calibri"/>
              </a:rPr>
              <a:t>Necessity test for arrests.</a:t>
            </a:r>
            <a:endParaRPr lang="en-GB" sz="2400" dirty="0">
              <a:latin typeface="Calibri"/>
              <a:ea typeface="Calibri"/>
              <a:cs typeface="Calibri"/>
            </a:endParaRPr>
          </a:p>
          <a:p>
            <a:pPr marL="305435" indent="-305435"/>
            <a:r>
              <a:rPr lang="en-GB" sz="2400" dirty="0">
                <a:latin typeface="Calibri"/>
                <a:ea typeface="Calibri"/>
                <a:cs typeface="Calibri"/>
              </a:rPr>
              <a:t>Reasonable </a:t>
            </a:r>
            <a:r>
              <a:rPr lang="en-GB" sz="2400">
                <a:latin typeface="Calibri"/>
                <a:ea typeface="Calibri"/>
                <a:cs typeface="Calibri"/>
              </a:rPr>
              <a:t>suspicion</a:t>
            </a:r>
            <a:endParaRPr lang="en-GB" sz="2400" dirty="0">
              <a:latin typeface="Calibri"/>
              <a:ea typeface="Calibri"/>
              <a:cs typeface="Calibri"/>
            </a:endParaRPr>
          </a:p>
          <a:p>
            <a:pPr marL="305435" indent="-305435"/>
            <a:r>
              <a:rPr lang="en-GB" sz="2400">
                <a:latin typeface="Calibri"/>
                <a:ea typeface="Calibri"/>
                <a:cs typeface="Calibri"/>
              </a:rPr>
              <a:t>Justify and record reasons </a:t>
            </a:r>
            <a:endParaRPr lang="en-GB" sz="2400" dirty="0">
              <a:latin typeface="Calibri"/>
              <a:ea typeface="Calibri"/>
              <a:cs typeface="Calibri"/>
            </a:endParaRPr>
          </a:p>
          <a:p>
            <a:pPr marL="305435" indent="-305435"/>
            <a:r>
              <a:rPr lang="en-GB" sz="2400">
                <a:latin typeface="Calibri"/>
                <a:ea typeface="Calibri"/>
                <a:cs typeface="Calibri"/>
              </a:rPr>
              <a:t>Transparency and accountability</a:t>
            </a:r>
            <a:r>
              <a:rPr lang="en-GB" sz="2400" dirty="0">
                <a:latin typeface="Calibri"/>
                <a:ea typeface="Calibri"/>
                <a:cs typeface="Calibri"/>
              </a:rPr>
              <a:t>.</a:t>
            </a:r>
          </a:p>
          <a:p>
            <a:pPr marL="305435" indent="-305435"/>
            <a:r>
              <a:rPr lang="en-GB" sz="2400">
                <a:latin typeface="Calibri"/>
                <a:ea typeface="Calibri"/>
                <a:cs typeface="Calibri"/>
              </a:rPr>
              <a:t>Protect</a:t>
            </a:r>
            <a:r>
              <a:rPr lang="en-GB" sz="2400" dirty="0">
                <a:latin typeface="Calibri"/>
                <a:ea typeface="Calibri"/>
                <a:cs typeface="Calibri"/>
              </a:rPr>
              <a:t> suspects’ rights </a:t>
            </a:r>
          </a:p>
          <a:p>
            <a:pPr marL="305435" indent="-305435"/>
            <a:r>
              <a:rPr lang="en-GB" sz="2400">
                <a:latin typeface="Calibri"/>
                <a:ea typeface="Calibri"/>
                <a:cs typeface="Calibri"/>
              </a:rPr>
              <a:t>Discretion when deciding necessity</a:t>
            </a:r>
            <a:r>
              <a:rPr lang="en-GB" sz="2400" dirty="0">
                <a:latin typeface="Calibri"/>
                <a:ea typeface="Calibri"/>
                <a:cs typeface="Calibri"/>
              </a:rPr>
              <a:t>.</a:t>
            </a:r>
          </a:p>
          <a:p>
            <a:pPr marL="305435" indent="-305435"/>
            <a:r>
              <a:rPr lang="en-GB" sz="2400">
                <a:latin typeface="Calibri"/>
                <a:ea typeface="Calibri"/>
                <a:cs typeface="Calibri"/>
              </a:rPr>
              <a:t>Overall,  balances police powers with individual rights.</a:t>
            </a:r>
            <a:endParaRPr lang="en-GB" sz="2400" dirty="0">
              <a:latin typeface="Calibri"/>
              <a:ea typeface="Calibri"/>
              <a:cs typeface="Calibri"/>
            </a:endParaRPr>
          </a:p>
          <a:p>
            <a:pPr marL="305435" indent="-305435"/>
            <a:endParaRPr lang="en-GB" sz="2400" dirty="0">
              <a:latin typeface="Calibri"/>
              <a:ea typeface="Calibri"/>
              <a:cs typeface="Calibri"/>
            </a:endParaRPr>
          </a:p>
        </p:txBody>
      </p:sp>
      <p:pic>
        <p:nvPicPr>
          <p:cNvPr id="4" name="Picture 3" descr="Negotiation Style - evaluate success and strategies">
            <a:extLst>
              <a:ext uri="{FF2B5EF4-FFF2-40B4-BE49-F238E27FC236}">
                <a16:creationId xmlns:a16="http://schemas.microsoft.com/office/drawing/2014/main" id="{118B5881-9BD2-EA19-F14A-B28E2A9E7855}"/>
              </a:ext>
            </a:extLst>
          </p:cNvPr>
          <p:cNvPicPr>
            <a:picLocks noChangeAspect="1"/>
          </p:cNvPicPr>
          <p:nvPr/>
        </p:nvPicPr>
        <p:blipFill>
          <a:blip r:embed="rId2"/>
          <a:stretch>
            <a:fillRect/>
          </a:stretch>
        </p:blipFill>
        <p:spPr>
          <a:xfrm>
            <a:off x="8643580" y="3696268"/>
            <a:ext cx="2877404" cy="2160897"/>
          </a:xfrm>
          <a:prstGeom prst="rect">
            <a:avLst/>
          </a:prstGeom>
        </p:spPr>
      </p:pic>
      <p:sp>
        <p:nvSpPr>
          <p:cNvPr id="6" name="TextBox 5">
            <a:extLst>
              <a:ext uri="{FF2B5EF4-FFF2-40B4-BE49-F238E27FC236}">
                <a16:creationId xmlns:a16="http://schemas.microsoft.com/office/drawing/2014/main" id="{010ABF8E-1B31-FB09-7C9F-4368CF73027E}"/>
              </a:ext>
            </a:extLst>
          </p:cNvPr>
          <p:cNvSpPr txBox="1"/>
          <p:nvPr/>
        </p:nvSpPr>
        <p:spPr>
          <a:xfrm>
            <a:off x="8641436" y="5857231"/>
            <a:ext cx="312988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Latz, M. (2024) </a:t>
            </a:r>
            <a:r>
              <a:rPr lang="en-GB" sz="1200" i="1">
                <a:ea typeface="+mn-lt"/>
                <a:cs typeface="+mn-lt"/>
              </a:rPr>
              <a:t>Negotiation Success: How To Evaluate &amp; Measure.</a:t>
            </a:r>
            <a:r>
              <a:rPr lang="en-GB" sz="1200">
                <a:ea typeface="+mn-lt"/>
                <a:cs typeface="+mn-lt"/>
              </a:rPr>
              <a:t> Negotiations.com, 22 July. Available at: </a:t>
            </a:r>
            <a:r>
              <a:rPr lang="en-GB" sz="1200" dirty="0">
                <a:ea typeface="+mn-lt"/>
                <a:cs typeface="+mn-lt"/>
                <a:hlinkClick r:id="rId3"/>
              </a:rPr>
              <a:t>https://www.negotiations.com/articles/negotiation-success/</a:t>
            </a:r>
            <a:r>
              <a:rPr lang="en-GB" sz="1200">
                <a:ea typeface="+mn-lt"/>
                <a:cs typeface="+mn-lt"/>
              </a:rPr>
              <a:t> (Accessed: 16 March 2026). </a:t>
            </a:r>
            <a:endParaRPr lang="en-US" sz="1200"/>
          </a:p>
        </p:txBody>
      </p:sp>
    </p:spTree>
    <p:extLst>
      <p:ext uri="{BB962C8B-B14F-4D97-AF65-F5344CB8AC3E}">
        <p14:creationId xmlns:p14="http://schemas.microsoft.com/office/powerpoint/2010/main" val="793326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74EF4-39EA-71AF-E5E5-F8EA931CE8F2}"/>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BB4CE4B9-C7BF-161F-678C-A454465E378E}"/>
              </a:ext>
            </a:extLst>
          </p:cNvPr>
          <p:cNvSpPr>
            <a:spLocks noGrp="1"/>
          </p:cNvSpPr>
          <p:nvPr>
            <p:ph idx="1"/>
          </p:nvPr>
        </p:nvSpPr>
        <p:spPr>
          <a:xfrm>
            <a:off x="183134" y="3056226"/>
            <a:ext cx="11427673" cy="2245288"/>
          </a:xfrm>
        </p:spPr>
        <p:txBody>
          <a:bodyPr vert="horz" lIns="91440" tIns="45720" rIns="91440" bIns="45720" rtlCol="0" anchor="ctr">
            <a:noAutofit/>
          </a:bodyPr>
          <a:lstStyle/>
          <a:p>
            <a:pPr marL="0" indent="0">
              <a:buNone/>
            </a:pPr>
            <a:r>
              <a:rPr lang="en-GB" sz="1200" dirty="0">
                <a:latin typeface="Calibri"/>
                <a:ea typeface="Calibri"/>
                <a:cs typeface="Calibri"/>
              </a:rPr>
              <a:t>UK Parliament (1984) </a:t>
            </a:r>
            <a:r>
              <a:rPr lang="en-GB" sz="1200" i="1" dirty="0">
                <a:latin typeface="Calibri"/>
                <a:ea typeface="Calibri"/>
                <a:cs typeface="Calibri"/>
              </a:rPr>
              <a:t>Police and Criminal Evidence Act 1984</a:t>
            </a:r>
            <a:r>
              <a:rPr lang="en-GB" sz="1200" dirty="0">
                <a:latin typeface="Calibri"/>
                <a:ea typeface="Calibri"/>
                <a:cs typeface="Calibri"/>
              </a:rPr>
              <a:t>. Available at: </a:t>
            </a:r>
            <a:r>
              <a:rPr lang="en-GB" sz="1200" dirty="0">
                <a:latin typeface="Calibri"/>
                <a:ea typeface="Calibri"/>
                <a:cs typeface="Calibri"/>
                <a:hlinkClick r:id="rId2"/>
              </a:rPr>
              <a:t>https://www.legislation.gov.uk/ukpga/1984/60/contents</a:t>
            </a:r>
            <a:r>
              <a:rPr lang="en-GB" sz="1200">
                <a:latin typeface="Calibri"/>
                <a:ea typeface="Calibri"/>
                <a:cs typeface="Calibri"/>
              </a:rPr>
              <a:t> (Accessed: 16 March 2026).</a:t>
            </a:r>
            <a:br>
              <a:rPr lang="en-GB" sz="1400" dirty="0">
                <a:latin typeface="Calibri"/>
                <a:ea typeface="Calibri"/>
                <a:cs typeface="Calibri"/>
              </a:rPr>
            </a:br>
            <a:r>
              <a:rPr lang="en-GB" sz="1200" dirty="0">
                <a:latin typeface="Calibri"/>
                <a:ea typeface="Calibri"/>
                <a:cs typeface="Calibri"/>
              </a:rPr>
              <a:t> Home Office (2023) </a:t>
            </a:r>
            <a:r>
              <a:rPr lang="en-GB" sz="1200" i="1" dirty="0">
                <a:latin typeface="Calibri"/>
                <a:ea typeface="Calibri"/>
                <a:cs typeface="Calibri"/>
              </a:rPr>
              <a:t>Police and Criminal Evidence Act (PACE) Codes of Practice</a:t>
            </a:r>
            <a:r>
              <a:rPr lang="en-GB" sz="1200" dirty="0">
                <a:latin typeface="Calibri"/>
                <a:ea typeface="Calibri"/>
                <a:cs typeface="Calibri"/>
              </a:rPr>
              <a:t>. Available at: </a:t>
            </a:r>
            <a:r>
              <a:rPr lang="en-GB" sz="1200" dirty="0">
                <a:latin typeface="Calibri"/>
                <a:ea typeface="Calibri"/>
                <a:cs typeface="Calibri"/>
                <a:hlinkClick r:id="rId3"/>
              </a:rPr>
              <a:t>https://www.gov.uk/government/organisations/home-office</a:t>
            </a:r>
            <a:r>
              <a:rPr lang="en-GB" sz="1200" dirty="0">
                <a:latin typeface="Calibri"/>
                <a:ea typeface="Calibri"/>
                <a:cs typeface="Calibri"/>
              </a:rPr>
              <a:t> (Accessed: 16 March 2026).</a:t>
            </a:r>
            <a:br>
              <a:rPr lang="en-GB" sz="1200" dirty="0">
                <a:latin typeface="Calibri"/>
                <a:ea typeface="Calibri"/>
                <a:cs typeface="Calibri"/>
              </a:rPr>
            </a:br>
            <a:r>
              <a:rPr lang="en-GB" sz="1200" dirty="0">
                <a:latin typeface="Calibri"/>
                <a:ea typeface="Calibri"/>
                <a:cs typeface="Calibri"/>
              </a:rPr>
              <a:t> Home Office (2012) </a:t>
            </a:r>
            <a:r>
              <a:rPr lang="en-GB" sz="1200" i="1" dirty="0">
                <a:latin typeface="Calibri"/>
                <a:ea typeface="Calibri"/>
                <a:cs typeface="Calibri"/>
              </a:rPr>
              <a:t>PACE Code G: Code of Practice for the Statutory Power of Arrest</a:t>
            </a:r>
            <a:r>
              <a:rPr lang="en-GB" sz="1200" dirty="0">
                <a:latin typeface="Calibri"/>
                <a:ea typeface="Calibri"/>
                <a:cs typeface="Calibri"/>
              </a:rPr>
              <a:t>. Available at: </a:t>
            </a:r>
            <a:r>
              <a:rPr lang="en-GB" sz="1200" dirty="0">
                <a:latin typeface="Calibri"/>
                <a:ea typeface="Calibri"/>
                <a:cs typeface="Calibri"/>
                <a:hlinkClick r:id="rId4"/>
              </a:rPr>
              <a:t>https://www.gov.uk/government/publications/pace-code-g-2012</a:t>
            </a:r>
            <a:r>
              <a:rPr lang="en-GB" sz="1200" dirty="0">
                <a:latin typeface="Calibri"/>
                <a:ea typeface="Calibri"/>
                <a:cs typeface="Calibri"/>
              </a:rPr>
              <a:t> (Accessed: 10 March 2026).</a:t>
            </a:r>
            <a:br>
              <a:rPr lang="en-GB" sz="1200" dirty="0">
                <a:latin typeface="Calibri"/>
                <a:ea typeface="Calibri"/>
                <a:cs typeface="Calibri"/>
              </a:rPr>
            </a:br>
            <a:r>
              <a:rPr lang="en-GB" sz="1200" dirty="0">
                <a:latin typeface="Calibri"/>
                <a:ea typeface="Calibri"/>
                <a:cs typeface="Calibri"/>
              </a:rPr>
              <a:t> College of Policing (2023) </a:t>
            </a:r>
            <a:r>
              <a:rPr lang="en-GB" sz="1200" i="1" dirty="0">
                <a:latin typeface="Calibri"/>
                <a:ea typeface="Calibri"/>
                <a:cs typeface="Calibri"/>
              </a:rPr>
              <a:t>Arrest and Detention Guidance</a:t>
            </a:r>
            <a:r>
              <a:rPr lang="en-GB" sz="1200" dirty="0">
                <a:latin typeface="Calibri"/>
                <a:ea typeface="Calibri"/>
                <a:cs typeface="Calibri"/>
              </a:rPr>
              <a:t>. Available at: </a:t>
            </a:r>
            <a:r>
              <a:rPr lang="en-GB" sz="1200" dirty="0">
                <a:latin typeface="Calibri"/>
                <a:ea typeface="Calibri"/>
                <a:cs typeface="Calibri"/>
                <a:hlinkClick r:id="rId5"/>
              </a:rPr>
              <a:t>https://www.college.police.uk</a:t>
            </a:r>
            <a:r>
              <a:rPr lang="en-GB" sz="1200" dirty="0">
                <a:latin typeface="Calibri"/>
                <a:ea typeface="Calibri"/>
                <a:cs typeface="Calibri"/>
              </a:rPr>
              <a:t> (Accessed: 13 March 2026).</a:t>
            </a:r>
            <a:br>
              <a:rPr lang="en-GB" sz="1200" dirty="0">
                <a:latin typeface="Calibri"/>
                <a:ea typeface="Calibri"/>
                <a:cs typeface="Calibri"/>
              </a:rPr>
            </a:br>
            <a:r>
              <a:rPr lang="en-GB" sz="1200" dirty="0">
                <a:latin typeface="Calibri"/>
                <a:ea typeface="Calibri"/>
                <a:cs typeface="Calibri"/>
              </a:rPr>
              <a:t> Metropolitan Police Service (2023) </a:t>
            </a:r>
            <a:r>
              <a:rPr lang="en-GB" sz="1200" i="1" dirty="0">
                <a:latin typeface="Calibri"/>
                <a:ea typeface="Calibri"/>
                <a:cs typeface="Calibri"/>
              </a:rPr>
              <a:t>Police Powers of Arrest</a:t>
            </a:r>
            <a:r>
              <a:rPr lang="en-GB" sz="1200" dirty="0">
                <a:latin typeface="Calibri"/>
                <a:ea typeface="Calibri"/>
                <a:cs typeface="Calibri"/>
              </a:rPr>
              <a:t>. Available at: </a:t>
            </a:r>
            <a:r>
              <a:rPr lang="en-GB" sz="1200" dirty="0">
                <a:latin typeface="Calibri"/>
                <a:ea typeface="Calibri"/>
                <a:cs typeface="Calibri"/>
                <a:hlinkClick r:id="rId6"/>
              </a:rPr>
              <a:t>https://www.met.police.uk</a:t>
            </a:r>
            <a:r>
              <a:rPr lang="en-GB" sz="1200" dirty="0">
                <a:latin typeface="Calibri"/>
                <a:ea typeface="Calibri"/>
                <a:cs typeface="Calibri"/>
              </a:rPr>
              <a:t> (Accessed: 12 March 2026)</a:t>
            </a:r>
            <a:br>
              <a:rPr lang="en-GB" sz="1200" dirty="0">
                <a:latin typeface="Calibri"/>
                <a:ea typeface="Calibri"/>
                <a:cs typeface="Calibri"/>
              </a:rPr>
            </a:br>
            <a:r>
              <a:rPr lang="en-GB" sz="1200" dirty="0">
                <a:latin typeface="Calibri"/>
                <a:ea typeface="Calibri"/>
                <a:cs typeface="Calibri"/>
              </a:rPr>
              <a:t> National Police Chiefs' Council (2023) </a:t>
            </a:r>
            <a:r>
              <a:rPr lang="en-GB" sz="1200" i="1" dirty="0">
                <a:latin typeface="Calibri"/>
                <a:ea typeface="Calibri"/>
                <a:cs typeface="Calibri"/>
              </a:rPr>
              <a:t>Policing Guidance and Standards</a:t>
            </a:r>
            <a:r>
              <a:rPr lang="en-GB" sz="1200" dirty="0">
                <a:latin typeface="Calibri"/>
                <a:ea typeface="Calibri"/>
                <a:cs typeface="Calibri"/>
              </a:rPr>
              <a:t>. Available at: </a:t>
            </a:r>
            <a:r>
              <a:rPr lang="en-GB" sz="1200" dirty="0">
                <a:latin typeface="Calibri"/>
                <a:ea typeface="Calibri"/>
                <a:cs typeface="Calibri"/>
                <a:hlinkClick r:id="rId7"/>
              </a:rPr>
              <a:t>https://www.npcc.police.uk</a:t>
            </a:r>
            <a:r>
              <a:rPr lang="en-GB" sz="1200">
                <a:latin typeface="Calibri"/>
                <a:ea typeface="Calibri"/>
                <a:cs typeface="Calibri"/>
              </a:rPr>
              <a:t> (Accessed: 11 March 2026).</a:t>
            </a:r>
            <a:endParaRPr lang="en-GB"/>
          </a:p>
          <a:p>
            <a:pPr marL="0" indent="0">
              <a:buNone/>
            </a:pPr>
            <a:r>
              <a:rPr lang="en-GB" sz="1200" dirty="0">
                <a:latin typeface="Calibri"/>
                <a:ea typeface="Calibri"/>
                <a:cs typeface="Calibri"/>
              </a:rPr>
              <a:t> UK Parliament (2023) </a:t>
            </a:r>
            <a:r>
              <a:rPr lang="en-GB" sz="1200" i="1" dirty="0">
                <a:latin typeface="Calibri"/>
                <a:ea typeface="Calibri"/>
                <a:cs typeface="Calibri"/>
              </a:rPr>
              <a:t>Police detention and suspects’ rights</a:t>
            </a:r>
            <a:r>
              <a:rPr lang="en-GB" sz="1200" dirty="0">
                <a:latin typeface="Calibri"/>
                <a:ea typeface="Calibri"/>
                <a:cs typeface="Calibri"/>
              </a:rPr>
              <a:t>. Available at: </a:t>
            </a:r>
            <a:r>
              <a:rPr lang="en-GB" sz="1200" dirty="0">
                <a:latin typeface="Calibri"/>
                <a:ea typeface="Calibri"/>
                <a:cs typeface="Calibri"/>
                <a:hlinkClick r:id="rId8"/>
              </a:rPr>
              <a:t>https://www.parliament.uk</a:t>
            </a:r>
            <a:r>
              <a:rPr lang="en-GB" sz="1200">
                <a:latin typeface="Calibri"/>
                <a:ea typeface="Calibri"/>
                <a:cs typeface="Calibri"/>
              </a:rPr>
              <a:t> (Accessed: 12 March 2026).</a:t>
            </a:r>
            <a:endParaRPr lang="en-GB" sz="1200">
              <a:latin typeface="Gill Sans MT" panose="020B0502020104020203"/>
              <a:ea typeface="Calibri"/>
              <a:cs typeface="Calibri"/>
            </a:endParaRPr>
          </a:p>
          <a:p>
            <a:pPr marL="0" indent="0">
              <a:buNone/>
            </a:pPr>
            <a:r>
              <a:rPr lang="en-GB" sz="1200">
                <a:latin typeface="Calibri"/>
                <a:ea typeface="Calibri"/>
                <a:cs typeface="Calibri"/>
              </a:rPr>
              <a:t> Liberty</a:t>
            </a:r>
            <a:r>
              <a:rPr lang="en-GB" sz="1200" dirty="0">
                <a:latin typeface="Calibri"/>
                <a:ea typeface="Calibri"/>
                <a:cs typeface="Calibri"/>
              </a:rPr>
              <a:t> (2023) </a:t>
            </a:r>
            <a:r>
              <a:rPr lang="en-GB" sz="1200" i="1" dirty="0">
                <a:latin typeface="Calibri"/>
                <a:ea typeface="Calibri"/>
                <a:cs typeface="Calibri"/>
              </a:rPr>
              <a:t>Your rights when arrested</a:t>
            </a:r>
            <a:r>
              <a:rPr lang="en-GB" sz="1200" dirty="0">
                <a:latin typeface="Calibri"/>
                <a:ea typeface="Calibri"/>
                <a:cs typeface="Calibri"/>
              </a:rPr>
              <a:t>. Available at: </a:t>
            </a:r>
            <a:r>
              <a:rPr lang="en-GB" sz="1200" dirty="0">
                <a:latin typeface="Calibri"/>
                <a:ea typeface="Calibri"/>
                <a:cs typeface="Calibri"/>
                <a:hlinkClick r:id="rId9"/>
              </a:rPr>
              <a:t>https://www.libertyhumanrights.org.uk</a:t>
            </a:r>
            <a:r>
              <a:rPr lang="en-GB" sz="1200">
                <a:latin typeface="Calibri"/>
                <a:ea typeface="Calibri"/>
                <a:cs typeface="Calibri"/>
              </a:rPr>
              <a:t> (Accessed: 13 March </a:t>
            </a:r>
            <a:r>
              <a:rPr lang="en-GB" sz="1200" dirty="0">
                <a:latin typeface="Calibri"/>
                <a:ea typeface="Calibri"/>
                <a:cs typeface="Calibri"/>
              </a:rPr>
              <a:t>2026).</a:t>
            </a:r>
            <a:endParaRPr lang="en-GB" sz="1200">
              <a:latin typeface="Gill Sans MT" panose="020B0502020104020203"/>
              <a:ea typeface="Calibri"/>
              <a:cs typeface="Calibri"/>
            </a:endParaRPr>
          </a:p>
          <a:p>
            <a:pPr marL="0" indent="0">
              <a:buNone/>
            </a:pPr>
            <a:r>
              <a:rPr lang="en-GB" sz="1200" dirty="0">
                <a:latin typeface="Calibri"/>
                <a:ea typeface="Calibri"/>
                <a:cs typeface="Calibri"/>
              </a:rPr>
              <a:t>Youth Justice Board (2023) </a:t>
            </a:r>
            <a:r>
              <a:rPr lang="en-GB" sz="1200" i="1" dirty="0">
                <a:latin typeface="Calibri"/>
                <a:ea typeface="Calibri"/>
                <a:cs typeface="Calibri"/>
              </a:rPr>
              <a:t>Out-of-court disposals and community resolutions</a:t>
            </a:r>
            <a:r>
              <a:rPr lang="en-GB" sz="1200" dirty="0">
                <a:latin typeface="Calibri"/>
                <a:ea typeface="Calibri"/>
                <a:cs typeface="Calibri"/>
              </a:rPr>
              <a:t>. Available at: </a:t>
            </a:r>
            <a:r>
              <a:rPr lang="en-GB" sz="1200" dirty="0">
                <a:latin typeface="Calibri"/>
                <a:ea typeface="Calibri"/>
                <a:cs typeface="Calibri"/>
                <a:hlinkClick r:id="rId10"/>
              </a:rPr>
              <a:t>https://www.gov.uk/government/organisations/youth-justice-board-for-england-and-wales</a:t>
            </a:r>
            <a:r>
              <a:rPr lang="en-GB" sz="1200" dirty="0">
                <a:latin typeface="Calibri"/>
                <a:ea typeface="Calibri"/>
                <a:cs typeface="Calibri"/>
              </a:rPr>
              <a:t> (Accessed: 14 March 2026).</a:t>
            </a:r>
            <a:br>
              <a:rPr lang="en-GB" sz="1200" dirty="0">
                <a:latin typeface="Calibri"/>
                <a:ea typeface="Calibri"/>
                <a:cs typeface="Calibri"/>
              </a:rPr>
            </a:br>
            <a:r>
              <a:rPr lang="en-GB" sz="1200" dirty="0">
                <a:latin typeface="Calibri"/>
                <a:ea typeface="Calibri"/>
                <a:cs typeface="Calibri"/>
              </a:rPr>
              <a:t> Sentencing Council (2024) </a:t>
            </a:r>
            <a:r>
              <a:rPr lang="en-GB" sz="1200" i="1" dirty="0">
                <a:latin typeface="Calibri"/>
                <a:ea typeface="Calibri"/>
                <a:cs typeface="Calibri"/>
              </a:rPr>
              <a:t>Sentencing guidelines and fines</a:t>
            </a:r>
            <a:r>
              <a:rPr lang="en-GB" sz="1200" dirty="0">
                <a:latin typeface="Calibri"/>
                <a:ea typeface="Calibri"/>
                <a:cs typeface="Calibri"/>
              </a:rPr>
              <a:t>. Available at: </a:t>
            </a:r>
            <a:r>
              <a:rPr lang="en-GB" sz="1200" dirty="0">
                <a:latin typeface="Calibri"/>
                <a:ea typeface="Calibri"/>
                <a:cs typeface="Calibri"/>
                <a:hlinkClick r:id="rId11"/>
              </a:rPr>
              <a:t>https://www.sentencingcouncil.org.uk</a:t>
            </a:r>
            <a:r>
              <a:rPr lang="en-GB" sz="1200" dirty="0">
                <a:latin typeface="Calibri"/>
                <a:ea typeface="Calibri"/>
                <a:cs typeface="Calibri"/>
              </a:rPr>
              <a:t> (Accessed: 7 March 2026).</a:t>
            </a:r>
            <a:br>
              <a:rPr lang="en-GB" sz="1200" dirty="0">
                <a:latin typeface="Calibri"/>
                <a:ea typeface="Calibri"/>
                <a:cs typeface="Calibri"/>
              </a:rPr>
            </a:br>
            <a:r>
              <a:rPr lang="en-GB" sz="1200" dirty="0">
                <a:latin typeface="Calibri"/>
                <a:ea typeface="Calibri"/>
                <a:cs typeface="Calibri"/>
              </a:rPr>
              <a:t> Ministry of Justice (2024) </a:t>
            </a:r>
            <a:r>
              <a:rPr lang="en-GB" sz="1200" i="1" dirty="0">
                <a:latin typeface="Calibri"/>
                <a:ea typeface="Calibri"/>
                <a:cs typeface="Calibri"/>
              </a:rPr>
              <a:t>Criminal Justice Statistics Quarterly</a:t>
            </a:r>
            <a:r>
              <a:rPr lang="en-GB" sz="1200" dirty="0">
                <a:latin typeface="Calibri"/>
                <a:ea typeface="Calibri"/>
                <a:cs typeface="Calibri"/>
              </a:rPr>
              <a:t>. Available at: </a:t>
            </a:r>
            <a:r>
              <a:rPr lang="en-GB" sz="1200" dirty="0">
                <a:latin typeface="Calibri"/>
                <a:ea typeface="Calibri"/>
                <a:cs typeface="Calibri"/>
                <a:hlinkClick r:id="rId12"/>
              </a:rPr>
              <a:t>https://www.gov.uk/government/organisations/ministry-of-justice</a:t>
            </a:r>
            <a:r>
              <a:rPr lang="en-GB" sz="1200" dirty="0">
                <a:latin typeface="Calibri"/>
                <a:ea typeface="Calibri"/>
                <a:cs typeface="Calibri"/>
              </a:rPr>
              <a:t> (Accessed: 16 March 2026).</a:t>
            </a:r>
            <a:br>
              <a:rPr lang="en-GB" sz="1200" dirty="0">
                <a:latin typeface="Calibri"/>
                <a:ea typeface="Calibri"/>
                <a:cs typeface="Calibri"/>
              </a:rPr>
            </a:br>
            <a:r>
              <a:rPr lang="en-GB" sz="1200" dirty="0">
                <a:latin typeface="Calibri"/>
                <a:ea typeface="Calibri"/>
                <a:cs typeface="Calibri"/>
              </a:rPr>
              <a:t> Office for National Statistics (2024) </a:t>
            </a:r>
            <a:r>
              <a:rPr lang="en-GB" sz="1200" i="1" dirty="0">
                <a:latin typeface="Calibri"/>
                <a:ea typeface="Calibri"/>
                <a:cs typeface="Calibri"/>
              </a:rPr>
              <a:t>Crime and justice statistics</a:t>
            </a:r>
            <a:r>
              <a:rPr lang="en-GB" sz="1200" dirty="0">
                <a:latin typeface="Calibri"/>
                <a:ea typeface="Calibri"/>
                <a:cs typeface="Calibri"/>
              </a:rPr>
              <a:t>. Available at: </a:t>
            </a:r>
            <a:r>
              <a:rPr lang="en-GB" sz="1200" dirty="0">
                <a:latin typeface="Calibri"/>
                <a:ea typeface="Calibri"/>
                <a:cs typeface="Calibri"/>
                <a:hlinkClick r:id="rId13"/>
              </a:rPr>
              <a:t>https://www.ons.gov.uk</a:t>
            </a:r>
            <a:r>
              <a:rPr lang="en-GB" sz="1200" dirty="0">
                <a:latin typeface="Calibri"/>
                <a:ea typeface="Calibri"/>
                <a:cs typeface="Calibri"/>
              </a:rPr>
              <a:t> (Accessed: 17 March 2026).</a:t>
            </a:r>
            <a:br>
              <a:rPr lang="en-GB" sz="1200" dirty="0">
                <a:latin typeface="Calibri"/>
                <a:ea typeface="Calibri"/>
                <a:cs typeface="Calibri"/>
              </a:rPr>
            </a:br>
            <a:r>
              <a:rPr lang="en-GB" sz="1200" dirty="0">
                <a:latin typeface="Calibri"/>
                <a:ea typeface="Calibri"/>
                <a:cs typeface="Calibri"/>
              </a:rPr>
              <a:t> Redmond-Bate v Director of Public Prosecutions (1999) </a:t>
            </a:r>
            <a:r>
              <a:rPr lang="en-GB" sz="1200" i="1" dirty="0">
                <a:latin typeface="Calibri"/>
                <a:ea typeface="Calibri"/>
                <a:cs typeface="Calibri"/>
              </a:rPr>
              <a:t>High Court (Admin)</a:t>
            </a:r>
            <a:r>
              <a:rPr lang="en-GB" sz="1200" dirty="0">
                <a:latin typeface="Calibri"/>
                <a:ea typeface="Calibri"/>
                <a:cs typeface="Calibri"/>
              </a:rPr>
              <a:t>. Available at: </a:t>
            </a:r>
            <a:r>
              <a:rPr lang="en-GB" sz="1200" dirty="0">
                <a:latin typeface="Calibri"/>
                <a:ea typeface="Calibri"/>
                <a:cs typeface="Calibri"/>
                <a:hlinkClick r:id="rId14"/>
              </a:rPr>
              <a:t>https://www.bailii.org</a:t>
            </a:r>
            <a:r>
              <a:rPr lang="en-GB" sz="1200" dirty="0">
                <a:latin typeface="Calibri"/>
                <a:ea typeface="Calibri"/>
                <a:cs typeface="Calibri"/>
              </a:rPr>
              <a:t> (Accessed: 12 March 2026).</a:t>
            </a:r>
            <a:br>
              <a:rPr lang="en-GB" sz="1200" dirty="0">
                <a:latin typeface="Calibri"/>
                <a:ea typeface="Calibri"/>
                <a:cs typeface="Calibri"/>
              </a:rPr>
            </a:br>
            <a:r>
              <a:rPr lang="en-GB" sz="1200" dirty="0">
                <a:latin typeface="Calibri"/>
                <a:ea typeface="Calibri"/>
                <a:cs typeface="Calibri"/>
              </a:rPr>
              <a:t> Crown Prosecution Service (2023) </a:t>
            </a:r>
            <a:r>
              <a:rPr lang="en-GB" sz="1200" i="1" dirty="0">
                <a:latin typeface="Calibri"/>
                <a:ea typeface="Calibri"/>
                <a:cs typeface="Calibri"/>
              </a:rPr>
              <a:t>The Code for Crown Prosecutors</a:t>
            </a:r>
            <a:r>
              <a:rPr lang="en-GB" sz="1200" dirty="0">
                <a:latin typeface="Calibri"/>
                <a:ea typeface="Calibri"/>
                <a:cs typeface="Calibri"/>
              </a:rPr>
              <a:t>. Available at: </a:t>
            </a:r>
            <a:r>
              <a:rPr lang="en-GB" sz="1200" dirty="0">
                <a:latin typeface="Calibri"/>
                <a:ea typeface="Calibri"/>
                <a:cs typeface="Calibri"/>
                <a:hlinkClick r:id="rId15"/>
              </a:rPr>
              <a:t>https://www.cps.gov.uk/publication/code-crown-prosecutors</a:t>
            </a:r>
            <a:r>
              <a:rPr lang="en-GB" sz="1200" dirty="0">
                <a:latin typeface="Calibri"/>
                <a:ea typeface="Calibri"/>
                <a:cs typeface="Calibri"/>
              </a:rPr>
              <a:t> (Accessed: 13 March 2026).</a:t>
            </a:r>
            <a:br>
              <a:rPr lang="en-GB" sz="1200" dirty="0">
                <a:latin typeface="Calibri"/>
                <a:ea typeface="Calibri"/>
                <a:cs typeface="Calibri"/>
              </a:rPr>
            </a:br>
            <a:r>
              <a:rPr lang="en-GB" sz="1200" dirty="0">
                <a:latin typeface="Calibri"/>
                <a:ea typeface="Calibri"/>
                <a:cs typeface="Calibri"/>
              </a:rPr>
              <a:t> Independent Office for Police Conduct (2023) </a:t>
            </a:r>
            <a:r>
              <a:rPr lang="en-GB" sz="1200" i="1" dirty="0">
                <a:latin typeface="Calibri"/>
                <a:ea typeface="Calibri"/>
                <a:cs typeface="Calibri"/>
              </a:rPr>
              <a:t>Police accountability and complaints</a:t>
            </a:r>
            <a:r>
              <a:rPr lang="en-GB" sz="1200" dirty="0">
                <a:latin typeface="Calibri"/>
                <a:ea typeface="Calibri"/>
                <a:cs typeface="Calibri"/>
              </a:rPr>
              <a:t>. Available at: </a:t>
            </a:r>
            <a:r>
              <a:rPr lang="en-GB" sz="1200" dirty="0">
                <a:latin typeface="Calibri"/>
                <a:ea typeface="Calibri"/>
                <a:cs typeface="Calibri"/>
                <a:hlinkClick r:id="rId16"/>
              </a:rPr>
              <a:t>https://www.policeconduct.gov.uk</a:t>
            </a:r>
            <a:r>
              <a:rPr lang="en-GB" sz="1200" dirty="0">
                <a:latin typeface="Calibri"/>
                <a:ea typeface="Calibri"/>
                <a:cs typeface="Calibri"/>
              </a:rPr>
              <a:t> (Accessed: 10 March 2026).</a:t>
            </a:r>
            <a:br>
              <a:rPr lang="en-GB" sz="1200" dirty="0">
                <a:latin typeface="Calibri"/>
                <a:ea typeface="Calibri"/>
                <a:cs typeface="Calibri"/>
              </a:rPr>
            </a:br>
            <a:r>
              <a:rPr lang="en-GB" sz="1200" dirty="0">
                <a:latin typeface="Calibri"/>
                <a:ea typeface="Calibri"/>
                <a:cs typeface="Calibri"/>
              </a:rPr>
              <a:t> HMICFRS (2023) </a:t>
            </a:r>
            <a:r>
              <a:rPr lang="en-GB" sz="1200" i="1" dirty="0">
                <a:latin typeface="Calibri"/>
                <a:ea typeface="Calibri"/>
                <a:cs typeface="Calibri"/>
              </a:rPr>
              <a:t>Police effectiveness, efficiency and legitimacy reports</a:t>
            </a:r>
            <a:r>
              <a:rPr lang="en-GB" sz="1200" dirty="0">
                <a:latin typeface="Calibri"/>
                <a:ea typeface="Calibri"/>
                <a:cs typeface="Calibri"/>
              </a:rPr>
              <a:t>. Available at: </a:t>
            </a:r>
            <a:r>
              <a:rPr lang="en-GB" sz="1200" dirty="0">
                <a:latin typeface="Calibri"/>
                <a:ea typeface="Calibri"/>
                <a:cs typeface="Calibri"/>
                <a:hlinkClick r:id="rId17"/>
              </a:rPr>
              <a:t>https://www.justiceinspectorates.gov.uk/hmicfrs</a:t>
            </a:r>
            <a:r>
              <a:rPr lang="en-GB" sz="1200" dirty="0">
                <a:latin typeface="Calibri"/>
                <a:ea typeface="Calibri"/>
                <a:cs typeface="Calibri"/>
              </a:rPr>
              <a:t> (Accessed: 10 March 2026).</a:t>
            </a:r>
            <a:endParaRPr lang="en-GB" sz="1200" dirty="0"/>
          </a:p>
          <a:p>
            <a:pPr marL="305435" indent="-305435"/>
            <a:endParaRPr lang="en-GB" sz="1200" dirty="0">
              <a:latin typeface="Calibri"/>
              <a:ea typeface="Calibri"/>
              <a:cs typeface="Calibri"/>
            </a:endParaRPr>
          </a:p>
        </p:txBody>
      </p:sp>
    </p:spTree>
    <p:extLst>
      <p:ext uri="{BB962C8B-B14F-4D97-AF65-F5344CB8AC3E}">
        <p14:creationId xmlns:p14="http://schemas.microsoft.com/office/powerpoint/2010/main" val="358551101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5</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Dividend</vt:lpstr>
      <vt:lpstr>“Evaluate how the introduction of Code G of the Police and Criminal Evidence Act 1984, Codes of Practice, improved the process of dealing with prisoners in a fair and lawful manner.”  </vt:lpstr>
      <vt:lpstr>introduction and Background: Why PACE Was Introduced</vt:lpstr>
      <vt:lpstr>Overview of Code G </vt:lpstr>
      <vt:lpstr>Requirement to Arrest: The Necessity Test (IDCOPLAN) </vt:lpstr>
      <vt:lpstr>Ethical Decision Making in Policing: JPLANE</vt:lpstr>
      <vt:lpstr>Arrest and Detention Procedures</vt:lpstr>
      <vt:lpstr>Alternatives to Arrest</vt:lpstr>
      <vt:lpstr>Case Example</vt:lpstr>
      <vt:lpstr>Role of the Crown Prosecution Service</vt:lpstr>
      <vt:lpstr>Impact and Ongoing Developments</vt:lpstr>
      <vt:lpstr>Evaluate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480</cp:revision>
  <dcterms:created xsi:type="dcterms:W3CDTF">2026-02-13T15:43:31Z</dcterms:created>
  <dcterms:modified xsi:type="dcterms:W3CDTF">2026-03-16T22:36:07Z</dcterms:modified>
</cp:coreProperties>
</file>