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66" r:id="rId9"/>
    <p:sldId id="267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56BBA5-6BF2-4B90-BFB5-09A44730109A}" v="47" dt="2022-05-13T12:51:08.2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86850" autoAdjust="0"/>
  </p:normalViewPr>
  <p:slideViewPr>
    <p:cSldViewPr snapToGrid="0">
      <p:cViewPr varScale="1">
        <p:scale>
          <a:sx n="76" d="100"/>
          <a:sy n="76" d="100"/>
        </p:scale>
        <p:origin x="11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n Ayre" userId="bb5ac588d936b219" providerId="LiveId" clId="{8D56BBA5-6BF2-4B90-BFB5-09A44730109A}"/>
    <pc:docChg chg="undo custSel addSld delSld modSld sldOrd modMainMaster">
      <pc:chgData name="Erin Ayre" userId="bb5ac588d936b219" providerId="LiveId" clId="{8D56BBA5-6BF2-4B90-BFB5-09A44730109A}" dt="2022-05-13T13:28:57.734" v="1875" actId="27636"/>
      <pc:docMkLst>
        <pc:docMk/>
      </pc:docMkLst>
      <pc:sldChg chg="addSp delSp modSp mod modTransition setBg addAnim delAnim">
        <pc:chgData name="Erin Ayre" userId="bb5ac588d936b219" providerId="LiveId" clId="{8D56BBA5-6BF2-4B90-BFB5-09A44730109A}" dt="2022-05-13T10:39:32.348" v="594"/>
        <pc:sldMkLst>
          <pc:docMk/>
          <pc:sldMk cId="2411067313" sldId="256"/>
        </pc:sldMkLst>
        <pc:spChg chg="mod">
          <ac:chgData name="Erin Ayre" userId="bb5ac588d936b219" providerId="LiveId" clId="{8D56BBA5-6BF2-4B90-BFB5-09A44730109A}" dt="2022-05-13T10:36:59.427" v="577" actId="26606"/>
          <ac:spMkLst>
            <pc:docMk/>
            <pc:sldMk cId="2411067313" sldId="256"/>
            <ac:spMk id="2" creationId="{8A649AA7-27DB-4139-80B5-0A1BE2EC461C}"/>
          </ac:spMkLst>
        </pc:spChg>
        <pc:spChg chg="mod">
          <ac:chgData name="Erin Ayre" userId="bb5ac588d936b219" providerId="LiveId" clId="{8D56BBA5-6BF2-4B90-BFB5-09A44730109A}" dt="2022-05-13T10:36:59.427" v="577" actId="26606"/>
          <ac:spMkLst>
            <pc:docMk/>
            <pc:sldMk cId="2411067313" sldId="256"/>
            <ac:spMk id="3" creationId="{64B747C5-EA4A-447F-998C-27AF1760783F}"/>
          </ac:spMkLst>
        </pc:spChg>
        <pc:spChg chg="add del">
          <ac:chgData name="Erin Ayre" userId="bb5ac588d936b219" providerId="LiveId" clId="{8D56BBA5-6BF2-4B90-BFB5-09A44730109A}" dt="2022-05-13T10:36:59.396" v="576" actId="26606"/>
          <ac:spMkLst>
            <pc:docMk/>
            <pc:sldMk cId="2411067313" sldId="256"/>
            <ac:spMk id="9" creationId="{E58348C3-6249-4952-AA86-C63DB35EA9F2}"/>
          </ac:spMkLst>
        </pc:spChg>
        <pc:spChg chg="add">
          <ac:chgData name="Erin Ayre" userId="bb5ac588d936b219" providerId="LiveId" clId="{8D56BBA5-6BF2-4B90-BFB5-09A44730109A}" dt="2022-05-13T10:36:59.427" v="577" actId="26606"/>
          <ac:spMkLst>
            <pc:docMk/>
            <pc:sldMk cId="2411067313" sldId="256"/>
            <ac:spMk id="10" creationId="{260615AE-7DBC-4FF7-9107-9FE957695B02}"/>
          </ac:spMkLst>
        </pc:spChg>
        <pc:grpChg chg="add del">
          <ac:chgData name="Erin Ayre" userId="bb5ac588d936b219" providerId="LiveId" clId="{8D56BBA5-6BF2-4B90-BFB5-09A44730109A}" dt="2022-05-13T10:36:59.396" v="576" actId="26606"/>
          <ac:grpSpMkLst>
            <pc:docMk/>
            <pc:sldMk cId="2411067313" sldId="256"/>
            <ac:grpSpMk id="11" creationId="{DE6174AD-DBB0-43E6-98C2-738DB3A15244}"/>
          </ac:grpSpMkLst>
        </pc:grpChg>
        <pc:picChg chg="add del">
          <ac:chgData name="Erin Ayre" userId="bb5ac588d936b219" providerId="LiveId" clId="{8D56BBA5-6BF2-4B90-BFB5-09A44730109A}" dt="2022-05-13T10:36:59.396" v="576" actId="26606"/>
          <ac:picMkLst>
            <pc:docMk/>
            <pc:sldMk cId="2411067313" sldId="256"/>
            <ac:picMk id="5" creationId="{1F387B7D-983C-3F52-AEAB-7AAB598DD623}"/>
          </ac:picMkLst>
        </pc:picChg>
        <pc:picChg chg="add">
          <ac:chgData name="Erin Ayre" userId="bb5ac588d936b219" providerId="LiveId" clId="{8D56BBA5-6BF2-4B90-BFB5-09A44730109A}" dt="2022-05-13T10:36:59.427" v="577" actId="26606"/>
          <ac:picMkLst>
            <pc:docMk/>
            <pc:sldMk cId="2411067313" sldId="256"/>
            <ac:picMk id="7" creationId="{F8929A78-90D4-EE93-DEC3-9C19AAA32C5B}"/>
          </ac:picMkLst>
        </pc:picChg>
      </pc:sldChg>
      <pc:sldChg chg="addSp delSp modSp new mod modTransition">
        <pc:chgData name="Erin Ayre" userId="bb5ac588d936b219" providerId="LiveId" clId="{8D56BBA5-6BF2-4B90-BFB5-09A44730109A}" dt="2022-05-13T10:39:32.348" v="594"/>
        <pc:sldMkLst>
          <pc:docMk/>
          <pc:sldMk cId="1041252349" sldId="257"/>
        </pc:sldMkLst>
        <pc:spChg chg="mod">
          <ac:chgData name="Erin Ayre" userId="bb5ac588d936b219" providerId="LiveId" clId="{8D56BBA5-6BF2-4B90-BFB5-09A44730109A}" dt="2022-05-12T21:51:31.509" v="241" actId="313"/>
          <ac:spMkLst>
            <pc:docMk/>
            <pc:sldMk cId="1041252349" sldId="257"/>
            <ac:spMk id="2" creationId="{06F5C676-B459-41C2-AF16-B76938453EB5}"/>
          </ac:spMkLst>
        </pc:spChg>
        <pc:spChg chg="del mod">
          <ac:chgData name="Erin Ayre" userId="bb5ac588d936b219" providerId="LiveId" clId="{8D56BBA5-6BF2-4B90-BFB5-09A44730109A}" dt="2022-05-13T10:14:23.604" v="408" actId="26606"/>
          <ac:spMkLst>
            <pc:docMk/>
            <pc:sldMk cId="1041252349" sldId="257"/>
            <ac:spMk id="3" creationId="{249A7B64-D2E8-41A5-804D-39FB6C13875E}"/>
          </ac:spMkLst>
        </pc:spChg>
        <pc:graphicFrameChg chg="add mod">
          <ac:chgData name="Erin Ayre" userId="bb5ac588d936b219" providerId="LiveId" clId="{8D56BBA5-6BF2-4B90-BFB5-09A44730109A}" dt="2022-05-13T10:18:31.032" v="434"/>
          <ac:graphicFrameMkLst>
            <pc:docMk/>
            <pc:sldMk cId="1041252349" sldId="257"/>
            <ac:graphicFrameMk id="7" creationId="{FAD7D6D7-627D-9817-0366-C489F5A6CFC2}"/>
          </ac:graphicFrameMkLst>
        </pc:graphicFrameChg>
        <pc:picChg chg="add del mod">
          <ac:chgData name="Erin Ayre" userId="bb5ac588d936b219" providerId="LiveId" clId="{8D56BBA5-6BF2-4B90-BFB5-09A44730109A}" dt="2022-05-13T10:16:37.920" v="412" actId="478"/>
          <ac:picMkLst>
            <pc:docMk/>
            <pc:sldMk cId="1041252349" sldId="257"/>
            <ac:picMk id="5" creationId="{33763C3B-1F5A-4ECA-8906-AA73D02395C8}"/>
          </ac:picMkLst>
        </pc:picChg>
      </pc:sldChg>
      <pc:sldChg chg="modSp new mod modTransition">
        <pc:chgData name="Erin Ayre" userId="bb5ac588d936b219" providerId="LiveId" clId="{8D56BBA5-6BF2-4B90-BFB5-09A44730109A}" dt="2022-05-13T12:20:05.529" v="1408" actId="313"/>
        <pc:sldMkLst>
          <pc:docMk/>
          <pc:sldMk cId="375274784" sldId="258"/>
        </pc:sldMkLst>
        <pc:spChg chg="mod">
          <ac:chgData name="Erin Ayre" userId="bb5ac588d936b219" providerId="LiveId" clId="{8D56BBA5-6BF2-4B90-BFB5-09A44730109A}" dt="2022-05-13T10:19:11.586" v="444" actId="1076"/>
          <ac:spMkLst>
            <pc:docMk/>
            <pc:sldMk cId="375274784" sldId="258"/>
            <ac:spMk id="2" creationId="{5B2B0DBB-4C2D-4FA6-841E-A1DCD62C8570}"/>
          </ac:spMkLst>
        </pc:spChg>
        <pc:spChg chg="mod">
          <ac:chgData name="Erin Ayre" userId="bb5ac588d936b219" providerId="LiveId" clId="{8D56BBA5-6BF2-4B90-BFB5-09A44730109A}" dt="2022-05-13T12:20:05.529" v="1408" actId="313"/>
          <ac:spMkLst>
            <pc:docMk/>
            <pc:sldMk cId="375274784" sldId="258"/>
            <ac:spMk id="3" creationId="{86905687-0157-4EE7-9D86-7E489C45CE3B}"/>
          </ac:spMkLst>
        </pc:spChg>
      </pc:sldChg>
      <pc:sldChg chg="addSp delSp modSp new mod modTransition setBg modNotesTx">
        <pc:chgData name="Erin Ayre" userId="bb5ac588d936b219" providerId="LiveId" clId="{8D56BBA5-6BF2-4B90-BFB5-09A44730109A}" dt="2022-05-13T12:51:08.235" v="1711" actId="20577"/>
        <pc:sldMkLst>
          <pc:docMk/>
          <pc:sldMk cId="3554775503" sldId="259"/>
        </pc:sldMkLst>
        <pc:spChg chg="mod">
          <ac:chgData name="Erin Ayre" userId="bb5ac588d936b219" providerId="LiveId" clId="{8D56BBA5-6BF2-4B90-BFB5-09A44730109A}" dt="2022-05-13T12:39:17.803" v="1438" actId="26606"/>
          <ac:spMkLst>
            <pc:docMk/>
            <pc:sldMk cId="3554775503" sldId="259"/>
            <ac:spMk id="2" creationId="{41DA6335-9C7A-49BC-9C63-13174F303DD0}"/>
          </ac:spMkLst>
        </pc:spChg>
        <pc:spChg chg="add del mod">
          <ac:chgData name="Erin Ayre" userId="bb5ac588d936b219" providerId="LiveId" clId="{8D56BBA5-6BF2-4B90-BFB5-09A44730109A}" dt="2022-05-13T12:39:17.803" v="1438" actId="26606"/>
          <ac:spMkLst>
            <pc:docMk/>
            <pc:sldMk cId="3554775503" sldId="259"/>
            <ac:spMk id="3" creationId="{07E915AB-092A-4D53-9B37-5BE4675851E4}"/>
          </ac:spMkLst>
        </pc:spChg>
        <pc:graphicFrameChg chg="add del">
          <ac:chgData name="Erin Ayre" userId="bb5ac588d936b219" providerId="LiveId" clId="{8D56BBA5-6BF2-4B90-BFB5-09A44730109A}" dt="2022-05-13T12:38:29.650" v="1422" actId="26606"/>
          <ac:graphicFrameMkLst>
            <pc:docMk/>
            <pc:sldMk cId="3554775503" sldId="259"/>
            <ac:graphicFrameMk id="5" creationId="{CC0AEDCF-8DA2-75D6-9019-7518738C2697}"/>
          </ac:graphicFrameMkLst>
        </pc:graphicFrameChg>
        <pc:graphicFrameChg chg="add mod">
          <ac:chgData name="Erin Ayre" userId="bb5ac588d936b219" providerId="LiveId" clId="{8D56BBA5-6BF2-4B90-BFB5-09A44730109A}" dt="2022-05-13T12:51:08.235" v="1711" actId="20577"/>
          <ac:graphicFrameMkLst>
            <pc:docMk/>
            <pc:sldMk cId="3554775503" sldId="259"/>
            <ac:graphicFrameMk id="6" creationId="{6FD32929-8568-888E-A315-FA8629B0EDE2}"/>
          </ac:graphicFrameMkLst>
        </pc:graphicFrameChg>
      </pc:sldChg>
      <pc:sldChg chg="addSp delSp modSp new mod modTransition setBg">
        <pc:chgData name="Erin Ayre" userId="bb5ac588d936b219" providerId="LiveId" clId="{8D56BBA5-6BF2-4B90-BFB5-09A44730109A}" dt="2022-05-13T12:11:29.329" v="1297" actId="26606"/>
        <pc:sldMkLst>
          <pc:docMk/>
          <pc:sldMk cId="1567250576" sldId="260"/>
        </pc:sldMkLst>
        <pc:spChg chg="mod">
          <ac:chgData name="Erin Ayre" userId="bb5ac588d936b219" providerId="LiveId" clId="{8D56BBA5-6BF2-4B90-BFB5-09A44730109A}" dt="2022-05-13T12:11:29.329" v="1297" actId="26606"/>
          <ac:spMkLst>
            <pc:docMk/>
            <pc:sldMk cId="1567250576" sldId="260"/>
            <ac:spMk id="2" creationId="{77FB1442-D15E-46A6-B04C-410C0A8078A8}"/>
          </ac:spMkLst>
        </pc:spChg>
        <pc:spChg chg="del mod">
          <ac:chgData name="Erin Ayre" userId="bb5ac588d936b219" providerId="LiveId" clId="{8D56BBA5-6BF2-4B90-BFB5-09A44730109A}" dt="2022-05-13T12:11:29.329" v="1297" actId="26606"/>
          <ac:spMkLst>
            <pc:docMk/>
            <pc:sldMk cId="1567250576" sldId="260"/>
            <ac:spMk id="3" creationId="{12B9C494-10C3-44D5-A9C4-F2A3D101BFCB}"/>
          </ac:spMkLst>
        </pc:spChg>
        <pc:spChg chg="add">
          <ac:chgData name="Erin Ayre" userId="bb5ac588d936b219" providerId="LiveId" clId="{8D56BBA5-6BF2-4B90-BFB5-09A44730109A}" dt="2022-05-13T12:11:29.329" v="1297" actId="26606"/>
          <ac:spMkLst>
            <pc:docMk/>
            <pc:sldMk cId="1567250576" sldId="260"/>
            <ac:spMk id="9" creationId="{BED1B64B-251E-446A-A285-6626C4EC010D}"/>
          </ac:spMkLst>
        </pc:spChg>
        <pc:spChg chg="add">
          <ac:chgData name="Erin Ayre" userId="bb5ac588d936b219" providerId="LiveId" clId="{8D56BBA5-6BF2-4B90-BFB5-09A44730109A}" dt="2022-05-13T12:11:29.329" v="1297" actId="26606"/>
          <ac:spMkLst>
            <pc:docMk/>
            <pc:sldMk cId="1567250576" sldId="260"/>
            <ac:spMk id="19" creationId="{A27AE693-58E8-48BC-8ED0-568ABFEABB35}"/>
          </ac:spMkLst>
        </pc:spChg>
        <pc:grpChg chg="add">
          <ac:chgData name="Erin Ayre" userId="bb5ac588d936b219" providerId="LiveId" clId="{8D56BBA5-6BF2-4B90-BFB5-09A44730109A}" dt="2022-05-13T12:11:29.329" v="1297" actId="26606"/>
          <ac:grpSpMkLst>
            <pc:docMk/>
            <pc:sldMk cId="1567250576" sldId="260"/>
            <ac:grpSpMk id="11" creationId="{CD02B5D1-60D4-4D5B-AFD9-C986E227431B}"/>
          </ac:grpSpMkLst>
        </pc:grpChg>
        <pc:graphicFrameChg chg="add">
          <ac:chgData name="Erin Ayre" userId="bb5ac588d936b219" providerId="LiveId" clId="{8D56BBA5-6BF2-4B90-BFB5-09A44730109A}" dt="2022-05-13T12:11:29.329" v="1297" actId="26606"/>
          <ac:graphicFrameMkLst>
            <pc:docMk/>
            <pc:sldMk cId="1567250576" sldId="260"/>
            <ac:graphicFrameMk id="5" creationId="{27315918-4AC0-E314-003C-FCED6D6C5CBC}"/>
          </ac:graphicFrameMkLst>
        </pc:graphicFrameChg>
      </pc:sldChg>
      <pc:sldChg chg="modSp new mod modTransition">
        <pc:chgData name="Erin Ayre" userId="bb5ac588d936b219" providerId="LiveId" clId="{8D56BBA5-6BF2-4B90-BFB5-09A44730109A}" dt="2022-05-13T13:19:00.045" v="1851" actId="20577"/>
        <pc:sldMkLst>
          <pc:docMk/>
          <pc:sldMk cId="1945501189" sldId="261"/>
        </pc:sldMkLst>
        <pc:spChg chg="mod">
          <ac:chgData name="Erin Ayre" userId="bb5ac588d936b219" providerId="LiveId" clId="{8D56BBA5-6BF2-4B90-BFB5-09A44730109A}" dt="2022-05-13T13:19:00.045" v="1851" actId="20577"/>
          <ac:spMkLst>
            <pc:docMk/>
            <pc:sldMk cId="1945501189" sldId="261"/>
            <ac:spMk id="2" creationId="{38647610-DCA2-4EED-A67C-5C100BC6CF2D}"/>
          </ac:spMkLst>
        </pc:spChg>
        <pc:spChg chg="mod">
          <ac:chgData name="Erin Ayre" userId="bb5ac588d936b219" providerId="LiveId" clId="{8D56BBA5-6BF2-4B90-BFB5-09A44730109A}" dt="2022-05-13T13:18:53.429" v="1836" actId="27636"/>
          <ac:spMkLst>
            <pc:docMk/>
            <pc:sldMk cId="1945501189" sldId="261"/>
            <ac:spMk id="3" creationId="{A062BBEE-894E-4130-8094-161F514F6949}"/>
          </ac:spMkLst>
        </pc:spChg>
      </pc:sldChg>
      <pc:sldChg chg="modSp new del mod modTransition">
        <pc:chgData name="Erin Ayre" userId="bb5ac588d936b219" providerId="LiveId" clId="{8D56BBA5-6BF2-4B90-BFB5-09A44730109A}" dt="2022-05-13T12:40:40.740" v="1470" actId="47"/>
        <pc:sldMkLst>
          <pc:docMk/>
          <pc:sldMk cId="4274777552" sldId="262"/>
        </pc:sldMkLst>
        <pc:spChg chg="mod">
          <ac:chgData name="Erin Ayre" userId="bb5ac588d936b219" providerId="LiveId" clId="{8D56BBA5-6BF2-4B90-BFB5-09A44730109A}" dt="2022-05-12T21:49:30.569" v="197" actId="20577"/>
          <ac:spMkLst>
            <pc:docMk/>
            <pc:sldMk cId="4274777552" sldId="262"/>
            <ac:spMk id="2" creationId="{AB22924A-9D54-4DA1-B634-6BF9BFF9995D}"/>
          </ac:spMkLst>
        </pc:spChg>
      </pc:sldChg>
      <pc:sldChg chg="addSp delSp modSp new mod modTransition modClrScheme chgLayout">
        <pc:chgData name="Erin Ayre" userId="bb5ac588d936b219" providerId="LiveId" clId="{8D56BBA5-6BF2-4B90-BFB5-09A44730109A}" dt="2022-05-13T10:39:32.348" v="594"/>
        <pc:sldMkLst>
          <pc:docMk/>
          <pc:sldMk cId="3422252185" sldId="263"/>
        </pc:sldMkLst>
        <pc:spChg chg="del mod ord">
          <ac:chgData name="Erin Ayre" userId="bb5ac588d936b219" providerId="LiveId" clId="{8D56BBA5-6BF2-4B90-BFB5-09A44730109A}" dt="2022-05-12T21:49:51.617" v="198" actId="700"/>
          <ac:spMkLst>
            <pc:docMk/>
            <pc:sldMk cId="3422252185" sldId="263"/>
            <ac:spMk id="2" creationId="{0FEA989D-6E71-4B7C-9F8D-FAB0301235E3}"/>
          </ac:spMkLst>
        </pc:spChg>
        <pc:spChg chg="del mod ord">
          <ac:chgData name="Erin Ayre" userId="bb5ac588d936b219" providerId="LiveId" clId="{8D56BBA5-6BF2-4B90-BFB5-09A44730109A}" dt="2022-05-12T21:49:51.617" v="198" actId="700"/>
          <ac:spMkLst>
            <pc:docMk/>
            <pc:sldMk cId="3422252185" sldId="263"/>
            <ac:spMk id="3" creationId="{479B3A80-3B4B-4FEF-BBF0-96446E6F6086}"/>
          </ac:spMkLst>
        </pc:spChg>
        <pc:spChg chg="add mod ord">
          <ac:chgData name="Erin Ayre" userId="bb5ac588d936b219" providerId="LiveId" clId="{8D56BBA5-6BF2-4B90-BFB5-09A44730109A}" dt="2022-05-12T21:50:31.326" v="233" actId="403"/>
          <ac:spMkLst>
            <pc:docMk/>
            <pc:sldMk cId="3422252185" sldId="263"/>
            <ac:spMk id="4" creationId="{08036A1D-B7A7-4F95-A23E-B5654742FF9D}"/>
          </ac:spMkLst>
        </pc:spChg>
        <pc:spChg chg="add del mod ord">
          <ac:chgData name="Erin Ayre" userId="bb5ac588d936b219" providerId="LiveId" clId="{8D56BBA5-6BF2-4B90-BFB5-09A44730109A}" dt="2022-05-12T21:50:06.974" v="199" actId="478"/>
          <ac:spMkLst>
            <pc:docMk/>
            <pc:sldMk cId="3422252185" sldId="263"/>
            <ac:spMk id="5" creationId="{0BC2071A-336B-4B30-8E26-F8D49C543BAE}"/>
          </ac:spMkLst>
        </pc:spChg>
      </pc:sldChg>
      <pc:sldChg chg="new del">
        <pc:chgData name="Erin Ayre" userId="bb5ac588d936b219" providerId="LiveId" clId="{8D56BBA5-6BF2-4B90-BFB5-09A44730109A}" dt="2022-05-12T21:50:35.503" v="234" actId="47"/>
        <pc:sldMkLst>
          <pc:docMk/>
          <pc:sldMk cId="3046621515" sldId="264"/>
        </pc:sldMkLst>
      </pc:sldChg>
      <pc:sldChg chg="delSp modSp new mod ord modTransition">
        <pc:chgData name="Erin Ayre" userId="bb5ac588d936b219" providerId="LiveId" clId="{8D56BBA5-6BF2-4B90-BFB5-09A44730109A}" dt="2022-05-13T12:55:29.341" v="1749" actId="12"/>
        <pc:sldMkLst>
          <pc:docMk/>
          <pc:sldMk cId="3322302363" sldId="265"/>
        </pc:sldMkLst>
        <pc:spChg chg="mod">
          <ac:chgData name="Erin Ayre" userId="bb5ac588d936b219" providerId="LiveId" clId="{8D56BBA5-6BF2-4B90-BFB5-09A44730109A}" dt="2022-05-12T21:48:22.834" v="175"/>
          <ac:spMkLst>
            <pc:docMk/>
            <pc:sldMk cId="3322302363" sldId="265"/>
            <ac:spMk id="2" creationId="{C041CA26-BE66-4F84-976B-4A978EAB8DD1}"/>
          </ac:spMkLst>
        </pc:spChg>
        <pc:spChg chg="mod">
          <ac:chgData name="Erin Ayre" userId="bb5ac588d936b219" providerId="LiveId" clId="{8D56BBA5-6BF2-4B90-BFB5-09A44730109A}" dt="2022-05-13T12:55:29.341" v="1749" actId="12"/>
          <ac:spMkLst>
            <pc:docMk/>
            <pc:sldMk cId="3322302363" sldId="265"/>
            <ac:spMk id="3" creationId="{BB05DD55-4082-4DC5-B03F-8E26015DD5E2}"/>
          </ac:spMkLst>
        </pc:spChg>
        <pc:picChg chg="del">
          <ac:chgData name="Erin Ayre" userId="bb5ac588d936b219" providerId="LiveId" clId="{8D56BBA5-6BF2-4B90-BFB5-09A44730109A}" dt="2022-05-13T10:47:15.226" v="685" actId="478"/>
          <ac:picMkLst>
            <pc:docMk/>
            <pc:sldMk cId="3322302363" sldId="265"/>
            <ac:picMk id="4" creationId="{0E4F4E56-FB6F-4503-9191-EE8C7736E76B}"/>
          </ac:picMkLst>
        </pc:picChg>
      </pc:sldChg>
      <pc:sldChg chg="modSp new mod modTransition">
        <pc:chgData name="Erin Ayre" userId="bb5ac588d936b219" providerId="LiveId" clId="{8D56BBA5-6BF2-4B90-BFB5-09A44730109A}" dt="2022-05-13T13:28:53.400" v="1873" actId="27636"/>
        <pc:sldMkLst>
          <pc:docMk/>
          <pc:sldMk cId="2840438831" sldId="266"/>
        </pc:sldMkLst>
        <pc:spChg chg="mod">
          <ac:chgData name="Erin Ayre" userId="bb5ac588d936b219" providerId="LiveId" clId="{8D56BBA5-6BF2-4B90-BFB5-09A44730109A}" dt="2022-05-13T13:28:50.442" v="1871" actId="1076"/>
          <ac:spMkLst>
            <pc:docMk/>
            <pc:sldMk cId="2840438831" sldId="266"/>
            <ac:spMk id="2" creationId="{CF97145E-17C9-41D4-A36D-8AFC2F8ACD80}"/>
          </ac:spMkLst>
        </pc:spChg>
        <pc:spChg chg="mod">
          <ac:chgData name="Erin Ayre" userId="bb5ac588d936b219" providerId="LiveId" clId="{8D56BBA5-6BF2-4B90-BFB5-09A44730109A}" dt="2022-05-13T13:28:53.400" v="1873" actId="27636"/>
          <ac:spMkLst>
            <pc:docMk/>
            <pc:sldMk cId="2840438831" sldId="266"/>
            <ac:spMk id="3" creationId="{AD207080-8BAE-4EA8-A5AC-E34650BD2296}"/>
          </ac:spMkLst>
        </pc:spChg>
      </pc:sldChg>
      <pc:sldChg chg="modSp add mod">
        <pc:chgData name="Erin Ayre" userId="bb5ac588d936b219" providerId="LiveId" clId="{8D56BBA5-6BF2-4B90-BFB5-09A44730109A}" dt="2022-05-13T13:28:57.734" v="1875" actId="27636"/>
        <pc:sldMkLst>
          <pc:docMk/>
          <pc:sldMk cId="132764548" sldId="267"/>
        </pc:sldMkLst>
        <pc:spChg chg="mod">
          <ac:chgData name="Erin Ayre" userId="bb5ac588d936b219" providerId="LiveId" clId="{8D56BBA5-6BF2-4B90-BFB5-09A44730109A}" dt="2022-05-13T13:28:57.734" v="1875" actId="27636"/>
          <ac:spMkLst>
            <pc:docMk/>
            <pc:sldMk cId="132764548" sldId="267"/>
            <ac:spMk id="3" creationId="{AD207080-8BAE-4EA8-A5AC-E34650BD2296}"/>
          </ac:spMkLst>
        </pc:spChg>
      </pc:sldChg>
      <pc:sldChg chg="modSp add del mod">
        <pc:chgData name="Erin Ayre" userId="bb5ac588d936b219" providerId="LiveId" clId="{8D56BBA5-6BF2-4B90-BFB5-09A44730109A}" dt="2022-05-13T11:53:27.301" v="1271" actId="47"/>
        <pc:sldMkLst>
          <pc:docMk/>
          <pc:sldMk cId="2504496221" sldId="267"/>
        </pc:sldMkLst>
        <pc:spChg chg="mod">
          <ac:chgData name="Erin Ayre" userId="bb5ac588d936b219" providerId="LiveId" clId="{8D56BBA5-6BF2-4B90-BFB5-09A44730109A}" dt="2022-05-13T11:13:58.865" v="1185" actId="20577"/>
          <ac:spMkLst>
            <pc:docMk/>
            <pc:sldMk cId="2504496221" sldId="267"/>
            <ac:spMk id="3" creationId="{BB05DD55-4082-4DC5-B03F-8E26015DD5E2}"/>
          </ac:spMkLst>
        </pc:spChg>
      </pc:sldChg>
      <pc:sldMasterChg chg="modTransition modSldLayout">
        <pc:chgData name="Erin Ayre" userId="bb5ac588d936b219" providerId="LiveId" clId="{8D56BBA5-6BF2-4B90-BFB5-09A44730109A}" dt="2022-05-13T10:39:32.348" v="594"/>
        <pc:sldMasterMkLst>
          <pc:docMk/>
          <pc:sldMasterMk cId="718528770" sldId="2147483660"/>
        </pc:sldMasterMkLst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1015080620" sldId="2147483661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2662683732" sldId="2147483662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2168214778" sldId="2147483663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2537340702" sldId="2147483664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1993876233" sldId="2147483665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746954755" sldId="2147483666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3126706643" sldId="2147483667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1899767777" sldId="2147483668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1633372641" sldId="2147483669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4032729995" sldId="2147483670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975924970" sldId="2147483671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2653188026" sldId="2147483672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2945647911" sldId="2147483673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597893059" sldId="2147483674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3626716202" sldId="2147483675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419421851" sldId="2147483676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3160597847" sldId="214748367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8.svg"/><Relationship Id="rId5" Type="http://schemas.openxmlformats.org/officeDocument/2006/relationships/image" Target="../media/image2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8.svg"/><Relationship Id="rId5" Type="http://schemas.openxmlformats.org/officeDocument/2006/relationships/image" Target="../media/image2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2A6FB2-B5BE-481A-A99D-2865CCEFB7B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3F562B-61C5-44B7-AE26-F2D7B3EF03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Age – 20</a:t>
          </a:r>
          <a:endParaRPr lang="en-US"/>
        </a:p>
      </dgm:t>
    </dgm:pt>
    <dgm:pt modelId="{8C01ACCA-CC5A-47C1-A3F1-68277073D657}" type="parTrans" cxnId="{97B1682D-B387-4E6D-BDD8-080C85E61344}">
      <dgm:prSet/>
      <dgm:spPr/>
      <dgm:t>
        <a:bodyPr/>
        <a:lstStyle/>
        <a:p>
          <a:endParaRPr lang="en-US"/>
        </a:p>
      </dgm:t>
    </dgm:pt>
    <dgm:pt modelId="{069B1145-DBCB-45B8-90F8-C7FAF84A95A8}" type="sibTrans" cxnId="{97B1682D-B387-4E6D-BDD8-080C85E613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E281054-BD59-407D-9DF7-3BE49121C9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Adventure Filmmaking Degree</a:t>
          </a:r>
          <a:endParaRPr lang="en-US"/>
        </a:p>
      </dgm:t>
    </dgm:pt>
    <dgm:pt modelId="{5333B9A6-B341-4925-ACAB-49B42388D160}" type="parTrans" cxnId="{65A6BEFC-FE0F-42A8-9770-581F709D9A4B}">
      <dgm:prSet/>
      <dgm:spPr/>
      <dgm:t>
        <a:bodyPr/>
        <a:lstStyle/>
        <a:p>
          <a:endParaRPr lang="en-US"/>
        </a:p>
      </dgm:t>
    </dgm:pt>
    <dgm:pt modelId="{2B329984-1673-4380-B72D-FCA8F8B5D1AF}" type="sibTrans" cxnId="{65A6BEFC-FE0F-42A8-9770-581F709D9A4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463BB4C-F443-44D9-A3FC-5750FB82B2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Main activity – Hill walking</a:t>
          </a:r>
          <a:endParaRPr lang="en-US"/>
        </a:p>
      </dgm:t>
    </dgm:pt>
    <dgm:pt modelId="{85CB2D1F-5F61-4DA8-8297-6FB531BC9BD1}" type="parTrans" cxnId="{DD819F1F-A7A1-4333-92B1-AF32C9EB704D}">
      <dgm:prSet/>
      <dgm:spPr/>
      <dgm:t>
        <a:bodyPr/>
        <a:lstStyle/>
        <a:p>
          <a:endParaRPr lang="en-US"/>
        </a:p>
      </dgm:t>
    </dgm:pt>
    <dgm:pt modelId="{AC02BE57-6666-40FD-88EC-361919D6956D}" type="sibTrans" cxnId="{DD819F1F-A7A1-4333-92B1-AF32C9EB70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0CFA8BF-F927-4D0F-A902-6765EFFF20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Participating since about 5 years old</a:t>
          </a:r>
          <a:endParaRPr lang="en-US" dirty="0"/>
        </a:p>
      </dgm:t>
    </dgm:pt>
    <dgm:pt modelId="{DF5539BE-2541-4766-9026-4A5A2D43C783}" type="parTrans" cxnId="{79713304-9CC8-45CE-B59A-A45E6E6426E9}">
      <dgm:prSet/>
      <dgm:spPr/>
      <dgm:t>
        <a:bodyPr/>
        <a:lstStyle/>
        <a:p>
          <a:endParaRPr lang="en-US"/>
        </a:p>
      </dgm:t>
    </dgm:pt>
    <dgm:pt modelId="{B873DC56-FD0C-410E-BCC2-C786CAAA0C2B}" type="sibTrans" cxnId="{79713304-9CC8-45CE-B59A-A45E6E6426E9}">
      <dgm:prSet/>
      <dgm:spPr/>
      <dgm:t>
        <a:bodyPr/>
        <a:lstStyle/>
        <a:p>
          <a:endParaRPr lang="en-US"/>
        </a:p>
      </dgm:t>
    </dgm:pt>
    <dgm:pt modelId="{54AA5C9D-1F7A-4882-AF6A-F7785D37B5AE}" type="pres">
      <dgm:prSet presAssocID="{682A6FB2-B5BE-481A-A99D-2865CCEFB7B7}" presName="root" presStyleCnt="0">
        <dgm:presLayoutVars>
          <dgm:dir/>
          <dgm:resizeHandles val="exact"/>
        </dgm:presLayoutVars>
      </dgm:prSet>
      <dgm:spPr/>
    </dgm:pt>
    <dgm:pt modelId="{72476D24-D48E-45F9-A496-1B169F84EFCC}" type="pres">
      <dgm:prSet presAssocID="{682A6FB2-B5BE-481A-A99D-2865CCEFB7B7}" presName="container" presStyleCnt="0">
        <dgm:presLayoutVars>
          <dgm:dir/>
          <dgm:resizeHandles val="exact"/>
        </dgm:presLayoutVars>
      </dgm:prSet>
      <dgm:spPr/>
    </dgm:pt>
    <dgm:pt modelId="{468DABED-3FCC-4223-8884-A90FCB0ED126}" type="pres">
      <dgm:prSet presAssocID="{2A3F562B-61C5-44B7-AE26-F2D7B3EF03B1}" presName="compNode" presStyleCnt="0"/>
      <dgm:spPr/>
    </dgm:pt>
    <dgm:pt modelId="{D49EA252-B973-4BA2-B070-73FE71BEA2D6}" type="pres">
      <dgm:prSet presAssocID="{2A3F562B-61C5-44B7-AE26-F2D7B3EF03B1}" presName="iconBgRect" presStyleLbl="bgShp" presStyleIdx="0" presStyleCnt="4"/>
      <dgm:spPr/>
    </dgm:pt>
    <dgm:pt modelId="{238C4E14-C9E0-4497-82B5-24FBF3FC4E08}" type="pres">
      <dgm:prSet presAssocID="{2A3F562B-61C5-44B7-AE26-F2D7B3EF03B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mily with girl with solid fill"/>
        </a:ext>
      </dgm:extLst>
    </dgm:pt>
    <dgm:pt modelId="{27086C88-4D71-4416-B1B2-BDC326729B9A}" type="pres">
      <dgm:prSet presAssocID="{2A3F562B-61C5-44B7-AE26-F2D7B3EF03B1}" presName="spaceRect" presStyleCnt="0"/>
      <dgm:spPr/>
    </dgm:pt>
    <dgm:pt modelId="{A69CD966-D709-4D93-A9A1-A28EA85E9CEF}" type="pres">
      <dgm:prSet presAssocID="{2A3F562B-61C5-44B7-AE26-F2D7B3EF03B1}" presName="textRect" presStyleLbl="revTx" presStyleIdx="0" presStyleCnt="4">
        <dgm:presLayoutVars>
          <dgm:chMax val="1"/>
          <dgm:chPref val="1"/>
        </dgm:presLayoutVars>
      </dgm:prSet>
      <dgm:spPr/>
    </dgm:pt>
    <dgm:pt modelId="{95537C94-F328-4986-AE04-F7E9C85DCE1C}" type="pres">
      <dgm:prSet presAssocID="{069B1145-DBCB-45B8-90F8-C7FAF84A95A8}" presName="sibTrans" presStyleLbl="sibTrans2D1" presStyleIdx="0" presStyleCnt="0"/>
      <dgm:spPr/>
    </dgm:pt>
    <dgm:pt modelId="{5BA5B04A-A12B-48D3-9081-5124534A13B7}" type="pres">
      <dgm:prSet presAssocID="{AE281054-BD59-407D-9DF7-3BE49121C918}" presName="compNode" presStyleCnt="0"/>
      <dgm:spPr/>
    </dgm:pt>
    <dgm:pt modelId="{66361A83-AB82-49C8-A183-8CC248D775EA}" type="pres">
      <dgm:prSet presAssocID="{AE281054-BD59-407D-9DF7-3BE49121C918}" presName="iconBgRect" presStyleLbl="bgShp" presStyleIdx="1" presStyleCnt="4"/>
      <dgm:spPr/>
    </dgm:pt>
    <dgm:pt modelId="{A744EC47-71EA-40D7-9EFC-482303F198C5}" type="pres">
      <dgm:prSet presAssocID="{AE281054-BD59-407D-9DF7-3BE49121C91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15E35794-68D3-421F-AF3C-325B8DB5700C}" type="pres">
      <dgm:prSet presAssocID="{AE281054-BD59-407D-9DF7-3BE49121C918}" presName="spaceRect" presStyleCnt="0"/>
      <dgm:spPr/>
    </dgm:pt>
    <dgm:pt modelId="{74F2BFF5-D3BC-459E-8AD0-61B929A8CE9E}" type="pres">
      <dgm:prSet presAssocID="{AE281054-BD59-407D-9DF7-3BE49121C918}" presName="textRect" presStyleLbl="revTx" presStyleIdx="1" presStyleCnt="4">
        <dgm:presLayoutVars>
          <dgm:chMax val="1"/>
          <dgm:chPref val="1"/>
        </dgm:presLayoutVars>
      </dgm:prSet>
      <dgm:spPr/>
    </dgm:pt>
    <dgm:pt modelId="{3EC21F92-C9E8-460B-9093-E87A887318AB}" type="pres">
      <dgm:prSet presAssocID="{2B329984-1673-4380-B72D-FCA8F8B5D1AF}" presName="sibTrans" presStyleLbl="sibTrans2D1" presStyleIdx="0" presStyleCnt="0"/>
      <dgm:spPr/>
    </dgm:pt>
    <dgm:pt modelId="{0A1EB280-BAAA-49A6-A3A7-8E5E15B9E9B4}" type="pres">
      <dgm:prSet presAssocID="{7463BB4C-F443-44D9-A3FC-5750FB82B283}" presName="compNode" presStyleCnt="0"/>
      <dgm:spPr/>
    </dgm:pt>
    <dgm:pt modelId="{1AF7589F-AE44-43D8-AFB2-0EE030CBD1FF}" type="pres">
      <dgm:prSet presAssocID="{7463BB4C-F443-44D9-A3FC-5750FB82B283}" presName="iconBgRect" presStyleLbl="bgShp" presStyleIdx="2" presStyleCnt="4"/>
      <dgm:spPr/>
    </dgm:pt>
    <dgm:pt modelId="{C17061EC-2637-46C3-9752-F7F4E75152BA}" type="pres">
      <dgm:prSet presAssocID="{7463BB4C-F443-44D9-A3FC-5750FB82B28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ke"/>
        </a:ext>
      </dgm:extLst>
    </dgm:pt>
    <dgm:pt modelId="{41110E88-4D5E-4A7F-9A4F-7A4FEB613063}" type="pres">
      <dgm:prSet presAssocID="{7463BB4C-F443-44D9-A3FC-5750FB82B283}" presName="spaceRect" presStyleCnt="0"/>
      <dgm:spPr/>
    </dgm:pt>
    <dgm:pt modelId="{E9A3532D-0A64-4396-BBEC-7F2973CAE273}" type="pres">
      <dgm:prSet presAssocID="{7463BB4C-F443-44D9-A3FC-5750FB82B283}" presName="textRect" presStyleLbl="revTx" presStyleIdx="2" presStyleCnt="4">
        <dgm:presLayoutVars>
          <dgm:chMax val="1"/>
          <dgm:chPref val="1"/>
        </dgm:presLayoutVars>
      </dgm:prSet>
      <dgm:spPr/>
    </dgm:pt>
    <dgm:pt modelId="{3582CD17-25ED-4C40-AC8E-140F1A8A9659}" type="pres">
      <dgm:prSet presAssocID="{AC02BE57-6666-40FD-88EC-361919D6956D}" presName="sibTrans" presStyleLbl="sibTrans2D1" presStyleIdx="0" presStyleCnt="0"/>
      <dgm:spPr/>
    </dgm:pt>
    <dgm:pt modelId="{6F9338EC-95BE-4D23-9AF7-A71DB41BECC6}" type="pres">
      <dgm:prSet presAssocID="{70CFA8BF-F927-4D0F-A902-6765EFFF20BF}" presName="compNode" presStyleCnt="0"/>
      <dgm:spPr/>
    </dgm:pt>
    <dgm:pt modelId="{E5C341BE-8409-4769-95CC-6973EAABDF9D}" type="pres">
      <dgm:prSet presAssocID="{70CFA8BF-F927-4D0F-A902-6765EFFF20BF}" presName="iconBgRect" presStyleLbl="bgShp" presStyleIdx="3" presStyleCnt="4"/>
      <dgm:spPr/>
    </dgm:pt>
    <dgm:pt modelId="{18BBDCF2-1B92-4970-A2E5-02BBE976A36F}" type="pres">
      <dgm:prSet presAssocID="{70CFA8BF-F927-4D0F-A902-6765EFFF20B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ild with balloon with solid fill"/>
        </a:ext>
      </dgm:extLst>
    </dgm:pt>
    <dgm:pt modelId="{2E4AB446-3D74-428D-82D9-55B50DDB900C}" type="pres">
      <dgm:prSet presAssocID="{70CFA8BF-F927-4D0F-A902-6765EFFF20BF}" presName="spaceRect" presStyleCnt="0"/>
      <dgm:spPr/>
    </dgm:pt>
    <dgm:pt modelId="{AC331483-8C41-44B9-8027-2EBE8009CC41}" type="pres">
      <dgm:prSet presAssocID="{70CFA8BF-F927-4D0F-A902-6765EFFF20B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9713304-9CC8-45CE-B59A-A45E6E6426E9}" srcId="{682A6FB2-B5BE-481A-A99D-2865CCEFB7B7}" destId="{70CFA8BF-F927-4D0F-A902-6765EFFF20BF}" srcOrd="3" destOrd="0" parTransId="{DF5539BE-2541-4766-9026-4A5A2D43C783}" sibTransId="{B873DC56-FD0C-410E-BCC2-C786CAAA0C2B}"/>
    <dgm:cxn modelId="{4848DD06-D04A-46FD-B336-2CC892337697}" type="presOf" srcId="{682A6FB2-B5BE-481A-A99D-2865CCEFB7B7}" destId="{54AA5C9D-1F7A-4882-AF6A-F7785D37B5AE}" srcOrd="0" destOrd="0" presId="urn:microsoft.com/office/officeart/2018/2/layout/IconCircleList"/>
    <dgm:cxn modelId="{F134B719-AD9A-4611-A6C3-4F69DBF6F957}" type="presOf" srcId="{7463BB4C-F443-44D9-A3FC-5750FB82B283}" destId="{E9A3532D-0A64-4396-BBEC-7F2973CAE273}" srcOrd="0" destOrd="0" presId="urn:microsoft.com/office/officeart/2018/2/layout/IconCircleList"/>
    <dgm:cxn modelId="{DD819F1F-A7A1-4333-92B1-AF32C9EB704D}" srcId="{682A6FB2-B5BE-481A-A99D-2865CCEFB7B7}" destId="{7463BB4C-F443-44D9-A3FC-5750FB82B283}" srcOrd="2" destOrd="0" parTransId="{85CB2D1F-5F61-4DA8-8297-6FB531BC9BD1}" sibTransId="{AC02BE57-6666-40FD-88EC-361919D6956D}"/>
    <dgm:cxn modelId="{6CD60C23-E106-4DD4-A967-C19C44750C70}" type="presOf" srcId="{2B329984-1673-4380-B72D-FCA8F8B5D1AF}" destId="{3EC21F92-C9E8-460B-9093-E87A887318AB}" srcOrd="0" destOrd="0" presId="urn:microsoft.com/office/officeart/2018/2/layout/IconCircleList"/>
    <dgm:cxn modelId="{ED8E032B-D7BB-4B27-A5D2-95482EC7B7DA}" type="presOf" srcId="{70CFA8BF-F927-4D0F-A902-6765EFFF20BF}" destId="{AC331483-8C41-44B9-8027-2EBE8009CC41}" srcOrd="0" destOrd="0" presId="urn:microsoft.com/office/officeart/2018/2/layout/IconCircleList"/>
    <dgm:cxn modelId="{97B1682D-B387-4E6D-BDD8-080C85E61344}" srcId="{682A6FB2-B5BE-481A-A99D-2865CCEFB7B7}" destId="{2A3F562B-61C5-44B7-AE26-F2D7B3EF03B1}" srcOrd="0" destOrd="0" parTransId="{8C01ACCA-CC5A-47C1-A3F1-68277073D657}" sibTransId="{069B1145-DBCB-45B8-90F8-C7FAF84A95A8}"/>
    <dgm:cxn modelId="{BFF77534-55E1-46A6-90BF-2F9DC06605EF}" type="presOf" srcId="{AC02BE57-6666-40FD-88EC-361919D6956D}" destId="{3582CD17-25ED-4C40-AC8E-140F1A8A9659}" srcOrd="0" destOrd="0" presId="urn:microsoft.com/office/officeart/2018/2/layout/IconCircleList"/>
    <dgm:cxn modelId="{D6D5A6B5-87FC-47CD-9362-F32FF0246F0C}" type="presOf" srcId="{AE281054-BD59-407D-9DF7-3BE49121C918}" destId="{74F2BFF5-D3BC-459E-8AD0-61B929A8CE9E}" srcOrd="0" destOrd="0" presId="urn:microsoft.com/office/officeart/2018/2/layout/IconCircleList"/>
    <dgm:cxn modelId="{C1364ED9-24C3-4178-9E30-8848C217CDBD}" type="presOf" srcId="{069B1145-DBCB-45B8-90F8-C7FAF84A95A8}" destId="{95537C94-F328-4986-AE04-F7E9C85DCE1C}" srcOrd="0" destOrd="0" presId="urn:microsoft.com/office/officeart/2018/2/layout/IconCircleList"/>
    <dgm:cxn modelId="{2B5720F5-377D-46AA-BE70-F566C3B5C35B}" type="presOf" srcId="{2A3F562B-61C5-44B7-AE26-F2D7B3EF03B1}" destId="{A69CD966-D709-4D93-A9A1-A28EA85E9CEF}" srcOrd="0" destOrd="0" presId="urn:microsoft.com/office/officeart/2018/2/layout/IconCircleList"/>
    <dgm:cxn modelId="{65A6BEFC-FE0F-42A8-9770-581F709D9A4B}" srcId="{682A6FB2-B5BE-481A-A99D-2865CCEFB7B7}" destId="{AE281054-BD59-407D-9DF7-3BE49121C918}" srcOrd="1" destOrd="0" parTransId="{5333B9A6-B341-4925-ACAB-49B42388D160}" sibTransId="{2B329984-1673-4380-B72D-FCA8F8B5D1AF}"/>
    <dgm:cxn modelId="{FC192F4C-DFAD-4CCF-846F-9FEA00F15C3C}" type="presParOf" srcId="{54AA5C9D-1F7A-4882-AF6A-F7785D37B5AE}" destId="{72476D24-D48E-45F9-A496-1B169F84EFCC}" srcOrd="0" destOrd="0" presId="urn:microsoft.com/office/officeart/2018/2/layout/IconCircleList"/>
    <dgm:cxn modelId="{E4D15CA2-E71F-452B-BCB0-0547E0AA4F98}" type="presParOf" srcId="{72476D24-D48E-45F9-A496-1B169F84EFCC}" destId="{468DABED-3FCC-4223-8884-A90FCB0ED126}" srcOrd="0" destOrd="0" presId="urn:microsoft.com/office/officeart/2018/2/layout/IconCircleList"/>
    <dgm:cxn modelId="{597798F6-F5DD-49A7-9C0C-4B5B23709DA1}" type="presParOf" srcId="{468DABED-3FCC-4223-8884-A90FCB0ED126}" destId="{D49EA252-B973-4BA2-B070-73FE71BEA2D6}" srcOrd="0" destOrd="0" presId="urn:microsoft.com/office/officeart/2018/2/layout/IconCircleList"/>
    <dgm:cxn modelId="{942BC7C5-3001-4E93-8B3A-419DF177CE77}" type="presParOf" srcId="{468DABED-3FCC-4223-8884-A90FCB0ED126}" destId="{238C4E14-C9E0-4497-82B5-24FBF3FC4E08}" srcOrd="1" destOrd="0" presId="urn:microsoft.com/office/officeart/2018/2/layout/IconCircleList"/>
    <dgm:cxn modelId="{95C92F53-C183-454B-A33A-9B608CD719C1}" type="presParOf" srcId="{468DABED-3FCC-4223-8884-A90FCB0ED126}" destId="{27086C88-4D71-4416-B1B2-BDC326729B9A}" srcOrd="2" destOrd="0" presId="urn:microsoft.com/office/officeart/2018/2/layout/IconCircleList"/>
    <dgm:cxn modelId="{BCE582C1-E6FB-401C-8276-9D8A7FFB8435}" type="presParOf" srcId="{468DABED-3FCC-4223-8884-A90FCB0ED126}" destId="{A69CD966-D709-4D93-A9A1-A28EA85E9CEF}" srcOrd="3" destOrd="0" presId="urn:microsoft.com/office/officeart/2018/2/layout/IconCircleList"/>
    <dgm:cxn modelId="{2C88F515-C3B1-4B47-B869-ADB21B07A46D}" type="presParOf" srcId="{72476D24-D48E-45F9-A496-1B169F84EFCC}" destId="{95537C94-F328-4986-AE04-F7E9C85DCE1C}" srcOrd="1" destOrd="0" presId="urn:microsoft.com/office/officeart/2018/2/layout/IconCircleList"/>
    <dgm:cxn modelId="{A4B2CD66-F864-4CD8-8BF4-B62C97B87D59}" type="presParOf" srcId="{72476D24-D48E-45F9-A496-1B169F84EFCC}" destId="{5BA5B04A-A12B-48D3-9081-5124534A13B7}" srcOrd="2" destOrd="0" presId="urn:microsoft.com/office/officeart/2018/2/layout/IconCircleList"/>
    <dgm:cxn modelId="{146BB1BE-9365-4018-98EE-BD15163C6AEB}" type="presParOf" srcId="{5BA5B04A-A12B-48D3-9081-5124534A13B7}" destId="{66361A83-AB82-49C8-A183-8CC248D775EA}" srcOrd="0" destOrd="0" presId="urn:microsoft.com/office/officeart/2018/2/layout/IconCircleList"/>
    <dgm:cxn modelId="{57342E60-9595-4F47-A387-DC76C18B9C5C}" type="presParOf" srcId="{5BA5B04A-A12B-48D3-9081-5124534A13B7}" destId="{A744EC47-71EA-40D7-9EFC-482303F198C5}" srcOrd="1" destOrd="0" presId="urn:microsoft.com/office/officeart/2018/2/layout/IconCircleList"/>
    <dgm:cxn modelId="{364DB87F-C120-4628-9D5A-C8A3A78E0E22}" type="presParOf" srcId="{5BA5B04A-A12B-48D3-9081-5124534A13B7}" destId="{15E35794-68D3-421F-AF3C-325B8DB5700C}" srcOrd="2" destOrd="0" presId="urn:microsoft.com/office/officeart/2018/2/layout/IconCircleList"/>
    <dgm:cxn modelId="{FFB72ACB-E81B-4E5E-939C-8C447CA4DD5D}" type="presParOf" srcId="{5BA5B04A-A12B-48D3-9081-5124534A13B7}" destId="{74F2BFF5-D3BC-459E-8AD0-61B929A8CE9E}" srcOrd="3" destOrd="0" presId="urn:microsoft.com/office/officeart/2018/2/layout/IconCircleList"/>
    <dgm:cxn modelId="{1984C49B-DEBA-416D-B264-18FCD59EDF75}" type="presParOf" srcId="{72476D24-D48E-45F9-A496-1B169F84EFCC}" destId="{3EC21F92-C9E8-460B-9093-E87A887318AB}" srcOrd="3" destOrd="0" presId="urn:microsoft.com/office/officeart/2018/2/layout/IconCircleList"/>
    <dgm:cxn modelId="{42FEF586-22DC-4BE5-8BDE-1E87BCED23EF}" type="presParOf" srcId="{72476D24-D48E-45F9-A496-1B169F84EFCC}" destId="{0A1EB280-BAAA-49A6-A3A7-8E5E15B9E9B4}" srcOrd="4" destOrd="0" presId="urn:microsoft.com/office/officeart/2018/2/layout/IconCircleList"/>
    <dgm:cxn modelId="{1D56205C-E55D-48C6-A652-DBE90B4CC480}" type="presParOf" srcId="{0A1EB280-BAAA-49A6-A3A7-8E5E15B9E9B4}" destId="{1AF7589F-AE44-43D8-AFB2-0EE030CBD1FF}" srcOrd="0" destOrd="0" presId="urn:microsoft.com/office/officeart/2018/2/layout/IconCircleList"/>
    <dgm:cxn modelId="{2C95255A-B791-4DB6-A073-81E06C7FB3C9}" type="presParOf" srcId="{0A1EB280-BAAA-49A6-A3A7-8E5E15B9E9B4}" destId="{C17061EC-2637-46C3-9752-F7F4E75152BA}" srcOrd="1" destOrd="0" presId="urn:microsoft.com/office/officeart/2018/2/layout/IconCircleList"/>
    <dgm:cxn modelId="{6AC6DE4E-3104-4D34-B7FA-0FAEF6856CCC}" type="presParOf" srcId="{0A1EB280-BAAA-49A6-A3A7-8E5E15B9E9B4}" destId="{41110E88-4D5E-4A7F-9A4F-7A4FEB613063}" srcOrd="2" destOrd="0" presId="urn:microsoft.com/office/officeart/2018/2/layout/IconCircleList"/>
    <dgm:cxn modelId="{5449CE5E-554C-4533-9BA4-BFBEF707C5B8}" type="presParOf" srcId="{0A1EB280-BAAA-49A6-A3A7-8E5E15B9E9B4}" destId="{E9A3532D-0A64-4396-BBEC-7F2973CAE273}" srcOrd="3" destOrd="0" presId="urn:microsoft.com/office/officeart/2018/2/layout/IconCircleList"/>
    <dgm:cxn modelId="{0443171F-9308-4787-AC03-E825791B25C4}" type="presParOf" srcId="{72476D24-D48E-45F9-A496-1B169F84EFCC}" destId="{3582CD17-25ED-4C40-AC8E-140F1A8A9659}" srcOrd="5" destOrd="0" presId="urn:microsoft.com/office/officeart/2018/2/layout/IconCircleList"/>
    <dgm:cxn modelId="{E7D4DAA0-6A2C-4522-9EE8-4B91F8059282}" type="presParOf" srcId="{72476D24-D48E-45F9-A496-1B169F84EFCC}" destId="{6F9338EC-95BE-4D23-9AF7-A71DB41BECC6}" srcOrd="6" destOrd="0" presId="urn:microsoft.com/office/officeart/2018/2/layout/IconCircleList"/>
    <dgm:cxn modelId="{6F482C5E-CE60-4398-9D7F-583D6104A9CC}" type="presParOf" srcId="{6F9338EC-95BE-4D23-9AF7-A71DB41BECC6}" destId="{E5C341BE-8409-4769-95CC-6973EAABDF9D}" srcOrd="0" destOrd="0" presId="urn:microsoft.com/office/officeart/2018/2/layout/IconCircleList"/>
    <dgm:cxn modelId="{72610145-9C42-4D41-A5EC-56CD78253491}" type="presParOf" srcId="{6F9338EC-95BE-4D23-9AF7-A71DB41BECC6}" destId="{18BBDCF2-1B92-4970-A2E5-02BBE976A36F}" srcOrd="1" destOrd="0" presId="urn:microsoft.com/office/officeart/2018/2/layout/IconCircleList"/>
    <dgm:cxn modelId="{3B3C3A13-5DFC-454B-8B72-2659979A432C}" type="presParOf" srcId="{6F9338EC-95BE-4D23-9AF7-A71DB41BECC6}" destId="{2E4AB446-3D74-428D-82D9-55B50DDB900C}" srcOrd="2" destOrd="0" presId="urn:microsoft.com/office/officeart/2018/2/layout/IconCircleList"/>
    <dgm:cxn modelId="{51D8A6D3-323D-40D0-87F4-9FFAB8B7CBB4}" type="presParOf" srcId="{6F9338EC-95BE-4D23-9AF7-A71DB41BECC6}" destId="{AC331483-8C41-44B9-8027-2EBE8009CC4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C7B688-0C0C-4E66-9BF4-B1269257379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9C741D8-C223-435C-AC7A-20D124D57E6A}">
      <dgm:prSet/>
      <dgm:spPr/>
      <dgm:t>
        <a:bodyPr/>
        <a:lstStyle/>
        <a:p>
          <a:r>
            <a:rPr lang="en-GB" dirty="0"/>
            <a:t>Social</a:t>
          </a:r>
          <a:endParaRPr lang="en-US" dirty="0"/>
        </a:p>
      </dgm:t>
    </dgm:pt>
    <dgm:pt modelId="{4DCECCBC-7909-49EA-8356-D3EA23F09791}" type="parTrans" cxnId="{028D9B1E-88F3-4877-A0F3-3B6F53B804BC}">
      <dgm:prSet/>
      <dgm:spPr/>
      <dgm:t>
        <a:bodyPr/>
        <a:lstStyle/>
        <a:p>
          <a:endParaRPr lang="en-US"/>
        </a:p>
      </dgm:t>
    </dgm:pt>
    <dgm:pt modelId="{29065521-60BA-4684-B05A-F5D5D8BB483D}" type="sibTrans" cxnId="{028D9B1E-88F3-4877-A0F3-3B6F53B804BC}">
      <dgm:prSet/>
      <dgm:spPr/>
      <dgm:t>
        <a:bodyPr/>
        <a:lstStyle/>
        <a:p>
          <a:endParaRPr lang="en-US"/>
        </a:p>
      </dgm:t>
    </dgm:pt>
    <dgm:pt modelId="{49FC02C6-A88D-4E01-99F4-D38B818586C5}">
      <dgm:prSet/>
      <dgm:spPr/>
      <dgm:t>
        <a:bodyPr/>
        <a:lstStyle/>
        <a:p>
          <a:r>
            <a:rPr lang="en-GB" dirty="0"/>
            <a:t>Mental Health</a:t>
          </a:r>
          <a:endParaRPr lang="en-US" dirty="0"/>
        </a:p>
      </dgm:t>
    </dgm:pt>
    <dgm:pt modelId="{BE0B154B-A635-4164-9B72-3868A8366797}" type="parTrans" cxnId="{88DD3960-1CAA-43D7-8CD3-2E54545A2BA4}">
      <dgm:prSet/>
      <dgm:spPr/>
      <dgm:t>
        <a:bodyPr/>
        <a:lstStyle/>
        <a:p>
          <a:endParaRPr lang="en-US"/>
        </a:p>
      </dgm:t>
    </dgm:pt>
    <dgm:pt modelId="{102428FF-B697-4739-9256-59E82EE9B1F7}" type="sibTrans" cxnId="{88DD3960-1CAA-43D7-8CD3-2E54545A2BA4}">
      <dgm:prSet/>
      <dgm:spPr/>
      <dgm:t>
        <a:bodyPr/>
        <a:lstStyle/>
        <a:p>
          <a:endParaRPr lang="en-US"/>
        </a:p>
      </dgm:t>
    </dgm:pt>
    <dgm:pt modelId="{F488E675-01D0-4392-87AC-212DEDB08139}">
      <dgm:prSet/>
      <dgm:spPr/>
      <dgm:t>
        <a:bodyPr/>
        <a:lstStyle/>
        <a:p>
          <a:r>
            <a:rPr lang="en-GB" dirty="0"/>
            <a:t>Environment  </a:t>
          </a:r>
          <a:endParaRPr lang="en-US" dirty="0"/>
        </a:p>
      </dgm:t>
    </dgm:pt>
    <dgm:pt modelId="{6C34F0E4-D74D-4BB2-A8B8-F9FA2807E9D9}" type="parTrans" cxnId="{13B4DEAF-8B3A-4E9F-9986-E59DB398BE46}">
      <dgm:prSet/>
      <dgm:spPr/>
      <dgm:t>
        <a:bodyPr/>
        <a:lstStyle/>
        <a:p>
          <a:endParaRPr lang="en-US"/>
        </a:p>
      </dgm:t>
    </dgm:pt>
    <dgm:pt modelId="{9B770CD4-D764-40AF-A3E1-27F005B52E5E}" type="sibTrans" cxnId="{13B4DEAF-8B3A-4E9F-9986-E59DB398BE46}">
      <dgm:prSet/>
      <dgm:spPr/>
      <dgm:t>
        <a:bodyPr/>
        <a:lstStyle/>
        <a:p>
          <a:endParaRPr lang="en-US"/>
        </a:p>
      </dgm:t>
    </dgm:pt>
    <dgm:pt modelId="{60F95C59-C1B1-4837-B02C-A9E02F6FCEB3}">
      <dgm:prSet/>
      <dgm:spPr/>
      <dgm:t>
        <a:bodyPr/>
        <a:lstStyle/>
        <a:p>
          <a:r>
            <a:rPr lang="en-GB" dirty="0"/>
            <a:t>Photography/Filmmaking  </a:t>
          </a:r>
          <a:endParaRPr lang="en-US" dirty="0"/>
        </a:p>
      </dgm:t>
    </dgm:pt>
    <dgm:pt modelId="{64B7907D-9BA2-432C-8C20-61B7887895DD}" type="parTrans" cxnId="{E0BC532A-152A-428C-AE90-7520B11E1B6D}">
      <dgm:prSet/>
      <dgm:spPr/>
      <dgm:t>
        <a:bodyPr/>
        <a:lstStyle/>
        <a:p>
          <a:endParaRPr lang="en-US"/>
        </a:p>
      </dgm:t>
    </dgm:pt>
    <dgm:pt modelId="{1EB1C4F6-E4E4-40BA-8BA5-61E2F9035F5B}" type="sibTrans" cxnId="{E0BC532A-152A-428C-AE90-7520B11E1B6D}">
      <dgm:prSet/>
      <dgm:spPr/>
      <dgm:t>
        <a:bodyPr/>
        <a:lstStyle/>
        <a:p>
          <a:endParaRPr lang="en-US"/>
        </a:p>
      </dgm:t>
    </dgm:pt>
    <dgm:pt modelId="{A41EC34F-B1FA-4DFD-9E37-4A903A7E0BE0}">
      <dgm:prSet/>
      <dgm:spPr/>
      <dgm:t>
        <a:bodyPr/>
        <a:lstStyle/>
        <a:p>
          <a:r>
            <a:rPr lang="en-GB"/>
            <a:t>Emotions/feelings </a:t>
          </a:r>
          <a:endParaRPr lang="en-US"/>
        </a:p>
      </dgm:t>
    </dgm:pt>
    <dgm:pt modelId="{ECA114BE-65A2-48C5-A704-1AA6E2B58082}" type="parTrans" cxnId="{F133DD76-44BA-41A6-9183-0B1BCD8E1E5C}">
      <dgm:prSet/>
      <dgm:spPr/>
      <dgm:t>
        <a:bodyPr/>
        <a:lstStyle/>
        <a:p>
          <a:endParaRPr lang="en-US"/>
        </a:p>
      </dgm:t>
    </dgm:pt>
    <dgm:pt modelId="{E65586DF-DEF1-42E2-95D1-5C633E3B581C}" type="sibTrans" cxnId="{F133DD76-44BA-41A6-9183-0B1BCD8E1E5C}">
      <dgm:prSet/>
      <dgm:spPr/>
      <dgm:t>
        <a:bodyPr/>
        <a:lstStyle/>
        <a:p>
          <a:endParaRPr lang="en-US"/>
        </a:p>
      </dgm:t>
    </dgm:pt>
    <dgm:pt modelId="{3CF98AAD-D6EF-444F-AFCD-C333852794A1}" type="pres">
      <dgm:prSet presAssocID="{4DC7B688-0C0C-4E66-9BF4-B1269257379E}" presName="diagram" presStyleCnt="0">
        <dgm:presLayoutVars>
          <dgm:dir/>
          <dgm:resizeHandles val="exact"/>
        </dgm:presLayoutVars>
      </dgm:prSet>
      <dgm:spPr/>
    </dgm:pt>
    <dgm:pt modelId="{9DD784C5-CFC8-4ECD-BC99-6C24E24485B0}" type="pres">
      <dgm:prSet presAssocID="{49C741D8-C223-435C-AC7A-20D124D57E6A}" presName="node" presStyleLbl="node1" presStyleIdx="0" presStyleCnt="5" custLinFactNeighborY="1360">
        <dgm:presLayoutVars>
          <dgm:bulletEnabled val="1"/>
        </dgm:presLayoutVars>
      </dgm:prSet>
      <dgm:spPr/>
    </dgm:pt>
    <dgm:pt modelId="{E4E34586-37F9-4A5B-9125-74C2296A39F6}" type="pres">
      <dgm:prSet presAssocID="{29065521-60BA-4684-B05A-F5D5D8BB483D}" presName="sibTrans" presStyleCnt="0"/>
      <dgm:spPr/>
    </dgm:pt>
    <dgm:pt modelId="{276CEE92-8CFD-4FCD-87A8-592F75F77645}" type="pres">
      <dgm:prSet presAssocID="{49FC02C6-A88D-4E01-99F4-D38B818586C5}" presName="node" presStyleLbl="node1" presStyleIdx="1" presStyleCnt="5">
        <dgm:presLayoutVars>
          <dgm:bulletEnabled val="1"/>
        </dgm:presLayoutVars>
      </dgm:prSet>
      <dgm:spPr/>
    </dgm:pt>
    <dgm:pt modelId="{C9AB1003-8037-4B7E-A138-FECAA9A30EA4}" type="pres">
      <dgm:prSet presAssocID="{102428FF-B697-4739-9256-59E82EE9B1F7}" presName="sibTrans" presStyleCnt="0"/>
      <dgm:spPr/>
    </dgm:pt>
    <dgm:pt modelId="{3419E84F-5799-49A1-BC92-04485EDFAA48}" type="pres">
      <dgm:prSet presAssocID="{F488E675-01D0-4392-87AC-212DEDB08139}" presName="node" presStyleLbl="node1" presStyleIdx="2" presStyleCnt="5">
        <dgm:presLayoutVars>
          <dgm:bulletEnabled val="1"/>
        </dgm:presLayoutVars>
      </dgm:prSet>
      <dgm:spPr/>
    </dgm:pt>
    <dgm:pt modelId="{6EC0B427-2B04-4429-856B-F5B03009E84A}" type="pres">
      <dgm:prSet presAssocID="{9B770CD4-D764-40AF-A3E1-27F005B52E5E}" presName="sibTrans" presStyleCnt="0"/>
      <dgm:spPr/>
    </dgm:pt>
    <dgm:pt modelId="{D6CF6F35-754C-4691-8F7C-33670FDB3674}" type="pres">
      <dgm:prSet presAssocID="{60F95C59-C1B1-4837-B02C-A9E02F6FCEB3}" presName="node" presStyleLbl="node1" presStyleIdx="3" presStyleCnt="5">
        <dgm:presLayoutVars>
          <dgm:bulletEnabled val="1"/>
        </dgm:presLayoutVars>
      </dgm:prSet>
      <dgm:spPr/>
    </dgm:pt>
    <dgm:pt modelId="{E27A7176-3B27-4CA0-A866-43FA25C73C5E}" type="pres">
      <dgm:prSet presAssocID="{1EB1C4F6-E4E4-40BA-8BA5-61E2F9035F5B}" presName="sibTrans" presStyleCnt="0"/>
      <dgm:spPr/>
    </dgm:pt>
    <dgm:pt modelId="{85996BAA-B179-4D78-B32A-97FDE57C5DA9}" type="pres">
      <dgm:prSet presAssocID="{A41EC34F-B1FA-4DFD-9E37-4A903A7E0BE0}" presName="node" presStyleLbl="node1" presStyleIdx="4" presStyleCnt="5">
        <dgm:presLayoutVars>
          <dgm:bulletEnabled val="1"/>
        </dgm:presLayoutVars>
      </dgm:prSet>
      <dgm:spPr/>
    </dgm:pt>
  </dgm:ptLst>
  <dgm:cxnLst>
    <dgm:cxn modelId="{6508A602-6F6D-4C8F-94EC-0EC95E04D130}" type="presOf" srcId="{49FC02C6-A88D-4E01-99F4-D38B818586C5}" destId="{276CEE92-8CFD-4FCD-87A8-592F75F77645}" srcOrd="0" destOrd="0" presId="urn:microsoft.com/office/officeart/2005/8/layout/default"/>
    <dgm:cxn modelId="{028D9B1E-88F3-4877-A0F3-3B6F53B804BC}" srcId="{4DC7B688-0C0C-4E66-9BF4-B1269257379E}" destId="{49C741D8-C223-435C-AC7A-20D124D57E6A}" srcOrd="0" destOrd="0" parTransId="{4DCECCBC-7909-49EA-8356-D3EA23F09791}" sibTransId="{29065521-60BA-4684-B05A-F5D5D8BB483D}"/>
    <dgm:cxn modelId="{E0BC532A-152A-428C-AE90-7520B11E1B6D}" srcId="{4DC7B688-0C0C-4E66-9BF4-B1269257379E}" destId="{60F95C59-C1B1-4837-B02C-A9E02F6FCEB3}" srcOrd="3" destOrd="0" parTransId="{64B7907D-9BA2-432C-8C20-61B7887895DD}" sibTransId="{1EB1C4F6-E4E4-40BA-8BA5-61E2F9035F5B}"/>
    <dgm:cxn modelId="{88DD3960-1CAA-43D7-8CD3-2E54545A2BA4}" srcId="{4DC7B688-0C0C-4E66-9BF4-B1269257379E}" destId="{49FC02C6-A88D-4E01-99F4-D38B818586C5}" srcOrd="1" destOrd="0" parTransId="{BE0B154B-A635-4164-9B72-3868A8366797}" sibTransId="{102428FF-B697-4739-9256-59E82EE9B1F7}"/>
    <dgm:cxn modelId="{E7017953-FA76-4046-B57C-1F85B89E23CC}" type="presOf" srcId="{49C741D8-C223-435C-AC7A-20D124D57E6A}" destId="{9DD784C5-CFC8-4ECD-BC99-6C24E24485B0}" srcOrd="0" destOrd="0" presId="urn:microsoft.com/office/officeart/2005/8/layout/default"/>
    <dgm:cxn modelId="{F133DD76-44BA-41A6-9183-0B1BCD8E1E5C}" srcId="{4DC7B688-0C0C-4E66-9BF4-B1269257379E}" destId="{A41EC34F-B1FA-4DFD-9E37-4A903A7E0BE0}" srcOrd="4" destOrd="0" parTransId="{ECA114BE-65A2-48C5-A704-1AA6E2B58082}" sibTransId="{E65586DF-DEF1-42E2-95D1-5C633E3B581C}"/>
    <dgm:cxn modelId="{9021367A-8620-4204-BAEC-8326E6407AA8}" type="presOf" srcId="{F488E675-01D0-4392-87AC-212DEDB08139}" destId="{3419E84F-5799-49A1-BC92-04485EDFAA48}" srcOrd="0" destOrd="0" presId="urn:microsoft.com/office/officeart/2005/8/layout/default"/>
    <dgm:cxn modelId="{939EDFA9-9C08-4319-B255-B97F3918FDE7}" type="presOf" srcId="{60F95C59-C1B1-4837-B02C-A9E02F6FCEB3}" destId="{D6CF6F35-754C-4691-8F7C-33670FDB3674}" srcOrd="0" destOrd="0" presId="urn:microsoft.com/office/officeart/2005/8/layout/default"/>
    <dgm:cxn modelId="{13B4DEAF-8B3A-4E9F-9986-E59DB398BE46}" srcId="{4DC7B688-0C0C-4E66-9BF4-B1269257379E}" destId="{F488E675-01D0-4392-87AC-212DEDB08139}" srcOrd="2" destOrd="0" parTransId="{6C34F0E4-D74D-4BB2-A8B8-F9FA2807E9D9}" sibTransId="{9B770CD4-D764-40AF-A3E1-27F005B52E5E}"/>
    <dgm:cxn modelId="{543691BB-51FE-4F3F-AFBA-EECDBEFB29B5}" type="presOf" srcId="{A41EC34F-B1FA-4DFD-9E37-4A903A7E0BE0}" destId="{85996BAA-B179-4D78-B32A-97FDE57C5DA9}" srcOrd="0" destOrd="0" presId="urn:microsoft.com/office/officeart/2005/8/layout/default"/>
    <dgm:cxn modelId="{07F1B9F9-5B78-4A53-BB78-E93A889D542A}" type="presOf" srcId="{4DC7B688-0C0C-4E66-9BF4-B1269257379E}" destId="{3CF98AAD-D6EF-444F-AFCD-C333852794A1}" srcOrd="0" destOrd="0" presId="urn:microsoft.com/office/officeart/2005/8/layout/default"/>
    <dgm:cxn modelId="{6A9F3A11-8130-4931-92B8-7513A89E1252}" type="presParOf" srcId="{3CF98AAD-D6EF-444F-AFCD-C333852794A1}" destId="{9DD784C5-CFC8-4ECD-BC99-6C24E24485B0}" srcOrd="0" destOrd="0" presId="urn:microsoft.com/office/officeart/2005/8/layout/default"/>
    <dgm:cxn modelId="{61E7D5AA-E21B-4CC6-A8EB-A85238219D39}" type="presParOf" srcId="{3CF98AAD-D6EF-444F-AFCD-C333852794A1}" destId="{E4E34586-37F9-4A5B-9125-74C2296A39F6}" srcOrd="1" destOrd="0" presId="urn:microsoft.com/office/officeart/2005/8/layout/default"/>
    <dgm:cxn modelId="{41CEBCD5-EA78-4D93-A263-ABE5BEA6AE08}" type="presParOf" srcId="{3CF98AAD-D6EF-444F-AFCD-C333852794A1}" destId="{276CEE92-8CFD-4FCD-87A8-592F75F77645}" srcOrd="2" destOrd="0" presId="urn:microsoft.com/office/officeart/2005/8/layout/default"/>
    <dgm:cxn modelId="{5CD035EF-6FD2-40C3-AB88-32F7D5A9842E}" type="presParOf" srcId="{3CF98AAD-D6EF-444F-AFCD-C333852794A1}" destId="{C9AB1003-8037-4B7E-A138-FECAA9A30EA4}" srcOrd="3" destOrd="0" presId="urn:microsoft.com/office/officeart/2005/8/layout/default"/>
    <dgm:cxn modelId="{2D3829E8-3778-44DE-B872-40A3FF2A7311}" type="presParOf" srcId="{3CF98AAD-D6EF-444F-AFCD-C333852794A1}" destId="{3419E84F-5799-49A1-BC92-04485EDFAA48}" srcOrd="4" destOrd="0" presId="urn:microsoft.com/office/officeart/2005/8/layout/default"/>
    <dgm:cxn modelId="{4EB24EA3-8763-4DF1-843D-084EF08B8B24}" type="presParOf" srcId="{3CF98AAD-D6EF-444F-AFCD-C333852794A1}" destId="{6EC0B427-2B04-4429-856B-F5B03009E84A}" srcOrd="5" destOrd="0" presId="urn:microsoft.com/office/officeart/2005/8/layout/default"/>
    <dgm:cxn modelId="{D060F59F-7373-432F-9313-29AB633037AD}" type="presParOf" srcId="{3CF98AAD-D6EF-444F-AFCD-C333852794A1}" destId="{D6CF6F35-754C-4691-8F7C-33670FDB3674}" srcOrd="6" destOrd="0" presId="urn:microsoft.com/office/officeart/2005/8/layout/default"/>
    <dgm:cxn modelId="{F36FFBCF-2411-466C-9D12-EAB60863B0D0}" type="presParOf" srcId="{3CF98AAD-D6EF-444F-AFCD-C333852794A1}" destId="{E27A7176-3B27-4CA0-A866-43FA25C73C5E}" srcOrd="7" destOrd="0" presId="urn:microsoft.com/office/officeart/2005/8/layout/default"/>
    <dgm:cxn modelId="{3EC4A673-6E14-481B-A103-9049CDBBF49B}" type="presParOf" srcId="{3CF98AAD-D6EF-444F-AFCD-C333852794A1}" destId="{85996BAA-B179-4D78-B32A-97FDE57C5DA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A7178BF-8FDD-4B8E-B6EE-96DB7A6324A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57D324B-8FB3-4D08-9F0D-AF0770F01D7A}">
      <dgm:prSet/>
      <dgm:spPr/>
      <dgm:t>
        <a:bodyPr/>
        <a:lstStyle/>
        <a:p>
          <a:r>
            <a:rPr lang="en-GB"/>
            <a:t>People who would benefit from this knowledge are: </a:t>
          </a:r>
          <a:endParaRPr lang="en-US"/>
        </a:p>
      </dgm:t>
    </dgm:pt>
    <dgm:pt modelId="{F7A265BA-F7D7-46E9-936B-A5BBEFA1A775}" type="parTrans" cxnId="{03239395-D17D-4F8A-A027-ED67861322FD}">
      <dgm:prSet/>
      <dgm:spPr/>
      <dgm:t>
        <a:bodyPr/>
        <a:lstStyle/>
        <a:p>
          <a:endParaRPr lang="en-US"/>
        </a:p>
      </dgm:t>
    </dgm:pt>
    <dgm:pt modelId="{8CD932A5-98D3-451A-972A-8497D4A275BC}" type="sibTrans" cxnId="{03239395-D17D-4F8A-A027-ED67861322FD}">
      <dgm:prSet/>
      <dgm:spPr/>
      <dgm:t>
        <a:bodyPr/>
        <a:lstStyle/>
        <a:p>
          <a:endParaRPr lang="en-US"/>
        </a:p>
      </dgm:t>
    </dgm:pt>
    <dgm:pt modelId="{332BFD6D-805E-4987-B2A0-310F212EB2CE}">
      <dgm:prSet/>
      <dgm:spPr/>
      <dgm:t>
        <a:bodyPr/>
        <a:lstStyle/>
        <a:p>
          <a:r>
            <a:rPr lang="en-GB"/>
            <a:t>Researchers of motivations</a:t>
          </a:r>
          <a:endParaRPr lang="en-US"/>
        </a:p>
      </dgm:t>
    </dgm:pt>
    <dgm:pt modelId="{8BB7C49B-8D9C-43C2-B60C-AC79122F3F12}" type="parTrans" cxnId="{C58F1FC8-1697-4831-96A2-12FFF46E19CC}">
      <dgm:prSet/>
      <dgm:spPr/>
      <dgm:t>
        <a:bodyPr/>
        <a:lstStyle/>
        <a:p>
          <a:endParaRPr lang="en-US"/>
        </a:p>
      </dgm:t>
    </dgm:pt>
    <dgm:pt modelId="{57C6662A-FA44-462D-9172-C63AFC055C4F}" type="sibTrans" cxnId="{C58F1FC8-1697-4831-96A2-12FFF46E19CC}">
      <dgm:prSet/>
      <dgm:spPr/>
      <dgm:t>
        <a:bodyPr/>
        <a:lstStyle/>
        <a:p>
          <a:endParaRPr lang="en-US"/>
        </a:p>
      </dgm:t>
    </dgm:pt>
    <dgm:pt modelId="{65C7619D-7AF8-4E4A-84A4-F05239D30AEC}">
      <dgm:prSet/>
      <dgm:spPr/>
      <dgm:t>
        <a:bodyPr/>
        <a:lstStyle/>
        <a:p>
          <a:r>
            <a:rPr lang="en-GB"/>
            <a:t>Psychologists </a:t>
          </a:r>
          <a:endParaRPr lang="en-US"/>
        </a:p>
      </dgm:t>
    </dgm:pt>
    <dgm:pt modelId="{D74785B9-D39D-4635-89FB-97FA5CE979D6}" type="parTrans" cxnId="{803B1391-11A4-4EA9-A10B-DF8AF4070058}">
      <dgm:prSet/>
      <dgm:spPr/>
      <dgm:t>
        <a:bodyPr/>
        <a:lstStyle/>
        <a:p>
          <a:endParaRPr lang="en-US"/>
        </a:p>
      </dgm:t>
    </dgm:pt>
    <dgm:pt modelId="{A7943CB0-6437-475B-BDF4-BC445A5256AD}" type="sibTrans" cxnId="{803B1391-11A4-4EA9-A10B-DF8AF4070058}">
      <dgm:prSet/>
      <dgm:spPr/>
      <dgm:t>
        <a:bodyPr/>
        <a:lstStyle/>
        <a:p>
          <a:endParaRPr lang="en-US"/>
        </a:p>
      </dgm:t>
    </dgm:pt>
    <dgm:pt modelId="{C396C1DF-BB6C-45B0-8AA5-5EB01ABD725F}">
      <dgm:prSet/>
      <dgm:spPr/>
      <dgm:t>
        <a:bodyPr/>
        <a:lstStyle/>
        <a:p>
          <a:r>
            <a:rPr lang="en-GB"/>
            <a:t>Outdoor Leaders</a:t>
          </a:r>
          <a:endParaRPr lang="en-US"/>
        </a:p>
      </dgm:t>
    </dgm:pt>
    <dgm:pt modelId="{971331C2-0D85-4AEE-908C-E68C0B40FB9A}" type="parTrans" cxnId="{8754EF0C-4D0A-4640-99F0-D380D280C297}">
      <dgm:prSet/>
      <dgm:spPr/>
      <dgm:t>
        <a:bodyPr/>
        <a:lstStyle/>
        <a:p>
          <a:endParaRPr lang="en-US"/>
        </a:p>
      </dgm:t>
    </dgm:pt>
    <dgm:pt modelId="{5E973906-9C47-4B88-B096-B7697BC7C1B3}" type="sibTrans" cxnId="{8754EF0C-4D0A-4640-99F0-D380D280C297}">
      <dgm:prSet/>
      <dgm:spPr/>
      <dgm:t>
        <a:bodyPr/>
        <a:lstStyle/>
        <a:p>
          <a:endParaRPr lang="en-US"/>
        </a:p>
      </dgm:t>
    </dgm:pt>
    <dgm:pt modelId="{563DC4EC-A479-4C61-854A-208D4462E076}">
      <dgm:prSet/>
      <dgm:spPr/>
      <dgm:t>
        <a:bodyPr/>
        <a:lstStyle/>
        <a:p>
          <a:r>
            <a:rPr lang="en-GB"/>
            <a:t>Participant is a student </a:t>
          </a:r>
          <a:endParaRPr lang="en-US"/>
        </a:p>
      </dgm:t>
    </dgm:pt>
    <dgm:pt modelId="{65111C83-213D-4873-ABC1-49577048D729}" type="parTrans" cxnId="{8C8776C2-A06E-485F-A31F-DA34E5D4E8DD}">
      <dgm:prSet/>
      <dgm:spPr/>
      <dgm:t>
        <a:bodyPr/>
        <a:lstStyle/>
        <a:p>
          <a:endParaRPr lang="en-US"/>
        </a:p>
      </dgm:t>
    </dgm:pt>
    <dgm:pt modelId="{A167B52F-D7D1-42C5-B779-EB732D6A8678}" type="sibTrans" cxnId="{8C8776C2-A06E-485F-A31F-DA34E5D4E8DD}">
      <dgm:prSet/>
      <dgm:spPr/>
      <dgm:t>
        <a:bodyPr/>
        <a:lstStyle/>
        <a:p>
          <a:endParaRPr lang="en-US"/>
        </a:p>
      </dgm:t>
    </dgm:pt>
    <dgm:pt modelId="{C3E04B53-0769-4C1A-840B-B08EBD9AF294}" type="pres">
      <dgm:prSet presAssocID="{8A7178BF-8FDD-4B8E-B6EE-96DB7A6324A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4B33FEF9-DC93-4CBE-A11E-E103CF8CD645}" type="pres">
      <dgm:prSet presAssocID="{B57D324B-8FB3-4D08-9F0D-AF0770F01D7A}" presName="root1" presStyleCnt="0"/>
      <dgm:spPr/>
    </dgm:pt>
    <dgm:pt modelId="{28909F9C-90C6-4E22-940F-A79463244B66}" type="pres">
      <dgm:prSet presAssocID="{B57D324B-8FB3-4D08-9F0D-AF0770F01D7A}" presName="LevelOneTextNode" presStyleLbl="node0" presStyleIdx="0" presStyleCnt="2">
        <dgm:presLayoutVars>
          <dgm:chPref val="3"/>
        </dgm:presLayoutVars>
      </dgm:prSet>
      <dgm:spPr/>
    </dgm:pt>
    <dgm:pt modelId="{B179FF47-A5FB-46AD-8057-E89CB7F696D9}" type="pres">
      <dgm:prSet presAssocID="{B57D324B-8FB3-4D08-9F0D-AF0770F01D7A}" presName="level2hierChild" presStyleCnt="0"/>
      <dgm:spPr/>
    </dgm:pt>
    <dgm:pt modelId="{7B0AF7BF-BD2B-4500-9777-DBE8CB766C02}" type="pres">
      <dgm:prSet presAssocID="{8BB7C49B-8D9C-43C2-B60C-AC79122F3F12}" presName="conn2-1" presStyleLbl="parChTrans1D2" presStyleIdx="0" presStyleCnt="3"/>
      <dgm:spPr/>
    </dgm:pt>
    <dgm:pt modelId="{94A3DF95-4C2D-4CE3-8DAB-62DD19C94E0E}" type="pres">
      <dgm:prSet presAssocID="{8BB7C49B-8D9C-43C2-B60C-AC79122F3F12}" presName="connTx" presStyleLbl="parChTrans1D2" presStyleIdx="0" presStyleCnt="3"/>
      <dgm:spPr/>
    </dgm:pt>
    <dgm:pt modelId="{D77C457E-B7AA-4941-BCEC-143AC25FCBD8}" type="pres">
      <dgm:prSet presAssocID="{332BFD6D-805E-4987-B2A0-310F212EB2CE}" presName="root2" presStyleCnt="0"/>
      <dgm:spPr/>
    </dgm:pt>
    <dgm:pt modelId="{1B43C40C-3028-481B-922B-AEA9AC090198}" type="pres">
      <dgm:prSet presAssocID="{332BFD6D-805E-4987-B2A0-310F212EB2CE}" presName="LevelTwoTextNode" presStyleLbl="node2" presStyleIdx="0" presStyleCnt="3">
        <dgm:presLayoutVars>
          <dgm:chPref val="3"/>
        </dgm:presLayoutVars>
      </dgm:prSet>
      <dgm:spPr/>
    </dgm:pt>
    <dgm:pt modelId="{B43DCE16-7090-4011-BBC8-AEF7057D30CB}" type="pres">
      <dgm:prSet presAssocID="{332BFD6D-805E-4987-B2A0-310F212EB2CE}" presName="level3hierChild" presStyleCnt="0"/>
      <dgm:spPr/>
    </dgm:pt>
    <dgm:pt modelId="{FD60A781-97F7-4B2C-8B9D-D7269EE63BA8}" type="pres">
      <dgm:prSet presAssocID="{D74785B9-D39D-4635-89FB-97FA5CE979D6}" presName="conn2-1" presStyleLbl="parChTrans1D2" presStyleIdx="1" presStyleCnt="3"/>
      <dgm:spPr/>
    </dgm:pt>
    <dgm:pt modelId="{1B2D143F-604A-4F6E-96BF-3B4A63E15FBA}" type="pres">
      <dgm:prSet presAssocID="{D74785B9-D39D-4635-89FB-97FA5CE979D6}" presName="connTx" presStyleLbl="parChTrans1D2" presStyleIdx="1" presStyleCnt="3"/>
      <dgm:spPr/>
    </dgm:pt>
    <dgm:pt modelId="{2BE22FC5-6F11-4613-B58E-3ABCB7DFC71B}" type="pres">
      <dgm:prSet presAssocID="{65C7619D-7AF8-4E4A-84A4-F05239D30AEC}" presName="root2" presStyleCnt="0"/>
      <dgm:spPr/>
    </dgm:pt>
    <dgm:pt modelId="{534FC3BF-15C3-4848-A711-7D0EED7B72C4}" type="pres">
      <dgm:prSet presAssocID="{65C7619D-7AF8-4E4A-84A4-F05239D30AEC}" presName="LevelTwoTextNode" presStyleLbl="node2" presStyleIdx="1" presStyleCnt="3">
        <dgm:presLayoutVars>
          <dgm:chPref val="3"/>
        </dgm:presLayoutVars>
      </dgm:prSet>
      <dgm:spPr/>
    </dgm:pt>
    <dgm:pt modelId="{3A45794B-1563-4827-A0CE-9033C4D759D7}" type="pres">
      <dgm:prSet presAssocID="{65C7619D-7AF8-4E4A-84A4-F05239D30AEC}" presName="level3hierChild" presStyleCnt="0"/>
      <dgm:spPr/>
    </dgm:pt>
    <dgm:pt modelId="{0D1531E7-8F22-4AFB-A5E7-2D38A2D18BB3}" type="pres">
      <dgm:prSet presAssocID="{971331C2-0D85-4AEE-908C-E68C0B40FB9A}" presName="conn2-1" presStyleLbl="parChTrans1D2" presStyleIdx="2" presStyleCnt="3"/>
      <dgm:spPr/>
    </dgm:pt>
    <dgm:pt modelId="{51911CA7-9EFE-4037-B29F-4382B3D550DF}" type="pres">
      <dgm:prSet presAssocID="{971331C2-0D85-4AEE-908C-E68C0B40FB9A}" presName="connTx" presStyleLbl="parChTrans1D2" presStyleIdx="2" presStyleCnt="3"/>
      <dgm:spPr/>
    </dgm:pt>
    <dgm:pt modelId="{BF71D968-679C-4709-A233-D7C54CF03D35}" type="pres">
      <dgm:prSet presAssocID="{C396C1DF-BB6C-45B0-8AA5-5EB01ABD725F}" presName="root2" presStyleCnt="0"/>
      <dgm:spPr/>
    </dgm:pt>
    <dgm:pt modelId="{92C0E751-1FB8-4F1D-B0EB-3127F601401B}" type="pres">
      <dgm:prSet presAssocID="{C396C1DF-BB6C-45B0-8AA5-5EB01ABD725F}" presName="LevelTwoTextNode" presStyleLbl="node2" presStyleIdx="2" presStyleCnt="3">
        <dgm:presLayoutVars>
          <dgm:chPref val="3"/>
        </dgm:presLayoutVars>
      </dgm:prSet>
      <dgm:spPr/>
    </dgm:pt>
    <dgm:pt modelId="{4B741365-B6F4-4C85-86D3-6878F4667EBF}" type="pres">
      <dgm:prSet presAssocID="{C396C1DF-BB6C-45B0-8AA5-5EB01ABD725F}" presName="level3hierChild" presStyleCnt="0"/>
      <dgm:spPr/>
    </dgm:pt>
    <dgm:pt modelId="{7E75F9DA-F79D-4C5F-B4B1-A34632725D6F}" type="pres">
      <dgm:prSet presAssocID="{563DC4EC-A479-4C61-854A-208D4462E076}" presName="root1" presStyleCnt="0"/>
      <dgm:spPr/>
    </dgm:pt>
    <dgm:pt modelId="{0112AC71-1AEB-4E56-A80B-33E4BA5C7B74}" type="pres">
      <dgm:prSet presAssocID="{563DC4EC-A479-4C61-854A-208D4462E076}" presName="LevelOneTextNode" presStyleLbl="node0" presStyleIdx="1" presStyleCnt="2">
        <dgm:presLayoutVars>
          <dgm:chPref val="3"/>
        </dgm:presLayoutVars>
      </dgm:prSet>
      <dgm:spPr/>
    </dgm:pt>
    <dgm:pt modelId="{531E5B27-6AFB-41E7-BAC9-6CA4ABFB5F4C}" type="pres">
      <dgm:prSet presAssocID="{563DC4EC-A479-4C61-854A-208D4462E076}" presName="level2hierChild" presStyleCnt="0"/>
      <dgm:spPr/>
    </dgm:pt>
  </dgm:ptLst>
  <dgm:cxnLst>
    <dgm:cxn modelId="{C898160B-ACF3-4041-8FC6-F3891537948B}" type="presOf" srcId="{971331C2-0D85-4AEE-908C-E68C0B40FB9A}" destId="{0D1531E7-8F22-4AFB-A5E7-2D38A2D18BB3}" srcOrd="0" destOrd="0" presId="urn:microsoft.com/office/officeart/2005/8/layout/hierarchy2"/>
    <dgm:cxn modelId="{8754EF0C-4D0A-4640-99F0-D380D280C297}" srcId="{B57D324B-8FB3-4D08-9F0D-AF0770F01D7A}" destId="{C396C1DF-BB6C-45B0-8AA5-5EB01ABD725F}" srcOrd="2" destOrd="0" parTransId="{971331C2-0D85-4AEE-908C-E68C0B40FB9A}" sibTransId="{5E973906-9C47-4B88-B096-B7697BC7C1B3}"/>
    <dgm:cxn modelId="{B83A9012-E397-4195-BDAE-FECEE110412F}" type="presOf" srcId="{8A7178BF-8FDD-4B8E-B6EE-96DB7A6324AE}" destId="{C3E04B53-0769-4C1A-840B-B08EBD9AF294}" srcOrd="0" destOrd="0" presId="urn:microsoft.com/office/officeart/2005/8/layout/hierarchy2"/>
    <dgm:cxn modelId="{5F083F14-6976-4C7A-A28A-09EA5F1326A2}" type="presOf" srcId="{971331C2-0D85-4AEE-908C-E68C0B40FB9A}" destId="{51911CA7-9EFE-4037-B29F-4382B3D550DF}" srcOrd="1" destOrd="0" presId="urn:microsoft.com/office/officeart/2005/8/layout/hierarchy2"/>
    <dgm:cxn modelId="{79502F28-F6DB-478C-A28C-119B6935D777}" type="presOf" srcId="{B57D324B-8FB3-4D08-9F0D-AF0770F01D7A}" destId="{28909F9C-90C6-4E22-940F-A79463244B66}" srcOrd="0" destOrd="0" presId="urn:microsoft.com/office/officeart/2005/8/layout/hierarchy2"/>
    <dgm:cxn modelId="{6781D438-1C7B-446D-A590-4AE6174B0243}" type="presOf" srcId="{65C7619D-7AF8-4E4A-84A4-F05239D30AEC}" destId="{534FC3BF-15C3-4848-A711-7D0EED7B72C4}" srcOrd="0" destOrd="0" presId="urn:microsoft.com/office/officeart/2005/8/layout/hierarchy2"/>
    <dgm:cxn modelId="{27EA345E-C308-4BB4-8607-EEF7BE20EB14}" type="presOf" srcId="{8BB7C49B-8D9C-43C2-B60C-AC79122F3F12}" destId="{94A3DF95-4C2D-4CE3-8DAB-62DD19C94E0E}" srcOrd="1" destOrd="0" presId="urn:microsoft.com/office/officeart/2005/8/layout/hierarchy2"/>
    <dgm:cxn modelId="{2C069F78-FA95-43D4-B705-0E91C569F180}" type="presOf" srcId="{D74785B9-D39D-4635-89FB-97FA5CE979D6}" destId="{1B2D143F-604A-4F6E-96BF-3B4A63E15FBA}" srcOrd="1" destOrd="0" presId="urn:microsoft.com/office/officeart/2005/8/layout/hierarchy2"/>
    <dgm:cxn modelId="{803B1391-11A4-4EA9-A10B-DF8AF4070058}" srcId="{B57D324B-8FB3-4D08-9F0D-AF0770F01D7A}" destId="{65C7619D-7AF8-4E4A-84A4-F05239D30AEC}" srcOrd="1" destOrd="0" parTransId="{D74785B9-D39D-4635-89FB-97FA5CE979D6}" sibTransId="{A7943CB0-6437-475B-BDF4-BC445A5256AD}"/>
    <dgm:cxn modelId="{03239395-D17D-4F8A-A027-ED67861322FD}" srcId="{8A7178BF-8FDD-4B8E-B6EE-96DB7A6324AE}" destId="{B57D324B-8FB3-4D08-9F0D-AF0770F01D7A}" srcOrd="0" destOrd="0" parTransId="{F7A265BA-F7D7-46E9-936B-A5BBEFA1A775}" sibTransId="{8CD932A5-98D3-451A-972A-8497D4A275BC}"/>
    <dgm:cxn modelId="{BBBFAEA0-B337-4B0F-9ED1-39ED7A248BA7}" type="presOf" srcId="{C396C1DF-BB6C-45B0-8AA5-5EB01ABD725F}" destId="{92C0E751-1FB8-4F1D-B0EB-3127F601401B}" srcOrd="0" destOrd="0" presId="urn:microsoft.com/office/officeart/2005/8/layout/hierarchy2"/>
    <dgm:cxn modelId="{7E6C71AD-044C-472A-9DB8-7CD1032B4C98}" type="presOf" srcId="{8BB7C49B-8D9C-43C2-B60C-AC79122F3F12}" destId="{7B0AF7BF-BD2B-4500-9777-DBE8CB766C02}" srcOrd="0" destOrd="0" presId="urn:microsoft.com/office/officeart/2005/8/layout/hierarchy2"/>
    <dgm:cxn modelId="{F4F492BC-F21F-4FC2-8681-16295520E57E}" type="presOf" srcId="{563DC4EC-A479-4C61-854A-208D4462E076}" destId="{0112AC71-1AEB-4E56-A80B-33E4BA5C7B74}" srcOrd="0" destOrd="0" presId="urn:microsoft.com/office/officeart/2005/8/layout/hierarchy2"/>
    <dgm:cxn modelId="{F0A9BBBD-F40D-4F36-8A4C-19F35CA793CE}" type="presOf" srcId="{332BFD6D-805E-4987-B2A0-310F212EB2CE}" destId="{1B43C40C-3028-481B-922B-AEA9AC090198}" srcOrd="0" destOrd="0" presId="urn:microsoft.com/office/officeart/2005/8/layout/hierarchy2"/>
    <dgm:cxn modelId="{8C8776C2-A06E-485F-A31F-DA34E5D4E8DD}" srcId="{8A7178BF-8FDD-4B8E-B6EE-96DB7A6324AE}" destId="{563DC4EC-A479-4C61-854A-208D4462E076}" srcOrd="1" destOrd="0" parTransId="{65111C83-213D-4873-ABC1-49577048D729}" sibTransId="{A167B52F-D7D1-42C5-B779-EB732D6A8678}"/>
    <dgm:cxn modelId="{819FE2C6-CB40-48AC-B245-48B37F8B1A48}" type="presOf" srcId="{D74785B9-D39D-4635-89FB-97FA5CE979D6}" destId="{FD60A781-97F7-4B2C-8B9D-D7269EE63BA8}" srcOrd="0" destOrd="0" presId="urn:microsoft.com/office/officeart/2005/8/layout/hierarchy2"/>
    <dgm:cxn modelId="{C58F1FC8-1697-4831-96A2-12FFF46E19CC}" srcId="{B57D324B-8FB3-4D08-9F0D-AF0770F01D7A}" destId="{332BFD6D-805E-4987-B2A0-310F212EB2CE}" srcOrd="0" destOrd="0" parTransId="{8BB7C49B-8D9C-43C2-B60C-AC79122F3F12}" sibTransId="{57C6662A-FA44-462D-9172-C63AFC055C4F}"/>
    <dgm:cxn modelId="{D89CCDFA-5515-469D-97E2-93CA0AF2FB9E}" type="presParOf" srcId="{C3E04B53-0769-4C1A-840B-B08EBD9AF294}" destId="{4B33FEF9-DC93-4CBE-A11E-E103CF8CD645}" srcOrd="0" destOrd="0" presId="urn:microsoft.com/office/officeart/2005/8/layout/hierarchy2"/>
    <dgm:cxn modelId="{70EE5BDB-7CF7-4251-88DD-3D8EC1524873}" type="presParOf" srcId="{4B33FEF9-DC93-4CBE-A11E-E103CF8CD645}" destId="{28909F9C-90C6-4E22-940F-A79463244B66}" srcOrd="0" destOrd="0" presId="urn:microsoft.com/office/officeart/2005/8/layout/hierarchy2"/>
    <dgm:cxn modelId="{248F6F44-DDE5-48F7-A14F-DAB3D92A0C9C}" type="presParOf" srcId="{4B33FEF9-DC93-4CBE-A11E-E103CF8CD645}" destId="{B179FF47-A5FB-46AD-8057-E89CB7F696D9}" srcOrd="1" destOrd="0" presId="urn:microsoft.com/office/officeart/2005/8/layout/hierarchy2"/>
    <dgm:cxn modelId="{3C2034AD-9CAC-4146-8A09-3C5D1415C96A}" type="presParOf" srcId="{B179FF47-A5FB-46AD-8057-E89CB7F696D9}" destId="{7B0AF7BF-BD2B-4500-9777-DBE8CB766C02}" srcOrd="0" destOrd="0" presId="urn:microsoft.com/office/officeart/2005/8/layout/hierarchy2"/>
    <dgm:cxn modelId="{75D37E1E-BF5C-4367-8704-6CAC3DEA7443}" type="presParOf" srcId="{7B0AF7BF-BD2B-4500-9777-DBE8CB766C02}" destId="{94A3DF95-4C2D-4CE3-8DAB-62DD19C94E0E}" srcOrd="0" destOrd="0" presId="urn:microsoft.com/office/officeart/2005/8/layout/hierarchy2"/>
    <dgm:cxn modelId="{BA93F7CA-CF31-4A94-817F-CAF31456EA0E}" type="presParOf" srcId="{B179FF47-A5FB-46AD-8057-E89CB7F696D9}" destId="{D77C457E-B7AA-4941-BCEC-143AC25FCBD8}" srcOrd="1" destOrd="0" presId="urn:microsoft.com/office/officeart/2005/8/layout/hierarchy2"/>
    <dgm:cxn modelId="{F930062B-1E34-42BD-B8DC-544803CA19A3}" type="presParOf" srcId="{D77C457E-B7AA-4941-BCEC-143AC25FCBD8}" destId="{1B43C40C-3028-481B-922B-AEA9AC090198}" srcOrd="0" destOrd="0" presId="urn:microsoft.com/office/officeart/2005/8/layout/hierarchy2"/>
    <dgm:cxn modelId="{17100EB1-555A-4920-B51E-396E151F89CC}" type="presParOf" srcId="{D77C457E-B7AA-4941-BCEC-143AC25FCBD8}" destId="{B43DCE16-7090-4011-BBC8-AEF7057D30CB}" srcOrd="1" destOrd="0" presId="urn:microsoft.com/office/officeart/2005/8/layout/hierarchy2"/>
    <dgm:cxn modelId="{B82A6980-212C-4AA8-93A7-DD1D3275B930}" type="presParOf" srcId="{B179FF47-A5FB-46AD-8057-E89CB7F696D9}" destId="{FD60A781-97F7-4B2C-8B9D-D7269EE63BA8}" srcOrd="2" destOrd="0" presId="urn:microsoft.com/office/officeart/2005/8/layout/hierarchy2"/>
    <dgm:cxn modelId="{67C2D1EA-3A5A-4E4E-B972-800EE035A71B}" type="presParOf" srcId="{FD60A781-97F7-4B2C-8B9D-D7269EE63BA8}" destId="{1B2D143F-604A-4F6E-96BF-3B4A63E15FBA}" srcOrd="0" destOrd="0" presId="urn:microsoft.com/office/officeart/2005/8/layout/hierarchy2"/>
    <dgm:cxn modelId="{8A3925BE-C50C-4028-8FFE-AB03C0E59C21}" type="presParOf" srcId="{B179FF47-A5FB-46AD-8057-E89CB7F696D9}" destId="{2BE22FC5-6F11-4613-B58E-3ABCB7DFC71B}" srcOrd="3" destOrd="0" presId="urn:microsoft.com/office/officeart/2005/8/layout/hierarchy2"/>
    <dgm:cxn modelId="{07A1AC2F-93F0-498C-B0FB-3B421C92FD8C}" type="presParOf" srcId="{2BE22FC5-6F11-4613-B58E-3ABCB7DFC71B}" destId="{534FC3BF-15C3-4848-A711-7D0EED7B72C4}" srcOrd="0" destOrd="0" presId="urn:microsoft.com/office/officeart/2005/8/layout/hierarchy2"/>
    <dgm:cxn modelId="{0A15D55A-EBEA-4751-A375-F7DCF4F5718D}" type="presParOf" srcId="{2BE22FC5-6F11-4613-B58E-3ABCB7DFC71B}" destId="{3A45794B-1563-4827-A0CE-9033C4D759D7}" srcOrd="1" destOrd="0" presId="urn:microsoft.com/office/officeart/2005/8/layout/hierarchy2"/>
    <dgm:cxn modelId="{D5470DA4-E41D-4B76-8E12-3A01FB332214}" type="presParOf" srcId="{B179FF47-A5FB-46AD-8057-E89CB7F696D9}" destId="{0D1531E7-8F22-4AFB-A5E7-2D38A2D18BB3}" srcOrd="4" destOrd="0" presId="urn:microsoft.com/office/officeart/2005/8/layout/hierarchy2"/>
    <dgm:cxn modelId="{C58371D0-ABC3-4714-B17F-0367A0A13C5F}" type="presParOf" srcId="{0D1531E7-8F22-4AFB-A5E7-2D38A2D18BB3}" destId="{51911CA7-9EFE-4037-B29F-4382B3D550DF}" srcOrd="0" destOrd="0" presId="urn:microsoft.com/office/officeart/2005/8/layout/hierarchy2"/>
    <dgm:cxn modelId="{78DD8108-F201-425E-A467-C8B6B48CCABB}" type="presParOf" srcId="{B179FF47-A5FB-46AD-8057-E89CB7F696D9}" destId="{BF71D968-679C-4709-A233-D7C54CF03D35}" srcOrd="5" destOrd="0" presId="urn:microsoft.com/office/officeart/2005/8/layout/hierarchy2"/>
    <dgm:cxn modelId="{A399237E-F5FD-47AC-AAB8-A4E6CB191CD9}" type="presParOf" srcId="{BF71D968-679C-4709-A233-D7C54CF03D35}" destId="{92C0E751-1FB8-4F1D-B0EB-3127F601401B}" srcOrd="0" destOrd="0" presId="urn:microsoft.com/office/officeart/2005/8/layout/hierarchy2"/>
    <dgm:cxn modelId="{D4A4001D-DC22-47D1-8DDF-0A8C0294CC5C}" type="presParOf" srcId="{BF71D968-679C-4709-A233-D7C54CF03D35}" destId="{4B741365-B6F4-4C85-86D3-6878F4667EBF}" srcOrd="1" destOrd="0" presId="urn:microsoft.com/office/officeart/2005/8/layout/hierarchy2"/>
    <dgm:cxn modelId="{37885BD2-9896-42D2-B1A7-A217C740B58B}" type="presParOf" srcId="{C3E04B53-0769-4C1A-840B-B08EBD9AF294}" destId="{7E75F9DA-F79D-4C5F-B4B1-A34632725D6F}" srcOrd="1" destOrd="0" presId="urn:microsoft.com/office/officeart/2005/8/layout/hierarchy2"/>
    <dgm:cxn modelId="{81C0F957-BAC8-4828-878C-FAF03995170B}" type="presParOf" srcId="{7E75F9DA-F79D-4C5F-B4B1-A34632725D6F}" destId="{0112AC71-1AEB-4E56-A80B-33E4BA5C7B74}" srcOrd="0" destOrd="0" presId="urn:microsoft.com/office/officeart/2005/8/layout/hierarchy2"/>
    <dgm:cxn modelId="{C50B8F48-7239-4FF6-A886-FDBC4BA5C55B}" type="presParOf" srcId="{7E75F9DA-F79D-4C5F-B4B1-A34632725D6F}" destId="{531E5B27-6AFB-41E7-BAC9-6CA4ABFB5F4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9EA252-B973-4BA2-B070-73FE71BEA2D6}">
      <dsp:nvSpPr>
        <dsp:cNvPr id="0" name=""/>
        <dsp:cNvSpPr/>
      </dsp:nvSpPr>
      <dsp:spPr>
        <a:xfrm>
          <a:off x="128097" y="4106"/>
          <a:ext cx="1292437" cy="12924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8C4E14-C9E0-4497-82B5-24FBF3FC4E08}">
      <dsp:nvSpPr>
        <dsp:cNvPr id="0" name=""/>
        <dsp:cNvSpPr/>
      </dsp:nvSpPr>
      <dsp:spPr>
        <a:xfrm>
          <a:off x="399509" y="275517"/>
          <a:ext cx="749613" cy="7496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9CD966-D709-4D93-A9A1-A28EA85E9CEF}">
      <dsp:nvSpPr>
        <dsp:cNvPr id="0" name=""/>
        <dsp:cNvSpPr/>
      </dsp:nvSpPr>
      <dsp:spPr>
        <a:xfrm>
          <a:off x="1697485" y="4106"/>
          <a:ext cx="3046459" cy="1292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Age – 20</a:t>
          </a:r>
          <a:endParaRPr lang="en-US" sz="2400" kern="1200"/>
        </a:p>
      </dsp:txBody>
      <dsp:txXfrm>
        <a:off x="1697485" y="4106"/>
        <a:ext cx="3046459" cy="1292437"/>
      </dsp:txXfrm>
    </dsp:sp>
    <dsp:sp modelId="{66361A83-AB82-49C8-A183-8CC248D775EA}">
      <dsp:nvSpPr>
        <dsp:cNvPr id="0" name=""/>
        <dsp:cNvSpPr/>
      </dsp:nvSpPr>
      <dsp:spPr>
        <a:xfrm>
          <a:off x="5274767" y="4106"/>
          <a:ext cx="1292437" cy="12924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44EC47-71EA-40D7-9EFC-482303F198C5}">
      <dsp:nvSpPr>
        <dsp:cNvPr id="0" name=""/>
        <dsp:cNvSpPr/>
      </dsp:nvSpPr>
      <dsp:spPr>
        <a:xfrm>
          <a:off x="5546179" y="275517"/>
          <a:ext cx="749613" cy="7496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F2BFF5-D3BC-459E-8AD0-61B929A8CE9E}">
      <dsp:nvSpPr>
        <dsp:cNvPr id="0" name=""/>
        <dsp:cNvSpPr/>
      </dsp:nvSpPr>
      <dsp:spPr>
        <a:xfrm>
          <a:off x="6844156" y="4106"/>
          <a:ext cx="3046459" cy="1292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Adventure Filmmaking Degree</a:t>
          </a:r>
          <a:endParaRPr lang="en-US" sz="2400" kern="1200"/>
        </a:p>
      </dsp:txBody>
      <dsp:txXfrm>
        <a:off x="6844156" y="4106"/>
        <a:ext cx="3046459" cy="1292437"/>
      </dsp:txXfrm>
    </dsp:sp>
    <dsp:sp modelId="{1AF7589F-AE44-43D8-AFB2-0EE030CBD1FF}">
      <dsp:nvSpPr>
        <dsp:cNvPr id="0" name=""/>
        <dsp:cNvSpPr/>
      </dsp:nvSpPr>
      <dsp:spPr>
        <a:xfrm>
          <a:off x="128097" y="1827657"/>
          <a:ext cx="1292437" cy="12924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7061EC-2637-46C3-9752-F7F4E75152BA}">
      <dsp:nvSpPr>
        <dsp:cNvPr id="0" name=""/>
        <dsp:cNvSpPr/>
      </dsp:nvSpPr>
      <dsp:spPr>
        <a:xfrm>
          <a:off x="399509" y="2099069"/>
          <a:ext cx="749613" cy="7496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A3532D-0A64-4396-BBEC-7F2973CAE273}">
      <dsp:nvSpPr>
        <dsp:cNvPr id="0" name=""/>
        <dsp:cNvSpPr/>
      </dsp:nvSpPr>
      <dsp:spPr>
        <a:xfrm>
          <a:off x="1697485" y="1827657"/>
          <a:ext cx="3046459" cy="1292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Main activity – Hill walking</a:t>
          </a:r>
          <a:endParaRPr lang="en-US" sz="2400" kern="1200"/>
        </a:p>
      </dsp:txBody>
      <dsp:txXfrm>
        <a:off x="1697485" y="1827657"/>
        <a:ext cx="3046459" cy="1292437"/>
      </dsp:txXfrm>
    </dsp:sp>
    <dsp:sp modelId="{E5C341BE-8409-4769-95CC-6973EAABDF9D}">
      <dsp:nvSpPr>
        <dsp:cNvPr id="0" name=""/>
        <dsp:cNvSpPr/>
      </dsp:nvSpPr>
      <dsp:spPr>
        <a:xfrm>
          <a:off x="5274767" y="1827657"/>
          <a:ext cx="1292437" cy="12924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BBDCF2-1B92-4970-A2E5-02BBE976A36F}">
      <dsp:nvSpPr>
        <dsp:cNvPr id="0" name=""/>
        <dsp:cNvSpPr/>
      </dsp:nvSpPr>
      <dsp:spPr>
        <a:xfrm>
          <a:off x="5546179" y="2099069"/>
          <a:ext cx="749613" cy="7496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31483-8C41-44B9-8027-2EBE8009CC41}">
      <dsp:nvSpPr>
        <dsp:cNvPr id="0" name=""/>
        <dsp:cNvSpPr/>
      </dsp:nvSpPr>
      <dsp:spPr>
        <a:xfrm>
          <a:off x="6844156" y="1827657"/>
          <a:ext cx="3046459" cy="1292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Participating since about 5 years old</a:t>
          </a:r>
          <a:endParaRPr lang="en-US" sz="2400" kern="1200" dirty="0"/>
        </a:p>
      </dsp:txBody>
      <dsp:txXfrm>
        <a:off x="6844156" y="1827657"/>
        <a:ext cx="3046459" cy="12924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D784C5-CFC8-4ECD-BC99-6C24E24485B0}">
      <dsp:nvSpPr>
        <dsp:cNvPr id="0" name=""/>
        <dsp:cNvSpPr/>
      </dsp:nvSpPr>
      <dsp:spPr>
        <a:xfrm>
          <a:off x="1061760" y="20178"/>
          <a:ext cx="2380874" cy="14285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Social</a:t>
          </a:r>
          <a:endParaRPr lang="en-US" sz="1600" kern="1200" dirty="0"/>
        </a:p>
      </dsp:txBody>
      <dsp:txXfrm>
        <a:off x="1061760" y="20178"/>
        <a:ext cx="2380874" cy="1428524"/>
      </dsp:txXfrm>
    </dsp:sp>
    <dsp:sp modelId="{276CEE92-8CFD-4FCD-87A8-592F75F77645}">
      <dsp:nvSpPr>
        <dsp:cNvPr id="0" name=""/>
        <dsp:cNvSpPr/>
      </dsp:nvSpPr>
      <dsp:spPr>
        <a:xfrm>
          <a:off x="3680722" y="750"/>
          <a:ext cx="2380874" cy="142852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Mental Health</a:t>
          </a:r>
          <a:endParaRPr lang="en-US" sz="1600" kern="1200" dirty="0"/>
        </a:p>
      </dsp:txBody>
      <dsp:txXfrm>
        <a:off x="3680722" y="750"/>
        <a:ext cx="2380874" cy="1428524"/>
      </dsp:txXfrm>
    </dsp:sp>
    <dsp:sp modelId="{3419E84F-5799-49A1-BC92-04485EDFAA48}">
      <dsp:nvSpPr>
        <dsp:cNvPr id="0" name=""/>
        <dsp:cNvSpPr/>
      </dsp:nvSpPr>
      <dsp:spPr>
        <a:xfrm>
          <a:off x="6299684" y="750"/>
          <a:ext cx="2380874" cy="142852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Environment  </a:t>
          </a:r>
          <a:endParaRPr lang="en-US" sz="1600" kern="1200" dirty="0"/>
        </a:p>
      </dsp:txBody>
      <dsp:txXfrm>
        <a:off x="6299684" y="750"/>
        <a:ext cx="2380874" cy="1428524"/>
      </dsp:txXfrm>
    </dsp:sp>
    <dsp:sp modelId="{D6CF6F35-754C-4691-8F7C-33670FDB3674}">
      <dsp:nvSpPr>
        <dsp:cNvPr id="0" name=""/>
        <dsp:cNvSpPr/>
      </dsp:nvSpPr>
      <dsp:spPr>
        <a:xfrm>
          <a:off x="2371241" y="1667362"/>
          <a:ext cx="2380874" cy="142852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Photography/Filmmaking  </a:t>
          </a:r>
          <a:endParaRPr lang="en-US" sz="1600" kern="1200" dirty="0"/>
        </a:p>
      </dsp:txBody>
      <dsp:txXfrm>
        <a:off x="2371241" y="1667362"/>
        <a:ext cx="2380874" cy="1428524"/>
      </dsp:txXfrm>
    </dsp:sp>
    <dsp:sp modelId="{85996BAA-B179-4D78-B32A-97FDE57C5DA9}">
      <dsp:nvSpPr>
        <dsp:cNvPr id="0" name=""/>
        <dsp:cNvSpPr/>
      </dsp:nvSpPr>
      <dsp:spPr>
        <a:xfrm>
          <a:off x="4990203" y="1667362"/>
          <a:ext cx="2380874" cy="14285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Emotions/feelings </a:t>
          </a:r>
          <a:endParaRPr lang="en-US" sz="1600" kern="1200"/>
        </a:p>
      </dsp:txBody>
      <dsp:txXfrm>
        <a:off x="4990203" y="1667362"/>
        <a:ext cx="2380874" cy="14285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909F9C-90C6-4E22-940F-A79463244B66}">
      <dsp:nvSpPr>
        <dsp:cNvPr id="0" name=""/>
        <dsp:cNvSpPr/>
      </dsp:nvSpPr>
      <dsp:spPr>
        <a:xfrm>
          <a:off x="4326" y="1634321"/>
          <a:ext cx="2595294" cy="12976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People who would benefit from this knowledge are: </a:t>
          </a:r>
          <a:endParaRPr lang="en-US" sz="2600" kern="1200"/>
        </a:p>
      </dsp:txBody>
      <dsp:txXfrm>
        <a:off x="42333" y="1672328"/>
        <a:ext cx="2519280" cy="1221633"/>
      </dsp:txXfrm>
    </dsp:sp>
    <dsp:sp modelId="{7B0AF7BF-BD2B-4500-9777-DBE8CB766C02}">
      <dsp:nvSpPr>
        <dsp:cNvPr id="0" name=""/>
        <dsp:cNvSpPr/>
      </dsp:nvSpPr>
      <dsp:spPr>
        <a:xfrm rot="18289469">
          <a:off x="2209747" y="1511422"/>
          <a:ext cx="1817864" cy="51152"/>
        </a:xfrm>
        <a:custGeom>
          <a:avLst/>
          <a:gdLst/>
          <a:ahLst/>
          <a:cxnLst/>
          <a:rect l="0" t="0" r="0" b="0"/>
          <a:pathLst>
            <a:path>
              <a:moveTo>
                <a:pt x="0" y="25576"/>
              </a:moveTo>
              <a:lnTo>
                <a:pt x="1817864" y="2557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3073232" y="1491551"/>
        <a:ext cx="90893" cy="90893"/>
      </dsp:txXfrm>
    </dsp:sp>
    <dsp:sp modelId="{1B43C40C-3028-481B-922B-AEA9AC090198}">
      <dsp:nvSpPr>
        <dsp:cNvPr id="0" name=""/>
        <dsp:cNvSpPr/>
      </dsp:nvSpPr>
      <dsp:spPr>
        <a:xfrm>
          <a:off x="3637738" y="142027"/>
          <a:ext cx="2595294" cy="129764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Researchers of motivations</a:t>
          </a:r>
          <a:endParaRPr lang="en-US" sz="2600" kern="1200"/>
        </a:p>
      </dsp:txBody>
      <dsp:txXfrm>
        <a:off x="3675745" y="180034"/>
        <a:ext cx="2519280" cy="1221633"/>
      </dsp:txXfrm>
    </dsp:sp>
    <dsp:sp modelId="{FD60A781-97F7-4B2C-8B9D-D7269EE63BA8}">
      <dsp:nvSpPr>
        <dsp:cNvPr id="0" name=""/>
        <dsp:cNvSpPr/>
      </dsp:nvSpPr>
      <dsp:spPr>
        <a:xfrm>
          <a:off x="2599620" y="2257569"/>
          <a:ext cx="1038117" cy="51152"/>
        </a:xfrm>
        <a:custGeom>
          <a:avLst/>
          <a:gdLst/>
          <a:ahLst/>
          <a:cxnLst/>
          <a:rect l="0" t="0" r="0" b="0"/>
          <a:pathLst>
            <a:path>
              <a:moveTo>
                <a:pt x="0" y="25576"/>
              </a:moveTo>
              <a:lnTo>
                <a:pt x="1038117" y="2557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2726" y="2257192"/>
        <a:ext cx="51905" cy="51905"/>
      </dsp:txXfrm>
    </dsp:sp>
    <dsp:sp modelId="{534FC3BF-15C3-4848-A711-7D0EED7B72C4}">
      <dsp:nvSpPr>
        <dsp:cNvPr id="0" name=""/>
        <dsp:cNvSpPr/>
      </dsp:nvSpPr>
      <dsp:spPr>
        <a:xfrm>
          <a:off x="3637738" y="1634321"/>
          <a:ext cx="2595294" cy="129764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Psychologists </a:t>
          </a:r>
          <a:endParaRPr lang="en-US" sz="2600" kern="1200"/>
        </a:p>
      </dsp:txBody>
      <dsp:txXfrm>
        <a:off x="3675745" y="1672328"/>
        <a:ext cx="2519280" cy="1221633"/>
      </dsp:txXfrm>
    </dsp:sp>
    <dsp:sp modelId="{0D1531E7-8F22-4AFB-A5E7-2D38A2D18BB3}">
      <dsp:nvSpPr>
        <dsp:cNvPr id="0" name=""/>
        <dsp:cNvSpPr/>
      </dsp:nvSpPr>
      <dsp:spPr>
        <a:xfrm rot="3310531">
          <a:off x="2209747" y="3003716"/>
          <a:ext cx="1817864" cy="51152"/>
        </a:xfrm>
        <a:custGeom>
          <a:avLst/>
          <a:gdLst/>
          <a:ahLst/>
          <a:cxnLst/>
          <a:rect l="0" t="0" r="0" b="0"/>
          <a:pathLst>
            <a:path>
              <a:moveTo>
                <a:pt x="0" y="25576"/>
              </a:moveTo>
              <a:lnTo>
                <a:pt x="1817864" y="2557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3073232" y="2983846"/>
        <a:ext cx="90893" cy="90893"/>
      </dsp:txXfrm>
    </dsp:sp>
    <dsp:sp modelId="{92C0E751-1FB8-4F1D-B0EB-3127F601401B}">
      <dsp:nvSpPr>
        <dsp:cNvPr id="0" name=""/>
        <dsp:cNvSpPr/>
      </dsp:nvSpPr>
      <dsp:spPr>
        <a:xfrm>
          <a:off x="3637738" y="3126616"/>
          <a:ext cx="2595294" cy="129764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Outdoor Leaders</a:t>
          </a:r>
          <a:endParaRPr lang="en-US" sz="2600" kern="1200"/>
        </a:p>
      </dsp:txBody>
      <dsp:txXfrm>
        <a:off x="3675745" y="3164623"/>
        <a:ext cx="2519280" cy="1221633"/>
      </dsp:txXfrm>
    </dsp:sp>
    <dsp:sp modelId="{0112AC71-1AEB-4E56-A80B-33E4BA5C7B74}">
      <dsp:nvSpPr>
        <dsp:cNvPr id="0" name=""/>
        <dsp:cNvSpPr/>
      </dsp:nvSpPr>
      <dsp:spPr>
        <a:xfrm>
          <a:off x="4326" y="3126616"/>
          <a:ext cx="2595294" cy="12976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Participant is a student </a:t>
          </a:r>
          <a:endParaRPr lang="en-US" sz="2600" kern="1200"/>
        </a:p>
      </dsp:txBody>
      <dsp:txXfrm>
        <a:off x="42333" y="3164623"/>
        <a:ext cx="2519280" cy="12216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617FAF-386F-4CCA-A61B-75A6A1765A7E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6F61B6-AE6B-45AA-8CEE-6AC9C08A7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319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6F61B6-AE6B-45AA-8CEE-6AC9C08A7BE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4746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6F61B6-AE6B-45AA-8CEE-6AC9C08A7BE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330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6F61B6-AE6B-45AA-8CEE-6AC9C08A7BE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9242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080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683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214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34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76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954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706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767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372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729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924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188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647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893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716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21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597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233CD0E-C692-4867-9ADC-4395F49FCDA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528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49AA7-27DB-4139-80B5-0A1BE2EC46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3785" y="1380068"/>
            <a:ext cx="4978303" cy="26161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/>
              <a:t>Assessment 2 – Motivations for Taking Part in a Chosen Outdoor Adventurous Activity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B747C5-EA4A-447F-998C-27AF176078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1575" y="3996267"/>
            <a:ext cx="4080514" cy="1139151"/>
          </a:xfrm>
        </p:spPr>
        <p:txBody>
          <a:bodyPr>
            <a:normAutofit/>
          </a:bodyPr>
          <a:lstStyle/>
          <a:p>
            <a:r>
              <a:rPr lang="en-GB" dirty="0"/>
              <a:t>By Erin Ayre</a:t>
            </a:r>
          </a:p>
        </p:txBody>
      </p:sp>
      <p:sp>
        <p:nvSpPr>
          <p:cNvPr id="10" name="Rounded Rectangle 4">
            <a:extLst>
              <a:ext uri="{FF2B5EF4-FFF2-40B4-BE49-F238E27FC236}">
                <a16:creationId xmlns:a16="http://schemas.microsoft.com/office/drawing/2014/main" id="{260615AE-7DBC-4FF7-9107-9FE957695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648931"/>
            <a:ext cx="3982086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ike">
            <a:extLst>
              <a:ext uri="{FF2B5EF4-FFF2-40B4-BE49-F238E27FC236}">
                <a16:creationId xmlns:a16="http://schemas.microsoft.com/office/drawing/2014/main" id="{F8929A78-90D4-EE93-DEC3-9C19AAA32C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73801" y="1614524"/>
            <a:ext cx="3341190" cy="3341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067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5C676-B459-41C2-AF16-B76938453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of Participant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AD7D6D7-627D-9817-0366-C489F5A6CF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1829945"/>
              </p:ext>
            </p:extLst>
          </p:nvPr>
        </p:nvGraphicFramePr>
        <p:xfrm>
          <a:off x="1484310" y="2666999"/>
          <a:ext cx="10018713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1252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B0DBB-4C2D-4FA6-841E-A1DCD62C8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72069"/>
            <a:ext cx="10018713" cy="1752599"/>
          </a:xfrm>
        </p:spPr>
        <p:txBody>
          <a:bodyPr/>
          <a:lstStyle/>
          <a:p>
            <a:r>
              <a:rPr lang="en-GB" dirty="0"/>
              <a:t>Summary of Interview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05687-0157-4EE7-9D86-7E489C45CE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824668"/>
            <a:ext cx="10018713" cy="408496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Themes Identified: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Social – “my friends, have gone and we're just like had a random map and it's nice just to have that communication with your friends, especially in university. It's something I found that I've bonded with of my classmates going hill walking a lot of the time and trying to problem solve together.”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Mental Health – “definitely for my mental health, I'd say it's definitely something that keeps me sane.”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Environment – “Obviously, with the environment of hillwalking, it's completely different to you everyday environment. Like I mentioned earlier, I enjoy seeing the different forms of nature. I love seeing different animals, especially birds. “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Photography/Filmmaking – “. I love capturing things like that. It's a lovely place for me to go and capture photos and stuff.”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Emotions/Feelings – “every time I go out and I go mountain walk in a hill, walk in, I always come back feeling a lot more refreshed. I feel very calm and tranquil”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274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A6335-9C7A-49BC-9C63-13174F303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706" y="685800"/>
            <a:ext cx="9742318" cy="1752599"/>
          </a:xfrm>
        </p:spPr>
        <p:txBody>
          <a:bodyPr>
            <a:normAutofit/>
          </a:bodyPr>
          <a:lstStyle/>
          <a:p>
            <a:r>
              <a:rPr lang="en-GB" dirty="0"/>
              <a:t>Evaluate the results from your interview in light of previous research.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FD32929-8568-888E-A315-FA8629B0ED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457571"/>
              </p:ext>
            </p:extLst>
          </p:nvPr>
        </p:nvGraphicFramePr>
        <p:xfrm>
          <a:off x="1760705" y="2694562"/>
          <a:ext cx="9742319" cy="309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4775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1CA26-BE66-4F84-976B-4A978EAB8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Relate the findings to current behaviour change theory.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5DD55-4082-4DC5-B03F-8E26015DD5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Self Determination Theory – (Ryan and Deci, 2017)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Intrinsic Motivation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Basic Psychological Needs Theory: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Competence – “I think I just have to sort of be aware of my surroundings and make sure that I'm looking after myself while I'm doing my activity”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Relatedness – “My friends, more than anything with something we like to do together and something we're both interested in, or for a lot of us are interested in when we go together.”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Autonomy – “I will go on my own, I think on my own is nice and peaceful.”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2302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ED1B64B-251E-446A-A285-6626C4EC0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D02B5D1-60D4-4D5B-AFD9-C986E2274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54E16489-5A93-4D86-AAAD-52DB55A81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99456E-7EAD-49F1-B2FE-C2C561C0B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22702DF-10E7-4320-B99B-75D2EE97F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1EFA49A8-FE55-4D51-B1C9-11F13FFB7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4C63B37C-8CEE-4A72-AFD8-3C2DBD372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1245F86-6106-4758-A825-71AC9D6F9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FB1442-D15E-46A6-B04C-410C0A807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1284051"/>
            <a:ext cx="2812385" cy="3723836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000000"/>
                </a:solidFill>
              </a:rPr>
              <a:t>Practical Implications</a:t>
            </a:r>
          </a:p>
        </p:txBody>
      </p:sp>
      <p:sp useBgFill="1">
        <p:nvSpPr>
          <p:cNvPr id="19" name="Rounded Rectangle 16">
            <a:extLst>
              <a:ext uri="{FF2B5EF4-FFF2-40B4-BE49-F238E27FC236}">
                <a16:creationId xmlns:a16="http://schemas.microsoft.com/office/drawing/2014/main" id="{A27AE693-58E8-48BC-8ED0-568ABFEAB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315918-4AC0-E314-003C-FCED6D6C5C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9874490"/>
              </p:ext>
            </p:extLst>
          </p:nvPr>
        </p:nvGraphicFramePr>
        <p:xfrm>
          <a:off x="4941201" y="992181"/>
          <a:ext cx="6237359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7250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47610-DCA2-4EED-A67C-5C100BC6C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Ideas for Future Research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2BBEE-894E-4130-8094-161F514F69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8100" y="2209801"/>
            <a:ext cx="10690223" cy="35941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What further research could be conducted in this area?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How much is participation and motivation down to peer pressure and influence</a:t>
            </a:r>
          </a:p>
          <a:p>
            <a:r>
              <a:rPr lang="en-GB" dirty="0"/>
              <a:t>Different type of study (e.g. quantitative / mixed methods) –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Use mixed methods e.g. giving them a questionnaire </a:t>
            </a:r>
          </a:p>
          <a:p>
            <a:r>
              <a:rPr lang="en-GB" dirty="0"/>
              <a:t>Population group –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could interview more people to see the difference</a:t>
            </a:r>
          </a:p>
          <a:p>
            <a:r>
              <a:rPr lang="en-GB" dirty="0"/>
              <a:t>Activity chosen –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Ask a mix of people some with one activity and others with a different activity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5501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7145E-17C9-41D4-A36D-8AFC2F8AC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5411" y="279401"/>
            <a:ext cx="10018713" cy="1752599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07080-8BAE-4EA8-A5AC-E34650BD22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976" y="2032000"/>
            <a:ext cx="11147424" cy="4546599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Festeu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D. (2002). Motivational Factors That Influence students’ Participation in Outdoor Activities.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Adventure Education &amp; Outdoor Learning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2(1), pp.43–54. doi:10.1080/14729670285200151.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Houge Mackenzie, S. and Kerr, J.H. (2016). Positive Motivational Experience over a three-day Outdoor Adventure Trek in Peru.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Adventure Education and Outdoor Learning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17(1), pp.4–17. doi:10.1080/14729679.2016.1189837.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Kerr, J.H. and Houge Mackenzie, S. (2012). Multiple Motives for Participating in Adventure Sports.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Psychology of Sport and Exercise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13(5), pp.649–657. doi:10.1016/j.psychsport.2012.04.002.</a:t>
            </a:r>
          </a:p>
          <a:p>
            <a:pPr>
              <a:lnSpc>
                <a:spcPct val="15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Kil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N., Holland, S.M. and Stein, T.V. (2014). Structural Relationships between Environmental attitudes, Recreation motivations, and Environmentally Responsible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Behaviors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Outdoor Recreation and Tourism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7-8, pp.16–25. doi:10.1016/j.jort.2014.09.010.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Loeffler, T.A. (2004). A Photo Elicitation Study of the Meanings of Outdoor Adventure Experiences.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Leisure Research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36(4), pp.536–556. doi:10.1080/00222216.2004.11950035.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Mackenzie, S.H., Son, J.S. and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Eitel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K. (2018). Using outdoor adventure to enhance intrinsic motivation and engagement in science and physical activity: An exploratory study.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Outdoor Recreation and Tourism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21, pp.76–86. doi:10.1016/j.jort.2018.01.008.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438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7145E-17C9-41D4-A36D-8AFC2F8AC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07080-8BAE-4EA8-A5AC-E34650BD22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900" y="2197100"/>
            <a:ext cx="10998200" cy="4241799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Mutz, M. and Müller, J. (2016). Mental Health Benefits of Outdoor adventures: Results from Two Pilot Studies.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Adolescence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49, pp.105–114. doi:10.1016/j.adolescence.2016.03.009.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Pomfret, G. (2006). Mountaineering Adventure tourists: a Conceptual Framework for Research.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Tourism Management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27(1), pp.113–123. doi:10.1016/j.tourman.2004.08.003.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Rogerson, M., Wood, C., Pretty, J.,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Schoenmakers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P., Bloomfield, D. and Barton, J. (2020). Regular Doses of Nature: the Efficacy of Green Exercise Interventions for Mental Wellbeing.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International Journal of Environmental Research and Public Health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17(5), p.1526. doi:10.3390/ijerph17051526.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Ryan, R.M. and Deci, E.L. (2017).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Self-determination Theory : Basic Psychological Needs in motivation, development, and Wellness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New York: Guilford Press.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Zwart, R. and Hines, R. (2022). Community Wellness and Social Support as Motivation for Participation in Outdoor Adventure Recreation.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Outdoor Recreation, Education, and Leadership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14(1). doi:10.18666/jorel-2022-v14-i1-11139.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64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036A1D-B7A7-4F95-A23E-B5654742F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1676400"/>
            <a:ext cx="10683873" cy="4152900"/>
          </a:xfrm>
        </p:spPr>
        <p:txBody>
          <a:bodyPr>
            <a:normAutofit/>
          </a:bodyPr>
          <a:lstStyle/>
          <a:p>
            <a:r>
              <a:rPr lang="en-GB" sz="8000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422252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1429</TotalTime>
  <Words>986</Words>
  <Application>Microsoft Office PowerPoint</Application>
  <PresentationFormat>Widescreen</PresentationFormat>
  <Paragraphs>59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Corbel</vt:lpstr>
      <vt:lpstr>Courier New</vt:lpstr>
      <vt:lpstr>Times New Roman</vt:lpstr>
      <vt:lpstr>Parallax</vt:lpstr>
      <vt:lpstr>Assessment 2 – Motivations for Taking Part in a Chosen Outdoor Adventurous Activity </vt:lpstr>
      <vt:lpstr>Introduction of Participant</vt:lpstr>
      <vt:lpstr>Summary of Interview Results</vt:lpstr>
      <vt:lpstr>Evaluate the results from your interview in light of previous research.</vt:lpstr>
      <vt:lpstr>Relate the findings to current behaviour change theory.</vt:lpstr>
      <vt:lpstr>Practical Implications</vt:lpstr>
      <vt:lpstr>Ideas for Future Research and Conclusion</vt:lpstr>
      <vt:lpstr>Reference List</vt:lpstr>
      <vt:lpstr>Reference List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Erin Ayre</dc:creator>
  <cp:lastModifiedBy>Erin Ayre</cp:lastModifiedBy>
  <cp:revision>1</cp:revision>
  <dcterms:created xsi:type="dcterms:W3CDTF">2022-05-12T13:40:00Z</dcterms:created>
  <dcterms:modified xsi:type="dcterms:W3CDTF">2022-05-13T13:29:02Z</dcterms:modified>
</cp:coreProperties>
</file>