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1"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F1FDDE-62F7-4BCE-9034-5F6CFE705692}" v="50" dt="2026-06-23T13:04:18.7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bnam Kausar (2319036)" userId="79bd2153-4ef1-47d8-b2cd-6498b0808678" providerId="ADAL" clId="{6E09A7A6-60BD-40D5-A7CA-7CD3EBFFC2CA}"/>
    <pc:docChg chg="undo redo custSel addSld delSld modSld addMainMaster delMainMaster">
      <pc:chgData name="Shabnam Kausar (2319036)" userId="79bd2153-4ef1-47d8-b2cd-6498b0808678" providerId="ADAL" clId="{6E09A7A6-60BD-40D5-A7CA-7CD3EBFFC2CA}" dt="2026-06-23T13:03:08.447" v="1239" actId="478"/>
      <pc:docMkLst>
        <pc:docMk/>
      </pc:docMkLst>
      <pc:sldChg chg="addSp delSp modSp mod setBg modClrScheme addAnim delAnim setClrOvrMap delDesignElem chgLayout">
        <pc:chgData name="Shabnam Kausar (2319036)" userId="79bd2153-4ef1-47d8-b2cd-6498b0808678" providerId="ADAL" clId="{6E09A7A6-60BD-40D5-A7CA-7CD3EBFFC2CA}" dt="2026-06-23T12:30:50.002" v="1232" actId="478"/>
        <pc:sldMkLst>
          <pc:docMk/>
          <pc:sldMk cId="617705538" sldId="256"/>
        </pc:sldMkLst>
        <pc:spChg chg="mod ord">
          <ac:chgData name="Shabnam Kausar (2319036)" userId="79bd2153-4ef1-47d8-b2cd-6498b0808678" providerId="ADAL" clId="{6E09A7A6-60BD-40D5-A7CA-7CD3EBFFC2CA}" dt="2026-06-23T09:28:58.085" v="231" actId="700"/>
          <ac:spMkLst>
            <pc:docMk/>
            <pc:sldMk cId="617705538" sldId="256"/>
            <ac:spMk id="2" creationId="{D77CAC9D-70A0-6158-FD41-6C8640F81D06}"/>
          </ac:spMkLst>
        </pc:spChg>
        <pc:spChg chg="mod ord">
          <ac:chgData name="Shabnam Kausar (2319036)" userId="79bd2153-4ef1-47d8-b2cd-6498b0808678" providerId="ADAL" clId="{6E09A7A6-60BD-40D5-A7CA-7CD3EBFFC2CA}" dt="2026-06-23T09:31:23.047" v="255"/>
          <ac:spMkLst>
            <pc:docMk/>
            <pc:sldMk cId="617705538" sldId="256"/>
            <ac:spMk id="3" creationId="{3E722FA8-D71B-5711-B8C3-76F19ED12096}"/>
          </ac:spMkLst>
        </pc:spChg>
        <pc:spChg chg="add del">
          <ac:chgData name="Shabnam Kausar (2319036)" userId="79bd2153-4ef1-47d8-b2cd-6498b0808678" providerId="ADAL" clId="{6E09A7A6-60BD-40D5-A7CA-7CD3EBFFC2CA}" dt="2026-06-23T09:13:14.727" v="51" actId="26606"/>
          <ac:spMkLst>
            <pc:docMk/>
            <pc:sldMk cId="617705538" sldId="256"/>
            <ac:spMk id="5" creationId="{33E93247-6229-44AB-A550-739E971E690B}"/>
          </ac:spMkLst>
        </pc:spChg>
        <pc:spChg chg="add del">
          <ac:chgData name="Shabnam Kausar (2319036)" userId="79bd2153-4ef1-47d8-b2cd-6498b0808678" providerId="ADAL" clId="{6E09A7A6-60BD-40D5-A7CA-7CD3EBFFC2CA}" dt="2026-06-23T09:13:14.727" v="51" actId="26606"/>
          <ac:spMkLst>
            <pc:docMk/>
            <pc:sldMk cId="617705538" sldId="256"/>
            <ac:spMk id="7" creationId="{912025B4-7337-735E-4DC9-E634D2011984}"/>
          </ac:spMkLst>
        </pc:spChg>
        <pc:spChg chg="add del">
          <ac:chgData name="Shabnam Kausar (2319036)" userId="79bd2153-4ef1-47d8-b2cd-6498b0808678" providerId="ADAL" clId="{6E09A7A6-60BD-40D5-A7CA-7CD3EBFFC2CA}" dt="2026-06-23T09:13:14.727" v="51" actId="26606"/>
          <ac:spMkLst>
            <pc:docMk/>
            <pc:sldMk cId="617705538" sldId="256"/>
            <ac:spMk id="8" creationId="{150CDACD-D191-E642-F686-FCB54B7E5F67}"/>
          </ac:spMkLst>
        </pc:spChg>
        <pc:spChg chg="add del">
          <ac:chgData name="Shabnam Kausar (2319036)" userId="79bd2153-4ef1-47d8-b2cd-6498b0808678" providerId="ADAL" clId="{6E09A7A6-60BD-40D5-A7CA-7CD3EBFFC2CA}" dt="2026-06-23T09:13:52.364" v="53" actId="26606"/>
          <ac:spMkLst>
            <pc:docMk/>
            <pc:sldMk cId="617705538" sldId="256"/>
            <ac:spMk id="9" creationId="{33E93247-6229-44AB-A550-739E971E690B}"/>
          </ac:spMkLst>
        </pc:spChg>
        <pc:spChg chg="add del">
          <ac:chgData name="Shabnam Kausar (2319036)" userId="79bd2153-4ef1-47d8-b2cd-6498b0808678" providerId="ADAL" clId="{6E09A7A6-60BD-40D5-A7CA-7CD3EBFFC2CA}" dt="2026-06-23T09:13:52.364" v="53" actId="26606"/>
          <ac:spMkLst>
            <pc:docMk/>
            <pc:sldMk cId="617705538" sldId="256"/>
            <ac:spMk id="10" creationId="{150CDACD-D191-E642-F686-FCB54B7E5F67}"/>
          </ac:spMkLst>
        </pc:spChg>
        <pc:spChg chg="add del">
          <ac:chgData name="Shabnam Kausar (2319036)" userId="79bd2153-4ef1-47d8-b2cd-6498b0808678" providerId="ADAL" clId="{6E09A7A6-60BD-40D5-A7CA-7CD3EBFFC2CA}" dt="2026-06-23T09:13:52.364" v="53" actId="26606"/>
          <ac:spMkLst>
            <pc:docMk/>
            <pc:sldMk cId="617705538" sldId="256"/>
            <ac:spMk id="11" creationId="{912025B4-7337-735E-4DC9-E634D2011984}"/>
          </ac:spMkLst>
        </pc:spChg>
        <pc:spChg chg="add del">
          <ac:chgData name="Shabnam Kausar (2319036)" userId="79bd2153-4ef1-47d8-b2cd-6498b0808678" providerId="ADAL" clId="{6E09A7A6-60BD-40D5-A7CA-7CD3EBFFC2CA}" dt="2026-06-23T09:25:25.619" v="174" actId="26606"/>
          <ac:spMkLst>
            <pc:docMk/>
            <pc:sldMk cId="617705538" sldId="256"/>
            <ac:spMk id="12" creationId="{774A975B-A886-5202-0489-6965514A0D14}"/>
          </ac:spMkLst>
        </pc:spChg>
        <pc:spChg chg="add del">
          <ac:chgData name="Shabnam Kausar (2319036)" userId="79bd2153-4ef1-47d8-b2cd-6498b0808678" providerId="ADAL" clId="{6E09A7A6-60BD-40D5-A7CA-7CD3EBFFC2CA}" dt="2026-06-23T09:10:44.020" v="5" actId="26606"/>
          <ac:spMkLst>
            <pc:docMk/>
            <pc:sldMk cId="617705538" sldId="256"/>
            <ac:spMk id="13" creationId="{33E93247-6229-44AB-A550-739E971E690B}"/>
          </ac:spMkLst>
        </pc:spChg>
        <pc:spChg chg="add del">
          <ac:chgData name="Shabnam Kausar (2319036)" userId="79bd2153-4ef1-47d8-b2cd-6498b0808678" providerId="ADAL" clId="{6E09A7A6-60BD-40D5-A7CA-7CD3EBFFC2CA}" dt="2026-06-23T09:25:25.619" v="174" actId="26606"/>
          <ac:spMkLst>
            <pc:docMk/>
            <pc:sldMk cId="617705538" sldId="256"/>
            <ac:spMk id="14" creationId="{EA67E988-5919-57BB-C7DE-D3EAD38A3045}"/>
          </ac:spMkLst>
        </pc:spChg>
        <pc:spChg chg="add del">
          <ac:chgData name="Shabnam Kausar (2319036)" userId="79bd2153-4ef1-47d8-b2cd-6498b0808678" providerId="ADAL" clId="{6E09A7A6-60BD-40D5-A7CA-7CD3EBFFC2CA}" dt="2026-06-23T09:15:13.511" v="65" actId="26606"/>
          <ac:spMkLst>
            <pc:docMk/>
            <pc:sldMk cId="617705538" sldId="256"/>
            <ac:spMk id="16" creationId="{19F9BF86-FE94-4517-B97D-026C7515E589}"/>
          </ac:spMkLst>
        </pc:spChg>
        <pc:spChg chg="add del">
          <ac:chgData name="Shabnam Kausar (2319036)" userId="79bd2153-4ef1-47d8-b2cd-6498b0808678" providerId="ADAL" clId="{6E09A7A6-60BD-40D5-A7CA-7CD3EBFFC2CA}" dt="2026-06-23T09:10:46.822" v="8" actId="26606"/>
          <ac:spMkLst>
            <pc:docMk/>
            <pc:sldMk cId="617705538" sldId="256"/>
            <ac:spMk id="17" creationId="{7A875D55-4A80-43E9-38F6-27E3664939B0}"/>
          </ac:spMkLst>
        </pc:spChg>
        <pc:spChg chg="add del">
          <ac:chgData name="Shabnam Kausar (2319036)" userId="79bd2153-4ef1-47d8-b2cd-6498b0808678" providerId="ADAL" clId="{6E09A7A6-60BD-40D5-A7CA-7CD3EBFFC2CA}" dt="2026-06-23T09:15:13.511" v="65" actId="26606"/>
          <ac:spMkLst>
            <pc:docMk/>
            <pc:sldMk cId="617705538" sldId="256"/>
            <ac:spMk id="18" creationId="{05DEC45B-BA77-21C0-3869-05DE7C92376D}"/>
          </ac:spMkLst>
        </pc:spChg>
        <pc:spChg chg="add del">
          <ac:chgData name="Shabnam Kausar (2319036)" userId="79bd2153-4ef1-47d8-b2cd-6498b0808678" providerId="ADAL" clId="{6E09A7A6-60BD-40D5-A7CA-7CD3EBFFC2CA}" dt="2026-06-23T09:10:49.097" v="10" actId="26606"/>
          <ac:spMkLst>
            <pc:docMk/>
            <pc:sldMk cId="617705538" sldId="256"/>
            <ac:spMk id="21" creationId="{DD8EACB7-D372-470B-B76E-A829D00310CD}"/>
          </ac:spMkLst>
        </pc:spChg>
        <pc:spChg chg="add del">
          <ac:chgData name="Shabnam Kausar (2319036)" userId="79bd2153-4ef1-47d8-b2cd-6498b0808678" providerId="ADAL" clId="{6E09A7A6-60BD-40D5-A7CA-7CD3EBFFC2CA}" dt="2026-06-23T09:10:49.097" v="10" actId="26606"/>
          <ac:spMkLst>
            <pc:docMk/>
            <pc:sldMk cId="617705538" sldId="256"/>
            <ac:spMk id="22" creationId="{FBE11A49-02A1-4D4C-9A49-CDF496B1094F}"/>
          </ac:spMkLst>
        </pc:spChg>
        <pc:spChg chg="add del">
          <ac:chgData name="Shabnam Kausar (2319036)" userId="79bd2153-4ef1-47d8-b2cd-6498b0808678" providerId="ADAL" clId="{6E09A7A6-60BD-40D5-A7CA-7CD3EBFFC2CA}" dt="2026-06-23T09:15:13.466" v="64" actId="26606"/>
          <ac:spMkLst>
            <pc:docMk/>
            <pc:sldMk cId="617705538" sldId="256"/>
            <ac:spMk id="24" creationId="{18478CBB-F375-4294-8B51-900922846FCD}"/>
          </ac:spMkLst>
        </pc:spChg>
        <pc:spChg chg="add del">
          <ac:chgData name="Shabnam Kausar (2319036)" userId="79bd2153-4ef1-47d8-b2cd-6498b0808678" providerId="ADAL" clId="{6E09A7A6-60BD-40D5-A7CA-7CD3EBFFC2CA}" dt="2026-06-23T09:10:52.544" v="13" actId="26606"/>
          <ac:spMkLst>
            <pc:docMk/>
            <pc:sldMk cId="617705538" sldId="256"/>
            <ac:spMk id="25" creationId="{8A94871E-96FC-4ADE-815B-41A636E34F1A}"/>
          </ac:spMkLst>
        </pc:spChg>
        <pc:spChg chg="add del">
          <ac:chgData name="Shabnam Kausar (2319036)" userId="79bd2153-4ef1-47d8-b2cd-6498b0808678" providerId="ADAL" clId="{6E09A7A6-60BD-40D5-A7CA-7CD3EBFFC2CA}" dt="2026-06-23T09:10:52.544" v="13" actId="26606"/>
          <ac:spMkLst>
            <pc:docMk/>
            <pc:sldMk cId="617705538" sldId="256"/>
            <ac:spMk id="26" creationId="{3FCFB1DE-0B7E-48CC-BA90-B2AB0889F9D6}"/>
          </ac:spMkLst>
        </pc:spChg>
        <pc:spChg chg="add del">
          <ac:chgData name="Shabnam Kausar (2319036)" userId="79bd2153-4ef1-47d8-b2cd-6498b0808678" providerId="ADAL" clId="{6E09A7A6-60BD-40D5-A7CA-7CD3EBFFC2CA}" dt="2026-06-23T09:11:12.703" v="16" actId="26606"/>
          <ac:spMkLst>
            <pc:docMk/>
            <pc:sldMk cId="617705538" sldId="256"/>
            <ac:spMk id="27" creationId="{1E5A83E3-8A11-4492-BB6E-F5F2240316FB}"/>
          </ac:spMkLst>
        </pc:spChg>
        <pc:spChg chg="add del">
          <ac:chgData name="Shabnam Kausar (2319036)" userId="79bd2153-4ef1-47d8-b2cd-6498b0808678" providerId="ADAL" clId="{6E09A7A6-60BD-40D5-A7CA-7CD3EBFFC2CA}" dt="2026-06-23T09:11:12.703" v="16" actId="26606"/>
          <ac:spMkLst>
            <pc:docMk/>
            <pc:sldMk cId="617705538" sldId="256"/>
            <ac:spMk id="28" creationId="{489B7BFD-8F45-4093-AD9C-91B15B0503D9}"/>
          </ac:spMkLst>
        </pc:spChg>
        <pc:spChg chg="add del">
          <ac:chgData name="Shabnam Kausar (2319036)" userId="79bd2153-4ef1-47d8-b2cd-6498b0808678" providerId="ADAL" clId="{6E09A7A6-60BD-40D5-A7CA-7CD3EBFFC2CA}" dt="2026-06-23T09:11:12.703" v="16" actId="26606"/>
          <ac:spMkLst>
            <pc:docMk/>
            <pc:sldMk cId="617705538" sldId="256"/>
            <ac:spMk id="29" creationId="{4D1A5E71-B6B6-486A-8CDC-C7ABD9B903F6}"/>
          </ac:spMkLst>
        </pc:spChg>
        <pc:spChg chg="add del">
          <ac:chgData name="Shabnam Kausar (2319036)" userId="79bd2153-4ef1-47d8-b2cd-6498b0808678" providerId="ADAL" clId="{6E09A7A6-60BD-40D5-A7CA-7CD3EBFFC2CA}" dt="2026-06-23T09:11:12.703" v="16" actId="26606"/>
          <ac:spMkLst>
            <pc:docMk/>
            <pc:sldMk cId="617705538" sldId="256"/>
            <ac:spMk id="31" creationId="{5D981608-D865-4AD7-AC34-A2398EA199DE}"/>
          </ac:spMkLst>
        </pc:spChg>
        <pc:spChg chg="add del">
          <ac:chgData name="Shabnam Kausar (2319036)" userId="79bd2153-4ef1-47d8-b2cd-6498b0808678" providerId="ADAL" clId="{6E09A7A6-60BD-40D5-A7CA-7CD3EBFFC2CA}" dt="2026-06-23T09:15:13.466" v="64" actId="26606"/>
          <ac:spMkLst>
            <pc:docMk/>
            <pc:sldMk cId="617705538" sldId="256"/>
            <ac:spMk id="32" creationId="{295D3A5B-8711-48A3-ABD6-39982B1748C8}"/>
          </ac:spMkLst>
        </pc:spChg>
        <pc:spChg chg="add del">
          <ac:chgData name="Shabnam Kausar (2319036)" userId="79bd2153-4ef1-47d8-b2cd-6498b0808678" providerId="ADAL" clId="{6E09A7A6-60BD-40D5-A7CA-7CD3EBFFC2CA}" dt="2026-06-23T09:18:21.661" v="109" actId="26606"/>
          <ac:spMkLst>
            <pc:docMk/>
            <pc:sldMk cId="617705538" sldId="256"/>
            <ac:spMk id="34" creationId="{33E93247-6229-44AB-A550-739E971E690B}"/>
          </ac:spMkLst>
        </pc:spChg>
        <pc:spChg chg="add del">
          <ac:chgData name="Shabnam Kausar (2319036)" userId="79bd2153-4ef1-47d8-b2cd-6498b0808678" providerId="ADAL" clId="{6E09A7A6-60BD-40D5-A7CA-7CD3EBFFC2CA}" dt="2026-06-23T09:18:21.661" v="109" actId="26606"/>
          <ac:spMkLst>
            <pc:docMk/>
            <pc:sldMk cId="617705538" sldId="256"/>
            <ac:spMk id="35" creationId="{D21F66AB-6D67-4C86-A415-0B6E4EEC5ABA}"/>
          </ac:spMkLst>
        </pc:spChg>
        <pc:spChg chg="add del">
          <ac:chgData name="Shabnam Kausar (2319036)" userId="79bd2153-4ef1-47d8-b2cd-6498b0808678" providerId="ADAL" clId="{6E09A7A6-60BD-40D5-A7CA-7CD3EBFFC2CA}" dt="2026-06-23T09:25:25.619" v="174" actId="26606"/>
          <ac:spMkLst>
            <pc:docMk/>
            <pc:sldMk cId="617705538" sldId="256"/>
            <ac:spMk id="37" creationId="{FAF3766F-DEF3-4802-BB0D-7A18EDD9704F}"/>
          </ac:spMkLst>
        </pc:spChg>
        <pc:spChg chg="add del">
          <ac:chgData name="Shabnam Kausar (2319036)" userId="79bd2153-4ef1-47d8-b2cd-6498b0808678" providerId="ADAL" clId="{6E09A7A6-60BD-40D5-A7CA-7CD3EBFFC2CA}" dt="2026-06-23T09:18:17.028" v="106" actId="26606"/>
          <ac:spMkLst>
            <pc:docMk/>
            <pc:sldMk cId="617705538" sldId="256"/>
            <ac:spMk id="38" creationId="{37B65277-82C6-6D08-6DCA-4A7DCC3B7136}"/>
          </ac:spMkLst>
        </pc:spChg>
        <pc:spChg chg="add del">
          <ac:chgData name="Shabnam Kausar (2319036)" userId="79bd2153-4ef1-47d8-b2cd-6498b0808678" providerId="ADAL" clId="{6E09A7A6-60BD-40D5-A7CA-7CD3EBFFC2CA}" dt="2026-06-23T09:11:12.703" v="16" actId="26606"/>
          <ac:spMkLst>
            <pc:docMk/>
            <pc:sldMk cId="617705538" sldId="256"/>
            <ac:spMk id="39" creationId="{4FB204DF-284E-45F6-A017-79A4DF57BCCB}"/>
          </ac:spMkLst>
        </pc:spChg>
        <pc:spChg chg="add del">
          <ac:chgData name="Shabnam Kausar (2319036)" userId="79bd2153-4ef1-47d8-b2cd-6498b0808678" providerId="ADAL" clId="{6E09A7A6-60BD-40D5-A7CA-7CD3EBFFC2CA}" dt="2026-06-23T09:11:12.703" v="16" actId="26606"/>
          <ac:spMkLst>
            <pc:docMk/>
            <pc:sldMk cId="617705538" sldId="256"/>
            <ac:spMk id="40" creationId="{70616F44-B954-409D-87BC-C69465EDE168}"/>
          </ac:spMkLst>
        </pc:spChg>
        <pc:spChg chg="add del">
          <ac:chgData name="Shabnam Kausar (2319036)" userId="79bd2153-4ef1-47d8-b2cd-6498b0808678" providerId="ADAL" clId="{6E09A7A6-60BD-40D5-A7CA-7CD3EBFFC2CA}" dt="2026-06-23T09:18:21.621" v="108" actId="26606"/>
          <ac:spMkLst>
            <pc:docMk/>
            <pc:sldMk cId="617705538" sldId="256"/>
            <ac:spMk id="42" creationId="{774A975B-A886-5202-0489-6965514A0D14}"/>
          </ac:spMkLst>
        </pc:spChg>
        <pc:spChg chg="add del">
          <ac:chgData name="Shabnam Kausar (2319036)" userId="79bd2153-4ef1-47d8-b2cd-6498b0808678" providerId="ADAL" clId="{6E09A7A6-60BD-40D5-A7CA-7CD3EBFFC2CA}" dt="2026-06-23T09:11:35.057" v="19" actId="26606"/>
          <ac:spMkLst>
            <pc:docMk/>
            <pc:sldMk cId="617705538" sldId="256"/>
            <ac:spMk id="43" creationId="{6E448DB1-4196-18A6-15DA-C72635C1B11E}"/>
          </ac:spMkLst>
        </pc:spChg>
        <pc:spChg chg="add del">
          <ac:chgData name="Shabnam Kausar (2319036)" userId="79bd2153-4ef1-47d8-b2cd-6498b0808678" providerId="ADAL" clId="{6E09A7A6-60BD-40D5-A7CA-7CD3EBFFC2CA}" dt="2026-06-23T09:11:35.057" v="19" actId="26606"/>
          <ac:spMkLst>
            <pc:docMk/>
            <pc:sldMk cId="617705538" sldId="256"/>
            <ac:spMk id="44" creationId="{76A10D8F-D463-70E5-239B-17AD65EF433D}"/>
          </ac:spMkLst>
        </pc:spChg>
        <pc:spChg chg="add del">
          <ac:chgData name="Shabnam Kausar (2319036)" userId="79bd2153-4ef1-47d8-b2cd-6498b0808678" providerId="ADAL" clId="{6E09A7A6-60BD-40D5-A7CA-7CD3EBFFC2CA}" dt="2026-06-23T09:18:21.621" v="108" actId="26606"/>
          <ac:spMkLst>
            <pc:docMk/>
            <pc:sldMk cId="617705538" sldId="256"/>
            <ac:spMk id="45" creationId="{C6DD38CD-CFFE-4ABA-3DC8-01ED90559EBE}"/>
          </ac:spMkLst>
        </pc:spChg>
        <pc:spChg chg="add del">
          <ac:chgData name="Shabnam Kausar (2319036)" userId="79bd2153-4ef1-47d8-b2cd-6498b0808678" providerId="ADAL" clId="{6E09A7A6-60BD-40D5-A7CA-7CD3EBFFC2CA}" dt="2026-06-23T09:13:14.295" v="47" actId="26606"/>
          <ac:spMkLst>
            <pc:docMk/>
            <pc:sldMk cId="617705538" sldId="256"/>
            <ac:spMk id="46" creationId="{FAF3766F-DEF3-4802-BB0D-7A18EDD9704F}"/>
          </ac:spMkLst>
        </pc:spChg>
        <pc:spChg chg="add del">
          <ac:chgData name="Shabnam Kausar (2319036)" userId="79bd2153-4ef1-47d8-b2cd-6498b0808678" providerId="ADAL" clId="{6E09A7A6-60BD-40D5-A7CA-7CD3EBFFC2CA}" dt="2026-06-23T09:13:14.295" v="47" actId="26606"/>
          <ac:spMkLst>
            <pc:docMk/>
            <pc:sldMk cId="617705538" sldId="256"/>
            <ac:spMk id="47" creationId="{81F0C179-4DBF-6AB9-CD0B-9224A0C885A4}"/>
          </ac:spMkLst>
        </pc:spChg>
        <pc:spChg chg="add del">
          <ac:chgData name="Shabnam Kausar (2319036)" userId="79bd2153-4ef1-47d8-b2cd-6498b0808678" providerId="ADAL" clId="{6E09A7A6-60BD-40D5-A7CA-7CD3EBFFC2CA}" dt="2026-06-23T09:18:21.621" v="108" actId="26606"/>
          <ac:spMkLst>
            <pc:docMk/>
            <pc:sldMk cId="617705538" sldId="256"/>
            <ac:spMk id="48" creationId="{4C32CD27-7027-AB2B-38F1-71C08EB84030}"/>
          </ac:spMkLst>
        </pc:spChg>
        <pc:spChg chg="add del">
          <ac:chgData name="Shabnam Kausar (2319036)" userId="79bd2153-4ef1-47d8-b2cd-6498b0808678" providerId="ADAL" clId="{6E09A7A6-60BD-40D5-A7CA-7CD3EBFFC2CA}" dt="2026-06-23T09:25:25.619" v="174" actId="26606"/>
          <ac:spMkLst>
            <pc:docMk/>
            <pc:sldMk cId="617705538" sldId="256"/>
            <ac:spMk id="49" creationId="{BD0C058D-27D4-3139-E199-E2C11099B62C}"/>
          </ac:spMkLst>
        </pc:spChg>
        <pc:spChg chg="add del">
          <ac:chgData name="Shabnam Kausar (2319036)" userId="79bd2153-4ef1-47d8-b2cd-6498b0808678" providerId="ADAL" clId="{6E09A7A6-60BD-40D5-A7CA-7CD3EBFFC2CA}" dt="2026-06-23T09:19:17.160" v="114" actId="26606"/>
          <ac:spMkLst>
            <pc:docMk/>
            <pc:sldMk cId="617705538" sldId="256"/>
            <ac:spMk id="51" creationId="{744CAA32-F237-419C-A2DD-43C28D920D3C}"/>
          </ac:spMkLst>
        </pc:spChg>
        <pc:spChg chg="add del">
          <ac:chgData name="Shabnam Kausar (2319036)" userId="79bd2153-4ef1-47d8-b2cd-6498b0808678" providerId="ADAL" clId="{6E09A7A6-60BD-40D5-A7CA-7CD3EBFFC2CA}" dt="2026-06-23T09:12:05.294" v="25" actId="26606"/>
          <ac:spMkLst>
            <pc:docMk/>
            <pc:sldMk cId="617705538" sldId="256"/>
            <ac:spMk id="52" creationId="{5820888B-4EA5-E0E8-6D52-7733E1E77451}"/>
          </ac:spMkLst>
        </pc:spChg>
        <pc:spChg chg="add del">
          <ac:chgData name="Shabnam Kausar (2319036)" userId="79bd2153-4ef1-47d8-b2cd-6498b0808678" providerId="ADAL" clId="{6E09A7A6-60BD-40D5-A7CA-7CD3EBFFC2CA}" dt="2026-06-23T09:12:05.294" v="25" actId="26606"/>
          <ac:spMkLst>
            <pc:docMk/>
            <pc:sldMk cId="617705538" sldId="256"/>
            <ac:spMk id="54" creationId="{06B5A8BF-0680-F9A7-27B1-3971EC934783}"/>
          </ac:spMkLst>
        </pc:spChg>
        <pc:spChg chg="add del">
          <ac:chgData name="Shabnam Kausar (2319036)" userId="79bd2153-4ef1-47d8-b2cd-6498b0808678" providerId="ADAL" clId="{6E09A7A6-60BD-40D5-A7CA-7CD3EBFFC2CA}" dt="2026-06-23T09:28:58.085" v="231" actId="700"/>
          <ac:spMkLst>
            <pc:docMk/>
            <pc:sldMk cId="617705538" sldId="256"/>
            <ac:spMk id="55" creationId="{774A975B-A886-5202-0489-6965514A0D14}"/>
          </ac:spMkLst>
        </pc:spChg>
        <pc:spChg chg="add del">
          <ac:chgData name="Shabnam Kausar (2319036)" userId="79bd2153-4ef1-47d8-b2cd-6498b0808678" providerId="ADAL" clId="{6E09A7A6-60BD-40D5-A7CA-7CD3EBFFC2CA}" dt="2026-06-23T09:13:12.538" v="43" actId="26606"/>
          <ac:spMkLst>
            <pc:docMk/>
            <pc:sldMk cId="617705538" sldId="256"/>
            <ac:spMk id="56" creationId="{1ED55459-2CBB-4DB7-B9D3-F43A3444AD0B}"/>
          </ac:spMkLst>
        </pc:spChg>
        <pc:spChg chg="add del">
          <ac:chgData name="Shabnam Kausar (2319036)" userId="79bd2153-4ef1-47d8-b2cd-6498b0808678" providerId="ADAL" clId="{6E09A7A6-60BD-40D5-A7CA-7CD3EBFFC2CA}" dt="2026-06-23T09:13:12.538" v="43" actId="26606"/>
          <ac:spMkLst>
            <pc:docMk/>
            <pc:sldMk cId="617705538" sldId="256"/>
            <ac:spMk id="57" creationId="{421117CB-D197-45F3-B441-4AC4D215E71B}"/>
          </ac:spMkLst>
        </pc:spChg>
        <pc:spChg chg="add del">
          <ac:chgData name="Shabnam Kausar (2319036)" userId="79bd2153-4ef1-47d8-b2cd-6498b0808678" providerId="ADAL" clId="{6E09A7A6-60BD-40D5-A7CA-7CD3EBFFC2CA}" dt="2026-06-23T09:13:12.538" v="43" actId="26606"/>
          <ac:spMkLst>
            <pc:docMk/>
            <pc:sldMk cId="617705538" sldId="256"/>
            <ac:spMk id="58" creationId="{E8407E26-87C7-42DE-8E90-7BD332BB1B88}"/>
          </ac:spMkLst>
        </pc:spChg>
        <pc:spChg chg="add del">
          <ac:chgData name="Shabnam Kausar (2319036)" userId="79bd2153-4ef1-47d8-b2cd-6498b0808678" providerId="ADAL" clId="{6E09A7A6-60BD-40D5-A7CA-7CD3EBFFC2CA}" dt="2026-06-23T09:25:25.619" v="174" actId="26606"/>
          <ac:spMkLst>
            <pc:docMk/>
            <pc:sldMk cId="617705538" sldId="256"/>
            <ac:spMk id="59" creationId="{E94E0531-D614-3CB6-996E-FF0184A33A54}"/>
          </ac:spMkLst>
        </pc:spChg>
        <pc:spChg chg="add del">
          <ac:chgData name="Shabnam Kausar (2319036)" userId="79bd2153-4ef1-47d8-b2cd-6498b0808678" providerId="ADAL" clId="{6E09A7A6-60BD-40D5-A7CA-7CD3EBFFC2CA}" dt="2026-06-23T09:28:58.085" v="231" actId="700"/>
          <ac:spMkLst>
            <pc:docMk/>
            <pc:sldMk cId="617705538" sldId="256"/>
            <ac:spMk id="60" creationId="{4C32CD27-7027-AB2B-38F1-71C08EB84030}"/>
          </ac:spMkLst>
        </pc:spChg>
        <pc:spChg chg="add del">
          <ac:chgData name="Shabnam Kausar (2319036)" userId="79bd2153-4ef1-47d8-b2cd-6498b0808678" providerId="ADAL" clId="{6E09A7A6-60BD-40D5-A7CA-7CD3EBFFC2CA}" dt="2026-06-23T09:26:33.252" v="187" actId="26606"/>
          <ac:spMkLst>
            <pc:docMk/>
            <pc:sldMk cId="617705538" sldId="256"/>
            <ac:spMk id="61" creationId="{E20BB609-EF92-42DB-836C-0699A590B5CF}"/>
          </ac:spMkLst>
        </pc:spChg>
        <pc:spChg chg="add del">
          <ac:chgData name="Shabnam Kausar (2319036)" userId="79bd2153-4ef1-47d8-b2cd-6498b0808678" providerId="ADAL" clId="{6E09A7A6-60BD-40D5-A7CA-7CD3EBFFC2CA}" dt="2026-06-23T09:28:58.085" v="231" actId="700"/>
          <ac:spMkLst>
            <pc:docMk/>
            <pc:sldMk cId="617705538" sldId="256"/>
            <ac:spMk id="62" creationId="{C6DD38CD-CFFE-4ABA-3DC8-01ED90559EBE}"/>
          </ac:spMkLst>
        </pc:spChg>
        <pc:spChg chg="add del">
          <ac:chgData name="Shabnam Kausar (2319036)" userId="79bd2153-4ef1-47d8-b2cd-6498b0808678" providerId="ADAL" clId="{6E09A7A6-60BD-40D5-A7CA-7CD3EBFFC2CA}" dt="2026-06-23T09:12:29.478" v="30" actId="26606"/>
          <ac:spMkLst>
            <pc:docMk/>
            <pc:sldMk cId="617705538" sldId="256"/>
            <ac:spMk id="63" creationId="{D26BC87E-DCC8-4E66-972D-A587756DF30A}"/>
          </ac:spMkLst>
        </pc:spChg>
        <pc:spChg chg="add del">
          <ac:chgData name="Shabnam Kausar (2319036)" userId="79bd2153-4ef1-47d8-b2cd-6498b0808678" providerId="ADAL" clId="{6E09A7A6-60BD-40D5-A7CA-7CD3EBFFC2CA}" dt="2026-06-23T09:26:33.252" v="187" actId="26606"/>
          <ac:spMkLst>
            <pc:docMk/>
            <pc:sldMk cId="617705538" sldId="256"/>
            <ac:spMk id="64" creationId="{B2C335F7-F61C-4EB4-80F2-4B1438FE66BB}"/>
          </ac:spMkLst>
        </pc:spChg>
        <pc:spChg chg="add del">
          <ac:chgData name="Shabnam Kausar (2319036)" userId="79bd2153-4ef1-47d8-b2cd-6498b0808678" providerId="ADAL" clId="{6E09A7A6-60BD-40D5-A7CA-7CD3EBFFC2CA}" dt="2026-06-23T09:13:12.192" v="40" actId="26606"/>
          <ac:spMkLst>
            <pc:docMk/>
            <pc:sldMk cId="617705538" sldId="256"/>
            <ac:spMk id="71" creationId="{4958DF84-F5C6-794F-8945-485D6C107518}"/>
          </ac:spMkLst>
        </pc:spChg>
        <pc:spChg chg="add del">
          <ac:chgData name="Shabnam Kausar (2319036)" userId="79bd2153-4ef1-47d8-b2cd-6498b0808678" providerId="ADAL" clId="{6E09A7A6-60BD-40D5-A7CA-7CD3EBFFC2CA}" dt="2026-06-23T09:13:12.192" v="40" actId="26606"/>
          <ac:spMkLst>
            <pc:docMk/>
            <pc:sldMk cId="617705538" sldId="256"/>
            <ac:spMk id="72" creationId="{4AF0997A-7C0F-4AD2-BA90-5FE341A17796}"/>
          </ac:spMkLst>
        </pc:spChg>
        <pc:spChg chg="add del">
          <ac:chgData name="Shabnam Kausar (2319036)" userId="79bd2153-4ef1-47d8-b2cd-6498b0808678" providerId="ADAL" clId="{6E09A7A6-60BD-40D5-A7CA-7CD3EBFFC2CA}" dt="2026-06-23T09:13:12.192" v="40" actId="26606"/>
          <ac:spMkLst>
            <pc:docMk/>
            <pc:sldMk cId="617705538" sldId="256"/>
            <ac:spMk id="73" creationId="{72E67446-732B-4F72-8560-6FABB6CB25A3}"/>
          </ac:spMkLst>
        </pc:spChg>
        <pc:grpChg chg="add del">
          <ac:chgData name="Shabnam Kausar (2319036)" userId="79bd2153-4ef1-47d8-b2cd-6498b0808678" providerId="ADAL" clId="{6E09A7A6-60BD-40D5-A7CA-7CD3EBFFC2CA}" dt="2026-06-23T09:10:49.097" v="10" actId="26606"/>
          <ac:grpSpMkLst>
            <pc:docMk/>
            <pc:sldMk cId="617705538" sldId="256"/>
            <ac:grpSpMk id="23" creationId="{F1732D3A-CFF0-45BE-AD79-F83D0272C6C6}"/>
          </ac:grpSpMkLst>
        </pc:grpChg>
        <pc:picChg chg="add mod ord">
          <ac:chgData name="Shabnam Kausar (2319036)" userId="79bd2153-4ef1-47d8-b2cd-6498b0808678" providerId="ADAL" clId="{6E09A7A6-60BD-40D5-A7CA-7CD3EBFFC2CA}" dt="2026-06-23T09:26:33.252" v="187" actId="26606"/>
          <ac:picMkLst>
            <pc:docMk/>
            <pc:sldMk cId="617705538" sldId="256"/>
            <ac:picMk id="4" creationId="{3AA3C76E-9DB4-FF17-DD3B-C15C132BBAD9}"/>
          </ac:picMkLst>
        </pc:picChg>
        <pc:picChg chg="add del mod ord">
          <ac:chgData name="Shabnam Kausar (2319036)" userId="79bd2153-4ef1-47d8-b2cd-6498b0808678" providerId="ADAL" clId="{6E09A7A6-60BD-40D5-A7CA-7CD3EBFFC2CA}" dt="2026-06-23T09:13:14.727" v="51" actId="26606"/>
          <ac:picMkLst>
            <pc:docMk/>
            <pc:sldMk cId="617705538" sldId="256"/>
            <ac:picMk id="6" creationId="{BCD8F56B-602A-5305-C11A-63861CE03C9A}"/>
          </ac:picMkLst>
        </pc:picChg>
        <pc:picChg chg="del">
          <ac:chgData name="Shabnam Kausar (2319036)" userId="79bd2153-4ef1-47d8-b2cd-6498b0808678" providerId="ADAL" clId="{6E09A7A6-60BD-40D5-A7CA-7CD3EBFFC2CA}" dt="2026-06-23T12:30:50.002" v="1232" actId="478"/>
          <ac:picMkLst>
            <pc:docMk/>
            <pc:sldMk cId="617705538" sldId="256"/>
            <ac:picMk id="66" creationId="{F2CA7973-031E-8CC7-E4E1-90B6BDAC2EB6}"/>
          </ac:picMkLst>
        </pc:picChg>
        <pc:cxnChg chg="add del">
          <ac:chgData name="Shabnam Kausar (2319036)" userId="79bd2153-4ef1-47d8-b2cd-6498b0808678" providerId="ADAL" clId="{6E09A7A6-60BD-40D5-A7CA-7CD3EBFFC2CA}" dt="2026-06-23T09:10:44.020" v="5" actId="26606"/>
          <ac:cxnSpMkLst>
            <pc:docMk/>
            <pc:sldMk cId="617705538" sldId="256"/>
            <ac:cxnSpMk id="15" creationId="{EE2E603F-4A95-4FE8-BB06-211DFD75DBEF}"/>
          </ac:cxnSpMkLst>
        </pc:cxnChg>
        <pc:cxnChg chg="add del">
          <ac:chgData name="Shabnam Kausar (2319036)" userId="79bd2153-4ef1-47d8-b2cd-6498b0808678" providerId="ADAL" clId="{6E09A7A6-60BD-40D5-A7CA-7CD3EBFFC2CA}" dt="2026-06-23T09:15:13.511" v="65" actId="26606"/>
          <ac:cxnSpMkLst>
            <pc:docMk/>
            <pc:sldMk cId="617705538" sldId="256"/>
            <ac:cxnSpMk id="20" creationId="{6E25B8EB-C8DD-E579-2093-D182FC5B0F46}"/>
          </ac:cxnSpMkLst>
        </pc:cxnChg>
        <pc:cxnChg chg="add del">
          <ac:chgData name="Shabnam Kausar (2319036)" userId="79bd2153-4ef1-47d8-b2cd-6498b0808678" providerId="ADAL" clId="{6E09A7A6-60BD-40D5-A7CA-7CD3EBFFC2CA}" dt="2026-06-23T09:18:21.661" v="109" actId="26606"/>
          <ac:cxnSpMkLst>
            <pc:docMk/>
            <pc:sldMk cId="617705538" sldId="256"/>
            <ac:cxnSpMk id="36" creationId="{0B66F5E1-B07D-4718-F4B4-5FCE4B7E8F44}"/>
          </ac:cxnSpMkLst>
        </pc:cxnChg>
        <pc:cxnChg chg="add del">
          <ac:chgData name="Shabnam Kausar (2319036)" userId="79bd2153-4ef1-47d8-b2cd-6498b0808678" providerId="ADAL" clId="{6E09A7A6-60BD-40D5-A7CA-7CD3EBFFC2CA}" dt="2026-06-23T09:19:17.160" v="114" actId="26606"/>
          <ac:cxnSpMkLst>
            <pc:docMk/>
            <pc:sldMk cId="617705538" sldId="256"/>
            <ac:cxnSpMk id="50" creationId="{118E06E4-607B-144B-382B-AD3D06B1EE8C}"/>
          </ac:cxnSpMkLst>
        </pc:cxnChg>
        <pc:cxnChg chg="add del">
          <ac:chgData name="Shabnam Kausar (2319036)" userId="79bd2153-4ef1-47d8-b2cd-6498b0808678" providerId="ADAL" clId="{6E09A7A6-60BD-40D5-A7CA-7CD3EBFFC2CA}" dt="2026-06-23T09:19:17.160" v="114" actId="26606"/>
          <ac:cxnSpMkLst>
            <pc:docMk/>
            <pc:sldMk cId="617705538" sldId="256"/>
            <ac:cxnSpMk id="53" creationId="{691422F5-4221-4812-AFD9-5479C6D60AD9}"/>
          </ac:cxnSpMkLst>
        </pc:cxnChg>
        <pc:cxnChg chg="add del">
          <ac:chgData name="Shabnam Kausar (2319036)" userId="79bd2153-4ef1-47d8-b2cd-6498b0808678" providerId="ADAL" clId="{6E09A7A6-60BD-40D5-A7CA-7CD3EBFFC2CA}" dt="2026-06-23T09:12:29.478" v="30" actId="26606"/>
          <ac:cxnSpMkLst>
            <pc:docMk/>
            <pc:sldMk cId="617705538" sldId="256"/>
            <ac:cxnSpMk id="65" creationId="{8B45C962-0D68-4A01-9627-70DEBBC363C7}"/>
          </ac:cxnSpMkLst>
        </pc:cxnChg>
        <pc:cxnChg chg="add del">
          <ac:chgData name="Shabnam Kausar (2319036)" userId="79bd2153-4ef1-47d8-b2cd-6498b0808678" providerId="ADAL" clId="{6E09A7A6-60BD-40D5-A7CA-7CD3EBFFC2CA}" dt="2026-06-23T09:12:29.478" v="30" actId="26606"/>
          <ac:cxnSpMkLst>
            <pc:docMk/>
            <pc:sldMk cId="617705538" sldId="256"/>
            <ac:cxnSpMk id="67" creationId="{F1D89FBF-493B-4E7D-B511-7E40674F6323}"/>
          </ac:cxnSpMkLst>
        </pc:cxnChg>
        <pc:cxnChg chg="add del">
          <ac:chgData name="Shabnam Kausar (2319036)" userId="79bd2153-4ef1-47d8-b2cd-6498b0808678" providerId="ADAL" clId="{6E09A7A6-60BD-40D5-A7CA-7CD3EBFFC2CA}" dt="2026-06-23T09:12:29.478" v="30" actId="26606"/>
          <ac:cxnSpMkLst>
            <pc:docMk/>
            <pc:sldMk cId="617705538" sldId="256"/>
            <ac:cxnSpMk id="69" creationId="{4BCC744E-5590-4542-B37F-B764470BF05E}"/>
          </ac:cxnSpMkLst>
        </pc:cxnChg>
      </pc:sldChg>
      <pc:sldChg chg="new del">
        <pc:chgData name="Shabnam Kausar (2319036)" userId="79bd2153-4ef1-47d8-b2cd-6498b0808678" providerId="ADAL" clId="{6E09A7A6-60BD-40D5-A7CA-7CD3EBFFC2CA}" dt="2026-06-23T09:27:04.363" v="192" actId="680"/>
        <pc:sldMkLst>
          <pc:docMk/>
          <pc:sldMk cId="376707640" sldId="257"/>
        </pc:sldMkLst>
      </pc:sldChg>
      <pc:sldChg chg="new del">
        <pc:chgData name="Shabnam Kausar (2319036)" userId="79bd2153-4ef1-47d8-b2cd-6498b0808678" providerId="ADAL" clId="{6E09A7A6-60BD-40D5-A7CA-7CD3EBFFC2CA}" dt="2026-06-23T09:27:16.237" v="196" actId="680"/>
        <pc:sldMkLst>
          <pc:docMk/>
          <pc:sldMk cId="1284848215" sldId="257"/>
        </pc:sldMkLst>
      </pc:sldChg>
      <pc:sldChg chg="new del">
        <pc:chgData name="Shabnam Kausar (2319036)" userId="79bd2153-4ef1-47d8-b2cd-6498b0808678" providerId="ADAL" clId="{6E09A7A6-60BD-40D5-A7CA-7CD3EBFFC2CA}" dt="2026-06-23T09:26:33.579" v="188" actId="680"/>
        <pc:sldMkLst>
          <pc:docMk/>
          <pc:sldMk cId="2124524605" sldId="257"/>
        </pc:sldMkLst>
      </pc:sldChg>
      <pc:sldChg chg="new del">
        <pc:chgData name="Shabnam Kausar (2319036)" userId="79bd2153-4ef1-47d8-b2cd-6498b0808678" providerId="ADAL" clId="{6E09A7A6-60BD-40D5-A7CA-7CD3EBFFC2CA}" dt="2026-06-23T09:26:38.279" v="190" actId="680"/>
        <pc:sldMkLst>
          <pc:docMk/>
          <pc:sldMk cId="2217027373" sldId="257"/>
        </pc:sldMkLst>
      </pc:sldChg>
      <pc:sldChg chg="addSp delSp modSp add mod delAnim">
        <pc:chgData name="Shabnam Kausar (2319036)" userId="79bd2153-4ef1-47d8-b2cd-6498b0808678" providerId="ADAL" clId="{6E09A7A6-60BD-40D5-A7CA-7CD3EBFFC2CA}" dt="2026-06-23T12:31:40.415" v="1233" actId="478"/>
        <pc:sldMkLst>
          <pc:docMk/>
          <pc:sldMk cId="2253783833" sldId="257"/>
        </pc:sldMkLst>
        <pc:spChg chg="mod">
          <ac:chgData name="Shabnam Kausar (2319036)" userId="79bd2153-4ef1-47d8-b2cd-6498b0808678" providerId="ADAL" clId="{6E09A7A6-60BD-40D5-A7CA-7CD3EBFFC2CA}" dt="2026-06-23T09:49:59.900" v="467" actId="115"/>
          <ac:spMkLst>
            <pc:docMk/>
            <pc:sldMk cId="2253783833" sldId="257"/>
            <ac:spMk id="2" creationId="{07EF74EC-65EC-ABF1-73B3-A1025C1944EB}"/>
          </ac:spMkLst>
        </pc:spChg>
        <pc:spChg chg="del mod">
          <ac:chgData name="Shabnam Kausar (2319036)" userId="79bd2153-4ef1-47d8-b2cd-6498b0808678" providerId="ADAL" clId="{6E09A7A6-60BD-40D5-A7CA-7CD3EBFFC2CA}" dt="2026-06-23T09:33:38.466" v="347" actId="478"/>
          <ac:spMkLst>
            <pc:docMk/>
            <pc:sldMk cId="2253783833" sldId="257"/>
            <ac:spMk id="3" creationId="{09FBD2CA-4E11-15F9-C53D-E4A56A532696}"/>
          </ac:spMkLst>
        </pc:spChg>
        <pc:picChg chg="mod">
          <ac:chgData name="Shabnam Kausar (2319036)" userId="79bd2153-4ef1-47d8-b2cd-6498b0808678" providerId="ADAL" clId="{6E09A7A6-60BD-40D5-A7CA-7CD3EBFFC2CA}" dt="2026-06-23T09:33:46.067" v="348" actId="14100"/>
          <ac:picMkLst>
            <pc:docMk/>
            <pc:sldMk cId="2253783833" sldId="257"/>
            <ac:picMk id="4" creationId="{32EFEDE2-C7BD-729C-0868-06E72A81DFBE}"/>
          </ac:picMkLst>
        </pc:picChg>
        <pc:picChg chg="add del mod">
          <ac:chgData name="Shabnam Kausar (2319036)" userId="79bd2153-4ef1-47d8-b2cd-6498b0808678" providerId="ADAL" clId="{6E09A7A6-60BD-40D5-A7CA-7CD3EBFFC2CA}" dt="2026-06-23T10:25:49.623" v="1223" actId="21"/>
          <ac:picMkLst>
            <pc:docMk/>
            <pc:sldMk cId="2253783833" sldId="257"/>
            <ac:picMk id="9" creationId="{665D8E91-44AC-F278-F8D1-888BEA35A4EC}"/>
          </ac:picMkLst>
        </pc:picChg>
        <pc:picChg chg="del">
          <ac:chgData name="Shabnam Kausar (2319036)" userId="79bd2153-4ef1-47d8-b2cd-6498b0808678" providerId="ADAL" clId="{6E09A7A6-60BD-40D5-A7CA-7CD3EBFFC2CA}" dt="2026-06-23T12:31:40.415" v="1233" actId="478"/>
          <ac:picMkLst>
            <pc:docMk/>
            <pc:sldMk cId="2253783833" sldId="257"/>
            <ac:picMk id="10" creationId="{F3A9036B-282F-DECA-C769-6231E924AA35}"/>
          </ac:picMkLst>
        </pc:picChg>
      </pc:sldChg>
      <pc:sldChg chg="add del">
        <pc:chgData name="Shabnam Kausar (2319036)" userId="79bd2153-4ef1-47d8-b2cd-6498b0808678" providerId="ADAL" clId="{6E09A7A6-60BD-40D5-A7CA-7CD3EBFFC2CA}" dt="2026-06-23T09:28:57.943" v="230" actId="2890"/>
        <pc:sldMkLst>
          <pc:docMk/>
          <pc:sldMk cId="3032719013" sldId="257"/>
        </pc:sldMkLst>
      </pc:sldChg>
      <pc:sldChg chg="modSp add del mod">
        <pc:chgData name="Shabnam Kausar (2319036)" userId="79bd2153-4ef1-47d8-b2cd-6498b0808678" providerId="ADAL" clId="{6E09A7A6-60BD-40D5-A7CA-7CD3EBFFC2CA}" dt="2026-06-23T09:29:51.042" v="241" actId="2890"/>
        <pc:sldMkLst>
          <pc:docMk/>
          <pc:sldMk cId="351431085" sldId="258"/>
        </pc:sldMkLst>
        <pc:picChg chg="mod">
          <ac:chgData name="Shabnam Kausar (2319036)" userId="79bd2153-4ef1-47d8-b2cd-6498b0808678" providerId="ADAL" clId="{6E09A7A6-60BD-40D5-A7CA-7CD3EBFFC2CA}" dt="2026-06-23T09:29:50.670" v="239" actId="1076"/>
          <ac:picMkLst>
            <pc:docMk/>
            <pc:sldMk cId="351431085" sldId="258"/>
            <ac:picMk id="4" creationId="{03CA0A03-7A77-CEED-4BBC-D3458342A703}"/>
          </ac:picMkLst>
        </pc:picChg>
      </pc:sldChg>
      <pc:sldChg chg="add del">
        <pc:chgData name="Shabnam Kausar (2319036)" userId="79bd2153-4ef1-47d8-b2cd-6498b0808678" providerId="ADAL" clId="{6E09A7A6-60BD-40D5-A7CA-7CD3EBFFC2CA}" dt="2026-06-23T09:27:16.060" v="195" actId="2890"/>
        <pc:sldMkLst>
          <pc:docMk/>
          <pc:sldMk cId="409883794" sldId="258"/>
        </pc:sldMkLst>
      </pc:sldChg>
      <pc:sldChg chg="new del">
        <pc:chgData name="Shabnam Kausar (2319036)" userId="79bd2153-4ef1-47d8-b2cd-6498b0808678" providerId="ADAL" clId="{6E09A7A6-60BD-40D5-A7CA-7CD3EBFFC2CA}" dt="2026-06-23T09:26:32.505" v="186" actId="680"/>
        <pc:sldMkLst>
          <pc:docMk/>
          <pc:sldMk cId="803855095" sldId="258"/>
        </pc:sldMkLst>
      </pc:sldChg>
      <pc:sldChg chg="addSp delSp modSp add mod delAnim">
        <pc:chgData name="Shabnam Kausar (2319036)" userId="79bd2153-4ef1-47d8-b2cd-6498b0808678" providerId="ADAL" clId="{6E09A7A6-60BD-40D5-A7CA-7CD3EBFFC2CA}" dt="2026-06-23T12:44:54.558" v="1238" actId="478"/>
        <pc:sldMkLst>
          <pc:docMk/>
          <pc:sldMk cId="1045791311" sldId="258"/>
        </pc:sldMkLst>
        <pc:spChg chg="mod">
          <ac:chgData name="Shabnam Kausar (2319036)" userId="79bd2153-4ef1-47d8-b2cd-6498b0808678" providerId="ADAL" clId="{6E09A7A6-60BD-40D5-A7CA-7CD3EBFFC2CA}" dt="2026-06-23T09:51:04.984" v="508" actId="20577"/>
          <ac:spMkLst>
            <pc:docMk/>
            <pc:sldMk cId="1045791311" sldId="258"/>
            <ac:spMk id="2" creationId="{BA976A4B-3B43-4F4F-92C5-A9AA958CE057}"/>
          </ac:spMkLst>
        </pc:spChg>
        <pc:spChg chg="del">
          <ac:chgData name="Shabnam Kausar (2319036)" userId="79bd2153-4ef1-47d8-b2cd-6498b0808678" providerId="ADAL" clId="{6E09A7A6-60BD-40D5-A7CA-7CD3EBFFC2CA}" dt="2026-06-23T09:34:42.680" v="354" actId="478"/>
          <ac:spMkLst>
            <pc:docMk/>
            <pc:sldMk cId="1045791311" sldId="258"/>
            <ac:spMk id="3" creationId="{99BD105D-D74A-3B53-84A7-7A14E34F9E7B}"/>
          </ac:spMkLst>
        </pc:spChg>
        <pc:spChg chg="add del mod">
          <ac:chgData name="Shabnam Kausar (2319036)" userId="79bd2153-4ef1-47d8-b2cd-6498b0808678" providerId="ADAL" clId="{6E09A7A6-60BD-40D5-A7CA-7CD3EBFFC2CA}" dt="2026-06-23T09:35:18.026" v="361" actId="478"/>
          <ac:spMkLst>
            <pc:docMk/>
            <pc:sldMk cId="1045791311" sldId="258"/>
            <ac:spMk id="6" creationId="{960E9DD5-822C-31EF-3D9E-9231092716C6}"/>
          </ac:spMkLst>
        </pc:spChg>
        <pc:picChg chg="add del">
          <ac:chgData name="Shabnam Kausar (2319036)" userId="79bd2153-4ef1-47d8-b2cd-6498b0808678" providerId="ADAL" clId="{6E09A7A6-60BD-40D5-A7CA-7CD3EBFFC2CA}" dt="2026-06-23T09:34:58.382" v="356" actId="478"/>
          <ac:picMkLst>
            <pc:docMk/>
            <pc:sldMk cId="1045791311" sldId="258"/>
            <ac:picMk id="4" creationId="{244EE5D1-E72B-C824-3962-3094846336D5}"/>
          </ac:picMkLst>
        </pc:picChg>
        <pc:picChg chg="del">
          <ac:chgData name="Shabnam Kausar (2319036)" userId="79bd2153-4ef1-47d8-b2cd-6498b0808678" providerId="ADAL" clId="{6E09A7A6-60BD-40D5-A7CA-7CD3EBFFC2CA}" dt="2026-06-23T12:32:47.941" v="1234" actId="478"/>
          <ac:picMkLst>
            <pc:docMk/>
            <pc:sldMk cId="1045791311" sldId="258"/>
            <ac:picMk id="7" creationId="{8C1D1703-067C-68E7-1E14-355D184C6625}"/>
          </ac:picMkLst>
        </pc:picChg>
        <pc:picChg chg="del">
          <ac:chgData name="Shabnam Kausar (2319036)" userId="79bd2153-4ef1-47d8-b2cd-6498b0808678" providerId="ADAL" clId="{6E09A7A6-60BD-40D5-A7CA-7CD3EBFFC2CA}" dt="2026-06-23T12:44:54.558" v="1238" actId="478"/>
          <ac:picMkLst>
            <pc:docMk/>
            <pc:sldMk cId="1045791311" sldId="258"/>
            <ac:picMk id="14" creationId="{5506C1EC-0ECA-6504-F426-9DC6F39619F1}"/>
          </ac:picMkLst>
        </pc:picChg>
      </pc:sldChg>
      <pc:sldChg chg="add del">
        <pc:chgData name="Shabnam Kausar (2319036)" userId="79bd2153-4ef1-47d8-b2cd-6498b0808678" providerId="ADAL" clId="{6E09A7A6-60BD-40D5-A7CA-7CD3EBFFC2CA}" dt="2026-06-23T09:28:57.791" v="229" actId="2890"/>
        <pc:sldMkLst>
          <pc:docMk/>
          <pc:sldMk cId="1290324807" sldId="258"/>
        </pc:sldMkLst>
      </pc:sldChg>
      <pc:sldChg chg="new del">
        <pc:chgData name="Shabnam Kausar (2319036)" userId="79bd2153-4ef1-47d8-b2cd-6498b0808678" providerId="ADAL" clId="{6E09A7A6-60BD-40D5-A7CA-7CD3EBFFC2CA}" dt="2026-06-23T09:26:32.297" v="185" actId="680"/>
        <pc:sldMkLst>
          <pc:docMk/>
          <pc:sldMk cId="291332398" sldId="259"/>
        </pc:sldMkLst>
      </pc:sldChg>
      <pc:sldChg chg="delSp modSp add mod delAnim">
        <pc:chgData name="Shabnam Kausar (2319036)" userId="79bd2153-4ef1-47d8-b2cd-6498b0808678" providerId="ADAL" clId="{6E09A7A6-60BD-40D5-A7CA-7CD3EBFFC2CA}" dt="2026-06-23T12:23:21.224" v="1227" actId="478"/>
        <pc:sldMkLst>
          <pc:docMk/>
          <pc:sldMk cId="1921718526" sldId="259"/>
        </pc:sldMkLst>
        <pc:spChg chg="mod">
          <ac:chgData name="Shabnam Kausar (2319036)" userId="79bd2153-4ef1-47d8-b2cd-6498b0808678" providerId="ADAL" clId="{6E09A7A6-60BD-40D5-A7CA-7CD3EBFFC2CA}" dt="2026-06-23T09:51:28.663" v="526" actId="20577"/>
          <ac:spMkLst>
            <pc:docMk/>
            <pc:sldMk cId="1921718526" sldId="259"/>
            <ac:spMk id="2" creationId="{340555FC-35DE-0E47-C770-2F6650B88314}"/>
          </ac:spMkLst>
        </pc:spChg>
        <pc:picChg chg="mod">
          <ac:chgData name="Shabnam Kausar (2319036)" userId="79bd2153-4ef1-47d8-b2cd-6498b0808678" providerId="ADAL" clId="{6E09A7A6-60BD-40D5-A7CA-7CD3EBFFC2CA}" dt="2026-06-23T09:48:54.552" v="463" actId="14100"/>
          <ac:picMkLst>
            <pc:docMk/>
            <pc:sldMk cId="1921718526" sldId="259"/>
            <ac:picMk id="4" creationId="{63C6CA6E-01D6-0F8F-3A88-CAB1FBB81983}"/>
          </ac:picMkLst>
        </pc:picChg>
        <pc:picChg chg="del">
          <ac:chgData name="Shabnam Kausar (2319036)" userId="79bd2153-4ef1-47d8-b2cd-6498b0808678" providerId="ADAL" clId="{6E09A7A6-60BD-40D5-A7CA-7CD3EBFFC2CA}" dt="2026-06-23T12:23:21.224" v="1227" actId="478"/>
          <ac:picMkLst>
            <pc:docMk/>
            <pc:sldMk cId="1921718526" sldId="259"/>
            <ac:picMk id="5" creationId="{7736E91B-1307-249F-54BD-F651D331B30B}"/>
          </ac:picMkLst>
        </pc:picChg>
      </pc:sldChg>
      <pc:sldChg chg="add del">
        <pc:chgData name="Shabnam Kausar (2319036)" userId="79bd2153-4ef1-47d8-b2cd-6498b0808678" providerId="ADAL" clId="{6E09A7A6-60BD-40D5-A7CA-7CD3EBFFC2CA}" dt="2026-06-23T09:29:50.845" v="240" actId="2890"/>
        <pc:sldMkLst>
          <pc:docMk/>
          <pc:sldMk cId="2132851820" sldId="259"/>
        </pc:sldMkLst>
      </pc:sldChg>
      <pc:sldChg chg="add del">
        <pc:chgData name="Shabnam Kausar (2319036)" userId="79bd2153-4ef1-47d8-b2cd-6498b0808678" providerId="ADAL" clId="{6E09A7A6-60BD-40D5-A7CA-7CD3EBFFC2CA}" dt="2026-06-23T09:28:57.636" v="228" actId="2890"/>
        <pc:sldMkLst>
          <pc:docMk/>
          <pc:sldMk cId="4238786526" sldId="259"/>
        </pc:sldMkLst>
      </pc:sldChg>
      <pc:sldChg chg="add del">
        <pc:chgData name="Shabnam Kausar (2319036)" userId="79bd2153-4ef1-47d8-b2cd-6498b0808678" providerId="ADAL" clId="{6E09A7A6-60BD-40D5-A7CA-7CD3EBFFC2CA}" dt="2026-06-23T09:28:57.188" v="227" actId="2890"/>
        <pc:sldMkLst>
          <pc:docMk/>
          <pc:sldMk cId="66349824" sldId="260"/>
        </pc:sldMkLst>
      </pc:sldChg>
      <pc:sldChg chg="new del">
        <pc:chgData name="Shabnam Kausar (2319036)" userId="79bd2153-4ef1-47d8-b2cd-6498b0808678" providerId="ADAL" clId="{6E09A7A6-60BD-40D5-A7CA-7CD3EBFFC2CA}" dt="2026-06-23T09:26:32.145" v="184" actId="680"/>
        <pc:sldMkLst>
          <pc:docMk/>
          <pc:sldMk cId="2656311171" sldId="260"/>
        </pc:sldMkLst>
      </pc:sldChg>
      <pc:sldChg chg="addSp delSp modSp add del mod delAnim">
        <pc:chgData name="Shabnam Kausar (2319036)" userId="79bd2153-4ef1-47d8-b2cd-6498b0808678" providerId="ADAL" clId="{6E09A7A6-60BD-40D5-A7CA-7CD3EBFFC2CA}" dt="2026-06-23T12:34:18.090" v="1235" actId="478"/>
        <pc:sldMkLst>
          <pc:docMk/>
          <pc:sldMk cId="3746464743" sldId="260"/>
        </pc:sldMkLst>
        <pc:spChg chg="mod">
          <ac:chgData name="Shabnam Kausar (2319036)" userId="79bd2153-4ef1-47d8-b2cd-6498b0808678" providerId="ADAL" clId="{6E09A7A6-60BD-40D5-A7CA-7CD3EBFFC2CA}" dt="2026-06-23T09:50:58.379" v="490" actId="20577"/>
          <ac:spMkLst>
            <pc:docMk/>
            <pc:sldMk cId="3746464743" sldId="260"/>
            <ac:spMk id="2" creationId="{C4567118-A3FF-18FE-7DA1-BB1E9C4BD443}"/>
          </ac:spMkLst>
        </pc:spChg>
        <pc:spChg chg="del">
          <ac:chgData name="Shabnam Kausar (2319036)" userId="79bd2153-4ef1-47d8-b2cd-6498b0808678" providerId="ADAL" clId="{6E09A7A6-60BD-40D5-A7CA-7CD3EBFFC2CA}" dt="2026-06-23T09:37:58.995" v="437" actId="478"/>
          <ac:spMkLst>
            <pc:docMk/>
            <pc:sldMk cId="3746464743" sldId="260"/>
            <ac:spMk id="3" creationId="{CF0DF86D-ED78-DA39-1C05-BDE73FFA83F2}"/>
          </ac:spMkLst>
        </pc:spChg>
        <pc:spChg chg="add del mod">
          <ac:chgData name="Shabnam Kausar (2319036)" userId="79bd2153-4ef1-47d8-b2cd-6498b0808678" providerId="ADAL" clId="{6E09A7A6-60BD-40D5-A7CA-7CD3EBFFC2CA}" dt="2026-06-23T09:38:13.781" v="440" actId="478"/>
          <ac:spMkLst>
            <pc:docMk/>
            <pc:sldMk cId="3746464743" sldId="260"/>
            <ac:spMk id="6" creationId="{6EF6B10A-CC78-9BCD-0E96-525E6A5823B0}"/>
          </ac:spMkLst>
        </pc:spChg>
        <pc:picChg chg="add del mod">
          <ac:chgData name="Shabnam Kausar (2319036)" userId="79bd2153-4ef1-47d8-b2cd-6498b0808678" providerId="ADAL" clId="{6E09A7A6-60BD-40D5-A7CA-7CD3EBFFC2CA}" dt="2026-06-23T09:49:01.386" v="464" actId="14100"/>
          <ac:picMkLst>
            <pc:docMk/>
            <pc:sldMk cId="3746464743" sldId="260"/>
            <ac:picMk id="4" creationId="{1B782BA2-B50A-FFD0-8624-E13EAA9BAC2D}"/>
          </ac:picMkLst>
        </pc:picChg>
        <pc:picChg chg="del">
          <ac:chgData name="Shabnam Kausar (2319036)" userId="79bd2153-4ef1-47d8-b2cd-6498b0808678" providerId="ADAL" clId="{6E09A7A6-60BD-40D5-A7CA-7CD3EBFFC2CA}" dt="2026-06-23T12:25:23.179" v="1230" actId="478"/>
          <ac:picMkLst>
            <pc:docMk/>
            <pc:sldMk cId="3746464743" sldId="260"/>
            <ac:picMk id="7" creationId="{56D4DF25-F2C9-0D7B-78FE-3CA3925EC440}"/>
          </ac:picMkLst>
        </pc:picChg>
        <pc:picChg chg="del">
          <ac:chgData name="Shabnam Kausar (2319036)" userId="79bd2153-4ef1-47d8-b2cd-6498b0808678" providerId="ADAL" clId="{6E09A7A6-60BD-40D5-A7CA-7CD3EBFFC2CA}" dt="2026-06-23T12:34:18.090" v="1235" actId="478"/>
          <ac:picMkLst>
            <pc:docMk/>
            <pc:sldMk cId="3746464743" sldId="260"/>
            <ac:picMk id="12" creationId="{0F922AE0-3CEF-67DF-B129-ECB6F5BD7F87}"/>
          </ac:picMkLst>
        </pc:picChg>
      </pc:sldChg>
      <pc:sldChg chg="new del">
        <pc:chgData name="Shabnam Kausar (2319036)" userId="79bd2153-4ef1-47d8-b2cd-6498b0808678" providerId="ADAL" clId="{6E09A7A6-60BD-40D5-A7CA-7CD3EBFFC2CA}" dt="2026-06-23T09:26:31.891" v="183" actId="680"/>
        <pc:sldMkLst>
          <pc:docMk/>
          <pc:sldMk cId="1774214078" sldId="261"/>
        </pc:sldMkLst>
      </pc:sldChg>
      <pc:sldChg chg="modSp add del mod">
        <pc:chgData name="Shabnam Kausar (2319036)" userId="79bd2153-4ef1-47d8-b2cd-6498b0808678" providerId="ADAL" clId="{6E09A7A6-60BD-40D5-A7CA-7CD3EBFFC2CA}" dt="2026-06-23T09:28:56.983" v="226" actId="2890"/>
        <pc:sldMkLst>
          <pc:docMk/>
          <pc:sldMk cId="2901189918" sldId="261"/>
        </pc:sldMkLst>
        <pc:spChg chg="mod">
          <ac:chgData name="Shabnam Kausar (2319036)" userId="79bd2153-4ef1-47d8-b2cd-6498b0808678" providerId="ADAL" clId="{6E09A7A6-60BD-40D5-A7CA-7CD3EBFFC2CA}" dt="2026-06-23T09:28:53.149" v="215" actId="20577"/>
          <ac:spMkLst>
            <pc:docMk/>
            <pc:sldMk cId="2901189918" sldId="261"/>
            <ac:spMk id="2" creationId="{5F272F2B-7833-6710-D24F-C9DFF028B282}"/>
          </ac:spMkLst>
        </pc:spChg>
      </pc:sldChg>
      <pc:sldChg chg="delSp modSp add mod delAnim">
        <pc:chgData name="Shabnam Kausar (2319036)" userId="79bd2153-4ef1-47d8-b2cd-6498b0808678" providerId="ADAL" clId="{6E09A7A6-60BD-40D5-A7CA-7CD3EBFFC2CA}" dt="2026-06-23T12:40:42.437" v="1237" actId="478"/>
        <pc:sldMkLst>
          <pc:docMk/>
          <pc:sldMk cId="3136984273" sldId="261"/>
        </pc:sldMkLst>
        <pc:spChg chg="mod">
          <ac:chgData name="Shabnam Kausar (2319036)" userId="79bd2153-4ef1-47d8-b2cd-6498b0808678" providerId="ADAL" clId="{6E09A7A6-60BD-40D5-A7CA-7CD3EBFFC2CA}" dt="2026-06-23T10:51:17.308" v="1225" actId="20577"/>
          <ac:spMkLst>
            <pc:docMk/>
            <pc:sldMk cId="3136984273" sldId="261"/>
            <ac:spMk id="2" creationId="{18825769-B9BD-2D4C-A132-52A4121186FF}"/>
          </ac:spMkLst>
        </pc:spChg>
        <pc:spChg chg="mod">
          <ac:chgData name="Shabnam Kausar (2319036)" userId="79bd2153-4ef1-47d8-b2cd-6498b0808678" providerId="ADAL" clId="{6E09A7A6-60BD-40D5-A7CA-7CD3EBFFC2CA}" dt="2026-06-23T09:39:42.986" v="447" actId="20577"/>
          <ac:spMkLst>
            <pc:docMk/>
            <pc:sldMk cId="3136984273" sldId="261"/>
            <ac:spMk id="3" creationId="{8B279642-830B-1D84-FD56-6DE5B54C2DE9}"/>
          </ac:spMkLst>
        </pc:spChg>
        <pc:picChg chg="mod">
          <ac:chgData name="Shabnam Kausar (2319036)" userId="79bd2153-4ef1-47d8-b2cd-6498b0808678" providerId="ADAL" clId="{6E09A7A6-60BD-40D5-A7CA-7CD3EBFFC2CA}" dt="2026-06-23T09:42:04.075" v="461" actId="14100"/>
          <ac:picMkLst>
            <pc:docMk/>
            <pc:sldMk cId="3136984273" sldId="261"/>
            <ac:picMk id="4" creationId="{945718E1-11C8-511A-B268-6BCAF4328B00}"/>
          </ac:picMkLst>
        </pc:picChg>
        <pc:picChg chg="del">
          <ac:chgData name="Shabnam Kausar (2319036)" userId="79bd2153-4ef1-47d8-b2cd-6498b0808678" providerId="ADAL" clId="{6E09A7A6-60BD-40D5-A7CA-7CD3EBFFC2CA}" dt="2026-06-23T12:40:42.437" v="1237" actId="478"/>
          <ac:picMkLst>
            <pc:docMk/>
            <pc:sldMk cId="3136984273" sldId="261"/>
            <ac:picMk id="5" creationId="{2863694E-4117-F57A-B9C1-F79DD698A6FF}"/>
          </ac:picMkLst>
        </pc:picChg>
      </pc:sldChg>
      <pc:sldChg chg="modSp add mod">
        <pc:chgData name="Shabnam Kausar (2319036)" userId="79bd2153-4ef1-47d8-b2cd-6498b0808678" providerId="ADAL" clId="{6E09A7A6-60BD-40D5-A7CA-7CD3EBFFC2CA}" dt="2026-06-23T09:51:51.324" v="545" actId="20577"/>
        <pc:sldMkLst>
          <pc:docMk/>
          <pc:sldMk cId="1018996869" sldId="262"/>
        </pc:sldMkLst>
        <pc:spChg chg="mod">
          <ac:chgData name="Shabnam Kausar (2319036)" userId="79bd2153-4ef1-47d8-b2cd-6498b0808678" providerId="ADAL" clId="{6E09A7A6-60BD-40D5-A7CA-7CD3EBFFC2CA}" dt="2026-06-23T09:51:51.324" v="545" actId="20577"/>
          <ac:spMkLst>
            <pc:docMk/>
            <pc:sldMk cId="1018996869" sldId="262"/>
            <ac:spMk id="2" creationId="{14EDEE64-D4C2-5211-13CA-E6690EC9AC21}"/>
          </ac:spMkLst>
        </pc:spChg>
        <pc:picChg chg="mod">
          <ac:chgData name="Shabnam Kausar (2319036)" userId="79bd2153-4ef1-47d8-b2cd-6498b0808678" providerId="ADAL" clId="{6E09A7A6-60BD-40D5-A7CA-7CD3EBFFC2CA}" dt="2026-06-23T09:41:46.994" v="458" actId="14100"/>
          <ac:picMkLst>
            <pc:docMk/>
            <pc:sldMk cId="1018996869" sldId="262"/>
            <ac:picMk id="4" creationId="{8F83538E-F8D4-DEBC-9C70-607DBEDDCB5F}"/>
          </ac:picMkLst>
        </pc:picChg>
      </pc:sldChg>
      <pc:sldChg chg="modSp add del mod">
        <pc:chgData name="Shabnam Kausar (2319036)" userId="79bd2153-4ef1-47d8-b2cd-6498b0808678" providerId="ADAL" clId="{6E09A7A6-60BD-40D5-A7CA-7CD3EBFFC2CA}" dt="2026-06-23T09:28:56.852" v="225" actId="2890"/>
        <pc:sldMkLst>
          <pc:docMk/>
          <pc:sldMk cId="3272030635" sldId="262"/>
        </pc:sldMkLst>
        <pc:spChg chg="mod">
          <ac:chgData name="Shabnam Kausar (2319036)" userId="79bd2153-4ef1-47d8-b2cd-6498b0808678" providerId="ADAL" clId="{6E09A7A6-60BD-40D5-A7CA-7CD3EBFFC2CA}" dt="2026-06-23T09:28:53.528" v="217" actId="20577"/>
          <ac:spMkLst>
            <pc:docMk/>
            <pc:sldMk cId="3272030635" sldId="262"/>
            <ac:spMk id="2" creationId="{46454CC3-3290-FEC6-5520-29364BBB9F37}"/>
          </ac:spMkLst>
        </pc:spChg>
      </pc:sldChg>
      <pc:sldChg chg="addSp delSp modSp add del mod">
        <pc:chgData name="Shabnam Kausar (2319036)" userId="79bd2153-4ef1-47d8-b2cd-6498b0808678" providerId="ADAL" clId="{6E09A7A6-60BD-40D5-A7CA-7CD3EBFFC2CA}" dt="2026-06-23T09:28:56.706" v="224" actId="2890"/>
        <pc:sldMkLst>
          <pc:docMk/>
          <pc:sldMk cId="2739561624" sldId="263"/>
        </pc:sldMkLst>
        <pc:spChg chg="mod">
          <ac:chgData name="Shabnam Kausar (2319036)" userId="79bd2153-4ef1-47d8-b2cd-6498b0808678" providerId="ADAL" clId="{6E09A7A6-60BD-40D5-A7CA-7CD3EBFFC2CA}" dt="2026-06-23T09:28:53.318" v="216" actId="20577"/>
          <ac:spMkLst>
            <pc:docMk/>
            <pc:sldMk cId="2739561624" sldId="263"/>
            <ac:spMk id="2" creationId="{46BF8FFC-FDCE-9337-DFA4-8F9EDE3C7910}"/>
          </ac:spMkLst>
        </pc:spChg>
        <pc:graphicFrameChg chg="add del">
          <ac:chgData name="Shabnam Kausar (2319036)" userId="79bd2153-4ef1-47d8-b2cd-6498b0808678" providerId="ADAL" clId="{6E09A7A6-60BD-40D5-A7CA-7CD3EBFFC2CA}" dt="2026-06-23T09:27:58.406" v="205" actId="3680"/>
          <ac:graphicFrameMkLst>
            <pc:docMk/>
            <pc:sldMk cId="2739561624" sldId="263"/>
            <ac:graphicFrameMk id="5" creationId="{5310CEC1-4744-5999-0BCA-A9A2E5DF8E63}"/>
          </ac:graphicFrameMkLst>
        </pc:graphicFrameChg>
      </pc:sldChg>
      <pc:sldChg chg="modSp add mod">
        <pc:chgData name="Shabnam Kausar (2319036)" userId="79bd2153-4ef1-47d8-b2cd-6498b0808678" providerId="ADAL" clId="{6E09A7A6-60BD-40D5-A7CA-7CD3EBFFC2CA}" dt="2026-06-23T09:53:21.671" v="636" actId="14100"/>
        <pc:sldMkLst>
          <pc:docMk/>
          <pc:sldMk cId="3208680902" sldId="263"/>
        </pc:sldMkLst>
        <pc:spChg chg="mod">
          <ac:chgData name="Shabnam Kausar (2319036)" userId="79bd2153-4ef1-47d8-b2cd-6498b0808678" providerId="ADAL" clId="{6E09A7A6-60BD-40D5-A7CA-7CD3EBFFC2CA}" dt="2026-06-23T09:53:15.110" v="635" actId="20577"/>
          <ac:spMkLst>
            <pc:docMk/>
            <pc:sldMk cId="3208680902" sldId="263"/>
            <ac:spMk id="2" creationId="{256168DB-2320-4A80-6B9D-113CF501D7CC}"/>
          </ac:spMkLst>
        </pc:spChg>
        <pc:picChg chg="mod">
          <ac:chgData name="Shabnam Kausar (2319036)" userId="79bd2153-4ef1-47d8-b2cd-6498b0808678" providerId="ADAL" clId="{6E09A7A6-60BD-40D5-A7CA-7CD3EBFFC2CA}" dt="2026-06-23T09:53:21.671" v="636" actId="14100"/>
          <ac:picMkLst>
            <pc:docMk/>
            <pc:sldMk cId="3208680902" sldId="263"/>
            <ac:picMk id="4" creationId="{A6A21AA6-6F54-D08B-AC50-89AF7EA493A4}"/>
          </ac:picMkLst>
        </pc:picChg>
      </pc:sldChg>
      <pc:sldChg chg="delSp modSp add mod delAnim">
        <pc:chgData name="Shabnam Kausar (2319036)" userId="79bd2153-4ef1-47d8-b2cd-6498b0808678" providerId="ADAL" clId="{6E09A7A6-60BD-40D5-A7CA-7CD3EBFFC2CA}" dt="2026-06-23T12:36:29.310" v="1236" actId="478"/>
        <pc:sldMkLst>
          <pc:docMk/>
          <pc:sldMk cId="2301512403" sldId="264"/>
        </pc:sldMkLst>
        <pc:spChg chg="mod">
          <ac:chgData name="Shabnam Kausar (2319036)" userId="79bd2153-4ef1-47d8-b2cd-6498b0808678" providerId="ADAL" clId="{6E09A7A6-60BD-40D5-A7CA-7CD3EBFFC2CA}" dt="2026-06-23T09:55:09.173" v="726" actId="20577"/>
          <ac:spMkLst>
            <pc:docMk/>
            <pc:sldMk cId="2301512403" sldId="264"/>
            <ac:spMk id="2" creationId="{057F1F6D-7BDA-849D-52D2-3A2E3FBAB82D}"/>
          </ac:spMkLst>
        </pc:spChg>
        <pc:picChg chg="mod">
          <ac:chgData name="Shabnam Kausar (2319036)" userId="79bd2153-4ef1-47d8-b2cd-6498b0808678" providerId="ADAL" clId="{6E09A7A6-60BD-40D5-A7CA-7CD3EBFFC2CA}" dt="2026-06-23T09:55:14.515" v="727" actId="14100"/>
          <ac:picMkLst>
            <pc:docMk/>
            <pc:sldMk cId="2301512403" sldId="264"/>
            <ac:picMk id="4" creationId="{BB960BA1-DA2D-D5CD-3380-30E35C4014C5}"/>
          </ac:picMkLst>
        </pc:picChg>
        <pc:picChg chg="del">
          <ac:chgData name="Shabnam Kausar (2319036)" userId="79bd2153-4ef1-47d8-b2cd-6498b0808678" providerId="ADAL" clId="{6E09A7A6-60BD-40D5-A7CA-7CD3EBFFC2CA}" dt="2026-06-23T12:36:29.310" v="1236" actId="478"/>
          <ac:picMkLst>
            <pc:docMk/>
            <pc:sldMk cId="2301512403" sldId="264"/>
            <ac:picMk id="5" creationId="{BEC5EB9A-323E-CE79-AB78-9D16E794712B}"/>
          </ac:picMkLst>
        </pc:picChg>
      </pc:sldChg>
      <pc:sldChg chg="add del">
        <pc:chgData name="Shabnam Kausar (2319036)" userId="79bd2153-4ef1-47d8-b2cd-6498b0808678" providerId="ADAL" clId="{6E09A7A6-60BD-40D5-A7CA-7CD3EBFFC2CA}" dt="2026-06-23T09:28:56.556" v="223" actId="2890"/>
        <pc:sldMkLst>
          <pc:docMk/>
          <pc:sldMk cId="3405383848" sldId="264"/>
        </pc:sldMkLst>
      </pc:sldChg>
      <pc:sldChg chg="add del">
        <pc:chgData name="Shabnam Kausar (2319036)" userId="79bd2153-4ef1-47d8-b2cd-6498b0808678" providerId="ADAL" clId="{6E09A7A6-60BD-40D5-A7CA-7CD3EBFFC2CA}" dt="2026-06-23T09:28:56.409" v="222" actId="2890"/>
        <pc:sldMkLst>
          <pc:docMk/>
          <pc:sldMk cId="592867780" sldId="265"/>
        </pc:sldMkLst>
      </pc:sldChg>
      <pc:sldChg chg="modSp add mod">
        <pc:chgData name="Shabnam Kausar (2319036)" userId="79bd2153-4ef1-47d8-b2cd-6498b0808678" providerId="ADAL" clId="{6E09A7A6-60BD-40D5-A7CA-7CD3EBFFC2CA}" dt="2026-06-23T09:56:50" v="824" actId="14100"/>
        <pc:sldMkLst>
          <pc:docMk/>
          <pc:sldMk cId="2367305881" sldId="265"/>
        </pc:sldMkLst>
        <pc:spChg chg="mod">
          <ac:chgData name="Shabnam Kausar (2319036)" userId="79bd2153-4ef1-47d8-b2cd-6498b0808678" providerId="ADAL" clId="{6E09A7A6-60BD-40D5-A7CA-7CD3EBFFC2CA}" dt="2026-06-23T09:56:42.587" v="823" actId="20577"/>
          <ac:spMkLst>
            <pc:docMk/>
            <pc:sldMk cId="2367305881" sldId="265"/>
            <ac:spMk id="2" creationId="{35FBF499-E6FF-C271-36DB-335578165709}"/>
          </ac:spMkLst>
        </pc:spChg>
        <pc:picChg chg="mod">
          <ac:chgData name="Shabnam Kausar (2319036)" userId="79bd2153-4ef1-47d8-b2cd-6498b0808678" providerId="ADAL" clId="{6E09A7A6-60BD-40D5-A7CA-7CD3EBFFC2CA}" dt="2026-06-23T09:56:50" v="824" actId="14100"/>
          <ac:picMkLst>
            <pc:docMk/>
            <pc:sldMk cId="2367305881" sldId="265"/>
            <ac:picMk id="4" creationId="{2C30F026-972F-324F-958E-209AD1297546}"/>
          </ac:picMkLst>
        </pc:picChg>
      </pc:sldChg>
      <pc:sldChg chg="modSp add mod">
        <pc:chgData name="Shabnam Kausar (2319036)" userId="79bd2153-4ef1-47d8-b2cd-6498b0808678" providerId="ADAL" clId="{6E09A7A6-60BD-40D5-A7CA-7CD3EBFFC2CA}" dt="2026-06-23T09:58:05.936" v="915" actId="14100"/>
        <pc:sldMkLst>
          <pc:docMk/>
          <pc:sldMk cId="1797664179" sldId="266"/>
        </pc:sldMkLst>
        <pc:spChg chg="mod">
          <ac:chgData name="Shabnam Kausar (2319036)" userId="79bd2153-4ef1-47d8-b2cd-6498b0808678" providerId="ADAL" clId="{6E09A7A6-60BD-40D5-A7CA-7CD3EBFFC2CA}" dt="2026-06-23T09:57:53.872" v="914" actId="20577"/>
          <ac:spMkLst>
            <pc:docMk/>
            <pc:sldMk cId="1797664179" sldId="266"/>
            <ac:spMk id="2" creationId="{3DCDED95-DFDF-48EF-BD19-695C14A7B50C}"/>
          </ac:spMkLst>
        </pc:spChg>
        <pc:picChg chg="mod">
          <ac:chgData name="Shabnam Kausar (2319036)" userId="79bd2153-4ef1-47d8-b2cd-6498b0808678" providerId="ADAL" clId="{6E09A7A6-60BD-40D5-A7CA-7CD3EBFFC2CA}" dt="2026-06-23T09:58:05.936" v="915" actId="14100"/>
          <ac:picMkLst>
            <pc:docMk/>
            <pc:sldMk cId="1797664179" sldId="266"/>
            <ac:picMk id="4" creationId="{9EFCB84A-3E9E-9B2F-3335-2D2E039EE63B}"/>
          </ac:picMkLst>
        </pc:picChg>
      </pc:sldChg>
      <pc:sldChg chg="add del">
        <pc:chgData name="Shabnam Kausar (2319036)" userId="79bd2153-4ef1-47d8-b2cd-6498b0808678" providerId="ADAL" clId="{6E09A7A6-60BD-40D5-A7CA-7CD3EBFFC2CA}" dt="2026-06-23T09:28:56.272" v="221" actId="2890"/>
        <pc:sldMkLst>
          <pc:docMk/>
          <pc:sldMk cId="3531078582" sldId="266"/>
        </pc:sldMkLst>
      </pc:sldChg>
      <pc:sldChg chg="modSp add mod">
        <pc:chgData name="Shabnam Kausar (2319036)" userId="79bd2153-4ef1-47d8-b2cd-6498b0808678" providerId="ADAL" clId="{6E09A7A6-60BD-40D5-A7CA-7CD3EBFFC2CA}" dt="2026-06-23T09:59:49.221" v="1009" actId="14100"/>
        <pc:sldMkLst>
          <pc:docMk/>
          <pc:sldMk cId="1599676927" sldId="267"/>
        </pc:sldMkLst>
        <pc:spChg chg="mod">
          <ac:chgData name="Shabnam Kausar (2319036)" userId="79bd2153-4ef1-47d8-b2cd-6498b0808678" providerId="ADAL" clId="{6E09A7A6-60BD-40D5-A7CA-7CD3EBFFC2CA}" dt="2026-06-23T09:59:34.785" v="1006" actId="255"/>
          <ac:spMkLst>
            <pc:docMk/>
            <pc:sldMk cId="1599676927" sldId="267"/>
            <ac:spMk id="2" creationId="{DCEF567C-60D0-6682-8C85-CBF83845A578}"/>
          </ac:spMkLst>
        </pc:spChg>
        <pc:picChg chg="mod">
          <ac:chgData name="Shabnam Kausar (2319036)" userId="79bd2153-4ef1-47d8-b2cd-6498b0808678" providerId="ADAL" clId="{6E09A7A6-60BD-40D5-A7CA-7CD3EBFFC2CA}" dt="2026-06-23T09:59:49.221" v="1009" actId="14100"/>
          <ac:picMkLst>
            <pc:docMk/>
            <pc:sldMk cId="1599676927" sldId="267"/>
            <ac:picMk id="4" creationId="{459A8015-088F-A2F9-B086-F0B7E0D631FA}"/>
          </ac:picMkLst>
        </pc:picChg>
      </pc:sldChg>
      <pc:sldChg chg="add del">
        <pc:chgData name="Shabnam Kausar (2319036)" userId="79bd2153-4ef1-47d8-b2cd-6498b0808678" providerId="ADAL" clId="{6E09A7A6-60BD-40D5-A7CA-7CD3EBFFC2CA}" dt="2026-06-23T09:28:56.114" v="220" actId="2890"/>
        <pc:sldMkLst>
          <pc:docMk/>
          <pc:sldMk cId="2285416796" sldId="267"/>
        </pc:sldMkLst>
      </pc:sldChg>
      <pc:sldChg chg="delSp modSp add mod delAnim">
        <pc:chgData name="Shabnam Kausar (2319036)" userId="79bd2153-4ef1-47d8-b2cd-6498b0808678" providerId="ADAL" clId="{6E09A7A6-60BD-40D5-A7CA-7CD3EBFFC2CA}" dt="2026-06-23T12:27:51.899" v="1231" actId="478"/>
        <pc:sldMkLst>
          <pc:docMk/>
          <pc:sldMk cId="159397028" sldId="268"/>
        </pc:sldMkLst>
        <pc:spChg chg="mod">
          <ac:chgData name="Shabnam Kausar (2319036)" userId="79bd2153-4ef1-47d8-b2cd-6498b0808678" providerId="ADAL" clId="{6E09A7A6-60BD-40D5-A7CA-7CD3EBFFC2CA}" dt="2026-06-23T10:01:38.956" v="1101" actId="255"/>
          <ac:spMkLst>
            <pc:docMk/>
            <pc:sldMk cId="159397028" sldId="268"/>
            <ac:spMk id="2" creationId="{794ED300-4F20-518B-6A07-E67A643C10B3}"/>
          </ac:spMkLst>
        </pc:spChg>
        <pc:picChg chg="del">
          <ac:chgData name="Shabnam Kausar (2319036)" userId="79bd2153-4ef1-47d8-b2cd-6498b0808678" providerId="ADAL" clId="{6E09A7A6-60BD-40D5-A7CA-7CD3EBFFC2CA}" dt="2026-06-23T12:27:51.899" v="1231" actId="478"/>
          <ac:picMkLst>
            <pc:docMk/>
            <pc:sldMk cId="159397028" sldId="268"/>
            <ac:picMk id="5" creationId="{F515AE3F-3E60-0585-6589-30FA593663E5}"/>
          </ac:picMkLst>
        </pc:picChg>
      </pc:sldChg>
      <pc:sldChg chg="add del">
        <pc:chgData name="Shabnam Kausar (2319036)" userId="79bd2153-4ef1-47d8-b2cd-6498b0808678" providerId="ADAL" clId="{6E09A7A6-60BD-40D5-A7CA-7CD3EBFFC2CA}" dt="2026-06-23T09:28:53.802" v="219" actId="2890"/>
        <pc:sldMkLst>
          <pc:docMk/>
          <pc:sldMk cId="1093032770" sldId="268"/>
        </pc:sldMkLst>
      </pc:sldChg>
      <pc:sldChg chg="delSp modSp add mod delAnim">
        <pc:chgData name="Shabnam Kausar (2319036)" userId="79bd2153-4ef1-47d8-b2cd-6498b0808678" providerId="ADAL" clId="{6E09A7A6-60BD-40D5-A7CA-7CD3EBFFC2CA}" dt="2026-06-23T13:03:08.447" v="1239" actId="478"/>
        <pc:sldMkLst>
          <pc:docMk/>
          <pc:sldMk cId="1338275858" sldId="269"/>
        </pc:sldMkLst>
        <pc:spChg chg="mod">
          <ac:chgData name="Shabnam Kausar (2319036)" userId="79bd2153-4ef1-47d8-b2cd-6498b0808678" providerId="ADAL" clId="{6E09A7A6-60BD-40D5-A7CA-7CD3EBFFC2CA}" dt="2026-06-23T10:02:56.182" v="1191" actId="20577"/>
          <ac:spMkLst>
            <pc:docMk/>
            <pc:sldMk cId="1338275858" sldId="269"/>
            <ac:spMk id="2" creationId="{90735A88-05A5-C3B5-B516-F8F52D2DFE5E}"/>
          </ac:spMkLst>
        </pc:spChg>
        <pc:picChg chg="mod">
          <ac:chgData name="Shabnam Kausar (2319036)" userId="79bd2153-4ef1-47d8-b2cd-6498b0808678" providerId="ADAL" clId="{6E09A7A6-60BD-40D5-A7CA-7CD3EBFFC2CA}" dt="2026-06-23T11:13:29.736" v="1226" actId="14100"/>
          <ac:picMkLst>
            <pc:docMk/>
            <pc:sldMk cId="1338275858" sldId="269"/>
            <ac:picMk id="4" creationId="{66EF131E-15B0-C6D4-D59A-00A0C48D1D58}"/>
          </ac:picMkLst>
        </pc:picChg>
        <pc:picChg chg="del">
          <ac:chgData name="Shabnam Kausar (2319036)" userId="79bd2153-4ef1-47d8-b2cd-6498b0808678" providerId="ADAL" clId="{6E09A7A6-60BD-40D5-A7CA-7CD3EBFFC2CA}" dt="2026-06-23T13:03:08.447" v="1239" actId="478"/>
          <ac:picMkLst>
            <pc:docMk/>
            <pc:sldMk cId="1338275858" sldId="269"/>
            <ac:picMk id="5" creationId="{E0FE1440-938F-07EE-D24A-D4466C1FF8A9}"/>
          </ac:picMkLst>
        </pc:picChg>
      </pc:sldChg>
      <pc:sldChg chg="add del">
        <pc:chgData name="Shabnam Kausar (2319036)" userId="79bd2153-4ef1-47d8-b2cd-6498b0808678" providerId="ADAL" clId="{6E09A7A6-60BD-40D5-A7CA-7CD3EBFFC2CA}" dt="2026-06-23T09:28:53.635" v="218" actId="2890"/>
        <pc:sldMkLst>
          <pc:docMk/>
          <pc:sldMk cId="1344067473" sldId="269"/>
        </pc:sldMkLst>
      </pc:sldChg>
      <pc:sldChg chg="modSp new mod">
        <pc:chgData name="Shabnam Kausar (2319036)" userId="79bd2153-4ef1-47d8-b2cd-6498b0808678" providerId="ADAL" clId="{6E09A7A6-60BD-40D5-A7CA-7CD3EBFFC2CA}" dt="2026-06-23T10:11:53.555" v="1221" actId="113"/>
        <pc:sldMkLst>
          <pc:docMk/>
          <pc:sldMk cId="160064663" sldId="270"/>
        </pc:sldMkLst>
        <pc:spChg chg="mod">
          <ac:chgData name="Shabnam Kausar (2319036)" userId="79bd2153-4ef1-47d8-b2cd-6498b0808678" providerId="ADAL" clId="{6E09A7A6-60BD-40D5-A7CA-7CD3EBFFC2CA}" dt="2026-06-23T10:11:53.555" v="1221" actId="113"/>
          <ac:spMkLst>
            <pc:docMk/>
            <pc:sldMk cId="160064663" sldId="270"/>
            <ac:spMk id="2" creationId="{B235D1E4-32DE-7F21-9B4A-A170B2EA6A43}"/>
          </ac:spMkLst>
        </pc:spChg>
      </pc:sldChg>
      <pc:sldChg chg="addSp delSp new del mod">
        <pc:chgData name="Shabnam Kausar (2319036)" userId="79bd2153-4ef1-47d8-b2cd-6498b0808678" providerId="ADAL" clId="{6E09A7A6-60BD-40D5-A7CA-7CD3EBFFC2CA}" dt="2026-06-23T10:08:31.354" v="1197" actId="2696"/>
        <pc:sldMkLst>
          <pc:docMk/>
          <pc:sldMk cId="1044892469" sldId="270"/>
        </pc:sldMkLst>
        <pc:spChg chg="add del">
          <ac:chgData name="Shabnam Kausar (2319036)" userId="79bd2153-4ef1-47d8-b2cd-6498b0808678" providerId="ADAL" clId="{6E09A7A6-60BD-40D5-A7CA-7CD3EBFFC2CA}" dt="2026-06-23T10:07:10.360" v="1195" actId="22"/>
          <ac:spMkLst>
            <pc:docMk/>
            <pc:sldMk cId="1044892469" sldId="270"/>
            <ac:spMk id="3" creationId="{6859EBFD-D879-6AD2-6916-20E9E9061652}"/>
          </ac:spMkLst>
        </pc:spChg>
      </pc:sldChg>
      <pc:sldChg chg="modSp new mod">
        <pc:chgData name="Shabnam Kausar (2319036)" userId="79bd2153-4ef1-47d8-b2cd-6498b0808678" providerId="ADAL" clId="{6E09A7A6-60BD-40D5-A7CA-7CD3EBFFC2CA}" dt="2026-06-23T10:11:29.168" v="1218" actId="255"/>
        <pc:sldMkLst>
          <pc:docMk/>
          <pc:sldMk cId="3797524112" sldId="271"/>
        </pc:sldMkLst>
        <pc:spChg chg="mod">
          <ac:chgData name="Shabnam Kausar (2319036)" userId="79bd2153-4ef1-47d8-b2cd-6498b0808678" providerId="ADAL" clId="{6E09A7A6-60BD-40D5-A7CA-7CD3EBFFC2CA}" dt="2026-06-23T10:11:29.168" v="1218" actId="255"/>
          <ac:spMkLst>
            <pc:docMk/>
            <pc:sldMk cId="3797524112" sldId="271"/>
            <ac:spMk id="2" creationId="{E95D27C0-C56F-C1B3-8B87-B53EF9B3205F}"/>
          </ac:spMkLst>
        </pc:spChg>
      </pc:sldChg>
      <pc:sldChg chg="new del">
        <pc:chgData name="Shabnam Kausar (2319036)" userId="79bd2153-4ef1-47d8-b2cd-6498b0808678" providerId="ADAL" clId="{6E09A7A6-60BD-40D5-A7CA-7CD3EBFFC2CA}" dt="2026-06-23T10:08:27.204" v="1196" actId="2696"/>
        <pc:sldMkLst>
          <pc:docMk/>
          <pc:sldMk cId="4244796070" sldId="271"/>
        </pc:sldMkLst>
      </pc:sldChg>
      <pc:sldMasterChg chg="add del addSldLayout delSldLayout">
        <pc:chgData name="Shabnam Kausar (2319036)" userId="79bd2153-4ef1-47d8-b2cd-6498b0808678" providerId="ADAL" clId="{6E09A7A6-60BD-40D5-A7CA-7CD3EBFFC2CA}" dt="2026-06-23T09:13:31.130" v="52" actId="26606"/>
        <pc:sldMasterMkLst>
          <pc:docMk/>
          <pc:sldMasterMk cId="4171866126" sldId="2147483648"/>
        </pc:sldMasterMkLst>
        <pc:sldLayoutChg chg="add del">
          <pc:chgData name="Shabnam Kausar (2319036)" userId="79bd2153-4ef1-47d8-b2cd-6498b0808678" providerId="ADAL" clId="{6E09A7A6-60BD-40D5-A7CA-7CD3EBFFC2CA}" dt="2026-06-23T09:13:31.130" v="52" actId="26606"/>
          <pc:sldLayoutMkLst>
            <pc:docMk/>
            <pc:sldMasterMk cId="4171866126" sldId="2147483648"/>
            <pc:sldLayoutMk cId="3701826703" sldId="2147483649"/>
          </pc:sldLayoutMkLst>
        </pc:sldLayoutChg>
        <pc:sldLayoutChg chg="add del">
          <pc:chgData name="Shabnam Kausar (2319036)" userId="79bd2153-4ef1-47d8-b2cd-6498b0808678" providerId="ADAL" clId="{6E09A7A6-60BD-40D5-A7CA-7CD3EBFFC2CA}" dt="2026-06-23T09:13:31.130" v="52" actId="26606"/>
          <pc:sldLayoutMkLst>
            <pc:docMk/>
            <pc:sldMasterMk cId="4171866126" sldId="2147483648"/>
            <pc:sldLayoutMk cId="4057739534" sldId="2147483650"/>
          </pc:sldLayoutMkLst>
        </pc:sldLayoutChg>
        <pc:sldLayoutChg chg="add del">
          <pc:chgData name="Shabnam Kausar (2319036)" userId="79bd2153-4ef1-47d8-b2cd-6498b0808678" providerId="ADAL" clId="{6E09A7A6-60BD-40D5-A7CA-7CD3EBFFC2CA}" dt="2026-06-23T09:13:31.130" v="52" actId="26606"/>
          <pc:sldLayoutMkLst>
            <pc:docMk/>
            <pc:sldMasterMk cId="4171866126" sldId="2147483648"/>
            <pc:sldLayoutMk cId="3340935200" sldId="2147483651"/>
          </pc:sldLayoutMkLst>
        </pc:sldLayoutChg>
        <pc:sldLayoutChg chg="add del">
          <pc:chgData name="Shabnam Kausar (2319036)" userId="79bd2153-4ef1-47d8-b2cd-6498b0808678" providerId="ADAL" clId="{6E09A7A6-60BD-40D5-A7CA-7CD3EBFFC2CA}" dt="2026-06-23T09:13:31.130" v="52" actId="26606"/>
          <pc:sldLayoutMkLst>
            <pc:docMk/>
            <pc:sldMasterMk cId="4171866126" sldId="2147483648"/>
            <pc:sldLayoutMk cId="3092821225" sldId="2147483652"/>
          </pc:sldLayoutMkLst>
        </pc:sldLayoutChg>
        <pc:sldLayoutChg chg="add del">
          <pc:chgData name="Shabnam Kausar (2319036)" userId="79bd2153-4ef1-47d8-b2cd-6498b0808678" providerId="ADAL" clId="{6E09A7A6-60BD-40D5-A7CA-7CD3EBFFC2CA}" dt="2026-06-23T09:13:31.130" v="52" actId="26606"/>
          <pc:sldLayoutMkLst>
            <pc:docMk/>
            <pc:sldMasterMk cId="4171866126" sldId="2147483648"/>
            <pc:sldLayoutMk cId="2830528154" sldId="2147483653"/>
          </pc:sldLayoutMkLst>
        </pc:sldLayoutChg>
        <pc:sldLayoutChg chg="add del">
          <pc:chgData name="Shabnam Kausar (2319036)" userId="79bd2153-4ef1-47d8-b2cd-6498b0808678" providerId="ADAL" clId="{6E09A7A6-60BD-40D5-A7CA-7CD3EBFFC2CA}" dt="2026-06-23T09:13:31.130" v="52" actId="26606"/>
          <pc:sldLayoutMkLst>
            <pc:docMk/>
            <pc:sldMasterMk cId="4171866126" sldId="2147483648"/>
            <pc:sldLayoutMk cId="1285028190" sldId="2147483654"/>
          </pc:sldLayoutMkLst>
        </pc:sldLayoutChg>
        <pc:sldLayoutChg chg="add del">
          <pc:chgData name="Shabnam Kausar (2319036)" userId="79bd2153-4ef1-47d8-b2cd-6498b0808678" providerId="ADAL" clId="{6E09A7A6-60BD-40D5-A7CA-7CD3EBFFC2CA}" dt="2026-06-23T09:13:31.130" v="52" actId="26606"/>
          <pc:sldLayoutMkLst>
            <pc:docMk/>
            <pc:sldMasterMk cId="4171866126" sldId="2147483648"/>
            <pc:sldLayoutMk cId="1852624276" sldId="2147483655"/>
          </pc:sldLayoutMkLst>
        </pc:sldLayoutChg>
        <pc:sldLayoutChg chg="add del">
          <pc:chgData name="Shabnam Kausar (2319036)" userId="79bd2153-4ef1-47d8-b2cd-6498b0808678" providerId="ADAL" clId="{6E09A7A6-60BD-40D5-A7CA-7CD3EBFFC2CA}" dt="2026-06-23T09:13:31.130" v="52" actId="26606"/>
          <pc:sldLayoutMkLst>
            <pc:docMk/>
            <pc:sldMasterMk cId="4171866126" sldId="2147483648"/>
            <pc:sldLayoutMk cId="4253637342" sldId="2147483656"/>
          </pc:sldLayoutMkLst>
        </pc:sldLayoutChg>
        <pc:sldLayoutChg chg="add del">
          <pc:chgData name="Shabnam Kausar (2319036)" userId="79bd2153-4ef1-47d8-b2cd-6498b0808678" providerId="ADAL" clId="{6E09A7A6-60BD-40D5-A7CA-7CD3EBFFC2CA}" dt="2026-06-23T09:13:31.130" v="52" actId="26606"/>
          <pc:sldLayoutMkLst>
            <pc:docMk/>
            <pc:sldMasterMk cId="4171866126" sldId="2147483648"/>
            <pc:sldLayoutMk cId="3582952703" sldId="2147483657"/>
          </pc:sldLayoutMkLst>
        </pc:sldLayoutChg>
        <pc:sldLayoutChg chg="add del">
          <pc:chgData name="Shabnam Kausar (2319036)" userId="79bd2153-4ef1-47d8-b2cd-6498b0808678" providerId="ADAL" clId="{6E09A7A6-60BD-40D5-A7CA-7CD3EBFFC2CA}" dt="2026-06-23T09:13:31.130" v="52" actId="26606"/>
          <pc:sldLayoutMkLst>
            <pc:docMk/>
            <pc:sldMasterMk cId="4171866126" sldId="2147483648"/>
            <pc:sldLayoutMk cId="1415723020" sldId="2147483658"/>
          </pc:sldLayoutMkLst>
        </pc:sldLayoutChg>
        <pc:sldLayoutChg chg="add del">
          <pc:chgData name="Shabnam Kausar (2319036)" userId="79bd2153-4ef1-47d8-b2cd-6498b0808678" providerId="ADAL" clId="{6E09A7A6-60BD-40D5-A7CA-7CD3EBFFC2CA}" dt="2026-06-23T09:13:31.130" v="52" actId="26606"/>
          <pc:sldLayoutMkLst>
            <pc:docMk/>
            <pc:sldMasterMk cId="4171866126" sldId="2147483648"/>
            <pc:sldLayoutMk cId="3610755268" sldId="2147483659"/>
          </pc:sldLayoutMkLst>
        </pc:sldLayoutChg>
      </pc:sldMasterChg>
      <pc:sldMasterChg chg="add del addSldLayout delSldLayout">
        <pc:chgData name="Shabnam Kausar (2319036)" userId="79bd2153-4ef1-47d8-b2cd-6498b0808678" providerId="ADAL" clId="{6E09A7A6-60BD-40D5-A7CA-7CD3EBFFC2CA}" dt="2026-06-23T09:13:52.364" v="53" actId="26606"/>
        <pc:sldMasterMkLst>
          <pc:docMk/>
          <pc:sldMasterMk cId="6576192" sldId="2147483686"/>
        </pc:sldMasterMkLst>
        <pc:sldLayoutChg chg="add del">
          <pc:chgData name="Shabnam Kausar (2319036)" userId="79bd2153-4ef1-47d8-b2cd-6498b0808678" providerId="ADAL" clId="{6E09A7A6-60BD-40D5-A7CA-7CD3EBFFC2CA}" dt="2026-06-23T09:13:52.364" v="53" actId="26606"/>
          <pc:sldLayoutMkLst>
            <pc:docMk/>
            <pc:sldMasterMk cId="6576192" sldId="2147483686"/>
            <pc:sldLayoutMk cId="690811127" sldId="2147483675"/>
          </pc:sldLayoutMkLst>
        </pc:sldLayoutChg>
        <pc:sldLayoutChg chg="add del">
          <pc:chgData name="Shabnam Kausar (2319036)" userId="79bd2153-4ef1-47d8-b2cd-6498b0808678" providerId="ADAL" clId="{6E09A7A6-60BD-40D5-A7CA-7CD3EBFFC2CA}" dt="2026-06-23T09:13:52.364" v="53" actId="26606"/>
          <pc:sldLayoutMkLst>
            <pc:docMk/>
            <pc:sldMasterMk cId="6576192" sldId="2147483686"/>
            <pc:sldLayoutMk cId="2024539080" sldId="2147483676"/>
          </pc:sldLayoutMkLst>
        </pc:sldLayoutChg>
        <pc:sldLayoutChg chg="add del">
          <pc:chgData name="Shabnam Kausar (2319036)" userId="79bd2153-4ef1-47d8-b2cd-6498b0808678" providerId="ADAL" clId="{6E09A7A6-60BD-40D5-A7CA-7CD3EBFFC2CA}" dt="2026-06-23T09:13:52.364" v="53" actId="26606"/>
          <pc:sldLayoutMkLst>
            <pc:docMk/>
            <pc:sldMasterMk cId="6576192" sldId="2147483686"/>
            <pc:sldLayoutMk cId="2293648383" sldId="2147483677"/>
          </pc:sldLayoutMkLst>
        </pc:sldLayoutChg>
        <pc:sldLayoutChg chg="add del">
          <pc:chgData name="Shabnam Kausar (2319036)" userId="79bd2153-4ef1-47d8-b2cd-6498b0808678" providerId="ADAL" clId="{6E09A7A6-60BD-40D5-A7CA-7CD3EBFFC2CA}" dt="2026-06-23T09:13:52.364" v="53" actId="26606"/>
          <pc:sldLayoutMkLst>
            <pc:docMk/>
            <pc:sldMasterMk cId="6576192" sldId="2147483686"/>
            <pc:sldLayoutMk cId="2261340586" sldId="2147483678"/>
          </pc:sldLayoutMkLst>
        </pc:sldLayoutChg>
        <pc:sldLayoutChg chg="add del">
          <pc:chgData name="Shabnam Kausar (2319036)" userId="79bd2153-4ef1-47d8-b2cd-6498b0808678" providerId="ADAL" clId="{6E09A7A6-60BD-40D5-A7CA-7CD3EBFFC2CA}" dt="2026-06-23T09:13:52.364" v="53" actId="26606"/>
          <pc:sldLayoutMkLst>
            <pc:docMk/>
            <pc:sldMasterMk cId="6576192" sldId="2147483686"/>
            <pc:sldLayoutMk cId="1000445925" sldId="2147483679"/>
          </pc:sldLayoutMkLst>
        </pc:sldLayoutChg>
        <pc:sldLayoutChg chg="add del">
          <pc:chgData name="Shabnam Kausar (2319036)" userId="79bd2153-4ef1-47d8-b2cd-6498b0808678" providerId="ADAL" clId="{6E09A7A6-60BD-40D5-A7CA-7CD3EBFFC2CA}" dt="2026-06-23T09:13:52.364" v="53" actId="26606"/>
          <pc:sldLayoutMkLst>
            <pc:docMk/>
            <pc:sldMasterMk cId="6576192" sldId="2147483686"/>
            <pc:sldLayoutMk cId="287532297" sldId="2147483680"/>
          </pc:sldLayoutMkLst>
        </pc:sldLayoutChg>
        <pc:sldLayoutChg chg="add del">
          <pc:chgData name="Shabnam Kausar (2319036)" userId="79bd2153-4ef1-47d8-b2cd-6498b0808678" providerId="ADAL" clId="{6E09A7A6-60BD-40D5-A7CA-7CD3EBFFC2CA}" dt="2026-06-23T09:13:52.364" v="53" actId="26606"/>
          <pc:sldLayoutMkLst>
            <pc:docMk/>
            <pc:sldMasterMk cId="6576192" sldId="2147483686"/>
            <pc:sldLayoutMk cId="3579225937" sldId="2147483681"/>
          </pc:sldLayoutMkLst>
        </pc:sldLayoutChg>
        <pc:sldLayoutChg chg="add del">
          <pc:chgData name="Shabnam Kausar (2319036)" userId="79bd2153-4ef1-47d8-b2cd-6498b0808678" providerId="ADAL" clId="{6E09A7A6-60BD-40D5-A7CA-7CD3EBFFC2CA}" dt="2026-06-23T09:13:52.364" v="53" actId="26606"/>
          <pc:sldLayoutMkLst>
            <pc:docMk/>
            <pc:sldMasterMk cId="6576192" sldId="2147483686"/>
            <pc:sldLayoutMk cId="1169966173" sldId="2147483682"/>
          </pc:sldLayoutMkLst>
        </pc:sldLayoutChg>
        <pc:sldLayoutChg chg="add del">
          <pc:chgData name="Shabnam Kausar (2319036)" userId="79bd2153-4ef1-47d8-b2cd-6498b0808678" providerId="ADAL" clId="{6E09A7A6-60BD-40D5-A7CA-7CD3EBFFC2CA}" dt="2026-06-23T09:13:52.364" v="53" actId="26606"/>
          <pc:sldLayoutMkLst>
            <pc:docMk/>
            <pc:sldMasterMk cId="6576192" sldId="2147483686"/>
            <pc:sldLayoutMk cId="3347341927" sldId="2147483683"/>
          </pc:sldLayoutMkLst>
        </pc:sldLayoutChg>
        <pc:sldLayoutChg chg="add del">
          <pc:chgData name="Shabnam Kausar (2319036)" userId="79bd2153-4ef1-47d8-b2cd-6498b0808678" providerId="ADAL" clId="{6E09A7A6-60BD-40D5-A7CA-7CD3EBFFC2CA}" dt="2026-06-23T09:13:52.364" v="53" actId="26606"/>
          <pc:sldLayoutMkLst>
            <pc:docMk/>
            <pc:sldMasterMk cId="6576192" sldId="2147483686"/>
            <pc:sldLayoutMk cId="1782756171" sldId="2147483684"/>
          </pc:sldLayoutMkLst>
        </pc:sldLayoutChg>
        <pc:sldLayoutChg chg="add del">
          <pc:chgData name="Shabnam Kausar (2319036)" userId="79bd2153-4ef1-47d8-b2cd-6498b0808678" providerId="ADAL" clId="{6E09A7A6-60BD-40D5-A7CA-7CD3EBFFC2CA}" dt="2026-06-23T09:13:52.364" v="53" actId="26606"/>
          <pc:sldLayoutMkLst>
            <pc:docMk/>
            <pc:sldMasterMk cId="6576192" sldId="2147483686"/>
            <pc:sldLayoutMk cId="846002119" sldId="2147483685"/>
          </pc:sldLayoutMkLst>
        </pc:sldLayoutChg>
      </pc:sldMasterChg>
      <pc:sldMasterChg chg="add del addSldLayout delSldLayout">
        <pc:chgData name="Shabnam Kausar (2319036)" userId="79bd2153-4ef1-47d8-b2cd-6498b0808678" providerId="ADAL" clId="{6E09A7A6-60BD-40D5-A7CA-7CD3EBFFC2CA}" dt="2026-06-23T09:13:14.727" v="51" actId="26606"/>
        <pc:sldMasterMkLst>
          <pc:docMk/>
          <pc:sldMasterMk cId="655542526" sldId="2147483686"/>
        </pc:sldMasterMkLst>
        <pc:sldLayoutChg chg="add del">
          <pc:chgData name="Shabnam Kausar (2319036)" userId="79bd2153-4ef1-47d8-b2cd-6498b0808678" providerId="ADAL" clId="{6E09A7A6-60BD-40D5-A7CA-7CD3EBFFC2CA}" dt="2026-06-23T09:13:14.727" v="51" actId="26606"/>
          <pc:sldLayoutMkLst>
            <pc:docMk/>
            <pc:sldMasterMk cId="655542526" sldId="2147483686"/>
            <pc:sldLayoutMk cId="1816886534" sldId="2147483675"/>
          </pc:sldLayoutMkLst>
        </pc:sldLayoutChg>
        <pc:sldLayoutChg chg="add del">
          <pc:chgData name="Shabnam Kausar (2319036)" userId="79bd2153-4ef1-47d8-b2cd-6498b0808678" providerId="ADAL" clId="{6E09A7A6-60BD-40D5-A7CA-7CD3EBFFC2CA}" dt="2026-06-23T09:13:14.727" v="51" actId="26606"/>
          <pc:sldLayoutMkLst>
            <pc:docMk/>
            <pc:sldMasterMk cId="655542526" sldId="2147483686"/>
            <pc:sldLayoutMk cId="2506116354" sldId="2147483676"/>
          </pc:sldLayoutMkLst>
        </pc:sldLayoutChg>
        <pc:sldLayoutChg chg="add del">
          <pc:chgData name="Shabnam Kausar (2319036)" userId="79bd2153-4ef1-47d8-b2cd-6498b0808678" providerId="ADAL" clId="{6E09A7A6-60BD-40D5-A7CA-7CD3EBFFC2CA}" dt="2026-06-23T09:13:14.727" v="51" actId="26606"/>
          <pc:sldLayoutMkLst>
            <pc:docMk/>
            <pc:sldMasterMk cId="655542526" sldId="2147483686"/>
            <pc:sldLayoutMk cId="1215331918" sldId="2147483677"/>
          </pc:sldLayoutMkLst>
        </pc:sldLayoutChg>
        <pc:sldLayoutChg chg="add del">
          <pc:chgData name="Shabnam Kausar (2319036)" userId="79bd2153-4ef1-47d8-b2cd-6498b0808678" providerId="ADAL" clId="{6E09A7A6-60BD-40D5-A7CA-7CD3EBFFC2CA}" dt="2026-06-23T09:13:14.727" v="51" actId="26606"/>
          <pc:sldLayoutMkLst>
            <pc:docMk/>
            <pc:sldMasterMk cId="655542526" sldId="2147483686"/>
            <pc:sldLayoutMk cId="2004344472" sldId="2147483678"/>
          </pc:sldLayoutMkLst>
        </pc:sldLayoutChg>
        <pc:sldLayoutChg chg="add del">
          <pc:chgData name="Shabnam Kausar (2319036)" userId="79bd2153-4ef1-47d8-b2cd-6498b0808678" providerId="ADAL" clId="{6E09A7A6-60BD-40D5-A7CA-7CD3EBFFC2CA}" dt="2026-06-23T09:13:14.727" v="51" actId="26606"/>
          <pc:sldLayoutMkLst>
            <pc:docMk/>
            <pc:sldMasterMk cId="655542526" sldId="2147483686"/>
            <pc:sldLayoutMk cId="1285952642" sldId="2147483679"/>
          </pc:sldLayoutMkLst>
        </pc:sldLayoutChg>
        <pc:sldLayoutChg chg="add del">
          <pc:chgData name="Shabnam Kausar (2319036)" userId="79bd2153-4ef1-47d8-b2cd-6498b0808678" providerId="ADAL" clId="{6E09A7A6-60BD-40D5-A7CA-7CD3EBFFC2CA}" dt="2026-06-23T09:13:14.727" v="51" actId="26606"/>
          <pc:sldLayoutMkLst>
            <pc:docMk/>
            <pc:sldMasterMk cId="655542526" sldId="2147483686"/>
            <pc:sldLayoutMk cId="2554532023" sldId="2147483680"/>
          </pc:sldLayoutMkLst>
        </pc:sldLayoutChg>
        <pc:sldLayoutChg chg="add del">
          <pc:chgData name="Shabnam Kausar (2319036)" userId="79bd2153-4ef1-47d8-b2cd-6498b0808678" providerId="ADAL" clId="{6E09A7A6-60BD-40D5-A7CA-7CD3EBFFC2CA}" dt="2026-06-23T09:13:14.727" v="51" actId="26606"/>
          <pc:sldLayoutMkLst>
            <pc:docMk/>
            <pc:sldMasterMk cId="655542526" sldId="2147483686"/>
            <pc:sldLayoutMk cId="2848501793" sldId="2147483681"/>
          </pc:sldLayoutMkLst>
        </pc:sldLayoutChg>
        <pc:sldLayoutChg chg="add del">
          <pc:chgData name="Shabnam Kausar (2319036)" userId="79bd2153-4ef1-47d8-b2cd-6498b0808678" providerId="ADAL" clId="{6E09A7A6-60BD-40D5-A7CA-7CD3EBFFC2CA}" dt="2026-06-23T09:13:14.727" v="51" actId="26606"/>
          <pc:sldLayoutMkLst>
            <pc:docMk/>
            <pc:sldMasterMk cId="655542526" sldId="2147483686"/>
            <pc:sldLayoutMk cId="486641093" sldId="2147483682"/>
          </pc:sldLayoutMkLst>
        </pc:sldLayoutChg>
        <pc:sldLayoutChg chg="add del">
          <pc:chgData name="Shabnam Kausar (2319036)" userId="79bd2153-4ef1-47d8-b2cd-6498b0808678" providerId="ADAL" clId="{6E09A7A6-60BD-40D5-A7CA-7CD3EBFFC2CA}" dt="2026-06-23T09:13:14.727" v="51" actId="26606"/>
          <pc:sldLayoutMkLst>
            <pc:docMk/>
            <pc:sldMasterMk cId="655542526" sldId="2147483686"/>
            <pc:sldLayoutMk cId="3138653399" sldId="2147483683"/>
          </pc:sldLayoutMkLst>
        </pc:sldLayoutChg>
        <pc:sldLayoutChg chg="add del">
          <pc:chgData name="Shabnam Kausar (2319036)" userId="79bd2153-4ef1-47d8-b2cd-6498b0808678" providerId="ADAL" clId="{6E09A7A6-60BD-40D5-A7CA-7CD3EBFFC2CA}" dt="2026-06-23T09:13:14.727" v="51" actId="26606"/>
          <pc:sldLayoutMkLst>
            <pc:docMk/>
            <pc:sldMasterMk cId="655542526" sldId="2147483686"/>
            <pc:sldLayoutMk cId="949231073" sldId="2147483684"/>
          </pc:sldLayoutMkLst>
        </pc:sldLayoutChg>
        <pc:sldLayoutChg chg="add del">
          <pc:chgData name="Shabnam Kausar (2319036)" userId="79bd2153-4ef1-47d8-b2cd-6498b0808678" providerId="ADAL" clId="{6E09A7A6-60BD-40D5-A7CA-7CD3EBFFC2CA}" dt="2026-06-23T09:13:14.727" v="51" actId="26606"/>
          <pc:sldLayoutMkLst>
            <pc:docMk/>
            <pc:sldMasterMk cId="655542526" sldId="2147483686"/>
            <pc:sldLayoutMk cId="2589514550" sldId="2147483685"/>
          </pc:sldLayoutMkLst>
        </pc:sldLayoutChg>
      </pc:sldMasterChg>
      <pc:sldMasterChg chg="add del addSldLayout delSldLayout">
        <pc:chgData name="Shabnam Kausar (2319036)" userId="79bd2153-4ef1-47d8-b2cd-6498b0808678" providerId="ADAL" clId="{6E09A7A6-60BD-40D5-A7CA-7CD3EBFFC2CA}" dt="2026-06-23T09:11:35.057" v="19" actId="26606"/>
        <pc:sldMasterMkLst>
          <pc:docMk/>
          <pc:sldMasterMk cId="3832082289" sldId="2147483687"/>
        </pc:sldMasterMkLst>
        <pc:sldLayoutChg chg="add del">
          <pc:chgData name="Shabnam Kausar (2319036)" userId="79bd2153-4ef1-47d8-b2cd-6498b0808678" providerId="ADAL" clId="{6E09A7A6-60BD-40D5-A7CA-7CD3EBFFC2CA}" dt="2026-06-23T09:11:35.057" v="19" actId="26606"/>
          <pc:sldLayoutMkLst>
            <pc:docMk/>
            <pc:sldMasterMk cId="3832082289" sldId="2147483687"/>
            <pc:sldLayoutMk cId="2113802406" sldId="2147483688"/>
          </pc:sldLayoutMkLst>
        </pc:sldLayoutChg>
        <pc:sldLayoutChg chg="add del">
          <pc:chgData name="Shabnam Kausar (2319036)" userId="79bd2153-4ef1-47d8-b2cd-6498b0808678" providerId="ADAL" clId="{6E09A7A6-60BD-40D5-A7CA-7CD3EBFFC2CA}" dt="2026-06-23T09:11:35.057" v="19" actId="26606"/>
          <pc:sldLayoutMkLst>
            <pc:docMk/>
            <pc:sldMasterMk cId="3832082289" sldId="2147483687"/>
            <pc:sldLayoutMk cId="1516249254" sldId="2147483689"/>
          </pc:sldLayoutMkLst>
        </pc:sldLayoutChg>
        <pc:sldLayoutChg chg="add del">
          <pc:chgData name="Shabnam Kausar (2319036)" userId="79bd2153-4ef1-47d8-b2cd-6498b0808678" providerId="ADAL" clId="{6E09A7A6-60BD-40D5-A7CA-7CD3EBFFC2CA}" dt="2026-06-23T09:11:35.057" v="19" actId="26606"/>
          <pc:sldLayoutMkLst>
            <pc:docMk/>
            <pc:sldMasterMk cId="3832082289" sldId="2147483687"/>
            <pc:sldLayoutMk cId="3344153878" sldId="2147483690"/>
          </pc:sldLayoutMkLst>
        </pc:sldLayoutChg>
        <pc:sldLayoutChg chg="add del">
          <pc:chgData name="Shabnam Kausar (2319036)" userId="79bd2153-4ef1-47d8-b2cd-6498b0808678" providerId="ADAL" clId="{6E09A7A6-60BD-40D5-A7CA-7CD3EBFFC2CA}" dt="2026-06-23T09:11:35.057" v="19" actId="26606"/>
          <pc:sldLayoutMkLst>
            <pc:docMk/>
            <pc:sldMasterMk cId="3832082289" sldId="2147483687"/>
            <pc:sldLayoutMk cId="711283161" sldId="2147483691"/>
          </pc:sldLayoutMkLst>
        </pc:sldLayoutChg>
        <pc:sldLayoutChg chg="add del">
          <pc:chgData name="Shabnam Kausar (2319036)" userId="79bd2153-4ef1-47d8-b2cd-6498b0808678" providerId="ADAL" clId="{6E09A7A6-60BD-40D5-A7CA-7CD3EBFFC2CA}" dt="2026-06-23T09:11:35.057" v="19" actId="26606"/>
          <pc:sldLayoutMkLst>
            <pc:docMk/>
            <pc:sldMasterMk cId="3832082289" sldId="2147483687"/>
            <pc:sldLayoutMk cId="152035829" sldId="2147483692"/>
          </pc:sldLayoutMkLst>
        </pc:sldLayoutChg>
        <pc:sldLayoutChg chg="add del">
          <pc:chgData name="Shabnam Kausar (2319036)" userId="79bd2153-4ef1-47d8-b2cd-6498b0808678" providerId="ADAL" clId="{6E09A7A6-60BD-40D5-A7CA-7CD3EBFFC2CA}" dt="2026-06-23T09:11:35.057" v="19" actId="26606"/>
          <pc:sldLayoutMkLst>
            <pc:docMk/>
            <pc:sldMasterMk cId="3832082289" sldId="2147483687"/>
            <pc:sldLayoutMk cId="1454541798" sldId="2147483693"/>
          </pc:sldLayoutMkLst>
        </pc:sldLayoutChg>
        <pc:sldLayoutChg chg="add del">
          <pc:chgData name="Shabnam Kausar (2319036)" userId="79bd2153-4ef1-47d8-b2cd-6498b0808678" providerId="ADAL" clId="{6E09A7A6-60BD-40D5-A7CA-7CD3EBFFC2CA}" dt="2026-06-23T09:11:35.057" v="19" actId="26606"/>
          <pc:sldLayoutMkLst>
            <pc:docMk/>
            <pc:sldMasterMk cId="3832082289" sldId="2147483687"/>
            <pc:sldLayoutMk cId="3202702786" sldId="2147483694"/>
          </pc:sldLayoutMkLst>
        </pc:sldLayoutChg>
        <pc:sldLayoutChg chg="add del">
          <pc:chgData name="Shabnam Kausar (2319036)" userId="79bd2153-4ef1-47d8-b2cd-6498b0808678" providerId="ADAL" clId="{6E09A7A6-60BD-40D5-A7CA-7CD3EBFFC2CA}" dt="2026-06-23T09:11:35.057" v="19" actId="26606"/>
          <pc:sldLayoutMkLst>
            <pc:docMk/>
            <pc:sldMasterMk cId="3832082289" sldId="2147483687"/>
            <pc:sldLayoutMk cId="147435386" sldId="2147483695"/>
          </pc:sldLayoutMkLst>
        </pc:sldLayoutChg>
        <pc:sldLayoutChg chg="add del">
          <pc:chgData name="Shabnam Kausar (2319036)" userId="79bd2153-4ef1-47d8-b2cd-6498b0808678" providerId="ADAL" clId="{6E09A7A6-60BD-40D5-A7CA-7CD3EBFFC2CA}" dt="2026-06-23T09:11:35.057" v="19" actId="26606"/>
          <pc:sldLayoutMkLst>
            <pc:docMk/>
            <pc:sldMasterMk cId="3832082289" sldId="2147483687"/>
            <pc:sldLayoutMk cId="3738474373" sldId="2147483696"/>
          </pc:sldLayoutMkLst>
        </pc:sldLayoutChg>
        <pc:sldLayoutChg chg="add del">
          <pc:chgData name="Shabnam Kausar (2319036)" userId="79bd2153-4ef1-47d8-b2cd-6498b0808678" providerId="ADAL" clId="{6E09A7A6-60BD-40D5-A7CA-7CD3EBFFC2CA}" dt="2026-06-23T09:11:35.057" v="19" actId="26606"/>
          <pc:sldLayoutMkLst>
            <pc:docMk/>
            <pc:sldMasterMk cId="3832082289" sldId="2147483687"/>
            <pc:sldLayoutMk cId="3871035905" sldId="2147483697"/>
          </pc:sldLayoutMkLst>
        </pc:sldLayoutChg>
        <pc:sldLayoutChg chg="add del">
          <pc:chgData name="Shabnam Kausar (2319036)" userId="79bd2153-4ef1-47d8-b2cd-6498b0808678" providerId="ADAL" clId="{6E09A7A6-60BD-40D5-A7CA-7CD3EBFFC2CA}" dt="2026-06-23T09:11:35.057" v="19" actId="26606"/>
          <pc:sldLayoutMkLst>
            <pc:docMk/>
            <pc:sldMasterMk cId="3832082289" sldId="2147483687"/>
            <pc:sldLayoutMk cId="107874893" sldId="2147483698"/>
          </pc:sldLayoutMkLst>
        </pc:sldLayoutChg>
      </pc:sldMasterChg>
      <pc:sldMasterChg chg="add del addSldLayout delSldLayout">
        <pc:chgData name="Shabnam Kausar (2319036)" userId="79bd2153-4ef1-47d8-b2cd-6498b0808678" providerId="ADAL" clId="{6E09A7A6-60BD-40D5-A7CA-7CD3EBFFC2CA}" dt="2026-06-23T09:10:44.020" v="5" actId="26606"/>
        <pc:sldMasterMkLst>
          <pc:docMk/>
          <pc:sldMasterMk cId="729270072" sldId="2147483711"/>
        </pc:sldMasterMkLst>
        <pc:sldLayoutChg chg="add del">
          <pc:chgData name="Shabnam Kausar (2319036)" userId="79bd2153-4ef1-47d8-b2cd-6498b0808678" providerId="ADAL" clId="{6E09A7A6-60BD-40D5-A7CA-7CD3EBFFC2CA}" dt="2026-06-23T09:10:44.020" v="5" actId="26606"/>
          <pc:sldLayoutMkLst>
            <pc:docMk/>
            <pc:sldMasterMk cId="729270072" sldId="2147483711"/>
            <pc:sldLayoutMk cId="851529453" sldId="2147483700"/>
          </pc:sldLayoutMkLst>
        </pc:sldLayoutChg>
        <pc:sldLayoutChg chg="add del">
          <pc:chgData name="Shabnam Kausar (2319036)" userId="79bd2153-4ef1-47d8-b2cd-6498b0808678" providerId="ADAL" clId="{6E09A7A6-60BD-40D5-A7CA-7CD3EBFFC2CA}" dt="2026-06-23T09:10:44.020" v="5" actId="26606"/>
          <pc:sldLayoutMkLst>
            <pc:docMk/>
            <pc:sldMasterMk cId="729270072" sldId="2147483711"/>
            <pc:sldLayoutMk cId="4143883373" sldId="2147483701"/>
          </pc:sldLayoutMkLst>
        </pc:sldLayoutChg>
        <pc:sldLayoutChg chg="add del">
          <pc:chgData name="Shabnam Kausar (2319036)" userId="79bd2153-4ef1-47d8-b2cd-6498b0808678" providerId="ADAL" clId="{6E09A7A6-60BD-40D5-A7CA-7CD3EBFFC2CA}" dt="2026-06-23T09:10:44.020" v="5" actId="26606"/>
          <pc:sldLayoutMkLst>
            <pc:docMk/>
            <pc:sldMasterMk cId="729270072" sldId="2147483711"/>
            <pc:sldLayoutMk cId="1680308224" sldId="2147483702"/>
          </pc:sldLayoutMkLst>
        </pc:sldLayoutChg>
        <pc:sldLayoutChg chg="add del">
          <pc:chgData name="Shabnam Kausar (2319036)" userId="79bd2153-4ef1-47d8-b2cd-6498b0808678" providerId="ADAL" clId="{6E09A7A6-60BD-40D5-A7CA-7CD3EBFFC2CA}" dt="2026-06-23T09:10:44.020" v="5" actId="26606"/>
          <pc:sldLayoutMkLst>
            <pc:docMk/>
            <pc:sldMasterMk cId="729270072" sldId="2147483711"/>
            <pc:sldLayoutMk cId="462493994" sldId="2147483703"/>
          </pc:sldLayoutMkLst>
        </pc:sldLayoutChg>
        <pc:sldLayoutChg chg="add del">
          <pc:chgData name="Shabnam Kausar (2319036)" userId="79bd2153-4ef1-47d8-b2cd-6498b0808678" providerId="ADAL" clId="{6E09A7A6-60BD-40D5-A7CA-7CD3EBFFC2CA}" dt="2026-06-23T09:10:44.020" v="5" actId="26606"/>
          <pc:sldLayoutMkLst>
            <pc:docMk/>
            <pc:sldMasterMk cId="729270072" sldId="2147483711"/>
            <pc:sldLayoutMk cId="1364205081" sldId="2147483704"/>
          </pc:sldLayoutMkLst>
        </pc:sldLayoutChg>
        <pc:sldLayoutChg chg="add del">
          <pc:chgData name="Shabnam Kausar (2319036)" userId="79bd2153-4ef1-47d8-b2cd-6498b0808678" providerId="ADAL" clId="{6E09A7A6-60BD-40D5-A7CA-7CD3EBFFC2CA}" dt="2026-06-23T09:10:44.020" v="5" actId="26606"/>
          <pc:sldLayoutMkLst>
            <pc:docMk/>
            <pc:sldMasterMk cId="729270072" sldId="2147483711"/>
            <pc:sldLayoutMk cId="3870241797" sldId="2147483705"/>
          </pc:sldLayoutMkLst>
        </pc:sldLayoutChg>
        <pc:sldLayoutChg chg="add del">
          <pc:chgData name="Shabnam Kausar (2319036)" userId="79bd2153-4ef1-47d8-b2cd-6498b0808678" providerId="ADAL" clId="{6E09A7A6-60BD-40D5-A7CA-7CD3EBFFC2CA}" dt="2026-06-23T09:10:44.020" v="5" actId="26606"/>
          <pc:sldLayoutMkLst>
            <pc:docMk/>
            <pc:sldMasterMk cId="729270072" sldId="2147483711"/>
            <pc:sldLayoutMk cId="1081946410" sldId="2147483706"/>
          </pc:sldLayoutMkLst>
        </pc:sldLayoutChg>
        <pc:sldLayoutChg chg="add del">
          <pc:chgData name="Shabnam Kausar (2319036)" userId="79bd2153-4ef1-47d8-b2cd-6498b0808678" providerId="ADAL" clId="{6E09A7A6-60BD-40D5-A7CA-7CD3EBFFC2CA}" dt="2026-06-23T09:10:44.020" v="5" actId="26606"/>
          <pc:sldLayoutMkLst>
            <pc:docMk/>
            <pc:sldMasterMk cId="729270072" sldId="2147483711"/>
            <pc:sldLayoutMk cId="2036128476" sldId="2147483707"/>
          </pc:sldLayoutMkLst>
        </pc:sldLayoutChg>
        <pc:sldLayoutChg chg="add del">
          <pc:chgData name="Shabnam Kausar (2319036)" userId="79bd2153-4ef1-47d8-b2cd-6498b0808678" providerId="ADAL" clId="{6E09A7A6-60BD-40D5-A7CA-7CD3EBFFC2CA}" dt="2026-06-23T09:10:44.020" v="5" actId="26606"/>
          <pc:sldLayoutMkLst>
            <pc:docMk/>
            <pc:sldMasterMk cId="729270072" sldId="2147483711"/>
            <pc:sldLayoutMk cId="1401320256" sldId="2147483708"/>
          </pc:sldLayoutMkLst>
        </pc:sldLayoutChg>
        <pc:sldLayoutChg chg="add del">
          <pc:chgData name="Shabnam Kausar (2319036)" userId="79bd2153-4ef1-47d8-b2cd-6498b0808678" providerId="ADAL" clId="{6E09A7A6-60BD-40D5-A7CA-7CD3EBFFC2CA}" dt="2026-06-23T09:10:44.020" v="5" actId="26606"/>
          <pc:sldLayoutMkLst>
            <pc:docMk/>
            <pc:sldMasterMk cId="729270072" sldId="2147483711"/>
            <pc:sldLayoutMk cId="1356387632" sldId="2147483709"/>
          </pc:sldLayoutMkLst>
        </pc:sldLayoutChg>
        <pc:sldLayoutChg chg="add del">
          <pc:chgData name="Shabnam Kausar (2319036)" userId="79bd2153-4ef1-47d8-b2cd-6498b0808678" providerId="ADAL" clId="{6E09A7A6-60BD-40D5-A7CA-7CD3EBFFC2CA}" dt="2026-06-23T09:10:44.020" v="5" actId="26606"/>
          <pc:sldLayoutMkLst>
            <pc:docMk/>
            <pc:sldMasterMk cId="729270072" sldId="2147483711"/>
            <pc:sldLayoutMk cId="588580172" sldId="2147483710"/>
          </pc:sldLayoutMkLst>
        </pc:sldLayoutChg>
      </pc:sldMasterChg>
      <pc:sldMasterChg chg="add del addSldLayout delSldLayout">
        <pc:chgData name="Shabnam Kausar (2319036)" userId="79bd2153-4ef1-47d8-b2cd-6498b0808678" providerId="ADAL" clId="{6E09A7A6-60BD-40D5-A7CA-7CD3EBFFC2CA}" dt="2026-06-23T09:12:05.294" v="25" actId="26606"/>
        <pc:sldMasterMkLst>
          <pc:docMk/>
          <pc:sldMasterMk cId="655542526" sldId="2147483713"/>
        </pc:sldMasterMkLst>
        <pc:sldLayoutChg chg="add del">
          <pc:chgData name="Shabnam Kausar (2319036)" userId="79bd2153-4ef1-47d8-b2cd-6498b0808678" providerId="ADAL" clId="{6E09A7A6-60BD-40D5-A7CA-7CD3EBFFC2CA}" dt="2026-06-23T09:12:05.294" v="25" actId="26606"/>
          <pc:sldLayoutMkLst>
            <pc:docMk/>
            <pc:sldMasterMk cId="655542526" sldId="2147483713"/>
            <pc:sldLayoutMk cId="1816886534" sldId="2147483712"/>
          </pc:sldLayoutMkLst>
        </pc:sldLayoutChg>
      </pc:sldMasterChg>
      <pc:sldMasterChg chg="add del addSldLayout delSldLayout">
        <pc:chgData name="Shabnam Kausar (2319036)" userId="79bd2153-4ef1-47d8-b2cd-6498b0808678" providerId="ADAL" clId="{6E09A7A6-60BD-40D5-A7CA-7CD3EBFFC2CA}" dt="2026-06-23T09:10:46.822" v="8" actId="26606"/>
        <pc:sldMasterMkLst>
          <pc:docMk/>
          <pc:sldMasterMk cId="4257193973" sldId="2147483724"/>
        </pc:sldMasterMkLst>
        <pc:sldLayoutChg chg="add del">
          <pc:chgData name="Shabnam Kausar (2319036)" userId="79bd2153-4ef1-47d8-b2cd-6498b0808678" providerId="ADAL" clId="{6E09A7A6-60BD-40D5-A7CA-7CD3EBFFC2CA}" dt="2026-06-23T09:10:46.822" v="8" actId="26606"/>
          <pc:sldLayoutMkLst>
            <pc:docMk/>
            <pc:sldMasterMk cId="4257193973" sldId="2147483724"/>
            <pc:sldLayoutMk cId="2844410699" sldId="2147483713"/>
          </pc:sldLayoutMkLst>
        </pc:sldLayoutChg>
        <pc:sldLayoutChg chg="add del">
          <pc:chgData name="Shabnam Kausar (2319036)" userId="79bd2153-4ef1-47d8-b2cd-6498b0808678" providerId="ADAL" clId="{6E09A7A6-60BD-40D5-A7CA-7CD3EBFFC2CA}" dt="2026-06-23T09:10:46.822" v="8" actId="26606"/>
          <pc:sldLayoutMkLst>
            <pc:docMk/>
            <pc:sldMasterMk cId="4257193973" sldId="2147483724"/>
            <pc:sldLayoutMk cId="223117334" sldId="2147483714"/>
          </pc:sldLayoutMkLst>
        </pc:sldLayoutChg>
        <pc:sldLayoutChg chg="add del">
          <pc:chgData name="Shabnam Kausar (2319036)" userId="79bd2153-4ef1-47d8-b2cd-6498b0808678" providerId="ADAL" clId="{6E09A7A6-60BD-40D5-A7CA-7CD3EBFFC2CA}" dt="2026-06-23T09:10:46.822" v="8" actId="26606"/>
          <pc:sldLayoutMkLst>
            <pc:docMk/>
            <pc:sldMasterMk cId="4257193973" sldId="2147483724"/>
            <pc:sldLayoutMk cId="1150446765" sldId="2147483715"/>
          </pc:sldLayoutMkLst>
        </pc:sldLayoutChg>
        <pc:sldLayoutChg chg="add del">
          <pc:chgData name="Shabnam Kausar (2319036)" userId="79bd2153-4ef1-47d8-b2cd-6498b0808678" providerId="ADAL" clId="{6E09A7A6-60BD-40D5-A7CA-7CD3EBFFC2CA}" dt="2026-06-23T09:10:46.822" v="8" actId="26606"/>
          <pc:sldLayoutMkLst>
            <pc:docMk/>
            <pc:sldMasterMk cId="4257193973" sldId="2147483724"/>
            <pc:sldLayoutMk cId="3121017635" sldId="2147483716"/>
          </pc:sldLayoutMkLst>
        </pc:sldLayoutChg>
        <pc:sldLayoutChg chg="add del">
          <pc:chgData name="Shabnam Kausar (2319036)" userId="79bd2153-4ef1-47d8-b2cd-6498b0808678" providerId="ADAL" clId="{6E09A7A6-60BD-40D5-A7CA-7CD3EBFFC2CA}" dt="2026-06-23T09:10:46.822" v="8" actId="26606"/>
          <pc:sldLayoutMkLst>
            <pc:docMk/>
            <pc:sldMasterMk cId="4257193973" sldId="2147483724"/>
            <pc:sldLayoutMk cId="612710349" sldId="2147483717"/>
          </pc:sldLayoutMkLst>
        </pc:sldLayoutChg>
        <pc:sldLayoutChg chg="add del">
          <pc:chgData name="Shabnam Kausar (2319036)" userId="79bd2153-4ef1-47d8-b2cd-6498b0808678" providerId="ADAL" clId="{6E09A7A6-60BD-40D5-A7CA-7CD3EBFFC2CA}" dt="2026-06-23T09:10:46.822" v="8" actId="26606"/>
          <pc:sldLayoutMkLst>
            <pc:docMk/>
            <pc:sldMasterMk cId="4257193973" sldId="2147483724"/>
            <pc:sldLayoutMk cId="4162839105" sldId="2147483718"/>
          </pc:sldLayoutMkLst>
        </pc:sldLayoutChg>
        <pc:sldLayoutChg chg="add del">
          <pc:chgData name="Shabnam Kausar (2319036)" userId="79bd2153-4ef1-47d8-b2cd-6498b0808678" providerId="ADAL" clId="{6E09A7A6-60BD-40D5-A7CA-7CD3EBFFC2CA}" dt="2026-06-23T09:10:46.822" v="8" actId="26606"/>
          <pc:sldLayoutMkLst>
            <pc:docMk/>
            <pc:sldMasterMk cId="4257193973" sldId="2147483724"/>
            <pc:sldLayoutMk cId="3589236411" sldId="2147483719"/>
          </pc:sldLayoutMkLst>
        </pc:sldLayoutChg>
        <pc:sldLayoutChg chg="add del">
          <pc:chgData name="Shabnam Kausar (2319036)" userId="79bd2153-4ef1-47d8-b2cd-6498b0808678" providerId="ADAL" clId="{6E09A7A6-60BD-40D5-A7CA-7CD3EBFFC2CA}" dt="2026-06-23T09:10:46.822" v="8" actId="26606"/>
          <pc:sldLayoutMkLst>
            <pc:docMk/>
            <pc:sldMasterMk cId="4257193973" sldId="2147483724"/>
            <pc:sldLayoutMk cId="3058591575" sldId="2147483720"/>
          </pc:sldLayoutMkLst>
        </pc:sldLayoutChg>
        <pc:sldLayoutChg chg="add del">
          <pc:chgData name="Shabnam Kausar (2319036)" userId="79bd2153-4ef1-47d8-b2cd-6498b0808678" providerId="ADAL" clId="{6E09A7A6-60BD-40D5-A7CA-7CD3EBFFC2CA}" dt="2026-06-23T09:10:46.822" v="8" actId="26606"/>
          <pc:sldLayoutMkLst>
            <pc:docMk/>
            <pc:sldMasterMk cId="4257193973" sldId="2147483724"/>
            <pc:sldLayoutMk cId="129350382" sldId="2147483721"/>
          </pc:sldLayoutMkLst>
        </pc:sldLayoutChg>
        <pc:sldLayoutChg chg="add del">
          <pc:chgData name="Shabnam Kausar (2319036)" userId="79bd2153-4ef1-47d8-b2cd-6498b0808678" providerId="ADAL" clId="{6E09A7A6-60BD-40D5-A7CA-7CD3EBFFC2CA}" dt="2026-06-23T09:10:46.822" v="8" actId="26606"/>
          <pc:sldLayoutMkLst>
            <pc:docMk/>
            <pc:sldMasterMk cId="4257193973" sldId="2147483724"/>
            <pc:sldLayoutMk cId="2440158978" sldId="2147483722"/>
          </pc:sldLayoutMkLst>
        </pc:sldLayoutChg>
        <pc:sldLayoutChg chg="add del">
          <pc:chgData name="Shabnam Kausar (2319036)" userId="79bd2153-4ef1-47d8-b2cd-6498b0808678" providerId="ADAL" clId="{6E09A7A6-60BD-40D5-A7CA-7CD3EBFFC2CA}" dt="2026-06-23T09:10:46.822" v="8" actId="26606"/>
          <pc:sldLayoutMkLst>
            <pc:docMk/>
            <pc:sldMasterMk cId="4257193973" sldId="2147483724"/>
            <pc:sldLayoutMk cId="4012911311" sldId="2147483723"/>
          </pc:sldLayoutMkLst>
        </pc:sldLayoutChg>
      </pc:sldMasterChg>
      <pc:sldMasterChg chg="add del addSldLayout delSldLayout">
        <pc:chgData name="Shabnam Kausar (2319036)" userId="79bd2153-4ef1-47d8-b2cd-6498b0808678" providerId="ADAL" clId="{6E09A7A6-60BD-40D5-A7CA-7CD3EBFFC2CA}" dt="2026-06-23T09:15:13.511" v="65" actId="26606"/>
        <pc:sldMasterMkLst>
          <pc:docMk/>
          <pc:sldMasterMk cId="2715036915" sldId="2147483726"/>
        </pc:sldMasterMkLst>
        <pc:sldLayoutChg chg="add del">
          <pc:chgData name="Shabnam Kausar (2319036)" userId="79bd2153-4ef1-47d8-b2cd-6498b0808678" providerId="ADAL" clId="{6E09A7A6-60BD-40D5-A7CA-7CD3EBFFC2CA}" dt="2026-06-23T09:15:13.511" v="65" actId="26606"/>
          <pc:sldLayoutMkLst>
            <pc:docMk/>
            <pc:sldMasterMk cId="2715036915" sldId="2147483726"/>
            <pc:sldLayoutMk cId="1270911466" sldId="2147483715"/>
          </pc:sldLayoutMkLst>
        </pc:sldLayoutChg>
        <pc:sldLayoutChg chg="add del">
          <pc:chgData name="Shabnam Kausar (2319036)" userId="79bd2153-4ef1-47d8-b2cd-6498b0808678" providerId="ADAL" clId="{6E09A7A6-60BD-40D5-A7CA-7CD3EBFFC2CA}" dt="2026-06-23T09:15:13.511" v="65" actId="26606"/>
          <pc:sldLayoutMkLst>
            <pc:docMk/>
            <pc:sldMasterMk cId="2715036915" sldId="2147483726"/>
            <pc:sldLayoutMk cId="3173950567" sldId="2147483716"/>
          </pc:sldLayoutMkLst>
        </pc:sldLayoutChg>
        <pc:sldLayoutChg chg="add del">
          <pc:chgData name="Shabnam Kausar (2319036)" userId="79bd2153-4ef1-47d8-b2cd-6498b0808678" providerId="ADAL" clId="{6E09A7A6-60BD-40D5-A7CA-7CD3EBFFC2CA}" dt="2026-06-23T09:15:13.511" v="65" actId="26606"/>
          <pc:sldLayoutMkLst>
            <pc:docMk/>
            <pc:sldMasterMk cId="2715036915" sldId="2147483726"/>
            <pc:sldLayoutMk cId="195668850" sldId="2147483717"/>
          </pc:sldLayoutMkLst>
        </pc:sldLayoutChg>
        <pc:sldLayoutChg chg="add del">
          <pc:chgData name="Shabnam Kausar (2319036)" userId="79bd2153-4ef1-47d8-b2cd-6498b0808678" providerId="ADAL" clId="{6E09A7A6-60BD-40D5-A7CA-7CD3EBFFC2CA}" dt="2026-06-23T09:15:13.511" v="65" actId="26606"/>
          <pc:sldLayoutMkLst>
            <pc:docMk/>
            <pc:sldMasterMk cId="2715036915" sldId="2147483726"/>
            <pc:sldLayoutMk cId="396956788" sldId="2147483718"/>
          </pc:sldLayoutMkLst>
        </pc:sldLayoutChg>
        <pc:sldLayoutChg chg="add del">
          <pc:chgData name="Shabnam Kausar (2319036)" userId="79bd2153-4ef1-47d8-b2cd-6498b0808678" providerId="ADAL" clId="{6E09A7A6-60BD-40D5-A7CA-7CD3EBFFC2CA}" dt="2026-06-23T09:15:13.511" v="65" actId="26606"/>
          <pc:sldLayoutMkLst>
            <pc:docMk/>
            <pc:sldMasterMk cId="2715036915" sldId="2147483726"/>
            <pc:sldLayoutMk cId="915330277" sldId="2147483719"/>
          </pc:sldLayoutMkLst>
        </pc:sldLayoutChg>
        <pc:sldLayoutChg chg="add del">
          <pc:chgData name="Shabnam Kausar (2319036)" userId="79bd2153-4ef1-47d8-b2cd-6498b0808678" providerId="ADAL" clId="{6E09A7A6-60BD-40D5-A7CA-7CD3EBFFC2CA}" dt="2026-06-23T09:15:13.511" v="65" actId="26606"/>
          <pc:sldLayoutMkLst>
            <pc:docMk/>
            <pc:sldMasterMk cId="2715036915" sldId="2147483726"/>
            <pc:sldLayoutMk cId="2713717047" sldId="2147483720"/>
          </pc:sldLayoutMkLst>
        </pc:sldLayoutChg>
        <pc:sldLayoutChg chg="add del">
          <pc:chgData name="Shabnam Kausar (2319036)" userId="79bd2153-4ef1-47d8-b2cd-6498b0808678" providerId="ADAL" clId="{6E09A7A6-60BD-40D5-A7CA-7CD3EBFFC2CA}" dt="2026-06-23T09:15:13.511" v="65" actId="26606"/>
          <pc:sldLayoutMkLst>
            <pc:docMk/>
            <pc:sldMasterMk cId="2715036915" sldId="2147483726"/>
            <pc:sldLayoutMk cId="2503257184" sldId="2147483721"/>
          </pc:sldLayoutMkLst>
        </pc:sldLayoutChg>
        <pc:sldLayoutChg chg="add del">
          <pc:chgData name="Shabnam Kausar (2319036)" userId="79bd2153-4ef1-47d8-b2cd-6498b0808678" providerId="ADAL" clId="{6E09A7A6-60BD-40D5-A7CA-7CD3EBFFC2CA}" dt="2026-06-23T09:15:13.511" v="65" actId="26606"/>
          <pc:sldLayoutMkLst>
            <pc:docMk/>
            <pc:sldMasterMk cId="2715036915" sldId="2147483726"/>
            <pc:sldLayoutMk cId="3846821288" sldId="2147483722"/>
          </pc:sldLayoutMkLst>
        </pc:sldLayoutChg>
        <pc:sldLayoutChg chg="add del">
          <pc:chgData name="Shabnam Kausar (2319036)" userId="79bd2153-4ef1-47d8-b2cd-6498b0808678" providerId="ADAL" clId="{6E09A7A6-60BD-40D5-A7CA-7CD3EBFFC2CA}" dt="2026-06-23T09:15:13.511" v="65" actId="26606"/>
          <pc:sldLayoutMkLst>
            <pc:docMk/>
            <pc:sldMasterMk cId="2715036915" sldId="2147483726"/>
            <pc:sldLayoutMk cId="3367999245" sldId="2147483723"/>
          </pc:sldLayoutMkLst>
        </pc:sldLayoutChg>
        <pc:sldLayoutChg chg="add del">
          <pc:chgData name="Shabnam Kausar (2319036)" userId="79bd2153-4ef1-47d8-b2cd-6498b0808678" providerId="ADAL" clId="{6E09A7A6-60BD-40D5-A7CA-7CD3EBFFC2CA}" dt="2026-06-23T09:15:13.511" v="65" actId="26606"/>
          <pc:sldLayoutMkLst>
            <pc:docMk/>
            <pc:sldMasterMk cId="2715036915" sldId="2147483726"/>
            <pc:sldLayoutMk cId="3703497050" sldId="2147483724"/>
          </pc:sldLayoutMkLst>
        </pc:sldLayoutChg>
        <pc:sldLayoutChg chg="add del">
          <pc:chgData name="Shabnam Kausar (2319036)" userId="79bd2153-4ef1-47d8-b2cd-6498b0808678" providerId="ADAL" clId="{6E09A7A6-60BD-40D5-A7CA-7CD3EBFFC2CA}" dt="2026-06-23T09:15:13.511" v="65" actId="26606"/>
          <pc:sldLayoutMkLst>
            <pc:docMk/>
            <pc:sldMasterMk cId="2715036915" sldId="2147483726"/>
            <pc:sldLayoutMk cId="1886874133" sldId="2147483725"/>
          </pc:sldLayoutMkLst>
        </pc:sldLayoutChg>
      </pc:sldMasterChg>
      <pc:sldMasterChg chg="add del addSldLayout delSldLayout">
        <pc:chgData name="Shabnam Kausar (2319036)" userId="79bd2153-4ef1-47d8-b2cd-6498b0808678" providerId="ADAL" clId="{6E09A7A6-60BD-40D5-A7CA-7CD3EBFFC2CA}" dt="2026-06-23T09:10:49.097" v="10" actId="26606"/>
        <pc:sldMasterMkLst>
          <pc:docMk/>
          <pc:sldMasterMk cId="2201356751" sldId="2147483737"/>
        </pc:sldMasterMkLst>
        <pc:sldLayoutChg chg="add del">
          <pc:chgData name="Shabnam Kausar (2319036)" userId="79bd2153-4ef1-47d8-b2cd-6498b0808678" providerId="ADAL" clId="{6E09A7A6-60BD-40D5-A7CA-7CD3EBFFC2CA}" dt="2026-06-23T09:10:49.097" v="10" actId="26606"/>
          <pc:sldLayoutMkLst>
            <pc:docMk/>
            <pc:sldMasterMk cId="2201356751" sldId="2147483737"/>
            <pc:sldLayoutMk cId="1172475079" sldId="2147483726"/>
          </pc:sldLayoutMkLst>
        </pc:sldLayoutChg>
        <pc:sldLayoutChg chg="add del">
          <pc:chgData name="Shabnam Kausar (2319036)" userId="79bd2153-4ef1-47d8-b2cd-6498b0808678" providerId="ADAL" clId="{6E09A7A6-60BD-40D5-A7CA-7CD3EBFFC2CA}" dt="2026-06-23T09:10:49.097" v="10" actId="26606"/>
          <pc:sldLayoutMkLst>
            <pc:docMk/>
            <pc:sldMasterMk cId="2201356751" sldId="2147483737"/>
            <pc:sldLayoutMk cId="3712528595" sldId="2147483727"/>
          </pc:sldLayoutMkLst>
        </pc:sldLayoutChg>
        <pc:sldLayoutChg chg="add del">
          <pc:chgData name="Shabnam Kausar (2319036)" userId="79bd2153-4ef1-47d8-b2cd-6498b0808678" providerId="ADAL" clId="{6E09A7A6-60BD-40D5-A7CA-7CD3EBFFC2CA}" dt="2026-06-23T09:10:49.097" v="10" actId="26606"/>
          <pc:sldLayoutMkLst>
            <pc:docMk/>
            <pc:sldMasterMk cId="2201356751" sldId="2147483737"/>
            <pc:sldLayoutMk cId="395496597" sldId="2147483728"/>
          </pc:sldLayoutMkLst>
        </pc:sldLayoutChg>
        <pc:sldLayoutChg chg="add del">
          <pc:chgData name="Shabnam Kausar (2319036)" userId="79bd2153-4ef1-47d8-b2cd-6498b0808678" providerId="ADAL" clId="{6E09A7A6-60BD-40D5-A7CA-7CD3EBFFC2CA}" dt="2026-06-23T09:10:49.097" v="10" actId="26606"/>
          <pc:sldLayoutMkLst>
            <pc:docMk/>
            <pc:sldMasterMk cId="2201356751" sldId="2147483737"/>
            <pc:sldLayoutMk cId="1951536465" sldId="2147483729"/>
          </pc:sldLayoutMkLst>
        </pc:sldLayoutChg>
        <pc:sldLayoutChg chg="add del">
          <pc:chgData name="Shabnam Kausar (2319036)" userId="79bd2153-4ef1-47d8-b2cd-6498b0808678" providerId="ADAL" clId="{6E09A7A6-60BD-40D5-A7CA-7CD3EBFFC2CA}" dt="2026-06-23T09:10:49.097" v="10" actId="26606"/>
          <pc:sldLayoutMkLst>
            <pc:docMk/>
            <pc:sldMasterMk cId="2201356751" sldId="2147483737"/>
            <pc:sldLayoutMk cId="2215812744" sldId="2147483730"/>
          </pc:sldLayoutMkLst>
        </pc:sldLayoutChg>
        <pc:sldLayoutChg chg="add del">
          <pc:chgData name="Shabnam Kausar (2319036)" userId="79bd2153-4ef1-47d8-b2cd-6498b0808678" providerId="ADAL" clId="{6E09A7A6-60BD-40D5-A7CA-7CD3EBFFC2CA}" dt="2026-06-23T09:10:49.097" v="10" actId="26606"/>
          <pc:sldLayoutMkLst>
            <pc:docMk/>
            <pc:sldMasterMk cId="2201356751" sldId="2147483737"/>
            <pc:sldLayoutMk cId="414791508" sldId="2147483731"/>
          </pc:sldLayoutMkLst>
        </pc:sldLayoutChg>
        <pc:sldLayoutChg chg="add del">
          <pc:chgData name="Shabnam Kausar (2319036)" userId="79bd2153-4ef1-47d8-b2cd-6498b0808678" providerId="ADAL" clId="{6E09A7A6-60BD-40D5-A7CA-7CD3EBFFC2CA}" dt="2026-06-23T09:10:49.097" v="10" actId="26606"/>
          <pc:sldLayoutMkLst>
            <pc:docMk/>
            <pc:sldMasterMk cId="2201356751" sldId="2147483737"/>
            <pc:sldLayoutMk cId="1791423347" sldId="2147483732"/>
          </pc:sldLayoutMkLst>
        </pc:sldLayoutChg>
        <pc:sldLayoutChg chg="add del">
          <pc:chgData name="Shabnam Kausar (2319036)" userId="79bd2153-4ef1-47d8-b2cd-6498b0808678" providerId="ADAL" clId="{6E09A7A6-60BD-40D5-A7CA-7CD3EBFFC2CA}" dt="2026-06-23T09:10:49.097" v="10" actId="26606"/>
          <pc:sldLayoutMkLst>
            <pc:docMk/>
            <pc:sldMasterMk cId="2201356751" sldId="2147483737"/>
            <pc:sldLayoutMk cId="4270405861" sldId="2147483733"/>
          </pc:sldLayoutMkLst>
        </pc:sldLayoutChg>
        <pc:sldLayoutChg chg="add del">
          <pc:chgData name="Shabnam Kausar (2319036)" userId="79bd2153-4ef1-47d8-b2cd-6498b0808678" providerId="ADAL" clId="{6E09A7A6-60BD-40D5-A7CA-7CD3EBFFC2CA}" dt="2026-06-23T09:10:49.097" v="10" actId="26606"/>
          <pc:sldLayoutMkLst>
            <pc:docMk/>
            <pc:sldMasterMk cId="2201356751" sldId="2147483737"/>
            <pc:sldLayoutMk cId="3376908651" sldId="2147483734"/>
          </pc:sldLayoutMkLst>
        </pc:sldLayoutChg>
        <pc:sldLayoutChg chg="add del">
          <pc:chgData name="Shabnam Kausar (2319036)" userId="79bd2153-4ef1-47d8-b2cd-6498b0808678" providerId="ADAL" clId="{6E09A7A6-60BD-40D5-A7CA-7CD3EBFFC2CA}" dt="2026-06-23T09:10:49.097" v="10" actId="26606"/>
          <pc:sldLayoutMkLst>
            <pc:docMk/>
            <pc:sldMasterMk cId="2201356751" sldId="2147483737"/>
            <pc:sldLayoutMk cId="2710055305" sldId="2147483735"/>
          </pc:sldLayoutMkLst>
        </pc:sldLayoutChg>
        <pc:sldLayoutChg chg="add del">
          <pc:chgData name="Shabnam Kausar (2319036)" userId="79bd2153-4ef1-47d8-b2cd-6498b0808678" providerId="ADAL" clId="{6E09A7A6-60BD-40D5-A7CA-7CD3EBFFC2CA}" dt="2026-06-23T09:10:49.097" v="10" actId="26606"/>
          <pc:sldLayoutMkLst>
            <pc:docMk/>
            <pc:sldMasterMk cId="2201356751" sldId="2147483737"/>
            <pc:sldLayoutMk cId="1726846071" sldId="2147483736"/>
          </pc:sldLayoutMkLst>
        </pc:sldLayoutChg>
      </pc:sldMasterChg>
      <pc:sldMasterChg chg="add del addSldLayout delSldLayout">
        <pc:chgData name="Shabnam Kausar (2319036)" userId="79bd2153-4ef1-47d8-b2cd-6498b0808678" providerId="ADAL" clId="{6E09A7A6-60BD-40D5-A7CA-7CD3EBFFC2CA}" dt="2026-06-23T09:10:52.544" v="13" actId="26606"/>
        <pc:sldMasterMkLst>
          <pc:docMk/>
          <pc:sldMasterMk cId="3509351853" sldId="2147483750"/>
        </pc:sldMasterMkLst>
        <pc:sldLayoutChg chg="add del">
          <pc:chgData name="Shabnam Kausar (2319036)" userId="79bd2153-4ef1-47d8-b2cd-6498b0808678" providerId="ADAL" clId="{6E09A7A6-60BD-40D5-A7CA-7CD3EBFFC2CA}" dt="2026-06-23T09:10:52.544" v="13" actId="26606"/>
          <pc:sldLayoutMkLst>
            <pc:docMk/>
            <pc:sldMasterMk cId="3509351853" sldId="2147483750"/>
            <pc:sldLayoutMk cId="3614558977" sldId="2147483739"/>
          </pc:sldLayoutMkLst>
        </pc:sldLayoutChg>
        <pc:sldLayoutChg chg="add del">
          <pc:chgData name="Shabnam Kausar (2319036)" userId="79bd2153-4ef1-47d8-b2cd-6498b0808678" providerId="ADAL" clId="{6E09A7A6-60BD-40D5-A7CA-7CD3EBFFC2CA}" dt="2026-06-23T09:10:52.544" v="13" actId="26606"/>
          <pc:sldLayoutMkLst>
            <pc:docMk/>
            <pc:sldMasterMk cId="3509351853" sldId="2147483750"/>
            <pc:sldLayoutMk cId="841387303" sldId="2147483740"/>
          </pc:sldLayoutMkLst>
        </pc:sldLayoutChg>
        <pc:sldLayoutChg chg="add del">
          <pc:chgData name="Shabnam Kausar (2319036)" userId="79bd2153-4ef1-47d8-b2cd-6498b0808678" providerId="ADAL" clId="{6E09A7A6-60BD-40D5-A7CA-7CD3EBFFC2CA}" dt="2026-06-23T09:10:52.544" v="13" actId="26606"/>
          <pc:sldLayoutMkLst>
            <pc:docMk/>
            <pc:sldMasterMk cId="3509351853" sldId="2147483750"/>
            <pc:sldLayoutMk cId="2722411801" sldId="2147483741"/>
          </pc:sldLayoutMkLst>
        </pc:sldLayoutChg>
        <pc:sldLayoutChg chg="add del">
          <pc:chgData name="Shabnam Kausar (2319036)" userId="79bd2153-4ef1-47d8-b2cd-6498b0808678" providerId="ADAL" clId="{6E09A7A6-60BD-40D5-A7CA-7CD3EBFFC2CA}" dt="2026-06-23T09:10:52.544" v="13" actId="26606"/>
          <pc:sldLayoutMkLst>
            <pc:docMk/>
            <pc:sldMasterMk cId="3509351853" sldId="2147483750"/>
            <pc:sldLayoutMk cId="3457316308" sldId="2147483742"/>
          </pc:sldLayoutMkLst>
        </pc:sldLayoutChg>
        <pc:sldLayoutChg chg="add del">
          <pc:chgData name="Shabnam Kausar (2319036)" userId="79bd2153-4ef1-47d8-b2cd-6498b0808678" providerId="ADAL" clId="{6E09A7A6-60BD-40D5-A7CA-7CD3EBFFC2CA}" dt="2026-06-23T09:10:52.544" v="13" actId="26606"/>
          <pc:sldLayoutMkLst>
            <pc:docMk/>
            <pc:sldMasterMk cId="3509351853" sldId="2147483750"/>
            <pc:sldLayoutMk cId="916968757" sldId="2147483743"/>
          </pc:sldLayoutMkLst>
        </pc:sldLayoutChg>
        <pc:sldLayoutChg chg="add del">
          <pc:chgData name="Shabnam Kausar (2319036)" userId="79bd2153-4ef1-47d8-b2cd-6498b0808678" providerId="ADAL" clId="{6E09A7A6-60BD-40D5-A7CA-7CD3EBFFC2CA}" dt="2026-06-23T09:10:52.544" v="13" actId="26606"/>
          <pc:sldLayoutMkLst>
            <pc:docMk/>
            <pc:sldMasterMk cId="3509351853" sldId="2147483750"/>
            <pc:sldLayoutMk cId="1524077756" sldId="2147483744"/>
          </pc:sldLayoutMkLst>
        </pc:sldLayoutChg>
        <pc:sldLayoutChg chg="add del">
          <pc:chgData name="Shabnam Kausar (2319036)" userId="79bd2153-4ef1-47d8-b2cd-6498b0808678" providerId="ADAL" clId="{6E09A7A6-60BD-40D5-A7CA-7CD3EBFFC2CA}" dt="2026-06-23T09:10:52.544" v="13" actId="26606"/>
          <pc:sldLayoutMkLst>
            <pc:docMk/>
            <pc:sldMasterMk cId="3509351853" sldId="2147483750"/>
            <pc:sldLayoutMk cId="2723137017" sldId="2147483745"/>
          </pc:sldLayoutMkLst>
        </pc:sldLayoutChg>
        <pc:sldLayoutChg chg="add del">
          <pc:chgData name="Shabnam Kausar (2319036)" userId="79bd2153-4ef1-47d8-b2cd-6498b0808678" providerId="ADAL" clId="{6E09A7A6-60BD-40D5-A7CA-7CD3EBFFC2CA}" dt="2026-06-23T09:10:52.544" v="13" actId="26606"/>
          <pc:sldLayoutMkLst>
            <pc:docMk/>
            <pc:sldMasterMk cId="3509351853" sldId="2147483750"/>
            <pc:sldLayoutMk cId="124197283" sldId="2147483746"/>
          </pc:sldLayoutMkLst>
        </pc:sldLayoutChg>
        <pc:sldLayoutChg chg="add del">
          <pc:chgData name="Shabnam Kausar (2319036)" userId="79bd2153-4ef1-47d8-b2cd-6498b0808678" providerId="ADAL" clId="{6E09A7A6-60BD-40D5-A7CA-7CD3EBFFC2CA}" dt="2026-06-23T09:10:52.544" v="13" actId="26606"/>
          <pc:sldLayoutMkLst>
            <pc:docMk/>
            <pc:sldMasterMk cId="3509351853" sldId="2147483750"/>
            <pc:sldLayoutMk cId="291850816" sldId="2147483747"/>
          </pc:sldLayoutMkLst>
        </pc:sldLayoutChg>
        <pc:sldLayoutChg chg="add del">
          <pc:chgData name="Shabnam Kausar (2319036)" userId="79bd2153-4ef1-47d8-b2cd-6498b0808678" providerId="ADAL" clId="{6E09A7A6-60BD-40D5-A7CA-7CD3EBFFC2CA}" dt="2026-06-23T09:10:52.544" v="13" actId="26606"/>
          <pc:sldLayoutMkLst>
            <pc:docMk/>
            <pc:sldMasterMk cId="3509351853" sldId="2147483750"/>
            <pc:sldLayoutMk cId="2956060200" sldId="2147483748"/>
          </pc:sldLayoutMkLst>
        </pc:sldLayoutChg>
        <pc:sldLayoutChg chg="add del">
          <pc:chgData name="Shabnam Kausar (2319036)" userId="79bd2153-4ef1-47d8-b2cd-6498b0808678" providerId="ADAL" clId="{6E09A7A6-60BD-40D5-A7CA-7CD3EBFFC2CA}" dt="2026-06-23T09:10:52.544" v="13" actId="26606"/>
          <pc:sldLayoutMkLst>
            <pc:docMk/>
            <pc:sldMasterMk cId="3509351853" sldId="2147483750"/>
            <pc:sldLayoutMk cId="3655795393" sldId="2147483749"/>
          </pc:sldLayoutMkLst>
        </pc:sldLayoutChg>
      </pc:sldMasterChg>
      <pc:sldMasterChg chg="add del addSldLayout delSldLayout">
        <pc:chgData name="Shabnam Kausar (2319036)" userId="79bd2153-4ef1-47d8-b2cd-6498b0808678" providerId="ADAL" clId="{6E09A7A6-60BD-40D5-A7CA-7CD3EBFFC2CA}" dt="2026-06-23T09:18:21.661" v="109" actId="26606"/>
        <pc:sldMasterMkLst>
          <pc:docMk/>
          <pc:sldMasterMk cId="2864334946" sldId="2147483753"/>
        </pc:sldMasterMkLst>
        <pc:sldLayoutChg chg="add del">
          <pc:chgData name="Shabnam Kausar (2319036)" userId="79bd2153-4ef1-47d8-b2cd-6498b0808678" providerId="ADAL" clId="{6E09A7A6-60BD-40D5-A7CA-7CD3EBFFC2CA}" dt="2026-06-23T09:18:21.661" v="109" actId="26606"/>
          <pc:sldLayoutMkLst>
            <pc:docMk/>
            <pc:sldMasterMk cId="2864334946" sldId="2147483753"/>
            <pc:sldLayoutMk cId="2760120633" sldId="2147483742"/>
          </pc:sldLayoutMkLst>
        </pc:sldLayoutChg>
        <pc:sldLayoutChg chg="add del">
          <pc:chgData name="Shabnam Kausar (2319036)" userId="79bd2153-4ef1-47d8-b2cd-6498b0808678" providerId="ADAL" clId="{6E09A7A6-60BD-40D5-A7CA-7CD3EBFFC2CA}" dt="2026-06-23T09:18:21.661" v="109" actId="26606"/>
          <pc:sldLayoutMkLst>
            <pc:docMk/>
            <pc:sldMasterMk cId="2864334946" sldId="2147483753"/>
            <pc:sldLayoutMk cId="1257754470" sldId="2147483743"/>
          </pc:sldLayoutMkLst>
        </pc:sldLayoutChg>
        <pc:sldLayoutChg chg="add del">
          <pc:chgData name="Shabnam Kausar (2319036)" userId="79bd2153-4ef1-47d8-b2cd-6498b0808678" providerId="ADAL" clId="{6E09A7A6-60BD-40D5-A7CA-7CD3EBFFC2CA}" dt="2026-06-23T09:18:21.661" v="109" actId="26606"/>
          <pc:sldLayoutMkLst>
            <pc:docMk/>
            <pc:sldMasterMk cId="2864334946" sldId="2147483753"/>
            <pc:sldLayoutMk cId="1474803936" sldId="2147483744"/>
          </pc:sldLayoutMkLst>
        </pc:sldLayoutChg>
        <pc:sldLayoutChg chg="add del">
          <pc:chgData name="Shabnam Kausar (2319036)" userId="79bd2153-4ef1-47d8-b2cd-6498b0808678" providerId="ADAL" clId="{6E09A7A6-60BD-40D5-A7CA-7CD3EBFFC2CA}" dt="2026-06-23T09:18:21.661" v="109" actId="26606"/>
          <pc:sldLayoutMkLst>
            <pc:docMk/>
            <pc:sldMasterMk cId="2864334946" sldId="2147483753"/>
            <pc:sldLayoutMk cId="3885264465" sldId="2147483745"/>
          </pc:sldLayoutMkLst>
        </pc:sldLayoutChg>
        <pc:sldLayoutChg chg="add del">
          <pc:chgData name="Shabnam Kausar (2319036)" userId="79bd2153-4ef1-47d8-b2cd-6498b0808678" providerId="ADAL" clId="{6E09A7A6-60BD-40D5-A7CA-7CD3EBFFC2CA}" dt="2026-06-23T09:18:21.661" v="109" actId="26606"/>
          <pc:sldLayoutMkLst>
            <pc:docMk/>
            <pc:sldMasterMk cId="2864334946" sldId="2147483753"/>
            <pc:sldLayoutMk cId="2922562319" sldId="2147483746"/>
          </pc:sldLayoutMkLst>
        </pc:sldLayoutChg>
        <pc:sldLayoutChg chg="add del">
          <pc:chgData name="Shabnam Kausar (2319036)" userId="79bd2153-4ef1-47d8-b2cd-6498b0808678" providerId="ADAL" clId="{6E09A7A6-60BD-40D5-A7CA-7CD3EBFFC2CA}" dt="2026-06-23T09:18:21.661" v="109" actId="26606"/>
          <pc:sldLayoutMkLst>
            <pc:docMk/>
            <pc:sldMasterMk cId="2864334946" sldId="2147483753"/>
            <pc:sldLayoutMk cId="4099978306" sldId="2147483747"/>
          </pc:sldLayoutMkLst>
        </pc:sldLayoutChg>
        <pc:sldLayoutChg chg="add del">
          <pc:chgData name="Shabnam Kausar (2319036)" userId="79bd2153-4ef1-47d8-b2cd-6498b0808678" providerId="ADAL" clId="{6E09A7A6-60BD-40D5-A7CA-7CD3EBFFC2CA}" dt="2026-06-23T09:18:21.661" v="109" actId="26606"/>
          <pc:sldLayoutMkLst>
            <pc:docMk/>
            <pc:sldMasterMk cId="2864334946" sldId="2147483753"/>
            <pc:sldLayoutMk cId="1093837019" sldId="2147483748"/>
          </pc:sldLayoutMkLst>
        </pc:sldLayoutChg>
        <pc:sldLayoutChg chg="add del">
          <pc:chgData name="Shabnam Kausar (2319036)" userId="79bd2153-4ef1-47d8-b2cd-6498b0808678" providerId="ADAL" clId="{6E09A7A6-60BD-40D5-A7CA-7CD3EBFFC2CA}" dt="2026-06-23T09:18:21.661" v="109" actId="26606"/>
          <pc:sldLayoutMkLst>
            <pc:docMk/>
            <pc:sldMasterMk cId="2864334946" sldId="2147483753"/>
            <pc:sldLayoutMk cId="1977339532" sldId="2147483749"/>
          </pc:sldLayoutMkLst>
        </pc:sldLayoutChg>
        <pc:sldLayoutChg chg="add del">
          <pc:chgData name="Shabnam Kausar (2319036)" userId="79bd2153-4ef1-47d8-b2cd-6498b0808678" providerId="ADAL" clId="{6E09A7A6-60BD-40D5-A7CA-7CD3EBFFC2CA}" dt="2026-06-23T09:18:21.661" v="109" actId="26606"/>
          <pc:sldLayoutMkLst>
            <pc:docMk/>
            <pc:sldMasterMk cId="2864334946" sldId="2147483753"/>
            <pc:sldLayoutMk cId="3903587582" sldId="2147483750"/>
          </pc:sldLayoutMkLst>
        </pc:sldLayoutChg>
        <pc:sldLayoutChg chg="add del">
          <pc:chgData name="Shabnam Kausar (2319036)" userId="79bd2153-4ef1-47d8-b2cd-6498b0808678" providerId="ADAL" clId="{6E09A7A6-60BD-40D5-A7CA-7CD3EBFFC2CA}" dt="2026-06-23T09:18:21.661" v="109" actId="26606"/>
          <pc:sldLayoutMkLst>
            <pc:docMk/>
            <pc:sldMasterMk cId="2864334946" sldId="2147483753"/>
            <pc:sldLayoutMk cId="371925579" sldId="2147483751"/>
          </pc:sldLayoutMkLst>
        </pc:sldLayoutChg>
        <pc:sldLayoutChg chg="add del">
          <pc:chgData name="Shabnam Kausar (2319036)" userId="79bd2153-4ef1-47d8-b2cd-6498b0808678" providerId="ADAL" clId="{6E09A7A6-60BD-40D5-A7CA-7CD3EBFFC2CA}" dt="2026-06-23T09:18:21.661" v="109" actId="26606"/>
          <pc:sldLayoutMkLst>
            <pc:docMk/>
            <pc:sldMasterMk cId="2864334946" sldId="2147483753"/>
            <pc:sldLayoutMk cId="3013178459" sldId="2147483752"/>
          </pc:sldLayoutMkLst>
        </pc:sldLayoutChg>
      </pc:sldMasterChg>
      <pc:sldMasterChg chg="add del addSldLayout delSldLayout">
        <pc:chgData name="Shabnam Kausar (2319036)" userId="79bd2153-4ef1-47d8-b2cd-6498b0808678" providerId="ADAL" clId="{6E09A7A6-60BD-40D5-A7CA-7CD3EBFFC2CA}" dt="2026-06-23T09:18:17.028" v="106" actId="26606"/>
        <pc:sldMasterMkLst>
          <pc:docMk/>
          <pc:sldMasterMk cId="3180478956" sldId="2147483754"/>
        </pc:sldMasterMkLst>
        <pc:sldLayoutChg chg="add del">
          <pc:chgData name="Shabnam Kausar (2319036)" userId="79bd2153-4ef1-47d8-b2cd-6498b0808678" providerId="ADAL" clId="{6E09A7A6-60BD-40D5-A7CA-7CD3EBFFC2CA}" dt="2026-06-23T09:18:17.028" v="106" actId="26606"/>
          <pc:sldLayoutMkLst>
            <pc:docMk/>
            <pc:sldMasterMk cId="3180478956" sldId="2147483754"/>
            <pc:sldLayoutMk cId="2353497781" sldId="2147483755"/>
          </pc:sldLayoutMkLst>
        </pc:sldLayoutChg>
        <pc:sldLayoutChg chg="add del">
          <pc:chgData name="Shabnam Kausar (2319036)" userId="79bd2153-4ef1-47d8-b2cd-6498b0808678" providerId="ADAL" clId="{6E09A7A6-60BD-40D5-A7CA-7CD3EBFFC2CA}" dt="2026-06-23T09:18:17.028" v="106" actId="26606"/>
          <pc:sldLayoutMkLst>
            <pc:docMk/>
            <pc:sldMasterMk cId="3180478956" sldId="2147483754"/>
            <pc:sldLayoutMk cId="1951130796" sldId="2147483756"/>
          </pc:sldLayoutMkLst>
        </pc:sldLayoutChg>
        <pc:sldLayoutChg chg="add del">
          <pc:chgData name="Shabnam Kausar (2319036)" userId="79bd2153-4ef1-47d8-b2cd-6498b0808678" providerId="ADAL" clId="{6E09A7A6-60BD-40D5-A7CA-7CD3EBFFC2CA}" dt="2026-06-23T09:18:17.028" v="106" actId="26606"/>
          <pc:sldLayoutMkLst>
            <pc:docMk/>
            <pc:sldMasterMk cId="3180478956" sldId="2147483754"/>
            <pc:sldLayoutMk cId="2809760273" sldId="2147483757"/>
          </pc:sldLayoutMkLst>
        </pc:sldLayoutChg>
        <pc:sldLayoutChg chg="add del">
          <pc:chgData name="Shabnam Kausar (2319036)" userId="79bd2153-4ef1-47d8-b2cd-6498b0808678" providerId="ADAL" clId="{6E09A7A6-60BD-40D5-A7CA-7CD3EBFFC2CA}" dt="2026-06-23T09:18:17.028" v="106" actId="26606"/>
          <pc:sldLayoutMkLst>
            <pc:docMk/>
            <pc:sldMasterMk cId="3180478956" sldId="2147483754"/>
            <pc:sldLayoutMk cId="3655533649" sldId="2147483758"/>
          </pc:sldLayoutMkLst>
        </pc:sldLayoutChg>
        <pc:sldLayoutChg chg="add del">
          <pc:chgData name="Shabnam Kausar (2319036)" userId="79bd2153-4ef1-47d8-b2cd-6498b0808678" providerId="ADAL" clId="{6E09A7A6-60BD-40D5-A7CA-7CD3EBFFC2CA}" dt="2026-06-23T09:18:17.028" v="106" actId="26606"/>
          <pc:sldLayoutMkLst>
            <pc:docMk/>
            <pc:sldMasterMk cId="3180478956" sldId="2147483754"/>
            <pc:sldLayoutMk cId="1675331535" sldId="2147483759"/>
          </pc:sldLayoutMkLst>
        </pc:sldLayoutChg>
        <pc:sldLayoutChg chg="add del">
          <pc:chgData name="Shabnam Kausar (2319036)" userId="79bd2153-4ef1-47d8-b2cd-6498b0808678" providerId="ADAL" clId="{6E09A7A6-60BD-40D5-A7CA-7CD3EBFFC2CA}" dt="2026-06-23T09:18:17.028" v="106" actId="26606"/>
          <pc:sldLayoutMkLst>
            <pc:docMk/>
            <pc:sldMasterMk cId="3180478956" sldId="2147483754"/>
            <pc:sldLayoutMk cId="2434569333" sldId="2147483760"/>
          </pc:sldLayoutMkLst>
        </pc:sldLayoutChg>
        <pc:sldLayoutChg chg="add del">
          <pc:chgData name="Shabnam Kausar (2319036)" userId="79bd2153-4ef1-47d8-b2cd-6498b0808678" providerId="ADAL" clId="{6E09A7A6-60BD-40D5-A7CA-7CD3EBFFC2CA}" dt="2026-06-23T09:18:17.028" v="106" actId="26606"/>
          <pc:sldLayoutMkLst>
            <pc:docMk/>
            <pc:sldMasterMk cId="3180478956" sldId="2147483754"/>
            <pc:sldLayoutMk cId="1173773111" sldId="2147483761"/>
          </pc:sldLayoutMkLst>
        </pc:sldLayoutChg>
        <pc:sldLayoutChg chg="add del">
          <pc:chgData name="Shabnam Kausar (2319036)" userId="79bd2153-4ef1-47d8-b2cd-6498b0808678" providerId="ADAL" clId="{6E09A7A6-60BD-40D5-A7CA-7CD3EBFFC2CA}" dt="2026-06-23T09:18:17.028" v="106" actId="26606"/>
          <pc:sldLayoutMkLst>
            <pc:docMk/>
            <pc:sldMasterMk cId="3180478956" sldId="2147483754"/>
            <pc:sldLayoutMk cId="307768499" sldId="2147483762"/>
          </pc:sldLayoutMkLst>
        </pc:sldLayoutChg>
        <pc:sldLayoutChg chg="add del">
          <pc:chgData name="Shabnam Kausar (2319036)" userId="79bd2153-4ef1-47d8-b2cd-6498b0808678" providerId="ADAL" clId="{6E09A7A6-60BD-40D5-A7CA-7CD3EBFFC2CA}" dt="2026-06-23T09:18:17.028" v="106" actId="26606"/>
          <pc:sldLayoutMkLst>
            <pc:docMk/>
            <pc:sldMasterMk cId="3180478956" sldId="2147483754"/>
            <pc:sldLayoutMk cId="3952492481" sldId="2147483763"/>
          </pc:sldLayoutMkLst>
        </pc:sldLayoutChg>
        <pc:sldLayoutChg chg="add del">
          <pc:chgData name="Shabnam Kausar (2319036)" userId="79bd2153-4ef1-47d8-b2cd-6498b0808678" providerId="ADAL" clId="{6E09A7A6-60BD-40D5-A7CA-7CD3EBFFC2CA}" dt="2026-06-23T09:18:17.028" v="106" actId="26606"/>
          <pc:sldLayoutMkLst>
            <pc:docMk/>
            <pc:sldMasterMk cId="3180478956" sldId="2147483754"/>
            <pc:sldLayoutMk cId="2675956281" sldId="2147483764"/>
          </pc:sldLayoutMkLst>
        </pc:sldLayoutChg>
        <pc:sldLayoutChg chg="add del">
          <pc:chgData name="Shabnam Kausar (2319036)" userId="79bd2153-4ef1-47d8-b2cd-6498b0808678" providerId="ADAL" clId="{6E09A7A6-60BD-40D5-A7CA-7CD3EBFFC2CA}" dt="2026-06-23T09:18:17.028" v="106" actId="26606"/>
          <pc:sldLayoutMkLst>
            <pc:docMk/>
            <pc:sldMasterMk cId="3180478956" sldId="2147483754"/>
            <pc:sldLayoutMk cId="985901971" sldId="2147483765"/>
          </pc:sldLayoutMkLst>
        </pc:sldLayoutChg>
      </pc:sldMasterChg>
      <pc:sldMasterChg chg="add del addSldLayout delSldLayout">
        <pc:chgData name="Shabnam Kausar (2319036)" userId="79bd2153-4ef1-47d8-b2cd-6498b0808678" providerId="ADAL" clId="{6E09A7A6-60BD-40D5-A7CA-7CD3EBFFC2CA}" dt="2026-06-23T09:13:12.538" v="43" actId="26606"/>
        <pc:sldMasterMkLst>
          <pc:docMk/>
          <pc:sldMasterMk cId="1348631344" sldId="2147483765"/>
        </pc:sldMasterMkLst>
        <pc:sldLayoutChg chg="add del">
          <pc:chgData name="Shabnam Kausar (2319036)" userId="79bd2153-4ef1-47d8-b2cd-6498b0808678" providerId="ADAL" clId="{6E09A7A6-60BD-40D5-A7CA-7CD3EBFFC2CA}" dt="2026-06-23T09:13:12.538" v="43" actId="26606"/>
          <pc:sldLayoutMkLst>
            <pc:docMk/>
            <pc:sldMasterMk cId="1348631344" sldId="2147483765"/>
            <pc:sldLayoutMk cId="609098025" sldId="2147483754"/>
          </pc:sldLayoutMkLst>
        </pc:sldLayoutChg>
        <pc:sldLayoutChg chg="add del">
          <pc:chgData name="Shabnam Kausar (2319036)" userId="79bd2153-4ef1-47d8-b2cd-6498b0808678" providerId="ADAL" clId="{6E09A7A6-60BD-40D5-A7CA-7CD3EBFFC2CA}" dt="2026-06-23T09:13:12.538" v="43" actId="26606"/>
          <pc:sldLayoutMkLst>
            <pc:docMk/>
            <pc:sldMasterMk cId="1348631344" sldId="2147483765"/>
            <pc:sldLayoutMk cId="967735531" sldId="2147483755"/>
          </pc:sldLayoutMkLst>
        </pc:sldLayoutChg>
        <pc:sldLayoutChg chg="add del">
          <pc:chgData name="Shabnam Kausar (2319036)" userId="79bd2153-4ef1-47d8-b2cd-6498b0808678" providerId="ADAL" clId="{6E09A7A6-60BD-40D5-A7CA-7CD3EBFFC2CA}" dt="2026-06-23T09:13:12.538" v="43" actId="26606"/>
          <pc:sldLayoutMkLst>
            <pc:docMk/>
            <pc:sldMasterMk cId="1348631344" sldId="2147483765"/>
            <pc:sldLayoutMk cId="1405435322" sldId="2147483756"/>
          </pc:sldLayoutMkLst>
        </pc:sldLayoutChg>
        <pc:sldLayoutChg chg="add del">
          <pc:chgData name="Shabnam Kausar (2319036)" userId="79bd2153-4ef1-47d8-b2cd-6498b0808678" providerId="ADAL" clId="{6E09A7A6-60BD-40D5-A7CA-7CD3EBFFC2CA}" dt="2026-06-23T09:13:12.538" v="43" actId="26606"/>
          <pc:sldLayoutMkLst>
            <pc:docMk/>
            <pc:sldMasterMk cId="1348631344" sldId="2147483765"/>
            <pc:sldLayoutMk cId="1755209021" sldId="2147483757"/>
          </pc:sldLayoutMkLst>
        </pc:sldLayoutChg>
        <pc:sldLayoutChg chg="add del">
          <pc:chgData name="Shabnam Kausar (2319036)" userId="79bd2153-4ef1-47d8-b2cd-6498b0808678" providerId="ADAL" clId="{6E09A7A6-60BD-40D5-A7CA-7CD3EBFFC2CA}" dt="2026-06-23T09:13:12.538" v="43" actId="26606"/>
          <pc:sldLayoutMkLst>
            <pc:docMk/>
            <pc:sldMasterMk cId="1348631344" sldId="2147483765"/>
            <pc:sldLayoutMk cId="1741786278" sldId="2147483758"/>
          </pc:sldLayoutMkLst>
        </pc:sldLayoutChg>
        <pc:sldLayoutChg chg="add del">
          <pc:chgData name="Shabnam Kausar (2319036)" userId="79bd2153-4ef1-47d8-b2cd-6498b0808678" providerId="ADAL" clId="{6E09A7A6-60BD-40D5-A7CA-7CD3EBFFC2CA}" dt="2026-06-23T09:13:12.538" v="43" actId="26606"/>
          <pc:sldLayoutMkLst>
            <pc:docMk/>
            <pc:sldMasterMk cId="1348631344" sldId="2147483765"/>
            <pc:sldLayoutMk cId="2609657909" sldId="2147483759"/>
          </pc:sldLayoutMkLst>
        </pc:sldLayoutChg>
        <pc:sldLayoutChg chg="add del">
          <pc:chgData name="Shabnam Kausar (2319036)" userId="79bd2153-4ef1-47d8-b2cd-6498b0808678" providerId="ADAL" clId="{6E09A7A6-60BD-40D5-A7CA-7CD3EBFFC2CA}" dt="2026-06-23T09:13:12.538" v="43" actId="26606"/>
          <pc:sldLayoutMkLst>
            <pc:docMk/>
            <pc:sldMasterMk cId="1348631344" sldId="2147483765"/>
            <pc:sldLayoutMk cId="2651621326" sldId="2147483760"/>
          </pc:sldLayoutMkLst>
        </pc:sldLayoutChg>
        <pc:sldLayoutChg chg="add del">
          <pc:chgData name="Shabnam Kausar (2319036)" userId="79bd2153-4ef1-47d8-b2cd-6498b0808678" providerId="ADAL" clId="{6E09A7A6-60BD-40D5-A7CA-7CD3EBFFC2CA}" dt="2026-06-23T09:13:12.538" v="43" actId="26606"/>
          <pc:sldLayoutMkLst>
            <pc:docMk/>
            <pc:sldMasterMk cId="1348631344" sldId="2147483765"/>
            <pc:sldLayoutMk cId="3567285323" sldId="2147483761"/>
          </pc:sldLayoutMkLst>
        </pc:sldLayoutChg>
        <pc:sldLayoutChg chg="add del">
          <pc:chgData name="Shabnam Kausar (2319036)" userId="79bd2153-4ef1-47d8-b2cd-6498b0808678" providerId="ADAL" clId="{6E09A7A6-60BD-40D5-A7CA-7CD3EBFFC2CA}" dt="2026-06-23T09:13:12.538" v="43" actId="26606"/>
          <pc:sldLayoutMkLst>
            <pc:docMk/>
            <pc:sldMasterMk cId="1348631344" sldId="2147483765"/>
            <pc:sldLayoutMk cId="3128585841" sldId="2147483762"/>
          </pc:sldLayoutMkLst>
        </pc:sldLayoutChg>
        <pc:sldLayoutChg chg="add del">
          <pc:chgData name="Shabnam Kausar (2319036)" userId="79bd2153-4ef1-47d8-b2cd-6498b0808678" providerId="ADAL" clId="{6E09A7A6-60BD-40D5-A7CA-7CD3EBFFC2CA}" dt="2026-06-23T09:13:12.538" v="43" actId="26606"/>
          <pc:sldLayoutMkLst>
            <pc:docMk/>
            <pc:sldMasterMk cId="1348631344" sldId="2147483765"/>
            <pc:sldLayoutMk cId="380231566" sldId="2147483763"/>
          </pc:sldLayoutMkLst>
        </pc:sldLayoutChg>
        <pc:sldLayoutChg chg="add del">
          <pc:chgData name="Shabnam Kausar (2319036)" userId="79bd2153-4ef1-47d8-b2cd-6498b0808678" providerId="ADAL" clId="{6E09A7A6-60BD-40D5-A7CA-7CD3EBFFC2CA}" dt="2026-06-23T09:13:12.538" v="43" actId="26606"/>
          <pc:sldLayoutMkLst>
            <pc:docMk/>
            <pc:sldMasterMk cId="1348631344" sldId="2147483765"/>
            <pc:sldLayoutMk cId="3041301512" sldId="2147483764"/>
          </pc:sldLayoutMkLst>
        </pc:sldLayoutChg>
      </pc:sldMasterChg>
      <pc:sldMasterChg chg="add del addSldLayout delSldLayout">
        <pc:chgData name="Shabnam Kausar (2319036)" userId="79bd2153-4ef1-47d8-b2cd-6498b0808678" providerId="ADAL" clId="{6E09A7A6-60BD-40D5-A7CA-7CD3EBFFC2CA}" dt="2026-06-23T09:11:12.703" v="16" actId="26606"/>
        <pc:sldMasterMkLst>
          <pc:docMk/>
          <pc:sldMasterMk cId="1598003118" sldId="2147483776"/>
        </pc:sldMasterMkLst>
        <pc:sldLayoutChg chg="add del">
          <pc:chgData name="Shabnam Kausar (2319036)" userId="79bd2153-4ef1-47d8-b2cd-6498b0808678" providerId="ADAL" clId="{6E09A7A6-60BD-40D5-A7CA-7CD3EBFFC2CA}" dt="2026-06-23T09:11:12.703" v="16" actId="26606"/>
          <pc:sldLayoutMkLst>
            <pc:docMk/>
            <pc:sldMasterMk cId="1598003118" sldId="2147483776"/>
            <pc:sldLayoutMk cId="1810131707" sldId="2147483765"/>
          </pc:sldLayoutMkLst>
        </pc:sldLayoutChg>
        <pc:sldLayoutChg chg="add del">
          <pc:chgData name="Shabnam Kausar (2319036)" userId="79bd2153-4ef1-47d8-b2cd-6498b0808678" providerId="ADAL" clId="{6E09A7A6-60BD-40D5-A7CA-7CD3EBFFC2CA}" dt="2026-06-23T09:11:12.703" v="16" actId="26606"/>
          <pc:sldLayoutMkLst>
            <pc:docMk/>
            <pc:sldMasterMk cId="1598003118" sldId="2147483776"/>
            <pc:sldLayoutMk cId="1581679985" sldId="2147483766"/>
          </pc:sldLayoutMkLst>
        </pc:sldLayoutChg>
        <pc:sldLayoutChg chg="add del">
          <pc:chgData name="Shabnam Kausar (2319036)" userId="79bd2153-4ef1-47d8-b2cd-6498b0808678" providerId="ADAL" clId="{6E09A7A6-60BD-40D5-A7CA-7CD3EBFFC2CA}" dt="2026-06-23T09:11:12.703" v="16" actId="26606"/>
          <pc:sldLayoutMkLst>
            <pc:docMk/>
            <pc:sldMasterMk cId="1598003118" sldId="2147483776"/>
            <pc:sldLayoutMk cId="3068970476" sldId="2147483767"/>
          </pc:sldLayoutMkLst>
        </pc:sldLayoutChg>
        <pc:sldLayoutChg chg="add del">
          <pc:chgData name="Shabnam Kausar (2319036)" userId="79bd2153-4ef1-47d8-b2cd-6498b0808678" providerId="ADAL" clId="{6E09A7A6-60BD-40D5-A7CA-7CD3EBFFC2CA}" dt="2026-06-23T09:11:12.703" v="16" actId="26606"/>
          <pc:sldLayoutMkLst>
            <pc:docMk/>
            <pc:sldMasterMk cId="1598003118" sldId="2147483776"/>
            <pc:sldLayoutMk cId="3953810514" sldId="2147483768"/>
          </pc:sldLayoutMkLst>
        </pc:sldLayoutChg>
        <pc:sldLayoutChg chg="add del">
          <pc:chgData name="Shabnam Kausar (2319036)" userId="79bd2153-4ef1-47d8-b2cd-6498b0808678" providerId="ADAL" clId="{6E09A7A6-60BD-40D5-A7CA-7CD3EBFFC2CA}" dt="2026-06-23T09:11:12.703" v="16" actId="26606"/>
          <pc:sldLayoutMkLst>
            <pc:docMk/>
            <pc:sldMasterMk cId="1598003118" sldId="2147483776"/>
            <pc:sldLayoutMk cId="3216092404" sldId="2147483769"/>
          </pc:sldLayoutMkLst>
        </pc:sldLayoutChg>
        <pc:sldLayoutChg chg="add del">
          <pc:chgData name="Shabnam Kausar (2319036)" userId="79bd2153-4ef1-47d8-b2cd-6498b0808678" providerId="ADAL" clId="{6E09A7A6-60BD-40D5-A7CA-7CD3EBFFC2CA}" dt="2026-06-23T09:11:12.703" v="16" actId="26606"/>
          <pc:sldLayoutMkLst>
            <pc:docMk/>
            <pc:sldMasterMk cId="1598003118" sldId="2147483776"/>
            <pc:sldLayoutMk cId="1107924383" sldId="2147483770"/>
          </pc:sldLayoutMkLst>
        </pc:sldLayoutChg>
        <pc:sldLayoutChg chg="add del">
          <pc:chgData name="Shabnam Kausar (2319036)" userId="79bd2153-4ef1-47d8-b2cd-6498b0808678" providerId="ADAL" clId="{6E09A7A6-60BD-40D5-A7CA-7CD3EBFFC2CA}" dt="2026-06-23T09:11:12.703" v="16" actId="26606"/>
          <pc:sldLayoutMkLst>
            <pc:docMk/>
            <pc:sldMasterMk cId="1598003118" sldId="2147483776"/>
            <pc:sldLayoutMk cId="3823547343" sldId="2147483771"/>
          </pc:sldLayoutMkLst>
        </pc:sldLayoutChg>
        <pc:sldLayoutChg chg="add del">
          <pc:chgData name="Shabnam Kausar (2319036)" userId="79bd2153-4ef1-47d8-b2cd-6498b0808678" providerId="ADAL" clId="{6E09A7A6-60BD-40D5-A7CA-7CD3EBFFC2CA}" dt="2026-06-23T09:11:12.703" v="16" actId="26606"/>
          <pc:sldLayoutMkLst>
            <pc:docMk/>
            <pc:sldMasterMk cId="1598003118" sldId="2147483776"/>
            <pc:sldLayoutMk cId="3725383302" sldId="2147483772"/>
          </pc:sldLayoutMkLst>
        </pc:sldLayoutChg>
        <pc:sldLayoutChg chg="add del">
          <pc:chgData name="Shabnam Kausar (2319036)" userId="79bd2153-4ef1-47d8-b2cd-6498b0808678" providerId="ADAL" clId="{6E09A7A6-60BD-40D5-A7CA-7CD3EBFFC2CA}" dt="2026-06-23T09:11:12.703" v="16" actId="26606"/>
          <pc:sldLayoutMkLst>
            <pc:docMk/>
            <pc:sldMasterMk cId="1598003118" sldId="2147483776"/>
            <pc:sldLayoutMk cId="615011554" sldId="2147483773"/>
          </pc:sldLayoutMkLst>
        </pc:sldLayoutChg>
        <pc:sldLayoutChg chg="add del">
          <pc:chgData name="Shabnam Kausar (2319036)" userId="79bd2153-4ef1-47d8-b2cd-6498b0808678" providerId="ADAL" clId="{6E09A7A6-60BD-40D5-A7CA-7CD3EBFFC2CA}" dt="2026-06-23T09:11:12.703" v="16" actId="26606"/>
          <pc:sldLayoutMkLst>
            <pc:docMk/>
            <pc:sldMasterMk cId="1598003118" sldId="2147483776"/>
            <pc:sldLayoutMk cId="987540560" sldId="2147483774"/>
          </pc:sldLayoutMkLst>
        </pc:sldLayoutChg>
        <pc:sldLayoutChg chg="add del">
          <pc:chgData name="Shabnam Kausar (2319036)" userId="79bd2153-4ef1-47d8-b2cd-6498b0808678" providerId="ADAL" clId="{6E09A7A6-60BD-40D5-A7CA-7CD3EBFFC2CA}" dt="2026-06-23T09:11:12.703" v="16" actId="26606"/>
          <pc:sldLayoutMkLst>
            <pc:docMk/>
            <pc:sldMasterMk cId="1598003118" sldId="2147483776"/>
            <pc:sldLayoutMk cId="1037971960" sldId="2147483775"/>
          </pc:sldLayoutMkLst>
        </pc:sldLayoutChg>
      </pc:sldMasterChg>
      <pc:sldMasterChg chg="add del addSldLayout delSldLayout">
        <pc:chgData name="Shabnam Kausar (2319036)" userId="79bd2153-4ef1-47d8-b2cd-6498b0808678" providerId="ADAL" clId="{6E09A7A6-60BD-40D5-A7CA-7CD3EBFFC2CA}" dt="2026-06-23T09:18:21.621" v="108" actId="26606"/>
        <pc:sldMasterMkLst>
          <pc:docMk/>
          <pc:sldMasterMk cId="37748185" sldId="2147483777"/>
        </pc:sldMasterMkLst>
        <pc:sldLayoutChg chg="add del">
          <pc:chgData name="Shabnam Kausar (2319036)" userId="79bd2153-4ef1-47d8-b2cd-6498b0808678" providerId="ADAL" clId="{6E09A7A6-60BD-40D5-A7CA-7CD3EBFFC2CA}" dt="2026-06-23T09:18:21.621" v="108" actId="26606"/>
          <pc:sldLayoutMkLst>
            <pc:docMk/>
            <pc:sldMasterMk cId="37748185" sldId="2147483777"/>
            <pc:sldLayoutMk cId="790126742" sldId="2147483766"/>
          </pc:sldLayoutMkLst>
        </pc:sldLayoutChg>
        <pc:sldLayoutChg chg="add del">
          <pc:chgData name="Shabnam Kausar (2319036)" userId="79bd2153-4ef1-47d8-b2cd-6498b0808678" providerId="ADAL" clId="{6E09A7A6-60BD-40D5-A7CA-7CD3EBFFC2CA}" dt="2026-06-23T09:18:21.621" v="108" actId="26606"/>
          <pc:sldLayoutMkLst>
            <pc:docMk/>
            <pc:sldMasterMk cId="37748185" sldId="2147483777"/>
            <pc:sldLayoutMk cId="1437973416" sldId="2147483767"/>
          </pc:sldLayoutMkLst>
        </pc:sldLayoutChg>
        <pc:sldLayoutChg chg="add del">
          <pc:chgData name="Shabnam Kausar (2319036)" userId="79bd2153-4ef1-47d8-b2cd-6498b0808678" providerId="ADAL" clId="{6E09A7A6-60BD-40D5-A7CA-7CD3EBFFC2CA}" dt="2026-06-23T09:18:21.621" v="108" actId="26606"/>
          <pc:sldLayoutMkLst>
            <pc:docMk/>
            <pc:sldMasterMk cId="37748185" sldId="2147483777"/>
            <pc:sldLayoutMk cId="1463803608" sldId="2147483768"/>
          </pc:sldLayoutMkLst>
        </pc:sldLayoutChg>
        <pc:sldLayoutChg chg="add del">
          <pc:chgData name="Shabnam Kausar (2319036)" userId="79bd2153-4ef1-47d8-b2cd-6498b0808678" providerId="ADAL" clId="{6E09A7A6-60BD-40D5-A7CA-7CD3EBFFC2CA}" dt="2026-06-23T09:18:21.621" v="108" actId="26606"/>
          <pc:sldLayoutMkLst>
            <pc:docMk/>
            <pc:sldMasterMk cId="37748185" sldId="2147483777"/>
            <pc:sldLayoutMk cId="2976136127" sldId="2147483769"/>
          </pc:sldLayoutMkLst>
        </pc:sldLayoutChg>
        <pc:sldLayoutChg chg="add del">
          <pc:chgData name="Shabnam Kausar (2319036)" userId="79bd2153-4ef1-47d8-b2cd-6498b0808678" providerId="ADAL" clId="{6E09A7A6-60BD-40D5-A7CA-7CD3EBFFC2CA}" dt="2026-06-23T09:18:21.621" v="108" actId="26606"/>
          <pc:sldLayoutMkLst>
            <pc:docMk/>
            <pc:sldMasterMk cId="37748185" sldId="2147483777"/>
            <pc:sldLayoutMk cId="923645220" sldId="2147483770"/>
          </pc:sldLayoutMkLst>
        </pc:sldLayoutChg>
        <pc:sldLayoutChg chg="add del">
          <pc:chgData name="Shabnam Kausar (2319036)" userId="79bd2153-4ef1-47d8-b2cd-6498b0808678" providerId="ADAL" clId="{6E09A7A6-60BD-40D5-A7CA-7CD3EBFFC2CA}" dt="2026-06-23T09:18:21.621" v="108" actId="26606"/>
          <pc:sldLayoutMkLst>
            <pc:docMk/>
            <pc:sldMasterMk cId="37748185" sldId="2147483777"/>
            <pc:sldLayoutMk cId="2169377385" sldId="2147483771"/>
          </pc:sldLayoutMkLst>
        </pc:sldLayoutChg>
        <pc:sldLayoutChg chg="add del">
          <pc:chgData name="Shabnam Kausar (2319036)" userId="79bd2153-4ef1-47d8-b2cd-6498b0808678" providerId="ADAL" clId="{6E09A7A6-60BD-40D5-A7CA-7CD3EBFFC2CA}" dt="2026-06-23T09:18:21.621" v="108" actId="26606"/>
          <pc:sldLayoutMkLst>
            <pc:docMk/>
            <pc:sldMasterMk cId="37748185" sldId="2147483777"/>
            <pc:sldLayoutMk cId="2869298168" sldId="2147483772"/>
          </pc:sldLayoutMkLst>
        </pc:sldLayoutChg>
        <pc:sldLayoutChg chg="add del">
          <pc:chgData name="Shabnam Kausar (2319036)" userId="79bd2153-4ef1-47d8-b2cd-6498b0808678" providerId="ADAL" clId="{6E09A7A6-60BD-40D5-A7CA-7CD3EBFFC2CA}" dt="2026-06-23T09:18:21.621" v="108" actId="26606"/>
          <pc:sldLayoutMkLst>
            <pc:docMk/>
            <pc:sldMasterMk cId="37748185" sldId="2147483777"/>
            <pc:sldLayoutMk cId="3715071004" sldId="2147483773"/>
          </pc:sldLayoutMkLst>
        </pc:sldLayoutChg>
        <pc:sldLayoutChg chg="add del">
          <pc:chgData name="Shabnam Kausar (2319036)" userId="79bd2153-4ef1-47d8-b2cd-6498b0808678" providerId="ADAL" clId="{6E09A7A6-60BD-40D5-A7CA-7CD3EBFFC2CA}" dt="2026-06-23T09:18:21.621" v="108" actId="26606"/>
          <pc:sldLayoutMkLst>
            <pc:docMk/>
            <pc:sldMasterMk cId="37748185" sldId="2147483777"/>
            <pc:sldLayoutMk cId="3656537810" sldId="2147483774"/>
          </pc:sldLayoutMkLst>
        </pc:sldLayoutChg>
        <pc:sldLayoutChg chg="add del">
          <pc:chgData name="Shabnam Kausar (2319036)" userId="79bd2153-4ef1-47d8-b2cd-6498b0808678" providerId="ADAL" clId="{6E09A7A6-60BD-40D5-A7CA-7CD3EBFFC2CA}" dt="2026-06-23T09:18:21.621" v="108" actId="26606"/>
          <pc:sldLayoutMkLst>
            <pc:docMk/>
            <pc:sldMasterMk cId="37748185" sldId="2147483777"/>
            <pc:sldLayoutMk cId="899753003" sldId="2147483775"/>
          </pc:sldLayoutMkLst>
        </pc:sldLayoutChg>
        <pc:sldLayoutChg chg="add del">
          <pc:chgData name="Shabnam Kausar (2319036)" userId="79bd2153-4ef1-47d8-b2cd-6498b0808678" providerId="ADAL" clId="{6E09A7A6-60BD-40D5-A7CA-7CD3EBFFC2CA}" dt="2026-06-23T09:18:21.621" v="108" actId="26606"/>
          <pc:sldLayoutMkLst>
            <pc:docMk/>
            <pc:sldMasterMk cId="37748185" sldId="2147483777"/>
            <pc:sldLayoutMk cId="2615724097" sldId="2147483776"/>
          </pc:sldLayoutMkLst>
        </pc:sldLayoutChg>
      </pc:sldMasterChg>
      <pc:sldMasterChg chg="add del addSldLayout delSldLayout">
        <pc:chgData name="Shabnam Kausar (2319036)" userId="79bd2153-4ef1-47d8-b2cd-6498b0808678" providerId="ADAL" clId="{6E09A7A6-60BD-40D5-A7CA-7CD3EBFFC2CA}" dt="2026-06-23T09:19:17.160" v="114" actId="26606"/>
        <pc:sldMasterMkLst>
          <pc:docMk/>
          <pc:sldMasterMk cId="1937091369" sldId="2147483790"/>
        </pc:sldMasterMkLst>
        <pc:sldLayoutChg chg="add del">
          <pc:chgData name="Shabnam Kausar (2319036)" userId="79bd2153-4ef1-47d8-b2cd-6498b0808678" providerId="ADAL" clId="{6E09A7A6-60BD-40D5-A7CA-7CD3EBFFC2CA}" dt="2026-06-23T09:19:17.160" v="114" actId="26606"/>
          <pc:sldLayoutMkLst>
            <pc:docMk/>
            <pc:sldMasterMk cId="1937091369" sldId="2147483790"/>
            <pc:sldLayoutMk cId="341309787" sldId="2147483779"/>
          </pc:sldLayoutMkLst>
        </pc:sldLayoutChg>
        <pc:sldLayoutChg chg="add del">
          <pc:chgData name="Shabnam Kausar (2319036)" userId="79bd2153-4ef1-47d8-b2cd-6498b0808678" providerId="ADAL" clId="{6E09A7A6-60BD-40D5-A7CA-7CD3EBFFC2CA}" dt="2026-06-23T09:19:17.160" v="114" actId="26606"/>
          <pc:sldLayoutMkLst>
            <pc:docMk/>
            <pc:sldMasterMk cId="1937091369" sldId="2147483790"/>
            <pc:sldLayoutMk cId="77642607" sldId="2147483780"/>
          </pc:sldLayoutMkLst>
        </pc:sldLayoutChg>
        <pc:sldLayoutChg chg="add del">
          <pc:chgData name="Shabnam Kausar (2319036)" userId="79bd2153-4ef1-47d8-b2cd-6498b0808678" providerId="ADAL" clId="{6E09A7A6-60BD-40D5-A7CA-7CD3EBFFC2CA}" dt="2026-06-23T09:19:17.160" v="114" actId="26606"/>
          <pc:sldLayoutMkLst>
            <pc:docMk/>
            <pc:sldMasterMk cId="1937091369" sldId="2147483790"/>
            <pc:sldLayoutMk cId="2645843235" sldId="2147483781"/>
          </pc:sldLayoutMkLst>
        </pc:sldLayoutChg>
        <pc:sldLayoutChg chg="add del">
          <pc:chgData name="Shabnam Kausar (2319036)" userId="79bd2153-4ef1-47d8-b2cd-6498b0808678" providerId="ADAL" clId="{6E09A7A6-60BD-40D5-A7CA-7CD3EBFFC2CA}" dt="2026-06-23T09:19:17.160" v="114" actId="26606"/>
          <pc:sldLayoutMkLst>
            <pc:docMk/>
            <pc:sldMasterMk cId="1937091369" sldId="2147483790"/>
            <pc:sldLayoutMk cId="3096463523" sldId="2147483782"/>
          </pc:sldLayoutMkLst>
        </pc:sldLayoutChg>
        <pc:sldLayoutChg chg="add del">
          <pc:chgData name="Shabnam Kausar (2319036)" userId="79bd2153-4ef1-47d8-b2cd-6498b0808678" providerId="ADAL" clId="{6E09A7A6-60BD-40D5-A7CA-7CD3EBFFC2CA}" dt="2026-06-23T09:19:17.160" v="114" actId="26606"/>
          <pc:sldLayoutMkLst>
            <pc:docMk/>
            <pc:sldMasterMk cId="1937091369" sldId="2147483790"/>
            <pc:sldLayoutMk cId="285083121" sldId="2147483783"/>
          </pc:sldLayoutMkLst>
        </pc:sldLayoutChg>
        <pc:sldLayoutChg chg="add del">
          <pc:chgData name="Shabnam Kausar (2319036)" userId="79bd2153-4ef1-47d8-b2cd-6498b0808678" providerId="ADAL" clId="{6E09A7A6-60BD-40D5-A7CA-7CD3EBFFC2CA}" dt="2026-06-23T09:19:17.160" v="114" actId="26606"/>
          <pc:sldLayoutMkLst>
            <pc:docMk/>
            <pc:sldMasterMk cId="1937091369" sldId="2147483790"/>
            <pc:sldLayoutMk cId="2823282355" sldId="2147483784"/>
          </pc:sldLayoutMkLst>
        </pc:sldLayoutChg>
        <pc:sldLayoutChg chg="add del">
          <pc:chgData name="Shabnam Kausar (2319036)" userId="79bd2153-4ef1-47d8-b2cd-6498b0808678" providerId="ADAL" clId="{6E09A7A6-60BD-40D5-A7CA-7CD3EBFFC2CA}" dt="2026-06-23T09:19:17.160" v="114" actId="26606"/>
          <pc:sldLayoutMkLst>
            <pc:docMk/>
            <pc:sldMasterMk cId="1937091369" sldId="2147483790"/>
            <pc:sldLayoutMk cId="1434688406" sldId="2147483785"/>
          </pc:sldLayoutMkLst>
        </pc:sldLayoutChg>
        <pc:sldLayoutChg chg="add del">
          <pc:chgData name="Shabnam Kausar (2319036)" userId="79bd2153-4ef1-47d8-b2cd-6498b0808678" providerId="ADAL" clId="{6E09A7A6-60BD-40D5-A7CA-7CD3EBFFC2CA}" dt="2026-06-23T09:19:17.160" v="114" actId="26606"/>
          <pc:sldLayoutMkLst>
            <pc:docMk/>
            <pc:sldMasterMk cId="1937091369" sldId="2147483790"/>
            <pc:sldLayoutMk cId="3257626385" sldId="2147483786"/>
          </pc:sldLayoutMkLst>
        </pc:sldLayoutChg>
        <pc:sldLayoutChg chg="add del">
          <pc:chgData name="Shabnam Kausar (2319036)" userId="79bd2153-4ef1-47d8-b2cd-6498b0808678" providerId="ADAL" clId="{6E09A7A6-60BD-40D5-A7CA-7CD3EBFFC2CA}" dt="2026-06-23T09:19:17.160" v="114" actId="26606"/>
          <pc:sldLayoutMkLst>
            <pc:docMk/>
            <pc:sldMasterMk cId="1937091369" sldId="2147483790"/>
            <pc:sldLayoutMk cId="745147258" sldId="2147483787"/>
          </pc:sldLayoutMkLst>
        </pc:sldLayoutChg>
        <pc:sldLayoutChg chg="add del">
          <pc:chgData name="Shabnam Kausar (2319036)" userId="79bd2153-4ef1-47d8-b2cd-6498b0808678" providerId="ADAL" clId="{6E09A7A6-60BD-40D5-A7CA-7CD3EBFFC2CA}" dt="2026-06-23T09:19:17.160" v="114" actId="26606"/>
          <pc:sldLayoutMkLst>
            <pc:docMk/>
            <pc:sldMasterMk cId="1937091369" sldId="2147483790"/>
            <pc:sldLayoutMk cId="1845487930" sldId="2147483788"/>
          </pc:sldLayoutMkLst>
        </pc:sldLayoutChg>
        <pc:sldLayoutChg chg="add del">
          <pc:chgData name="Shabnam Kausar (2319036)" userId="79bd2153-4ef1-47d8-b2cd-6498b0808678" providerId="ADAL" clId="{6E09A7A6-60BD-40D5-A7CA-7CD3EBFFC2CA}" dt="2026-06-23T09:19:17.160" v="114" actId="26606"/>
          <pc:sldLayoutMkLst>
            <pc:docMk/>
            <pc:sldMasterMk cId="1937091369" sldId="2147483790"/>
            <pc:sldLayoutMk cId="4205708023" sldId="2147483789"/>
          </pc:sldLayoutMkLst>
        </pc:sldLayoutChg>
      </pc:sldMasterChg>
      <pc:sldMasterChg chg="add addSldLayout">
        <pc:chgData name="Shabnam Kausar (2319036)" userId="79bd2153-4ef1-47d8-b2cd-6498b0808678" providerId="ADAL" clId="{6E09A7A6-60BD-40D5-A7CA-7CD3EBFFC2CA}" dt="2026-06-23T09:19:17.160" v="114" actId="26606"/>
        <pc:sldMasterMkLst>
          <pc:docMk/>
          <pc:sldMasterMk cId="2082789719" sldId="2147483791"/>
        </pc:sldMasterMkLst>
        <pc:sldLayoutChg chg="add">
          <pc:chgData name="Shabnam Kausar (2319036)" userId="79bd2153-4ef1-47d8-b2cd-6498b0808678" providerId="ADAL" clId="{6E09A7A6-60BD-40D5-A7CA-7CD3EBFFC2CA}" dt="2026-06-23T09:19:17.160" v="114" actId="26606"/>
          <pc:sldLayoutMkLst>
            <pc:docMk/>
            <pc:sldMasterMk cId="2082789719" sldId="2147483791"/>
            <pc:sldLayoutMk cId="1771849370" sldId="2147483792"/>
          </pc:sldLayoutMkLst>
        </pc:sldLayoutChg>
        <pc:sldLayoutChg chg="add">
          <pc:chgData name="Shabnam Kausar (2319036)" userId="79bd2153-4ef1-47d8-b2cd-6498b0808678" providerId="ADAL" clId="{6E09A7A6-60BD-40D5-A7CA-7CD3EBFFC2CA}" dt="2026-06-23T09:19:17.160" v="114" actId="26606"/>
          <pc:sldLayoutMkLst>
            <pc:docMk/>
            <pc:sldMasterMk cId="2082789719" sldId="2147483791"/>
            <pc:sldLayoutMk cId="2182327170" sldId="2147483793"/>
          </pc:sldLayoutMkLst>
        </pc:sldLayoutChg>
        <pc:sldLayoutChg chg="add">
          <pc:chgData name="Shabnam Kausar (2319036)" userId="79bd2153-4ef1-47d8-b2cd-6498b0808678" providerId="ADAL" clId="{6E09A7A6-60BD-40D5-A7CA-7CD3EBFFC2CA}" dt="2026-06-23T09:19:17.160" v="114" actId="26606"/>
          <pc:sldLayoutMkLst>
            <pc:docMk/>
            <pc:sldMasterMk cId="2082789719" sldId="2147483791"/>
            <pc:sldLayoutMk cId="3380969584" sldId="2147483794"/>
          </pc:sldLayoutMkLst>
        </pc:sldLayoutChg>
        <pc:sldLayoutChg chg="add">
          <pc:chgData name="Shabnam Kausar (2319036)" userId="79bd2153-4ef1-47d8-b2cd-6498b0808678" providerId="ADAL" clId="{6E09A7A6-60BD-40D5-A7CA-7CD3EBFFC2CA}" dt="2026-06-23T09:19:17.160" v="114" actId="26606"/>
          <pc:sldLayoutMkLst>
            <pc:docMk/>
            <pc:sldMasterMk cId="2082789719" sldId="2147483791"/>
            <pc:sldLayoutMk cId="2437656389" sldId="2147483795"/>
          </pc:sldLayoutMkLst>
        </pc:sldLayoutChg>
        <pc:sldLayoutChg chg="add">
          <pc:chgData name="Shabnam Kausar (2319036)" userId="79bd2153-4ef1-47d8-b2cd-6498b0808678" providerId="ADAL" clId="{6E09A7A6-60BD-40D5-A7CA-7CD3EBFFC2CA}" dt="2026-06-23T09:19:17.160" v="114" actId="26606"/>
          <pc:sldLayoutMkLst>
            <pc:docMk/>
            <pc:sldMasterMk cId="2082789719" sldId="2147483791"/>
            <pc:sldLayoutMk cId="52056039" sldId="2147483796"/>
          </pc:sldLayoutMkLst>
        </pc:sldLayoutChg>
        <pc:sldLayoutChg chg="add">
          <pc:chgData name="Shabnam Kausar (2319036)" userId="79bd2153-4ef1-47d8-b2cd-6498b0808678" providerId="ADAL" clId="{6E09A7A6-60BD-40D5-A7CA-7CD3EBFFC2CA}" dt="2026-06-23T09:19:17.160" v="114" actId="26606"/>
          <pc:sldLayoutMkLst>
            <pc:docMk/>
            <pc:sldMasterMk cId="2082789719" sldId="2147483791"/>
            <pc:sldLayoutMk cId="4237344622" sldId="2147483797"/>
          </pc:sldLayoutMkLst>
        </pc:sldLayoutChg>
        <pc:sldLayoutChg chg="add">
          <pc:chgData name="Shabnam Kausar (2319036)" userId="79bd2153-4ef1-47d8-b2cd-6498b0808678" providerId="ADAL" clId="{6E09A7A6-60BD-40D5-A7CA-7CD3EBFFC2CA}" dt="2026-06-23T09:19:17.160" v="114" actId="26606"/>
          <pc:sldLayoutMkLst>
            <pc:docMk/>
            <pc:sldMasterMk cId="2082789719" sldId="2147483791"/>
            <pc:sldLayoutMk cId="3064568260" sldId="2147483798"/>
          </pc:sldLayoutMkLst>
        </pc:sldLayoutChg>
        <pc:sldLayoutChg chg="add">
          <pc:chgData name="Shabnam Kausar (2319036)" userId="79bd2153-4ef1-47d8-b2cd-6498b0808678" providerId="ADAL" clId="{6E09A7A6-60BD-40D5-A7CA-7CD3EBFFC2CA}" dt="2026-06-23T09:19:17.160" v="114" actId="26606"/>
          <pc:sldLayoutMkLst>
            <pc:docMk/>
            <pc:sldMasterMk cId="2082789719" sldId="2147483791"/>
            <pc:sldLayoutMk cId="729224615" sldId="2147483799"/>
          </pc:sldLayoutMkLst>
        </pc:sldLayoutChg>
        <pc:sldLayoutChg chg="add">
          <pc:chgData name="Shabnam Kausar (2319036)" userId="79bd2153-4ef1-47d8-b2cd-6498b0808678" providerId="ADAL" clId="{6E09A7A6-60BD-40D5-A7CA-7CD3EBFFC2CA}" dt="2026-06-23T09:19:17.160" v="114" actId="26606"/>
          <pc:sldLayoutMkLst>
            <pc:docMk/>
            <pc:sldMasterMk cId="2082789719" sldId="2147483791"/>
            <pc:sldLayoutMk cId="1544350433" sldId="2147483800"/>
          </pc:sldLayoutMkLst>
        </pc:sldLayoutChg>
        <pc:sldLayoutChg chg="add">
          <pc:chgData name="Shabnam Kausar (2319036)" userId="79bd2153-4ef1-47d8-b2cd-6498b0808678" providerId="ADAL" clId="{6E09A7A6-60BD-40D5-A7CA-7CD3EBFFC2CA}" dt="2026-06-23T09:19:17.160" v="114" actId="26606"/>
          <pc:sldLayoutMkLst>
            <pc:docMk/>
            <pc:sldMasterMk cId="2082789719" sldId="2147483791"/>
            <pc:sldLayoutMk cId="3412940494" sldId="2147483801"/>
          </pc:sldLayoutMkLst>
        </pc:sldLayoutChg>
        <pc:sldLayoutChg chg="add">
          <pc:chgData name="Shabnam Kausar (2319036)" userId="79bd2153-4ef1-47d8-b2cd-6498b0808678" providerId="ADAL" clId="{6E09A7A6-60BD-40D5-A7CA-7CD3EBFFC2CA}" dt="2026-06-23T09:19:17.160" v="114" actId="26606"/>
          <pc:sldLayoutMkLst>
            <pc:docMk/>
            <pc:sldMasterMk cId="2082789719" sldId="2147483791"/>
            <pc:sldLayoutMk cId="4156102073" sldId="2147483802"/>
          </pc:sldLayoutMkLst>
        </pc:sldLayoutChg>
      </pc:sldMasterChg>
      <pc:sldMasterChg chg="add del addSldLayout delSldLayout">
        <pc:chgData name="Shabnam Kausar (2319036)" userId="79bd2153-4ef1-47d8-b2cd-6498b0808678" providerId="ADAL" clId="{6E09A7A6-60BD-40D5-A7CA-7CD3EBFFC2CA}" dt="2026-06-23T09:15:13.466" v="64" actId="26606"/>
        <pc:sldMasterMkLst>
          <pc:docMk/>
          <pc:sldMasterMk cId="1473629773" sldId="2147483818"/>
        </pc:sldMasterMkLst>
        <pc:sldLayoutChg chg="add del">
          <pc:chgData name="Shabnam Kausar (2319036)" userId="79bd2153-4ef1-47d8-b2cd-6498b0808678" providerId="ADAL" clId="{6E09A7A6-60BD-40D5-A7CA-7CD3EBFFC2CA}" dt="2026-06-23T09:15:13.466" v="64" actId="26606"/>
          <pc:sldLayoutMkLst>
            <pc:docMk/>
            <pc:sldMasterMk cId="1473629773" sldId="2147483818"/>
            <pc:sldLayoutMk cId="1916666862" sldId="2147483807"/>
          </pc:sldLayoutMkLst>
        </pc:sldLayoutChg>
        <pc:sldLayoutChg chg="add del">
          <pc:chgData name="Shabnam Kausar (2319036)" userId="79bd2153-4ef1-47d8-b2cd-6498b0808678" providerId="ADAL" clId="{6E09A7A6-60BD-40D5-A7CA-7CD3EBFFC2CA}" dt="2026-06-23T09:15:13.466" v="64" actId="26606"/>
          <pc:sldLayoutMkLst>
            <pc:docMk/>
            <pc:sldMasterMk cId="1473629773" sldId="2147483818"/>
            <pc:sldLayoutMk cId="584369423" sldId="2147483808"/>
          </pc:sldLayoutMkLst>
        </pc:sldLayoutChg>
        <pc:sldLayoutChg chg="add del">
          <pc:chgData name="Shabnam Kausar (2319036)" userId="79bd2153-4ef1-47d8-b2cd-6498b0808678" providerId="ADAL" clId="{6E09A7A6-60BD-40D5-A7CA-7CD3EBFFC2CA}" dt="2026-06-23T09:15:13.466" v="64" actId="26606"/>
          <pc:sldLayoutMkLst>
            <pc:docMk/>
            <pc:sldMasterMk cId="1473629773" sldId="2147483818"/>
            <pc:sldLayoutMk cId="1359051407" sldId="2147483809"/>
          </pc:sldLayoutMkLst>
        </pc:sldLayoutChg>
        <pc:sldLayoutChg chg="add del">
          <pc:chgData name="Shabnam Kausar (2319036)" userId="79bd2153-4ef1-47d8-b2cd-6498b0808678" providerId="ADAL" clId="{6E09A7A6-60BD-40D5-A7CA-7CD3EBFFC2CA}" dt="2026-06-23T09:15:13.466" v="64" actId="26606"/>
          <pc:sldLayoutMkLst>
            <pc:docMk/>
            <pc:sldMasterMk cId="1473629773" sldId="2147483818"/>
            <pc:sldLayoutMk cId="637286301" sldId="2147483810"/>
          </pc:sldLayoutMkLst>
        </pc:sldLayoutChg>
        <pc:sldLayoutChg chg="add del">
          <pc:chgData name="Shabnam Kausar (2319036)" userId="79bd2153-4ef1-47d8-b2cd-6498b0808678" providerId="ADAL" clId="{6E09A7A6-60BD-40D5-A7CA-7CD3EBFFC2CA}" dt="2026-06-23T09:15:13.466" v="64" actId="26606"/>
          <pc:sldLayoutMkLst>
            <pc:docMk/>
            <pc:sldMasterMk cId="1473629773" sldId="2147483818"/>
            <pc:sldLayoutMk cId="1689320388" sldId="2147483811"/>
          </pc:sldLayoutMkLst>
        </pc:sldLayoutChg>
        <pc:sldLayoutChg chg="add del">
          <pc:chgData name="Shabnam Kausar (2319036)" userId="79bd2153-4ef1-47d8-b2cd-6498b0808678" providerId="ADAL" clId="{6E09A7A6-60BD-40D5-A7CA-7CD3EBFFC2CA}" dt="2026-06-23T09:15:13.466" v="64" actId="26606"/>
          <pc:sldLayoutMkLst>
            <pc:docMk/>
            <pc:sldMasterMk cId="1473629773" sldId="2147483818"/>
            <pc:sldLayoutMk cId="400192277" sldId="2147483812"/>
          </pc:sldLayoutMkLst>
        </pc:sldLayoutChg>
        <pc:sldLayoutChg chg="add del">
          <pc:chgData name="Shabnam Kausar (2319036)" userId="79bd2153-4ef1-47d8-b2cd-6498b0808678" providerId="ADAL" clId="{6E09A7A6-60BD-40D5-A7CA-7CD3EBFFC2CA}" dt="2026-06-23T09:15:13.466" v="64" actId="26606"/>
          <pc:sldLayoutMkLst>
            <pc:docMk/>
            <pc:sldMasterMk cId="1473629773" sldId="2147483818"/>
            <pc:sldLayoutMk cId="1059565758" sldId="2147483813"/>
          </pc:sldLayoutMkLst>
        </pc:sldLayoutChg>
        <pc:sldLayoutChg chg="add del">
          <pc:chgData name="Shabnam Kausar (2319036)" userId="79bd2153-4ef1-47d8-b2cd-6498b0808678" providerId="ADAL" clId="{6E09A7A6-60BD-40D5-A7CA-7CD3EBFFC2CA}" dt="2026-06-23T09:15:13.466" v="64" actId="26606"/>
          <pc:sldLayoutMkLst>
            <pc:docMk/>
            <pc:sldMasterMk cId="1473629773" sldId="2147483818"/>
            <pc:sldLayoutMk cId="3778480348" sldId="2147483814"/>
          </pc:sldLayoutMkLst>
        </pc:sldLayoutChg>
        <pc:sldLayoutChg chg="add del">
          <pc:chgData name="Shabnam Kausar (2319036)" userId="79bd2153-4ef1-47d8-b2cd-6498b0808678" providerId="ADAL" clId="{6E09A7A6-60BD-40D5-A7CA-7CD3EBFFC2CA}" dt="2026-06-23T09:15:13.466" v="64" actId="26606"/>
          <pc:sldLayoutMkLst>
            <pc:docMk/>
            <pc:sldMasterMk cId="1473629773" sldId="2147483818"/>
            <pc:sldLayoutMk cId="1533706592" sldId="2147483815"/>
          </pc:sldLayoutMkLst>
        </pc:sldLayoutChg>
        <pc:sldLayoutChg chg="add del">
          <pc:chgData name="Shabnam Kausar (2319036)" userId="79bd2153-4ef1-47d8-b2cd-6498b0808678" providerId="ADAL" clId="{6E09A7A6-60BD-40D5-A7CA-7CD3EBFFC2CA}" dt="2026-06-23T09:15:13.466" v="64" actId="26606"/>
          <pc:sldLayoutMkLst>
            <pc:docMk/>
            <pc:sldMasterMk cId="1473629773" sldId="2147483818"/>
            <pc:sldLayoutMk cId="3287739416" sldId="2147483816"/>
          </pc:sldLayoutMkLst>
        </pc:sldLayoutChg>
        <pc:sldLayoutChg chg="add del">
          <pc:chgData name="Shabnam Kausar (2319036)" userId="79bd2153-4ef1-47d8-b2cd-6498b0808678" providerId="ADAL" clId="{6E09A7A6-60BD-40D5-A7CA-7CD3EBFFC2CA}" dt="2026-06-23T09:15:13.466" v="64" actId="26606"/>
          <pc:sldLayoutMkLst>
            <pc:docMk/>
            <pc:sldMasterMk cId="1473629773" sldId="2147483818"/>
            <pc:sldLayoutMk cId="1987114301" sldId="2147483817"/>
          </pc:sldLayoutMkLst>
        </pc:sldLayoutChg>
      </pc:sldMasterChg>
      <pc:sldMasterChg chg="add del addSldLayout delSldLayout">
        <pc:chgData name="Shabnam Kausar (2319036)" userId="79bd2153-4ef1-47d8-b2cd-6498b0808678" providerId="ADAL" clId="{6E09A7A6-60BD-40D5-A7CA-7CD3EBFFC2CA}" dt="2026-06-23T09:12:29.478" v="30" actId="26606"/>
        <pc:sldMasterMkLst>
          <pc:docMk/>
          <pc:sldMasterMk cId="3430881766" sldId="2147483854"/>
        </pc:sldMasterMkLst>
        <pc:sldLayoutChg chg="add del">
          <pc:chgData name="Shabnam Kausar (2319036)" userId="79bd2153-4ef1-47d8-b2cd-6498b0808678" providerId="ADAL" clId="{6E09A7A6-60BD-40D5-A7CA-7CD3EBFFC2CA}" dt="2026-06-23T09:12:29.478" v="30" actId="26606"/>
          <pc:sldLayoutMkLst>
            <pc:docMk/>
            <pc:sldMasterMk cId="3430881766" sldId="2147483854"/>
            <pc:sldLayoutMk cId="1063214391" sldId="2147483843"/>
          </pc:sldLayoutMkLst>
        </pc:sldLayoutChg>
        <pc:sldLayoutChg chg="add del">
          <pc:chgData name="Shabnam Kausar (2319036)" userId="79bd2153-4ef1-47d8-b2cd-6498b0808678" providerId="ADAL" clId="{6E09A7A6-60BD-40D5-A7CA-7CD3EBFFC2CA}" dt="2026-06-23T09:12:29.478" v="30" actId="26606"/>
          <pc:sldLayoutMkLst>
            <pc:docMk/>
            <pc:sldMasterMk cId="3430881766" sldId="2147483854"/>
            <pc:sldLayoutMk cId="2035442492" sldId="2147483844"/>
          </pc:sldLayoutMkLst>
        </pc:sldLayoutChg>
        <pc:sldLayoutChg chg="add del">
          <pc:chgData name="Shabnam Kausar (2319036)" userId="79bd2153-4ef1-47d8-b2cd-6498b0808678" providerId="ADAL" clId="{6E09A7A6-60BD-40D5-A7CA-7CD3EBFFC2CA}" dt="2026-06-23T09:12:29.478" v="30" actId="26606"/>
          <pc:sldLayoutMkLst>
            <pc:docMk/>
            <pc:sldMasterMk cId="3430881766" sldId="2147483854"/>
            <pc:sldLayoutMk cId="1799207471" sldId="2147483845"/>
          </pc:sldLayoutMkLst>
        </pc:sldLayoutChg>
        <pc:sldLayoutChg chg="add del">
          <pc:chgData name="Shabnam Kausar (2319036)" userId="79bd2153-4ef1-47d8-b2cd-6498b0808678" providerId="ADAL" clId="{6E09A7A6-60BD-40D5-A7CA-7CD3EBFFC2CA}" dt="2026-06-23T09:12:29.478" v="30" actId="26606"/>
          <pc:sldLayoutMkLst>
            <pc:docMk/>
            <pc:sldMasterMk cId="3430881766" sldId="2147483854"/>
            <pc:sldLayoutMk cId="182532733" sldId="2147483846"/>
          </pc:sldLayoutMkLst>
        </pc:sldLayoutChg>
        <pc:sldLayoutChg chg="add del">
          <pc:chgData name="Shabnam Kausar (2319036)" userId="79bd2153-4ef1-47d8-b2cd-6498b0808678" providerId="ADAL" clId="{6E09A7A6-60BD-40D5-A7CA-7CD3EBFFC2CA}" dt="2026-06-23T09:12:29.478" v="30" actId="26606"/>
          <pc:sldLayoutMkLst>
            <pc:docMk/>
            <pc:sldMasterMk cId="3430881766" sldId="2147483854"/>
            <pc:sldLayoutMk cId="1855138686" sldId="2147483847"/>
          </pc:sldLayoutMkLst>
        </pc:sldLayoutChg>
        <pc:sldLayoutChg chg="add del">
          <pc:chgData name="Shabnam Kausar (2319036)" userId="79bd2153-4ef1-47d8-b2cd-6498b0808678" providerId="ADAL" clId="{6E09A7A6-60BD-40D5-A7CA-7CD3EBFFC2CA}" dt="2026-06-23T09:12:29.478" v="30" actId="26606"/>
          <pc:sldLayoutMkLst>
            <pc:docMk/>
            <pc:sldMasterMk cId="3430881766" sldId="2147483854"/>
            <pc:sldLayoutMk cId="1909958864" sldId="2147483848"/>
          </pc:sldLayoutMkLst>
        </pc:sldLayoutChg>
        <pc:sldLayoutChg chg="add del">
          <pc:chgData name="Shabnam Kausar (2319036)" userId="79bd2153-4ef1-47d8-b2cd-6498b0808678" providerId="ADAL" clId="{6E09A7A6-60BD-40D5-A7CA-7CD3EBFFC2CA}" dt="2026-06-23T09:12:29.478" v="30" actId="26606"/>
          <pc:sldLayoutMkLst>
            <pc:docMk/>
            <pc:sldMasterMk cId="3430881766" sldId="2147483854"/>
            <pc:sldLayoutMk cId="2921286078" sldId="2147483849"/>
          </pc:sldLayoutMkLst>
        </pc:sldLayoutChg>
        <pc:sldLayoutChg chg="add del">
          <pc:chgData name="Shabnam Kausar (2319036)" userId="79bd2153-4ef1-47d8-b2cd-6498b0808678" providerId="ADAL" clId="{6E09A7A6-60BD-40D5-A7CA-7CD3EBFFC2CA}" dt="2026-06-23T09:12:29.478" v="30" actId="26606"/>
          <pc:sldLayoutMkLst>
            <pc:docMk/>
            <pc:sldMasterMk cId="3430881766" sldId="2147483854"/>
            <pc:sldLayoutMk cId="441158312" sldId="2147483850"/>
          </pc:sldLayoutMkLst>
        </pc:sldLayoutChg>
        <pc:sldLayoutChg chg="add del">
          <pc:chgData name="Shabnam Kausar (2319036)" userId="79bd2153-4ef1-47d8-b2cd-6498b0808678" providerId="ADAL" clId="{6E09A7A6-60BD-40D5-A7CA-7CD3EBFFC2CA}" dt="2026-06-23T09:12:29.478" v="30" actId="26606"/>
          <pc:sldLayoutMkLst>
            <pc:docMk/>
            <pc:sldMasterMk cId="3430881766" sldId="2147483854"/>
            <pc:sldLayoutMk cId="2062796970" sldId="2147483851"/>
          </pc:sldLayoutMkLst>
        </pc:sldLayoutChg>
        <pc:sldLayoutChg chg="add del">
          <pc:chgData name="Shabnam Kausar (2319036)" userId="79bd2153-4ef1-47d8-b2cd-6498b0808678" providerId="ADAL" clId="{6E09A7A6-60BD-40D5-A7CA-7CD3EBFFC2CA}" dt="2026-06-23T09:12:29.478" v="30" actId="26606"/>
          <pc:sldLayoutMkLst>
            <pc:docMk/>
            <pc:sldMasterMk cId="3430881766" sldId="2147483854"/>
            <pc:sldLayoutMk cId="598350293" sldId="2147483852"/>
          </pc:sldLayoutMkLst>
        </pc:sldLayoutChg>
        <pc:sldLayoutChg chg="add del">
          <pc:chgData name="Shabnam Kausar (2319036)" userId="79bd2153-4ef1-47d8-b2cd-6498b0808678" providerId="ADAL" clId="{6E09A7A6-60BD-40D5-A7CA-7CD3EBFFC2CA}" dt="2026-06-23T09:12:29.478" v="30" actId="26606"/>
          <pc:sldLayoutMkLst>
            <pc:docMk/>
            <pc:sldMasterMk cId="3430881766" sldId="2147483854"/>
            <pc:sldLayoutMk cId="1775363104" sldId="2147483853"/>
          </pc:sldLayoutMkLst>
        </pc:sldLayoutChg>
      </pc:sldMasterChg>
      <pc:sldMasterChg chg="add del addSldLayout delSldLayout">
        <pc:chgData name="Shabnam Kausar (2319036)" userId="79bd2153-4ef1-47d8-b2cd-6498b0808678" providerId="ADAL" clId="{6E09A7A6-60BD-40D5-A7CA-7CD3EBFFC2CA}" dt="2026-06-23T09:13:12.192" v="40" actId="26606"/>
        <pc:sldMasterMkLst>
          <pc:docMk/>
          <pc:sldMasterMk cId="2247493674" sldId="2147483867"/>
        </pc:sldMasterMkLst>
        <pc:sldLayoutChg chg="add del">
          <pc:chgData name="Shabnam Kausar (2319036)" userId="79bd2153-4ef1-47d8-b2cd-6498b0808678" providerId="ADAL" clId="{6E09A7A6-60BD-40D5-A7CA-7CD3EBFFC2CA}" dt="2026-06-23T09:13:12.192" v="40" actId="26606"/>
          <pc:sldLayoutMkLst>
            <pc:docMk/>
            <pc:sldMasterMk cId="2247493674" sldId="2147483867"/>
            <pc:sldLayoutMk cId="4094531981" sldId="2147483856"/>
          </pc:sldLayoutMkLst>
        </pc:sldLayoutChg>
        <pc:sldLayoutChg chg="add del">
          <pc:chgData name="Shabnam Kausar (2319036)" userId="79bd2153-4ef1-47d8-b2cd-6498b0808678" providerId="ADAL" clId="{6E09A7A6-60BD-40D5-A7CA-7CD3EBFFC2CA}" dt="2026-06-23T09:13:12.192" v="40" actId="26606"/>
          <pc:sldLayoutMkLst>
            <pc:docMk/>
            <pc:sldMasterMk cId="2247493674" sldId="2147483867"/>
            <pc:sldLayoutMk cId="1566349832" sldId="2147483857"/>
          </pc:sldLayoutMkLst>
        </pc:sldLayoutChg>
        <pc:sldLayoutChg chg="add del">
          <pc:chgData name="Shabnam Kausar (2319036)" userId="79bd2153-4ef1-47d8-b2cd-6498b0808678" providerId="ADAL" clId="{6E09A7A6-60BD-40D5-A7CA-7CD3EBFFC2CA}" dt="2026-06-23T09:13:12.192" v="40" actId="26606"/>
          <pc:sldLayoutMkLst>
            <pc:docMk/>
            <pc:sldMasterMk cId="2247493674" sldId="2147483867"/>
            <pc:sldLayoutMk cId="4226777880" sldId="2147483858"/>
          </pc:sldLayoutMkLst>
        </pc:sldLayoutChg>
        <pc:sldLayoutChg chg="add del">
          <pc:chgData name="Shabnam Kausar (2319036)" userId="79bd2153-4ef1-47d8-b2cd-6498b0808678" providerId="ADAL" clId="{6E09A7A6-60BD-40D5-A7CA-7CD3EBFFC2CA}" dt="2026-06-23T09:13:12.192" v="40" actId="26606"/>
          <pc:sldLayoutMkLst>
            <pc:docMk/>
            <pc:sldMasterMk cId="2247493674" sldId="2147483867"/>
            <pc:sldLayoutMk cId="3372697156" sldId="2147483859"/>
          </pc:sldLayoutMkLst>
        </pc:sldLayoutChg>
        <pc:sldLayoutChg chg="add del">
          <pc:chgData name="Shabnam Kausar (2319036)" userId="79bd2153-4ef1-47d8-b2cd-6498b0808678" providerId="ADAL" clId="{6E09A7A6-60BD-40D5-A7CA-7CD3EBFFC2CA}" dt="2026-06-23T09:13:12.192" v="40" actId="26606"/>
          <pc:sldLayoutMkLst>
            <pc:docMk/>
            <pc:sldMasterMk cId="2247493674" sldId="2147483867"/>
            <pc:sldLayoutMk cId="1087635855" sldId="2147483860"/>
          </pc:sldLayoutMkLst>
        </pc:sldLayoutChg>
        <pc:sldLayoutChg chg="add del">
          <pc:chgData name="Shabnam Kausar (2319036)" userId="79bd2153-4ef1-47d8-b2cd-6498b0808678" providerId="ADAL" clId="{6E09A7A6-60BD-40D5-A7CA-7CD3EBFFC2CA}" dt="2026-06-23T09:13:12.192" v="40" actId="26606"/>
          <pc:sldLayoutMkLst>
            <pc:docMk/>
            <pc:sldMasterMk cId="2247493674" sldId="2147483867"/>
            <pc:sldLayoutMk cId="605772905" sldId="2147483861"/>
          </pc:sldLayoutMkLst>
        </pc:sldLayoutChg>
        <pc:sldLayoutChg chg="add del">
          <pc:chgData name="Shabnam Kausar (2319036)" userId="79bd2153-4ef1-47d8-b2cd-6498b0808678" providerId="ADAL" clId="{6E09A7A6-60BD-40D5-A7CA-7CD3EBFFC2CA}" dt="2026-06-23T09:13:12.192" v="40" actId="26606"/>
          <pc:sldLayoutMkLst>
            <pc:docMk/>
            <pc:sldMasterMk cId="2247493674" sldId="2147483867"/>
            <pc:sldLayoutMk cId="962788155" sldId="2147483862"/>
          </pc:sldLayoutMkLst>
        </pc:sldLayoutChg>
        <pc:sldLayoutChg chg="add del">
          <pc:chgData name="Shabnam Kausar (2319036)" userId="79bd2153-4ef1-47d8-b2cd-6498b0808678" providerId="ADAL" clId="{6E09A7A6-60BD-40D5-A7CA-7CD3EBFFC2CA}" dt="2026-06-23T09:13:12.192" v="40" actId="26606"/>
          <pc:sldLayoutMkLst>
            <pc:docMk/>
            <pc:sldMasterMk cId="2247493674" sldId="2147483867"/>
            <pc:sldLayoutMk cId="966356065" sldId="2147483863"/>
          </pc:sldLayoutMkLst>
        </pc:sldLayoutChg>
        <pc:sldLayoutChg chg="add del">
          <pc:chgData name="Shabnam Kausar (2319036)" userId="79bd2153-4ef1-47d8-b2cd-6498b0808678" providerId="ADAL" clId="{6E09A7A6-60BD-40D5-A7CA-7CD3EBFFC2CA}" dt="2026-06-23T09:13:12.192" v="40" actId="26606"/>
          <pc:sldLayoutMkLst>
            <pc:docMk/>
            <pc:sldMasterMk cId="2247493674" sldId="2147483867"/>
            <pc:sldLayoutMk cId="2984007355" sldId="2147483864"/>
          </pc:sldLayoutMkLst>
        </pc:sldLayoutChg>
        <pc:sldLayoutChg chg="add del">
          <pc:chgData name="Shabnam Kausar (2319036)" userId="79bd2153-4ef1-47d8-b2cd-6498b0808678" providerId="ADAL" clId="{6E09A7A6-60BD-40D5-A7CA-7CD3EBFFC2CA}" dt="2026-06-23T09:13:12.192" v="40" actId="26606"/>
          <pc:sldLayoutMkLst>
            <pc:docMk/>
            <pc:sldMasterMk cId="2247493674" sldId="2147483867"/>
            <pc:sldLayoutMk cId="833450311" sldId="2147483865"/>
          </pc:sldLayoutMkLst>
        </pc:sldLayoutChg>
        <pc:sldLayoutChg chg="add del">
          <pc:chgData name="Shabnam Kausar (2319036)" userId="79bd2153-4ef1-47d8-b2cd-6498b0808678" providerId="ADAL" clId="{6E09A7A6-60BD-40D5-A7CA-7CD3EBFFC2CA}" dt="2026-06-23T09:13:12.192" v="40" actId="26606"/>
          <pc:sldLayoutMkLst>
            <pc:docMk/>
            <pc:sldMasterMk cId="2247493674" sldId="2147483867"/>
            <pc:sldLayoutMk cId="4233322373" sldId="2147483866"/>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6/23/2026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718493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6/23/2026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823271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6/23/2026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80969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6/23/2026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37656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6/23/2026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2056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6/23/2026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37344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6/23/2026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64568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6/23/2026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29224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6/23/2026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44350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6/23/2026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12940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6/23/2026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561020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6/23/2026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82789719"/>
      </p:ext>
    </p:extLst>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1.jpeg"/></Relationships>
</file>

<file path=ppt/slides/_rels/slide15.xml.rels><?xml version="1.0" encoding="UTF-8" standalone="yes"?>
<Relationships xmlns="http://schemas.openxmlformats.org/package/2006/relationships"><Relationship Id="rId8" Type="http://schemas.openxmlformats.org/officeDocument/2006/relationships/hyperlink" Target="https://www.nice.org.uk/guidance/ng32" TargetMode="External"/><Relationship Id="rId13" Type="http://schemas.openxmlformats.org/officeDocument/2006/relationships/hyperlink" Target="https://www.england.nhs.uk/long-read/proactive-care-providing-care-and-support-for-people-living-at-home-with-moderate-or-severe-frailty/" TargetMode="External"/><Relationship Id="rId3" Type="http://schemas.openxmlformats.org/officeDocument/2006/relationships/hyperlink" Target="https://www.alzheimers.org.uk/" TargetMode="External"/><Relationship Id="rId7" Type="http://schemas.openxmlformats.org/officeDocument/2006/relationships/hyperlink" Target="https://www.legislation.gov.uk/ukpga/2022/31/contents" TargetMode="External"/><Relationship Id="rId12" Type="http://schemas.openxmlformats.org/officeDocument/2006/relationships/hyperlink" Target="https://digital.nhs.uk/data-and-information/publications/statistical/primary-care-dementia-data/june-2024" TargetMode="External"/><Relationship Id="rId2" Type="http://schemas.openxmlformats.org/officeDocument/2006/relationships/hyperlink" Target="https://www.ageuk.org.uk/" TargetMode="External"/><Relationship Id="rId1" Type="http://schemas.openxmlformats.org/officeDocument/2006/relationships/slideLayout" Target="../slideLayouts/slideLayout6.xml"/><Relationship Id="rId6" Type="http://schemas.openxmlformats.org/officeDocument/2006/relationships/hyperlink" Target="https://www.gov.uk/government/publications/care-act-statutory-guidance/care-and-support-statutory-guidance" TargetMode="External"/><Relationship Id="rId11" Type="http://schemas.openxmlformats.org/officeDocument/2006/relationships/hyperlink" Target="https://www.nice.org.uk/guidance/ng249" TargetMode="External"/><Relationship Id="rId5" Type="http://schemas.openxmlformats.org/officeDocument/2006/relationships/hyperlink" Target="https://www.cqc.org.uk/" TargetMode="External"/><Relationship Id="rId10" Type="http://schemas.openxmlformats.org/officeDocument/2006/relationships/hyperlink" Target="https://www.nice.org.uk/guidance/ng197" TargetMode="External"/><Relationship Id="rId4" Type="http://schemas.openxmlformats.org/officeDocument/2006/relationships/hyperlink" Target="https://www.legislation.gov.uk/ukpga/2014/23/contents" TargetMode="External"/><Relationship Id="rId9" Type="http://schemas.openxmlformats.org/officeDocument/2006/relationships/hyperlink" Target="https://www.nice.org.uk/guidance/qs137" TargetMode="External"/><Relationship Id="rId14" Type="http://schemas.openxmlformats.org/officeDocument/2006/relationships/hyperlink" Target="https://www.england.nhs.uk/ourwork/clinical-policy/older-people/"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scie.org.uk/person-centred-care/" TargetMode="External"/><Relationship Id="rId7" Type="http://schemas.openxmlformats.org/officeDocument/2006/relationships/hyperlink" Target="https://www.who.int/publications/i/item/9789240017900" TargetMode="External"/><Relationship Id="rId2" Type="http://schemas.openxmlformats.org/officeDocument/2006/relationships/hyperlink" Target="https://www.ons.gov.uk/" TargetMode="External"/><Relationship Id="rId1" Type="http://schemas.openxmlformats.org/officeDocument/2006/relationships/slideLayout" Target="../slideLayouts/slideLayout6.xml"/><Relationship Id="rId6" Type="http://schemas.openxmlformats.org/officeDocument/2006/relationships/hyperlink" Target="https://iris.who.int/handle/10665/67215" TargetMode="External"/><Relationship Id="rId5" Type="http://schemas.openxmlformats.org/officeDocument/2006/relationships/hyperlink" Target="https://www.kingsfund.org.uk/insight-and-analysis/data-and-charts/key-facts-figures-adult-social-care" TargetMode="External"/><Relationship Id="rId4" Type="http://schemas.openxmlformats.org/officeDocument/2006/relationships/hyperlink" Target="https://www.kingsfund.org.uk/insight-and-analysis/long-reads/integrated-care-systems-explain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Freeform: Shape 57">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0" name="Rectangle 59">
            <a:extLst>
              <a:ext uri="{FF2B5EF4-FFF2-40B4-BE49-F238E27FC236}">
                <a16:creationId xmlns:a16="http://schemas.microsoft.com/office/drawing/2014/main" id="{4C32CD27-7027-AB2B-38F1-71C08EB84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7CAC9D-70A0-6158-FD41-6C8640F81D06}"/>
              </a:ext>
            </a:extLst>
          </p:cNvPr>
          <p:cNvSpPr>
            <a:spLocks noGrp="1"/>
          </p:cNvSpPr>
          <p:nvPr>
            <p:ph type="ctrTitle"/>
          </p:nvPr>
        </p:nvSpPr>
        <p:spPr>
          <a:xfrm>
            <a:off x="5431536" y="978408"/>
            <a:ext cx="6236208" cy="1463040"/>
          </a:xfrm>
        </p:spPr>
        <p:txBody>
          <a:bodyPr vert="horz" lIns="91440" tIns="45720" rIns="91440" bIns="45720" rtlCol="0" anchor="t">
            <a:normAutofit/>
          </a:bodyPr>
          <a:lstStyle/>
          <a:p>
            <a:pPr>
              <a:lnSpc>
                <a:spcPct val="90000"/>
              </a:lnSpc>
            </a:pPr>
            <a:r>
              <a:rPr lang="en-US" sz="2400" b="1" kern="1200" dirty="0">
                <a:solidFill>
                  <a:schemeClr val="tx1"/>
                </a:solidFill>
                <a:latin typeface="+mj-lt"/>
                <a:ea typeface="+mj-ea"/>
                <a:cs typeface="+mj-cs"/>
              </a:rPr>
              <a:t>Evaluating the Care, Empowerment and Support Needs of Older People</a:t>
            </a:r>
            <a:br>
              <a:rPr lang="en-US" sz="2400" b="1" kern="1200" dirty="0">
                <a:solidFill>
                  <a:schemeClr val="tx1"/>
                </a:solidFill>
                <a:latin typeface="+mj-lt"/>
                <a:ea typeface="+mj-ea"/>
                <a:cs typeface="+mj-cs"/>
              </a:rPr>
            </a:br>
            <a:br>
              <a:rPr lang="en-US" sz="2400" b="1" kern="1200" dirty="0">
                <a:solidFill>
                  <a:schemeClr val="tx1"/>
                </a:solidFill>
                <a:latin typeface="+mj-lt"/>
                <a:ea typeface="+mj-ea"/>
                <a:cs typeface="+mj-cs"/>
              </a:rPr>
            </a:br>
            <a:endParaRPr lang="en-US" sz="2400" b="1" kern="1200" dirty="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3AA3C76E-9DB4-FF17-DD3B-C15C132BBAD9}"/>
              </a:ext>
            </a:extLst>
          </p:cNvPr>
          <p:cNvPicPr>
            <a:picLocks noChangeAspect="1"/>
          </p:cNvPicPr>
          <p:nvPr/>
        </p:nvPicPr>
        <p:blipFill>
          <a:blip r:embed="rId4"/>
          <a:srcRect l="21179" r="30549" b="1"/>
          <a:stretch>
            <a:fillRect/>
          </a:stretch>
        </p:blipFill>
        <p:spPr>
          <a:xfrm>
            <a:off x="517869" y="508091"/>
            <a:ext cx="4221911" cy="5837918"/>
          </a:xfrm>
          <a:prstGeom prst="rect">
            <a:avLst/>
          </a:prstGeom>
        </p:spPr>
      </p:pic>
      <p:sp>
        <p:nvSpPr>
          <p:cNvPr id="62" name="Freeform: Shape 61">
            <a:extLst>
              <a:ext uri="{FF2B5EF4-FFF2-40B4-BE49-F238E27FC236}">
                <a16:creationId xmlns:a16="http://schemas.microsoft.com/office/drawing/2014/main" id="{C6DD38CD-CFFE-4ABA-3DC8-01ED90559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3E722FA8-D71B-5711-B8C3-76F19ED12096}"/>
              </a:ext>
            </a:extLst>
          </p:cNvPr>
          <p:cNvSpPr>
            <a:spLocks noGrp="1"/>
          </p:cNvSpPr>
          <p:nvPr>
            <p:ph type="subTitle" idx="1"/>
          </p:nvPr>
        </p:nvSpPr>
        <p:spPr>
          <a:xfrm>
            <a:off x="5431536" y="2578608"/>
            <a:ext cx="6236208" cy="3767328"/>
          </a:xfrm>
        </p:spPr>
        <p:txBody>
          <a:bodyPr vert="horz" lIns="91440" tIns="45720" rIns="91440" bIns="45720" rtlCol="0">
            <a:normAutofit/>
          </a:bodyPr>
          <a:lstStyle/>
          <a:p>
            <a:pPr>
              <a:lnSpc>
                <a:spcPct val="100000"/>
              </a:lnSpc>
            </a:pPr>
            <a:r>
              <a:rPr lang="en-US" sz="1700" dirty="0"/>
              <a:t>Student Name: Shabnam Kausar</a:t>
            </a:r>
            <a:br>
              <a:rPr lang="en-US" sz="1700" dirty="0"/>
            </a:br>
            <a:r>
              <a:rPr lang="en-US" sz="1700" dirty="0"/>
              <a:t>Module: BMHP6027</a:t>
            </a:r>
          </a:p>
          <a:p>
            <a:pPr>
              <a:lnSpc>
                <a:spcPct val="100000"/>
              </a:lnSpc>
            </a:pPr>
            <a:r>
              <a:rPr lang="en-US" sz="1700" dirty="0"/>
              <a:t>Component 1: Individual Presentation</a:t>
            </a:r>
            <a:br>
              <a:rPr lang="en-US" sz="1700" dirty="0"/>
            </a:br>
            <a:r>
              <a:rPr lang="en-US" sz="1700" dirty="0"/>
              <a:t>PowerPoint with Voice-Over</a:t>
            </a:r>
            <a:br>
              <a:rPr lang="en-US" sz="1700" dirty="0"/>
            </a:br>
            <a:r>
              <a:rPr lang="en-US" sz="1700" dirty="0"/>
              <a:t>15-minute presentation</a:t>
            </a:r>
          </a:p>
          <a:p>
            <a:pPr>
              <a:lnSpc>
                <a:spcPct val="100000"/>
              </a:lnSpc>
            </a:pPr>
            <a:br>
              <a:rPr lang="en-US" sz="1700" dirty="0"/>
            </a:br>
            <a:r>
              <a:rPr lang="en-US" sz="1700" dirty="0"/>
              <a:t>Focus: Older people in the UK</a:t>
            </a:r>
            <a:br>
              <a:rPr lang="en-US" sz="1700" dirty="0"/>
            </a:br>
            <a:r>
              <a:rPr lang="en-US" sz="1700" dirty="0"/>
              <a:t>Key themes: Care, empowerment, independence, functional ability, technology and service improvement</a:t>
            </a:r>
            <a:br>
              <a:rPr lang="en-US" sz="1700" dirty="0"/>
            </a:br>
            <a:br>
              <a:rPr lang="en-US" sz="1700" dirty="0"/>
            </a:br>
            <a:r>
              <a:rPr lang="en-US" sz="1700" dirty="0"/>
              <a:t>(WHO, 2020; NICE, 2015)</a:t>
            </a:r>
            <a:br>
              <a:rPr lang="en-US" sz="1700" dirty="0"/>
            </a:br>
            <a:endParaRPr lang="en-US" sz="1700" dirty="0"/>
          </a:p>
        </p:txBody>
      </p:sp>
      <p:pic>
        <p:nvPicPr>
          <p:cNvPr id="109" name="Recorded Sound">
            <a:hlinkClick r:id="" action="ppaction://media"/>
            <a:extLst>
              <a:ext uri="{FF2B5EF4-FFF2-40B4-BE49-F238E27FC236}">
                <a16:creationId xmlns:a16="http://schemas.microsoft.com/office/drawing/2014/main" id="{E6E83312-A9F1-6D4B-A75E-87E9FD1A341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617705538"/>
      </p:ext>
    </p:extLst>
  </p:cSld>
  <p:clrMapOvr>
    <a:masterClrMapping/>
  </p:clrMapOvr>
  <mc:AlternateContent xmlns:mc="http://schemas.openxmlformats.org/markup-compatibility/2006">
    <mc:Choice xmlns:p14="http://schemas.microsoft.com/office/powerpoint/2010/main" Requires="p14">
      <p:transition spd="slow" p14:dur="2000" advTm="65548"/>
    </mc:Choice>
    <mc:Fallback>
      <p:transition spd="slow" advTm="655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033" fill="hold"/>
                                        <p:tgtEl>
                                          <p:spTgt spid="10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92EFE4-69F4-EAD9-E28A-BDFC0627A949}"/>
            </a:ext>
          </a:extLst>
        </p:cNvPr>
        <p:cNvGrpSpPr/>
        <p:nvPr/>
      </p:nvGrpSpPr>
      <p:grpSpPr>
        <a:xfrm>
          <a:off x="0" y="0"/>
          <a:ext cx="0" cy="0"/>
          <a:chOff x="0" y="0"/>
          <a:chExt cx="0" cy="0"/>
        </a:xfrm>
      </p:grpSpPr>
      <p:sp>
        <p:nvSpPr>
          <p:cNvPr id="55" name="Freeform: Shape 57">
            <a:extLst>
              <a:ext uri="{FF2B5EF4-FFF2-40B4-BE49-F238E27FC236}">
                <a16:creationId xmlns:a16="http://schemas.microsoft.com/office/drawing/2014/main" id="{33343881-68B8-7869-9D3F-012D58F71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0" name="Rectangle 59">
            <a:extLst>
              <a:ext uri="{FF2B5EF4-FFF2-40B4-BE49-F238E27FC236}">
                <a16:creationId xmlns:a16="http://schemas.microsoft.com/office/drawing/2014/main" id="{60500C0D-8C78-8219-B9F2-6D8F953F3F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EF74EC-65EC-ABF1-73B3-A1025C1944EB}"/>
              </a:ext>
            </a:extLst>
          </p:cNvPr>
          <p:cNvSpPr>
            <a:spLocks noGrp="1"/>
          </p:cNvSpPr>
          <p:nvPr>
            <p:ph type="ctrTitle"/>
          </p:nvPr>
        </p:nvSpPr>
        <p:spPr>
          <a:xfrm>
            <a:off x="5431536" y="978408"/>
            <a:ext cx="6236208" cy="1463040"/>
          </a:xfrm>
        </p:spPr>
        <p:txBody>
          <a:bodyPr vert="horz" lIns="91440" tIns="45720" rIns="91440" bIns="45720" rtlCol="0" anchor="t">
            <a:normAutofit fontScale="90000"/>
          </a:bodyPr>
          <a:lstStyle/>
          <a:p>
            <a:r>
              <a:rPr lang="en-GB" sz="2200" u="sng" dirty="0"/>
              <a:t>Introduction</a:t>
            </a:r>
            <a:br>
              <a:rPr lang="en-GB" sz="2200" b="0" dirty="0"/>
            </a:br>
            <a:r>
              <a:rPr lang="en-GB" sz="2200" b="0" dirty="0"/>
              <a:t>The UK population is ageing, meaning more people are living into later life.</a:t>
            </a:r>
            <a:br>
              <a:rPr lang="en-GB" sz="2200" b="0" dirty="0"/>
            </a:br>
            <a:r>
              <a:rPr lang="en-GB" sz="2200" b="0" dirty="0"/>
              <a:t>Older people may have different levels of need depending on their health, home life, income, family support and access to services.</a:t>
            </a:r>
            <a:br>
              <a:rPr lang="en-GB" sz="2200" b="0" dirty="0"/>
            </a:br>
            <a:r>
              <a:rPr lang="en-GB" sz="2200" b="0" dirty="0"/>
              <a:t>Ageing should not only be seen as illness or dependency.</a:t>
            </a:r>
            <a:br>
              <a:rPr lang="en-GB" sz="2200" b="0" dirty="0"/>
            </a:br>
            <a:r>
              <a:rPr lang="en-GB" sz="2200" b="0" dirty="0"/>
              <a:t>Good care should support independence, dignity, choice, safety and quality of life.</a:t>
            </a:r>
            <a:br>
              <a:rPr lang="en-GB" sz="2200" b="0" dirty="0"/>
            </a:br>
            <a:r>
              <a:rPr lang="en-GB" sz="2200" b="0" dirty="0"/>
              <a:t>Healthy ageing means helping people maintain their functional ability and do the things they value.</a:t>
            </a:r>
            <a:br>
              <a:rPr lang="en-GB" sz="2200" b="0" dirty="0"/>
            </a:br>
            <a:br>
              <a:rPr lang="en-GB" sz="2200" b="0" dirty="0"/>
            </a:br>
            <a:r>
              <a:rPr lang="en-GB" sz="2200" b="0" dirty="0"/>
              <a:t>(ONS, 2026; Age UK, 2025; WHO, 2020)</a:t>
            </a:r>
            <a:br>
              <a:rPr lang="en-GB" sz="2200" b="0" dirty="0"/>
            </a:br>
            <a:br>
              <a:rPr lang="en-US" sz="2400" b="1" kern="1200" dirty="0">
                <a:solidFill>
                  <a:schemeClr val="tx1"/>
                </a:solidFill>
                <a:latin typeface="+mj-lt"/>
                <a:ea typeface="+mj-ea"/>
                <a:cs typeface="+mj-cs"/>
              </a:rPr>
            </a:br>
            <a:br>
              <a:rPr lang="en-US" sz="2400" b="1" kern="1200" dirty="0">
                <a:solidFill>
                  <a:schemeClr val="tx1"/>
                </a:solidFill>
                <a:latin typeface="+mj-lt"/>
                <a:ea typeface="+mj-ea"/>
                <a:cs typeface="+mj-cs"/>
              </a:rPr>
            </a:br>
            <a:endParaRPr lang="en-US" sz="2400" b="1" kern="1200" dirty="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32EFEDE2-C7BD-729C-0868-06E72A81DFBE}"/>
              </a:ext>
            </a:extLst>
          </p:cNvPr>
          <p:cNvPicPr>
            <a:picLocks noChangeAspect="1"/>
          </p:cNvPicPr>
          <p:nvPr/>
        </p:nvPicPr>
        <p:blipFill>
          <a:blip r:embed="rId4"/>
          <a:srcRect l="21179" r="30549" b="1"/>
          <a:stretch>
            <a:fillRect/>
          </a:stretch>
        </p:blipFill>
        <p:spPr>
          <a:xfrm>
            <a:off x="517869" y="508091"/>
            <a:ext cx="4794360" cy="5837918"/>
          </a:xfrm>
          <a:prstGeom prst="rect">
            <a:avLst/>
          </a:prstGeom>
        </p:spPr>
      </p:pic>
      <p:sp>
        <p:nvSpPr>
          <p:cNvPr id="62" name="Freeform: Shape 61">
            <a:extLst>
              <a:ext uri="{FF2B5EF4-FFF2-40B4-BE49-F238E27FC236}">
                <a16:creationId xmlns:a16="http://schemas.microsoft.com/office/drawing/2014/main" id="{953A1E07-E394-1856-BBB3-489D66F00F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9" name="Recorded Sound">
            <a:hlinkClick r:id="" action="ppaction://media"/>
            <a:extLst>
              <a:ext uri="{FF2B5EF4-FFF2-40B4-BE49-F238E27FC236}">
                <a16:creationId xmlns:a16="http://schemas.microsoft.com/office/drawing/2014/main" id="{3C3E3765-3CA2-5BFE-0F0B-A6F367CEDB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253783833"/>
      </p:ext>
    </p:extLst>
  </p:cSld>
  <p:clrMapOvr>
    <a:masterClrMapping/>
  </p:clrMapOvr>
  <mc:AlternateContent xmlns:mc="http://schemas.openxmlformats.org/markup-compatibility/2006">
    <mc:Choice xmlns:p14="http://schemas.microsoft.com/office/powerpoint/2010/main" Requires="p14">
      <p:transition spd="slow" p14:dur="2000" advTm="7217"/>
    </mc:Choice>
    <mc:Fallback>
      <p:transition spd="slow" advTm="72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06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371400B-283B-7977-5B7F-DBA4010E72A7}"/>
            </a:ext>
          </a:extLst>
        </p:cNvPr>
        <p:cNvGrpSpPr/>
        <p:nvPr/>
      </p:nvGrpSpPr>
      <p:grpSpPr>
        <a:xfrm>
          <a:off x="0" y="0"/>
          <a:ext cx="0" cy="0"/>
          <a:chOff x="0" y="0"/>
          <a:chExt cx="0" cy="0"/>
        </a:xfrm>
      </p:grpSpPr>
      <p:sp>
        <p:nvSpPr>
          <p:cNvPr id="55" name="Freeform: Shape 57">
            <a:extLst>
              <a:ext uri="{FF2B5EF4-FFF2-40B4-BE49-F238E27FC236}">
                <a16:creationId xmlns:a16="http://schemas.microsoft.com/office/drawing/2014/main" id="{44569813-9FE2-71E7-B357-EF3F47EDF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0" name="Rectangle 59">
            <a:extLst>
              <a:ext uri="{FF2B5EF4-FFF2-40B4-BE49-F238E27FC236}">
                <a16:creationId xmlns:a16="http://schemas.microsoft.com/office/drawing/2014/main" id="{22CAF88C-80BF-4E55-5C9A-9864D283E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976A4B-3B43-4F4F-92C5-A9AA958CE057}"/>
              </a:ext>
            </a:extLst>
          </p:cNvPr>
          <p:cNvSpPr>
            <a:spLocks noGrp="1"/>
          </p:cNvSpPr>
          <p:nvPr>
            <p:ph type="ctrTitle"/>
          </p:nvPr>
        </p:nvSpPr>
        <p:spPr>
          <a:xfrm>
            <a:off x="5431536" y="978408"/>
            <a:ext cx="6236208" cy="1463040"/>
          </a:xfrm>
        </p:spPr>
        <p:txBody>
          <a:bodyPr vert="horz" lIns="91440" tIns="45720" rIns="91440" bIns="45720" rtlCol="0" anchor="t">
            <a:normAutofit fontScale="90000"/>
          </a:bodyPr>
          <a:lstStyle/>
          <a:p>
            <a:r>
              <a:rPr lang="en-GB" sz="2200" u="sng" dirty="0"/>
              <a:t>Care Needs of Older People</a:t>
            </a:r>
            <a:br>
              <a:rPr lang="en-GB" sz="2200" b="0" dirty="0"/>
            </a:br>
            <a:r>
              <a:rPr lang="en-GB" sz="2200" b="0" dirty="0"/>
              <a:t>Older people may need support with physical health, mobility and long-term conditions.</a:t>
            </a:r>
            <a:br>
              <a:rPr lang="en-GB" sz="2200" b="0" dirty="0"/>
            </a:br>
            <a:r>
              <a:rPr lang="en-GB" sz="2200" b="0" dirty="0"/>
              <a:t>Common needs include help with falls prevention, personal care, nutrition, medication and continence.</a:t>
            </a:r>
            <a:br>
              <a:rPr lang="en-GB" sz="2200" b="0" dirty="0"/>
            </a:br>
            <a:r>
              <a:rPr lang="en-GB" sz="2200" b="0" dirty="0"/>
              <a:t>Some older people may live with dementia, frailty, arthritis, diabetes, heart disease or respiratory conditions.</a:t>
            </a:r>
            <a:br>
              <a:rPr lang="en-GB" sz="2200" b="0" dirty="0"/>
            </a:br>
            <a:r>
              <a:rPr lang="en-GB" sz="2200" b="0" dirty="0"/>
              <a:t>Mental health support is also important, especially for loneliness, depression, anxiety and bereavement.</a:t>
            </a:r>
            <a:br>
              <a:rPr lang="en-GB" sz="2200" b="0" dirty="0"/>
            </a:br>
            <a:r>
              <a:rPr lang="en-GB" sz="2200" b="0" dirty="0"/>
              <a:t>Safeguarding is needed to protect older people from abuse, neglect and exploitation.</a:t>
            </a:r>
            <a:br>
              <a:rPr lang="en-GB" sz="2200" b="0" dirty="0"/>
            </a:br>
            <a:br>
              <a:rPr lang="en-GB" sz="2200" b="0" dirty="0"/>
            </a:br>
            <a:r>
              <a:rPr lang="en-GB" sz="2200" b="0" dirty="0"/>
              <a:t>(NICE, 2025; Alzheimer’s Society, 2024; Care Act 2014; CQC, 2025)</a:t>
            </a:r>
            <a:br>
              <a:rPr lang="en-GB" sz="2200" b="0" dirty="0"/>
            </a:br>
            <a:br>
              <a:rPr lang="en-US" sz="2400" b="1" kern="1200" dirty="0">
                <a:solidFill>
                  <a:schemeClr val="tx1"/>
                </a:solidFill>
                <a:latin typeface="+mj-lt"/>
                <a:ea typeface="+mj-ea"/>
                <a:cs typeface="+mj-cs"/>
              </a:rPr>
            </a:br>
            <a:endParaRPr lang="en-US" sz="2400" b="1" kern="1200" dirty="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244EE5D1-E72B-C824-3962-3094846336D5}"/>
              </a:ext>
            </a:extLst>
          </p:cNvPr>
          <p:cNvPicPr>
            <a:picLocks noChangeAspect="1"/>
          </p:cNvPicPr>
          <p:nvPr/>
        </p:nvPicPr>
        <p:blipFill>
          <a:blip r:embed="rId4"/>
          <a:srcRect l="21179" r="30549" b="1"/>
          <a:stretch>
            <a:fillRect/>
          </a:stretch>
        </p:blipFill>
        <p:spPr>
          <a:xfrm>
            <a:off x="517869" y="508091"/>
            <a:ext cx="4221911" cy="5837918"/>
          </a:xfrm>
          <a:prstGeom prst="rect">
            <a:avLst/>
          </a:prstGeom>
        </p:spPr>
      </p:pic>
      <p:sp>
        <p:nvSpPr>
          <p:cNvPr id="62" name="Freeform: Shape 61">
            <a:extLst>
              <a:ext uri="{FF2B5EF4-FFF2-40B4-BE49-F238E27FC236}">
                <a16:creationId xmlns:a16="http://schemas.microsoft.com/office/drawing/2014/main" id="{D17BDB00-1D6B-3B8F-A310-7C3A53038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Recorded Sound">
            <a:hlinkClick r:id="" action="ppaction://media"/>
            <a:extLst>
              <a:ext uri="{FF2B5EF4-FFF2-40B4-BE49-F238E27FC236}">
                <a16:creationId xmlns:a16="http://schemas.microsoft.com/office/drawing/2014/main" id="{BDEF4D83-21DD-DAF6-0438-30DD08BA93E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045791311"/>
      </p:ext>
    </p:extLst>
  </p:cSld>
  <p:clrMapOvr>
    <a:masterClrMapping/>
  </p:clrMapOvr>
  <mc:AlternateContent xmlns:mc="http://schemas.openxmlformats.org/markup-compatibility/2006">
    <mc:Choice xmlns:p14="http://schemas.microsoft.com/office/powerpoint/2010/main" Requires="p14">
      <p:transition spd="slow" p14:dur="2000" advTm="105725"/>
    </mc:Choice>
    <mc:Fallback>
      <p:transition spd="slow" advTm="1057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722"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D1FB4A-78A7-246F-AEFE-00AA499C6EAC}"/>
            </a:ext>
          </a:extLst>
        </p:cNvPr>
        <p:cNvGrpSpPr/>
        <p:nvPr/>
      </p:nvGrpSpPr>
      <p:grpSpPr>
        <a:xfrm>
          <a:off x="0" y="0"/>
          <a:ext cx="0" cy="0"/>
          <a:chOff x="0" y="0"/>
          <a:chExt cx="0" cy="0"/>
        </a:xfrm>
      </p:grpSpPr>
      <p:sp>
        <p:nvSpPr>
          <p:cNvPr id="55" name="Freeform: Shape 57">
            <a:extLst>
              <a:ext uri="{FF2B5EF4-FFF2-40B4-BE49-F238E27FC236}">
                <a16:creationId xmlns:a16="http://schemas.microsoft.com/office/drawing/2014/main" id="{677674E0-787D-10C4-6F7E-64E043B96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0" name="Rectangle 59">
            <a:extLst>
              <a:ext uri="{FF2B5EF4-FFF2-40B4-BE49-F238E27FC236}">
                <a16:creationId xmlns:a16="http://schemas.microsoft.com/office/drawing/2014/main" id="{34C500CE-D47A-178B-609C-2A39EA2A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0555FC-35DE-0E47-C770-2F6650B88314}"/>
              </a:ext>
            </a:extLst>
          </p:cNvPr>
          <p:cNvSpPr>
            <a:spLocks noGrp="1"/>
          </p:cNvSpPr>
          <p:nvPr>
            <p:ph type="ctrTitle"/>
          </p:nvPr>
        </p:nvSpPr>
        <p:spPr>
          <a:xfrm>
            <a:off x="5431536" y="978408"/>
            <a:ext cx="6236208" cy="1463040"/>
          </a:xfrm>
        </p:spPr>
        <p:txBody>
          <a:bodyPr vert="horz" lIns="91440" tIns="45720" rIns="91440" bIns="45720" rtlCol="0" anchor="t">
            <a:normAutofit fontScale="90000"/>
          </a:bodyPr>
          <a:lstStyle/>
          <a:p>
            <a:br>
              <a:rPr lang="en-US" sz="2400" b="1" kern="1200" dirty="0">
                <a:solidFill>
                  <a:schemeClr val="tx1"/>
                </a:solidFill>
                <a:latin typeface="+mj-lt"/>
                <a:ea typeface="+mj-ea"/>
                <a:cs typeface="+mj-cs"/>
              </a:rPr>
            </a:br>
            <a:r>
              <a:rPr lang="en-GB" sz="2200" u="sng" dirty="0"/>
              <a:t>Empowerment Needs: Choice, Dignity and Control</a:t>
            </a:r>
            <a:br>
              <a:rPr lang="en-GB" sz="2200" b="0" dirty="0"/>
            </a:br>
            <a:r>
              <a:rPr lang="en-GB" sz="2200" b="0" dirty="0"/>
              <a:t>Empowerment means older people are involved in decisions about their own care and daily life.</a:t>
            </a:r>
            <a:br>
              <a:rPr lang="en-GB" sz="2200" b="0" dirty="0"/>
            </a:br>
            <a:r>
              <a:rPr lang="en-GB" sz="2200" b="0" dirty="0"/>
              <a:t>Older people should have choice over routines, meals, clothing, visitors, activities and where possible, living arrangements.</a:t>
            </a:r>
            <a:br>
              <a:rPr lang="en-GB" sz="2200" b="0" dirty="0"/>
            </a:br>
            <a:r>
              <a:rPr lang="en-GB" sz="2200" b="0" dirty="0"/>
              <a:t>Dignity must be protected during personal care, communication and decision-making.</a:t>
            </a:r>
            <a:br>
              <a:rPr lang="en-GB" sz="2200" b="0" dirty="0"/>
            </a:br>
            <a:r>
              <a:rPr lang="en-GB" sz="2200" b="0" dirty="0"/>
              <a:t>Shared decision-making helps older people understand their options and make informed choices.</a:t>
            </a:r>
            <a:br>
              <a:rPr lang="en-GB" sz="2200" b="0" dirty="0"/>
            </a:br>
            <a:r>
              <a:rPr lang="en-GB" sz="2200" b="0" dirty="0"/>
              <a:t>Advocacy may be needed where a person has communication difficulties, dementia or limited family support.</a:t>
            </a:r>
            <a:br>
              <a:rPr lang="en-GB" sz="2200" b="0" dirty="0"/>
            </a:br>
            <a:br>
              <a:rPr lang="en-GB" sz="2200" b="0" dirty="0"/>
            </a:br>
            <a:r>
              <a:rPr lang="en-GB" sz="2200" b="0" dirty="0"/>
              <a:t>(DHSC, 2025; NICE, 2021; SCIE, 2022)</a:t>
            </a:r>
            <a:br>
              <a:rPr lang="en-GB" sz="2200" b="0" dirty="0"/>
            </a:br>
            <a:br>
              <a:rPr lang="en-GB" sz="2200" b="0" dirty="0"/>
            </a:br>
            <a:br>
              <a:rPr lang="en-GB" sz="2400" dirty="0"/>
            </a:br>
            <a:br>
              <a:rPr lang="en-US" sz="2400" b="1" kern="1200" dirty="0">
                <a:solidFill>
                  <a:schemeClr val="tx1"/>
                </a:solidFill>
                <a:latin typeface="+mj-lt"/>
                <a:ea typeface="+mj-ea"/>
                <a:cs typeface="+mj-cs"/>
              </a:rPr>
            </a:br>
            <a:endParaRPr lang="en-US" sz="2400" b="1" kern="1200" dirty="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63C6CA6E-01D6-0F8F-3A88-CAB1FBB81983}"/>
              </a:ext>
            </a:extLst>
          </p:cNvPr>
          <p:cNvPicPr>
            <a:picLocks noChangeAspect="1"/>
          </p:cNvPicPr>
          <p:nvPr/>
        </p:nvPicPr>
        <p:blipFill>
          <a:blip r:embed="rId4"/>
          <a:srcRect l="21179" r="30549" b="1"/>
          <a:stretch>
            <a:fillRect/>
          </a:stretch>
        </p:blipFill>
        <p:spPr>
          <a:xfrm>
            <a:off x="517869" y="508091"/>
            <a:ext cx="4816131" cy="5837918"/>
          </a:xfrm>
          <a:prstGeom prst="rect">
            <a:avLst/>
          </a:prstGeom>
        </p:spPr>
      </p:pic>
      <p:sp>
        <p:nvSpPr>
          <p:cNvPr id="62" name="Freeform: Shape 61">
            <a:extLst>
              <a:ext uri="{FF2B5EF4-FFF2-40B4-BE49-F238E27FC236}">
                <a16:creationId xmlns:a16="http://schemas.microsoft.com/office/drawing/2014/main" id="{B9A24ED4-B151-1B44-C818-FD6523601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363A5DDA-B4CE-66EA-143F-24418A4EFE73}"/>
              </a:ext>
            </a:extLst>
          </p:cNvPr>
          <p:cNvSpPr>
            <a:spLocks noGrp="1"/>
          </p:cNvSpPr>
          <p:nvPr>
            <p:ph type="subTitle" idx="1"/>
          </p:nvPr>
        </p:nvSpPr>
        <p:spPr>
          <a:xfrm>
            <a:off x="5431536" y="2578608"/>
            <a:ext cx="6236208" cy="3767328"/>
          </a:xfrm>
        </p:spPr>
        <p:txBody>
          <a:bodyPr vert="horz" lIns="91440" tIns="45720" rIns="91440" bIns="45720" rtlCol="0">
            <a:normAutofit/>
          </a:bodyPr>
          <a:lstStyle/>
          <a:p>
            <a:pPr>
              <a:lnSpc>
                <a:spcPct val="100000"/>
              </a:lnSpc>
            </a:pPr>
            <a:br>
              <a:rPr lang="en-US" sz="1700" dirty="0"/>
            </a:br>
            <a:endParaRPr lang="en-US" sz="1700" dirty="0"/>
          </a:p>
        </p:txBody>
      </p:sp>
      <p:pic>
        <p:nvPicPr>
          <p:cNvPr id="10" name="Recorded Sound">
            <a:hlinkClick r:id="" action="ppaction://media"/>
            <a:extLst>
              <a:ext uri="{FF2B5EF4-FFF2-40B4-BE49-F238E27FC236}">
                <a16:creationId xmlns:a16="http://schemas.microsoft.com/office/drawing/2014/main" id="{62F60828-F295-8AFF-C10D-A87E9221131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921718526"/>
      </p:ext>
    </p:extLst>
  </p:cSld>
  <p:clrMapOvr>
    <a:masterClrMapping/>
  </p:clrMapOvr>
  <mc:AlternateContent xmlns:mc="http://schemas.openxmlformats.org/markup-compatibility/2006">
    <mc:Choice xmlns:p14="http://schemas.microsoft.com/office/powerpoint/2010/main" Requires="p14">
      <p:transition spd="slow" p14:dur="2000" advTm="102795"/>
    </mc:Choice>
    <mc:Fallback>
      <p:transition spd="slow" advTm="102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57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6427F75-A805-C46E-E9AC-B84565EBEEE1}"/>
            </a:ext>
          </a:extLst>
        </p:cNvPr>
        <p:cNvGrpSpPr/>
        <p:nvPr/>
      </p:nvGrpSpPr>
      <p:grpSpPr>
        <a:xfrm>
          <a:off x="0" y="0"/>
          <a:ext cx="0" cy="0"/>
          <a:chOff x="0" y="0"/>
          <a:chExt cx="0" cy="0"/>
        </a:xfrm>
      </p:grpSpPr>
      <p:sp>
        <p:nvSpPr>
          <p:cNvPr id="55" name="Freeform: Shape 57">
            <a:extLst>
              <a:ext uri="{FF2B5EF4-FFF2-40B4-BE49-F238E27FC236}">
                <a16:creationId xmlns:a16="http://schemas.microsoft.com/office/drawing/2014/main" id="{CCE4A69B-EDFD-1AD3-A66C-D4B393072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0" name="Rectangle 59">
            <a:extLst>
              <a:ext uri="{FF2B5EF4-FFF2-40B4-BE49-F238E27FC236}">
                <a16:creationId xmlns:a16="http://schemas.microsoft.com/office/drawing/2014/main" id="{F38AFDC9-80C5-2472-D93B-549ADD5C4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567118-A3FF-18FE-7DA1-BB1E9C4BD443}"/>
              </a:ext>
            </a:extLst>
          </p:cNvPr>
          <p:cNvSpPr>
            <a:spLocks noGrp="1"/>
          </p:cNvSpPr>
          <p:nvPr>
            <p:ph type="ctrTitle"/>
          </p:nvPr>
        </p:nvSpPr>
        <p:spPr>
          <a:xfrm>
            <a:off x="5431536" y="978408"/>
            <a:ext cx="6236208" cy="1463040"/>
          </a:xfrm>
        </p:spPr>
        <p:txBody>
          <a:bodyPr vert="horz" lIns="91440" tIns="45720" rIns="91440" bIns="45720" rtlCol="0" anchor="t">
            <a:noAutofit/>
          </a:bodyPr>
          <a:lstStyle/>
          <a:p>
            <a:r>
              <a:rPr lang="en-GB" sz="2000" u="sng" dirty="0"/>
              <a:t>Maintaining Functional Ability and Independence</a:t>
            </a:r>
            <a:br>
              <a:rPr lang="en-GB" sz="2000" b="0" dirty="0"/>
            </a:br>
            <a:r>
              <a:rPr lang="en-GB" sz="2000" b="0" dirty="0"/>
              <a:t>Functional ability means being able to do meaningful daily activities.</a:t>
            </a:r>
            <a:br>
              <a:rPr lang="en-GB" sz="2000" b="0" dirty="0"/>
            </a:br>
            <a:r>
              <a:rPr lang="en-GB" sz="2000" b="0" dirty="0"/>
              <a:t>This includes mobility, self-care, communication, decision-making and social participation.</a:t>
            </a:r>
            <a:br>
              <a:rPr lang="en-GB" sz="2000" b="0" dirty="0"/>
            </a:br>
            <a:r>
              <a:rPr lang="en-GB" sz="2000" b="0" dirty="0"/>
              <a:t>Independence does not mean doing everything alone.</a:t>
            </a:r>
            <a:br>
              <a:rPr lang="en-GB" sz="2000" b="0" dirty="0"/>
            </a:br>
            <a:r>
              <a:rPr lang="en-GB" sz="2000" b="0" dirty="0"/>
              <a:t>The right support can help older people remain independent for longer.</a:t>
            </a:r>
            <a:br>
              <a:rPr lang="en-GB" sz="2000" b="0" dirty="0"/>
            </a:br>
            <a:r>
              <a:rPr lang="en-GB" sz="2000" b="0" dirty="0"/>
              <a:t>Examples include walking aids, home adaptations, reablement, occupational therapy and community support.</a:t>
            </a:r>
            <a:br>
              <a:rPr lang="en-GB" sz="2000" b="0" dirty="0"/>
            </a:br>
            <a:r>
              <a:rPr lang="en-GB" sz="2000" b="0" dirty="0"/>
              <a:t>Care should focus on “doing with” the person, not always “doing for” them.</a:t>
            </a:r>
            <a:br>
              <a:rPr lang="en-GB" sz="2000" b="0" dirty="0"/>
            </a:br>
            <a:br>
              <a:rPr lang="en-GB" sz="2000" b="0" dirty="0"/>
            </a:br>
            <a:r>
              <a:rPr lang="en-GB" sz="2000" b="0" dirty="0"/>
              <a:t>(WHO, 2020; NICE, 2015; NHS England, 2023)</a:t>
            </a:r>
            <a:br>
              <a:rPr lang="en-GB" sz="2000" b="0" dirty="0"/>
            </a:br>
            <a:br>
              <a:rPr lang="en-US" sz="2000" b="0" kern="1200" dirty="0">
                <a:solidFill>
                  <a:schemeClr val="tx1"/>
                </a:solidFill>
                <a:latin typeface="+mj-lt"/>
                <a:ea typeface="+mj-ea"/>
                <a:cs typeface="+mj-cs"/>
              </a:rPr>
            </a:br>
            <a:br>
              <a:rPr lang="en-US" sz="2000" b="0" kern="1200" dirty="0">
                <a:solidFill>
                  <a:schemeClr val="tx1"/>
                </a:solidFill>
                <a:latin typeface="+mj-lt"/>
                <a:ea typeface="+mj-ea"/>
                <a:cs typeface="+mj-cs"/>
              </a:rPr>
            </a:br>
            <a:endParaRPr lang="en-US" sz="2000" b="0" kern="1200" dirty="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1B782BA2-B50A-FFD0-8624-E13EAA9BAC2D}"/>
              </a:ext>
            </a:extLst>
          </p:cNvPr>
          <p:cNvPicPr>
            <a:picLocks noChangeAspect="1"/>
          </p:cNvPicPr>
          <p:nvPr/>
        </p:nvPicPr>
        <p:blipFill>
          <a:blip r:embed="rId4"/>
          <a:srcRect l="21179" r="30549" b="1"/>
          <a:stretch>
            <a:fillRect/>
          </a:stretch>
        </p:blipFill>
        <p:spPr>
          <a:xfrm>
            <a:off x="517869" y="508091"/>
            <a:ext cx="4913665" cy="5837918"/>
          </a:xfrm>
          <a:prstGeom prst="rect">
            <a:avLst/>
          </a:prstGeom>
        </p:spPr>
      </p:pic>
      <p:sp>
        <p:nvSpPr>
          <p:cNvPr id="62" name="Freeform: Shape 61">
            <a:extLst>
              <a:ext uri="{FF2B5EF4-FFF2-40B4-BE49-F238E27FC236}">
                <a16:creationId xmlns:a16="http://schemas.microsoft.com/office/drawing/2014/main" id="{F576541A-0C02-036A-0069-23E002933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3" name="Recorded Sound">
            <a:hlinkClick r:id="" action="ppaction://media"/>
            <a:extLst>
              <a:ext uri="{FF2B5EF4-FFF2-40B4-BE49-F238E27FC236}">
                <a16:creationId xmlns:a16="http://schemas.microsoft.com/office/drawing/2014/main" id="{ACE2CD32-C177-14AA-C350-9C3DC0DAEC9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746464743"/>
      </p:ext>
    </p:extLst>
  </p:cSld>
  <p:clrMapOvr>
    <a:masterClrMapping/>
  </p:clrMapOvr>
  <mc:AlternateContent xmlns:mc="http://schemas.openxmlformats.org/markup-compatibility/2006">
    <mc:Choice xmlns:p14="http://schemas.microsoft.com/office/powerpoint/2010/main" Requires="p14">
      <p:transition spd="slow" p14:dur="2000" advTm="98711"/>
    </mc:Choice>
    <mc:Fallback>
      <p:transition spd="slow" advTm="987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484"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7997AC-37C1-0703-F44C-745B8449F81D}"/>
            </a:ext>
          </a:extLst>
        </p:cNvPr>
        <p:cNvGrpSpPr/>
        <p:nvPr/>
      </p:nvGrpSpPr>
      <p:grpSpPr>
        <a:xfrm>
          <a:off x="0" y="0"/>
          <a:ext cx="0" cy="0"/>
          <a:chOff x="0" y="0"/>
          <a:chExt cx="0" cy="0"/>
        </a:xfrm>
      </p:grpSpPr>
      <p:sp>
        <p:nvSpPr>
          <p:cNvPr id="55" name="Freeform: Shape 57">
            <a:extLst>
              <a:ext uri="{FF2B5EF4-FFF2-40B4-BE49-F238E27FC236}">
                <a16:creationId xmlns:a16="http://schemas.microsoft.com/office/drawing/2014/main" id="{F937CC09-61DD-2761-BE9B-D0577A0D0D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0" name="Rectangle 59">
            <a:extLst>
              <a:ext uri="{FF2B5EF4-FFF2-40B4-BE49-F238E27FC236}">
                <a16:creationId xmlns:a16="http://schemas.microsoft.com/office/drawing/2014/main" id="{AC4D4DDA-554C-A67F-C01B-E222E5EBB6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825769-B9BD-2D4C-A132-52A4121186FF}"/>
              </a:ext>
            </a:extLst>
          </p:cNvPr>
          <p:cNvSpPr>
            <a:spLocks noGrp="1"/>
          </p:cNvSpPr>
          <p:nvPr>
            <p:ph type="ctrTitle"/>
          </p:nvPr>
        </p:nvSpPr>
        <p:spPr>
          <a:xfrm>
            <a:off x="5431536" y="978408"/>
            <a:ext cx="6236208" cy="1463040"/>
          </a:xfrm>
        </p:spPr>
        <p:txBody>
          <a:bodyPr vert="horz" lIns="91440" tIns="45720" rIns="91440" bIns="45720" rtlCol="0" anchor="t">
            <a:normAutofit fontScale="90000"/>
          </a:bodyPr>
          <a:lstStyle/>
          <a:p>
            <a:r>
              <a:rPr lang="en-GB" sz="2200" b="0" dirty="0"/>
              <a:t>Current UK Services and Provisions</a:t>
            </a:r>
            <a:br>
              <a:rPr lang="en-GB" sz="2200" b="0" dirty="0"/>
            </a:br>
            <a:r>
              <a:rPr lang="en-GB" sz="2200" b="0" dirty="0"/>
              <a:t>Older people may receive support from NHS, social care, local authority and voluntary services.</a:t>
            </a:r>
            <a:br>
              <a:rPr lang="en-GB" sz="2200" b="0" dirty="0"/>
            </a:br>
            <a:r>
              <a:rPr lang="en-GB" sz="2200" b="0" dirty="0"/>
              <a:t>NHS support may include GPs, community nurses, frailty teams, falls clinics and memory services.</a:t>
            </a:r>
            <a:br>
              <a:rPr lang="en-GB" sz="2200" b="0" dirty="0"/>
            </a:br>
            <a:r>
              <a:rPr lang="en-GB" sz="2200" b="0" dirty="0"/>
              <a:t>Adult social care may provide assessments, home care, equipment, adaptations and residential care.</a:t>
            </a:r>
            <a:br>
              <a:rPr lang="en-GB" sz="2200" b="0" dirty="0"/>
            </a:br>
            <a:r>
              <a:rPr lang="en-GB" sz="2200" b="0" dirty="0"/>
              <a:t>Reablement helps older people regain skills after illness, hospital admission or loss of confidence.</a:t>
            </a:r>
            <a:br>
              <a:rPr lang="en-GB" sz="2200" b="0" dirty="0"/>
            </a:br>
            <a:r>
              <a:rPr lang="en-GB" sz="2200" b="0" dirty="0"/>
              <a:t>Voluntary organisations such as Age UK may provide advice, befriending and community support.</a:t>
            </a:r>
            <a:br>
              <a:rPr lang="en-GB" sz="2200" b="0" dirty="0"/>
            </a:br>
            <a:r>
              <a:rPr lang="en-GB" sz="2200" b="0" dirty="0"/>
              <a:t>Integrated Care Systems aim to improve partnership working between NHS, social care and community services.</a:t>
            </a:r>
            <a:br>
              <a:rPr lang="en-GB" sz="2200" b="0" dirty="0"/>
            </a:br>
            <a:br>
              <a:rPr lang="en-GB" sz="2400" dirty="0"/>
            </a:br>
            <a:r>
              <a:rPr lang="en-GB" sz="2200" b="0" dirty="0"/>
              <a:t>(Care Act 2014; NHS England, 2023; Health and Care Act 2022; The King’s Fund, 2022)</a:t>
            </a:r>
            <a:endParaRPr lang="en-US" sz="2200" b="0" kern="1200" dirty="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945718E1-11C8-511A-B268-6BCAF4328B00}"/>
              </a:ext>
            </a:extLst>
          </p:cNvPr>
          <p:cNvPicPr>
            <a:picLocks noChangeAspect="1"/>
          </p:cNvPicPr>
          <p:nvPr/>
        </p:nvPicPr>
        <p:blipFill>
          <a:blip r:embed="rId4"/>
          <a:srcRect l="21179" r="30549" b="1"/>
          <a:stretch>
            <a:fillRect/>
          </a:stretch>
        </p:blipFill>
        <p:spPr>
          <a:xfrm>
            <a:off x="517869" y="508091"/>
            <a:ext cx="4913665" cy="5837918"/>
          </a:xfrm>
          <a:prstGeom prst="rect">
            <a:avLst/>
          </a:prstGeom>
        </p:spPr>
      </p:pic>
      <p:sp>
        <p:nvSpPr>
          <p:cNvPr id="62" name="Freeform: Shape 61">
            <a:extLst>
              <a:ext uri="{FF2B5EF4-FFF2-40B4-BE49-F238E27FC236}">
                <a16:creationId xmlns:a16="http://schemas.microsoft.com/office/drawing/2014/main" id="{CD21884B-40E4-95E3-CD89-7B65B05AC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8B279642-830B-1D84-FD56-6DE5B54C2DE9}"/>
              </a:ext>
            </a:extLst>
          </p:cNvPr>
          <p:cNvSpPr>
            <a:spLocks noGrp="1"/>
          </p:cNvSpPr>
          <p:nvPr>
            <p:ph type="subTitle" idx="1"/>
          </p:nvPr>
        </p:nvSpPr>
        <p:spPr>
          <a:xfrm>
            <a:off x="5431536" y="2578608"/>
            <a:ext cx="6236208" cy="3767328"/>
          </a:xfrm>
        </p:spPr>
        <p:txBody>
          <a:bodyPr vert="horz" lIns="91440" tIns="45720" rIns="91440" bIns="45720" rtlCol="0">
            <a:normAutofit/>
          </a:bodyPr>
          <a:lstStyle/>
          <a:p>
            <a:pPr>
              <a:lnSpc>
                <a:spcPct val="100000"/>
              </a:lnSpc>
            </a:pPr>
            <a:endParaRPr lang="en-US" sz="1700" dirty="0"/>
          </a:p>
          <a:p>
            <a:pPr>
              <a:lnSpc>
                <a:spcPct val="100000"/>
              </a:lnSpc>
            </a:pPr>
            <a:endParaRPr lang="en-US" sz="1700" dirty="0"/>
          </a:p>
          <a:p>
            <a:pPr>
              <a:lnSpc>
                <a:spcPct val="100000"/>
              </a:lnSpc>
            </a:pPr>
            <a:br>
              <a:rPr lang="en-US" sz="1700" dirty="0"/>
            </a:br>
            <a:endParaRPr lang="en-US" sz="1700" dirty="0"/>
          </a:p>
        </p:txBody>
      </p:sp>
      <p:pic>
        <p:nvPicPr>
          <p:cNvPr id="12" name="Recorded Sound">
            <a:hlinkClick r:id="" action="ppaction://media"/>
            <a:extLst>
              <a:ext uri="{FF2B5EF4-FFF2-40B4-BE49-F238E27FC236}">
                <a16:creationId xmlns:a16="http://schemas.microsoft.com/office/drawing/2014/main" id="{2944C189-C593-E269-B102-E14073F5876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136984273"/>
      </p:ext>
    </p:extLst>
  </p:cSld>
  <p:clrMapOvr>
    <a:masterClrMapping/>
  </p:clrMapOvr>
  <mc:AlternateContent xmlns:mc="http://schemas.openxmlformats.org/markup-compatibility/2006">
    <mc:Choice xmlns:p14="http://schemas.microsoft.com/office/powerpoint/2010/main" Requires="p14">
      <p:transition spd="slow" p14:dur="2000" advTm="114291"/>
    </mc:Choice>
    <mc:Fallback>
      <p:transition spd="slow" advTm="114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779"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8C4D846-2596-8484-A8CE-BA1A813A6181}"/>
            </a:ext>
          </a:extLst>
        </p:cNvPr>
        <p:cNvGrpSpPr/>
        <p:nvPr/>
      </p:nvGrpSpPr>
      <p:grpSpPr>
        <a:xfrm>
          <a:off x="0" y="0"/>
          <a:ext cx="0" cy="0"/>
          <a:chOff x="0" y="0"/>
          <a:chExt cx="0" cy="0"/>
        </a:xfrm>
      </p:grpSpPr>
      <p:sp>
        <p:nvSpPr>
          <p:cNvPr id="55" name="Freeform: Shape 57">
            <a:extLst>
              <a:ext uri="{FF2B5EF4-FFF2-40B4-BE49-F238E27FC236}">
                <a16:creationId xmlns:a16="http://schemas.microsoft.com/office/drawing/2014/main" id="{B9EB3593-F757-4086-1F00-B1C0BF8B6F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0" name="Rectangle 59">
            <a:extLst>
              <a:ext uri="{FF2B5EF4-FFF2-40B4-BE49-F238E27FC236}">
                <a16:creationId xmlns:a16="http://schemas.microsoft.com/office/drawing/2014/main" id="{054CC0BD-0DE4-BB1D-ADB9-8CB95E564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4EDEE64-D4C2-5211-13CA-E6690EC9AC21}"/>
              </a:ext>
            </a:extLst>
          </p:cNvPr>
          <p:cNvSpPr>
            <a:spLocks noGrp="1"/>
          </p:cNvSpPr>
          <p:nvPr>
            <p:ph type="ctrTitle"/>
          </p:nvPr>
        </p:nvSpPr>
        <p:spPr>
          <a:xfrm>
            <a:off x="5431536" y="978408"/>
            <a:ext cx="6236208" cy="1463040"/>
          </a:xfrm>
        </p:spPr>
        <p:txBody>
          <a:bodyPr vert="horz" lIns="91440" tIns="45720" rIns="91440" bIns="45720" rtlCol="0" anchor="t">
            <a:normAutofit fontScale="90000"/>
          </a:bodyPr>
          <a:lstStyle/>
          <a:p>
            <a:r>
              <a:rPr lang="en-GB" sz="2200" b="0" dirty="0"/>
              <a:t>Effectiveness and Benefits of Current Approaches</a:t>
            </a:r>
            <a:br>
              <a:rPr lang="en-GB" sz="2200" b="0" dirty="0"/>
            </a:br>
            <a:r>
              <a:rPr lang="en-GB" sz="2200" b="0" dirty="0"/>
              <a:t>Person-centred care supports dignity, choice and individual preferences.</a:t>
            </a:r>
            <a:br>
              <a:rPr lang="en-GB" sz="2200" b="0" dirty="0"/>
            </a:br>
            <a:r>
              <a:rPr lang="en-GB" sz="2200" b="0" dirty="0"/>
              <a:t>Reablement can help older people regain confidence and daily living skills.</a:t>
            </a:r>
            <a:br>
              <a:rPr lang="en-GB" sz="2200" b="0" dirty="0"/>
            </a:br>
            <a:r>
              <a:rPr lang="en-GB" sz="2200" b="0" dirty="0"/>
              <a:t>Falls prevention can reduce injury, hospital admission and fear of falling.</a:t>
            </a:r>
            <a:br>
              <a:rPr lang="en-GB" sz="2200" b="0" dirty="0"/>
            </a:br>
            <a:r>
              <a:rPr lang="en-GB" sz="2200" b="0" dirty="0"/>
              <a:t>Social prescribing can reduce loneliness by linking people to community groups and activities.</a:t>
            </a:r>
            <a:br>
              <a:rPr lang="en-GB" sz="2200" b="0" dirty="0"/>
            </a:br>
            <a:r>
              <a:rPr lang="en-GB" sz="2200" b="0" dirty="0"/>
              <a:t>Technology can support safety and independence through alarms, sensors and remote monitoring.</a:t>
            </a:r>
            <a:br>
              <a:rPr lang="en-GB" sz="2200" b="0" dirty="0"/>
            </a:br>
            <a:r>
              <a:rPr lang="en-GB" sz="2200" b="0" dirty="0"/>
              <a:t>These approaches are most effective when services work together and focus on prevention.</a:t>
            </a:r>
            <a:br>
              <a:rPr lang="en-GB" sz="2200" b="0" dirty="0"/>
            </a:br>
            <a:br>
              <a:rPr lang="en-GB" sz="2200" b="0" dirty="0"/>
            </a:br>
            <a:r>
              <a:rPr lang="en-GB" sz="2200" b="0" dirty="0"/>
              <a:t>(NICE, 2015; NICE, 2025; Age UK, 2025; The King’s Fund, 2025)</a:t>
            </a:r>
            <a:br>
              <a:rPr lang="en-GB" sz="2200" b="0" dirty="0"/>
            </a:br>
            <a:br>
              <a:rPr lang="en-US" sz="2400" b="1" kern="1200" dirty="0">
                <a:solidFill>
                  <a:schemeClr val="tx1"/>
                </a:solidFill>
                <a:latin typeface="+mj-lt"/>
                <a:ea typeface="+mj-ea"/>
                <a:cs typeface="+mj-cs"/>
              </a:rPr>
            </a:br>
            <a:endParaRPr lang="en-US" sz="2400" b="1" kern="1200" dirty="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8F83538E-F8D4-DEBC-9C70-607DBEDDCB5F}"/>
              </a:ext>
            </a:extLst>
          </p:cNvPr>
          <p:cNvPicPr>
            <a:picLocks noChangeAspect="1"/>
          </p:cNvPicPr>
          <p:nvPr/>
        </p:nvPicPr>
        <p:blipFill>
          <a:blip r:embed="rId4"/>
          <a:srcRect l="21179" r="30549" b="1"/>
          <a:stretch>
            <a:fillRect/>
          </a:stretch>
        </p:blipFill>
        <p:spPr>
          <a:xfrm>
            <a:off x="517869" y="508091"/>
            <a:ext cx="4913665" cy="5837918"/>
          </a:xfrm>
          <a:prstGeom prst="rect">
            <a:avLst/>
          </a:prstGeom>
        </p:spPr>
      </p:pic>
      <p:sp>
        <p:nvSpPr>
          <p:cNvPr id="62" name="Freeform: Shape 61">
            <a:extLst>
              <a:ext uri="{FF2B5EF4-FFF2-40B4-BE49-F238E27FC236}">
                <a16:creationId xmlns:a16="http://schemas.microsoft.com/office/drawing/2014/main" id="{9F57F84D-2918-E245-6774-136600009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AFF48732-5C50-3617-5946-1EB763B46BEE}"/>
              </a:ext>
            </a:extLst>
          </p:cNvPr>
          <p:cNvSpPr>
            <a:spLocks noGrp="1"/>
          </p:cNvSpPr>
          <p:nvPr>
            <p:ph type="subTitle" idx="1"/>
          </p:nvPr>
        </p:nvSpPr>
        <p:spPr>
          <a:xfrm>
            <a:off x="5431536" y="2578608"/>
            <a:ext cx="6236208" cy="3767328"/>
          </a:xfrm>
        </p:spPr>
        <p:txBody>
          <a:bodyPr vert="horz" lIns="91440" tIns="45720" rIns="91440" bIns="45720" rtlCol="0">
            <a:normAutofit/>
          </a:bodyPr>
          <a:lstStyle/>
          <a:p>
            <a:pPr>
              <a:lnSpc>
                <a:spcPct val="100000"/>
              </a:lnSpc>
            </a:pPr>
            <a:br>
              <a:rPr lang="en-US" sz="1700" dirty="0"/>
            </a:br>
            <a:endParaRPr lang="en-US" sz="1700" dirty="0"/>
          </a:p>
        </p:txBody>
      </p:sp>
      <p:pic>
        <p:nvPicPr>
          <p:cNvPr id="5" name="Recorded Sound">
            <a:hlinkClick r:id="" action="ppaction://media"/>
            <a:extLst>
              <a:ext uri="{FF2B5EF4-FFF2-40B4-BE49-F238E27FC236}">
                <a16:creationId xmlns:a16="http://schemas.microsoft.com/office/drawing/2014/main" id="{DBBB92C3-D00F-4FE1-C3ED-65B34D9C992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018996869"/>
      </p:ext>
    </p:extLst>
  </p:cSld>
  <p:clrMapOvr>
    <a:masterClrMapping/>
  </p:clrMapOvr>
  <mc:AlternateContent xmlns:mc="http://schemas.openxmlformats.org/markup-compatibility/2006">
    <mc:Choice xmlns:p14="http://schemas.microsoft.com/office/powerpoint/2010/main" Requires="p14">
      <p:transition spd="slow" p14:dur="2000" advTm="102777"/>
    </mc:Choice>
    <mc:Fallback>
      <p:transition spd="slow" advTm="1027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277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F3CDDC6-193D-F2AE-AC72-C8E24C0D88A7}"/>
            </a:ext>
          </a:extLst>
        </p:cNvPr>
        <p:cNvGrpSpPr/>
        <p:nvPr/>
      </p:nvGrpSpPr>
      <p:grpSpPr>
        <a:xfrm>
          <a:off x="0" y="0"/>
          <a:ext cx="0" cy="0"/>
          <a:chOff x="0" y="0"/>
          <a:chExt cx="0" cy="0"/>
        </a:xfrm>
      </p:grpSpPr>
      <p:sp>
        <p:nvSpPr>
          <p:cNvPr id="55" name="Freeform: Shape 57">
            <a:extLst>
              <a:ext uri="{FF2B5EF4-FFF2-40B4-BE49-F238E27FC236}">
                <a16:creationId xmlns:a16="http://schemas.microsoft.com/office/drawing/2014/main" id="{40107D23-7BA3-4EF8-4C03-B3DC3660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0" name="Rectangle 59">
            <a:extLst>
              <a:ext uri="{FF2B5EF4-FFF2-40B4-BE49-F238E27FC236}">
                <a16:creationId xmlns:a16="http://schemas.microsoft.com/office/drawing/2014/main" id="{739A470A-F640-EC25-87E9-229146740A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56168DB-2320-4A80-6B9D-113CF501D7CC}"/>
              </a:ext>
            </a:extLst>
          </p:cNvPr>
          <p:cNvSpPr>
            <a:spLocks noGrp="1"/>
          </p:cNvSpPr>
          <p:nvPr>
            <p:ph type="ctrTitle"/>
          </p:nvPr>
        </p:nvSpPr>
        <p:spPr>
          <a:xfrm>
            <a:off x="5431536" y="978408"/>
            <a:ext cx="6236208" cy="1463040"/>
          </a:xfrm>
        </p:spPr>
        <p:txBody>
          <a:bodyPr vert="horz" lIns="91440" tIns="45720" rIns="91440" bIns="45720" rtlCol="0" anchor="t">
            <a:normAutofit fontScale="90000"/>
          </a:bodyPr>
          <a:lstStyle/>
          <a:p>
            <a:r>
              <a:rPr lang="en-GB" sz="2200" u="sng" dirty="0"/>
              <a:t>Critical Evaluation of Current Provision</a:t>
            </a:r>
            <a:br>
              <a:rPr lang="en-GB" sz="2400" dirty="0"/>
            </a:br>
            <a:r>
              <a:rPr lang="en-GB" sz="2200" b="0" dirty="0"/>
              <a:t>Current UK services provide important support, but access is not always equal.</a:t>
            </a:r>
            <a:br>
              <a:rPr lang="en-GB" sz="2200" b="0" dirty="0"/>
            </a:br>
            <a:r>
              <a:rPr lang="en-GB" sz="2200" b="0" dirty="0"/>
              <a:t>Some older people face long waiting times for care assessments, adaptations or community support.</a:t>
            </a:r>
            <a:br>
              <a:rPr lang="en-GB" sz="2200" b="0" dirty="0"/>
            </a:br>
            <a:r>
              <a:rPr lang="en-GB" sz="2200" b="0" dirty="0"/>
              <a:t>Adult social care is affected by funding pressures, staff shortages and high demand.</a:t>
            </a:r>
            <a:br>
              <a:rPr lang="en-GB" sz="2200" b="0" dirty="0"/>
            </a:br>
            <a:r>
              <a:rPr lang="en-GB" sz="2200" b="0" dirty="0"/>
              <a:t>Support can vary depending on where a person lives, creating a “postcode lottery”.</a:t>
            </a:r>
            <a:br>
              <a:rPr lang="en-GB" sz="2200" b="0" dirty="0"/>
            </a:br>
            <a:r>
              <a:rPr lang="en-GB" sz="2200" b="0" dirty="0"/>
              <a:t>Some services are crisis-focused rather than preventative.</a:t>
            </a:r>
            <a:br>
              <a:rPr lang="en-GB" sz="2200" b="0" dirty="0"/>
            </a:br>
            <a:r>
              <a:rPr lang="en-GB" sz="2200" b="0" dirty="0"/>
              <a:t>This means older people may not receive help until their needs become more serious.</a:t>
            </a:r>
            <a:br>
              <a:rPr lang="en-GB" sz="2200" b="0" dirty="0"/>
            </a:br>
            <a:br>
              <a:rPr lang="en-GB" sz="2200" b="0" dirty="0"/>
            </a:br>
            <a:r>
              <a:rPr lang="en-GB" sz="2200" b="0" dirty="0"/>
              <a:t>(CQC, 2025; Age UK, 2025; The King’s Fund, 2025)</a:t>
            </a:r>
            <a:br>
              <a:rPr lang="en-GB" sz="2400" dirty="0"/>
            </a:br>
            <a:br>
              <a:rPr lang="en-GB" sz="2400" dirty="0"/>
            </a:br>
            <a:br>
              <a:rPr lang="en-GB" sz="2400" dirty="0"/>
            </a:br>
            <a:br>
              <a:rPr lang="en-US" sz="2400" b="1" kern="1200" dirty="0">
                <a:solidFill>
                  <a:schemeClr val="tx1"/>
                </a:solidFill>
                <a:latin typeface="+mj-lt"/>
                <a:ea typeface="+mj-ea"/>
                <a:cs typeface="+mj-cs"/>
              </a:rPr>
            </a:br>
            <a:br>
              <a:rPr lang="en-US" sz="2400" b="1" kern="1200" dirty="0">
                <a:solidFill>
                  <a:schemeClr val="tx1"/>
                </a:solidFill>
                <a:latin typeface="+mj-lt"/>
                <a:ea typeface="+mj-ea"/>
                <a:cs typeface="+mj-cs"/>
              </a:rPr>
            </a:br>
            <a:endParaRPr lang="en-US" sz="2400" b="1" kern="1200" dirty="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A6A21AA6-6F54-D08B-AC50-89AF7EA493A4}"/>
              </a:ext>
            </a:extLst>
          </p:cNvPr>
          <p:cNvPicPr>
            <a:picLocks noChangeAspect="1"/>
          </p:cNvPicPr>
          <p:nvPr/>
        </p:nvPicPr>
        <p:blipFill>
          <a:blip r:embed="rId4"/>
          <a:srcRect l="21179" r="30549" b="1"/>
          <a:stretch>
            <a:fillRect/>
          </a:stretch>
        </p:blipFill>
        <p:spPr>
          <a:xfrm>
            <a:off x="517869" y="508091"/>
            <a:ext cx="4816131" cy="5837918"/>
          </a:xfrm>
          <a:prstGeom prst="rect">
            <a:avLst/>
          </a:prstGeom>
        </p:spPr>
      </p:pic>
      <p:sp>
        <p:nvSpPr>
          <p:cNvPr id="62" name="Freeform: Shape 61">
            <a:extLst>
              <a:ext uri="{FF2B5EF4-FFF2-40B4-BE49-F238E27FC236}">
                <a16:creationId xmlns:a16="http://schemas.microsoft.com/office/drawing/2014/main" id="{6016CCCF-F963-AC62-8874-EBD42409C4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2D711D92-DCE6-496A-9EE1-449D459AE9F1}"/>
              </a:ext>
            </a:extLst>
          </p:cNvPr>
          <p:cNvSpPr>
            <a:spLocks noGrp="1"/>
          </p:cNvSpPr>
          <p:nvPr>
            <p:ph type="subTitle" idx="1"/>
          </p:nvPr>
        </p:nvSpPr>
        <p:spPr>
          <a:xfrm>
            <a:off x="5431536" y="2578608"/>
            <a:ext cx="6236208" cy="3767328"/>
          </a:xfrm>
        </p:spPr>
        <p:txBody>
          <a:bodyPr vert="horz" lIns="91440" tIns="45720" rIns="91440" bIns="45720" rtlCol="0">
            <a:normAutofit/>
          </a:bodyPr>
          <a:lstStyle/>
          <a:p>
            <a:pPr>
              <a:lnSpc>
                <a:spcPct val="100000"/>
              </a:lnSpc>
            </a:pPr>
            <a:br>
              <a:rPr lang="en-US" sz="1700" dirty="0"/>
            </a:br>
            <a:endParaRPr lang="en-US" sz="1700" dirty="0"/>
          </a:p>
        </p:txBody>
      </p:sp>
      <p:pic>
        <p:nvPicPr>
          <p:cNvPr id="5" name="Recorded Sound">
            <a:hlinkClick r:id="" action="ppaction://media"/>
            <a:extLst>
              <a:ext uri="{FF2B5EF4-FFF2-40B4-BE49-F238E27FC236}">
                <a16:creationId xmlns:a16="http://schemas.microsoft.com/office/drawing/2014/main" id="{9A0A5150-2746-58D0-EFE9-39F41142811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208680902"/>
      </p:ext>
    </p:extLst>
  </p:cSld>
  <p:clrMapOvr>
    <a:masterClrMapping/>
  </p:clrMapOvr>
  <mc:AlternateContent xmlns:mc="http://schemas.openxmlformats.org/markup-compatibility/2006">
    <mc:Choice xmlns:p14="http://schemas.microsoft.com/office/powerpoint/2010/main" Requires="p14">
      <p:transition spd="slow" p14:dur="2000" advTm="118980"/>
    </mc:Choice>
    <mc:Fallback>
      <p:transition spd="slow" advTm="118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898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9420136-CED4-2235-2D7E-A04FCE621447}"/>
            </a:ext>
          </a:extLst>
        </p:cNvPr>
        <p:cNvGrpSpPr/>
        <p:nvPr/>
      </p:nvGrpSpPr>
      <p:grpSpPr>
        <a:xfrm>
          <a:off x="0" y="0"/>
          <a:ext cx="0" cy="0"/>
          <a:chOff x="0" y="0"/>
          <a:chExt cx="0" cy="0"/>
        </a:xfrm>
      </p:grpSpPr>
      <p:sp>
        <p:nvSpPr>
          <p:cNvPr id="55" name="Freeform: Shape 57">
            <a:extLst>
              <a:ext uri="{FF2B5EF4-FFF2-40B4-BE49-F238E27FC236}">
                <a16:creationId xmlns:a16="http://schemas.microsoft.com/office/drawing/2014/main" id="{ECDE5059-312D-3CF1-0B85-AEF6D8CF6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0" name="Rectangle 59">
            <a:extLst>
              <a:ext uri="{FF2B5EF4-FFF2-40B4-BE49-F238E27FC236}">
                <a16:creationId xmlns:a16="http://schemas.microsoft.com/office/drawing/2014/main" id="{81710E14-845D-9D8F-FBB0-6F540E3AB3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7F1F6D-7BDA-849D-52D2-3A2E3FBAB82D}"/>
              </a:ext>
            </a:extLst>
          </p:cNvPr>
          <p:cNvSpPr>
            <a:spLocks noGrp="1"/>
          </p:cNvSpPr>
          <p:nvPr>
            <p:ph type="ctrTitle"/>
          </p:nvPr>
        </p:nvSpPr>
        <p:spPr>
          <a:xfrm>
            <a:off x="5431536" y="978408"/>
            <a:ext cx="6236208" cy="1463040"/>
          </a:xfrm>
        </p:spPr>
        <p:txBody>
          <a:bodyPr vert="horz" lIns="91440" tIns="45720" rIns="91440" bIns="45720" rtlCol="0" anchor="t">
            <a:normAutofit fontScale="90000"/>
          </a:bodyPr>
          <a:lstStyle/>
          <a:p>
            <a:r>
              <a:rPr lang="en-GB" sz="2200" u="sng" dirty="0"/>
              <a:t>Theory and Policy</a:t>
            </a:r>
            <a:br>
              <a:rPr lang="en-GB" sz="2400" dirty="0"/>
            </a:br>
            <a:r>
              <a:rPr lang="en-GB" sz="2200" b="0" dirty="0"/>
              <a:t>Maslow’s hierarchy of needs shows that older people need more than medical care.</a:t>
            </a:r>
            <a:br>
              <a:rPr lang="en-GB" sz="2200" b="0" dirty="0"/>
            </a:br>
            <a:r>
              <a:rPr lang="en-GB" sz="2200" b="0" dirty="0"/>
              <a:t>Basic needs include food, warmth, personal care and safety.</a:t>
            </a:r>
            <a:br>
              <a:rPr lang="en-GB" sz="2200" b="0" dirty="0"/>
            </a:br>
            <a:r>
              <a:rPr lang="en-GB" sz="2200" b="0" dirty="0"/>
              <a:t>Higher needs include belonging, confidence, purpose and self-worth.</a:t>
            </a:r>
            <a:br>
              <a:rPr lang="en-GB" sz="2200" b="0" dirty="0"/>
            </a:br>
            <a:r>
              <a:rPr lang="en-GB" sz="2200" b="0" dirty="0"/>
              <a:t>Person-centred care supports dignity, choice and individual control.</a:t>
            </a:r>
            <a:br>
              <a:rPr lang="en-GB" sz="2200" b="0" dirty="0"/>
            </a:br>
            <a:r>
              <a:rPr lang="en-GB" sz="2200" b="0" dirty="0"/>
              <a:t>The Care Act 2014 promotes wellbeing, prevention and safeguarding.</a:t>
            </a:r>
            <a:br>
              <a:rPr lang="en-GB" sz="2200" b="0" dirty="0"/>
            </a:br>
            <a:r>
              <a:rPr lang="en-GB" sz="2200" b="0" dirty="0"/>
              <a:t>The Health and Care Act 2022 supports integrated care and partnership working.</a:t>
            </a:r>
            <a:br>
              <a:rPr lang="en-GB" sz="2200" b="0" dirty="0"/>
            </a:br>
            <a:br>
              <a:rPr lang="en-GB" sz="2200" b="0" dirty="0"/>
            </a:br>
            <a:r>
              <a:rPr lang="en-GB" sz="2200" b="0" dirty="0"/>
              <a:t>(Maslow, 1943; WHO, 2002; Care Act 2014; Health and Care Act 2022; DHSC, 2025)</a:t>
            </a:r>
            <a:br>
              <a:rPr lang="en-GB" sz="2200" b="0" dirty="0"/>
            </a:br>
            <a:br>
              <a:rPr lang="en-US" sz="2400" b="1" kern="1200" dirty="0">
                <a:solidFill>
                  <a:schemeClr val="tx1"/>
                </a:solidFill>
                <a:latin typeface="+mj-lt"/>
                <a:ea typeface="+mj-ea"/>
                <a:cs typeface="+mj-cs"/>
              </a:rPr>
            </a:br>
            <a:br>
              <a:rPr lang="en-US" sz="2400" b="1" kern="1200" dirty="0">
                <a:solidFill>
                  <a:schemeClr val="tx1"/>
                </a:solidFill>
                <a:latin typeface="+mj-lt"/>
                <a:ea typeface="+mj-ea"/>
                <a:cs typeface="+mj-cs"/>
              </a:rPr>
            </a:br>
            <a:endParaRPr lang="en-US" sz="2400" b="1" kern="1200" dirty="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BB960BA1-DA2D-D5CD-3380-30E35C4014C5}"/>
              </a:ext>
            </a:extLst>
          </p:cNvPr>
          <p:cNvPicPr>
            <a:picLocks noChangeAspect="1"/>
          </p:cNvPicPr>
          <p:nvPr/>
        </p:nvPicPr>
        <p:blipFill>
          <a:blip r:embed="rId4"/>
          <a:srcRect l="21179" r="30549" b="1"/>
          <a:stretch>
            <a:fillRect/>
          </a:stretch>
        </p:blipFill>
        <p:spPr>
          <a:xfrm>
            <a:off x="517869" y="508091"/>
            <a:ext cx="4913665" cy="5837918"/>
          </a:xfrm>
          <a:prstGeom prst="rect">
            <a:avLst/>
          </a:prstGeom>
        </p:spPr>
      </p:pic>
      <p:sp>
        <p:nvSpPr>
          <p:cNvPr id="62" name="Freeform: Shape 61">
            <a:extLst>
              <a:ext uri="{FF2B5EF4-FFF2-40B4-BE49-F238E27FC236}">
                <a16:creationId xmlns:a16="http://schemas.microsoft.com/office/drawing/2014/main" id="{D26D6B9E-AC8E-5712-AF63-C2A5577E3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A4681C90-6727-41BC-9EE6-FEDDBEDA9111}"/>
              </a:ext>
            </a:extLst>
          </p:cNvPr>
          <p:cNvSpPr>
            <a:spLocks noGrp="1"/>
          </p:cNvSpPr>
          <p:nvPr>
            <p:ph type="subTitle" idx="1"/>
          </p:nvPr>
        </p:nvSpPr>
        <p:spPr>
          <a:xfrm>
            <a:off x="5431536" y="2578608"/>
            <a:ext cx="6236208" cy="3767328"/>
          </a:xfrm>
        </p:spPr>
        <p:txBody>
          <a:bodyPr vert="horz" lIns="91440" tIns="45720" rIns="91440" bIns="45720" rtlCol="0">
            <a:normAutofit/>
          </a:bodyPr>
          <a:lstStyle/>
          <a:p>
            <a:pPr>
              <a:lnSpc>
                <a:spcPct val="100000"/>
              </a:lnSpc>
            </a:pPr>
            <a:br>
              <a:rPr lang="en-US" sz="1700" dirty="0"/>
            </a:br>
            <a:endParaRPr lang="en-US" sz="1700" dirty="0"/>
          </a:p>
        </p:txBody>
      </p:sp>
      <p:pic>
        <p:nvPicPr>
          <p:cNvPr id="8" name="Recorded Sound">
            <a:hlinkClick r:id="" action="ppaction://media"/>
            <a:extLst>
              <a:ext uri="{FF2B5EF4-FFF2-40B4-BE49-F238E27FC236}">
                <a16:creationId xmlns:a16="http://schemas.microsoft.com/office/drawing/2014/main" id="{E10CF6CB-FF94-E79B-4B86-4C328F8BF32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301512403"/>
      </p:ext>
    </p:extLst>
  </p:cSld>
  <p:clrMapOvr>
    <a:masterClrMapping/>
  </p:clrMapOvr>
  <mc:AlternateContent xmlns:mc="http://schemas.openxmlformats.org/markup-compatibility/2006">
    <mc:Choice xmlns:p14="http://schemas.microsoft.com/office/powerpoint/2010/main" Requires="p14">
      <p:transition spd="slow" p14:dur="2000" advTm="102891"/>
    </mc:Choice>
    <mc:Fallback>
      <p:transition spd="slow" advTm="1028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96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86AF79-6403-1D47-E603-8E5DAE1F17B4}"/>
            </a:ext>
          </a:extLst>
        </p:cNvPr>
        <p:cNvGrpSpPr/>
        <p:nvPr/>
      </p:nvGrpSpPr>
      <p:grpSpPr>
        <a:xfrm>
          <a:off x="0" y="0"/>
          <a:ext cx="0" cy="0"/>
          <a:chOff x="0" y="0"/>
          <a:chExt cx="0" cy="0"/>
        </a:xfrm>
      </p:grpSpPr>
      <p:sp>
        <p:nvSpPr>
          <p:cNvPr id="55" name="Freeform: Shape 57">
            <a:extLst>
              <a:ext uri="{FF2B5EF4-FFF2-40B4-BE49-F238E27FC236}">
                <a16:creationId xmlns:a16="http://schemas.microsoft.com/office/drawing/2014/main" id="{7EE585D0-09E3-28E3-B4F3-AA1ED5D2C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0" name="Rectangle 59">
            <a:extLst>
              <a:ext uri="{FF2B5EF4-FFF2-40B4-BE49-F238E27FC236}">
                <a16:creationId xmlns:a16="http://schemas.microsoft.com/office/drawing/2014/main" id="{54E213A4-C11D-1736-2E3A-FB4C22DF42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FBF499-E6FF-C271-36DB-335578165709}"/>
              </a:ext>
            </a:extLst>
          </p:cNvPr>
          <p:cNvSpPr>
            <a:spLocks noGrp="1"/>
          </p:cNvSpPr>
          <p:nvPr>
            <p:ph type="ctrTitle"/>
          </p:nvPr>
        </p:nvSpPr>
        <p:spPr>
          <a:xfrm>
            <a:off x="5431536" y="978408"/>
            <a:ext cx="6236208" cy="1463040"/>
          </a:xfrm>
        </p:spPr>
        <p:txBody>
          <a:bodyPr vert="horz" lIns="91440" tIns="45720" rIns="91440" bIns="45720" rtlCol="0" anchor="t">
            <a:normAutofit fontScale="90000"/>
          </a:bodyPr>
          <a:lstStyle/>
          <a:p>
            <a:r>
              <a:rPr lang="en-GB" sz="2200" u="sng" dirty="0"/>
              <a:t>Technology and Innovation</a:t>
            </a:r>
            <a:br>
              <a:rPr lang="en-GB" sz="2400" dirty="0"/>
            </a:br>
            <a:r>
              <a:rPr lang="en-GB" sz="2200" b="0" dirty="0"/>
              <a:t>Technology can help older people remain safe and independent at home.</a:t>
            </a:r>
            <a:br>
              <a:rPr lang="en-GB" sz="2200" b="0" dirty="0"/>
            </a:br>
            <a:r>
              <a:rPr lang="en-GB" sz="2200" b="0" dirty="0"/>
              <a:t>Telecare includes pendant alarms, fall detectors, door sensors and emergency call systems.</a:t>
            </a:r>
            <a:br>
              <a:rPr lang="en-GB" sz="2200" b="0" dirty="0"/>
            </a:br>
            <a:r>
              <a:rPr lang="en-GB" sz="2200" b="0" dirty="0"/>
              <a:t>Remote monitoring can support people with long-term conditions, such as high blood pressure, diabetes or respiratory conditions.</a:t>
            </a:r>
            <a:br>
              <a:rPr lang="en-GB" sz="2200" b="0" dirty="0"/>
            </a:br>
            <a:r>
              <a:rPr lang="en-GB" sz="2200" b="0" dirty="0"/>
              <a:t>Digital health tools include the NHS App, video consultations and online prescriptions.</a:t>
            </a:r>
            <a:br>
              <a:rPr lang="en-GB" sz="2200" b="0" dirty="0"/>
            </a:br>
            <a:r>
              <a:rPr lang="en-GB" sz="2200" b="0" dirty="0"/>
              <a:t>Smart home technology can support medication reminders, movement monitoring and voice-activated help.</a:t>
            </a:r>
            <a:br>
              <a:rPr lang="en-GB" sz="2200" b="0" dirty="0"/>
            </a:br>
            <a:r>
              <a:rPr lang="en-GB" sz="2200" b="0" dirty="0"/>
              <a:t>Technology should support older people, not replace human care.</a:t>
            </a:r>
            <a:br>
              <a:rPr lang="en-GB" sz="2200" b="0" dirty="0"/>
            </a:br>
            <a:br>
              <a:rPr lang="en-GB" sz="2200" b="0" dirty="0"/>
            </a:br>
            <a:r>
              <a:rPr lang="en-GB" sz="2200" b="0" dirty="0"/>
              <a:t>(Age UK, 2024; NHS England, 2024; WHO, 2020)</a:t>
            </a:r>
            <a:br>
              <a:rPr lang="en-GB" sz="2200" b="0" dirty="0"/>
            </a:br>
            <a:br>
              <a:rPr lang="en-US" sz="2400" b="1" kern="1200" dirty="0">
                <a:solidFill>
                  <a:schemeClr val="tx1"/>
                </a:solidFill>
                <a:latin typeface="+mj-lt"/>
                <a:ea typeface="+mj-ea"/>
                <a:cs typeface="+mj-cs"/>
              </a:rPr>
            </a:br>
            <a:br>
              <a:rPr lang="en-US" sz="2400" b="1" kern="1200" dirty="0">
                <a:solidFill>
                  <a:schemeClr val="tx1"/>
                </a:solidFill>
                <a:latin typeface="+mj-lt"/>
                <a:ea typeface="+mj-ea"/>
                <a:cs typeface="+mj-cs"/>
              </a:rPr>
            </a:br>
            <a:endParaRPr lang="en-US" sz="2400" b="1" kern="1200" dirty="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2C30F026-972F-324F-958E-209AD1297546}"/>
              </a:ext>
            </a:extLst>
          </p:cNvPr>
          <p:cNvPicPr>
            <a:picLocks noChangeAspect="1"/>
          </p:cNvPicPr>
          <p:nvPr/>
        </p:nvPicPr>
        <p:blipFill>
          <a:blip r:embed="rId4"/>
          <a:srcRect l="21179" r="30549" b="1"/>
          <a:stretch>
            <a:fillRect/>
          </a:stretch>
        </p:blipFill>
        <p:spPr>
          <a:xfrm>
            <a:off x="517869" y="508091"/>
            <a:ext cx="4966740" cy="5837918"/>
          </a:xfrm>
          <a:prstGeom prst="rect">
            <a:avLst/>
          </a:prstGeom>
        </p:spPr>
      </p:pic>
      <p:sp>
        <p:nvSpPr>
          <p:cNvPr id="62" name="Freeform: Shape 61">
            <a:extLst>
              <a:ext uri="{FF2B5EF4-FFF2-40B4-BE49-F238E27FC236}">
                <a16:creationId xmlns:a16="http://schemas.microsoft.com/office/drawing/2014/main" id="{1A1F44DD-0923-28B2-D898-DF2DE1D7C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B7D567A4-7F25-7A9B-585D-ECEC726AE0FF}"/>
              </a:ext>
            </a:extLst>
          </p:cNvPr>
          <p:cNvSpPr>
            <a:spLocks noGrp="1"/>
          </p:cNvSpPr>
          <p:nvPr>
            <p:ph type="subTitle" idx="1"/>
          </p:nvPr>
        </p:nvSpPr>
        <p:spPr>
          <a:xfrm>
            <a:off x="5431536" y="2578608"/>
            <a:ext cx="6236208" cy="3767328"/>
          </a:xfrm>
        </p:spPr>
        <p:txBody>
          <a:bodyPr vert="horz" lIns="91440" tIns="45720" rIns="91440" bIns="45720" rtlCol="0">
            <a:normAutofit/>
          </a:bodyPr>
          <a:lstStyle/>
          <a:p>
            <a:pPr>
              <a:lnSpc>
                <a:spcPct val="100000"/>
              </a:lnSpc>
            </a:pPr>
            <a:br>
              <a:rPr lang="en-US" sz="1700" dirty="0"/>
            </a:br>
            <a:endParaRPr lang="en-US" sz="1700" dirty="0"/>
          </a:p>
        </p:txBody>
      </p:sp>
      <p:pic>
        <p:nvPicPr>
          <p:cNvPr id="5" name="Recorded Sound">
            <a:hlinkClick r:id="" action="ppaction://media"/>
            <a:extLst>
              <a:ext uri="{FF2B5EF4-FFF2-40B4-BE49-F238E27FC236}">
                <a16:creationId xmlns:a16="http://schemas.microsoft.com/office/drawing/2014/main" id="{EF351C05-B5EB-9C97-FB20-6A2118111B2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367305881"/>
      </p:ext>
    </p:extLst>
  </p:cSld>
  <p:clrMapOvr>
    <a:masterClrMapping/>
  </p:clrMapOvr>
  <mc:AlternateContent xmlns:mc="http://schemas.openxmlformats.org/markup-compatibility/2006">
    <mc:Choice xmlns:p14="http://schemas.microsoft.com/office/powerpoint/2010/main" Requires="p14">
      <p:transition spd="slow" p14:dur="2000" advTm="90849"/>
    </mc:Choice>
    <mc:Fallback>
      <p:transition spd="slow" advTm="908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84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AA6B891-FD13-EF27-2658-5BA4ADB2F34F}"/>
            </a:ext>
          </a:extLst>
        </p:cNvPr>
        <p:cNvGrpSpPr/>
        <p:nvPr/>
      </p:nvGrpSpPr>
      <p:grpSpPr>
        <a:xfrm>
          <a:off x="0" y="0"/>
          <a:ext cx="0" cy="0"/>
          <a:chOff x="0" y="0"/>
          <a:chExt cx="0" cy="0"/>
        </a:xfrm>
      </p:grpSpPr>
      <p:sp>
        <p:nvSpPr>
          <p:cNvPr id="55" name="Freeform: Shape 57">
            <a:extLst>
              <a:ext uri="{FF2B5EF4-FFF2-40B4-BE49-F238E27FC236}">
                <a16:creationId xmlns:a16="http://schemas.microsoft.com/office/drawing/2014/main" id="{BF16D041-01F0-3DB8-CA07-023BB19DF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0" name="Rectangle 59">
            <a:extLst>
              <a:ext uri="{FF2B5EF4-FFF2-40B4-BE49-F238E27FC236}">
                <a16:creationId xmlns:a16="http://schemas.microsoft.com/office/drawing/2014/main" id="{276F9C57-EA78-D014-D700-155C99EBD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CDED95-DFDF-48EF-BD19-695C14A7B50C}"/>
              </a:ext>
            </a:extLst>
          </p:cNvPr>
          <p:cNvSpPr>
            <a:spLocks noGrp="1"/>
          </p:cNvSpPr>
          <p:nvPr>
            <p:ph type="ctrTitle"/>
          </p:nvPr>
        </p:nvSpPr>
        <p:spPr>
          <a:xfrm>
            <a:off x="5431536" y="978408"/>
            <a:ext cx="6236208" cy="1463040"/>
          </a:xfrm>
        </p:spPr>
        <p:txBody>
          <a:bodyPr vert="horz" lIns="91440" tIns="45720" rIns="91440" bIns="45720" rtlCol="0" anchor="t">
            <a:normAutofit fontScale="90000"/>
          </a:bodyPr>
          <a:lstStyle/>
          <a:p>
            <a:r>
              <a:rPr lang="en-GB" sz="2200" u="sng" dirty="0"/>
              <a:t>Challenges in Maintaining Independence</a:t>
            </a:r>
            <a:br>
              <a:rPr lang="en-GB" sz="2400" dirty="0"/>
            </a:br>
            <a:r>
              <a:rPr lang="en-GB" sz="2200" b="0" dirty="0"/>
              <a:t>Frailty and reduced mobility can make daily activities more difficult.</a:t>
            </a:r>
            <a:br>
              <a:rPr lang="en-GB" sz="2200" b="0" dirty="0"/>
            </a:br>
            <a:r>
              <a:rPr lang="en-GB" sz="2200" b="0" dirty="0"/>
              <a:t>Falls and fear of falling can reduce confidence and independence.</a:t>
            </a:r>
            <a:br>
              <a:rPr lang="en-GB" sz="2200" b="0" dirty="0"/>
            </a:br>
            <a:r>
              <a:rPr lang="en-GB" sz="2200" b="0" dirty="0"/>
              <a:t>Dementia can affect memory, communication, decision-making and safety.</a:t>
            </a:r>
            <a:br>
              <a:rPr lang="en-GB" sz="2200" b="0" dirty="0"/>
            </a:br>
            <a:r>
              <a:rPr lang="en-GB" sz="2200" b="0" dirty="0"/>
              <a:t>Loneliness and bereavement can affect mental health and wellbeing.</a:t>
            </a:r>
            <a:br>
              <a:rPr lang="en-GB" sz="2200" b="0" dirty="0"/>
            </a:br>
            <a:r>
              <a:rPr lang="en-GB" sz="2200" b="0" dirty="0"/>
              <a:t>Poor housing, poverty and fuel poverty can increase health risks.</a:t>
            </a:r>
            <a:br>
              <a:rPr lang="en-GB" sz="2200" b="0" dirty="0"/>
            </a:br>
            <a:r>
              <a:rPr lang="en-GB" sz="2200" b="0" dirty="0"/>
              <a:t>Digital exclusion can stop older people accessing online services.</a:t>
            </a:r>
            <a:br>
              <a:rPr lang="en-GB" sz="2200" b="0" dirty="0"/>
            </a:br>
            <a:r>
              <a:rPr lang="en-GB" sz="2200" b="0" dirty="0"/>
              <a:t>Unpaid carers may experience stress, exhaustion and lack of support.</a:t>
            </a:r>
            <a:br>
              <a:rPr lang="en-GB" sz="2200" b="0" dirty="0"/>
            </a:br>
            <a:br>
              <a:rPr lang="en-GB" sz="2200" b="0" dirty="0"/>
            </a:br>
            <a:r>
              <a:rPr lang="en-GB" sz="2200" b="0" dirty="0"/>
              <a:t>(Age UK, 2024; Age UK, 2025; Alzheimer’s Society, 2024; NICE, 2025)</a:t>
            </a:r>
            <a:br>
              <a:rPr lang="en-GB" sz="2200" b="0" dirty="0"/>
            </a:br>
            <a:br>
              <a:rPr lang="en-GB" sz="2400" dirty="0"/>
            </a:br>
            <a:br>
              <a:rPr lang="en-GB" sz="2400" dirty="0"/>
            </a:br>
            <a:br>
              <a:rPr lang="en-US" sz="2400" b="1" kern="1200" dirty="0">
                <a:solidFill>
                  <a:schemeClr val="tx1"/>
                </a:solidFill>
                <a:latin typeface="+mj-lt"/>
                <a:ea typeface="+mj-ea"/>
                <a:cs typeface="+mj-cs"/>
              </a:rPr>
            </a:br>
            <a:br>
              <a:rPr lang="en-US" sz="2400" b="1" kern="1200" dirty="0">
                <a:solidFill>
                  <a:schemeClr val="tx1"/>
                </a:solidFill>
                <a:latin typeface="+mj-lt"/>
                <a:ea typeface="+mj-ea"/>
                <a:cs typeface="+mj-cs"/>
              </a:rPr>
            </a:br>
            <a:endParaRPr lang="en-US" sz="2400" b="1" kern="1200" dirty="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9EFCB84A-3E9E-9B2F-3335-2D2E039EE63B}"/>
              </a:ext>
            </a:extLst>
          </p:cNvPr>
          <p:cNvPicPr>
            <a:picLocks noChangeAspect="1"/>
          </p:cNvPicPr>
          <p:nvPr/>
        </p:nvPicPr>
        <p:blipFill>
          <a:blip r:embed="rId4"/>
          <a:srcRect l="21179" r="30549" b="1"/>
          <a:stretch>
            <a:fillRect/>
          </a:stretch>
        </p:blipFill>
        <p:spPr>
          <a:xfrm>
            <a:off x="517869" y="508091"/>
            <a:ext cx="4913665" cy="5837918"/>
          </a:xfrm>
          <a:prstGeom prst="rect">
            <a:avLst/>
          </a:prstGeom>
        </p:spPr>
      </p:pic>
      <p:sp>
        <p:nvSpPr>
          <p:cNvPr id="62" name="Freeform: Shape 61">
            <a:extLst>
              <a:ext uri="{FF2B5EF4-FFF2-40B4-BE49-F238E27FC236}">
                <a16:creationId xmlns:a16="http://schemas.microsoft.com/office/drawing/2014/main" id="{834261E1-FC81-F0A3-CF3D-F7D8322AE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36E6F197-7A06-E108-21DF-4EF19B64E858}"/>
              </a:ext>
            </a:extLst>
          </p:cNvPr>
          <p:cNvSpPr>
            <a:spLocks noGrp="1"/>
          </p:cNvSpPr>
          <p:nvPr>
            <p:ph type="subTitle" idx="1"/>
          </p:nvPr>
        </p:nvSpPr>
        <p:spPr>
          <a:xfrm>
            <a:off x="5431536" y="2578608"/>
            <a:ext cx="6236208" cy="3767328"/>
          </a:xfrm>
        </p:spPr>
        <p:txBody>
          <a:bodyPr vert="horz" lIns="91440" tIns="45720" rIns="91440" bIns="45720" rtlCol="0">
            <a:normAutofit/>
          </a:bodyPr>
          <a:lstStyle/>
          <a:p>
            <a:pPr>
              <a:lnSpc>
                <a:spcPct val="100000"/>
              </a:lnSpc>
            </a:pPr>
            <a:br>
              <a:rPr lang="en-US" sz="1700" dirty="0"/>
            </a:br>
            <a:endParaRPr lang="en-US" sz="1700" dirty="0"/>
          </a:p>
        </p:txBody>
      </p:sp>
      <p:pic>
        <p:nvPicPr>
          <p:cNvPr id="5" name="Recorded Sound">
            <a:hlinkClick r:id="" action="ppaction://media"/>
            <a:extLst>
              <a:ext uri="{FF2B5EF4-FFF2-40B4-BE49-F238E27FC236}">
                <a16:creationId xmlns:a16="http://schemas.microsoft.com/office/drawing/2014/main" id="{CC71DDA4-8FBD-1D83-742C-2045BAC9DC6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797664179"/>
      </p:ext>
    </p:extLst>
  </p:cSld>
  <p:clrMapOvr>
    <a:masterClrMapping/>
  </p:clrMapOvr>
  <mc:AlternateContent xmlns:mc="http://schemas.openxmlformats.org/markup-compatibility/2006">
    <mc:Choice xmlns:p14="http://schemas.microsoft.com/office/powerpoint/2010/main" Requires="p14">
      <p:transition spd="slow" p14:dur="2000" advTm="94390"/>
    </mc:Choice>
    <mc:Fallback>
      <p:transition spd="slow" advTm="943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39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E1559A-E599-2CD4-4238-D7A1E75689D7}"/>
            </a:ext>
          </a:extLst>
        </p:cNvPr>
        <p:cNvGrpSpPr/>
        <p:nvPr/>
      </p:nvGrpSpPr>
      <p:grpSpPr>
        <a:xfrm>
          <a:off x="0" y="0"/>
          <a:ext cx="0" cy="0"/>
          <a:chOff x="0" y="0"/>
          <a:chExt cx="0" cy="0"/>
        </a:xfrm>
      </p:grpSpPr>
      <p:sp>
        <p:nvSpPr>
          <p:cNvPr id="55" name="Freeform: Shape 57">
            <a:extLst>
              <a:ext uri="{FF2B5EF4-FFF2-40B4-BE49-F238E27FC236}">
                <a16:creationId xmlns:a16="http://schemas.microsoft.com/office/drawing/2014/main" id="{57DCBEC2-1E0C-B305-4C98-494DE11C5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0" name="Rectangle 59">
            <a:extLst>
              <a:ext uri="{FF2B5EF4-FFF2-40B4-BE49-F238E27FC236}">
                <a16:creationId xmlns:a16="http://schemas.microsoft.com/office/drawing/2014/main" id="{11D19933-ACBC-CA0B-1219-AD17714A4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EF567C-60D0-6682-8C85-CBF83845A578}"/>
              </a:ext>
            </a:extLst>
          </p:cNvPr>
          <p:cNvSpPr>
            <a:spLocks noGrp="1"/>
          </p:cNvSpPr>
          <p:nvPr>
            <p:ph type="ctrTitle"/>
          </p:nvPr>
        </p:nvSpPr>
        <p:spPr>
          <a:xfrm>
            <a:off x="5431536" y="978408"/>
            <a:ext cx="6236208" cy="1463040"/>
          </a:xfrm>
        </p:spPr>
        <p:txBody>
          <a:bodyPr vert="horz" lIns="91440" tIns="45720" rIns="91440" bIns="45720" rtlCol="0" anchor="t">
            <a:normAutofit fontScale="90000"/>
          </a:bodyPr>
          <a:lstStyle/>
          <a:p>
            <a:r>
              <a:rPr lang="en-GB" sz="2200" u="sng" dirty="0"/>
              <a:t>Inequalities and Barriers to Access</a:t>
            </a:r>
            <a:br>
              <a:rPr lang="en-GB" sz="2400" dirty="0"/>
            </a:br>
            <a:r>
              <a:rPr lang="en-GB" sz="2200" b="0" dirty="0"/>
              <a:t>Older people’s experiences are affected by income, ethnicity, disability, housing and location.</a:t>
            </a:r>
            <a:br>
              <a:rPr lang="en-GB" sz="2200" b="0" dirty="0"/>
            </a:br>
            <a:r>
              <a:rPr lang="en-GB" sz="2200" b="0" dirty="0"/>
              <a:t>Rural older people may struggle with transport and access to services.</a:t>
            </a:r>
            <a:br>
              <a:rPr lang="en-GB" sz="2200" b="0" dirty="0"/>
            </a:br>
            <a:r>
              <a:rPr lang="en-GB" sz="2200" b="0" dirty="0"/>
              <a:t>Some older people from minority ethnic communities may face language or cultural barriers.</a:t>
            </a:r>
            <a:br>
              <a:rPr lang="en-GB" sz="2200" b="0" dirty="0"/>
            </a:br>
            <a:r>
              <a:rPr lang="en-GB" sz="2200" b="0" dirty="0"/>
              <a:t>Disabled older people may have more complex care and support needs.</a:t>
            </a:r>
            <a:br>
              <a:rPr lang="en-GB" sz="2200" b="0" dirty="0"/>
            </a:br>
            <a:r>
              <a:rPr lang="en-GB" sz="2200" b="0" dirty="0"/>
              <a:t>Digital-first services may exclude people without internet access, confidence or digital skills.</a:t>
            </a:r>
            <a:br>
              <a:rPr lang="en-GB" sz="2200" b="0" dirty="0"/>
            </a:br>
            <a:r>
              <a:rPr lang="en-GB" sz="2200" b="0" dirty="0"/>
              <a:t>Services must remain accessible through face-to-face, telephone and community-based support.</a:t>
            </a:r>
            <a:br>
              <a:rPr lang="en-GB" sz="2200" b="0" dirty="0"/>
            </a:br>
            <a:br>
              <a:rPr lang="en-GB" sz="2400" b="0" dirty="0"/>
            </a:br>
            <a:r>
              <a:rPr lang="en-GB" sz="2400" b="0" dirty="0"/>
              <a:t>(</a:t>
            </a:r>
            <a:r>
              <a:rPr lang="en-GB" sz="2200" b="0" dirty="0"/>
              <a:t>Marmot et al., 2020; CQC, 2025; The King’s Fund, 2025; Age UK, 2024)</a:t>
            </a:r>
            <a:br>
              <a:rPr lang="en-GB" sz="2400" b="0" dirty="0"/>
            </a:br>
            <a:br>
              <a:rPr lang="en-US" sz="2400" b="1" kern="1200" dirty="0">
                <a:solidFill>
                  <a:schemeClr val="tx1"/>
                </a:solidFill>
                <a:latin typeface="+mj-lt"/>
                <a:ea typeface="+mj-ea"/>
                <a:cs typeface="+mj-cs"/>
              </a:rPr>
            </a:br>
            <a:br>
              <a:rPr lang="en-US" sz="2400" b="1" kern="1200" dirty="0">
                <a:solidFill>
                  <a:schemeClr val="tx1"/>
                </a:solidFill>
                <a:latin typeface="+mj-lt"/>
                <a:ea typeface="+mj-ea"/>
                <a:cs typeface="+mj-cs"/>
              </a:rPr>
            </a:br>
            <a:endParaRPr lang="en-US" sz="2400" b="1" kern="1200" dirty="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459A8015-088F-A2F9-B086-F0B7E0D631FA}"/>
              </a:ext>
            </a:extLst>
          </p:cNvPr>
          <p:cNvPicPr>
            <a:picLocks noChangeAspect="1"/>
          </p:cNvPicPr>
          <p:nvPr/>
        </p:nvPicPr>
        <p:blipFill>
          <a:blip r:embed="rId4"/>
          <a:srcRect l="21179" r="30549" b="1"/>
          <a:stretch>
            <a:fillRect/>
          </a:stretch>
        </p:blipFill>
        <p:spPr>
          <a:xfrm>
            <a:off x="517869" y="508091"/>
            <a:ext cx="4816131" cy="5837918"/>
          </a:xfrm>
          <a:prstGeom prst="rect">
            <a:avLst/>
          </a:prstGeom>
        </p:spPr>
      </p:pic>
      <p:sp>
        <p:nvSpPr>
          <p:cNvPr id="62" name="Freeform: Shape 61">
            <a:extLst>
              <a:ext uri="{FF2B5EF4-FFF2-40B4-BE49-F238E27FC236}">
                <a16:creationId xmlns:a16="http://schemas.microsoft.com/office/drawing/2014/main" id="{07DFCBB0-EE57-AF1D-2840-AC7A6C71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E6FE30DF-05C9-39A5-1388-AE7AF12DF022}"/>
              </a:ext>
            </a:extLst>
          </p:cNvPr>
          <p:cNvSpPr>
            <a:spLocks noGrp="1"/>
          </p:cNvSpPr>
          <p:nvPr>
            <p:ph type="subTitle" idx="1"/>
          </p:nvPr>
        </p:nvSpPr>
        <p:spPr>
          <a:xfrm>
            <a:off x="5431536" y="2578608"/>
            <a:ext cx="6236208" cy="3767328"/>
          </a:xfrm>
        </p:spPr>
        <p:txBody>
          <a:bodyPr vert="horz" lIns="91440" tIns="45720" rIns="91440" bIns="45720" rtlCol="0">
            <a:normAutofit/>
          </a:bodyPr>
          <a:lstStyle/>
          <a:p>
            <a:pPr>
              <a:lnSpc>
                <a:spcPct val="100000"/>
              </a:lnSpc>
            </a:pPr>
            <a:br>
              <a:rPr lang="en-US" sz="1700" dirty="0"/>
            </a:br>
            <a:endParaRPr lang="en-US" sz="1700" dirty="0"/>
          </a:p>
        </p:txBody>
      </p:sp>
      <p:pic>
        <p:nvPicPr>
          <p:cNvPr id="5" name="Recorded Sound">
            <a:hlinkClick r:id="" action="ppaction://media"/>
            <a:extLst>
              <a:ext uri="{FF2B5EF4-FFF2-40B4-BE49-F238E27FC236}">
                <a16:creationId xmlns:a16="http://schemas.microsoft.com/office/drawing/2014/main" id="{C95ACD92-A856-766F-18BB-268A12F1004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599676927"/>
      </p:ext>
    </p:extLst>
  </p:cSld>
  <p:clrMapOvr>
    <a:masterClrMapping/>
  </p:clrMapOvr>
  <mc:AlternateContent xmlns:mc="http://schemas.openxmlformats.org/markup-compatibility/2006">
    <mc:Choice xmlns:p14="http://schemas.microsoft.com/office/powerpoint/2010/main" Requires="p14">
      <p:transition spd="slow" p14:dur="2000" advTm="115612"/>
    </mc:Choice>
    <mc:Fallback>
      <p:transition spd="slow" advTm="1156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561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A997A4C-8A91-23A8-3352-9CD0382B01C6}"/>
            </a:ext>
          </a:extLst>
        </p:cNvPr>
        <p:cNvGrpSpPr/>
        <p:nvPr/>
      </p:nvGrpSpPr>
      <p:grpSpPr>
        <a:xfrm>
          <a:off x="0" y="0"/>
          <a:ext cx="0" cy="0"/>
          <a:chOff x="0" y="0"/>
          <a:chExt cx="0" cy="0"/>
        </a:xfrm>
      </p:grpSpPr>
      <p:sp>
        <p:nvSpPr>
          <p:cNvPr id="55" name="Freeform: Shape 57">
            <a:extLst>
              <a:ext uri="{FF2B5EF4-FFF2-40B4-BE49-F238E27FC236}">
                <a16:creationId xmlns:a16="http://schemas.microsoft.com/office/drawing/2014/main" id="{68A73D9A-1D8A-89F5-6F34-5E21C1176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0" name="Rectangle 59">
            <a:extLst>
              <a:ext uri="{FF2B5EF4-FFF2-40B4-BE49-F238E27FC236}">
                <a16:creationId xmlns:a16="http://schemas.microsoft.com/office/drawing/2014/main" id="{22487CDE-9B3F-9D59-27B6-BC5D5E384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4ED300-4F20-518B-6A07-E67A643C10B3}"/>
              </a:ext>
            </a:extLst>
          </p:cNvPr>
          <p:cNvSpPr>
            <a:spLocks noGrp="1"/>
          </p:cNvSpPr>
          <p:nvPr>
            <p:ph type="ctrTitle"/>
          </p:nvPr>
        </p:nvSpPr>
        <p:spPr>
          <a:xfrm>
            <a:off x="5431536" y="978408"/>
            <a:ext cx="6236208" cy="1463040"/>
          </a:xfrm>
        </p:spPr>
        <p:txBody>
          <a:bodyPr vert="horz" lIns="91440" tIns="45720" rIns="91440" bIns="45720" rtlCol="0" anchor="t">
            <a:normAutofit fontScale="90000"/>
          </a:bodyPr>
          <a:lstStyle/>
          <a:p>
            <a:r>
              <a:rPr lang="en-GB" sz="2200" u="sng" dirty="0"/>
              <a:t>Recommendations for Improvement</a:t>
            </a:r>
            <a:br>
              <a:rPr lang="en-GB" sz="2400" dirty="0"/>
            </a:br>
            <a:r>
              <a:rPr lang="en-GB" sz="2200" b="0" dirty="0"/>
              <a:t>Improve early intervention and prevention for frailty, falls, loneliness and unmet care needs.</a:t>
            </a:r>
            <a:br>
              <a:rPr lang="en-GB" sz="2200" b="0" dirty="0"/>
            </a:br>
            <a:r>
              <a:rPr lang="en-GB" sz="2200" b="0" dirty="0"/>
              <a:t>Increase funding and staffing in adult social care.</a:t>
            </a:r>
            <a:br>
              <a:rPr lang="en-GB" sz="2200" b="0" dirty="0"/>
            </a:br>
            <a:r>
              <a:rPr lang="en-GB" sz="2200" b="0" dirty="0"/>
              <a:t>Expand reablement, occupational therapy, falls prevention and home adaptation services.</a:t>
            </a:r>
            <a:br>
              <a:rPr lang="en-GB" sz="2200" b="0" dirty="0"/>
            </a:br>
            <a:r>
              <a:rPr lang="en-GB" sz="2200" b="0" dirty="0"/>
              <a:t>Improve digital inclusion through training, support and affordable access.</a:t>
            </a:r>
            <a:br>
              <a:rPr lang="en-GB" sz="2200" b="0" dirty="0"/>
            </a:br>
            <a:r>
              <a:rPr lang="en-GB" sz="2200" b="0" dirty="0"/>
              <a:t>Keep non-digital access for older people who cannot use online services.</a:t>
            </a:r>
            <a:br>
              <a:rPr lang="en-GB" sz="2200" b="0" dirty="0"/>
            </a:br>
            <a:r>
              <a:rPr lang="en-GB" sz="2200" b="0" dirty="0"/>
              <a:t>Strengthen partnership working between NHS, social care, voluntary services and families.</a:t>
            </a:r>
            <a:br>
              <a:rPr lang="en-GB" sz="2200" b="0" dirty="0"/>
            </a:br>
            <a:r>
              <a:rPr lang="en-GB" sz="2200" b="0" dirty="0"/>
              <a:t>Involve older people in planning and designing services.</a:t>
            </a:r>
            <a:br>
              <a:rPr lang="en-GB" sz="2200" b="0" dirty="0"/>
            </a:br>
            <a:br>
              <a:rPr lang="en-GB" sz="2200" b="0" dirty="0"/>
            </a:br>
            <a:r>
              <a:rPr lang="en-GB" sz="2200" b="0" dirty="0"/>
              <a:t>(NICE, 2015; NICE, 2025; DHSC, 2025; WHO, 2020; The King’s Fund, 2025)</a:t>
            </a:r>
            <a:br>
              <a:rPr lang="en-GB" sz="2200" b="0" dirty="0"/>
            </a:br>
            <a:br>
              <a:rPr lang="en-GB" sz="2400" dirty="0"/>
            </a:br>
            <a:br>
              <a:rPr lang="en-GB" sz="2400" dirty="0"/>
            </a:br>
            <a:br>
              <a:rPr lang="en-US" sz="2400" b="1" kern="1200" dirty="0">
                <a:solidFill>
                  <a:schemeClr val="tx1"/>
                </a:solidFill>
                <a:latin typeface="+mj-lt"/>
                <a:ea typeface="+mj-ea"/>
                <a:cs typeface="+mj-cs"/>
              </a:rPr>
            </a:br>
            <a:br>
              <a:rPr lang="en-US" sz="2400" b="1" kern="1200" dirty="0">
                <a:solidFill>
                  <a:schemeClr val="tx1"/>
                </a:solidFill>
                <a:latin typeface="+mj-lt"/>
                <a:ea typeface="+mj-ea"/>
                <a:cs typeface="+mj-cs"/>
              </a:rPr>
            </a:br>
            <a:endParaRPr lang="en-US" sz="2400" b="1" kern="1200" dirty="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BA83D037-9838-6E66-53CB-1ABAAD51D295}"/>
              </a:ext>
            </a:extLst>
          </p:cNvPr>
          <p:cNvPicPr>
            <a:picLocks noChangeAspect="1"/>
          </p:cNvPicPr>
          <p:nvPr/>
        </p:nvPicPr>
        <p:blipFill>
          <a:blip r:embed="rId4"/>
          <a:srcRect l="21179" r="30549" b="1"/>
          <a:stretch>
            <a:fillRect/>
          </a:stretch>
        </p:blipFill>
        <p:spPr>
          <a:xfrm>
            <a:off x="517869" y="508091"/>
            <a:ext cx="4221911" cy="5837918"/>
          </a:xfrm>
          <a:prstGeom prst="rect">
            <a:avLst/>
          </a:prstGeom>
        </p:spPr>
      </p:pic>
      <p:sp>
        <p:nvSpPr>
          <p:cNvPr id="62" name="Freeform: Shape 61">
            <a:extLst>
              <a:ext uri="{FF2B5EF4-FFF2-40B4-BE49-F238E27FC236}">
                <a16:creationId xmlns:a16="http://schemas.microsoft.com/office/drawing/2014/main" id="{6FDFF17C-C344-CECE-D89C-8E2851CA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ADA2ACD1-6A89-4B10-32F8-66A4740A0B88}"/>
              </a:ext>
            </a:extLst>
          </p:cNvPr>
          <p:cNvSpPr>
            <a:spLocks noGrp="1"/>
          </p:cNvSpPr>
          <p:nvPr>
            <p:ph type="subTitle" idx="1"/>
          </p:nvPr>
        </p:nvSpPr>
        <p:spPr>
          <a:xfrm>
            <a:off x="5431536" y="2578608"/>
            <a:ext cx="6236208" cy="3767328"/>
          </a:xfrm>
        </p:spPr>
        <p:txBody>
          <a:bodyPr vert="horz" lIns="91440" tIns="45720" rIns="91440" bIns="45720" rtlCol="0">
            <a:normAutofit/>
          </a:bodyPr>
          <a:lstStyle/>
          <a:p>
            <a:pPr>
              <a:lnSpc>
                <a:spcPct val="100000"/>
              </a:lnSpc>
            </a:pPr>
            <a:br>
              <a:rPr lang="en-US" sz="1700" dirty="0"/>
            </a:br>
            <a:endParaRPr lang="en-US" sz="1700" dirty="0"/>
          </a:p>
        </p:txBody>
      </p:sp>
      <p:pic>
        <p:nvPicPr>
          <p:cNvPr id="6" name="Recorded Sound">
            <a:hlinkClick r:id="" action="ppaction://media"/>
            <a:extLst>
              <a:ext uri="{FF2B5EF4-FFF2-40B4-BE49-F238E27FC236}">
                <a16:creationId xmlns:a16="http://schemas.microsoft.com/office/drawing/2014/main" id="{2C316DB1-E307-8849-D677-161415F614A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59397028"/>
      </p:ext>
    </p:extLst>
  </p:cSld>
  <p:clrMapOvr>
    <a:masterClrMapping/>
  </p:clrMapOvr>
  <mc:AlternateContent xmlns:mc="http://schemas.openxmlformats.org/markup-compatibility/2006">
    <mc:Choice xmlns:p14="http://schemas.microsoft.com/office/powerpoint/2010/main" Requires="p14">
      <p:transition spd="slow" p14:dur="2000" advTm="114786"/>
    </mc:Choice>
    <mc:Fallback>
      <p:transition spd="slow" advTm="1147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01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C81F03-FFB2-C50C-27CE-643BF29AAD2A}"/>
            </a:ext>
          </a:extLst>
        </p:cNvPr>
        <p:cNvGrpSpPr/>
        <p:nvPr/>
      </p:nvGrpSpPr>
      <p:grpSpPr>
        <a:xfrm>
          <a:off x="0" y="0"/>
          <a:ext cx="0" cy="0"/>
          <a:chOff x="0" y="0"/>
          <a:chExt cx="0" cy="0"/>
        </a:xfrm>
      </p:grpSpPr>
      <p:sp>
        <p:nvSpPr>
          <p:cNvPr id="55" name="Freeform: Shape 57">
            <a:extLst>
              <a:ext uri="{FF2B5EF4-FFF2-40B4-BE49-F238E27FC236}">
                <a16:creationId xmlns:a16="http://schemas.microsoft.com/office/drawing/2014/main" id="{AF34172E-86C7-8B64-13EC-4C786A6A76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0" name="Rectangle 59">
            <a:extLst>
              <a:ext uri="{FF2B5EF4-FFF2-40B4-BE49-F238E27FC236}">
                <a16:creationId xmlns:a16="http://schemas.microsoft.com/office/drawing/2014/main" id="{73A2884E-695B-4807-1E71-36C1BBCCF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735A88-05A5-C3B5-B516-F8F52D2DFE5E}"/>
              </a:ext>
            </a:extLst>
          </p:cNvPr>
          <p:cNvSpPr>
            <a:spLocks noGrp="1"/>
          </p:cNvSpPr>
          <p:nvPr>
            <p:ph type="ctrTitle"/>
          </p:nvPr>
        </p:nvSpPr>
        <p:spPr>
          <a:xfrm>
            <a:off x="5431536" y="978408"/>
            <a:ext cx="6236208" cy="1463040"/>
          </a:xfrm>
        </p:spPr>
        <p:txBody>
          <a:bodyPr vert="horz" lIns="91440" tIns="45720" rIns="91440" bIns="45720" rtlCol="0" anchor="t">
            <a:normAutofit fontScale="90000"/>
          </a:bodyPr>
          <a:lstStyle/>
          <a:p>
            <a:r>
              <a:rPr lang="en-GB" sz="2200" u="sng" dirty="0"/>
              <a:t>Conclusion</a:t>
            </a:r>
            <a:br>
              <a:rPr lang="en-GB" sz="2400" dirty="0"/>
            </a:br>
            <a:r>
              <a:rPr lang="en-GB" sz="2200" b="0" dirty="0"/>
              <a:t>Older people need holistic, person-centred and empowering support.</a:t>
            </a:r>
            <a:br>
              <a:rPr lang="en-GB" sz="2200" b="0" dirty="0"/>
            </a:br>
            <a:r>
              <a:rPr lang="en-GB" sz="2200" b="0" dirty="0"/>
              <a:t>Care should protect dignity, choice, safety, independence and quality of life.</a:t>
            </a:r>
            <a:br>
              <a:rPr lang="en-GB" sz="2200" b="0" dirty="0"/>
            </a:br>
            <a:r>
              <a:rPr lang="en-GB" sz="2200" b="0" dirty="0"/>
              <a:t>Current UK services provide valuable support but face challenges with funding, staffing and access.</a:t>
            </a:r>
            <a:br>
              <a:rPr lang="en-GB" sz="2200" b="0" dirty="0"/>
            </a:br>
            <a:r>
              <a:rPr lang="en-GB" sz="2200" b="0" dirty="0"/>
              <a:t>Technology can improve safety and independence, but it must be inclusive.</a:t>
            </a:r>
            <a:br>
              <a:rPr lang="en-GB" sz="2200" b="0" dirty="0"/>
            </a:br>
            <a:r>
              <a:rPr lang="en-GB" sz="2200" b="0" dirty="0"/>
              <a:t>Older people should be treated as active decision-makers, not passive recipients of care.</a:t>
            </a:r>
            <a:br>
              <a:rPr lang="en-GB" sz="2200" b="0" dirty="0"/>
            </a:br>
            <a:r>
              <a:rPr lang="en-GB" sz="2200" b="0" dirty="0"/>
              <a:t>Services should focus on prevention, partnership working and maintaining functional ability.</a:t>
            </a:r>
            <a:br>
              <a:rPr lang="en-GB" sz="2200" b="0" dirty="0"/>
            </a:br>
            <a:br>
              <a:rPr lang="en-GB" sz="2200" b="0" dirty="0"/>
            </a:br>
            <a:r>
              <a:rPr lang="en-GB" sz="2200" b="0" dirty="0"/>
              <a:t>(WHO, 2020; Care Act 2014; NICE, 2015; Age UK, 2025)</a:t>
            </a:r>
            <a:br>
              <a:rPr lang="en-GB" sz="2200" b="0" dirty="0"/>
            </a:br>
            <a:br>
              <a:rPr lang="en-GB" sz="2200" b="0" dirty="0"/>
            </a:br>
            <a:br>
              <a:rPr lang="en-GB" sz="2400" dirty="0"/>
            </a:br>
            <a:br>
              <a:rPr lang="en-US" sz="2400" b="1" kern="1200" dirty="0">
                <a:solidFill>
                  <a:schemeClr val="tx1"/>
                </a:solidFill>
                <a:latin typeface="+mj-lt"/>
                <a:ea typeface="+mj-ea"/>
                <a:cs typeface="+mj-cs"/>
              </a:rPr>
            </a:br>
            <a:br>
              <a:rPr lang="en-US" sz="2400" b="1" kern="1200" dirty="0">
                <a:solidFill>
                  <a:schemeClr val="tx1"/>
                </a:solidFill>
                <a:latin typeface="+mj-lt"/>
                <a:ea typeface="+mj-ea"/>
                <a:cs typeface="+mj-cs"/>
              </a:rPr>
            </a:br>
            <a:endParaRPr lang="en-US" sz="2400" b="1" kern="1200" dirty="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66EF131E-15B0-C6D4-D59A-00A0C48D1D58}"/>
              </a:ext>
            </a:extLst>
          </p:cNvPr>
          <p:cNvPicPr>
            <a:picLocks noChangeAspect="1"/>
          </p:cNvPicPr>
          <p:nvPr/>
        </p:nvPicPr>
        <p:blipFill>
          <a:blip r:embed="rId4"/>
          <a:srcRect l="21179" r="30549" b="1"/>
          <a:stretch>
            <a:fillRect/>
          </a:stretch>
        </p:blipFill>
        <p:spPr>
          <a:xfrm>
            <a:off x="517869" y="508091"/>
            <a:ext cx="4913665" cy="5837918"/>
          </a:xfrm>
          <a:prstGeom prst="rect">
            <a:avLst/>
          </a:prstGeom>
        </p:spPr>
      </p:pic>
      <p:sp>
        <p:nvSpPr>
          <p:cNvPr id="62" name="Freeform: Shape 61">
            <a:extLst>
              <a:ext uri="{FF2B5EF4-FFF2-40B4-BE49-F238E27FC236}">
                <a16:creationId xmlns:a16="http://schemas.microsoft.com/office/drawing/2014/main" id="{7BB45849-0E9B-01A3-D1AB-289239036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520413B3-658C-7571-3C1F-E43D02E91F2E}"/>
              </a:ext>
            </a:extLst>
          </p:cNvPr>
          <p:cNvSpPr>
            <a:spLocks noGrp="1"/>
          </p:cNvSpPr>
          <p:nvPr>
            <p:ph type="subTitle" idx="1"/>
          </p:nvPr>
        </p:nvSpPr>
        <p:spPr>
          <a:xfrm>
            <a:off x="5431536" y="2578608"/>
            <a:ext cx="6236208" cy="3767328"/>
          </a:xfrm>
        </p:spPr>
        <p:txBody>
          <a:bodyPr vert="horz" lIns="91440" tIns="45720" rIns="91440" bIns="45720" rtlCol="0">
            <a:normAutofit/>
          </a:bodyPr>
          <a:lstStyle/>
          <a:p>
            <a:pPr>
              <a:lnSpc>
                <a:spcPct val="100000"/>
              </a:lnSpc>
            </a:pPr>
            <a:br>
              <a:rPr lang="en-US" sz="1700" dirty="0"/>
            </a:br>
            <a:endParaRPr lang="en-US" sz="1700" dirty="0"/>
          </a:p>
        </p:txBody>
      </p:sp>
      <p:pic>
        <p:nvPicPr>
          <p:cNvPr id="6" name="Recorded Sound">
            <a:hlinkClick r:id="" action="ppaction://media"/>
            <a:extLst>
              <a:ext uri="{FF2B5EF4-FFF2-40B4-BE49-F238E27FC236}">
                <a16:creationId xmlns:a16="http://schemas.microsoft.com/office/drawing/2014/main" id="{4C44BC73-EB18-8487-A3D7-62C25029A2B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338275858"/>
      </p:ext>
    </p:extLst>
  </p:cSld>
  <p:clrMapOvr>
    <a:masterClrMapping/>
  </p:clrMapOvr>
  <mc:AlternateContent xmlns:mc="http://schemas.openxmlformats.org/markup-compatibility/2006">
    <mc:Choice xmlns:p14="http://schemas.microsoft.com/office/powerpoint/2010/main" Requires="p14">
      <p:transition spd="slow" p14:dur="2000" advTm="108875"/>
    </mc:Choice>
    <mc:Fallback>
      <p:transition spd="slow" advTm="108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15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5D1E4-32DE-7F21-9B4A-A170B2EA6A43}"/>
              </a:ext>
            </a:extLst>
          </p:cNvPr>
          <p:cNvSpPr>
            <a:spLocks noGrp="1"/>
          </p:cNvSpPr>
          <p:nvPr>
            <p:ph type="title"/>
          </p:nvPr>
        </p:nvSpPr>
        <p:spPr/>
        <p:txBody>
          <a:bodyPr>
            <a:noAutofit/>
          </a:bodyPr>
          <a:lstStyle/>
          <a:p>
            <a:r>
              <a:rPr lang="en-GB" sz="1200" u="sng" dirty="0"/>
              <a:t>References</a:t>
            </a:r>
            <a:br>
              <a:rPr lang="en-GB" sz="1200" b="0" dirty="0"/>
            </a:br>
            <a:r>
              <a:rPr lang="en-GB" sz="1200" b="0" dirty="0"/>
              <a:t>Age UK (2024) </a:t>
            </a:r>
            <a:r>
              <a:rPr lang="en-GB" sz="1200" b="0" i="1" dirty="0"/>
              <a:t>Offline and overlooked: How digital exclusion impacts older people</a:t>
            </a:r>
            <a:r>
              <a:rPr lang="en-GB" sz="1200" b="0" dirty="0"/>
              <a:t>. London: Age UK. Available at: </a:t>
            </a:r>
            <a:r>
              <a:rPr lang="en-GB" sz="1200" b="0" dirty="0">
                <a:hlinkClick r:id="rId2"/>
              </a:rPr>
              <a:t>https://www.ageuk.org.uk/</a:t>
            </a:r>
            <a:r>
              <a:rPr lang="en-GB" sz="1200" b="0" dirty="0"/>
              <a:t> (Accessed: 22 June 2026).</a:t>
            </a:r>
            <a:br>
              <a:rPr lang="en-GB" sz="1200" b="0" dirty="0"/>
            </a:br>
            <a:r>
              <a:rPr lang="en-GB" sz="1200" b="0" dirty="0"/>
              <a:t>Age UK (2025) </a:t>
            </a:r>
            <a:r>
              <a:rPr lang="en-GB" sz="1200" b="0" i="1" dirty="0"/>
              <a:t>The state of health and care of older people in England 2025</a:t>
            </a:r>
            <a:r>
              <a:rPr lang="en-GB" sz="1200" b="0" dirty="0"/>
              <a:t>. London: Age UK. Available at: </a:t>
            </a:r>
            <a:r>
              <a:rPr lang="en-GB" sz="1200" b="0" dirty="0">
                <a:hlinkClick r:id="rId2"/>
              </a:rPr>
              <a:t>https://www.ageuk.org.uk/</a:t>
            </a:r>
            <a:r>
              <a:rPr lang="en-GB" sz="1200" b="0" dirty="0"/>
              <a:t> (Accessed: 22 June 2026).</a:t>
            </a:r>
            <a:br>
              <a:rPr lang="en-GB" sz="1200" b="0" dirty="0"/>
            </a:br>
            <a:r>
              <a:rPr lang="en-GB" sz="1200" b="0" dirty="0"/>
              <a:t>Alzheimer’s Society (2024) </a:t>
            </a:r>
            <a:r>
              <a:rPr lang="en-GB" sz="1200" b="0" i="1" dirty="0"/>
              <a:t>Facts for the media about dementia</a:t>
            </a:r>
            <a:r>
              <a:rPr lang="en-GB" sz="1200" b="0" dirty="0"/>
              <a:t>. London: Alzheimer’s Society. Available at: </a:t>
            </a:r>
            <a:r>
              <a:rPr lang="en-GB" sz="1200" b="0" dirty="0">
                <a:hlinkClick r:id="rId3"/>
              </a:rPr>
              <a:t>https://www.alzheimers.org.uk/</a:t>
            </a:r>
            <a:r>
              <a:rPr lang="en-GB" sz="1200" b="0" dirty="0"/>
              <a:t> (Accessed: 22 June 2026).</a:t>
            </a:r>
            <a:br>
              <a:rPr lang="en-GB" sz="1200" b="0" dirty="0"/>
            </a:br>
            <a:r>
              <a:rPr lang="en-GB" sz="1200" b="0" dirty="0"/>
              <a:t>Care Act 2014, c.23. London: The Stationery Office. Available at: </a:t>
            </a:r>
            <a:r>
              <a:rPr lang="en-GB" sz="1200" b="0" dirty="0">
                <a:hlinkClick r:id="rId4"/>
              </a:rPr>
              <a:t>https://www.legislation.gov.uk/ukpga/2014/23/contents</a:t>
            </a:r>
            <a:r>
              <a:rPr lang="en-GB" sz="1200" b="0" dirty="0"/>
              <a:t> (Accessed: 22 June 2026).</a:t>
            </a:r>
            <a:br>
              <a:rPr lang="en-GB" sz="1200" b="0" dirty="0"/>
            </a:br>
            <a:r>
              <a:rPr lang="en-GB" sz="1200" b="0" dirty="0"/>
              <a:t>Care Quality Commission (CQC) (2025) </a:t>
            </a:r>
            <a:r>
              <a:rPr lang="en-GB" sz="1200" b="0" i="1" dirty="0"/>
              <a:t>The state of health care and adult social care in England 2024/25</a:t>
            </a:r>
            <a:r>
              <a:rPr lang="en-GB" sz="1200" b="0" dirty="0"/>
              <a:t>. Newcastle upon Tyne: Care Quality Commission. Available at: </a:t>
            </a:r>
            <a:r>
              <a:rPr lang="en-GB" sz="1200" b="0" dirty="0">
                <a:hlinkClick r:id="rId5"/>
              </a:rPr>
              <a:t>https://www.cqc.org.uk/</a:t>
            </a:r>
            <a:r>
              <a:rPr lang="en-GB" sz="1200" b="0" dirty="0"/>
              <a:t> (Accessed: 22 June 2026).</a:t>
            </a:r>
            <a:br>
              <a:rPr lang="en-GB" sz="1200" b="0" dirty="0"/>
            </a:br>
            <a:r>
              <a:rPr lang="en-GB" sz="1200" b="0" dirty="0"/>
              <a:t>Department of Health and Social Care (DHSC) (2025) </a:t>
            </a:r>
            <a:r>
              <a:rPr lang="en-GB" sz="1200" b="0" i="1" dirty="0"/>
              <a:t>Care and support statutory guidance</a:t>
            </a:r>
            <a:r>
              <a:rPr lang="en-GB" sz="1200" b="0" dirty="0"/>
              <a:t>. London: Department of Health and Social Care. Available at: </a:t>
            </a:r>
            <a:r>
              <a:rPr lang="en-GB" sz="1200" b="0" dirty="0">
                <a:hlinkClick r:id="rId6"/>
              </a:rPr>
              <a:t>https://www.gov.uk/government/publications/care-act-statutory-guidance/care-and-support-statutory-guidance</a:t>
            </a:r>
            <a:r>
              <a:rPr lang="en-GB" sz="1200" b="0" dirty="0"/>
              <a:t> (Accessed: 22 June 2026).</a:t>
            </a:r>
            <a:br>
              <a:rPr lang="en-GB" sz="1200" b="0" dirty="0"/>
            </a:br>
            <a:r>
              <a:rPr lang="en-GB" sz="1200" b="0" dirty="0"/>
              <a:t>Health and Care Act 2022, c.31. London: The Stationery Office. Available at: </a:t>
            </a:r>
            <a:r>
              <a:rPr lang="en-GB" sz="1200" b="0" dirty="0">
                <a:hlinkClick r:id="rId7"/>
              </a:rPr>
              <a:t>https://www.legislation.gov.uk/ukpga/2022/31/contents</a:t>
            </a:r>
            <a:r>
              <a:rPr lang="en-GB" sz="1200" b="0" dirty="0"/>
              <a:t> (Accessed: 22 June 2026).</a:t>
            </a:r>
            <a:br>
              <a:rPr lang="en-GB" sz="1200" b="0" dirty="0"/>
            </a:br>
            <a:r>
              <a:rPr lang="en-GB" sz="1200" b="0" dirty="0"/>
              <a:t>Marmot, M., Allen, J., Boyce, T., Goldblatt, P. and Morrison, J. (2020) </a:t>
            </a:r>
            <a:r>
              <a:rPr lang="en-GB" sz="1200" b="0" i="1" dirty="0"/>
              <a:t>Health equity in England: The Marmot Review 10 years on</a:t>
            </a:r>
            <a:r>
              <a:rPr lang="en-GB" sz="1200" b="0" dirty="0"/>
              <a:t>. London: Institute of Health Equity.</a:t>
            </a:r>
            <a:br>
              <a:rPr lang="en-GB" sz="1200" b="0" dirty="0"/>
            </a:br>
            <a:r>
              <a:rPr lang="en-GB" sz="1200" b="0" dirty="0"/>
              <a:t>Maslow, A.H. (1943) ‘A theory of human motivation’, </a:t>
            </a:r>
            <a:r>
              <a:rPr lang="en-GB" sz="1200" b="0" i="1" dirty="0"/>
              <a:t>Psychological Review</a:t>
            </a:r>
            <a:r>
              <a:rPr lang="en-GB" sz="1200" b="0" dirty="0"/>
              <a:t>, 50(4), pp. 370–396.</a:t>
            </a:r>
            <a:br>
              <a:rPr lang="en-GB" sz="1200" b="0" dirty="0"/>
            </a:br>
            <a:r>
              <a:rPr lang="en-GB" sz="1200" b="0" dirty="0"/>
              <a:t>National Institute for Health and Care Excellence (NICE) (2015) </a:t>
            </a:r>
            <a:r>
              <a:rPr lang="en-GB" sz="1200" b="0" i="1" dirty="0"/>
              <a:t>Older people: Independence and mental wellbeing</a:t>
            </a:r>
            <a:r>
              <a:rPr lang="en-GB" sz="1200" b="0" dirty="0"/>
              <a:t>. NICE Guideline NG32. London: NICE. Available at: </a:t>
            </a:r>
            <a:r>
              <a:rPr lang="en-GB" sz="1200" b="0" dirty="0">
                <a:hlinkClick r:id="rId8"/>
              </a:rPr>
              <a:t>https://www.nice.org.uk/guidance/ng32</a:t>
            </a:r>
            <a:r>
              <a:rPr lang="en-GB" sz="1200" b="0" dirty="0"/>
              <a:t> (Accessed: 22 June 2026).</a:t>
            </a:r>
            <a:br>
              <a:rPr lang="en-GB" sz="1200" b="0" dirty="0"/>
            </a:br>
            <a:r>
              <a:rPr lang="en-GB" sz="1200" b="0" dirty="0"/>
              <a:t>National Institute for Health and Care Excellence (NICE) (2016) </a:t>
            </a:r>
            <a:r>
              <a:rPr lang="en-GB" sz="1200" b="0" i="1" dirty="0"/>
              <a:t>Mental wellbeing and independence for older people</a:t>
            </a:r>
            <a:r>
              <a:rPr lang="en-GB" sz="1200" b="0" dirty="0"/>
              <a:t>. NICE Quality Standard QS137. London: NICE. Available at: </a:t>
            </a:r>
            <a:r>
              <a:rPr lang="en-GB" sz="1200" b="0" dirty="0">
                <a:hlinkClick r:id="rId9"/>
              </a:rPr>
              <a:t>https://www.nice.org.uk/guidance/qs137</a:t>
            </a:r>
            <a:r>
              <a:rPr lang="en-GB" sz="1200" b="0" dirty="0"/>
              <a:t> (Accessed: 22 June 2026).</a:t>
            </a:r>
            <a:br>
              <a:rPr lang="en-GB" sz="1200" b="0" dirty="0"/>
            </a:br>
            <a:r>
              <a:rPr lang="en-GB" sz="1200" b="0" dirty="0"/>
              <a:t>National Institute for Health and Care Excellence (NICE) (2021) </a:t>
            </a:r>
            <a:r>
              <a:rPr lang="en-GB" sz="1200" b="0" i="1" dirty="0"/>
              <a:t>Shared decision making</a:t>
            </a:r>
            <a:r>
              <a:rPr lang="en-GB" sz="1200" b="0" dirty="0"/>
              <a:t>. NICE Guideline NG197. London: NICE. Available at: </a:t>
            </a:r>
            <a:r>
              <a:rPr lang="en-GB" sz="1200" b="0" dirty="0">
                <a:hlinkClick r:id="rId10"/>
              </a:rPr>
              <a:t>https://www.nice.org.uk/guidance/ng197</a:t>
            </a:r>
            <a:r>
              <a:rPr lang="en-GB" sz="1200" b="0" dirty="0"/>
              <a:t> (Accessed: 22 June 2026).</a:t>
            </a:r>
            <a:br>
              <a:rPr lang="en-GB" sz="1200" b="0" dirty="0"/>
            </a:br>
            <a:r>
              <a:rPr lang="en-GB" sz="1200" b="0" dirty="0"/>
              <a:t>National Institute for Health and Care Excellence (NICE) (2025) </a:t>
            </a:r>
            <a:r>
              <a:rPr lang="en-GB" sz="1200" b="0" i="1" dirty="0"/>
              <a:t>Falls: Assessment and prevention in older people and in people 50 and over at higher risk</a:t>
            </a:r>
            <a:r>
              <a:rPr lang="en-GB" sz="1200" b="0" dirty="0"/>
              <a:t>. NICE Guideline NG249. London: NICE. Available at: </a:t>
            </a:r>
            <a:r>
              <a:rPr lang="en-GB" sz="1200" b="0" dirty="0">
                <a:hlinkClick r:id="rId11"/>
              </a:rPr>
              <a:t>https://www.nice.org.uk/guidance/ng249</a:t>
            </a:r>
            <a:r>
              <a:rPr lang="en-GB" sz="1200" b="0" dirty="0"/>
              <a:t> (Accessed: 22 June 2026).</a:t>
            </a:r>
            <a:br>
              <a:rPr lang="en-GB" sz="1200" b="0" dirty="0"/>
            </a:br>
            <a:r>
              <a:rPr lang="en-GB" sz="1200" b="0" dirty="0"/>
              <a:t>NHS Digital (2024) </a:t>
            </a:r>
            <a:r>
              <a:rPr lang="en-GB" sz="1200" b="0" i="1" dirty="0"/>
              <a:t>Primary Care Dementia Data, June 2024</a:t>
            </a:r>
            <a:r>
              <a:rPr lang="en-GB" sz="1200" b="0" dirty="0"/>
              <a:t>. Leeds: NHS Digital. Available at: </a:t>
            </a:r>
            <a:r>
              <a:rPr lang="en-GB" sz="1200" b="0" dirty="0">
                <a:hlinkClick r:id="rId12"/>
              </a:rPr>
              <a:t>https://digital.nhs.uk/data-and-information/publications/statistical/primary-care-dementia-data/june-2024</a:t>
            </a:r>
            <a:r>
              <a:rPr lang="en-GB" sz="1200" b="0" dirty="0"/>
              <a:t> (Accessed: 22 June 2026).</a:t>
            </a:r>
            <a:br>
              <a:rPr lang="en-GB" sz="1200" b="0" dirty="0"/>
            </a:br>
            <a:r>
              <a:rPr lang="en-GB" sz="1200" b="0" dirty="0"/>
              <a:t>NHS England (2023) </a:t>
            </a:r>
            <a:r>
              <a:rPr lang="en-GB" sz="1200" b="0" i="1" dirty="0"/>
              <a:t>Proactive care: Providing care and support for people living at home with moderate or severe frailty</a:t>
            </a:r>
            <a:r>
              <a:rPr lang="en-GB" sz="1200" b="0" dirty="0"/>
              <a:t>. London: NHS England. Available at: </a:t>
            </a:r>
            <a:r>
              <a:rPr lang="en-GB" sz="1200" b="0" dirty="0">
                <a:hlinkClick r:id="rId13"/>
              </a:rPr>
              <a:t>https://www.england.nhs.uk/long-read/proactive-care-providing-care-and-support-for-people-living-at-home-with-moderate-or-severe-frailty/</a:t>
            </a:r>
            <a:r>
              <a:rPr lang="en-GB" sz="1200" b="0" dirty="0"/>
              <a:t> (Accessed: 22 June 2026).</a:t>
            </a:r>
            <a:br>
              <a:rPr lang="en-GB" sz="1200" b="0" dirty="0"/>
            </a:br>
            <a:r>
              <a:rPr lang="en-GB" sz="1200" b="0" dirty="0"/>
              <a:t>NHS England (2024) </a:t>
            </a:r>
            <a:r>
              <a:rPr lang="en-GB" sz="1200" b="0" i="1" dirty="0"/>
              <a:t>Improving care for older people</a:t>
            </a:r>
            <a:r>
              <a:rPr lang="en-GB" sz="1200" b="0" dirty="0"/>
              <a:t>. London: NHS England. Available at: </a:t>
            </a:r>
            <a:r>
              <a:rPr lang="en-GB" sz="1200" b="0" dirty="0">
                <a:hlinkClick r:id="rId14"/>
              </a:rPr>
              <a:t>https://www.england.nhs.uk/ourwork/clinical-policy/older-people/</a:t>
            </a:r>
            <a:r>
              <a:rPr lang="en-GB" sz="1200" b="0" dirty="0"/>
              <a:t> (Accessed: 22 June 2026).</a:t>
            </a:r>
            <a:br>
              <a:rPr lang="en-GB" sz="1200" b="0" dirty="0"/>
            </a:br>
            <a:endParaRPr lang="en-GB" sz="1200" b="0" dirty="0"/>
          </a:p>
        </p:txBody>
      </p:sp>
    </p:spTree>
    <p:extLst>
      <p:ext uri="{BB962C8B-B14F-4D97-AF65-F5344CB8AC3E}">
        <p14:creationId xmlns:p14="http://schemas.microsoft.com/office/powerpoint/2010/main" val="1600646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D27C0-C56F-C1B3-8B87-B53EF9B3205F}"/>
              </a:ext>
            </a:extLst>
          </p:cNvPr>
          <p:cNvSpPr>
            <a:spLocks noGrp="1"/>
          </p:cNvSpPr>
          <p:nvPr>
            <p:ph type="title"/>
          </p:nvPr>
        </p:nvSpPr>
        <p:spPr/>
        <p:txBody>
          <a:bodyPr>
            <a:normAutofit fontScale="90000"/>
          </a:bodyPr>
          <a:lstStyle/>
          <a:p>
            <a:r>
              <a:rPr lang="en-GB" sz="1300" b="0" dirty="0"/>
              <a:t>Office for National Statistics (ONS) (2026) </a:t>
            </a:r>
            <a:r>
              <a:rPr lang="en-GB" sz="1300" b="0" i="1" dirty="0"/>
              <a:t>National population projections: 2024-based</a:t>
            </a:r>
            <a:r>
              <a:rPr lang="en-GB" sz="1300" b="0" dirty="0"/>
              <a:t>. Newport: Office for National Statistics. Available at: </a:t>
            </a:r>
            <a:r>
              <a:rPr lang="en-GB" sz="1300" b="0" dirty="0">
                <a:hlinkClick r:id="rId2"/>
              </a:rPr>
              <a:t>https://www.ons.gov.uk/</a:t>
            </a:r>
            <a:r>
              <a:rPr lang="en-GB" sz="1300" b="0" dirty="0"/>
              <a:t> (Accessed: 22 June 2026).</a:t>
            </a:r>
            <a:br>
              <a:rPr lang="en-GB" sz="1300" b="0" dirty="0"/>
            </a:br>
            <a:r>
              <a:rPr lang="en-GB" sz="1300" b="0" dirty="0"/>
              <a:t>Social Care Institute for Excellence (SCIE) (2022) </a:t>
            </a:r>
            <a:r>
              <a:rPr lang="en-GB" sz="1300" b="0" i="1" dirty="0"/>
              <a:t>Personalised and person-centred care</a:t>
            </a:r>
            <a:r>
              <a:rPr lang="en-GB" sz="1300" b="0" dirty="0"/>
              <a:t>. London: Social Care Institute for Excellence. Available at: </a:t>
            </a:r>
            <a:r>
              <a:rPr lang="en-GB" sz="1300" b="0" dirty="0">
                <a:hlinkClick r:id="rId3"/>
              </a:rPr>
              <a:t>https://www.scie.org.uk/person-centred-care/</a:t>
            </a:r>
            <a:r>
              <a:rPr lang="en-GB" sz="1300" b="0" dirty="0"/>
              <a:t> (Accessed: 22 June 2026).</a:t>
            </a:r>
            <a:br>
              <a:rPr lang="en-GB" sz="1300" b="0" dirty="0"/>
            </a:br>
            <a:r>
              <a:rPr lang="en-GB" sz="1300" b="0" dirty="0"/>
              <a:t>The King’s Fund (2022) </a:t>
            </a:r>
            <a:r>
              <a:rPr lang="en-GB" sz="1300" b="0" i="1" dirty="0"/>
              <a:t>Integrated care systems explained</a:t>
            </a:r>
            <a:r>
              <a:rPr lang="en-GB" sz="1300" b="0" dirty="0"/>
              <a:t>. London: The King’s Fund. Available at: </a:t>
            </a:r>
            <a:r>
              <a:rPr lang="en-GB" sz="1300" b="0" dirty="0">
                <a:hlinkClick r:id="rId4"/>
              </a:rPr>
              <a:t>https://www.kingsfund.org.uk/insight-and-analysis/long-reads/integrated-care-systems-explained</a:t>
            </a:r>
            <a:r>
              <a:rPr lang="en-GB" sz="1300" b="0" dirty="0"/>
              <a:t> (Accessed: 22 June 2026).</a:t>
            </a:r>
            <a:br>
              <a:rPr lang="en-GB" sz="1300" b="0" dirty="0"/>
            </a:br>
            <a:r>
              <a:rPr lang="en-GB" sz="1300" b="0" dirty="0"/>
              <a:t>The King’s Fund (2025) </a:t>
            </a:r>
            <a:r>
              <a:rPr lang="en-GB" sz="1300" b="0" i="1" dirty="0"/>
              <a:t>Key facts and figures about adult social care</a:t>
            </a:r>
            <a:r>
              <a:rPr lang="en-GB" sz="1300" b="0" dirty="0"/>
              <a:t>. London: The King’s Fund. Available at: </a:t>
            </a:r>
            <a:r>
              <a:rPr lang="en-GB" sz="1300" b="0" dirty="0">
                <a:hlinkClick r:id="rId5"/>
              </a:rPr>
              <a:t>https://www.kingsfund.org.uk/insight-and-analysis/data-and-charts/key-facts-figures-adult-social-care</a:t>
            </a:r>
            <a:r>
              <a:rPr lang="en-GB" sz="1300" b="0" dirty="0"/>
              <a:t> (Accessed: 22 June 2026).</a:t>
            </a:r>
            <a:br>
              <a:rPr lang="en-GB" sz="1300" b="0" dirty="0"/>
            </a:br>
            <a:r>
              <a:rPr lang="en-GB" sz="1300" b="0" dirty="0"/>
              <a:t>World Health Organization (WHO) (2002) </a:t>
            </a:r>
            <a:r>
              <a:rPr lang="en-GB" sz="1300" b="0" i="1" dirty="0"/>
              <a:t>Active ageing: A policy framework</a:t>
            </a:r>
            <a:r>
              <a:rPr lang="en-GB" sz="1300" b="0" dirty="0"/>
              <a:t>. Geneva: World Health Organization. Available at: </a:t>
            </a:r>
            <a:r>
              <a:rPr lang="en-GB" sz="1300" b="0" dirty="0">
                <a:hlinkClick r:id="rId6"/>
              </a:rPr>
              <a:t>https://iris.who.int/handle/10665/67215</a:t>
            </a:r>
            <a:r>
              <a:rPr lang="en-GB" sz="1300" b="0" dirty="0"/>
              <a:t> (Accessed: 22 June 2026).</a:t>
            </a:r>
            <a:br>
              <a:rPr lang="en-GB" sz="1300" b="0" dirty="0"/>
            </a:br>
            <a:r>
              <a:rPr lang="en-GB" sz="1300" b="0" dirty="0"/>
              <a:t>World Health Organization (WHO) (2020) </a:t>
            </a:r>
            <a:r>
              <a:rPr lang="en-GB" sz="1300" b="0" i="1" dirty="0"/>
              <a:t>Decade of healthy ageing: Baseline report</a:t>
            </a:r>
            <a:r>
              <a:rPr lang="en-GB" sz="1300" b="0" dirty="0"/>
              <a:t>. Geneva: World Health Organization. Available at: </a:t>
            </a:r>
            <a:r>
              <a:rPr lang="en-GB" sz="1300" b="0" dirty="0">
                <a:hlinkClick r:id="rId7"/>
              </a:rPr>
              <a:t>https://www.who.int/publications/i/item/9789240017900</a:t>
            </a:r>
            <a:r>
              <a:rPr lang="en-GB" sz="1300" b="0" dirty="0"/>
              <a:t> (Accessed: 22 June 2026).</a:t>
            </a:r>
            <a:br>
              <a:rPr lang="en-GB" sz="1200" dirty="0"/>
            </a:br>
            <a:endParaRPr lang="en-GB" sz="1200" b="0" dirty="0"/>
          </a:p>
        </p:txBody>
      </p:sp>
    </p:spTree>
    <p:extLst>
      <p:ext uri="{BB962C8B-B14F-4D97-AF65-F5344CB8AC3E}">
        <p14:creationId xmlns:p14="http://schemas.microsoft.com/office/powerpoint/2010/main" val="3797524112"/>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89ABA28F046F04E92B9341F710745C9" ma:contentTypeVersion="13" ma:contentTypeDescription="Create a new document." ma:contentTypeScope="" ma:versionID="205143da13458ce92a679fe40fe5fac4">
  <xsd:schema xmlns:xsd="http://www.w3.org/2001/XMLSchema" xmlns:xs="http://www.w3.org/2001/XMLSchema" xmlns:p="http://schemas.microsoft.com/office/2006/metadata/properties" xmlns:ns3="a653a6be-78ee-4b80-ae82-fa43b262699b" xmlns:ns4="94f14c45-4680-4fdb-90a1-beddc8a22c58" targetNamespace="http://schemas.microsoft.com/office/2006/metadata/properties" ma:root="true" ma:fieldsID="c5c80ec63b11199cd1a7a18ffd8d2072" ns3:_="" ns4:_="">
    <xsd:import namespace="a653a6be-78ee-4b80-ae82-fa43b262699b"/>
    <xsd:import namespace="94f14c45-4680-4fdb-90a1-beddc8a22c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4:SharedWithUsers" minOccurs="0"/>
                <xsd:element ref="ns4:SharedWithDetails" minOccurs="0"/>
                <xsd:element ref="ns4:SharingHintHash" minOccurs="0"/>
                <xsd:element ref="ns3:_activity"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53a6be-78ee-4b80-ae82-fa43b262699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5"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4f14c45-4680-4fdb-90a1-beddc8a22c5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653a6be-78ee-4b80-ae82-fa43b262699b" xsi:nil="true"/>
  </documentManagement>
</p:properties>
</file>

<file path=customXml/itemProps1.xml><?xml version="1.0" encoding="utf-8"?>
<ds:datastoreItem xmlns:ds="http://schemas.openxmlformats.org/officeDocument/2006/customXml" ds:itemID="{A803F8F1-F008-407A-95A1-236A8FF10E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653a6be-78ee-4b80-ae82-fa43b262699b"/>
    <ds:schemaRef ds:uri="94f14c45-4680-4fdb-90a1-beddc8a22c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A4A601C-E3F2-4E7E-BB51-D037DF9DC967}">
  <ds:schemaRefs>
    <ds:schemaRef ds:uri="http://schemas.microsoft.com/sharepoint/v3/contenttype/forms"/>
  </ds:schemaRefs>
</ds:datastoreItem>
</file>

<file path=customXml/itemProps3.xml><?xml version="1.0" encoding="utf-8"?>
<ds:datastoreItem xmlns:ds="http://schemas.openxmlformats.org/officeDocument/2006/customXml" ds:itemID="{58237D69-A8CD-4C5A-8CCC-D667DBCD0900}">
  <ds:schemaRefs>
    <ds:schemaRef ds:uri="http://schemas.openxmlformats.org/package/2006/metadata/core-properties"/>
    <ds:schemaRef ds:uri="http://purl.org/dc/dcmitype/"/>
    <ds:schemaRef ds:uri="http://purl.org/dc/elements/1.1/"/>
    <ds:schemaRef ds:uri="http://schemas.microsoft.com/office/2006/metadata/properties"/>
    <ds:schemaRef ds:uri="http://purl.org/dc/terms/"/>
    <ds:schemaRef ds:uri="http://schemas.microsoft.com/office/2006/documentManagement/types"/>
    <ds:schemaRef ds:uri="94f14c45-4680-4fdb-90a1-beddc8a22c58"/>
    <ds:schemaRef ds:uri="http://www.w3.org/XML/1998/namespace"/>
    <ds:schemaRef ds:uri="http://schemas.microsoft.com/office/infopath/2007/PartnerControls"/>
    <ds:schemaRef ds:uri="a653a6be-78ee-4b80-ae82-fa43b262699b"/>
  </ds:schemaRefs>
</ds:datastoreItem>
</file>

<file path=docProps/app.xml><?xml version="1.0" encoding="utf-8"?>
<Properties xmlns="http://schemas.openxmlformats.org/officeDocument/2006/extended-properties" xmlns:vt="http://schemas.openxmlformats.org/officeDocument/2006/docPropsVTypes">
  <TotalTime>245</TotalTime>
  <Words>2602</Words>
  <Application>Microsoft Office PowerPoint</Application>
  <PresentationFormat>Widescreen</PresentationFormat>
  <Paragraphs>31</Paragraphs>
  <Slides>16</Slides>
  <Notes>0</Notes>
  <HiddenSlides>0</HiddenSlides>
  <MMClips>14</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Bierstadt</vt:lpstr>
      <vt:lpstr>GestaltVTI</vt:lpstr>
      <vt:lpstr>Evaluating the Care, Empowerment and Support Needs of Older People  </vt:lpstr>
      <vt:lpstr>Introduction The UK population is ageing, meaning more people are living into later life. Older people may have different levels of need depending on their health, home life, income, family support and access to services. Ageing should not only be seen as illness or dependency. Good care should support independence, dignity, choice, safety and quality of life. Healthy ageing means helping people maintain their functional ability and do the things they value.  (ONS, 2026; Age UK, 2025; WHO, 2020)   </vt:lpstr>
      <vt:lpstr>Care Needs of Older People Older people may need support with physical health, mobility and long-term conditions. Common needs include help with falls prevention, personal care, nutrition, medication and continence. Some older people may live with dementia, frailty, arthritis, diabetes, heart disease or respiratory conditions. Mental health support is also important, especially for loneliness, depression, anxiety and bereavement. Safeguarding is needed to protect older people from abuse, neglect and exploitation.  (NICE, 2025; Alzheimer’s Society, 2024; Care Act 2014; CQC, 2025)  </vt:lpstr>
      <vt:lpstr> Empowerment Needs: Choice, Dignity and Control Empowerment means older people are involved in decisions about their own care and daily life. Older people should have choice over routines, meals, clothing, visitors, activities and where possible, living arrangements. Dignity must be protected during personal care, communication and decision-making. Shared decision-making helps older people understand their options and make informed choices. Advocacy may be needed where a person has communication difficulties, dementia or limited family support.  (DHSC, 2025; NICE, 2021; SCIE, 2022)    </vt:lpstr>
      <vt:lpstr>Maintaining Functional Ability and Independence Functional ability means being able to do meaningful daily activities. This includes mobility, self-care, communication, decision-making and social participation. Independence does not mean doing everything alone. The right support can help older people remain independent for longer. Examples include walking aids, home adaptations, reablement, occupational therapy and community support. Care should focus on “doing with” the person, not always “doing for” them.  (WHO, 2020; NICE, 2015; NHS England, 2023)   </vt:lpstr>
      <vt:lpstr>Current UK Services and Provisions Older people may receive support from NHS, social care, local authority and voluntary services. NHS support may include GPs, community nurses, frailty teams, falls clinics and memory services. Adult social care may provide assessments, home care, equipment, adaptations and residential care. Reablement helps older people regain skills after illness, hospital admission or loss of confidence. Voluntary organisations such as Age UK may provide advice, befriending and community support. Integrated Care Systems aim to improve partnership working between NHS, social care and community services.  (Care Act 2014; NHS England, 2023; Health and Care Act 2022; The King’s Fund, 2022)</vt:lpstr>
      <vt:lpstr>Effectiveness and Benefits of Current Approaches Person-centred care supports dignity, choice and individual preferences. Reablement can help older people regain confidence and daily living skills. Falls prevention can reduce injury, hospital admission and fear of falling. Social prescribing can reduce loneliness by linking people to community groups and activities. Technology can support safety and independence through alarms, sensors and remote monitoring. These approaches are most effective when services work together and focus on prevention.  (NICE, 2015; NICE, 2025; Age UK, 2025; The King’s Fund, 2025)  </vt:lpstr>
      <vt:lpstr>Critical Evaluation of Current Provision Current UK services provide important support, but access is not always equal. Some older people face long waiting times for care assessments, adaptations or community support. Adult social care is affected by funding pressures, staff shortages and high demand. Support can vary depending on where a person lives, creating a “postcode lottery”. Some services are crisis-focused rather than preventative. This means older people may not receive help until their needs become more serious.  (CQC, 2025; Age UK, 2025; The King’s Fund, 2025)     </vt:lpstr>
      <vt:lpstr>Theory and Policy Maslow’s hierarchy of needs shows that older people need more than medical care. Basic needs include food, warmth, personal care and safety. Higher needs include belonging, confidence, purpose and self-worth. Person-centred care supports dignity, choice and individual control. The Care Act 2014 promotes wellbeing, prevention and safeguarding. The Health and Care Act 2022 supports integrated care and partnership working.  (Maslow, 1943; WHO, 2002; Care Act 2014; Health and Care Act 2022; DHSC, 2025)   </vt:lpstr>
      <vt:lpstr>Technology and Innovation Technology can help older people remain safe and independent at home. Telecare includes pendant alarms, fall detectors, door sensors and emergency call systems. Remote monitoring can support people with long-term conditions, such as high blood pressure, diabetes or respiratory conditions. Digital health tools include the NHS App, video consultations and online prescriptions. Smart home technology can support medication reminders, movement monitoring and voice-activated help. Technology should support older people, not replace human care.  (Age UK, 2024; NHS England, 2024; WHO, 2020)   </vt:lpstr>
      <vt:lpstr>Challenges in Maintaining Independence Frailty and reduced mobility can make daily activities more difficult. Falls and fear of falling can reduce confidence and independence. Dementia can affect memory, communication, decision-making and safety. Loneliness and bereavement can affect mental health and wellbeing. Poor housing, poverty and fuel poverty can increase health risks. Digital exclusion can stop older people accessing online services. Unpaid carers may experience stress, exhaustion and lack of support.  (Age UK, 2024; Age UK, 2025; Alzheimer’s Society, 2024; NICE, 2025)     </vt:lpstr>
      <vt:lpstr>Inequalities and Barriers to Access Older people’s experiences are affected by income, ethnicity, disability, housing and location. Rural older people may struggle with transport and access to services. Some older people from minority ethnic communities may face language or cultural barriers. Disabled older people may have more complex care and support needs. Digital-first services may exclude people without internet access, confidence or digital skills. Services must remain accessible through face-to-face, telephone and community-based support.  (Marmot et al., 2020; CQC, 2025; The King’s Fund, 2025; Age UK, 2024)   </vt:lpstr>
      <vt:lpstr>Recommendations for Improvement Improve early intervention and prevention for frailty, falls, loneliness and unmet care needs. Increase funding and staffing in adult social care. Expand reablement, occupational therapy, falls prevention and home adaptation services. Improve digital inclusion through training, support and affordable access. Keep non-digital access for older people who cannot use online services. Strengthen partnership working between NHS, social care, voluntary services and families. Involve older people in planning and designing services.  (NICE, 2015; NICE, 2025; DHSC, 2025; WHO, 2020; The King’s Fund, 2025)     </vt:lpstr>
      <vt:lpstr>Conclusion Older people need holistic, person-centred and empowering support. Care should protect dignity, choice, safety, independence and quality of life. Current UK services provide valuable support but face challenges with funding, staffing and access. Technology can improve safety and independence, but it must be inclusive. Older people should be treated as active decision-makers, not passive recipients of care. Services should focus on prevention, partnership working and maintaining functional ability.  (WHO, 2020; Care Act 2014; NICE, 2015; Age UK, 2025)     </vt:lpstr>
      <vt:lpstr>References Age UK (2024) Offline and overlooked: How digital exclusion impacts older people. London: Age UK. Available at: https://www.ageuk.org.uk/ (Accessed: 22 June 2026). Age UK (2025) The state of health and care of older people in England 2025. London: Age UK. Available at: https://www.ageuk.org.uk/ (Accessed: 22 June 2026). Alzheimer’s Society (2024) Facts for the media about dementia. London: Alzheimer’s Society. Available at: https://www.alzheimers.org.uk/ (Accessed: 22 June 2026). Care Act 2014, c.23. London: The Stationery Office. Available at: https://www.legislation.gov.uk/ukpga/2014/23/contents (Accessed: 22 June 2026). Care Quality Commission (CQC) (2025) The state of health care and adult social care in England 2024/25. Newcastle upon Tyne: Care Quality Commission. Available at: https://www.cqc.org.uk/ (Accessed: 22 June 2026). Department of Health and Social Care (DHSC) (2025) Care and support statutory guidance. London: Department of Health and Social Care. Available at: https://www.gov.uk/government/publications/care-act-statutory-guidance/care-and-support-statutory-guidance (Accessed: 22 June 2026). Health and Care Act 2022, c.31. London: The Stationery Office. Available at: https://www.legislation.gov.uk/ukpga/2022/31/contents (Accessed: 22 June 2026). Marmot, M., Allen, J., Boyce, T., Goldblatt, P. and Morrison, J. (2020) Health equity in England: The Marmot Review 10 years on. London: Institute of Health Equity. Maslow, A.H. (1943) ‘A theory of human motivation’, Psychological Review, 50(4), pp. 370–396. National Institute for Health and Care Excellence (NICE) (2015) Older people: Independence and mental wellbeing. NICE Guideline NG32. London: NICE. Available at: https://www.nice.org.uk/guidance/ng32 (Accessed: 22 June 2026). National Institute for Health and Care Excellence (NICE) (2016) Mental wellbeing and independence for older people. NICE Quality Standard QS137. London: NICE. Available at: https://www.nice.org.uk/guidance/qs137 (Accessed: 22 June 2026). National Institute for Health and Care Excellence (NICE) (2021) Shared decision making. NICE Guideline NG197. London: NICE. Available at: https://www.nice.org.uk/guidance/ng197 (Accessed: 22 June 2026). National Institute for Health and Care Excellence (NICE) (2025) Falls: Assessment and prevention in older people and in people 50 and over at higher risk. NICE Guideline NG249. London: NICE. Available at: https://www.nice.org.uk/guidance/ng249 (Accessed: 22 June 2026). NHS Digital (2024) Primary Care Dementia Data, June 2024. Leeds: NHS Digital. Available at: https://digital.nhs.uk/data-and-information/publications/statistical/primary-care-dementia-data/june-2024 (Accessed: 22 June 2026). NHS England (2023) Proactive care: Providing care and support for people living at home with moderate or severe frailty. London: NHS England. Available at: https://www.england.nhs.uk/long-read/proactive-care-providing-care-and-support-for-people-living-at-home-with-moderate-or-severe-frailty/ (Accessed: 22 June 2026). NHS England (2024) Improving care for older people. London: NHS England. Available at: https://www.england.nhs.uk/ourwork/clinical-policy/older-people/ (Accessed: 22 June 2026). </vt:lpstr>
      <vt:lpstr>Office for National Statistics (ONS) (2026) National population projections: 2024-based. Newport: Office for National Statistics. Available at: https://www.ons.gov.uk/ (Accessed: 22 June 2026). Social Care Institute for Excellence (SCIE) (2022) Personalised and person-centred care. London: Social Care Institute for Excellence. Available at: https://www.scie.org.uk/person-centred-care/ (Accessed: 22 June 2026). The King’s Fund (2022) Integrated care systems explained. London: The King’s Fund. Available at: https://www.kingsfund.org.uk/insight-and-analysis/long-reads/integrated-care-systems-explained (Accessed: 22 June 2026). The King’s Fund (2025) Key facts and figures about adult social care. London: The King’s Fund. Available at: https://www.kingsfund.org.uk/insight-and-analysis/data-and-charts/key-facts-figures-adult-social-care (Accessed: 22 June 2026). World Health Organization (WHO) (2002) Active ageing: A policy framework. Geneva: World Health Organization. Available at: https://iris.who.int/handle/10665/67215 (Accessed: 22 June 2026). World Health Organization (WHO) (2020) Decade of healthy ageing: Baseline report. Geneva: World Health Organization. Available at: https://www.who.int/publications/i/item/9789240017900 (Accessed: 22 June 2026).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Shabnam Kausar (2319036)</dc:creator>
  <cp:lastModifiedBy>Shabnam Kausar (2319036)</cp:lastModifiedBy>
  <cp:revision>1</cp:revision>
  <dcterms:created xsi:type="dcterms:W3CDTF">2026-06-23T08:59:23Z</dcterms:created>
  <dcterms:modified xsi:type="dcterms:W3CDTF">2026-06-23T13:04:28Z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0x010100189ABA28F046F04E92B9341F710745C9</vt:lpwstr>
  </property>
</Properties>
</file>