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1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2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3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notesMasterIdLst>
    <p:notesMasterId r:id="rId31"/>
  </p:notesMasterIdLst>
  <p:handoutMasterIdLst>
    <p:handoutMasterId r:id="rId32"/>
  </p:handoutMasterIdLst>
  <p:sldIdLst>
    <p:sldId id="306" r:id="rId2"/>
    <p:sldId id="259" r:id="rId3"/>
    <p:sldId id="260" r:id="rId4"/>
    <p:sldId id="261" r:id="rId5"/>
    <p:sldId id="298" r:id="rId6"/>
    <p:sldId id="299" r:id="rId7"/>
    <p:sldId id="300" r:id="rId8"/>
    <p:sldId id="301" r:id="rId9"/>
    <p:sldId id="262" r:id="rId10"/>
    <p:sldId id="263" r:id="rId11"/>
    <p:sldId id="302" r:id="rId12"/>
    <p:sldId id="277" r:id="rId13"/>
    <p:sldId id="278" r:id="rId14"/>
    <p:sldId id="279" r:id="rId15"/>
    <p:sldId id="280" r:id="rId16"/>
    <p:sldId id="281" r:id="rId17"/>
    <p:sldId id="282" r:id="rId18"/>
    <p:sldId id="283" r:id="rId19"/>
    <p:sldId id="284" r:id="rId20"/>
    <p:sldId id="285" r:id="rId21"/>
    <p:sldId id="286" r:id="rId22"/>
    <p:sldId id="288" r:id="rId23"/>
    <p:sldId id="289" r:id="rId24"/>
    <p:sldId id="305" r:id="rId25"/>
    <p:sldId id="290" r:id="rId26"/>
    <p:sldId id="291" r:id="rId27"/>
    <p:sldId id="292" r:id="rId28"/>
    <p:sldId id="294" r:id="rId29"/>
    <p:sldId id="296" r:id="rId30"/>
  </p:sldIdLst>
  <p:sldSz cx="9144000" cy="6858000" type="screen4x3"/>
  <p:notesSz cx="7099300" cy="102346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FB4DA8-1288-5F1C-583A-56A6D2192488}" v="110" dt="2022-11-03T14:13:35.322"/>
    <p1510:client id="{47A620E9-7964-4DD8-817D-196F908E97B1}" v="81" dt="2022-11-04T09:15:01.117"/>
    <p1510:client id="{6D6AD7AA-865F-A940-94AE-B844ABF8C47B}" v="173" dt="2022-11-04T11:52:32.5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525" autoAdjust="0"/>
    <p:restoredTop sz="96024" autoAdjust="0"/>
  </p:normalViewPr>
  <p:slideViewPr>
    <p:cSldViewPr>
      <p:cViewPr varScale="1">
        <p:scale>
          <a:sx n="167" d="100"/>
          <a:sy n="167" d="100"/>
        </p:scale>
        <p:origin x="259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2547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5650A9-6609-4F2D-AA5B-B4CCB42004E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77D91E8-7B9B-4B8B-B302-90D8CE93BFC0}">
      <dgm:prSet/>
      <dgm:spPr/>
      <dgm:t>
        <a:bodyPr/>
        <a:lstStyle/>
        <a:p>
          <a:r>
            <a:rPr lang="en-GB"/>
            <a:t>Defined by the </a:t>
          </a:r>
          <a:r>
            <a:rPr lang="en-GB" b="1"/>
            <a:t>presence</a:t>
          </a:r>
          <a:r>
            <a:rPr lang="en-GB"/>
            <a:t> of physical symptoms suggestive of a medical problem</a:t>
          </a:r>
          <a:endParaRPr lang="en-US"/>
        </a:p>
      </dgm:t>
    </dgm:pt>
    <dgm:pt modelId="{0D2E51C3-5037-4163-A4A5-D0A4EDC19300}" type="parTrans" cxnId="{063BB0C7-C1FD-4302-8960-DECA047D7A3B}">
      <dgm:prSet/>
      <dgm:spPr/>
      <dgm:t>
        <a:bodyPr/>
        <a:lstStyle/>
        <a:p>
          <a:endParaRPr lang="en-US"/>
        </a:p>
      </dgm:t>
    </dgm:pt>
    <dgm:pt modelId="{832B95A4-7D59-48B2-94A7-02F84A42368A}" type="sibTrans" cxnId="{063BB0C7-C1FD-4302-8960-DECA047D7A3B}">
      <dgm:prSet/>
      <dgm:spPr/>
      <dgm:t>
        <a:bodyPr/>
        <a:lstStyle/>
        <a:p>
          <a:endParaRPr lang="en-US"/>
        </a:p>
      </dgm:t>
    </dgm:pt>
    <dgm:pt modelId="{5CF483FE-6744-4E1F-8CC3-89F318A68815}">
      <dgm:prSet/>
      <dgm:spPr/>
      <dgm:t>
        <a:bodyPr/>
        <a:lstStyle/>
        <a:p>
          <a:r>
            <a:rPr lang="en-GB"/>
            <a:t>Symptoms cannot usually be attributed to any underlying medical problem</a:t>
          </a:r>
          <a:endParaRPr lang="en-US"/>
        </a:p>
      </dgm:t>
    </dgm:pt>
    <dgm:pt modelId="{9A9BE19A-F9B1-4612-B742-8FCF31027EBA}" type="parTrans" cxnId="{8716C215-D57D-4305-8CFA-7BC836BB28DA}">
      <dgm:prSet/>
      <dgm:spPr/>
      <dgm:t>
        <a:bodyPr/>
        <a:lstStyle/>
        <a:p>
          <a:endParaRPr lang="en-US"/>
        </a:p>
      </dgm:t>
    </dgm:pt>
    <dgm:pt modelId="{95E74289-B29D-43ED-B7C5-A6115BA05997}" type="sibTrans" cxnId="{8716C215-D57D-4305-8CFA-7BC836BB28DA}">
      <dgm:prSet/>
      <dgm:spPr/>
      <dgm:t>
        <a:bodyPr/>
        <a:lstStyle/>
        <a:p>
          <a:endParaRPr lang="en-US"/>
        </a:p>
      </dgm:t>
    </dgm:pt>
    <dgm:pt modelId="{64013707-C214-4A27-9D1B-39D37DAA35FD}">
      <dgm:prSet/>
      <dgm:spPr/>
      <dgm:t>
        <a:bodyPr/>
        <a:lstStyle/>
        <a:p>
          <a:r>
            <a:rPr lang="en-GB"/>
            <a:t>Individuals genuinely believe they have a medical problem</a:t>
          </a:r>
          <a:endParaRPr lang="en-US"/>
        </a:p>
      </dgm:t>
    </dgm:pt>
    <dgm:pt modelId="{C2E525B5-B06F-48B2-A31C-8959FF56C56A}" type="parTrans" cxnId="{5E5AC947-BEFB-4342-A033-409B257D9516}">
      <dgm:prSet/>
      <dgm:spPr/>
      <dgm:t>
        <a:bodyPr/>
        <a:lstStyle/>
        <a:p>
          <a:endParaRPr lang="en-US"/>
        </a:p>
      </dgm:t>
    </dgm:pt>
    <dgm:pt modelId="{A1FB7BA3-6A93-41AE-B220-2391D32C1AF8}" type="sibTrans" cxnId="{5E5AC947-BEFB-4342-A033-409B257D9516}">
      <dgm:prSet/>
      <dgm:spPr/>
      <dgm:t>
        <a:bodyPr/>
        <a:lstStyle/>
        <a:p>
          <a:endParaRPr lang="en-US"/>
        </a:p>
      </dgm:t>
    </dgm:pt>
    <dgm:pt modelId="{F1A1667D-A5D3-4B7F-A0D9-D3D1548E7D76}">
      <dgm:prSet/>
      <dgm:spPr/>
      <dgm:t>
        <a:bodyPr/>
        <a:lstStyle/>
        <a:p>
          <a:r>
            <a:rPr lang="en-GB"/>
            <a:t>Symptoms cause significant distress or impairment of social or occupational functioning</a:t>
          </a:r>
          <a:endParaRPr lang="en-US"/>
        </a:p>
      </dgm:t>
    </dgm:pt>
    <dgm:pt modelId="{3E6CCBD8-FDBF-49BA-AB30-1116A3DFB70F}" type="parTrans" cxnId="{F4F4F284-0459-411C-A628-053BBFCDA941}">
      <dgm:prSet/>
      <dgm:spPr/>
      <dgm:t>
        <a:bodyPr/>
        <a:lstStyle/>
        <a:p>
          <a:endParaRPr lang="en-US"/>
        </a:p>
      </dgm:t>
    </dgm:pt>
    <dgm:pt modelId="{43685B48-0488-436F-BED7-A7395A93F3C1}" type="sibTrans" cxnId="{F4F4F284-0459-411C-A628-053BBFCDA941}">
      <dgm:prSet/>
      <dgm:spPr/>
      <dgm:t>
        <a:bodyPr/>
        <a:lstStyle/>
        <a:p>
          <a:endParaRPr lang="en-US"/>
        </a:p>
      </dgm:t>
    </dgm:pt>
    <dgm:pt modelId="{6E590AF7-1F38-44AA-921C-9856A21F2923}">
      <dgm:prSet/>
      <dgm:spPr/>
      <dgm:t>
        <a:bodyPr/>
        <a:lstStyle/>
        <a:p>
          <a:r>
            <a:rPr lang="en-GB" dirty="0"/>
            <a:t>Important to differentiate true disorders from “malingering”   </a:t>
          </a:r>
          <a:endParaRPr lang="en-US" dirty="0"/>
        </a:p>
      </dgm:t>
    </dgm:pt>
    <dgm:pt modelId="{9DBD5808-2EE6-466B-81EA-9204BF840A8F}" type="parTrans" cxnId="{7D5922BC-745C-449E-AFB2-483AEF7B8D44}">
      <dgm:prSet/>
      <dgm:spPr/>
      <dgm:t>
        <a:bodyPr/>
        <a:lstStyle/>
        <a:p>
          <a:endParaRPr lang="en-US"/>
        </a:p>
      </dgm:t>
    </dgm:pt>
    <dgm:pt modelId="{AE738FAC-5248-4ABF-9CC7-3C3F24B33564}" type="sibTrans" cxnId="{7D5922BC-745C-449E-AFB2-483AEF7B8D44}">
      <dgm:prSet/>
      <dgm:spPr/>
      <dgm:t>
        <a:bodyPr/>
        <a:lstStyle/>
        <a:p>
          <a:endParaRPr lang="en-US"/>
        </a:p>
      </dgm:t>
    </dgm:pt>
    <dgm:pt modelId="{50C524C8-CCBF-4E35-B7D8-AAD45E1D7FF8}" type="pres">
      <dgm:prSet presAssocID="{615650A9-6609-4F2D-AA5B-B4CCB42004EC}" presName="vert0" presStyleCnt="0">
        <dgm:presLayoutVars>
          <dgm:dir/>
          <dgm:animOne val="branch"/>
          <dgm:animLvl val="lvl"/>
        </dgm:presLayoutVars>
      </dgm:prSet>
      <dgm:spPr/>
    </dgm:pt>
    <dgm:pt modelId="{85500834-9587-47E9-84B9-F78348CF7E27}" type="pres">
      <dgm:prSet presAssocID="{977D91E8-7B9B-4B8B-B302-90D8CE93BFC0}" presName="thickLine" presStyleLbl="alignNode1" presStyleIdx="0" presStyleCnt="5"/>
      <dgm:spPr/>
    </dgm:pt>
    <dgm:pt modelId="{72598E74-A30D-4CE8-A63C-FE85C0A883C0}" type="pres">
      <dgm:prSet presAssocID="{977D91E8-7B9B-4B8B-B302-90D8CE93BFC0}" presName="horz1" presStyleCnt="0"/>
      <dgm:spPr/>
    </dgm:pt>
    <dgm:pt modelId="{0B5E7230-6F00-4D61-8BB2-C541AC155722}" type="pres">
      <dgm:prSet presAssocID="{977D91E8-7B9B-4B8B-B302-90D8CE93BFC0}" presName="tx1" presStyleLbl="revTx" presStyleIdx="0" presStyleCnt="5"/>
      <dgm:spPr/>
    </dgm:pt>
    <dgm:pt modelId="{22468BB8-66AB-4997-9EE3-DD78625BB1BE}" type="pres">
      <dgm:prSet presAssocID="{977D91E8-7B9B-4B8B-B302-90D8CE93BFC0}" presName="vert1" presStyleCnt="0"/>
      <dgm:spPr/>
    </dgm:pt>
    <dgm:pt modelId="{0CD4AF85-89B1-4A46-ADE2-16F63B33DE13}" type="pres">
      <dgm:prSet presAssocID="{5CF483FE-6744-4E1F-8CC3-89F318A68815}" presName="thickLine" presStyleLbl="alignNode1" presStyleIdx="1" presStyleCnt="5"/>
      <dgm:spPr/>
    </dgm:pt>
    <dgm:pt modelId="{FD6F1316-5164-4A23-9B3C-EEDCB53FB0D4}" type="pres">
      <dgm:prSet presAssocID="{5CF483FE-6744-4E1F-8CC3-89F318A68815}" presName="horz1" presStyleCnt="0"/>
      <dgm:spPr/>
    </dgm:pt>
    <dgm:pt modelId="{436F6E2C-8042-4C2D-A222-AE387D9DD385}" type="pres">
      <dgm:prSet presAssocID="{5CF483FE-6744-4E1F-8CC3-89F318A68815}" presName="tx1" presStyleLbl="revTx" presStyleIdx="1" presStyleCnt="5"/>
      <dgm:spPr/>
    </dgm:pt>
    <dgm:pt modelId="{9E4071F9-4124-42F4-A04F-91565B410CE5}" type="pres">
      <dgm:prSet presAssocID="{5CF483FE-6744-4E1F-8CC3-89F318A68815}" presName="vert1" presStyleCnt="0"/>
      <dgm:spPr/>
    </dgm:pt>
    <dgm:pt modelId="{81AD32F6-0C45-49CB-B056-BC44BB779F2F}" type="pres">
      <dgm:prSet presAssocID="{64013707-C214-4A27-9D1B-39D37DAA35FD}" presName="thickLine" presStyleLbl="alignNode1" presStyleIdx="2" presStyleCnt="5"/>
      <dgm:spPr/>
    </dgm:pt>
    <dgm:pt modelId="{342673D8-CAF7-46FC-BEAE-30A0AC7EB6C7}" type="pres">
      <dgm:prSet presAssocID="{64013707-C214-4A27-9D1B-39D37DAA35FD}" presName="horz1" presStyleCnt="0"/>
      <dgm:spPr/>
    </dgm:pt>
    <dgm:pt modelId="{5D47AD4A-1AE4-4D85-923C-400A174711E6}" type="pres">
      <dgm:prSet presAssocID="{64013707-C214-4A27-9D1B-39D37DAA35FD}" presName="tx1" presStyleLbl="revTx" presStyleIdx="2" presStyleCnt="5"/>
      <dgm:spPr/>
    </dgm:pt>
    <dgm:pt modelId="{E843BEBA-95BC-4889-97FD-6C82712D6B32}" type="pres">
      <dgm:prSet presAssocID="{64013707-C214-4A27-9D1B-39D37DAA35FD}" presName="vert1" presStyleCnt="0"/>
      <dgm:spPr/>
    </dgm:pt>
    <dgm:pt modelId="{1836B832-510D-4064-BB7F-B0DC720651AF}" type="pres">
      <dgm:prSet presAssocID="{F1A1667D-A5D3-4B7F-A0D9-D3D1548E7D76}" presName="thickLine" presStyleLbl="alignNode1" presStyleIdx="3" presStyleCnt="5"/>
      <dgm:spPr/>
    </dgm:pt>
    <dgm:pt modelId="{786746E0-3E4C-4F89-8553-106DBAA96A80}" type="pres">
      <dgm:prSet presAssocID="{F1A1667D-A5D3-4B7F-A0D9-D3D1548E7D76}" presName="horz1" presStyleCnt="0"/>
      <dgm:spPr/>
    </dgm:pt>
    <dgm:pt modelId="{8255FA6A-9A68-4FF2-A975-1BB356710C01}" type="pres">
      <dgm:prSet presAssocID="{F1A1667D-A5D3-4B7F-A0D9-D3D1548E7D76}" presName="tx1" presStyleLbl="revTx" presStyleIdx="3" presStyleCnt="5"/>
      <dgm:spPr/>
    </dgm:pt>
    <dgm:pt modelId="{6B92EDB3-2D6E-45E4-9440-59C4FC1085C9}" type="pres">
      <dgm:prSet presAssocID="{F1A1667D-A5D3-4B7F-A0D9-D3D1548E7D76}" presName="vert1" presStyleCnt="0"/>
      <dgm:spPr/>
    </dgm:pt>
    <dgm:pt modelId="{562FE9D4-7C33-4733-B025-B5D046C26271}" type="pres">
      <dgm:prSet presAssocID="{6E590AF7-1F38-44AA-921C-9856A21F2923}" presName="thickLine" presStyleLbl="alignNode1" presStyleIdx="4" presStyleCnt="5"/>
      <dgm:spPr/>
    </dgm:pt>
    <dgm:pt modelId="{7206835B-17EC-4FD6-9090-5F46C9AE1922}" type="pres">
      <dgm:prSet presAssocID="{6E590AF7-1F38-44AA-921C-9856A21F2923}" presName="horz1" presStyleCnt="0"/>
      <dgm:spPr/>
    </dgm:pt>
    <dgm:pt modelId="{007831A8-114F-4D78-9000-AC14451704DC}" type="pres">
      <dgm:prSet presAssocID="{6E590AF7-1F38-44AA-921C-9856A21F2923}" presName="tx1" presStyleLbl="revTx" presStyleIdx="4" presStyleCnt="5"/>
      <dgm:spPr/>
    </dgm:pt>
    <dgm:pt modelId="{0276CE0E-009C-4ED3-B619-A8A873DD6D97}" type="pres">
      <dgm:prSet presAssocID="{6E590AF7-1F38-44AA-921C-9856A21F2923}" presName="vert1" presStyleCnt="0"/>
      <dgm:spPr/>
    </dgm:pt>
  </dgm:ptLst>
  <dgm:cxnLst>
    <dgm:cxn modelId="{8716C215-D57D-4305-8CFA-7BC836BB28DA}" srcId="{615650A9-6609-4F2D-AA5B-B4CCB42004EC}" destId="{5CF483FE-6744-4E1F-8CC3-89F318A68815}" srcOrd="1" destOrd="0" parTransId="{9A9BE19A-F9B1-4612-B742-8FCF31027EBA}" sibTransId="{95E74289-B29D-43ED-B7C5-A6115BA05997}"/>
    <dgm:cxn modelId="{5E586D46-BED5-4995-A2F9-9D83C7948C9B}" type="presOf" srcId="{F1A1667D-A5D3-4B7F-A0D9-D3D1548E7D76}" destId="{8255FA6A-9A68-4FF2-A975-1BB356710C01}" srcOrd="0" destOrd="0" presId="urn:microsoft.com/office/officeart/2008/layout/LinedList"/>
    <dgm:cxn modelId="{5E5AC947-BEFB-4342-A033-409B257D9516}" srcId="{615650A9-6609-4F2D-AA5B-B4CCB42004EC}" destId="{64013707-C214-4A27-9D1B-39D37DAA35FD}" srcOrd="2" destOrd="0" parTransId="{C2E525B5-B06F-48B2-A31C-8959FF56C56A}" sibTransId="{A1FB7BA3-6A93-41AE-B220-2391D32C1AF8}"/>
    <dgm:cxn modelId="{F4F4F284-0459-411C-A628-053BBFCDA941}" srcId="{615650A9-6609-4F2D-AA5B-B4CCB42004EC}" destId="{F1A1667D-A5D3-4B7F-A0D9-D3D1548E7D76}" srcOrd="3" destOrd="0" parTransId="{3E6CCBD8-FDBF-49BA-AB30-1116A3DFB70F}" sibTransId="{43685B48-0488-436F-BED7-A7395A93F3C1}"/>
    <dgm:cxn modelId="{626C3BA1-44F3-44DB-9634-1E6805F99FD4}" type="presOf" srcId="{615650A9-6609-4F2D-AA5B-B4CCB42004EC}" destId="{50C524C8-CCBF-4E35-B7D8-AAD45E1D7FF8}" srcOrd="0" destOrd="0" presId="urn:microsoft.com/office/officeart/2008/layout/LinedList"/>
    <dgm:cxn modelId="{E9C64EA8-91C6-424A-9865-71C8F461831C}" type="presOf" srcId="{977D91E8-7B9B-4B8B-B302-90D8CE93BFC0}" destId="{0B5E7230-6F00-4D61-8BB2-C541AC155722}" srcOrd="0" destOrd="0" presId="urn:microsoft.com/office/officeart/2008/layout/LinedList"/>
    <dgm:cxn modelId="{7D5922BC-745C-449E-AFB2-483AEF7B8D44}" srcId="{615650A9-6609-4F2D-AA5B-B4CCB42004EC}" destId="{6E590AF7-1F38-44AA-921C-9856A21F2923}" srcOrd="4" destOrd="0" parTransId="{9DBD5808-2EE6-466B-81EA-9204BF840A8F}" sibTransId="{AE738FAC-5248-4ABF-9CC7-3C3F24B33564}"/>
    <dgm:cxn modelId="{063BB0C7-C1FD-4302-8960-DECA047D7A3B}" srcId="{615650A9-6609-4F2D-AA5B-B4CCB42004EC}" destId="{977D91E8-7B9B-4B8B-B302-90D8CE93BFC0}" srcOrd="0" destOrd="0" parTransId="{0D2E51C3-5037-4163-A4A5-D0A4EDC19300}" sibTransId="{832B95A4-7D59-48B2-94A7-02F84A42368A}"/>
    <dgm:cxn modelId="{6D8730C8-11E4-45E5-8FCE-C698208BF0DB}" type="presOf" srcId="{64013707-C214-4A27-9D1B-39D37DAA35FD}" destId="{5D47AD4A-1AE4-4D85-923C-400A174711E6}" srcOrd="0" destOrd="0" presId="urn:microsoft.com/office/officeart/2008/layout/LinedList"/>
    <dgm:cxn modelId="{330D3DEE-17AE-4232-9AA8-21FAC94799C7}" type="presOf" srcId="{5CF483FE-6744-4E1F-8CC3-89F318A68815}" destId="{436F6E2C-8042-4C2D-A222-AE387D9DD385}" srcOrd="0" destOrd="0" presId="urn:microsoft.com/office/officeart/2008/layout/LinedList"/>
    <dgm:cxn modelId="{0E4A3EF0-9C59-42EC-856F-E6BADC68FC40}" type="presOf" srcId="{6E590AF7-1F38-44AA-921C-9856A21F2923}" destId="{007831A8-114F-4D78-9000-AC14451704DC}" srcOrd="0" destOrd="0" presId="urn:microsoft.com/office/officeart/2008/layout/LinedList"/>
    <dgm:cxn modelId="{4E894226-B084-4869-BC35-5A940EAAA4EF}" type="presParOf" srcId="{50C524C8-CCBF-4E35-B7D8-AAD45E1D7FF8}" destId="{85500834-9587-47E9-84B9-F78348CF7E27}" srcOrd="0" destOrd="0" presId="urn:microsoft.com/office/officeart/2008/layout/LinedList"/>
    <dgm:cxn modelId="{3A13512D-324E-4C4D-989C-89AA6F7F1A0E}" type="presParOf" srcId="{50C524C8-CCBF-4E35-B7D8-AAD45E1D7FF8}" destId="{72598E74-A30D-4CE8-A63C-FE85C0A883C0}" srcOrd="1" destOrd="0" presId="urn:microsoft.com/office/officeart/2008/layout/LinedList"/>
    <dgm:cxn modelId="{91DE1EA1-3FBC-40B9-972E-CB5926C6D3C2}" type="presParOf" srcId="{72598E74-A30D-4CE8-A63C-FE85C0A883C0}" destId="{0B5E7230-6F00-4D61-8BB2-C541AC155722}" srcOrd="0" destOrd="0" presId="urn:microsoft.com/office/officeart/2008/layout/LinedList"/>
    <dgm:cxn modelId="{CD634AF5-0356-4B3E-BCF8-BE3A4F330754}" type="presParOf" srcId="{72598E74-A30D-4CE8-A63C-FE85C0A883C0}" destId="{22468BB8-66AB-4997-9EE3-DD78625BB1BE}" srcOrd="1" destOrd="0" presId="urn:microsoft.com/office/officeart/2008/layout/LinedList"/>
    <dgm:cxn modelId="{1DF4A8E4-81F7-4CDE-9645-23011577430F}" type="presParOf" srcId="{50C524C8-CCBF-4E35-B7D8-AAD45E1D7FF8}" destId="{0CD4AF85-89B1-4A46-ADE2-16F63B33DE13}" srcOrd="2" destOrd="0" presId="urn:microsoft.com/office/officeart/2008/layout/LinedList"/>
    <dgm:cxn modelId="{FE8898C1-7CF0-4585-A0A5-4742F93B1619}" type="presParOf" srcId="{50C524C8-CCBF-4E35-B7D8-AAD45E1D7FF8}" destId="{FD6F1316-5164-4A23-9B3C-EEDCB53FB0D4}" srcOrd="3" destOrd="0" presId="urn:microsoft.com/office/officeart/2008/layout/LinedList"/>
    <dgm:cxn modelId="{0507ADCF-2990-4795-8575-0245AB3A18A4}" type="presParOf" srcId="{FD6F1316-5164-4A23-9B3C-EEDCB53FB0D4}" destId="{436F6E2C-8042-4C2D-A222-AE387D9DD385}" srcOrd="0" destOrd="0" presId="urn:microsoft.com/office/officeart/2008/layout/LinedList"/>
    <dgm:cxn modelId="{9AE279B9-129A-409D-AA2B-45CE52281747}" type="presParOf" srcId="{FD6F1316-5164-4A23-9B3C-EEDCB53FB0D4}" destId="{9E4071F9-4124-42F4-A04F-91565B410CE5}" srcOrd="1" destOrd="0" presId="urn:microsoft.com/office/officeart/2008/layout/LinedList"/>
    <dgm:cxn modelId="{6E9B53A0-4352-4A83-9F7D-5C563FEFCFC6}" type="presParOf" srcId="{50C524C8-CCBF-4E35-B7D8-AAD45E1D7FF8}" destId="{81AD32F6-0C45-49CB-B056-BC44BB779F2F}" srcOrd="4" destOrd="0" presId="urn:microsoft.com/office/officeart/2008/layout/LinedList"/>
    <dgm:cxn modelId="{501BB612-FD00-4EB1-9195-951C4837847C}" type="presParOf" srcId="{50C524C8-CCBF-4E35-B7D8-AAD45E1D7FF8}" destId="{342673D8-CAF7-46FC-BEAE-30A0AC7EB6C7}" srcOrd="5" destOrd="0" presId="urn:microsoft.com/office/officeart/2008/layout/LinedList"/>
    <dgm:cxn modelId="{DFFDDCA3-B867-4E45-A6D0-2491237322EB}" type="presParOf" srcId="{342673D8-CAF7-46FC-BEAE-30A0AC7EB6C7}" destId="{5D47AD4A-1AE4-4D85-923C-400A174711E6}" srcOrd="0" destOrd="0" presId="urn:microsoft.com/office/officeart/2008/layout/LinedList"/>
    <dgm:cxn modelId="{C570B2F5-F9BF-431C-B792-C99A6EC2A224}" type="presParOf" srcId="{342673D8-CAF7-46FC-BEAE-30A0AC7EB6C7}" destId="{E843BEBA-95BC-4889-97FD-6C82712D6B32}" srcOrd="1" destOrd="0" presId="urn:microsoft.com/office/officeart/2008/layout/LinedList"/>
    <dgm:cxn modelId="{2A4482D9-9D7A-48EE-ACD6-441C61E2FF91}" type="presParOf" srcId="{50C524C8-CCBF-4E35-B7D8-AAD45E1D7FF8}" destId="{1836B832-510D-4064-BB7F-B0DC720651AF}" srcOrd="6" destOrd="0" presId="urn:microsoft.com/office/officeart/2008/layout/LinedList"/>
    <dgm:cxn modelId="{E84C2CAE-E1BB-4ADA-BDED-25039847A54D}" type="presParOf" srcId="{50C524C8-CCBF-4E35-B7D8-AAD45E1D7FF8}" destId="{786746E0-3E4C-4F89-8553-106DBAA96A80}" srcOrd="7" destOrd="0" presId="urn:microsoft.com/office/officeart/2008/layout/LinedList"/>
    <dgm:cxn modelId="{4C60561C-6EAC-4FDC-B0C8-F49D1DD5C35E}" type="presParOf" srcId="{786746E0-3E4C-4F89-8553-106DBAA96A80}" destId="{8255FA6A-9A68-4FF2-A975-1BB356710C01}" srcOrd="0" destOrd="0" presId="urn:microsoft.com/office/officeart/2008/layout/LinedList"/>
    <dgm:cxn modelId="{0269F0E0-AC85-455E-BDFF-26E9D83CFD75}" type="presParOf" srcId="{786746E0-3E4C-4F89-8553-106DBAA96A80}" destId="{6B92EDB3-2D6E-45E4-9440-59C4FC1085C9}" srcOrd="1" destOrd="0" presId="urn:microsoft.com/office/officeart/2008/layout/LinedList"/>
    <dgm:cxn modelId="{8C9A0743-D2CA-4945-9ADF-70AED562CF8D}" type="presParOf" srcId="{50C524C8-CCBF-4E35-B7D8-AAD45E1D7FF8}" destId="{562FE9D4-7C33-4733-B025-B5D046C26271}" srcOrd="8" destOrd="0" presId="urn:microsoft.com/office/officeart/2008/layout/LinedList"/>
    <dgm:cxn modelId="{2FA8348D-668E-4039-A9B3-8922F9D6E33E}" type="presParOf" srcId="{50C524C8-CCBF-4E35-B7D8-AAD45E1D7FF8}" destId="{7206835B-17EC-4FD6-9090-5F46C9AE1922}" srcOrd="9" destOrd="0" presId="urn:microsoft.com/office/officeart/2008/layout/LinedList"/>
    <dgm:cxn modelId="{8CE1967D-01BD-4152-B3AB-149805DFC74D}" type="presParOf" srcId="{7206835B-17EC-4FD6-9090-5F46C9AE1922}" destId="{007831A8-114F-4D78-9000-AC14451704DC}" srcOrd="0" destOrd="0" presId="urn:microsoft.com/office/officeart/2008/layout/LinedList"/>
    <dgm:cxn modelId="{19F35F71-264A-4374-923E-A8237367D6FD}" type="presParOf" srcId="{7206835B-17EC-4FD6-9090-5F46C9AE1922}" destId="{0276CE0E-009C-4ED3-B619-A8A873DD6D9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7ABF3C-5683-4955-946F-D70240153F66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BCD4ACF-A56F-4107-B86D-FB62171D495B}">
      <dgm:prSet/>
      <dgm:spPr/>
      <dgm:t>
        <a:bodyPr/>
        <a:lstStyle/>
        <a:p>
          <a:r>
            <a:rPr lang="en-GB"/>
            <a:t>Somatic symptom disorder</a:t>
          </a:r>
          <a:endParaRPr lang="en-US"/>
        </a:p>
      </dgm:t>
    </dgm:pt>
    <dgm:pt modelId="{B414F7EB-0A3E-44C8-8D91-70F746751C63}" type="parTrans" cxnId="{DF6EE4B4-7D46-4DF5-93AB-8B047C730A48}">
      <dgm:prSet/>
      <dgm:spPr/>
      <dgm:t>
        <a:bodyPr/>
        <a:lstStyle/>
        <a:p>
          <a:endParaRPr lang="en-US"/>
        </a:p>
      </dgm:t>
    </dgm:pt>
    <dgm:pt modelId="{C5534254-2651-4B68-8FE0-08E076159747}" type="sibTrans" cxnId="{DF6EE4B4-7D46-4DF5-93AB-8B047C730A48}">
      <dgm:prSet/>
      <dgm:spPr/>
      <dgm:t>
        <a:bodyPr/>
        <a:lstStyle/>
        <a:p>
          <a:endParaRPr lang="en-US"/>
        </a:p>
      </dgm:t>
    </dgm:pt>
    <dgm:pt modelId="{A00D4538-2A4C-4060-AFB7-5895A88BFE96}">
      <dgm:prSet/>
      <dgm:spPr/>
      <dgm:t>
        <a:bodyPr/>
        <a:lstStyle/>
        <a:p>
          <a:r>
            <a:rPr lang="en-GB"/>
            <a:t>Illness anxiety disorder</a:t>
          </a:r>
          <a:endParaRPr lang="en-US"/>
        </a:p>
      </dgm:t>
    </dgm:pt>
    <dgm:pt modelId="{3456A7F2-DCA6-4347-9B2A-BF1B511E6A8A}" type="parTrans" cxnId="{79873377-42FA-4AD2-8B75-0697805B8920}">
      <dgm:prSet/>
      <dgm:spPr/>
      <dgm:t>
        <a:bodyPr/>
        <a:lstStyle/>
        <a:p>
          <a:endParaRPr lang="en-US"/>
        </a:p>
      </dgm:t>
    </dgm:pt>
    <dgm:pt modelId="{951D0AC4-17F2-44A9-87C4-6D606BB5F5E1}" type="sibTrans" cxnId="{79873377-42FA-4AD2-8B75-0697805B8920}">
      <dgm:prSet/>
      <dgm:spPr/>
      <dgm:t>
        <a:bodyPr/>
        <a:lstStyle/>
        <a:p>
          <a:endParaRPr lang="en-US"/>
        </a:p>
      </dgm:t>
    </dgm:pt>
    <dgm:pt modelId="{E144B022-82CC-4C43-A8A1-D1AA59D1205F}">
      <dgm:prSet/>
      <dgm:spPr/>
      <dgm:t>
        <a:bodyPr/>
        <a:lstStyle/>
        <a:p>
          <a:r>
            <a:rPr lang="en-GB"/>
            <a:t>Conversion disorder</a:t>
          </a:r>
          <a:endParaRPr lang="en-US"/>
        </a:p>
      </dgm:t>
    </dgm:pt>
    <dgm:pt modelId="{574AE604-A413-477B-BF70-9F1C9C8A05D3}" type="parTrans" cxnId="{F1C061D7-D836-409F-9755-F4040DF0FC17}">
      <dgm:prSet/>
      <dgm:spPr/>
      <dgm:t>
        <a:bodyPr/>
        <a:lstStyle/>
        <a:p>
          <a:endParaRPr lang="en-US"/>
        </a:p>
      </dgm:t>
    </dgm:pt>
    <dgm:pt modelId="{41107285-2E3F-4455-A6CE-1DE8B0CE4320}" type="sibTrans" cxnId="{F1C061D7-D836-409F-9755-F4040DF0FC17}">
      <dgm:prSet/>
      <dgm:spPr/>
      <dgm:t>
        <a:bodyPr/>
        <a:lstStyle/>
        <a:p>
          <a:endParaRPr lang="en-US"/>
        </a:p>
      </dgm:t>
    </dgm:pt>
    <dgm:pt modelId="{D93EC316-E951-4A14-8124-3D81161E8476}">
      <dgm:prSet/>
      <dgm:spPr/>
      <dgm:t>
        <a:bodyPr/>
        <a:lstStyle/>
        <a:p>
          <a:r>
            <a:rPr lang="en-GB"/>
            <a:t>Factitious disorder</a:t>
          </a:r>
          <a:endParaRPr lang="en-US"/>
        </a:p>
      </dgm:t>
    </dgm:pt>
    <dgm:pt modelId="{A3434388-D586-4AD1-8143-0F0516AE0FB6}" type="parTrans" cxnId="{BA518831-37D8-4DB2-9DB6-49E79A2E7622}">
      <dgm:prSet/>
      <dgm:spPr/>
      <dgm:t>
        <a:bodyPr/>
        <a:lstStyle/>
        <a:p>
          <a:endParaRPr lang="en-US"/>
        </a:p>
      </dgm:t>
    </dgm:pt>
    <dgm:pt modelId="{50A58BCE-4A28-4ACA-8136-AC8828F71A8D}" type="sibTrans" cxnId="{BA518831-37D8-4DB2-9DB6-49E79A2E7622}">
      <dgm:prSet/>
      <dgm:spPr/>
      <dgm:t>
        <a:bodyPr/>
        <a:lstStyle/>
        <a:p>
          <a:endParaRPr lang="en-US"/>
        </a:p>
      </dgm:t>
    </dgm:pt>
    <dgm:pt modelId="{2C8DD7AE-B7A3-45FA-A561-5256E619E037}" type="pres">
      <dgm:prSet presAssocID="{2D7ABF3C-5683-4955-946F-D70240153F66}" presName="linear" presStyleCnt="0">
        <dgm:presLayoutVars>
          <dgm:dir/>
          <dgm:animLvl val="lvl"/>
          <dgm:resizeHandles val="exact"/>
        </dgm:presLayoutVars>
      </dgm:prSet>
      <dgm:spPr/>
    </dgm:pt>
    <dgm:pt modelId="{42101819-14D3-4D89-9513-44287EC13632}" type="pres">
      <dgm:prSet presAssocID="{ABCD4ACF-A56F-4107-B86D-FB62171D495B}" presName="parentLin" presStyleCnt="0"/>
      <dgm:spPr/>
    </dgm:pt>
    <dgm:pt modelId="{144E4C7E-F3C6-40AE-98A3-1E85B9638E52}" type="pres">
      <dgm:prSet presAssocID="{ABCD4ACF-A56F-4107-B86D-FB62171D495B}" presName="parentLeftMargin" presStyleLbl="node1" presStyleIdx="0" presStyleCnt="4"/>
      <dgm:spPr/>
    </dgm:pt>
    <dgm:pt modelId="{4EE01A2F-26BC-4FC7-B8CE-69085A539159}" type="pres">
      <dgm:prSet presAssocID="{ABCD4ACF-A56F-4107-B86D-FB62171D495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D37579E-BBAB-4A3A-822F-72590077F053}" type="pres">
      <dgm:prSet presAssocID="{ABCD4ACF-A56F-4107-B86D-FB62171D495B}" presName="negativeSpace" presStyleCnt="0"/>
      <dgm:spPr/>
    </dgm:pt>
    <dgm:pt modelId="{2B66E47E-914A-4FED-94CE-A253C26E1D38}" type="pres">
      <dgm:prSet presAssocID="{ABCD4ACF-A56F-4107-B86D-FB62171D495B}" presName="childText" presStyleLbl="conFgAcc1" presStyleIdx="0" presStyleCnt="4">
        <dgm:presLayoutVars>
          <dgm:bulletEnabled val="1"/>
        </dgm:presLayoutVars>
      </dgm:prSet>
      <dgm:spPr/>
    </dgm:pt>
    <dgm:pt modelId="{6CE718E5-1A78-4628-B6C1-CDC492EDF60A}" type="pres">
      <dgm:prSet presAssocID="{C5534254-2651-4B68-8FE0-08E076159747}" presName="spaceBetweenRectangles" presStyleCnt="0"/>
      <dgm:spPr/>
    </dgm:pt>
    <dgm:pt modelId="{6E4EC462-5484-43ED-8DAF-A2AD0D84D850}" type="pres">
      <dgm:prSet presAssocID="{A00D4538-2A4C-4060-AFB7-5895A88BFE96}" presName="parentLin" presStyleCnt="0"/>
      <dgm:spPr/>
    </dgm:pt>
    <dgm:pt modelId="{5C10C767-A46F-442C-8F4D-1C659FCDC6C9}" type="pres">
      <dgm:prSet presAssocID="{A00D4538-2A4C-4060-AFB7-5895A88BFE96}" presName="parentLeftMargin" presStyleLbl="node1" presStyleIdx="0" presStyleCnt="4"/>
      <dgm:spPr/>
    </dgm:pt>
    <dgm:pt modelId="{4AA578E2-DED4-4E24-944B-EC75008A015D}" type="pres">
      <dgm:prSet presAssocID="{A00D4538-2A4C-4060-AFB7-5895A88BFE9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49EFA1B-39B9-49A2-86D6-69FDD72F034B}" type="pres">
      <dgm:prSet presAssocID="{A00D4538-2A4C-4060-AFB7-5895A88BFE96}" presName="negativeSpace" presStyleCnt="0"/>
      <dgm:spPr/>
    </dgm:pt>
    <dgm:pt modelId="{71EBDAD2-AB7F-4794-9E39-087A3E3C5511}" type="pres">
      <dgm:prSet presAssocID="{A00D4538-2A4C-4060-AFB7-5895A88BFE96}" presName="childText" presStyleLbl="conFgAcc1" presStyleIdx="1" presStyleCnt="4">
        <dgm:presLayoutVars>
          <dgm:bulletEnabled val="1"/>
        </dgm:presLayoutVars>
      </dgm:prSet>
      <dgm:spPr/>
    </dgm:pt>
    <dgm:pt modelId="{2F681505-70EF-4EEB-B037-7F6E0DD98241}" type="pres">
      <dgm:prSet presAssocID="{951D0AC4-17F2-44A9-87C4-6D606BB5F5E1}" presName="spaceBetweenRectangles" presStyleCnt="0"/>
      <dgm:spPr/>
    </dgm:pt>
    <dgm:pt modelId="{3D4061C8-C875-4345-8D9D-B98640F131A3}" type="pres">
      <dgm:prSet presAssocID="{E144B022-82CC-4C43-A8A1-D1AA59D1205F}" presName="parentLin" presStyleCnt="0"/>
      <dgm:spPr/>
    </dgm:pt>
    <dgm:pt modelId="{165CB52D-C3E5-4C02-B98B-3DC99DF96847}" type="pres">
      <dgm:prSet presAssocID="{E144B022-82CC-4C43-A8A1-D1AA59D1205F}" presName="parentLeftMargin" presStyleLbl="node1" presStyleIdx="1" presStyleCnt="4"/>
      <dgm:spPr/>
    </dgm:pt>
    <dgm:pt modelId="{DC9F7C50-8DDA-4D2A-8239-F10E225F5E8E}" type="pres">
      <dgm:prSet presAssocID="{E144B022-82CC-4C43-A8A1-D1AA59D1205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39A2B29-B9B8-4465-A2EB-2F71C937EDBA}" type="pres">
      <dgm:prSet presAssocID="{E144B022-82CC-4C43-A8A1-D1AA59D1205F}" presName="negativeSpace" presStyleCnt="0"/>
      <dgm:spPr/>
    </dgm:pt>
    <dgm:pt modelId="{8153C549-DB9B-41B8-ACE4-EBCD6DC022EE}" type="pres">
      <dgm:prSet presAssocID="{E144B022-82CC-4C43-A8A1-D1AA59D1205F}" presName="childText" presStyleLbl="conFgAcc1" presStyleIdx="2" presStyleCnt="4">
        <dgm:presLayoutVars>
          <dgm:bulletEnabled val="1"/>
        </dgm:presLayoutVars>
      </dgm:prSet>
      <dgm:spPr/>
    </dgm:pt>
    <dgm:pt modelId="{1EE5D4CA-2AF5-44FB-9DD8-90F9A4E0A9FD}" type="pres">
      <dgm:prSet presAssocID="{41107285-2E3F-4455-A6CE-1DE8B0CE4320}" presName="spaceBetweenRectangles" presStyleCnt="0"/>
      <dgm:spPr/>
    </dgm:pt>
    <dgm:pt modelId="{512430B3-7AD4-4B20-AC82-F5EE542CE192}" type="pres">
      <dgm:prSet presAssocID="{D93EC316-E951-4A14-8124-3D81161E8476}" presName="parentLin" presStyleCnt="0"/>
      <dgm:spPr/>
    </dgm:pt>
    <dgm:pt modelId="{70B1BBD7-98BD-4183-965F-2A51D237D7DA}" type="pres">
      <dgm:prSet presAssocID="{D93EC316-E951-4A14-8124-3D81161E8476}" presName="parentLeftMargin" presStyleLbl="node1" presStyleIdx="2" presStyleCnt="4"/>
      <dgm:spPr/>
    </dgm:pt>
    <dgm:pt modelId="{2F2E0D2E-93A4-422E-968C-ECD285184A2A}" type="pres">
      <dgm:prSet presAssocID="{D93EC316-E951-4A14-8124-3D81161E847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43F1F9B-3D59-4059-8C4F-A55CCA8CA92A}" type="pres">
      <dgm:prSet presAssocID="{D93EC316-E951-4A14-8124-3D81161E8476}" presName="negativeSpace" presStyleCnt="0"/>
      <dgm:spPr/>
    </dgm:pt>
    <dgm:pt modelId="{1FF8125E-3EB9-449F-8CDE-0F8360656D44}" type="pres">
      <dgm:prSet presAssocID="{D93EC316-E951-4A14-8124-3D81161E847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F082F30-0FAC-4964-B15B-E4EE076096DD}" type="presOf" srcId="{ABCD4ACF-A56F-4107-B86D-FB62171D495B}" destId="{4EE01A2F-26BC-4FC7-B8CE-69085A539159}" srcOrd="1" destOrd="0" presId="urn:microsoft.com/office/officeart/2005/8/layout/list1"/>
    <dgm:cxn modelId="{BA518831-37D8-4DB2-9DB6-49E79A2E7622}" srcId="{2D7ABF3C-5683-4955-946F-D70240153F66}" destId="{D93EC316-E951-4A14-8124-3D81161E8476}" srcOrd="3" destOrd="0" parTransId="{A3434388-D586-4AD1-8143-0F0516AE0FB6}" sibTransId="{50A58BCE-4A28-4ACA-8136-AC8828F71A8D}"/>
    <dgm:cxn modelId="{0130474F-201F-4769-A2C7-B333FE45EAC3}" type="presOf" srcId="{ABCD4ACF-A56F-4107-B86D-FB62171D495B}" destId="{144E4C7E-F3C6-40AE-98A3-1E85B9638E52}" srcOrd="0" destOrd="0" presId="urn:microsoft.com/office/officeart/2005/8/layout/list1"/>
    <dgm:cxn modelId="{A8F2915D-297A-45AD-8830-181A5DA19643}" type="presOf" srcId="{E144B022-82CC-4C43-A8A1-D1AA59D1205F}" destId="{165CB52D-C3E5-4C02-B98B-3DC99DF96847}" srcOrd="0" destOrd="0" presId="urn:microsoft.com/office/officeart/2005/8/layout/list1"/>
    <dgm:cxn modelId="{481DD05F-9AD9-4420-9066-4973569D6E29}" type="presOf" srcId="{D93EC316-E951-4A14-8124-3D81161E8476}" destId="{70B1BBD7-98BD-4183-965F-2A51D237D7DA}" srcOrd="0" destOrd="0" presId="urn:microsoft.com/office/officeart/2005/8/layout/list1"/>
    <dgm:cxn modelId="{79873377-42FA-4AD2-8B75-0697805B8920}" srcId="{2D7ABF3C-5683-4955-946F-D70240153F66}" destId="{A00D4538-2A4C-4060-AFB7-5895A88BFE96}" srcOrd="1" destOrd="0" parTransId="{3456A7F2-DCA6-4347-9B2A-BF1B511E6A8A}" sibTransId="{951D0AC4-17F2-44A9-87C4-6D606BB5F5E1}"/>
    <dgm:cxn modelId="{FB5CBBA6-5003-4EC4-B402-32983A2EF344}" type="presOf" srcId="{E144B022-82CC-4C43-A8A1-D1AA59D1205F}" destId="{DC9F7C50-8DDA-4D2A-8239-F10E225F5E8E}" srcOrd="1" destOrd="0" presId="urn:microsoft.com/office/officeart/2005/8/layout/list1"/>
    <dgm:cxn modelId="{DF6EE4B4-7D46-4DF5-93AB-8B047C730A48}" srcId="{2D7ABF3C-5683-4955-946F-D70240153F66}" destId="{ABCD4ACF-A56F-4107-B86D-FB62171D495B}" srcOrd="0" destOrd="0" parTransId="{B414F7EB-0A3E-44C8-8D91-70F746751C63}" sibTransId="{C5534254-2651-4B68-8FE0-08E076159747}"/>
    <dgm:cxn modelId="{D61FC7C5-4CA8-4205-8AA5-B945E03B3046}" type="presOf" srcId="{2D7ABF3C-5683-4955-946F-D70240153F66}" destId="{2C8DD7AE-B7A3-45FA-A561-5256E619E037}" srcOrd="0" destOrd="0" presId="urn:microsoft.com/office/officeart/2005/8/layout/list1"/>
    <dgm:cxn modelId="{F5BE1DCF-0FB5-472E-BAA9-F60A56C27957}" type="presOf" srcId="{A00D4538-2A4C-4060-AFB7-5895A88BFE96}" destId="{5C10C767-A46F-442C-8F4D-1C659FCDC6C9}" srcOrd="0" destOrd="0" presId="urn:microsoft.com/office/officeart/2005/8/layout/list1"/>
    <dgm:cxn modelId="{B3B414D1-6997-4B80-BA47-D7E2A8A78B2A}" type="presOf" srcId="{A00D4538-2A4C-4060-AFB7-5895A88BFE96}" destId="{4AA578E2-DED4-4E24-944B-EC75008A015D}" srcOrd="1" destOrd="0" presId="urn:microsoft.com/office/officeart/2005/8/layout/list1"/>
    <dgm:cxn modelId="{0BF0D3D2-2A8F-484D-9300-77AEAB7C2465}" type="presOf" srcId="{D93EC316-E951-4A14-8124-3D81161E8476}" destId="{2F2E0D2E-93A4-422E-968C-ECD285184A2A}" srcOrd="1" destOrd="0" presId="urn:microsoft.com/office/officeart/2005/8/layout/list1"/>
    <dgm:cxn modelId="{F1C061D7-D836-409F-9755-F4040DF0FC17}" srcId="{2D7ABF3C-5683-4955-946F-D70240153F66}" destId="{E144B022-82CC-4C43-A8A1-D1AA59D1205F}" srcOrd="2" destOrd="0" parTransId="{574AE604-A413-477B-BF70-9F1C9C8A05D3}" sibTransId="{41107285-2E3F-4455-A6CE-1DE8B0CE4320}"/>
    <dgm:cxn modelId="{020E1F24-EF0B-4945-83D0-3A0FBEF70490}" type="presParOf" srcId="{2C8DD7AE-B7A3-45FA-A561-5256E619E037}" destId="{42101819-14D3-4D89-9513-44287EC13632}" srcOrd="0" destOrd="0" presId="urn:microsoft.com/office/officeart/2005/8/layout/list1"/>
    <dgm:cxn modelId="{7330FDED-5FDF-43A5-A36F-BF8079E6B429}" type="presParOf" srcId="{42101819-14D3-4D89-9513-44287EC13632}" destId="{144E4C7E-F3C6-40AE-98A3-1E85B9638E52}" srcOrd="0" destOrd="0" presId="urn:microsoft.com/office/officeart/2005/8/layout/list1"/>
    <dgm:cxn modelId="{554A51A5-3472-439D-B3A8-09EC71E4829D}" type="presParOf" srcId="{42101819-14D3-4D89-9513-44287EC13632}" destId="{4EE01A2F-26BC-4FC7-B8CE-69085A539159}" srcOrd="1" destOrd="0" presId="urn:microsoft.com/office/officeart/2005/8/layout/list1"/>
    <dgm:cxn modelId="{FBB1EF28-FEF4-4F3B-A9DB-2080B87347C1}" type="presParOf" srcId="{2C8DD7AE-B7A3-45FA-A561-5256E619E037}" destId="{AD37579E-BBAB-4A3A-822F-72590077F053}" srcOrd="1" destOrd="0" presId="urn:microsoft.com/office/officeart/2005/8/layout/list1"/>
    <dgm:cxn modelId="{309C2F3C-6E72-4E7C-9106-ABE63D1D1E5F}" type="presParOf" srcId="{2C8DD7AE-B7A3-45FA-A561-5256E619E037}" destId="{2B66E47E-914A-4FED-94CE-A253C26E1D38}" srcOrd="2" destOrd="0" presId="urn:microsoft.com/office/officeart/2005/8/layout/list1"/>
    <dgm:cxn modelId="{C2F76282-34D3-4F4C-B65E-134089E7C152}" type="presParOf" srcId="{2C8DD7AE-B7A3-45FA-A561-5256E619E037}" destId="{6CE718E5-1A78-4628-B6C1-CDC492EDF60A}" srcOrd="3" destOrd="0" presId="urn:microsoft.com/office/officeart/2005/8/layout/list1"/>
    <dgm:cxn modelId="{0AA7C65A-D344-4654-82E2-7EE5F94619C3}" type="presParOf" srcId="{2C8DD7AE-B7A3-45FA-A561-5256E619E037}" destId="{6E4EC462-5484-43ED-8DAF-A2AD0D84D850}" srcOrd="4" destOrd="0" presId="urn:microsoft.com/office/officeart/2005/8/layout/list1"/>
    <dgm:cxn modelId="{77ED2B24-DD83-4D00-8FCC-B1296C202053}" type="presParOf" srcId="{6E4EC462-5484-43ED-8DAF-A2AD0D84D850}" destId="{5C10C767-A46F-442C-8F4D-1C659FCDC6C9}" srcOrd="0" destOrd="0" presId="urn:microsoft.com/office/officeart/2005/8/layout/list1"/>
    <dgm:cxn modelId="{19B0CD7D-EB83-46B7-AE82-A23F918BD7BA}" type="presParOf" srcId="{6E4EC462-5484-43ED-8DAF-A2AD0D84D850}" destId="{4AA578E2-DED4-4E24-944B-EC75008A015D}" srcOrd="1" destOrd="0" presId="urn:microsoft.com/office/officeart/2005/8/layout/list1"/>
    <dgm:cxn modelId="{2FDA2B9A-E5C1-46CC-9800-16CA1FEDC2C7}" type="presParOf" srcId="{2C8DD7AE-B7A3-45FA-A561-5256E619E037}" destId="{249EFA1B-39B9-49A2-86D6-69FDD72F034B}" srcOrd="5" destOrd="0" presId="urn:microsoft.com/office/officeart/2005/8/layout/list1"/>
    <dgm:cxn modelId="{349879C1-A0E5-499A-8318-AEA209A7DA29}" type="presParOf" srcId="{2C8DD7AE-B7A3-45FA-A561-5256E619E037}" destId="{71EBDAD2-AB7F-4794-9E39-087A3E3C5511}" srcOrd="6" destOrd="0" presId="urn:microsoft.com/office/officeart/2005/8/layout/list1"/>
    <dgm:cxn modelId="{E708AFFA-D50E-4792-8AD1-0D403E6F484C}" type="presParOf" srcId="{2C8DD7AE-B7A3-45FA-A561-5256E619E037}" destId="{2F681505-70EF-4EEB-B037-7F6E0DD98241}" srcOrd="7" destOrd="0" presId="urn:microsoft.com/office/officeart/2005/8/layout/list1"/>
    <dgm:cxn modelId="{2483EBD2-23BE-4064-9866-7BC3E661722B}" type="presParOf" srcId="{2C8DD7AE-B7A3-45FA-A561-5256E619E037}" destId="{3D4061C8-C875-4345-8D9D-B98640F131A3}" srcOrd="8" destOrd="0" presId="urn:microsoft.com/office/officeart/2005/8/layout/list1"/>
    <dgm:cxn modelId="{E29D3B9D-2B58-4A74-A63F-784AA5046156}" type="presParOf" srcId="{3D4061C8-C875-4345-8D9D-B98640F131A3}" destId="{165CB52D-C3E5-4C02-B98B-3DC99DF96847}" srcOrd="0" destOrd="0" presId="urn:microsoft.com/office/officeart/2005/8/layout/list1"/>
    <dgm:cxn modelId="{78B18715-B9E7-4A44-8395-C6173AF6848C}" type="presParOf" srcId="{3D4061C8-C875-4345-8D9D-B98640F131A3}" destId="{DC9F7C50-8DDA-4D2A-8239-F10E225F5E8E}" srcOrd="1" destOrd="0" presId="urn:microsoft.com/office/officeart/2005/8/layout/list1"/>
    <dgm:cxn modelId="{57D4F05E-6E2E-4B0F-A655-9A241500D178}" type="presParOf" srcId="{2C8DD7AE-B7A3-45FA-A561-5256E619E037}" destId="{239A2B29-B9B8-4465-A2EB-2F71C937EDBA}" srcOrd="9" destOrd="0" presId="urn:microsoft.com/office/officeart/2005/8/layout/list1"/>
    <dgm:cxn modelId="{BF7AB1A0-67D0-4FDE-B64A-66D6403D3FFA}" type="presParOf" srcId="{2C8DD7AE-B7A3-45FA-A561-5256E619E037}" destId="{8153C549-DB9B-41B8-ACE4-EBCD6DC022EE}" srcOrd="10" destOrd="0" presId="urn:microsoft.com/office/officeart/2005/8/layout/list1"/>
    <dgm:cxn modelId="{1BA93224-9860-4F2D-AB96-F77A2DAFFC6A}" type="presParOf" srcId="{2C8DD7AE-B7A3-45FA-A561-5256E619E037}" destId="{1EE5D4CA-2AF5-44FB-9DD8-90F9A4E0A9FD}" srcOrd="11" destOrd="0" presId="urn:microsoft.com/office/officeart/2005/8/layout/list1"/>
    <dgm:cxn modelId="{4BE78C32-33CB-46F0-A2FF-BA2F7CE02336}" type="presParOf" srcId="{2C8DD7AE-B7A3-45FA-A561-5256E619E037}" destId="{512430B3-7AD4-4B20-AC82-F5EE542CE192}" srcOrd="12" destOrd="0" presId="urn:microsoft.com/office/officeart/2005/8/layout/list1"/>
    <dgm:cxn modelId="{D6C48B70-14E1-4823-9E20-A69973A2D3F4}" type="presParOf" srcId="{512430B3-7AD4-4B20-AC82-F5EE542CE192}" destId="{70B1BBD7-98BD-4183-965F-2A51D237D7DA}" srcOrd="0" destOrd="0" presId="urn:microsoft.com/office/officeart/2005/8/layout/list1"/>
    <dgm:cxn modelId="{ED41249A-CD4C-4B4D-A571-3C09B9C8EA74}" type="presParOf" srcId="{512430B3-7AD4-4B20-AC82-F5EE542CE192}" destId="{2F2E0D2E-93A4-422E-968C-ECD285184A2A}" srcOrd="1" destOrd="0" presId="urn:microsoft.com/office/officeart/2005/8/layout/list1"/>
    <dgm:cxn modelId="{5E6C18C4-2914-4F3B-9D08-3098126AA2CC}" type="presParOf" srcId="{2C8DD7AE-B7A3-45FA-A561-5256E619E037}" destId="{E43F1F9B-3D59-4059-8C4F-A55CCA8CA92A}" srcOrd="13" destOrd="0" presId="urn:microsoft.com/office/officeart/2005/8/layout/list1"/>
    <dgm:cxn modelId="{48F21143-47ED-4E50-A0B8-02622641E91C}" type="presParOf" srcId="{2C8DD7AE-B7A3-45FA-A561-5256E619E037}" destId="{1FF8125E-3EB9-449F-8CDE-0F8360656D44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39B852-FECD-490F-85ED-13CA68D56B0D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1F1F1758-1A23-4F29-B2C2-635ABBEEE6F4}">
      <dgm:prSet/>
      <dgm:spPr/>
      <dgm:t>
        <a:bodyPr/>
        <a:lstStyle/>
        <a:p>
          <a:r>
            <a:rPr lang="en-GB"/>
            <a:t>Multiple, current, somatic symptoms that are distressing or result in significant disruption to daily life</a:t>
          </a:r>
          <a:endParaRPr lang="en-US"/>
        </a:p>
      </dgm:t>
    </dgm:pt>
    <dgm:pt modelId="{79A84990-5429-45B6-948D-F4C7D2BBDCC6}" type="parTrans" cxnId="{022891BF-C517-421C-BFD6-6E8E20473504}">
      <dgm:prSet/>
      <dgm:spPr/>
      <dgm:t>
        <a:bodyPr/>
        <a:lstStyle/>
        <a:p>
          <a:endParaRPr lang="en-US"/>
        </a:p>
      </dgm:t>
    </dgm:pt>
    <dgm:pt modelId="{C1425D19-03F4-4B7A-A915-4E117C07E1BD}" type="sibTrans" cxnId="{022891BF-C517-421C-BFD6-6E8E20473504}">
      <dgm:prSet/>
      <dgm:spPr/>
      <dgm:t>
        <a:bodyPr/>
        <a:lstStyle/>
        <a:p>
          <a:endParaRPr lang="en-US"/>
        </a:p>
      </dgm:t>
    </dgm:pt>
    <dgm:pt modelId="{8D5F51E9-BE5A-488E-AA7E-CA44AEC4A65B}">
      <dgm:prSet/>
      <dgm:spPr/>
      <dgm:t>
        <a:bodyPr/>
        <a:lstStyle/>
        <a:p>
          <a:r>
            <a:rPr lang="en-GB"/>
            <a:t>Symptoms can either be specific (e.g. localizable pain) or nonspecific (e.g. general fatigue)</a:t>
          </a:r>
          <a:endParaRPr lang="en-US"/>
        </a:p>
      </dgm:t>
    </dgm:pt>
    <dgm:pt modelId="{CE0C3D30-D1E7-421F-9FC7-550580DD6F2D}" type="parTrans" cxnId="{94708A64-CBC9-46C5-9650-5EEFBF01E474}">
      <dgm:prSet/>
      <dgm:spPr/>
      <dgm:t>
        <a:bodyPr/>
        <a:lstStyle/>
        <a:p>
          <a:endParaRPr lang="en-US"/>
        </a:p>
      </dgm:t>
    </dgm:pt>
    <dgm:pt modelId="{63301901-577D-4C8D-93A0-790594B3F46F}" type="sibTrans" cxnId="{94708A64-CBC9-46C5-9650-5EEFBF01E474}">
      <dgm:prSet/>
      <dgm:spPr/>
      <dgm:t>
        <a:bodyPr/>
        <a:lstStyle/>
        <a:p>
          <a:endParaRPr lang="en-US"/>
        </a:p>
      </dgm:t>
    </dgm:pt>
    <dgm:pt modelId="{C55DCB3C-0706-48A0-BB34-08840640F89B}">
      <dgm:prSet/>
      <dgm:spPr/>
      <dgm:t>
        <a:bodyPr/>
        <a:lstStyle/>
        <a:p>
          <a:r>
            <a:rPr lang="en-GB"/>
            <a:t>Sufferers often seek medical attention for their symptoms, but are particularly unresponsive to medical interventions</a:t>
          </a:r>
          <a:endParaRPr lang="en-US"/>
        </a:p>
      </dgm:t>
    </dgm:pt>
    <dgm:pt modelId="{D382D557-D0CC-4E83-A5B2-A496B61C9EB4}" type="parTrans" cxnId="{DDD37A2B-BFED-4FE4-BA16-E7163D1670DF}">
      <dgm:prSet/>
      <dgm:spPr/>
      <dgm:t>
        <a:bodyPr/>
        <a:lstStyle/>
        <a:p>
          <a:endParaRPr lang="en-US"/>
        </a:p>
      </dgm:t>
    </dgm:pt>
    <dgm:pt modelId="{8E72A43F-4635-47F1-9CAF-28707704E195}" type="sibTrans" cxnId="{DDD37A2B-BFED-4FE4-BA16-E7163D1670DF}">
      <dgm:prSet/>
      <dgm:spPr/>
      <dgm:t>
        <a:bodyPr/>
        <a:lstStyle/>
        <a:p>
          <a:endParaRPr lang="en-US"/>
        </a:p>
      </dgm:t>
    </dgm:pt>
    <dgm:pt modelId="{FD1FD6CA-809D-44BB-AB67-EA2E2FCE47C8}">
      <dgm:prSet/>
      <dgm:spPr/>
      <dgm:t>
        <a:bodyPr/>
        <a:lstStyle/>
        <a:p>
          <a:r>
            <a:rPr lang="en-GB"/>
            <a:t>Somatic symptom disorder is also closely associated with other psychiatric diagnoses such as anxiety disorders and major depression</a:t>
          </a:r>
          <a:endParaRPr lang="en-US"/>
        </a:p>
      </dgm:t>
    </dgm:pt>
    <dgm:pt modelId="{ED35DEB6-C308-4879-AA22-6027B3E3DCC3}" type="parTrans" cxnId="{1D29990D-17EA-4120-8DC7-BB0E4F0FCBB6}">
      <dgm:prSet/>
      <dgm:spPr/>
      <dgm:t>
        <a:bodyPr/>
        <a:lstStyle/>
        <a:p>
          <a:endParaRPr lang="en-US"/>
        </a:p>
      </dgm:t>
    </dgm:pt>
    <dgm:pt modelId="{BAE6F2FE-EC83-4BF9-85F7-BBC5E187BC33}" type="sibTrans" cxnId="{1D29990D-17EA-4120-8DC7-BB0E4F0FCBB6}">
      <dgm:prSet/>
      <dgm:spPr/>
      <dgm:t>
        <a:bodyPr/>
        <a:lstStyle/>
        <a:p>
          <a:endParaRPr lang="en-US"/>
        </a:p>
      </dgm:t>
    </dgm:pt>
    <dgm:pt modelId="{DEE76B4C-9363-43B6-A4C1-77590C054690}" type="pres">
      <dgm:prSet presAssocID="{BA39B852-FECD-490F-85ED-13CA68D56B0D}" presName="vert0" presStyleCnt="0">
        <dgm:presLayoutVars>
          <dgm:dir/>
          <dgm:animOne val="branch"/>
          <dgm:animLvl val="lvl"/>
        </dgm:presLayoutVars>
      </dgm:prSet>
      <dgm:spPr/>
    </dgm:pt>
    <dgm:pt modelId="{FD9915E1-CB69-4E16-8A6A-1226AD973EBF}" type="pres">
      <dgm:prSet presAssocID="{1F1F1758-1A23-4F29-B2C2-635ABBEEE6F4}" presName="thickLine" presStyleLbl="alignNode1" presStyleIdx="0" presStyleCnt="4"/>
      <dgm:spPr/>
    </dgm:pt>
    <dgm:pt modelId="{084F347C-E667-4BC7-8607-95D72E4EBCD0}" type="pres">
      <dgm:prSet presAssocID="{1F1F1758-1A23-4F29-B2C2-635ABBEEE6F4}" presName="horz1" presStyleCnt="0"/>
      <dgm:spPr/>
    </dgm:pt>
    <dgm:pt modelId="{D88C540B-A3A2-4ABE-84F6-8C940E7596EC}" type="pres">
      <dgm:prSet presAssocID="{1F1F1758-1A23-4F29-B2C2-635ABBEEE6F4}" presName="tx1" presStyleLbl="revTx" presStyleIdx="0" presStyleCnt="4"/>
      <dgm:spPr/>
    </dgm:pt>
    <dgm:pt modelId="{5719CFD4-6512-4A26-9FE0-C3FDA13BD744}" type="pres">
      <dgm:prSet presAssocID="{1F1F1758-1A23-4F29-B2C2-635ABBEEE6F4}" presName="vert1" presStyleCnt="0"/>
      <dgm:spPr/>
    </dgm:pt>
    <dgm:pt modelId="{BEF9C7E4-F08A-4BA8-BF91-A71509C9EA08}" type="pres">
      <dgm:prSet presAssocID="{8D5F51E9-BE5A-488E-AA7E-CA44AEC4A65B}" presName="thickLine" presStyleLbl="alignNode1" presStyleIdx="1" presStyleCnt="4"/>
      <dgm:spPr/>
    </dgm:pt>
    <dgm:pt modelId="{7DC66904-8F81-4663-B914-F09508CCE573}" type="pres">
      <dgm:prSet presAssocID="{8D5F51E9-BE5A-488E-AA7E-CA44AEC4A65B}" presName="horz1" presStyleCnt="0"/>
      <dgm:spPr/>
    </dgm:pt>
    <dgm:pt modelId="{FEF60537-9A3A-4EFF-87D1-C08C008A73DD}" type="pres">
      <dgm:prSet presAssocID="{8D5F51E9-BE5A-488E-AA7E-CA44AEC4A65B}" presName="tx1" presStyleLbl="revTx" presStyleIdx="1" presStyleCnt="4"/>
      <dgm:spPr/>
    </dgm:pt>
    <dgm:pt modelId="{C4C81C4E-18C7-4C31-B807-BC597D6A1C3C}" type="pres">
      <dgm:prSet presAssocID="{8D5F51E9-BE5A-488E-AA7E-CA44AEC4A65B}" presName="vert1" presStyleCnt="0"/>
      <dgm:spPr/>
    </dgm:pt>
    <dgm:pt modelId="{B3D696FE-B835-4C2E-BA78-67A9EBF15733}" type="pres">
      <dgm:prSet presAssocID="{C55DCB3C-0706-48A0-BB34-08840640F89B}" presName="thickLine" presStyleLbl="alignNode1" presStyleIdx="2" presStyleCnt="4"/>
      <dgm:spPr/>
    </dgm:pt>
    <dgm:pt modelId="{0BC75275-0755-4745-ADE0-46706C0D8CD7}" type="pres">
      <dgm:prSet presAssocID="{C55DCB3C-0706-48A0-BB34-08840640F89B}" presName="horz1" presStyleCnt="0"/>
      <dgm:spPr/>
    </dgm:pt>
    <dgm:pt modelId="{934DB579-6F95-4376-AC76-0FD0099CE753}" type="pres">
      <dgm:prSet presAssocID="{C55DCB3C-0706-48A0-BB34-08840640F89B}" presName="tx1" presStyleLbl="revTx" presStyleIdx="2" presStyleCnt="4"/>
      <dgm:spPr/>
    </dgm:pt>
    <dgm:pt modelId="{A0855FD1-511C-4172-9C94-758E41F21EA7}" type="pres">
      <dgm:prSet presAssocID="{C55DCB3C-0706-48A0-BB34-08840640F89B}" presName="vert1" presStyleCnt="0"/>
      <dgm:spPr/>
    </dgm:pt>
    <dgm:pt modelId="{457C0102-2E13-4051-A384-6EA5968D75E0}" type="pres">
      <dgm:prSet presAssocID="{FD1FD6CA-809D-44BB-AB67-EA2E2FCE47C8}" presName="thickLine" presStyleLbl="alignNode1" presStyleIdx="3" presStyleCnt="4"/>
      <dgm:spPr/>
    </dgm:pt>
    <dgm:pt modelId="{78647FAE-BCEE-43A9-9C6E-69EC58C1712B}" type="pres">
      <dgm:prSet presAssocID="{FD1FD6CA-809D-44BB-AB67-EA2E2FCE47C8}" presName="horz1" presStyleCnt="0"/>
      <dgm:spPr/>
    </dgm:pt>
    <dgm:pt modelId="{DE6EB1EF-E05C-4D9B-A87F-075B486AEA4F}" type="pres">
      <dgm:prSet presAssocID="{FD1FD6CA-809D-44BB-AB67-EA2E2FCE47C8}" presName="tx1" presStyleLbl="revTx" presStyleIdx="3" presStyleCnt="4"/>
      <dgm:spPr/>
    </dgm:pt>
    <dgm:pt modelId="{F7B5F56C-64CD-4816-AE8B-275AC597B903}" type="pres">
      <dgm:prSet presAssocID="{FD1FD6CA-809D-44BB-AB67-EA2E2FCE47C8}" presName="vert1" presStyleCnt="0"/>
      <dgm:spPr/>
    </dgm:pt>
  </dgm:ptLst>
  <dgm:cxnLst>
    <dgm:cxn modelId="{1D29990D-17EA-4120-8DC7-BB0E4F0FCBB6}" srcId="{BA39B852-FECD-490F-85ED-13CA68D56B0D}" destId="{FD1FD6CA-809D-44BB-AB67-EA2E2FCE47C8}" srcOrd="3" destOrd="0" parTransId="{ED35DEB6-C308-4879-AA22-6027B3E3DCC3}" sibTransId="{BAE6F2FE-EC83-4BF9-85F7-BBC5E187BC33}"/>
    <dgm:cxn modelId="{DDD37A2B-BFED-4FE4-BA16-E7163D1670DF}" srcId="{BA39B852-FECD-490F-85ED-13CA68D56B0D}" destId="{C55DCB3C-0706-48A0-BB34-08840640F89B}" srcOrd="2" destOrd="0" parTransId="{D382D557-D0CC-4E83-A5B2-A496B61C9EB4}" sibTransId="{8E72A43F-4635-47F1-9CAF-28707704E195}"/>
    <dgm:cxn modelId="{CC8E7D3F-601F-4FA2-B17B-744FED9D02D1}" type="presOf" srcId="{1F1F1758-1A23-4F29-B2C2-635ABBEEE6F4}" destId="{D88C540B-A3A2-4ABE-84F6-8C940E7596EC}" srcOrd="0" destOrd="0" presId="urn:microsoft.com/office/officeart/2008/layout/LinedList"/>
    <dgm:cxn modelId="{94708A64-CBC9-46C5-9650-5EEFBF01E474}" srcId="{BA39B852-FECD-490F-85ED-13CA68D56B0D}" destId="{8D5F51E9-BE5A-488E-AA7E-CA44AEC4A65B}" srcOrd="1" destOrd="0" parTransId="{CE0C3D30-D1E7-421F-9FC7-550580DD6F2D}" sibTransId="{63301901-577D-4C8D-93A0-790594B3F46F}"/>
    <dgm:cxn modelId="{3BC1E173-2AC3-4856-84EB-5A1BD7B579D3}" type="presOf" srcId="{FD1FD6CA-809D-44BB-AB67-EA2E2FCE47C8}" destId="{DE6EB1EF-E05C-4D9B-A87F-075B486AEA4F}" srcOrd="0" destOrd="0" presId="urn:microsoft.com/office/officeart/2008/layout/LinedList"/>
    <dgm:cxn modelId="{022891BF-C517-421C-BFD6-6E8E20473504}" srcId="{BA39B852-FECD-490F-85ED-13CA68D56B0D}" destId="{1F1F1758-1A23-4F29-B2C2-635ABBEEE6F4}" srcOrd="0" destOrd="0" parTransId="{79A84990-5429-45B6-948D-F4C7D2BBDCC6}" sibTransId="{C1425D19-03F4-4B7A-A915-4E117C07E1BD}"/>
    <dgm:cxn modelId="{8CE609C2-439E-4C52-915F-8A2ADAC3237B}" type="presOf" srcId="{BA39B852-FECD-490F-85ED-13CA68D56B0D}" destId="{DEE76B4C-9363-43B6-A4C1-77590C054690}" srcOrd="0" destOrd="0" presId="urn:microsoft.com/office/officeart/2008/layout/LinedList"/>
    <dgm:cxn modelId="{998853DC-C63D-4B55-AF15-71BEB76EE41C}" type="presOf" srcId="{8D5F51E9-BE5A-488E-AA7E-CA44AEC4A65B}" destId="{FEF60537-9A3A-4EFF-87D1-C08C008A73DD}" srcOrd="0" destOrd="0" presId="urn:microsoft.com/office/officeart/2008/layout/LinedList"/>
    <dgm:cxn modelId="{84E78EE3-C75B-4095-ADFB-D0A2AAA77DA1}" type="presOf" srcId="{C55DCB3C-0706-48A0-BB34-08840640F89B}" destId="{934DB579-6F95-4376-AC76-0FD0099CE753}" srcOrd="0" destOrd="0" presId="urn:microsoft.com/office/officeart/2008/layout/LinedList"/>
    <dgm:cxn modelId="{F592A203-E9C4-4055-9A88-F286D087A162}" type="presParOf" srcId="{DEE76B4C-9363-43B6-A4C1-77590C054690}" destId="{FD9915E1-CB69-4E16-8A6A-1226AD973EBF}" srcOrd="0" destOrd="0" presId="urn:microsoft.com/office/officeart/2008/layout/LinedList"/>
    <dgm:cxn modelId="{0292B106-4A3E-4CEB-93AF-FB20D2F61CAD}" type="presParOf" srcId="{DEE76B4C-9363-43B6-A4C1-77590C054690}" destId="{084F347C-E667-4BC7-8607-95D72E4EBCD0}" srcOrd="1" destOrd="0" presId="urn:microsoft.com/office/officeart/2008/layout/LinedList"/>
    <dgm:cxn modelId="{87B659C8-9E7B-4090-9085-6A555754C22D}" type="presParOf" srcId="{084F347C-E667-4BC7-8607-95D72E4EBCD0}" destId="{D88C540B-A3A2-4ABE-84F6-8C940E7596EC}" srcOrd="0" destOrd="0" presId="urn:microsoft.com/office/officeart/2008/layout/LinedList"/>
    <dgm:cxn modelId="{60B1420F-5496-4A4D-8814-E1366EA38873}" type="presParOf" srcId="{084F347C-E667-4BC7-8607-95D72E4EBCD0}" destId="{5719CFD4-6512-4A26-9FE0-C3FDA13BD744}" srcOrd="1" destOrd="0" presId="urn:microsoft.com/office/officeart/2008/layout/LinedList"/>
    <dgm:cxn modelId="{3F9C4512-4744-4F77-BFAF-4CC882761B81}" type="presParOf" srcId="{DEE76B4C-9363-43B6-A4C1-77590C054690}" destId="{BEF9C7E4-F08A-4BA8-BF91-A71509C9EA08}" srcOrd="2" destOrd="0" presId="urn:microsoft.com/office/officeart/2008/layout/LinedList"/>
    <dgm:cxn modelId="{C2AF33BA-3B4D-4FB4-96D8-7978D29C0E52}" type="presParOf" srcId="{DEE76B4C-9363-43B6-A4C1-77590C054690}" destId="{7DC66904-8F81-4663-B914-F09508CCE573}" srcOrd="3" destOrd="0" presId="urn:microsoft.com/office/officeart/2008/layout/LinedList"/>
    <dgm:cxn modelId="{B79CB1B8-1839-4CF7-B8F7-83AC8E923695}" type="presParOf" srcId="{7DC66904-8F81-4663-B914-F09508CCE573}" destId="{FEF60537-9A3A-4EFF-87D1-C08C008A73DD}" srcOrd="0" destOrd="0" presId="urn:microsoft.com/office/officeart/2008/layout/LinedList"/>
    <dgm:cxn modelId="{6C572CC1-389C-4078-AAF5-7B847FA487D3}" type="presParOf" srcId="{7DC66904-8F81-4663-B914-F09508CCE573}" destId="{C4C81C4E-18C7-4C31-B807-BC597D6A1C3C}" srcOrd="1" destOrd="0" presId="urn:microsoft.com/office/officeart/2008/layout/LinedList"/>
    <dgm:cxn modelId="{09BB99B6-7A67-4D50-BCAF-907FFC4585E8}" type="presParOf" srcId="{DEE76B4C-9363-43B6-A4C1-77590C054690}" destId="{B3D696FE-B835-4C2E-BA78-67A9EBF15733}" srcOrd="4" destOrd="0" presId="urn:microsoft.com/office/officeart/2008/layout/LinedList"/>
    <dgm:cxn modelId="{E5AF1138-DA62-41AD-9808-7FA4C21D2397}" type="presParOf" srcId="{DEE76B4C-9363-43B6-A4C1-77590C054690}" destId="{0BC75275-0755-4745-ADE0-46706C0D8CD7}" srcOrd="5" destOrd="0" presId="urn:microsoft.com/office/officeart/2008/layout/LinedList"/>
    <dgm:cxn modelId="{3ED72B34-7AF2-4FAC-A86E-2E66C1B0A3DC}" type="presParOf" srcId="{0BC75275-0755-4745-ADE0-46706C0D8CD7}" destId="{934DB579-6F95-4376-AC76-0FD0099CE753}" srcOrd="0" destOrd="0" presId="urn:microsoft.com/office/officeart/2008/layout/LinedList"/>
    <dgm:cxn modelId="{20D66C9C-3986-4BD8-AD19-809617E80178}" type="presParOf" srcId="{0BC75275-0755-4745-ADE0-46706C0D8CD7}" destId="{A0855FD1-511C-4172-9C94-758E41F21EA7}" srcOrd="1" destOrd="0" presId="urn:microsoft.com/office/officeart/2008/layout/LinedList"/>
    <dgm:cxn modelId="{6BFA9DFD-DB67-45D8-A941-2A018E859E50}" type="presParOf" srcId="{DEE76B4C-9363-43B6-A4C1-77590C054690}" destId="{457C0102-2E13-4051-A384-6EA5968D75E0}" srcOrd="6" destOrd="0" presId="urn:microsoft.com/office/officeart/2008/layout/LinedList"/>
    <dgm:cxn modelId="{8D0D887B-62DE-40F3-A4B3-1DAFED1212DC}" type="presParOf" srcId="{DEE76B4C-9363-43B6-A4C1-77590C054690}" destId="{78647FAE-BCEE-43A9-9C6E-69EC58C1712B}" srcOrd="7" destOrd="0" presId="urn:microsoft.com/office/officeart/2008/layout/LinedList"/>
    <dgm:cxn modelId="{B3DB86B2-BC39-400D-A394-431AAB4CCAFA}" type="presParOf" srcId="{78647FAE-BCEE-43A9-9C6E-69EC58C1712B}" destId="{DE6EB1EF-E05C-4D9B-A87F-075B486AEA4F}" srcOrd="0" destOrd="0" presId="urn:microsoft.com/office/officeart/2008/layout/LinedList"/>
    <dgm:cxn modelId="{CC918689-7675-461F-B189-10FAB7B4C4B7}" type="presParOf" srcId="{78647FAE-BCEE-43A9-9C6E-69EC58C1712B}" destId="{F7B5F56C-64CD-4816-AE8B-275AC597B9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FCD157-A4A6-423E-95D0-BB9AA9259D78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817B930-09D6-48D0-809D-78F0B41FC7E8}">
      <dgm:prSet/>
      <dgm:spPr/>
      <dgm:t>
        <a:bodyPr/>
        <a:lstStyle/>
        <a:p>
          <a:r>
            <a:rPr lang="en-GB"/>
            <a:t>Preoccupation with having or acquiring a serious, undiagnosed illness –especially when somatic symptoms are either not present or only mild</a:t>
          </a:r>
          <a:endParaRPr lang="en-US"/>
        </a:p>
      </dgm:t>
    </dgm:pt>
    <dgm:pt modelId="{4DD5C31C-424C-4014-AFE9-BD96A6F224F0}" type="parTrans" cxnId="{AE96788C-AEFC-4F1E-9902-CB760588967D}">
      <dgm:prSet/>
      <dgm:spPr/>
      <dgm:t>
        <a:bodyPr/>
        <a:lstStyle/>
        <a:p>
          <a:endParaRPr lang="en-US"/>
        </a:p>
      </dgm:t>
    </dgm:pt>
    <dgm:pt modelId="{03C2CCB9-BD29-4DE7-8992-4020E2693F3E}" type="sibTrans" cxnId="{AE96788C-AEFC-4F1E-9902-CB760588967D}">
      <dgm:prSet/>
      <dgm:spPr/>
      <dgm:t>
        <a:bodyPr/>
        <a:lstStyle/>
        <a:p>
          <a:endParaRPr lang="en-US"/>
        </a:p>
      </dgm:t>
    </dgm:pt>
    <dgm:pt modelId="{292CFA4E-7E71-4463-8371-F8D14BCA8751}">
      <dgm:prSet/>
      <dgm:spPr/>
      <dgm:t>
        <a:bodyPr/>
        <a:lstStyle/>
        <a:p>
          <a:r>
            <a:rPr lang="en-GB"/>
            <a:t>The distress is largely generated by beliefs about the meaning, significance or cause of a symptom</a:t>
          </a:r>
          <a:endParaRPr lang="en-US"/>
        </a:p>
      </dgm:t>
    </dgm:pt>
    <dgm:pt modelId="{83C08880-F826-42B1-B8B3-4C54ABE4D1B8}" type="parTrans" cxnId="{8E4B800E-AEE2-432E-9975-DEC26BBB7B03}">
      <dgm:prSet/>
      <dgm:spPr/>
      <dgm:t>
        <a:bodyPr/>
        <a:lstStyle/>
        <a:p>
          <a:endParaRPr lang="en-US"/>
        </a:p>
      </dgm:t>
    </dgm:pt>
    <dgm:pt modelId="{0CD48399-7509-4CE8-B843-1A69A140131A}" type="sibTrans" cxnId="{8E4B800E-AEE2-432E-9975-DEC26BBB7B03}">
      <dgm:prSet/>
      <dgm:spPr/>
      <dgm:t>
        <a:bodyPr/>
        <a:lstStyle/>
        <a:p>
          <a:endParaRPr lang="en-US"/>
        </a:p>
      </dgm:t>
    </dgm:pt>
    <dgm:pt modelId="{4B8A185A-6782-47AE-8267-2B5014EC5E0E}">
      <dgm:prSet/>
      <dgm:spPr/>
      <dgm:t>
        <a:bodyPr/>
        <a:lstStyle/>
        <a:p>
          <a:r>
            <a:rPr lang="en-GB"/>
            <a:t>Seeking medical reassurance about health status</a:t>
          </a:r>
          <a:endParaRPr lang="en-US"/>
        </a:p>
      </dgm:t>
    </dgm:pt>
    <dgm:pt modelId="{DC532635-1F97-48DF-ADBD-10EE6A2D3C1C}" type="parTrans" cxnId="{393108B4-22FD-490C-A3CA-6143B1FF26C2}">
      <dgm:prSet/>
      <dgm:spPr/>
      <dgm:t>
        <a:bodyPr/>
        <a:lstStyle/>
        <a:p>
          <a:endParaRPr lang="en-US"/>
        </a:p>
      </dgm:t>
    </dgm:pt>
    <dgm:pt modelId="{DBB64138-40A6-4ED7-9F73-4E9954F891D1}" type="sibTrans" cxnId="{393108B4-22FD-490C-A3CA-6143B1FF26C2}">
      <dgm:prSet/>
      <dgm:spPr/>
      <dgm:t>
        <a:bodyPr/>
        <a:lstStyle/>
        <a:p>
          <a:endParaRPr lang="en-US"/>
        </a:p>
      </dgm:t>
    </dgm:pt>
    <dgm:pt modelId="{95760E97-5CA0-4FA9-B386-31A51C912385}">
      <dgm:prSet/>
      <dgm:spPr/>
      <dgm:t>
        <a:bodyPr/>
        <a:lstStyle/>
        <a:p>
          <a:r>
            <a:rPr lang="en-GB"/>
            <a:t>Sufferers are also prone to intrusive thoughts about illness, death and dying and usually catastrophise their symptoms</a:t>
          </a:r>
          <a:endParaRPr lang="en-US"/>
        </a:p>
      </dgm:t>
    </dgm:pt>
    <dgm:pt modelId="{FE5386BA-2296-4E16-998F-F70AB13393BA}" type="parTrans" cxnId="{A613CF65-8319-4A2A-A33C-B3B7C1CD82D3}">
      <dgm:prSet/>
      <dgm:spPr/>
      <dgm:t>
        <a:bodyPr/>
        <a:lstStyle/>
        <a:p>
          <a:endParaRPr lang="en-US"/>
        </a:p>
      </dgm:t>
    </dgm:pt>
    <dgm:pt modelId="{DCC20150-00DE-423B-8BD4-5373F12B185E}" type="sibTrans" cxnId="{A613CF65-8319-4A2A-A33C-B3B7C1CD82D3}">
      <dgm:prSet/>
      <dgm:spPr/>
      <dgm:t>
        <a:bodyPr/>
        <a:lstStyle/>
        <a:p>
          <a:endParaRPr lang="en-US"/>
        </a:p>
      </dgm:t>
    </dgm:pt>
    <dgm:pt modelId="{1150C71F-8F87-4BF6-BD08-510C81A69E9A}">
      <dgm:prSet/>
      <dgm:spPr/>
      <dgm:t>
        <a:bodyPr/>
        <a:lstStyle/>
        <a:p>
          <a:r>
            <a:rPr lang="en-GB"/>
            <a:t>Illness anxiety disorder differs from its diagnostic predecessor hypochondriasis significantly</a:t>
          </a:r>
          <a:endParaRPr lang="en-US"/>
        </a:p>
      </dgm:t>
    </dgm:pt>
    <dgm:pt modelId="{565ABFBE-B421-4559-B101-1D0D16CD6C9E}" type="parTrans" cxnId="{C9BE4D48-3306-4410-B947-39332096C403}">
      <dgm:prSet/>
      <dgm:spPr/>
      <dgm:t>
        <a:bodyPr/>
        <a:lstStyle/>
        <a:p>
          <a:endParaRPr lang="en-US"/>
        </a:p>
      </dgm:t>
    </dgm:pt>
    <dgm:pt modelId="{07FAC130-B24A-48D9-98E9-E1D23D88D96E}" type="sibTrans" cxnId="{C9BE4D48-3306-4410-B947-39332096C403}">
      <dgm:prSet/>
      <dgm:spPr/>
      <dgm:t>
        <a:bodyPr/>
        <a:lstStyle/>
        <a:p>
          <a:endParaRPr lang="en-US"/>
        </a:p>
      </dgm:t>
    </dgm:pt>
    <dgm:pt modelId="{4DF792F9-5E96-48DA-9910-8AC9E19B8900}" type="pres">
      <dgm:prSet presAssocID="{68FCD157-A4A6-423E-95D0-BB9AA9259D78}" presName="vert0" presStyleCnt="0">
        <dgm:presLayoutVars>
          <dgm:dir/>
          <dgm:animOne val="branch"/>
          <dgm:animLvl val="lvl"/>
        </dgm:presLayoutVars>
      </dgm:prSet>
      <dgm:spPr/>
    </dgm:pt>
    <dgm:pt modelId="{20F794F2-6DF3-4C9F-B994-06CEC687B0A3}" type="pres">
      <dgm:prSet presAssocID="{4817B930-09D6-48D0-809D-78F0B41FC7E8}" presName="thickLine" presStyleLbl="alignNode1" presStyleIdx="0" presStyleCnt="5"/>
      <dgm:spPr/>
    </dgm:pt>
    <dgm:pt modelId="{24048066-18DE-484B-B432-79881307CB98}" type="pres">
      <dgm:prSet presAssocID="{4817B930-09D6-48D0-809D-78F0B41FC7E8}" presName="horz1" presStyleCnt="0"/>
      <dgm:spPr/>
    </dgm:pt>
    <dgm:pt modelId="{24405DFE-FA78-462C-AAE4-A8A53A07E78A}" type="pres">
      <dgm:prSet presAssocID="{4817B930-09D6-48D0-809D-78F0B41FC7E8}" presName="tx1" presStyleLbl="revTx" presStyleIdx="0" presStyleCnt="5"/>
      <dgm:spPr/>
    </dgm:pt>
    <dgm:pt modelId="{0B5BB34D-081A-46DE-9C14-9F1FE2692D8A}" type="pres">
      <dgm:prSet presAssocID="{4817B930-09D6-48D0-809D-78F0B41FC7E8}" presName="vert1" presStyleCnt="0"/>
      <dgm:spPr/>
    </dgm:pt>
    <dgm:pt modelId="{A5971560-4E6C-48A4-AA52-069CB71F4FE9}" type="pres">
      <dgm:prSet presAssocID="{292CFA4E-7E71-4463-8371-F8D14BCA8751}" presName="thickLine" presStyleLbl="alignNode1" presStyleIdx="1" presStyleCnt="5"/>
      <dgm:spPr/>
    </dgm:pt>
    <dgm:pt modelId="{9171EE75-7131-4856-9485-FA1F3842EB1B}" type="pres">
      <dgm:prSet presAssocID="{292CFA4E-7E71-4463-8371-F8D14BCA8751}" presName="horz1" presStyleCnt="0"/>
      <dgm:spPr/>
    </dgm:pt>
    <dgm:pt modelId="{D9B34C8B-A27E-4860-92AC-3A4744BE9773}" type="pres">
      <dgm:prSet presAssocID="{292CFA4E-7E71-4463-8371-F8D14BCA8751}" presName="tx1" presStyleLbl="revTx" presStyleIdx="1" presStyleCnt="5"/>
      <dgm:spPr/>
    </dgm:pt>
    <dgm:pt modelId="{93B16D8D-A488-4648-ACE1-C215EE7A267A}" type="pres">
      <dgm:prSet presAssocID="{292CFA4E-7E71-4463-8371-F8D14BCA8751}" presName="vert1" presStyleCnt="0"/>
      <dgm:spPr/>
    </dgm:pt>
    <dgm:pt modelId="{5529A97C-FFE6-4C5F-BF3E-DA48DEFAAF6C}" type="pres">
      <dgm:prSet presAssocID="{4B8A185A-6782-47AE-8267-2B5014EC5E0E}" presName="thickLine" presStyleLbl="alignNode1" presStyleIdx="2" presStyleCnt="5"/>
      <dgm:spPr/>
    </dgm:pt>
    <dgm:pt modelId="{F846FFC5-394D-4ABA-A0B9-591793798C2F}" type="pres">
      <dgm:prSet presAssocID="{4B8A185A-6782-47AE-8267-2B5014EC5E0E}" presName="horz1" presStyleCnt="0"/>
      <dgm:spPr/>
    </dgm:pt>
    <dgm:pt modelId="{1E81A3D3-B6A4-4A17-BC4D-5BC85E7A27B2}" type="pres">
      <dgm:prSet presAssocID="{4B8A185A-6782-47AE-8267-2B5014EC5E0E}" presName="tx1" presStyleLbl="revTx" presStyleIdx="2" presStyleCnt="5"/>
      <dgm:spPr/>
    </dgm:pt>
    <dgm:pt modelId="{117EE00C-3588-49C4-88F7-899A3912B92C}" type="pres">
      <dgm:prSet presAssocID="{4B8A185A-6782-47AE-8267-2B5014EC5E0E}" presName="vert1" presStyleCnt="0"/>
      <dgm:spPr/>
    </dgm:pt>
    <dgm:pt modelId="{9D4C2B1C-B52A-4FC8-823F-75064EC54E96}" type="pres">
      <dgm:prSet presAssocID="{95760E97-5CA0-4FA9-B386-31A51C912385}" presName="thickLine" presStyleLbl="alignNode1" presStyleIdx="3" presStyleCnt="5"/>
      <dgm:spPr/>
    </dgm:pt>
    <dgm:pt modelId="{ABC8B0AC-3084-4B52-B635-60A963E64BAA}" type="pres">
      <dgm:prSet presAssocID="{95760E97-5CA0-4FA9-B386-31A51C912385}" presName="horz1" presStyleCnt="0"/>
      <dgm:spPr/>
    </dgm:pt>
    <dgm:pt modelId="{2D43BD91-AB59-454C-B6E9-F9ACAD241888}" type="pres">
      <dgm:prSet presAssocID="{95760E97-5CA0-4FA9-B386-31A51C912385}" presName="tx1" presStyleLbl="revTx" presStyleIdx="3" presStyleCnt="5"/>
      <dgm:spPr/>
    </dgm:pt>
    <dgm:pt modelId="{BFD346DE-4C1B-43F0-9A96-928EB2522A1C}" type="pres">
      <dgm:prSet presAssocID="{95760E97-5CA0-4FA9-B386-31A51C912385}" presName="vert1" presStyleCnt="0"/>
      <dgm:spPr/>
    </dgm:pt>
    <dgm:pt modelId="{71CDF0EA-3FD4-4515-BE16-52BB869F35E2}" type="pres">
      <dgm:prSet presAssocID="{1150C71F-8F87-4BF6-BD08-510C81A69E9A}" presName="thickLine" presStyleLbl="alignNode1" presStyleIdx="4" presStyleCnt="5"/>
      <dgm:spPr/>
    </dgm:pt>
    <dgm:pt modelId="{B7B224B6-48EC-43EA-BA40-AC37F0353A4F}" type="pres">
      <dgm:prSet presAssocID="{1150C71F-8F87-4BF6-BD08-510C81A69E9A}" presName="horz1" presStyleCnt="0"/>
      <dgm:spPr/>
    </dgm:pt>
    <dgm:pt modelId="{90D2B8AE-5649-4C6F-8939-E0718A8B283E}" type="pres">
      <dgm:prSet presAssocID="{1150C71F-8F87-4BF6-BD08-510C81A69E9A}" presName="tx1" presStyleLbl="revTx" presStyleIdx="4" presStyleCnt="5"/>
      <dgm:spPr/>
    </dgm:pt>
    <dgm:pt modelId="{EBCCFA32-511D-4145-A08A-49B6B9F30643}" type="pres">
      <dgm:prSet presAssocID="{1150C71F-8F87-4BF6-BD08-510C81A69E9A}" presName="vert1" presStyleCnt="0"/>
      <dgm:spPr/>
    </dgm:pt>
  </dgm:ptLst>
  <dgm:cxnLst>
    <dgm:cxn modelId="{323B4E09-A75A-480C-B4A7-C95C5D48E97F}" type="presOf" srcId="{68FCD157-A4A6-423E-95D0-BB9AA9259D78}" destId="{4DF792F9-5E96-48DA-9910-8AC9E19B8900}" srcOrd="0" destOrd="0" presId="urn:microsoft.com/office/officeart/2008/layout/LinedList"/>
    <dgm:cxn modelId="{8E4B800E-AEE2-432E-9975-DEC26BBB7B03}" srcId="{68FCD157-A4A6-423E-95D0-BB9AA9259D78}" destId="{292CFA4E-7E71-4463-8371-F8D14BCA8751}" srcOrd="1" destOrd="0" parTransId="{83C08880-F826-42B1-B8B3-4C54ABE4D1B8}" sibTransId="{0CD48399-7509-4CE8-B843-1A69A140131A}"/>
    <dgm:cxn modelId="{F7239612-DC4F-4398-AF0D-EE08D29D2082}" type="presOf" srcId="{95760E97-5CA0-4FA9-B386-31A51C912385}" destId="{2D43BD91-AB59-454C-B6E9-F9ACAD241888}" srcOrd="0" destOrd="0" presId="urn:microsoft.com/office/officeart/2008/layout/LinedList"/>
    <dgm:cxn modelId="{DF76E41A-50AB-4D9A-8D8D-6FFB7A59AC9E}" type="presOf" srcId="{292CFA4E-7E71-4463-8371-F8D14BCA8751}" destId="{D9B34C8B-A27E-4860-92AC-3A4744BE9773}" srcOrd="0" destOrd="0" presId="urn:microsoft.com/office/officeart/2008/layout/LinedList"/>
    <dgm:cxn modelId="{C9BE4D48-3306-4410-B947-39332096C403}" srcId="{68FCD157-A4A6-423E-95D0-BB9AA9259D78}" destId="{1150C71F-8F87-4BF6-BD08-510C81A69E9A}" srcOrd="4" destOrd="0" parTransId="{565ABFBE-B421-4559-B101-1D0D16CD6C9E}" sibTransId="{07FAC130-B24A-48D9-98E9-E1D23D88D96E}"/>
    <dgm:cxn modelId="{A613CF65-8319-4A2A-A33C-B3B7C1CD82D3}" srcId="{68FCD157-A4A6-423E-95D0-BB9AA9259D78}" destId="{95760E97-5CA0-4FA9-B386-31A51C912385}" srcOrd="3" destOrd="0" parTransId="{FE5386BA-2296-4E16-998F-F70AB13393BA}" sibTransId="{DCC20150-00DE-423B-8BD4-5373F12B185E}"/>
    <dgm:cxn modelId="{AE96788C-AEFC-4F1E-9902-CB760588967D}" srcId="{68FCD157-A4A6-423E-95D0-BB9AA9259D78}" destId="{4817B930-09D6-48D0-809D-78F0B41FC7E8}" srcOrd="0" destOrd="0" parTransId="{4DD5C31C-424C-4014-AFE9-BD96A6F224F0}" sibTransId="{03C2CCB9-BD29-4DE7-8992-4020E2693F3E}"/>
    <dgm:cxn modelId="{393108B4-22FD-490C-A3CA-6143B1FF26C2}" srcId="{68FCD157-A4A6-423E-95D0-BB9AA9259D78}" destId="{4B8A185A-6782-47AE-8267-2B5014EC5E0E}" srcOrd="2" destOrd="0" parTransId="{DC532635-1F97-48DF-ADBD-10EE6A2D3C1C}" sibTransId="{DBB64138-40A6-4ED7-9F73-4E9954F891D1}"/>
    <dgm:cxn modelId="{26281CC8-008D-49B8-98EB-9B1D46D7B774}" type="presOf" srcId="{4817B930-09D6-48D0-809D-78F0B41FC7E8}" destId="{24405DFE-FA78-462C-AAE4-A8A53A07E78A}" srcOrd="0" destOrd="0" presId="urn:microsoft.com/office/officeart/2008/layout/LinedList"/>
    <dgm:cxn modelId="{E5A670C9-FCE8-47F7-9165-FA5EC9648B72}" type="presOf" srcId="{4B8A185A-6782-47AE-8267-2B5014EC5E0E}" destId="{1E81A3D3-B6A4-4A17-BC4D-5BC85E7A27B2}" srcOrd="0" destOrd="0" presId="urn:microsoft.com/office/officeart/2008/layout/LinedList"/>
    <dgm:cxn modelId="{5F4E77F7-78FE-4A71-9A3A-7FCBDEF60ABF}" type="presOf" srcId="{1150C71F-8F87-4BF6-BD08-510C81A69E9A}" destId="{90D2B8AE-5649-4C6F-8939-E0718A8B283E}" srcOrd="0" destOrd="0" presId="urn:microsoft.com/office/officeart/2008/layout/LinedList"/>
    <dgm:cxn modelId="{94237CD8-192B-4851-B996-658CA4C92EE7}" type="presParOf" srcId="{4DF792F9-5E96-48DA-9910-8AC9E19B8900}" destId="{20F794F2-6DF3-4C9F-B994-06CEC687B0A3}" srcOrd="0" destOrd="0" presId="urn:microsoft.com/office/officeart/2008/layout/LinedList"/>
    <dgm:cxn modelId="{A204E5DC-CE94-457B-AAC9-2C1001BFA81C}" type="presParOf" srcId="{4DF792F9-5E96-48DA-9910-8AC9E19B8900}" destId="{24048066-18DE-484B-B432-79881307CB98}" srcOrd="1" destOrd="0" presId="urn:microsoft.com/office/officeart/2008/layout/LinedList"/>
    <dgm:cxn modelId="{55CA0AC1-E00C-4552-8196-C829FB424694}" type="presParOf" srcId="{24048066-18DE-484B-B432-79881307CB98}" destId="{24405DFE-FA78-462C-AAE4-A8A53A07E78A}" srcOrd="0" destOrd="0" presId="urn:microsoft.com/office/officeart/2008/layout/LinedList"/>
    <dgm:cxn modelId="{26FA3CD6-81F4-4AE0-A570-D582A65D2307}" type="presParOf" srcId="{24048066-18DE-484B-B432-79881307CB98}" destId="{0B5BB34D-081A-46DE-9C14-9F1FE2692D8A}" srcOrd="1" destOrd="0" presId="urn:microsoft.com/office/officeart/2008/layout/LinedList"/>
    <dgm:cxn modelId="{F2B949E5-2A6A-4873-B5E6-5DBDF75A5587}" type="presParOf" srcId="{4DF792F9-5E96-48DA-9910-8AC9E19B8900}" destId="{A5971560-4E6C-48A4-AA52-069CB71F4FE9}" srcOrd="2" destOrd="0" presId="urn:microsoft.com/office/officeart/2008/layout/LinedList"/>
    <dgm:cxn modelId="{FBD49018-0702-4C64-8BDE-C55C0A9A994B}" type="presParOf" srcId="{4DF792F9-5E96-48DA-9910-8AC9E19B8900}" destId="{9171EE75-7131-4856-9485-FA1F3842EB1B}" srcOrd="3" destOrd="0" presId="urn:microsoft.com/office/officeart/2008/layout/LinedList"/>
    <dgm:cxn modelId="{687E1D76-D706-4FE4-9D91-5683C1F52B13}" type="presParOf" srcId="{9171EE75-7131-4856-9485-FA1F3842EB1B}" destId="{D9B34C8B-A27E-4860-92AC-3A4744BE9773}" srcOrd="0" destOrd="0" presId="urn:microsoft.com/office/officeart/2008/layout/LinedList"/>
    <dgm:cxn modelId="{9B5D9FBE-3ED7-4A0D-9683-E363C068E747}" type="presParOf" srcId="{9171EE75-7131-4856-9485-FA1F3842EB1B}" destId="{93B16D8D-A488-4648-ACE1-C215EE7A267A}" srcOrd="1" destOrd="0" presId="urn:microsoft.com/office/officeart/2008/layout/LinedList"/>
    <dgm:cxn modelId="{48D24EB8-F9E8-43C4-8EEC-A82946436887}" type="presParOf" srcId="{4DF792F9-5E96-48DA-9910-8AC9E19B8900}" destId="{5529A97C-FFE6-4C5F-BF3E-DA48DEFAAF6C}" srcOrd="4" destOrd="0" presId="urn:microsoft.com/office/officeart/2008/layout/LinedList"/>
    <dgm:cxn modelId="{F35612C1-D986-4D9C-9CDE-F6574CB65039}" type="presParOf" srcId="{4DF792F9-5E96-48DA-9910-8AC9E19B8900}" destId="{F846FFC5-394D-4ABA-A0B9-591793798C2F}" srcOrd="5" destOrd="0" presId="urn:microsoft.com/office/officeart/2008/layout/LinedList"/>
    <dgm:cxn modelId="{43C024C1-184A-4C73-A29E-7832C285963A}" type="presParOf" srcId="{F846FFC5-394D-4ABA-A0B9-591793798C2F}" destId="{1E81A3D3-B6A4-4A17-BC4D-5BC85E7A27B2}" srcOrd="0" destOrd="0" presId="urn:microsoft.com/office/officeart/2008/layout/LinedList"/>
    <dgm:cxn modelId="{E18707F1-CBB5-4146-BBF9-2421DA56CEBE}" type="presParOf" srcId="{F846FFC5-394D-4ABA-A0B9-591793798C2F}" destId="{117EE00C-3588-49C4-88F7-899A3912B92C}" srcOrd="1" destOrd="0" presId="urn:microsoft.com/office/officeart/2008/layout/LinedList"/>
    <dgm:cxn modelId="{784677A0-5951-4B74-9EEE-1E6E8E4B588B}" type="presParOf" srcId="{4DF792F9-5E96-48DA-9910-8AC9E19B8900}" destId="{9D4C2B1C-B52A-4FC8-823F-75064EC54E96}" srcOrd="6" destOrd="0" presId="urn:microsoft.com/office/officeart/2008/layout/LinedList"/>
    <dgm:cxn modelId="{727D921E-4C4E-4314-8CB8-3B7FCDCCB730}" type="presParOf" srcId="{4DF792F9-5E96-48DA-9910-8AC9E19B8900}" destId="{ABC8B0AC-3084-4B52-B635-60A963E64BAA}" srcOrd="7" destOrd="0" presId="urn:microsoft.com/office/officeart/2008/layout/LinedList"/>
    <dgm:cxn modelId="{B8A08C84-8095-467F-9122-76510FC16223}" type="presParOf" srcId="{ABC8B0AC-3084-4B52-B635-60A963E64BAA}" destId="{2D43BD91-AB59-454C-B6E9-F9ACAD241888}" srcOrd="0" destOrd="0" presId="urn:microsoft.com/office/officeart/2008/layout/LinedList"/>
    <dgm:cxn modelId="{B2D35DCE-A65B-4FB5-BA7A-E0391861D9D4}" type="presParOf" srcId="{ABC8B0AC-3084-4B52-B635-60A963E64BAA}" destId="{BFD346DE-4C1B-43F0-9A96-928EB2522A1C}" srcOrd="1" destOrd="0" presId="urn:microsoft.com/office/officeart/2008/layout/LinedList"/>
    <dgm:cxn modelId="{EC90EC60-D272-47AD-802F-99CFCBBE5AC8}" type="presParOf" srcId="{4DF792F9-5E96-48DA-9910-8AC9E19B8900}" destId="{71CDF0EA-3FD4-4515-BE16-52BB869F35E2}" srcOrd="8" destOrd="0" presId="urn:microsoft.com/office/officeart/2008/layout/LinedList"/>
    <dgm:cxn modelId="{40B7A759-968E-48C5-AA3B-FA2CF97DFEA2}" type="presParOf" srcId="{4DF792F9-5E96-48DA-9910-8AC9E19B8900}" destId="{B7B224B6-48EC-43EA-BA40-AC37F0353A4F}" srcOrd="9" destOrd="0" presId="urn:microsoft.com/office/officeart/2008/layout/LinedList"/>
    <dgm:cxn modelId="{C135B066-35F5-4224-BF13-DE31D20C1404}" type="presParOf" srcId="{B7B224B6-48EC-43EA-BA40-AC37F0353A4F}" destId="{90D2B8AE-5649-4C6F-8939-E0718A8B283E}" srcOrd="0" destOrd="0" presId="urn:microsoft.com/office/officeart/2008/layout/LinedList"/>
    <dgm:cxn modelId="{284EE9D8-A811-43DE-AB06-0E8E97A8021D}" type="presParOf" srcId="{B7B224B6-48EC-43EA-BA40-AC37F0353A4F}" destId="{EBCCFA32-511D-4145-A08A-49B6B9F3064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0064E3-895E-4B00-BFA3-77FBC68D7EA4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A3892B6-4390-4CCA-A284-3BD4BC5BAC00}">
      <dgm:prSet/>
      <dgm:spPr/>
      <dgm:t>
        <a:bodyPr/>
        <a:lstStyle/>
        <a:p>
          <a:r>
            <a:rPr lang="en-US"/>
            <a:t>One or more symptoms of altered voluntary motor or sensory function.</a:t>
          </a:r>
        </a:p>
      </dgm:t>
    </dgm:pt>
    <dgm:pt modelId="{C99D6C60-BCFC-43F8-883A-23AB5C1FF45E}" type="parTrans" cxnId="{4251E5D0-B9CB-4DE7-84B6-22554C82640D}">
      <dgm:prSet/>
      <dgm:spPr/>
      <dgm:t>
        <a:bodyPr/>
        <a:lstStyle/>
        <a:p>
          <a:endParaRPr lang="en-US"/>
        </a:p>
      </dgm:t>
    </dgm:pt>
    <dgm:pt modelId="{223D7F98-5313-46B1-A89A-2BFDB0D6C919}" type="sibTrans" cxnId="{4251E5D0-B9CB-4DE7-84B6-22554C82640D}">
      <dgm:prSet/>
      <dgm:spPr/>
      <dgm:t>
        <a:bodyPr/>
        <a:lstStyle/>
        <a:p>
          <a:endParaRPr lang="en-US"/>
        </a:p>
      </dgm:t>
    </dgm:pt>
    <dgm:pt modelId="{A78C69E2-71AA-4230-AFD6-65DE0196C99D}">
      <dgm:prSet/>
      <dgm:spPr/>
      <dgm:t>
        <a:bodyPr/>
        <a:lstStyle/>
        <a:p>
          <a:r>
            <a:rPr lang="en-US"/>
            <a:t>Clinical findings provide evidence of incompatibility between the symptom and recognized neurological or medical conditions.</a:t>
          </a:r>
        </a:p>
      </dgm:t>
    </dgm:pt>
    <dgm:pt modelId="{564D9CDA-ACAA-4BAC-A275-1AD2EDEA6F11}" type="parTrans" cxnId="{EE033488-B6D5-4CBA-A6FC-AAD558BE983D}">
      <dgm:prSet/>
      <dgm:spPr/>
      <dgm:t>
        <a:bodyPr/>
        <a:lstStyle/>
        <a:p>
          <a:endParaRPr lang="en-US"/>
        </a:p>
      </dgm:t>
    </dgm:pt>
    <dgm:pt modelId="{D132F5CA-E2E1-454C-9453-302D0C269E77}" type="sibTrans" cxnId="{EE033488-B6D5-4CBA-A6FC-AAD558BE983D}">
      <dgm:prSet/>
      <dgm:spPr/>
      <dgm:t>
        <a:bodyPr/>
        <a:lstStyle/>
        <a:p>
          <a:endParaRPr lang="en-US"/>
        </a:p>
      </dgm:t>
    </dgm:pt>
    <dgm:pt modelId="{3500E42B-2511-4BA6-BB80-6E52E1475DE6}">
      <dgm:prSet/>
      <dgm:spPr/>
      <dgm:t>
        <a:bodyPr/>
        <a:lstStyle/>
        <a:p>
          <a:r>
            <a:rPr lang="en-US"/>
            <a:t>The symptoms or deficit is not better explained by another medical or mental disorder.</a:t>
          </a:r>
        </a:p>
      </dgm:t>
    </dgm:pt>
    <dgm:pt modelId="{98121164-6F5A-421D-94B4-A345DAF49973}" type="parTrans" cxnId="{C0347FB5-EFFE-4FC9-8016-6E8282C912AD}">
      <dgm:prSet/>
      <dgm:spPr/>
      <dgm:t>
        <a:bodyPr/>
        <a:lstStyle/>
        <a:p>
          <a:endParaRPr lang="en-US"/>
        </a:p>
      </dgm:t>
    </dgm:pt>
    <dgm:pt modelId="{2CEF0CDE-36D5-4B3A-A59A-0B97B223E5A1}" type="sibTrans" cxnId="{C0347FB5-EFFE-4FC9-8016-6E8282C912AD}">
      <dgm:prSet/>
      <dgm:spPr/>
      <dgm:t>
        <a:bodyPr/>
        <a:lstStyle/>
        <a:p>
          <a:endParaRPr lang="en-US"/>
        </a:p>
      </dgm:t>
    </dgm:pt>
    <dgm:pt modelId="{D7FED6CA-61CC-47EA-B6FE-980F6481247F}">
      <dgm:prSet/>
      <dgm:spPr/>
      <dgm:t>
        <a:bodyPr/>
        <a:lstStyle/>
        <a:p>
          <a:r>
            <a:rPr lang="en-US"/>
            <a:t>The symptom or deficit causes clinical significant distress or impairment in social, occupational, or other important areas of functioning.</a:t>
          </a:r>
        </a:p>
      </dgm:t>
    </dgm:pt>
    <dgm:pt modelId="{7923E6DE-734A-41CF-BA37-E9578DA14BAF}" type="parTrans" cxnId="{86343B04-F680-4850-AA56-B82CAE11FF4B}">
      <dgm:prSet/>
      <dgm:spPr/>
      <dgm:t>
        <a:bodyPr/>
        <a:lstStyle/>
        <a:p>
          <a:endParaRPr lang="en-US"/>
        </a:p>
      </dgm:t>
    </dgm:pt>
    <dgm:pt modelId="{D7B24117-9F79-47AF-A272-67C5BB8C3F0C}" type="sibTrans" cxnId="{86343B04-F680-4850-AA56-B82CAE11FF4B}">
      <dgm:prSet/>
      <dgm:spPr/>
      <dgm:t>
        <a:bodyPr/>
        <a:lstStyle/>
        <a:p>
          <a:endParaRPr lang="en-US"/>
        </a:p>
      </dgm:t>
    </dgm:pt>
    <dgm:pt modelId="{6192F07E-48B3-4C48-9D6E-DB30643CCF7F}" type="pres">
      <dgm:prSet presAssocID="{100064E3-895E-4B00-BFA3-77FBC68D7EA4}" presName="vert0" presStyleCnt="0">
        <dgm:presLayoutVars>
          <dgm:dir/>
          <dgm:animOne val="branch"/>
          <dgm:animLvl val="lvl"/>
        </dgm:presLayoutVars>
      </dgm:prSet>
      <dgm:spPr/>
    </dgm:pt>
    <dgm:pt modelId="{BD900F38-95F1-426A-A913-F6BEFB4746E0}" type="pres">
      <dgm:prSet presAssocID="{5A3892B6-4390-4CCA-A284-3BD4BC5BAC00}" presName="thickLine" presStyleLbl="alignNode1" presStyleIdx="0" presStyleCnt="4"/>
      <dgm:spPr/>
    </dgm:pt>
    <dgm:pt modelId="{D3CB3BB8-5E1A-459C-8643-F77997AEF1E4}" type="pres">
      <dgm:prSet presAssocID="{5A3892B6-4390-4CCA-A284-3BD4BC5BAC00}" presName="horz1" presStyleCnt="0"/>
      <dgm:spPr/>
    </dgm:pt>
    <dgm:pt modelId="{05EAC71A-DAF8-4BA7-A873-AA516D05332E}" type="pres">
      <dgm:prSet presAssocID="{5A3892B6-4390-4CCA-A284-3BD4BC5BAC00}" presName="tx1" presStyleLbl="revTx" presStyleIdx="0" presStyleCnt="4"/>
      <dgm:spPr/>
    </dgm:pt>
    <dgm:pt modelId="{C80CA23D-1C64-47C5-B392-E3F74F99DE5C}" type="pres">
      <dgm:prSet presAssocID="{5A3892B6-4390-4CCA-A284-3BD4BC5BAC00}" presName="vert1" presStyleCnt="0"/>
      <dgm:spPr/>
    </dgm:pt>
    <dgm:pt modelId="{EFB28FB7-5024-402D-879A-B40B78D0BB80}" type="pres">
      <dgm:prSet presAssocID="{A78C69E2-71AA-4230-AFD6-65DE0196C99D}" presName="thickLine" presStyleLbl="alignNode1" presStyleIdx="1" presStyleCnt="4"/>
      <dgm:spPr/>
    </dgm:pt>
    <dgm:pt modelId="{F982BA2B-85F2-4ECF-83E3-A3A1D449998B}" type="pres">
      <dgm:prSet presAssocID="{A78C69E2-71AA-4230-AFD6-65DE0196C99D}" presName="horz1" presStyleCnt="0"/>
      <dgm:spPr/>
    </dgm:pt>
    <dgm:pt modelId="{325A2550-A695-49AA-A028-34567FB15BC2}" type="pres">
      <dgm:prSet presAssocID="{A78C69E2-71AA-4230-AFD6-65DE0196C99D}" presName="tx1" presStyleLbl="revTx" presStyleIdx="1" presStyleCnt="4"/>
      <dgm:spPr/>
    </dgm:pt>
    <dgm:pt modelId="{ECFF8FF5-2C9A-4A72-B251-D89300F7FCAF}" type="pres">
      <dgm:prSet presAssocID="{A78C69E2-71AA-4230-AFD6-65DE0196C99D}" presName="vert1" presStyleCnt="0"/>
      <dgm:spPr/>
    </dgm:pt>
    <dgm:pt modelId="{466D91CC-E826-43EC-9782-6B3D2F79F103}" type="pres">
      <dgm:prSet presAssocID="{3500E42B-2511-4BA6-BB80-6E52E1475DE6}" presName="thickLine" presStyleLbl="alignNode1" presStyleIdx="2" presStyleCnt="4"/>
      <dgm:spPr/>
    </dgm:pt>
    <dgm:pt modelId="{B009E095-C9C9-4536-BD01-C6B41A8F6656}" type="pres">
      <dgm:prSet presAssocID="{3500E42B-2511-4BA6-BB80-6E52E1475DE6}" presName="horz1" presStyleCnt="0"/>
      <dgm:spPr/>
    </dgm:pt>
    <dgm:pt modelId="{4BFB1B00-8E69-40DC-9673-193EFE9A14D3}" type="pres">
      <dgm:prSet presAssocID="{3500E42B-2511-4BA6-BB80-6E52E1475DE6}" presName="tx1" presStyleLbl="revTx" presStyleIdx="2" presStyleCnt="4"/>
      <dgm:spPr/>
    </dgm:pt>
    <dgm:pt modelId="{311AF7BD-7DEE-49BE-953F-C1C5D3AA47CE}" type="pres">
      <dgm:prSet presAssocID="{3500E42B-2511-4BA6-BB80-6E52E1475DE6}" presName="vert1" presStyleCnt="0"/>
      <dgm:spPr/>
    </dgm:pt>
    <dgm:pt modelId="{B0F0BAED-51DA-4F56-B05E-CD35BC4E8508}" type="pres">
      <dgm:prSet presAssocID="{D7FED6CA-61CC-47EA-B6FE-980F6481247F}" presName="thickLine" presStyleLbl="alignNode1" presStyleIdx="3" presStyleCnt="4"/>
      <dgm:spPr/>
    </dgm:pt>
    <dgm:pt modelId="{9BB4A8E9-0033-4A9A-9BE4-62721DB06499}" type="pres">
      <dgm:prSet presAssocID="{D7FED6CA-61CC-47EA-B6FE-980F6481247F}" presName="horz1" presStyleCnt="0"/>
      <dgm:spPr/>
    </dgm:pt>
    <dgm:pt modelId="{F68FA942-B310-4075-A228-C5C44D16A8DE}" type="pres">
      <dgm:prSet presAssocID="{D7FED6CA-61CC-47EA-B6FE-980F6481247F}" presName="tx1" presStyleLbl="revTx" presStyleIdx="3" presStyleCnt="4"/>
      <dgm:spPr/>
    </dgm:pt>
    <dgm:pt modelId="{8BFCE264-C156-4833-9B20-FA90F26D86C1}" type="pres">
      <dgm:prSet presAssocID="{D7FED6CA-61CC-47EA-B6FE-980F6481247F}" presName="vert1" presStyleCnt="0"/>
      <dgm:spPr/>
    </dgm:pt>
  </dgm:ptLst>
  <dgm:cxnLst>
    <dgm:cxn modelId="{86343B04-F680-4850-AA56-B82CAE11FF4B}" srcId="{100064E3-895E-4B00-BFA3-77FBC68D7EA4}" destId="{D7FED6CA-61CC-47EA-B6FE-980F6481247F}" srcOrd="3" destOrd="0" parTransId="{7923E6DE-734A-41CF-BA37-E9578DA14BAF}" sibTransId="{D7B24117-9F79-47AF-A272-67C5BB8C3F0C}"/>
    <dgm:cxn modelId="{C77FFB05-E888-40B1-B5B6-19B6B4AF17D4}" type="presOf" srcId="{100064E3-895E-4B00-BFA3-77FBC68D7EA4}" destId="{6192F07E-48B3-4C48-9D6E-DB30643CCF7F}" srcOrd="0" destOrd="0" presId="urn:microsoft.com/office/officeart/2008/layout/LinedList"/>
    <dgm:cxn modelId="{30323757-EDD4-474F-ABDF-49A39798F3FB}" type="presOf" srcId="{D7FED6CA-61CC-47EA-B6FE-980F6481247F}" destId="{F68FA942-B310-4075-A228-C5C44D16A8DE}" srcOrd="0" destOrd="0" presId="urn:microsoft.com/office/officeart/2008/layout/LinedList"/>
    <dgm:cxn modelId="{43C76463-7E8E-4A7D-BFC9-759215DAEBDD}" type="presOf" srcId="{A78C69E2-71AA-4230-AFD6-65DE0196C99D}" destId="{325A2550-A695-49AA-A028-34567FB15BC2}" srcOrd="0" destOrd="0" presId="urn:microsoft.com/office/officeart/2008/layout/LinedList"/>
    <dgm:cxn modelId="{1199A56E-24EA-40B2-9C06-E96D422EAF24}" type="presOf" srcId="{3500E42B-2511-4BA6-BB80-6E52E1475DE6}" destId="{4BFB1B00-8E69-40DC-9673-193EFE9A14D3}" srcOrd="0" destOrd="0" presId="urn:microsoft.com/office/officeart/2008/layout/LinedList"/>
    <dgm:cxn modelId="{EE033488-B6D5-4CBA-A6FC-AAD558BE983D}" srcId="{100064E3-895E-4B00-BFA3-77FBC68D7EA4}" destId="{A78C69E2-71AA-4230-AFD6-65DE0196C99D}" srcOrd="1" destOrd="0" parTransId="{564D9CDA-ACAA-4BAC-A275-1AD2EDEA6F11}" sibTransId="{D132F5CA-E2E1-454C-9453-302D0C269E77}"/>
    <dgm:cxn modelId="{C0347FB5-EFFE-4FC9-8016-6E8282C912AD}" srcId="{100064E3-895E-4B00-BFA3-77FBC68D7EA4}" destId="{3500E42B-2511-4BA6-BB80-6E52E1475DE6}" srcOrd="2" destOrd="0" parTransId="{98121164-6F5A-421D-94B4-A345DAF49973}" sibTransId="{2CEF0CDE-36D5-4B3A-A59A-0B97B223E5A1}"/>
    <dgm:cxn modelId="{4251E5D0-B9CB-4DE7-84B6-22554C82640D}" srcId="{100064E3-895E-4B00-BFA3-77FBC68D7EA4}" destId="{5A3892B6-4390-4CCA-A284-3BD4BC5BAC00}" srcOrd="0" destOrd="0" parTransId="{C99D6C60-BCFC-43F8-883A-23AB5C1FF45E}" sibTransId="{223D7F98-5313-46B1-A89A-2BFDB0D6C919}"/>
    <dgm:cxn modelId="{0309C1D6-65C9-4737-8B4D-B0B4E2D35DEC}" type="presOf" srcId="{5A3892B6-4390-4CCA-A284-3BD4BC5BAC00}" destId="{05EAC71A-DAF8-4BA7-A873-AA516D05332E}" srcOrd="0" destOrd="0" presId="urn:microsoft.com/office/officeart/2008/layout/LinedList"/>
    <dgm:cxn modelId="{FA364744-3A9A-49D0-A4D0-41A7F8D1236C}" type="presParOf" srcId="{6192F07E-48B3-4C48-9D6E-DB30643CCF7F}" destId="{BD900F38-95F1-426A-A913-F6BEFB4746E0}" srcOrd="0" destOrd="0" presId="urn:microsoft.com/office/officeart/2008/layout/LinedList"/>
    <dgm:cxn modelId="{AE9EA834-0E80-4E08-B4DB-38505F8370AF}" type="presParOf" srcId="{6192F07E-48B3-4C48-9D6E-DB30643CCF7F}" destId="{D3CB3BB8-5E1A-459C-8643-F77997AEF1E4}" srcOrd="1" destOrd="0" presId="urn:microsoft.com/office/officeart/2008/layout/LinedList"/>
    <dgm:cxn modelId="{2B2C6258-BE94-4162-9855-17F72A0F7CA7}" type="presParOf" srcId="{D3CB3BB8-5E1A-459C-8643-F77997AEF1E4}" destId="{05EAC71A-DAF8-4BA7-A873-AA516D05332E}" srcOrd="0" destOrd="0" presId="urn:microsoft.com/office/officeart/2008/layout/LinedList"/>
    <dgm:cxn modelId="{17223EBF-9A74-4752-B28A-F603B18BE7DD}" type="presParOf" srcId="{D3CB3BB8-5E1A-459C-8643-F77997AEF1E4}" destId="{C80CA23D-1C64-47C5-B392-E3F74F99DE5C}" srcOrd="1" destOrd="0" presId="urn:microsoft.com/office/officeart/2008/layout/LinedList"/>
    <dgm:cxn modelId="{A09E11BC-827A-4DA5-BAD9-EB77A2D7810F}" type="presParOf" srcId="{6192F07E-48B3-4C48-9D6E-DB30643CCF7F}" destId="{EFB28FB7-5024-402D-879A-B40B78D0BB80}" srcOrd="2" destOrd="0" presId="urn:microsoft.com/office/officeart/2008/layout/LinedList"/>
    <dgm:cxn modelId="{3FD6E3D6-7D96-4AE5-AC01-77DB772A085E}" type="presParOf" srcId="{6192F07E-48B3-4C48-9D6E-DB30643CCF7F}" destId="{F982BA2B-85F2-4ECF-83E3-A3A1D449998B}" srcOrd="3" destOrd="0" presId="urn:microsoft.com/office/officeart/2008/layout/LinedList"/>
    <dgm:cxn modelId="{7B7F506D-AC54-4406-AE45-FC0E8B2D5192}" type="presParOf" srcId="{F982BA2B-85F2-4ECF-83E3-A3A1D449998B}" destId="{325A2550-A695-49AA-A028-34567FB15BC2}" srcOrd="0" destOrd="0" presId="urn:microsoft.com/office/officeart/2008/layout/LinedList"/>
    <dgm:cxn modelId="{0990FE7E-38B7-4013-9FCC-E82B3F37CAAD}" type="presParOf" srcId="{F982BA2B-85F2-4ECF-83E3-A3A1D449998B}" destId="{ECFF8FF5-2C9A-4A72-B251-D89300F7FCAF}" srcOrd="1" destOrd="0" presId="urn:microsoft.com/office/officeart/2008/layout/LinedList"/>
    <dgm:cxn modelId="{EC709F44-EC80-4BF2-8ADB-41243B9A2DD2}" type="presParOf" srcId="{6192F07E-48B3-4C48-9D6E-DB30643CCF7F}" destId="{466D91CC-E826-43EC-9782-6B3D2F79F103}" srcOrd="4" destOrd="0" presId="urn:microsoft.com/office/officeart/2008/layout/LinedList"/>
    <dgm:cxn modelId="{6929C9C6-E97B-4F57-8528-BE9BAC38FB52}" type="presParOf" srcId="{6192F07E-48B3-4C48-9D6E-DB30643CCF7F}" destId="{B009E095-C9C9-4536-BD01-C6B41A8F6656}" srcOrd="5" destOrd="0" presId="urn:microsoft.com/office/officeart/2008/layout/LinedList"/>
    <dgm:cxn modelId="{5208BED6-368F-4221-B49E-DED6793EB7DC}" type="presParOf" srcId="{B009E095-C9C9-4536-BD01-C6B41A8F6656}" destId="{4BFB1B00-8E69-40DC-9673-193EFE9A14D3}" srcOrd="0" destOrd="0" presId="urn:microsoft.com/office/officeart/2008/layout/LinedList"/>
    <dgm:cxn modelId="{3310F01A-D997-4D62-8AF2-D9C7B6090A5B}" type="presParOf" srcId="{B009E095-C9C9-4536-BD01-C6B41A8F6656}" destId="{311AF7BD-7DEE-49BE-953F-C1C5D3AA47CE}" srcOrd="1" destOrd="0" presId="urn:microsoft.com/office/officeart/2008/layout/LinedList"/>
    <dgm:cxn modelId="{FAEA8BE3-FB28-491F-8D30-EC54CBAAA9B8}" type="presParOf" srcId="{6192F07E-48B3-4C48-9D6E-DB30643CCF7F}" destId="{B0F0BAED-51DA-4F56-B05E-CD35BC4E8508}" srcOrd="6" destOrd="0" presId="urn:microsoft.com/office/officeart/2008/layout/LinedList"/>
    <dgm:cxn modelId="{1602DEC9-5416-4E87-A608-48DE87EDFFE0}" type="presParOf" srcId="{6192F07E-48B3-4C48-9D6E-DB30643CCF7F}" destId="{9BB4A8E9-0033-4A9A-9BE4-62721DB06499}" srcOrd="7" destOrd="0" presId="urn:microsoft.com/office/officeart/2008/layout/LinedList"/>
    <dgm:cxn modelId="{A8132216-43FC-4FC9-A13F-FEDAE1C4BDDE}" type="presParOf" srcId="{9BB4A8E9-0033-4A9A-9BE4-62721DB06499}" destId="{F68FA942-B310-4075-A228-C5C44D16A8DE}" srcOrd="0" destOrd="0" presId="urn:microsoft.com/office/officeart/2008/layout/LinedList"/>
    <dgm:cxn modelId="{BDDCF7AE-DC8C-4C85-82D7-A5D9A5498F83}" type="presParOf" srcId="{9BB4A8E9-0033-4A9A-9BE4-62721DB06499}" destId="{8BFCE264-C156-4833-9B20-FA90F26D86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BC569A9-248C-4B10-8B28-CCC1D68D06E5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77BDDD7-FD52-4D28-8BC4-422CB4A6CD96}">
      <dgm:prSet/>
      <dgm:spPr/>
      <dgm:t>
        <a:bodyPr/>
        <a:lstStyle/>
        <a:p>
          <a:r>
            <a:rPr lang="en-US"/>
            <a:t>Falsification of physical or psychological signs or symptoms, or induction of injury or disease, associated with identified deception.</a:t>
          </a:r>
        </a:p>
      </dgm:t>
    </dgm:pt>
    <dgm:pt modelId="{65E3EC04-117C-4F47-8C53-50A1DC01D78F}" type="parTrans" cxnId="{04F5938B-4C5F-4B11-B01D-AF386E6441C2}">
      <dgm:prSet/>
      <dgm:spPr/>
      <dgm:t>
        <a:bodyPr/>
        <a:lstStyle/>
        <a:p>
          <a:endParaRPr lang="en-US"/>
        </a:p>
      </dgm:t>
    </dgm:pt>
    <dgm:pt modelId="{16389AA3-F397-4222-AE1C-AAA5335EE66D}" type="sibTrans" cxnId="{04F5938B-4C5F-4B11-B01D-AF386E6441C2}">
      <dgm:prSet/>
      <dgm:spPr/>
      <dgm:t>
        <a:bodyPr/>
        <a:lstStyle/>
        <a:p>
          <a:endParaRPr lang="en-US"/>
        </a:p>
      </dgm:t>
    </dgm:pt>
    <dgm:pt modelId="{4A66C0D4-329B-4085-9676-4D8A196EB42A}">
      <dgm:prSet/>
      <dgm:spPr/>
      <dgm:t>
        <a:bodyPr/>
        <a:lstStyle/>
        <a:p>
          <a:r>
            <a:rPr lang="en-US"/>
            <a:t>The individual presents himself or herself to others as ill, impaired or injured.</a:t>
          </a:r>
        </a:p>
      </dgm:t>
    </dgm:pt>
    <dgm:pt modelId="{D8B448BC-5FC1-4571-9A28-97ED29A314C7}" type="parTrans" cxnId="{EB08F55B-7FAF-439E-9C5B-D45C4F67B6D0}">
      <dgm:prSet/>
      <dgm:spPr/>
      <dgm:t>
        <a:bodyPr/>
        <a:lstStyle/>
        <a:p>
          <a:endParaRPr lang="en-US"/>
        </a:p>
      </dgm:t>
    </dgm:pt>
    <dgm:pt modelId="{1B1F9456-1529-4575-A15B-358F421F7EC8}" type="sibTrans" cxnId="{EB08F55B-7FAF-439E-9C5B-D45C4F67B6D0}">
      <dgm:prSet/>
      <dgm:spPr/>
      <dgm:t>
        <a:bodyPr/>
        <a:lstStyle/>
        <a:p>
          <a:endParaRPr lang="en-US"/>
        </a:p>
      </dgm:t>
    </dgm:pt>
    <dgm:pt modelId="{2DA92046-8126-4135-99AE-F5675836F8A4}">
      <dgm:prSet/>
      <dgm:spPr/>
      <dgm:t>
        <a:bodyPr/>
        <a:lstStyle/>
        <a:p>
          <a:r>
            <a:rPr lang="en-US"/>
            <a:t>The deceptive behaviour is evident even in the absence of obvious external rewards.</a:t>
          </a:r>
        </a:p>
      </dgm:t>
    </dgm:pt>
    <dgm:pt modelId="{AFD624C6-A6C4-4F71-87E2-9150D368EF5C}" type="parTrans" cxnId="{C02A51BB-9A4E-414A-A301-824BC05CE6A4}">
      <dgm:prSet/>
      <dgm:spPr/>
      <dgm:t>
        <a:bodyPr/>
        <a:lstStyle/>
        <a:p>
          <a:endParaRPr lang="en-US"/>
        </a:p>
      </dgm:t>
    </dgm:pt>
    <dgm:pt modelId="{FE32F581-5FFF-4E0E-ABC0-37782050ECFB}" type="sibTrans" cxnId="{C02A51BB-9A4E-414A-A301-824BC05CE6A4}">
      <dgm:prSet/>
      <dgm:spPr/>
      <dgm:t>
        <a:bodyPr/>
        <a:lstStyle/>
        <a:p>
          <a:endParaRPr lang="en-US"/>
        </a:p>
      </dgm:t>
    </dgm:pt>
    <dgm:pt modelId="{E8F61416-C5FB-4790-B0B0-7FDA251BC6ED}">
      <dgm:prSet/>
      <dgm:spPr/>
      <dgm:t>
        <a:bodyPr/>
        <a:lstStyle/>
        <a:p>
          <a:r>
            <a:rPr lang="en-US"/>
            <a:t>The behaviour is not better explained by another mental disorder, such as delusional disorder or another psychotic disorder.</a:t>
          </a:r>
        </a:p>
      </dgm:t>
    </dgm:pt>
    <dgm:pt modelId="{64505432-F061-4129-8174-96121F85C802}" type="parTrans" cxnId="{995BA48E-8139-4BCD-928C-E7DAE69C6D21}">
      <dgm:prSet/>
      <dgm:spPr/>
      <dgm:t>
        <a:bodyPr/>
        <a:lstStyle/>
        <a:p>
          <a:endParaRPr lang="en-US"/>
        </a:p>
      </dgm:t>
    </dgm:pt>
    <dgm:pt modelId="{FF4EBB51-919E-4C2E-9FAB-8A44B682BFF4}" type="sibTrans" cxnId="{995BA48E-8139-4BCD-928C-E7DAE69C6D21}">
      <dgm:prSet/>
      <dgm:spPr/>
      <dgm:t>
        <a:bodyPr/>
        <a:lstStyle/>
        <a:p>
          <a:endParaRPr lang="en-US"/>
        </a:p>
      </dgm:t>
    </dgm:pt>
    <dgm:pt modelId="{7E49F7E3-38ED-44D7-AE4F-D173BE46B0AC}" type="pres">
      <dgm:prSet presAssocID="{DBC569A9-248C-4B10-8B28-CCC1D68D06E5}" presName="vert0" presStyleCnt="0">
        <dgm:presLayoutVars>
          <dgm:dir/>
          <dgm:animOne val="branch"/>
          <dgm:animLvl val="lvl"/>
        </dgm:presLayoutVars>
      </dgm:prSet>
      <dgm:spPr/>
    </dgm:pt>
    <dgm:pt modelId="{A04280E2-4E5B-4828-8EED-E0AA88D7651D}" type="pres">
      <dgm:prSet presAssocID="{077BDDD7-FD52-4D28-8BC4-422CB4A6CD96}" presName="thickLine" presStyleLbl="alignNode1" presStyleIdx="0" presStyleCnt="4"/>
      <dgm:spPr/>
    </dgm:pt>
    <dgm:pt modelId="{65292250-DCFC-4C84-960C-7035A732A4E2}" type="pres">
      <dgm:prSet presAssocID="{077BDDD7-FD52-4D28-8BC4-422CB4A6CD96}" presName="horz1" presStyleCnt="0"/>
      <dgm:spPr/>
    </dgm:pt>
    <dgm:pt modelId="{6D546717-13B6-44D3-9A84-D499289CEC6D}" type="pres">
      <dgm:prSet presAssocID="{077BDDD7-FD52-4D28-8BC4-422CB4A6CD96}" presName="tx1" presStyleLbl="revTx" presStyleIdx="0" presStyleCnt="4"/>
      <dgm:spPr/>
    </dgm:pt>
    <dgm:pt modelId="{D18AD5A2-152A-4D17-B5D2-4362997C9D31}" type="pres">
      <dgm:prSet presAssocID="{077BDDD7-FD52-4D28-8BC4-422CB4A6CD96}" presName="vert1" presStyleCnt="0"/>
      <dgm:spPr/>
    </dgm:pt>
    <dgm:pt modelId="{E4456F38-179E-4364-8922-589A308D8B44}" type="pres">
      <dgm:prSet presAssocID="{4A66C0D4-329B-4085-9676-4D8A196EB42A}" presName="thickLine" presStyleLbl="alignNode1" presStyleIdx="1" presStyleCnt="4"/>
      <dgm:spPr/>
    </dgm:pt>
    <dgm:pt modelId="{D008CF15-8202-4A80-B3A5-D9C818A380C9}" type="pres">
      <dgm:prSet presAssocID="{4A66C0D4-329B-4085-9676-4D8A196EB42A}" presName="horz1" presStyleCnt="0"/>
      <dgm:spPr/>
    </dgm:pt>
    <dgm:pt modelId="{423B2FBF-F421-47DF-AC02-0802997BD21F}" type="pres">
      <dgm:prSet presAssocID="{4A66C0D4-329B-4085-9676-4D8A196EB42A}" presName="tx1" presStyleLbl="revTx" presStyleIdx="1" presStyleCnt="4"/>
      <dgm:spPr/>
    </dgm:pt>
    <dgm:pt modelId="{EFC55C98-3753-46CA-B717-3CE2C0B50546}" type="pres">
      <dgm:prSet presAssocID="{4A66C0D4-329B-4085-9676-4D8A196EB42A}" presName="vert1" presStyleCnt="0"/>
      <dgm:spPr/>
    </dgm:pt>
    <dgm:pt modelId="{AAC95B81-3978-40E1-9F2C-6BAFC66BCDF2}" type="pres">
      <dgm:prSet presAssocID="{2DA92046-8126-4135-99AE-F5675836F8A4}" presName="thickLine" presStyleLbl="alignNode1" presStyleIdx="2" presStyleCnt="4"/>
      <dgm:spPr/>
    </dgm:pt>
    <dgm:pt modelId="{C89E80C8-BF35-4458-8934-06D9775D86D2}" type="pres">
      <dgm:prSet presAssocID="{2DA92046-8126-4135-99AE-F5675836F8A4}" presName="horz1" presStyleCnt="0"/>
      <dgm:spPr/>
    </dgm:pt>
    <dgm:pt modelId="{E655450B-DF51-43F6-A68F-D9AD99A051C7}" type="pres">
      <dgm:prSet presAssocID="{2DA92046-8126-4135-99AE-F5675836F8A4}" presName="tx1" presStyleLbl="revTx" presStyleIdx="2" presStyleCnt="4"/>
      <dgm:spPr/>
    </dgm:pt>
    <dgm:pt modelId="{9C542DEA-0AA9-4493-A7F7-1D5F9BD2B2F9}" type="pres">
      <dgm:prSet presAssocID="{2DA92046-8126-4135-99AE-F5675836F8A4}" presName="vert1" presStyleCnt="0"/>
      <dgm:spPr/>
    </dgm:pt>
    <dgm:pt modelId="{60F3437D-02FB-4279-A2E1-D9577BBCE621}" type="pres">
      <dgm:prSet presAssocID="{E8F61416-C5FB-4790-B0B0-7FDA251BC6ED}" presName="thickLine" presStyleLbl="alignNode1" presStyleIdx="3" presStyleCnt="4"/>
      <dgm:spPr/>
    </dgm:pt>
    <dgm:pt modelId="{B8587FB9-2ED7-4287-8932-C81ABFD9684D}" type="pres">
      <dgm:prSet presAssocID="{E8F61416-C5FB-4790-B0B0-7FDA251BC6ED}" presName="horz1" presStyleCnt="0"/>
      <dgm:spPr/>
    </dgm:pt>
    <dgm:pt modelId="{2523CE76-991A-49D9-AF60-30D537693731}" type="pres">
      <dgm:prSet presAssocID="{E8F61416-C5FB-4790-B0B0-7FDA251BC6ED}" presName="tx1" presStyleLbl="revTx" presStyleIdx="3" presStyleCnt="4"/>
      <dgm:spPr/>
    </dgm:pt>
    <dgm:pt modelId="{D0B6B597-2D71-4095-87AB-B586FA22BFD0}" type="pres">
      <dgm:prSet presAssocID="{E8F61416-C5FB-4790-B0B0-7FDA251BC6ED}" presName="vert1" presStyleCnt="0"/>
      <dgm:spPr/>
    </dgm:pt>
  </dgm:ptLst>
  <dgm:cxnLst>
    <dgm:cxn modelId="{7017A010-9E42-4FDE-9904-746879C418AD}" type="presOf" srcId="{2DA92046-8126-4135-99AE-F5675836F8A4}" destId="{E655450B-DF51-43F6-A68F-D9AD99A051C7}" srcOrd="0" destOrd="0" presId="urn:microsoft.com/office/officeart/2008/layout/LinedList"/>
    <dgm:cxn modelId="{56730E2F-838C-45EE-9CD4-1CC8F34E6641}" type="presOf" srcId="{E8F61416-C5FB-4790-B0B0-7FDA251BC6ED}" destId="{2523CE76-991A-49D9-AF60-30D537693731}" srcOrd="0" destOrd="0" presId="urn:microsoft.com/office/officeart/2008/layout/LinedList"/>
    <dgm:cxn modelId="{EB08F55B-7FAF-439E-9C5B-D45C4F67B6D0}" srcId="{DBC569A9-248C-4B10-8B28-CCC1D68D06E5}" destId="{4A66C0D4-329B-4085-9676-4D8A196EB42A}" srcOrd="1" destOrd="0" parTransId="{D8B448BC-5FC1-4571-9A28-97ED29A314C7}" sibTransId="{1B1F9456-1529-4575-A15B-358F421F7EC8}"/>
    <dgm:cxn modelId="{04F5938B-4C5F-4B11-B01D-AF386E6441C2}" srcId="{DBC569A9-248C-4B10-8B28-CCC1D68D06E5}" destId="{077BDDD7-FD52-4D28-8BC4-422CB4A6CD96}" srcOrd="0" destOrd="0" parTransId="{65E3EC04-117C-4F47-8C53-50A1DC01D78F}" sibTransId="{16389AA3-F397-4222-AE1C-AAA5335EE66D}"/>
    <dgm:cxn modelId="{995BA48E-8139-4BCD-928C-E7DAE69C6D21}" srcId="{DBC569A9-248C-4B10-8B28-CCC1D68D06E5}" destId="{E8F61416-C5FB-4790-B0B0-7FDA251BC6ED}" srcOrd="3" destOrd="0" parTransId="{64505432-F061-4129-8174-96121F85C802}" sibTransId="{FF4EBB51-919E-4C2E-9FAB-8A44B682BFF4}"/>
    <dgm:cxn modelId="{1AC8A399-337C-4423-8B94-51F96EE1F033}" type="presOf" srcId="{DBC569A9-248C-4B10-8B28-CCC1D68D06E5}" destId="{7E49F7E3-38ED-44D7-AE4F-D173BE46B0AC}" srcOrd="0" destOrd="0" presId="urn:microsoft.com/office/officeart/2008/layout/LinedList"/>
    <dgm:cxn modelId="{D91D59AD-0C6D-40BF-B1C4-9F5D7D0E6586}" type="presOf" srcId="{4A66C0D4-329B-4085-9676-4D8A196EB42A}" destId="{423B2FBF-F421-47DF-AC02-0802997BD21F}" srcOrd="0" destOrd="0" presId="urn:microsoft.com/office/officeart/2008/layout/LinedList"/>
    <dgm:cxn modelId="{C02A51BB-9A4E-414A-A301-824BC05CE6A4}" srcId="{DBC569A9-248C-4B10-8B28-CCC1D68D06E5}" destId="{2DA92046-8126-4135-99AE-F5675836F8A4}" srcOrd="2" destOrd="0" parTransId="{AFD624C6-A6C4-4F71-87E2-9150D368EF5C}" sibTransId="{FE32F581-5FFF-4E0E-ABC0-37782050ECFB}"/>
    <dgm:cxn modelId="{CAF725EC-D7EF-49A0-8941-16BD7EED6F8A}" type="presOf" srcId="{077BDDD7-FD52-4D28-8BC4-422CB4A6CD96}" destId="{6D546717-13B6-44D3-9A84-D499289CEC6D}" srcOrd="0" destOrd="0" presId="urn:microsoft.com/office/officeart/2008/layout/LinedList"/>
    <dgm:cxn modelId="{74CA50B3-4CA4-43DC-B3C0-D522DE647B76}" type="presParOf" srcId="{7E49F7E3-38ED-44D7-AE4F-D173BE46B0AC}" destId="{A04280E2-4E5B-4828-8EED-E0AA88D7651D}" srcOrd="0" destOrd="0" presId="urn:microsoft.com/office/officeart/2008/layout/LinedList"/>
    <dgm:cxn modelId="{0CA6EA80-198B-4ADE-904A-68B93A4B1DC7}" type="presParOf" srcId="{7E49F7E3-38ED-44D7-AE4F-D173BE46B0AC}" destId="{65292250-DCFC-4C84-960C-7035A732A4E2}" srcOrd="1" destOrd="0" presId="urn:microsoft.com/office/officeart/2008/layout/LinedList"/>
    <dgm:cxn modelId="{53D1B4B4-3B93-4D7A-A402-9942B0CC73C6}" type="presParOf" srcId="{65292250-DCFC-4C84-960C-7035A732A4E2}" destId="{6D546717-13B6-44D3-9A84-D499289CEC6D}" srcOrd="0" destOrd="0" presId="urn:microsoft.com/office/officeart/2008/layout/LinedList"/>
    <dgm:cxn modelId="{5FEBAD96-C721-4425-8AD4-44B716AAAB09}" type="presParOf" srcId="{65292250-DCFC-4C84-960C-7035A732A4E2}" destId="{D18AD5A2-152A-4D17-B5D2-4362997C9D31}" srcOrd="1" destOrd="0" presId="urn:microsoft.com/office/officeart/2008/layout/LinedList"/>
    <dgm:cxn modelId="{F1A843C3-1EE6-4219-991D-D43D76D63658}" type="presParOf" srcId="{7E49F7E3-38ED-44D7-AE4F-D173BE46B0AC}" destId="{E4456F38-179E-4364-8922-589A308D8B44}" srcOrd="2" destOrd="0" presId="urn:microsoft.com/office/officeart/2008/layout/LinedList"/>
    <dgm:cxn modelId="{CFF56294-C38B-47E7-84AD-4E310A724B73}" type="presParOf" srcId="{7E49F7E3-38ED-44D7-AE4F-D173BE46B0AC}" destId="{D008CF15-8202-4A80-B3A5-D9C818A380C9}" srcOrd="3" destOrd="0" presId="urn:microsoft.com/office/officeart/2008/layout/LinedList"/>
    <dgm:cxn modelId="{6DE87599-2C96-4BA5-9B74-9E7E0740023E}" type="presParOf" srcId="{D008CF15-8202-4A80-B3A5-D9C818A380C9}" destId="{423B2FBF-F421-47DF-AC02-0802997BD21F}" srcOrd="0" destOrd="0" presId="urn:microsoft.com/office/officeart/2008/layout/LinedList"/>
    <dgm:cxn modelId="{5B379F2B-2745-4BDB-B58E-7BA792764B6D}" type="presParOf" srcId="{D008CF15-8202-4A80-B3A5-D9C818A380C9}" destId="{EFC55C98-3753-46CA-B717-3CE2C0B50546}" srcOrd="1" destOrd="0" presId="urn:microsoft.com/office/officeart/2008/layout/LinedList"/>
    <dgm:cxn modelId="{412B324D-1062-471F-86A7-C0DCA9AEA83D}" type="presParOf" srcId="{7E49F7E3-38ED-44D7-AE4F-D173BE46B0AC}" destId="{AAC95B81-3978-40E1-9F2C-6BAFC66BCDF2}" srcOrd="4" destOrd="0" presId="urn:microsoft.com/office/officeart/2008/layout/LinedList"/>
    <dgm:cxn modelId="{3AD4A4B4-765A-4C2E-92E8-1DFB4C60C6E4}" type="presParOf" srcId="{7E49F7E3-38ED-44D7-AE4F-D173BE46B0AC}" destId="{C89E80C8-BF35-4458-8934-06D9775D86D2}" srcOrd="5" destOrd="0" presId="urn:microsoft.com/office/officeart/2008/layout/LinedList"/>
    <dgm:cxn modelId="{A4F0E3F9-7FEF-4162-BC20-E1494F298F9C}" type="presParOf" srcId="{C89E80C8-BF35-4458-8934-06D9775D86D2}" destId="{E655450B-DF51-43F6-A68F-D9AD99A051C7}" srcOrd="0" destOrd="0" presId="urn:microsoft.com/office/officeart/2008/layout/LinedList"/>
    <dgm:cxn modelId="{D9C48393-8494-4C2F-BAE0-06A34F9B7BF3}" type="presParOf" srcId="{C89E80C8-BF35-4458-8934-06D9775D86D2}" destId="{9C542DEA-0AA9-4493-A7F7-1D5F9BD2B2F9}" srcOrd="1" destOrd="0" presId="urn:microsoft.com/office/officeart/2008/layout/LinedList"/>
    <dgm:cxn modelId="{309E3D22-EC0F-4B3E-9385-43767B871B8F}" type="presParOf" srcId="{7E49F7E3-38ED-44D7-AE4F-D173BE46B0AC}" destId="{60F3437D-02FB-4279-A2E1-D9577BBCE621}" srcOrd="6" destOrd="0" presId="urn:microsoft.com/office/officeart/2008/layout/LinedList"/>
    <dgm:cxn modelId="{A14FC69D-0C9F-41BE-A6D0-9FEE26045FD4}" type="presParOf" srcId="{7E49F7E3-38ED-44D7-AE4F-D173BE46B0AC}" destId="{B8587FB9-2ED7-4287-8932-C81ABFD9684D}" srcOrd="7" destOrd="0" presId="urn:microsoft.com/office/officeart/2008/layout/LinedList"/>
    <dgm:cxn modelId="{2EE806F5-D320-4AF0-936D-2759B36255AB}" type="presParOf" srcId="{B8587FB9-2ED7-4287-8932-C81ABFD9684D}" destId="{2523CE76-991A-49D9-AF60-30D537693731}" srcOrd="0" destOrd="0" presId="urn:microsoft.com/office/officeart/2008/layout/LinedList"/>
    <dgm:cxn modelId="{45D237CD-5F01-4F76-96DE-DF5E54ECAF55}" type="presParOf" srcId="{B8587FB9-2ED7-4287-8932-C81ABFD9684D}" destId="{D0B6B597-2D71-4095-87AB-B586FA22BF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378A15C-D317-4AA0-8868-02DC84E4E37B}" type="doc">
      <dgm:prSet loTypeId="urn:microsoft.com/office/officeart/2005/8/layout/process2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058974C-BC8E-4241-8BE0-0BDFFCF2E56A}">
      <dgm:prSet/>
      <dgm:spPr/>
      <dgm:t>
        <a:bodyPr/>
        <a:lstStyle/>
        <a:p>
          <a:r>
            <a:rPr lang="en-GB" dirty="0"/>
            <a:t>Cultural differences will affect the nature and prevalence of SSD (e.g. whether physical illness is seen as an acceptable way of expressing distress)</a:t>
          </a:r>
          <a:endParaRPr lang="en-US" dirty="0"/>
        </a:p>
      </dgm:t>
    </dgm:pt>
    <dgm:pt modelId="{E5317E89-0261-48AA-9B52-C6FD23BC32E6}" type="parTrans" cxnId="{8DDBD045-425D-4319-A9C0-22112D42C58E}">
      <dgm:prSet/>
      <dgm:spPr/>
      <dgm:t>
        <a:bodyPr/>
        <a:lstStyle/>
        <a:p>
          <a:endParaRPr lang="en-US"/>
        </a:p>
      </dgm:t>
    </dgm:pt>
    <dgm:pt modelId="{4650A7C8-2BD3-44BB-8868-13C888396263}" type="sibTrans" cxnId="{8DDBD045-425D-4319-A9C0-22112D42C58E}">
      <dgm:prSet/>
      <dgm:spPr/>
      <dgm:t>
        <a:bodyPr/>
        <a:lstStyle/>
        <a:p>
          <a:endParaRPr lang="en-US"/>
        </a:p>
      </dgm:t>
    </dgm:pt>
    <dgm:pt modelId="{0D2FDDB7-3A14-4B38-A7DE-2A833214E663}">
      <dgm:prSet/>
      <dgm:spPr/>
      <dgm:t>
        <a:bodyPr/>
        <a:lstStyle/>
        <a:p>
          <a:r>
            <a:rPr lang="en-GB"/>
            <a:t>Socioeconomic standards affect prevalence rates</a:t>
          </a:r>
          <a:endParaRPr lang="en-US"/>
        </a:p>
      </dgm:t>
    </dgm:pt>
    <dgm:pt modelId="{F9B6D2CC-216C-4892-8076-B9B74AD74409}" type="parTrans" cxnId="{8A661886-2192-4B2E-9AE5-98789785B671}">
      <dgm:prSet/>
      <dgm:spPr/>
      <dgm:t>
        <a:bodyPr/>
        <a:lstStyle/>
        <a:p>
          <a:endParaRPr lang="en-US"/>
        </a:p>
      </dgm:t>
    </dgm:pt>
    <dgm:pt modelId="{4FBDA586-8B9E-4190-86E4-59743947B109}" type="sibTrans" cxnId="{8A661886-2192-4B2E-9AE5-98789785B671}">
      <dgm:prSet/>
      <dgm:spPr/>
      <dgm:t>
        <a:bodyPr/>
        <a:lstStyle/>
        <a:p>
          <a:endParaRPr lang="en-US"/>
        </a:p>
      </dgm:t>
    </dgm:pt>
    <dgm:pt modelId="{B1D47002-4A20-49FC-8542-44BFA80EC136}">
      <dgm:prSet/>
      <dgm:spPr/>
      <dgm:t>
        <a:bodyPr/>
        <a:lstStyle/>
        <a:p>
          <a:r>
            <a:rPr lang="en-GB"/>
            <a:t>Some symptoms (e.g. conversion disorder) can be ‘contagious’ and affect a number of people in a single social setting (e.g. Cassady et al., 2005)</a:t>
          </a:r>
          <a:endParaRPr lang="en-US"/>
        </a:p>
      </dgm:t>
    </dgm:pt>
    <dgm:pt modelId="{76C04DB5-3B18-4F08-B59E-3D6EE88B4455}" type="parTrans" cxnId="{F325E8E7-9B99-41B8-AEB1-49EEC8DD9266}">
      <dgm:prSet/>
      <dgm:spPr/>
      <dgm:t>
        <a:bodyPr/>
        <a:lstStyle/>
        <a:p>
          <a:endParaRPr lang="en-US"/>
        </a:p>
      </dgm:t>
    </dgm:pt>
    <dgm:pt modelId="{6D61B1E5-CE62-4E92-B9AD-DE0A94D601F4}" type="sibTrans" cxnId="{F325E8E7-9B99-41B8-AEB1-49EEC8DD9266}">
      <dgm:prSet/>
      <dgm:spPr/>
      <dgm:t>
        <a:bodyPr/>
        <a:lstStyle/>
        <a:p>
          <a:endParaRPr lang="en-US"/>
        </a:p>
      </dgm:t>
    </dgm:pt>
    <dgm:pt modelId="{BBDECCD3-D929-5040-9966-7CC1A0540F8C}" type="pres">
      <dgm:prSet presAssocID="{C378A15C-D317-4AA0-8868-02DC84E4E37B}" presName="linearFlow" presStyleCnt="0">
        <dgm:presLayoutVars>
          <dgm:resizeHandles val="exact"/>
        </dgm:presLayoutVars>
      </dgm:prSet>
      <dgm:spPr/>
    </dgm:pt>
    <dgm:pt modelId="{66D4003A-A747-5146-9206-BB13C1D84BC1}" type="pres">
      <dgm:prSet presAssocID="{3058974C-BC8E-4241-8BE0-0BDFFCF2E56A}" presName="node" presStyleLbl="node1" presStyleIdx="0" presStyleCnt="3">
        <dgm:presLayoutVars>
          <dgm:bulletEnabled val="1"/>
        </dgm:presLayoutVars>
      </dgm:prSet>
      <dgm:spPr/>
    </dgm:pt>
    <dgm:pt modelId="{C72A9E92-56B9-A143-87EE-6DE700C0CA7D}" type="pres">
      <dgm:prSet presAssocID="{4650A7C8-2BD3-44BB-8868-13C888396263}" presName="sibTrans" presStyleLbl="sibTrans2D1" presStyleIdx="0" presStyleCnt="2"/>
      <dgm:spPr/>
    </dgm:pt>
    <dgm:pt modelId="{D0C965FD-A904-D74F-BDBC-59F09F7E26C5}" type="pres">
      <dgm:prSet presAssocID="{4650A7C8-2BD3-44BB-8868-13C888396263}" presName="connectorText" presStyleLbl="sibTrans2D1" presStyleIdx="0" presStyleCnt="2"/>
      <dgm:spPr/>
    </dgm:pt>
    <dgm:pt modelId="{576E74CA-8F78-F541-A634-F98D44538303}" type="pres">
      <dgm:prSet presAssocID="{0D2FDDB7-3A14-4B38-A7DE-2A833214E663}" presName="node" presStyleLbl="node1" presStyleIdx="1" presStyleCnt="3">
        <dgm:presLayoutVars>
          <dgm:bulletEnabled val="1"/>
        </dgm:presLayoutVars>
      </dgm:prSet>
      <dgm:spPr/>
    </dgm:pt>
    <dgm:pt modelId="{991DBCC1-BB11-894F-9D0F-ACE73578097E}" type="pres">
      <dgm:prSet presAssocID="{4FBDA586-8B9E-4190-86E4-59743947B109}" presName="sibTrans" presStyleLbl="sibTrans2D1" presStyleIdx="1" presStyleCnt="2"/>
      <dgm:spPr/>
    </dgm:pt>
    <dgm:pt modelId="{5AF90F06-65E1-FC49-BE24-EA7B621D1DC8}" type="pres">
      <dgm:prSet presAssocID="{4FBDA586-8B9E-4190-86E4-59743947B109}" presName="connectorText" presStyleLbl="sibTrans2D1" presStyleIdx="1" presStyleCnt="2"/>
      <dgm:spPr/>
    </dgm:pt>
    <dgm:pt modelId="{546AA4D7-201F-7C4B-8724-838570EF5F85}" type="pres">
      <dgm:prSet presAssocID="{B1D47002-4A20-49FC-8542-44BFA80EC136}" presName="node" presStyleLbl="node1" presStyleIdx="2" presStyleCnt="3">
        <dgm:presLayoutVars>
          <dgm:bulletEnabled val="1"/>
        </dgm:presLayoutVars>
      </dgm:prSet>
      <dgm:spPr/>
    </dgm:pt>
  </dgm:ptLst>
  <dgm:cxnLst>
    <dgm:cxn modelId="{771BE10D-7E56-9E47-BCD6-8EF1F032E61A}" type="presOf" srcId="{4650A7C8-2BD3-44BB-8868-13C888396263}" destId="{C72A9E92-56B9-A143-87EE-6DE700C0CA7D}" srcOrd="0" destOrd="0" presId="urn:microsoft.com/office/officeart/2005/8/layout/process2"/>
    <dgm:cxn modelId="{8DDBD045-425D-4319-A9C0-22112D42C58E}" srcId="{C378A15C-D317-4AA0-8868-02DC84E4E37B}" destId="{3058974C-BC8E-4241-8BE0-0BDFFCF2E56A}" srcOrd="0" destOrd="0" parTransId="{E5317E89-0261-48AA-9B52-C6FD23BC32E6}" sibTransId="{4650A7C8-2BD3-44BB-8868-13C888396263}"/>
    <dgm:cxn modelId="{A4622053-D02C-F14B-B594-A4FD7AA1E9D4}" type="presOf" srcId="{C378A15C-D317-4AA0-8868-02DC84E4E37B}" destId="{BBDECCD3-D929-5040-9966-7CC1A0540F8C}" srcOrd="0" destOrd="0" presId="urn:microsoft.com/office/officeart/2005/8/layout/process2"/>
    <dgm:cxn modelId="{8A661886-2192-4B2E-9AE5-98789785B671}" srcId="{C378A15C-D317-4AA0-8868-02DC84E4E37B}" destId="{0D2FDDB7-3A14-4B38-A7DE-2A833214E663}" srcOrd="1" destOrd="0" parTransId="{F9B6D2CC-216C-4892-8076-B9B74AD74409}" sibTransId="{4FBDA586-8B9E-4190-86E4-59743947B109}"/>
    <dgm:cxn modelId="{B91793A7-85A0-A94F-907D-9584C7198C2F}" type="presOf" srcId="{B1D47002-4A20-49FC-8542-44BFA80EC136}" destId="{546AA4D7-201F-7C4B-8724-838570EF5F85}" srcOrd="0" destOrd="0" presId="urn:microsoft.com/office/officeart/2005/8/layout/process2"/>
    <dgm:cxn modelId="{F4FAE2B3-CCAE-EE47-A370-150F16F59D5E}" type="presOf" srcId="{3058974C-BC8E-4241-8BE0-0BDFFCF2E56A}" destId="{66D4003A-A747-5146-9206-BB13C1D84BC1}" srcOrd="0" destOrd="0" presId="urn:microsoft.com/office/officeart/2005/8/layout/process2"/>
    <dgm:cxn modelId="{75364AB6-BAD1-A747-8587-DBC5D158415F}" type="presOf" srcId="{4FBDA586-8B9E-4190-86E4-59743947B109}" destId="{991DBCC1-BB11-894F-9D0F-ACE73578097E}" srcOrd="0" destOrd="0" presId="urn:microsoft.com/office/officeart/2005/8/layout/process2"/>
    <dgm:cxn modelId="{8A77CCCF-B92A-8A46-AE74-E316F00CA549}" type="presOf" srcId="{4650A7C8-2BD3-44BB-8868-13C888396263}" destId="{D0C965FD-A904-D74F-BDBC-59F09F7E26C5}" srcOrd="1" destOrd="0" presId="urn:microsoft.com/office/officeart/2005/8/layout/process2"/>
    <dgm:cxn modelId="{5E91AFE5-43DC-C94B-95A1-D7FF8294E798}" type="presOf" srcId="{4FBDA586-8B9E-4190-86E4-59743947B109}" destId="{5AF90F06-65E1-FC49-BE24-EA7B621D1DC8}" srcOrd="1" destOrd="0" presId="urn:microsoft.com/office/officeart/2005/8/layout/process2"/>
    <dgm:cxn modelId="{F325E8E7-9B99-41B8-AEB1-49EEC8DD9266}" srcId="{C378A15C-D317-4AA0-8868-02DC84E4E37B}" destId="{B1D47002-4A20-49FC-8542-44BFA80EC136}" srcOrd="2" destOrd="0" parTransId="{76C04DB5-3B18-4F08-B59E-3D6EE88B4455}" sibTransId="{6D61B1E5-CE62-4E92-B9AD-DE0A94D601F4}"/>
    <dgm:cxn modelId="{26CCB7F4-DA52-D74D-B4ED-682DE6213A9A}" type="presOf" srcId="{0D2FDDB7-3A14-4B38-A7DE-2A833214E663}" destId="{576E74CA-8F78-F541-A634-F98D44538303}" srcOrd="0" destOrd="0" presId="urn:microsoft.com/office/officeart/2005/8/layout/process2"/>
    <dgm:cxn modelId="{1CD38E25-A7A5-F147-A1D3-C529A77151D2}" type="presParOf" srcId="{BBDECCD3-D929-5040-9966-7CC1A0540F8C}" destId="{66D4003A-A747-5146-9206-BB13C1D84BC1}" srcOrd="0" destOrd="0" presId="urn:microsoft.com/office/officeart/2005/8/layout/process2"/>
    <dgm:cxn modelId="{781784F1-F0C2-EC44-BEB6-ADECA7DE7893}" type="presParOf" srcId="{BBDECCD3-D929-5040-9966-7CC1A0540F8C}" destId="{C72A9E92-56B9-A143-87EE-6DE700C0CA7D}" srcOrd="1" destOrd="0" presId="urn:microsoft.com/office/officeart/2005/8/layout/process2"/>
    <dgm:cxn modelId="{33B4D423-65DA-4C47-B2DC-B610996BE16D}" type="presParOf" srcId="{C72A9E92-56B9-A143-87EE-6DE700C0CA7D}" destId="{D0C965FD-A904-D74F-BDBC-59F09F7E26C5}" srcOrd="0" destOrd="0" presId="urn:microsoft.com/office/officeart/2005/8/layout/process2"/>
    <dgm:cxn modelId="{924E1CE9-5815-C646-A862-B7462FB4DC49}" type="presParOf" srcId="{BBDECCD3-D929-5040-9966-7CC1A0540F8C}" destId="{576E74CA-8F78-F541-A634-F98D44538303}" srcOrd="2" destOrd="0" presId="urn:microsoft.com/office/officeart/2005/8/layout/process2"/>
    <dgm:cxn modelId="{94927624-0294-FE42-B384-124219FE60B0}" type="presParOf" srcId="{BBDECCD3-D929-5040-9966-7CC1A0540F8C}" destId="{991DBCC1-BB11-894F-9D0F-ACE73578097E}" srcOrd="3" destOrd="0" presId="urn:microsoft.com/office/officeart/2005/8/layout/process2"/>
    <dgm:cxn modelId="{9AB1175D-3EDD-5B41-8893-37E20F677015}" type="presParOf" srcId="{991DBCC1-BB11-894F-9D0F-ACE73578097E}" destId="{5AF90F06-65E1-FC49-BE24-EA7B621D1DC8}" srcOrd="0" destOrd="0" presId="urn:microsoft.com/office/officeart/2005/8/layout/process2"/>
    <dgm:cxn modelId="{3347032D-AEEC-2C49-9E1C-C64299DD5F7A}" type="presParOf" srcId="{BBDECCD3-D929-5040-9966-7CC1A0540F8C}" destId="{546AA4D7-201F-7C4B-8724-838570EF5F85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405A03E-6193-4674-89E9-44D7896108F4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417FBE1-7057-4D97-B5B3-0E28150EF28D}">
      <dgm:prSet/>
      <dgm:spPr/>
      <dgm:t>
        <a:bodyPr/>
        <a:lstStyle/>
        <a:p>
          <a:r>
            <a:rPr lang="en-GB"/>
            <a:t>Psychodynamic therapy</a:t>
          </a:r>
          <a:endParaRPr lang="en-US"/>
        </a:p>
      </dgm:t>
    </dgm:pt>
    <dgm:pt modelId="{4D6F40EA-5299-4AAE-A27E-8AB979344C31}" type="parTrans" cxnId="{87040AD4-D6D0-4965-B745-84F4FEDC6293}">
      <dgm:prSet/>
      <dgm:spPr/>
      <dgm:t>
        <a:bodyPr/>
        <a:lstStyle/>
        <a:p>
          <a:endParaRPr lang="en-US"/>
        </a:p>
      </dgm:t>
    </dgm:pt>
    <dgm:pt modelId="{6BB108B3-927B-425E-A946-2875F128E420}" type="sibTrans" cxnId="{87040AD4-D6D0-4965-B745-84F4FEDC6293}">
      <dgm:prSet/>
      <dgm:spPr/>
      <dgm:t>
        <a:bodyPr/>
        <a:lstStyle/>
        <a:p>
          <a:endParaRPr lang="en-US"/>
        </a:p>
      </dgm:t>
    </dgm:pt>
    <dgm:pt modelId="{879D9AAE-2B5B-41EE-A0C7-AAE184944BF8}">
      <dgm:prSet/>
      <dgm:spPr/>
      <dgm:t>
        <a:bodyPr/>
        <a:lstStyle/>
        <a:p>
          <a:r>
            <a:rPr lang="en-GB"/>
            <a:t>Behaviour therapy</a:t>
          </a:r>
          <a:endParaRPr lang="en-US"/>
        </a:p>
      </dgm:t>
    </dgm:pt>
    <dgm:pt modelId="{0F326837-AE1D-493A-9169-C4167AC6F1FC}" type="parTrans" cxnId="{7A4F2F35-1E6E-4CF8-A816-0F2B57AD4423}">
      <dgm:prSet/>
      <dgm:spPr/>
      <dgm:t>
        <a:bodyPr/>
        <a:lstStyle/>
        <a:p>
          <a:endParaRPr lang="en-US"/>
        </a:p>
      </dgm:t>
    </dgm:pt>
    <dgm:pt modelId="{53AF741A-4A7F-41DB-B8B8-B915C4C65386}" type="sibTrans" cxnId="{7A4F2F35-1E6E-4CF8-A816-0F2B57AD4423}">
      <dgm:prSet/>
      <dgm:spPr/>
      <dgm:t>
        <a:bodyPr/>
        <a:lstStyle/>
        <a:p>
          <a:endParaRPr lang="en-US"/>
        </a:p>
      </dgm:t>
    </dgm:pt>
    <dgm:pt modelId="{118D5FB8-076C-4F30-A5E6-CC9CA827108C}">
      <dgm:prSet/>
      <dgm:spPr/>
      <dgm:t>
        <a:bodyPr/>
        <a:lstStyle/>
        <a:p>
          <a:r>
            <a:rPr lang="en-GB"/>
            <a:t>Cognitive behaviour therapy</a:t>
          </a:r>
          <a:endParaRPr lang="en-US"/>
        </a:p>
      </dgm:t>
    </dgm:pt>
    <dgm:pt modelId="{4FA69E5E-F200-40FC-A347-F22A65F50DB9}" type="parTrans" cxnId="{43F2581E-EF61-487C-888B-33BBC638758D}">
      <dgm:prSet/>
      <dgm:spPr/>
      <dgm:t>
        <a:bodyPr/>
        <a:lstStyle/>
        <a:p>
          <a:endParaRPr lang="en-US"/>
        </a:p>
      </dgm:t>
    </dgm:pt>
    <dgm:pt modelId="{DFF292DB-6F99-461F-B571-FFC73C510726}" type="sibTrans" cxnId="{43F2581E-EF61-487C-888B-33BBC638758D}">
      <dgm:prSet/>
      <dgm:spPr/>
      <dgm:t>
        <a:bodyPr/>
        <a:lstStyle/>
        <a:p>
          <a:endParaRPr lang="en-US"/>
        </a:p>
      </dgm:t>
    </dgm:pt>
    <dgm:pt modelId="{38E07ECE-D187-4FE1-9AEC-4877ABBDA5D3}">
      <dgm:prSet/>
      <dgm:spPr/>
      <dgm:t>
        <a:bodyPr/>
        <a:lstStyle/>
        <a:p>
          <a:r>
            <a:rPr lang="en-GB"/>
            <a:t>Drug treatments</a:t>
          </a:r>
          <a:endParaRPr lang="en-US"/>
        </a:p>
      </dgm:t>
    </dgm:pt>
    <dgm:pt modelId="{797B065E-7688-4FC9-B919-07755F97A96B}" type="parTrans" cxnId="{D26C8313-E37D-43AB-AE32-5090633680B6}">
      <dgm:prSet/>
      <dgm:spPr/>
      <dgm:t>
        <a:bodyPr/>
        <a:lstStyle/>
        <a:p>
          <a:endParaRPr lang="en-US"/>
        </a:p>
      </dgm:t>
    </dgm:pt>
    <dgm:pt modelId="{45D2C09A-ED22-4E7C-9558-E97659327EAE}" type="sibTrans" cxnId="{D26C8313-E37D-43AB-AE32-5090633680B6}">
      <dgm:prSet/>
      <dgm:spPr/>
      <dgm:t>
        <a:bodyPr/>
        <a:lstStyle/>
        <a:p>
          <a:endParaRPr lang="en-US"/>
        </a:p>
      </dgm:t>
    </dgm:pt>
    <dgm:pt modelId="{0AF3061E-6628-48C9-9DD3-A3C90FD76A51}" type="pres">
      <dgm:prSet presAssocID="{2405A03E-6193-4674-89E9-44D7896108F4}" presName="linear" presStyleCnt="0">
        <dgm:presLayoutVars>
          <dgm:dir/>
          <dgm:animLvl val="lvl"/>
          <dgm:resizeHandles val="exact"/>
        </dgm:presLayoutVars>
      </dgm:prSet>
      <dgm:spPr/>
    </dgm:pt>
    <dgm:pt modelId="{6212A482-214F-413D-B62A-84D60B766025}" type="pres">
      <dgm:prSet presAssocID="{A417FBE1-7057-4D97-B5B3-0E28150EF28D}" presName="parentLin" presStyleCnt="0"/>
      <dgm:spPr/>
    </dgm:pt>
    <dgm:pt modelId="{13BFAFD1-3F34-4C3B-97F9-681E0852EE17}" type="pres">
      <dgm:prSet presAssocID="{A417FBE1-7057-4D97-B5B3-0E28150EF28D}" presName="parentLeftMargin" presStyleLbl="node1" presStyleIdx="0" presStyleCnt="4"/>
      <dgm:spPr/>
    </dgm:pt>
    <dgm:pt modelId="{582FE802-C3DB-4A8B-BD8F-D36C6F87E233}" type="pres">
      <dgm:prSet presAssocID="{A417FBE1-7057-4D97-B5B3-0E28150EF28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E23A23C-E172-4A4F-8D76-27EB64E38F41}" type="pres">
      <dgm:prSet presAssocID="{A417FBE1-7057-4D97-B5B3-0E28150EF28D}" presName="negativeSpace" presStyleCnt="0"/>
      <dgm:spPr/>
    </dgm:pt>
    <dgm:pt modelId="{7C3E6089-7964-43F2-830E-B9536C3C99A5}" type="pres">
      <dgm:prSet presAssocID="{A417FBE1-7057-4D97-B5B3-0E28150EF28D}" presName="childText" presStyleLbl="conFgAcc1" presStyleIdx="0" presStyleCnt="4">
        <dgm:presLayoutVars>
          <dgm:bulletEnabled val="1"/>
        </dgm:presLayoutVars>
      </dgm:prSet>
      <dgm:spPr/>
    </dgm:pt>
    <dgm:pt modelId="{750CA86B-5830-4A4B-8E11-B6BE9865F230}" type="pres">
      <dgm:prSet presAssocID="{6BB108B3-927B-425E-A946-2875F128E420}" presName="spaceBetweenRectangles" presStyleCnt="0"/>
      <dgm:spPr/>
    </dgm:pt>
    <dgm:pt modelId="{5D649A8A-719E-4637-B6AF-14ABFFCAAE70}" type="pres">
      <dgm:prSet presAssocID="{879D9AAE-2B5B-41EE-A0C7-AAE184944BF8}" presName="parentLin" presStyleCnt="0"/>
      <dgm:spPr/>
    </dgm:pt>
    <dgm:pt modelId="{41DAFD87-45AE-4145-8E21-AF6671B5659E}" type="pres">
      <dgm:prSet presAssocID="{879D9AAE-2B5B-41EE-A0C7-AAE184944BF8}" presName="parentLeftMargin" presStyleLbl="node1" presStyleIdx="0" presStyleCnt="4"/>
      <dgm:spPr/>
    </dgm:pt>
    <dgm:pt modelId="{12C3CDA8-2CC7-45FF-B168-FC3BD4E87BAF}" type="pres">
      <dgm:prSet presAssocID="{879D9AAE-2B5B-41EE-A0C7-AAE184944BF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1C00484-7A53-4B30-AF93-8E8E0E8F2819}" type="pres">
      <dgm:prSet presAssocID="{879D9AAE-2B5B-41EE-A0C7-AAE184944BF8}" presName="negativeSpace" presStyleCnt="0"/>
      <dgm:spPr/>
    </dgm:pt>
    <dgm:pt modelId="{368F09E2-A4EF-44E8-A20F-9DC74D20490C}" type="pres">
      <dgm:prSet presAssocID="{879D9AAE-2B5B-41EE-A0C7-AAE184944BF8}" presName="childText" presStyleLbl="conFgAcc1" presStyleIdx="1" presStyleCnt="4">
        <dgm:presLayoutVars>
          <dgm:bulletEnabled val="1"/>
        </dgm:presLayoutVars>
      </dgm:prSet>
      <dgm:spPr/>
    </dgm:pt>
    <dgm:pt modelId="{5EBB6FA3-3C6F-4B55-B157-28954809FFBE}" type="pres">
      <dgm:prSet presAssocID="{53AF741A-4A7F-41DB-B8B8-B915C4C65386}" presName="spaceBetweenRectangles" presStyleCnt="0"/>
      <dgm:spPr/>
    </dgm:pt>
    <dgm:pt modelId="{252BC4C6-B747-474C-A9A6-1DCE2E58E96A}" type="pres">
      <dgm:prSet presAssocID="{118D5FB8-076C-4F30-A5E6-CC9CA827108C}" presName="parentLin" presStyleCnt="0"/>
      <dgm:spPr/>
    </dgm:pt>
    <dgm:pt modelId="{A433F3CA-595A-4C4B-9657-6BB8CECCC590}" type="pres">
      <dgm:prSet presAssocID="{118D5FB8-076C-4F30-A5E6-CC9CA827108C}" presName="parentLeftMargin" presStyleLbl="node1" presStyleIdx="1" presStyleCnt="4"/>
      <dgm:spPr/>
    </dgm:pt>
    <dgm:pt modelId="{C733AD3F-903B-46A2-B8E8-C215BA771D86}" type="pres">
      <dgm:prSet presAssocID="{118D5FB8-076C-4F30-A5E6-CC9CA827108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CD4B436-8317-4202-BD77-851703CF3D48}" type="pres">
      <dgm:prSet presAssocID="{118D5FB8-076C-4F30-A5E6-CC9CA827108C}" presName="negativeSpace" presStyleCnt="0"/>
      <dgm:spPr/>
    </dgm:pt>
    <dgm:pt modelId="{472391B2-29FA-4F38-A292-81689500EC66}" type="pres">
      <dgm:prSet presAssocID="{118D5FB8-076C-4F30-A5E6-CC9CA827108C}" presName="childText" presStyleLbl="conFgAcc1" presStyleIdx="2" presStyleCnt="4">
        <dgm:presLayoutVars>
          <dgm:bulletEnabled val="1"/>
        </dgm:presLayoutVars>
      </dgm:prSet>
      <dgm:spPr/>
    </dgm:pt>
    <dgm:pt modelId="{D9A222E8-2C4E-4EDD-928A-7B0A05B350A7}" type="pres">
      <dgm:prSet presAssocID="{DFF292DB-6F99-461F-B571-FFC73C510726}" presName="spaceBetweenRectangles" presStyleCnt="0"/>
      <dgm:spPr/>
    </dgm:pt>
    <dgm:pt modelId="{B302FBA9-A308-4A53-801C-E8D678137ABA}" type="pres">
      <dgm:prSet presAssocID="{38E07ECE-D187-4FE1-9AEC-4877ABBDA5D3}" presName="parentLin" presStyleCnt="0"/>
      <dgm:spPr/>
    </dgm:pt>
    <dgm:pt modelId="{2E99E8EB-7FB5-4A37-ACC1-A56A639FDD11}" type="pres">
      <dgm:prSet presAssocID="{38E07ECE-D187-4FE1-9AEC-4877ABBDA5D3}" presName="parentLeftMargin" presStyleLbl="node1" presStyleIdx="2" presStyleCnt="4"/>
      <dgm:spPr/>
    </dgm:pt>
    <dgm:pt modelId="{D14E0CF6-9068-4F2B-AD58-E7068E3847BC}" type="pres">
      <dgm:prSet presAssocID="{38E07ECE-D187-4FE1-9AEC-4877ABBDA5D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93D9AD6C-67B1-4AFE-A1F4-F6B360AD9B1E}" type="pres">
      <dgm:prSet presAssocID="{38E07ECE-D187-4FE1-9AEC-4877ABBDA5D3}" presName="negativeSpace" presStyleCnt="0"/>
      <dgm:spPr/>
    </dgm:pt>
    <dgm:pt modelId="{E0257A1C-9779-41E1-9146-4456803A3C93}" type="pres">
      <dgm:prSet presAssocID="{38E07ECE-D187-4FE1-9AEC-4877ABBDA5D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26C8313-E37D-43AB-AE32-5090633680B6}" srcId="{2405A03E-6193-4674-89E9-44D7896108F4}" destId="{38E07ECE-D187-4FE1-9AEC-4877ABBDA5D3}" srcOrd="3" destOrd="0" parTransId="{797B065E-7688-4FC9-B919-07755F97A96B}" sibTransId="{45D2C09A-ED22-4E7C-9558-E97659327EAE}"/>
    <dgm:cxn modelId="{B7B11618-67F3-42B3-B331-DDA4C85F5897}" type="presOf" srcId="{2405A03E-6193-4674-89E9-44D7896108F4}" destId="{0AF3061E-6628-48C9-9DD3-A3C90FD76A51}" srcOrd="0" destOrd="0" presId="urn:microsoft.com/office/officeart/2005/8/layout/list1"/>
    <dgm:cxn modelId="{43F2581E-EF61-487C-888B-33BBC638758D}" srcId="{2405A03E-6193-4674-89E9-44D7896108F4}" destId="{118D5FB8-076C-4F30-A5E6-CC9CA827108C}" srcOrd="2" destOrd="0" parTransId="{4FA69E5E-F200-40FC-A347-F22A65F50DB9}" sibTransId="{DFF292DB-6F99-461F-B571-FFC73C510726}"/>
    <dgm:cxn modelId="{B02D4E2B-294C-4B6C-860C-C7EB37732A61}" type="presOf" srcId="{118D5FB8-076C-4F30-A5E6-CC9CA827108C}" destId="{A433F3CA-595A-4C4B-9657-6BB8CECCC590}" srcOrd="0" destOrd="0" presId="urn:microsoft.com/office/officeart/2005/8/layout/list1"/>
    <dgm:cxn modelId="{7A4F2F35-1E6E-4CF8-A816-0F2B57AD4423}" srcId="{2405A03E-6193-4674-89E9-44D7896108F4}" destId="{879D9AAE-2B5B-41EE-A0C7-AAE184944BF8}" srcOrd="1" destOrd="0" parTransId="{0F326837-AE1D-493A-9169-C4167AC6F1FC}" sibTransId="{53AF741A-4A7F-41DB-B8B8-B915C4C65386}"/>
    <dgm:cxn modelId="{68D1C236-68C2-49FD-A9DF-D5E4B194EB8A}" type="presOf" srcId="{A417FBE1-7057-4D97-B5B3-0E28150EF28D}" destId="{582FE802-C3DB-4A8B-BD8F-D36C6F87E233}" srcOrd="1" destOrd="0" presId="urn:microsoft.com/office/officeart/2005/8/layout/list1"/>
    <dgm:cxn modelId="{E06F5439-4862-466A-BF6F-7128341FFC4C}" type="presOf" srcId="{118D5FB8-076C-4F30-A5E6-CC9CA827108C}" destId="{C733AD3F-903B-46A2-B8E8-C215BA771D86}" srcOrd="1" destOrd="0" presId="urn:microsoft.com/office/officeart/2005/8/layout/list1"/>
    <dgm:cxn modelId="{4FF8913C-C00D-43B5-A836-F4BA936FE53D}" type="presOf" srcId="{A417FBE1-7057-4D97-B5B3-0E28150EF28D}" destId="{13BFAFD1-3F34-4C3B-97F9-681E0852EE17}" srcOrd="0" destOrd="0" presId="urn:microsoft.com/office/officeart/2005/8/layout/list1"/>
    <dgm:cxn modelId="{736ECA4A-D6C1-45BB-8DD1-F736B3865013}" type="presOf" srcId="{38E07ECE-D187-4FE1-9AEC-4877ABBDA5D3}" destId="{D14E0CF6-9068-4F2B-AD58-E7068E3847BC}" srcOrd="1" destOrd="0" presId="urn:microsoft.com/office/officeart/2005/8/layout/list1"/>
    <dgm:cxn modelId="{D101885E-019A-4DE5-8860-30621F2919F0}" type="presOf" srcId="{38E07ECE-D187-4FE1-9AEC-4877ABBDA5D3}" destId="{2E99E8EB-7FB5-4A37-ACC1-A56A639FDD11}" srcOrd="0" destOrd="0" presId="urn:microsoft.com/office/officeart/2005/8/layout/list1"/>
    <dgm:cxn modelId="{1B95576A-A295-48CF-9902-460414AD27E1}" type="presOf" srcId="{879D9AAE-2B5B-41EE-A0C7-AAE184944BF8}" destId="{12C3CDA8-2CC7-45FF-B168-FC3BD4E87BAF}" srcOrd="1" destOrd="0" presId="urn:microsoft.com/office/officeart/2005/8/layout/list1"/>
    <dgm:cxn modelId="{FFB4E3C5-8A56-446B-9E96-658215B6C1BF}" type="presOf" srcId="{879D9AAE-2B5B-41EE-A0C7-AAE184944BF8}" destId="{41DAFD87-45AE-4145-8E21-AF6671B5659E}" srcOrd="0" destOrd="0" presId="urn:microsoft.com/office/officeart/2005/8/layout/list1"/>
    <dgm:cxn modelId="{87040AD4-D6D0-4965-B745-84F4FEDC6293}" srcId="{2405A03E-6193-4674-89E9-44D7896108F4}" destId="{A417FBE1-7057-4D97-B5B3-0E28150EF28D}" srcOrd="0" destOrd="0" parTransId="{4D6F40EA-5299-4AAE-A27E-8AB979344C31}" sibTransId="{6BB108B3-927B-425E-A946-2875F128E420}"/>
    <dgm:cxn modelId="{E14773B1-0BF1-478F-ADA5-5D8425A95241}" type="presParOf" srcId="{0AF3061E-6628-48C9-9DD3-A3C90FD76A51}" destId="{6212A482-214F-413D-B62A-84D60B766025}" srcOrd="0" destOrd="0" presId="urn:microsoft.com/office/officeart/2005/8/layout/list1"/>
    <dgm:cxn modelId="{47B8B837-7E4E-4BFB-A43A-1C6955577A2F}" type="presParOf" srcId="{6212A482-214F-413D-B62A-84D60B766025}" destId="{13BFAFD1-3F34-4C3B-97F9-681E0852EE17}" srcOrd="0" destOrd="0" presId="urn:microsoft.com/office/officeart/2005/8/layout/list1"/>
    <dgm:cxn modelId="{E44A7AE9-FE94-41A7-AF16-9DDD447A645A}" type="presParOf" srcId="{6212A482-214F-413D-B62A-84D60B766025}" destId="{582FE802-C3DB-4A8B-BD8F-D36C6F87E233}" srcOrd="1" destOrd="0" presId="urn:microsoft.com/office/officeart/2005/8/layout/list1"/>
    <dgm:cxn modelId="{49B873FE-127B-4366-88F5-3D3C6CAA0075}" type="presParOf" srcId="{0AF3061E-6628-48C9-9DD3-A3C90FD76A51}" destId="{FE23A23C-E172-4A4F-8D76-27EB64E38F41}" srcOrd="1" destOrd="0" presId="urn:microsoft.com/office/officeart/2005/8/layout/list1"/>
    <dgm:cxn modelId="{4F4EC7C2-FFAA-4B50-BCAA-8B79B5101F30}" type="presParOf" srcId="{0AF3061E-6628-48C9-9DD3-A3C90FD76A51}" destId="{7C3E6089-7964-43F2-830E-B9536C3C99A5}" srcOrd="2" destOrd="0" presId="urn:microsoft.com/office/officeart/2005/8/layout/list1"/>
    <dgm:cxn modelId="{6F50CA25-5706-4379-9BBB-0FE43ACC869F}" type="presParOf" srcId="{0AF3061E-6628-48C9-9DD3-A3C90FD76A51}" destId="{750CA86B-5830-4A4B-8E11-B6BE9865F230}" srcOrd="3" destOrd="0" presId="urn:microsoft.com/office/officeart/2005/8/layout/list1"/>
    <dgm:cxn modelId="{A7FEBA0B-D80D-4AA3-B0B0-DDDAEADB38DA}" type="presParOf" srcId="{0AF3061E-6628-48C9-9DD3-A3C90FD76A51}" destId="{5D649A8A-719E-4637-B6AF-14ABFFCAAE70}" srcOrd="4" destOrd="0" presId="urn:microsoft.com/office/officeart/2005/8/layout/list1"/>
    <dgm:cxn modelId="{19BD7118-DFBF-4EE9-AB57-712B7BD0E0A8}" type="presParOf" srcId="{5D649A8A-719E-4637-B6AF-14ABFFCAAE70}" destId="{41DAFD87-45AE-4145-8E21-AF6671B5659E}" srcOrd="0" destOrd="0" presId="urn:microsoft.com/office/officeart/2005/8/layout/list1"/>
    <dgm:cxn modelId="{468B74BF-ABA2-49A8-94BD-C59B16FE42EF}" type="presParOf" srcId="{5D649A8A-719E-4637-B6AF-14ABFFCAAE70}" destId="{12C3CDA8-2CC7-45FF-B168-FC3BD4E87BAF}" srcOrd="1" destOrd="0" presId="urn:microsoft.com/office/officeart/2005/8/layout/list1"/>
    <dgm:cxn modelId="{AA2CA22B-42F5-4AD9-B6BC-165DD44C1199}" type="presParOf" srcId="{0AF3061E-6628-48C9-9DD3-A3C90FD76A51}" destId="{11C00484-7A53-4B30-AF93-8E8E0E8F2819}" srcOrd="5" destOrd="0" presId="urn:microsoft.com/office/officeart/2005/8/layout/list1"/>
    <dgm:cxn modelId="{7CD9DEB9-EC97-4C3E-9C89-7565C8120020}" type="presParOf" srcId="{0AF3061E-6628-48C9-9DD3-A3C90FD76A51}" destId="{368F09E2-A4EF-44E8-A20F-9DC74D20490C}" srcOrd="6" destOrd="0" presId="urn:microsoft.com/office/officeart/2005/8/layout/list1"/>
    <dgm:cxn modelId="{44419C26-EC72-44F8-99CB-61EDF04A05FD}" type="presParOf" srcId="{0AF3061E-6628-48C9-9DD3-A3C90FD76A51}" destId="{5EBB6FA3-3C6F-4B55-B157-28954809FFBE}" srcOrd="7" destOrd="0" presId="urn:microsoft.com/office/officeart/2005/8/layout/list1"/>
    <dgm:cxn modelId="{0BC13B7D-DE4A-4DB6-9338-772A1943A0F7}" type="presParOf" srcId="{0AF3061E-6628-48C9-9DD3-A3C90FD76A51}" destId="{252BC4C6-B747-474C-A9A6-1DCE2E58E96A}" srcOrd="8" destOrd="0" presId="urn:microsoft.com/office/officeart/2005/8/layout/list1"/>
    <dgm:cxn modelId="{436F0790-8326-40FA-AE55-65FA3C1DB797}" type="presParOf" srcId="{252BC4C6-B747-474C-A9A6-1DCE2E58E96A}" destId="{A433F3CA-595A-4C4B-9657-6BB8CECCC590}" srcOrd="0" destOrd="0" presId="urn:microsoft.com/office/officeart/2005/8/layout/list1"/>
    <dgm:cxn modelId="{D37F2DC6-E57A-43A2-A60D-8A7EBC078B22}" type="presParOf" srcId="{252BC4C6-B747-474C-A9A6-1DCE2E58E96A}" destId="{C733AD3F-903B-46A2-B8E8-C215BA771D86}" srcOrd="1" destOrd="0" presId="urn:microsoft.com/office/officeart/2005/8/layout/list1"/>
    <dgm:cxn modelId="{D205AB04-6D5E-43EE-9635-429C99F1539A}" type="presParOf" srcId="{0AF3061E-6628-48C9-9DD3-A3C90FD76A51}" destId="{DCD4B436-8317-4202-BD77-851703CF3D48}" srcOrd="9" destOrd="0" presId="urn:microsoft.com/office/officeart/2005/8/layout/list1"/>
    <dgm:cxn modelId="{CCF7C6F0-35AE-401F-B31F-103F2FB9C75F}" type="presParOf" srcId="{0AF3061E-6628-48C9-9DD3-A3C90FD76A51}" destId="{472391B2-29FA-4F38-A292-81689500EC66}" srcOrd="10" destOrd="0" presId="urn:microsoft.com/office/officeart/2005/8/layout/list1"/>
    <dgm:cxn modelId="{C50E861A-B4F0-4F83-975C-24AEDB6001FA}" type="presParOf" srcId="{0AF3061E-6628-48C9-9DD3-A3C90FD76A51}" destId="{D9A222E8-2C4E-4EDD-928A-7B0A05B350A7}" srcOrd="11" destOrd="0" presId="urn:microsoft.com/office/officeart/2005/8/layout/list1"/>
    <dgm:cxn modelId="{1714805D-1635-42B8-9BC9-26CD87C2C89C}" type="presParOf" srcId="{0AF3061E-6628-48C9-9DD3-A3C90FD76A51}" destId="{B302FBA9-A308-4A53-801C-E8D678137ABA}" srcOrd="12" destOrd="0" presId="urn:microsoft.com/office/officeart/2005/8/layout/list1"/>
    <dgm:cxn modelId="{0C685335-CE8D-47FA-B30A-EC2503248439}" type="presParOf" srcId="{B302FBA9-A308-4A53-801C-E8D678137ABA}" destId="{2E99E8EB-7FB5-4A37-ACC1-A56A639FDD11}" srcOrd="0" destOrd="0" presId="urn:microsoft.com/office/officeart/2005/8/layout/list1"/>
    <dgm:cxn modelId="{66E675B9-FCCF-46EE-BF36-7D11690111A2}" type="presParOf" srcId="{B302FBA9-A308-4A53-801C-E8D678137ABA}" destId="{D14E0CF6-9068-4F2B-AD58-E7068E3847BC}" srcOrd="1" destOrd="0" presId="urn:microsoft.com/office/officeart/2005/8/layout/list1"/>
    <dgm:cxn modelId="{6CD6907A-3BBB-46F8-906D-DB66B1C80525}" type="presParOf" srcId="{0AF3061E-6628-48C9-9DD3-A3C90FD76A51}" destId="{93D9AD6C-67B1-4AFE-A1F4-F6B360AD9B1E}" srcOrd="13" destOrd="0" presId="urn:microsoft.com/office/officeart/2005/8/layout/list1"/>
    <dgm:cxn modelId="{71B86333-137D-4508-827B-6E4B8B9E2AAB}" type="presParOf" srcId="{0AF3061E-6628-48C9-9DD3-A3C90FD76A51}" destId="{E0257A1C-9779-41E1-9146-4456803A3C9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C26422C-B3E0-464B-BED0-1EA4FA5C38C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63AAAC4-D1EB-4E36-950E-C141F679950C}">
      <dgm:prSet/>
      <dgm:spPr/>
      <dgm:t>
        <a:bodyPr/>
        <a:lstStyle/>
        <a:p>
          <a:r>
            <a:rPr lang="en-GB"/>
            <a:t>Many sufferers believe they have medical problems rather than psychological ones and so are often resistant to psychological treatment</a:t>
          </a:r>
          <a:endParaRPr lang="en-US"/>
        </a:p>
      </dgm:t>
    </dgm:pt>
    <dgm:pt modelId="{3BE6BAA4-7C03-4B58-8949-67202424C125}" type="parTrans" cxnId="{EEE53707-46B7-472E-9183-D5B8826D47F6}">
      <dgm:prSet/>
      <dgm:spPr/>
      <dgm:t>
        <a:bodyPr/>
        <a:lstStyle/>
        <a:p>
          <a:endParaRPr lang="en-US"/>
        </a:p>
      </dgm:t>
    </dgm:pt>
    <dgm:pt modelId="{0AB5CC54-599D-4FA4-9FDB-53F5FBA558D0}" type="sibTrans" cxnId="{EEE53707-46B7-472E-9183-D5B8826D47F6}">
      <dgm:prSet/>
      <dgm:spPr/>
      <dgm:t>
        <a:bodyPr/>
        <a:lstStyle/>
        <a:p>
          <a:endParaRPr lang="en-US"/>
        </a:p>
      </dgm:t>
    </dgm:pt>
    <dgm:pt modelId="{68CB5014-C712-4258-90CE-2FA0FB38B366}">
      <dgm:prSet/>
      <dgm:spPr/>
      <dgm:t>
        <a:bodyPr/>
        <a:lstStyle/>
        <a:p>
          <a:r>
            <a:rPr lang="en-GB"/>
            <a:t>SSD are highly comorbid with other psychiatric disorders, making treatment complex</a:t>
          </a:r>
          <a:endParaRPr lang="en-US" dirty="0"/>
        </a:p>
      </dgm:t>
    </dgm:pt>
    <dgm:pt modelId="{5D0B37D9-2188-4959-A195-6FA1CDEE8427}" type="parTrans" cxnId="{11E4722B-72B2-4B83-80C2-BC4B9044AB42}">
      <dgm:prSet/>
      <dgm:spPr/>
      <dgm:t>
        <a:bodyPr/>
        <a:lstStyle/>
        <a:p>
          <a:endParaRPr lang="en-US"/>
        </a:p>
      </dgm:t>
    </dgm:pt>
    <dgm:pt modelId="{24596E25-D1A6-431A-8B3E-EF3820BD434E}" type="sibTrans" cxnId="{11E4722B-72B2-4B83-80C2-BC4B9044AB42}">
      <dgm:prSet/>
      <dgm:spPr/>
      <dgm:t>
        <a:bodyPr/>
        <a:lstStyle/>
        <a:p>
          <a:endParaRPr lang="en-US"/>
        </a:p>
      </dgm:t>
    </dgm:pt>
    <dgm:pt modelId="{A115ECEC-4ED4-4550-B2B6-1CB4740169D6}" type="pres">
      <dgm:prSet presAssocID="{BC26422C-B3E0-464B-BED0-1EA4FA5C38CB}" presName="linear" presStyleCnt="0">
        <dgm:presLayoutVars>
          <dgm:animLvl val="lvl"/>
          <dgm:resizeHandles val="exact"/>
        </dgm:presLayoutVars>
      </dgm:prSet>
      <dgm:spPr/>
    </dgm:pt>
    <dgm:pt modelId="{96BF215B-8970-4C80-96FB-1CE271675DA6}" type="pres">
      <dgm:prSet presAssocID="{F63AAAC4-D1EB-4E36-950E-C141F679950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371A6BB-C078-46E7-AB15-0C513CCCBAF4}" type="pres">
      <dgm:prSet presAssocID="{0AB5CC54-599D-4FA4-9FDB-53F5FBA558D0}" presName="spacer" presStyleCnt="0"/>
      <dgm:spPr/>
    </dgm:pt>
    <dgm:pt modelId="{4B1B8DC0-586D-4FD3-8938-122F6DF31BDF}" type="pres">
      <dgm:prSet presAssocID="{68CB5014-C712-4258-90CE-2FA0FB38B36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EE53707-46B7-472E-9183-D5B8826D47F6}" srcId="{BC26422C-B3E0-464B-BED0-1EA4FA5C38CB}" destId="{F63AAAC4-D1EB-4E36-950E-C141F679950C}" srcOrd="0" destOrd="0" parTransId="{3BE6BAA4-7C03-4B58-8949-67202424C125}" sibTransId="{0AB5CC54-599D-4FA4-9FDB-53F5FBA558D0}"/>
    <dgm:cxn modelId="{E3B83F19-979E-B048-81FA-7C51C9581E90}" type="presOf" srcId="{68CB5014-C712-4258-90CE-2FA0FB38B366}" destId="{4B1B8DC0-586D-4FD3-8938-122F6DF31BDF}" srcOrd="0" destOrd="0" presId="urn:microsoft.com/office/officeart/2005/8/layout/vList2"/>
    <dgm:cxn modelId="{11E4722B-72B2-4B83-80C2-BC4B9044AB42}" srcId="{BC26422C-B3E0-464B-BED0-1EA4FA5C38CB}" destId="{68CB5014-C712-4258-90CE-2FA0FB38B366}" srcOrd="1" destOrd="0" parTransId="{5D0B37D9-2188-4959-A195-6FA1CDEE8427}" sibTransId="{24596E25-D1A6-431A-8B3E-EF3820BD434E}"/>
    <dgm:cxn modelId="{05E74F8B-34FD-874F-8A36-B2AFC2077281}" type="presOf" srcId="{BC26422C-B3E0-464B-BED0-1EA4FA5C38CB}" destId="{A115ECEC-4ED4-4550-B2B6-1CB4740169D6}" srcOrd="0" destOrd="0" presId="urn:microsoft.com/office/officeart/2005/8/layout/vList2"/>
    <dgm:cxn modelId="{66E3E5FF-4D1E-5F47-9C73-28242195AD52}" type="presOf" srcId="{F63AAAC4-D1EB-4E36-950E-C141F679950C}" destId="{96BF215B-8970-4C80-96FB-1CE271675DA6}" srcOrd="0" destOrd="0" presId="urn:microsoft.com/office/officeart/2005/8/layout/vList2"/>
    <dgm:cxn modelId="{382C3C7A-D987-3943-992B-D0E2A5E33F5D}" type="presParOf" srcId="{A115ECEC-4ED4-4550-B2B6-1CB4740169D6}" destId="{96BF215B-8970-4C80-96FB-1CE271675DA6}" srcOrd="0" destOrd="0" presId="urn:microsoft.com/office/officeart/2005/8/layout/vList2"/>
    <dgm:cxn modelId="{35900F45-8846-D64C-B449-06960A6BB05F}" type="presParOf" srcId="{A115ECEC-4ED4-4550-B2B6-1CB4740169D6}" destId="{7371A6BB-C078-46E7-AB15-0C513CCCBAF4}" srcOrd="1" destOrd="0" presId="urn:microsoft.com/office/officeart/2005/8/layout/vList2"/>
    <dgm:cxn modelId="{340661AB-D2A4-694A-9E03-C7F9D52E1395}" type="presParOf" srcId="{A115ECEC-4ED4-4550-B2B6-1CB4740169D6}" destId="{4B1B8DC0-586D-4FD3-8938-122F6DF31BD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66F764A-864A-48B2-9780-9D2F7BFE625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8A4AC37-5FB9-44E7-9CB5-072DCB589690}">
      <dgm:prSet/>
      <dgm:spPr/>
      <dgm:t>
        <a:bodyPr/>
        <a:lstStyle/>
        <a:p>
          <a:r>
            <a:rPr lang="en-GB" dirty="0"/>
            <a:t>Some SSD are developed through processes of learning</a:t>
          </a:r>
          <a:endParaRPr lang="en-US" dirty="0"/>
        </a:p>
      </dgm:t>
    </dgm:pt>
    <dgm:pt modelId="{3F2C6EAD-5480-4B4E-8285-9794C8B5C9C5}" type="parTrans" cxnId="{2DCC6C50-2573-487A-A01D-E80DDC5AEC3E}">
      <dgm:prSet/>
      <dgm:spPr/>
      <dgm:t>
        <a:bodyPr/>
        <a:lstStyle/>
        <a:p>
          <a:endParaRPr lang="en-US"/>
        </a:p>
      </dgm:t>
    </dgm:pt>
    <dgm:pt modelId="{1C4BD337-9826-4317-8184-94A45D1B2A73}" type="sibTrans" cxnId="{2DCC6C50-2573-487A-A01D-E80DDC5AEC3E}">
      <dgm:prSet/>
      <dgm:spPr/>
      <dgm:t>
        <a:bodyPr/>
        <a:lstStyle/>
        <a:p>
          <a:endParaRPr lang="en-US"/>
        </a:p>
      </dgm:t>
    </dgm:pt>
    <dgm:pt modelId="{FDD34EF8-3A85-4CC9-8617-A45DAE51C05B}">
      <dgm:prSet/>
      <dgm:spPr/>
      <dgm:t>
        <a:bodyPr/>
        <a:lstStyle/>
        <a:p>
          <a:r>
            <a:rPr lang="en-GB"/>
            <a:t>Learning principles address:</a:t>
          </a:r>
          <a:endParaRPr lang="en-US"/>
        </a:p>
      </dgm:t>
    </dgm:pt>
    <dgm:pt modelId="{0054609C-522B-44FB-B50E-66C0F1EC41C4}" type="parTrans" cxnId="{2273F9B4-740D-4B8E-BF12-C0B94EC22CE7}">
      <dgm:prSet/>
      <dgm:spPr/>
      <dgm:t>
        <a:bodyPr/>
        <a:lstStyle/>
        <a:p>
          <a:endParaRPr lang="en-US"/>
        </a:p>
      </dgm:t>
    </dgm:pt>
    <dgm:pt modelId="{A709CB62-4385-4DE6-BD99-05A1F97E6D57}" type="sibTrans" cxnId="{2273F9B4-740D-4B8E-BF12-C0B94EC22CE7}">
      <dgm:prSet/>
      <dgm:spPr/>
      <dgm:t>
        <a:bodyPr/>
        <a:lstStyle/>
        <a:p>
          <a:endParaRPr lang="en-US"/>
        </a:p>
      </dgm:t>
    </dgm:pt>
    <dgm:pt modelId="{EF4984F4-5AB6-4BD7-8866-187196E56430}">
      <dgm:prSet/>
      <dgm:spPr/>
      <dgm:t>
        <a:bodyPr/>
        <a:lstStyle/>
        <a:p>
          <a:r>
            <a:rPr lang="en-GB"/>
            <a:t>The reinforcing function of attention given to individuals </a:t>
          </a:r>
          <a:endParaRPr lang="en-US"/>
        </a:p>
      </dgm:t>
    </dgm:pt>
    <dgm:pt modelId="{FDE8A5BB-C328-4FF7-8024-49428A732893}" type="parTrans" cxnId="{E1779E0F-C269-4D16-B908-7B6510E26912}">
      <dgm:prSet/>
      <dgm:spPr/>
      <dgm:t>
        <a:bodyPr/>
        <a:lstStyle/>
        <a:p>
          <a:endParaRPr lang="en-US"/>
        </a:p>
      </dgm:t>
    </dgm:pt>
    <dgm:pt modelId="{6A3DF4A1-2640-4AFC-898F-E15173858B4D}" type="sibTrans" cxnId="{E1779E0F-C269-4D16-B908-7B6510E26912}">
      <dgm:prSet/>
      <dgm:spPr/>
      <dgm:t>
        <a:bodyPr/>
        <a:lstStyle/>
        <a:p>
          <a:endParaRPr lang="en-US"/>
        </a:p>
      </dgm:t>
    </dgm:pt>
    <dgm:pt modelId="{A7FAD347-289F-46E1-918C-135145DBE954}">
      <dgm:prSet/>
      <dgm:spPr/>
      <dgm:t>
        <a:bodyPr/>
        <a:lstStyle/>
        <a:p>
          <a:r>
            <a:rPr lang="en-GB"/>
            <a:t>Continuous checking for physical signs of illness or deformity, which are prominent in illness anxiety disorder and somatic symptom disorder</a:t>
          </a:r>
          <a:endParaRPr lang="en-US"/>
        </a:p>
      </dgm:t>
    </dgm:pt>
    <dgm:pt modelId="{BF168122-4C47-44E7-9EAF-5A5741E7F0B4}" type="parTrans" cxnId="{8C709D2B-594E-4A45-910F-0D44E9E3BB73}">
      <dgm:prSet/>
      <dgm:spPr/>
      <dgm:t>
        <a:bodyPr/>
        <a:lstStyle/>
        <a:p>
          <a:endParaRPr lang="en-US"/>
        </a:p>
      </dgm:t>
    </dgm:pt>
    <dgm:pt modelId="{7BDF84F5-1B0A-433D-B36E-C73B1C562EEE}" type="sibTrans" cxnId="{8C709D2B-594E-4A45-910F-0D44E9E3BB73}">
      <dgm:prSet/>
      <dgm:spPr/>
      <dgm:t>
        <a:bodyPr/>
        <a:lstStyle/>
        <a:p>
          <a:endParaRPr lang="en-US"/>
        </a:p>
      </dgm:t>
    </dgm:pt>
    <dgm:pt modelId="{7FC044C7-54AC-46FB-878B-6A200414CE64}">
      <dgm:prSet/>
      <dgm:spPr/>
      <dgm:t>
        <a:bodyPr/>
        <a:lstStyle/>
        <a:p>
          <a:r>
            <a:rPr lang="en-GB"/>
            <a:t>Behavioural stress management (to reduce worrying and catastrophizing about symptoms)</a:t>
          </a:r>
          <a:endParaRPr lang="en-US"/>
        </a:p>
      </dgm:t>
    </dgm:pt>
    <dgm:pt modelId="{7339497A-0B91-4AAA-AC16-7487ACC0BEE3}" type="parTrans" cxnId="{5EF6CD8F-5367-4430-8641-0E7FDD5C3C41}">
      <dgm:prSet/>
      <dgm:spPr/>
      <dgm:t>
        <a:bodyPr/>
        <a:lstStyle/>
        <a:p>
          <a:endParaRPr lang="en-US"/>
        </a:p>
      </dgm:t>
    </dgm:pt>
    <dgm:pt modelId="{B77CD2FE-B9B6-459B-B7AD-EEDD0E3D12ED}" type="sibTrans" cxnId="{5EF6CD8F-5367-4430-8641-0E7FDD5C3C41}">
      <dgm:prSet/>
      <dgm:spPr/>
      <dgm:t>
        <a:bodyPr/>
        <a:lstStyle/>
        <a:p>
          <a:endParaRPr lang="en-US"/>
        </a:p>
      </dgm:t>
    </dgm:pt>
    <dgm:pt modelId="{4B54796B-A560-489F-9DAE-C8AB0FD8A0E3}" type="pres">
      <dgm:prSet presAssocID="{966F764A-864A-48B2-9780-9D2F7BFE6250}" presName="linear" presStyleCnt="0">
        <dgm:presLayoutVars>
          <dgm:animLvl val="lvl"/>
          <dgm:resizeHandles val="exact"/>
        </dgm:presLayoutVars>
      </dgm:prSet>
      <dgm:spPr/>
    </dgm:pt>
    <dgm:pt modelId="{8C98C096-C961-4A5F-844A-565141E46066}" type="pres">
      <dgm:prSet presAssocID="{38A4AC37-5FB9-44E7-9CB5-072DCB58969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00CAB6E-5763-4833-ADD4-15E28CE24249}" type="pres">
      <dgm:prSet presAssocID="{1C4BD337-9826-4317-8184-94A45D1B2A73}" presName="spacer" presStyleCnt="0"/>
      <dgm:spPr/>
    </dgm:pt>
    <dgm:pt modelId="{342BF395-1FC9-42FC-AE6E-19E28DE31034}" type="pres">
      <dgm:prSet presAssocID="{FDD34EF8-3A85-4CC9-8617-A45DAE51C05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0F5C496-2EF7-4C4D-8F26-67A85815A6BB}" type="pres">
      <dgm:prSet presAssocID="{FDD34EF8-3A85-4CC9-8617-A45DAE51C05B}" presName="childText" presStyleLbl="revTx" presStyleIdx="0" presStyleCnt="1">
        <dgm:presLayoutVars>
          <dgm:bulletEnabled val="1"/>
        </dgm:presLayoutVars>
      </dgm:prSet>
      <dgm:spPr/>
    </dgm:pt>
    <dgm:pt modelId="{FDE297AD-3C51-4B5C-BE95-2A8583462BC4}" type="pres">
      <dgm:prSet presAssocID="{7FC044C7-54AC-46FB-878B-6A200414CE6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55BD609-97E1-47E8-A0F2-60084173AD3B}" type="presOf" srcId="{FDD34EF8-3A85-4CC9-8617-A45DAE51C05B}" destId="{342BF395-1FC9-42FC-AE6E-19E28DE31034}" srcOrd="0" destOrd="0" presId="urn:microsoft.com/office/officeart/2005/8/layout/vList2"/>
    <dgm:cxn modelId="{E1779E0F-C269-4D16-B908-7B6510E26912}" srcId="{FDD34EF8-3A85-4CC9-8617-A45DAE51C05B}" destId="{EF4984F4-5AB6-4BD7-8866-187196E56430}" srcOrd="0" destOrd="0" parTransId="{FDE8A5BB-C328-4FF7-8024-49428A732893}" sibTransId="{6A3DF4A1-2640-4AFC-898F-E15173858B4D}"/>
    <dgm:cxn modelId="{6368FB16-3D5B-4CBE-9493-A0C77A279AB3}" type="presOf" srcId="{38A4AC37-5FB9-44E7-9CB5-072DCB589690}" destId="{8C98C096-C961-4A5F-844A-565141E46066}" srcOrd="0" destOrd="0" presId="urn:microsoft.com/office/officeart/2005/8/layout/vList2"/>
    <dgm:cxn modelId="{8C709D2B-594E-4A45-910F-0D44E9E3BB73}" srcId="{FDD34EF8-3A85-4CC9-8617-A45DAE51C05B}" destId="{A7FAD347-289F-46E1-918C-135145DBE954}" srcOrd="1" destOrd="0" parTransId="{BF168122-4C47-44E7-9EAF-5A5741E7F0B4}" sibTransId="{7BDF84F5-1B0A-433D-B36E-C73B1C562EEE}"/>
    <dgm:cxn modelId="{CD8DB232-B04E-4226-AD8F-892E2499C6B3}" type="presOf" srcId="{7FC044C7-54AC-46FB-878B-6A200414CE64}" destId="{FDE297AD-3C51-4B5C-BE95-2A8583462BC4}" srcOrd="0" destOrd="0" presId="urn:microsoft.com/office/officeart/2005/8/layout/vList2"/>
    <dgm:cxn modelId="{98D44839-FEE0-40A9-8134-BD40FD7F350E}" type="presOf" srcId="{A7FAD347-289F-46E1-918C-135145DBE954}" destId="{20F5C496-2EF7-4C4D-8F26-67A85815A6BB}" srcOrd="0" destOrd="1" presId="urn:microsoft.com/office/officeart/2005/8/layout/vList2"/>
    <dgm:cxn modelId="{2DCC6C50-2573-487A-A01D-E80DDC5AEC3E}" srcId="{966F764A-864A-48B2-9780-9D2F7BFE6250}" destId="{38A4AC37-5FB9-44E7-9CB5-072DCB589690}" srcOrd="0" destOrd="0" parTransId="{3F2C6EAD-5480-4B4E-8285-9794C8B5C9C5}" sibTransId="{1C4BD337-9826-4317-8184-94A45D1B2A73}"/>
    <dgm:cxn modelId="{5EF6CD8F-5367-4430-8641-0E7FDD5C3C41}" srcId="{966F764A-864A-48B2-9780-9D2F7BFE6250}" destId="{7FC044C7-54AC-46FB-878B-6A200414CE64}" srcOrd="2" destOrd="0" parTransId="{7339497A-0B91-4AAA-AC16-7487ACC0BEE3}" sibTransId="{B77CD2FE-B9B6-459B-B7AD-EEDD0E3D12ED}"/>
    <dgm:cxn modelId="{2273F9B4-740D-4B8E-BF12-C0B94EC22CE7}" srcId="{966F764A-864A-48B2-9780-9D2F7BFE6250}" destId="{FDD34EF8-3A85-4CC9-8617-A45DAE51C05B}" srcOrd="1" destOrd="0" parTransId="{0054609C-522B-44FB-B50E-66C0F1EC41C4}" sibTransId="{A709CB62-4385-4DE6-BD99-05A1F97E6D57}"/>
    <dgm:cxn modelId="{D3285AC9-C792-4811-8F84-86B675AFE870}" type="presOf" srcId="{966F764A-864A-48B2-9780-9D2F7BFE6250}" destId="{4B54796B-A560-489F-9DAE-C8AB0FD8A0E3}" srcOrd="0" destOrd="0" presId="urn:microsoft.com/office/officeart/2005/8/layout/vList2"/>
    <dgm:cxn modelId="{A5C35AE2-592D-43EC-B8A3-E65A179598E5}" type="presOf" srcId="{EF4984F4-5AB6-4BD7-8866-187196E56430}" destId="{20F5C496-2EF7-4C4D-8F26-67A85815A6BB}" srcOrd="0" destOrd="0" presId="urn:microsoft.com/office/officeart/2005/8/layout/vList2"/>
    <dgm:cxn modelId="{3706E7FE-81D2-41D1-84B1-D23B4CCE6B61}" type="presParOf" srcId="{4B54796B-A560-489F-9DAE-C8AB0FD8A0E3}" destId="{8C98C096-C961-4A5F-844A-565141E46066}" srcOrd="0" destOrd="0" presId="urn:microsoft.com/office/officeart/2005/8/layout/vList2"/>
    <dgm:cxn modelId="{966B21BA-FAFB-4FAF-9E3B-67E2972568E6}" type="presParOf" srcId="{4B54796B-A560-489F-9DAE-C8AB0FD8A0E3}" destId="{F00CAB6E-5763-4833-ADD4-15E28CE24249}" srcOrd="1" destOrd="0" presId="urn:microsoft.com/office/officeart/2005/8/layout/vList2"/>
    <dgm:cxn modelId="{1D9863F8-FB74-4DB9-9253-9C7F7861793F}" type="presParOf" srcId="{4B54796B-A560-489F-9DAE-C8AB0FD8A0E3}" destId="{342BF395-1FC9-42FC-AE6E-19E28DE31034}" srcOrd="2" destOrd="0" presId="urn:microsoft.com/office/officeart/2005/8/layout/vList2"/>
    <dgm:cxn modelId="{AAC6B61B-1541-4B84-868F-5534A1135B23}" type="presParOf" srcId="{4B54796B-A560-489F-9DAE-C8AB0FD8A0E3}" destId="{20F5C496-2EF7-4C4D-8F26-67A85815A6BB}" srcOrd="3" destOrd="0" presId="urn:microsoft.com/office/officeart/2005/8/layout/vList2"/>
    <dgm:cxn modelId="{8F71B7BA-BBD1-41FE-9799-90DE4B1AEDB9}" type="presParOf" srcId="{4B54796B-A560-489F-9DAE-C8AB0FD8A0E3}" destId="{FDE297AD-3C51-4B5C-BE95-2A8583462BC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9332CF4-CEC3-4A5C-A97B-D12A07550ED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BBBEF88-BC84-4E5F-9E0A-C0E30908A45C}">
      <dgm:prSet/>
      <dgm:spPr/>
      <dgm:t>
        <a:bodyPr/>
        <a:lstStyle/>
        <a:p>
          <a:r>
            <a:rPr lang="en-GB" dirty="0"/>
            <a:t>Psychodynamic approaches take the view that SSD result from the repression of anxiety and distressing memories</a:t>
          </a:r>
          <a:endParaRPr lang="en-US" dirty="0"/>
        </a:p>
      </dgm:t>
    </dgm:pt>
    <dgm:pt modelId="{13F070CA-D24B-44B1-89DD-CEC8C595FAB2}" type="parTrans" cxnId="{DF66C6FC-1A42-4715-89E5-BFCE01723D49}">
      <dgm:prSet/>
      <dgm:spPr/>
      <dgm:t>
        <a:bodyPr/>
        <a:lstStyle/>
        <a:p>
          <a:endParaRPr lang="en-US"/>
        </a:p>
      </dgm:t>
    </dgm:pt>
    <dgm:pt modelId="{57E5D85C-C1D9-43C2-AA36-96FC734E0D8F}" type="sibTrans" cxnId="{DF66C6FC-1A42-4715-89E5-BFCE01723D49}">
      <dgm:prSet/>
      <dgm:spPr/>
      <dgm:t>
        <a:bodyPr/>
        <a:lstStyle/>
        <a:p>
          <a:endParaRPr lang="en-US"/>
        </a:p>
      </dgm:t>
    </dgm:pt>
    <dgm:pt modelId="{907AAEB7-07A6-4423-9809-67FA731BD68B}">
      <dgm:prSet/>
      <dgm:spPr/>
      <dgm:t>
        <a:bodyPr/>
        <a:lstStyle/>
        <a:p>
          <a:r>
            <a:rPr lang="en-GB"/>
            <a:t>Psychodynamic therapy adopts procedures designed to bring these repressed memories into consciousness</a:t>
          </a:r>
          <a:endParaRPr lang="en-US"/>
        </a:p>
      </dgm:t>
    </dgm:pt>
    <dgm:pt modelId="{755920B3-8CB8-4848-837F-28130C3A0AE8}" type="parTrans" cxnId="{D770A94F-CDFB-49C2-ABA2-F6EFBD6C040B}">
      <dgm:prSet/>
      <dgm:spPr/>
      <dgm:t>
        <a:bodyPr/>
        <a:lstStyle/>
        <a:p>
          <a:endParaRPr lang="en-US"/>
        </a:p>
      </dgm:t>
    </dgm:pt>
    <dgm:pt modelId="{5555B904-9DF6-4125-BF33-5DC53879FEA7}" type="sibTrans" cxnId="{D770A94F-CDFB-49C2-ABA2-F6EFBD6C040B}">
      <dgm:prSet/>
      <dgm:spPr/>
      <dgm:t>
        <a:bodyPr/>
        <a:lstStyle/>
        <a:p>
          <a:endParaRPr lang="en-US"/>
        </a:p>
      </dgm:t>
    </dgm:pt>
    <dgm:pt modelId="{64696172-DBFD-43EB-96BC-916511F63C67}">
      <dgm:prSet/>
      <dgm:spPr/>
      <dgm:t>
        <a:bodyPr/>
        <a:lstStyle/>
        <a:p>
          <a:r>
            <a:rPr lang="en-GB"/>
            <a:t>Meta-analyses have shown that psychodynamic therapy for somatoform disorders is more effective than no treatment (Leichsenring, 2005)</a:t>
          </a:r>
          <a:endParaRPr lang="en-US"/>
        </a:p>
      </dgm:t>
    </dgm:pt>
    <dgm:pt modelId="{C4CED5D9-50F5-454E-BC7F-18C503AE3CD4}" type="parTrans" cxnId="{8D742863-7BDD-42F2-B92E-411B9BCA6009}">
      <dgm:prSet/>
      <dgm:spPr/>
      <dgm:t>
        <a:bodyPr/>
        <a:lstStyle/>
        <a:p>
          <a:endParaRPr lang="en-US"/>
        </a:p>
      </dgm:t>
    </dgm:pt>
    <dgm:pt modelId="{AFFF1A77-F113-4066-B784-70BD3C1C4E06}" type="sibTrans" cxnId="{8D742863-7BDD-42F2-B92E-411B9BCA6009}">
      <dgm:prSet/>
      <dgm:spPr/>
      <dgm:t>
        <a:bodyPr/>
        <a:lstStyle/>
        <a:p>
          <a:endParaRPr lang="en-US"/>
        </a:p>
      </dgm:t>
    </dgm:pt>
    <dgm:pt modelId="{F4108B49-7BD3-4970-BBEE-B63188637A68}" type="pres">
      <dgm:prSet presAssocID="{39332CF4-CEC3-4A5C-A97B-D12A07550EDD}" presName="linear" presStyleCnt="0">
        <dgm:presLayoutVars>
          <dgm:animLvl val="lvl"/>
          <dgm:resizeHandles val="exact"/>
        </dgm:presLayoutVars>
      </dgm:prSet>
      <dgm:spPr/>
    </dgm:pt>
    <dgm:pt modelId="{58A9F1E2-438E-446C-9923-DAFC0A0EA89B}" type="pres">
      <dgm:prSet presAssocID="{6BBBEF88-BC84-4E5F-9E0A-C0E30908A45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CF6F218-37E4-42CC-A902-A32B25A165B3}" type="pres">
      <dgm:prSet presAssocID="{57E5D85C-C1D9-43C2-AA36-96FC734E0D8F}" presName="spacer" presStyleCnt="0"/>
      <dgm:spPr/>
    </dgm:pt>
    <dgm:pt modelId="{31A47290-C451-46D4-A7A5-838405C1FF78}" type="pres">
      <dgm:prSet presAssocID="{907AAEB7-07A6-4423-9809-67FA731BD68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07F9686-A6F3-4FC8-A048-502658EF9005}" type="pres">
      <dgm:prSet presAssocID="{5555B904-9DF6-4125-BF33-5DC53879FEA7}" presName="spacer" presStyleCnt="0"/>
      <dgm:spPr/>
    </dgm:pt>
    <dgm:pt modelId="{68EB1380-2E3E-44B4-BA1A-EC8857DE5764}" type="pres">
      <dgm:prSet presAssocID="{64696172-DBFD-43EB-96BC-916511F63C6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B2E1F0B-433E-4D6A-8FAD-E61F5CD079F5}" type="presOf" srcId="{907AAEB7-07A6-4423-9809-67FA731BD68B}" destId="{31A47290-C451-46D4-A7A5-838405C1FF78}" srcOrd="0" destOrd="0" presId="urn:microsoft.com/office/officeart/2005/8/layout/vList2"/>
    <dgm:cxn modelId="{03F57137-EA41-4AE4-8479-DD21D4D10974}" type="presOf" srcId="{39332CF4-CEC3-4A5C-A97B-D12A07550EDD}" destId="{F4108B49-7BD3-4970-BBEE-B63188637A68}" srcOrd="0" destOrd="0" presId="urn:microsoft.com/office/officeart/2005/8/layout/vList2"/>
    <dgm:cxn modelId="{C1953E49-1240-46AE-91C2-EB356AB89080}" type="presOf" srcId="{64696172-DBFD-43EB-96BC-916511F63C67}" destId="{68EB1380-2E3E-44B4-BA1A-EC8857DE5764}" srcOrd="0" destOrd="0" presId="urn:microsoft.com/office/officeart/2005/8/layout/vList2"/>
    <dgm:cxn modelId="{D770A94F-CDFB-49C2-ABA2-F6EFBD6C040B}" srcId="{39332CF4-CEC3-4A5C-A97B-D12A07550EDD}" destId="{907AAEB7-07A6-4423-9809-67FA731BD68B}" srcOrd="1" destOrd="0" parTransId="{755920B3-8CB8-4848-837F-28130C3A0AE8}" sibTransId="{5555B904-9DF6-4125-BF33-5DC53879FEA7}"/>
    <dgm:cxn modelId="{8D742863-7BDD-42F2-B92E-411B9BCA6009}" srcId="{39332CF4-CEC3-4A5C-A97B-D12A07550EDD}" destId="{64696172-DBFD-43EB-96BC-916511F63C67}" srcOrd="2" destOrd="0" parTransId="{C4CED5D9-50F5-454E-BC7F-18C503AE3CD4}" sibTransId="{AFFF1A77-F113-4066-B784-70BD3C1C4E06}"/>
    <dgm:cxn modelId="{088015F7-7DEC-432E-BEC7-31539ECA9F2F}" type="presOf" srcId="{6BBBEF88-BC84-4E5F-9E0A-C0E30908A45C}" destId="{58A9F1E2-438E-446C-9923-DAFC0A0EA89B}" srcOrd="0" destOrd="0" presId="urn:microsoft.com/office/officeart/2005/8/layout/vList2"/>
    <dgm:cxn modelId="{DF66C6FC-1A42-4715-89E5-BFCE01723D49}" srcId="{39332CF4-CEC3-4A5C-A97B-D12A07550EDD}" destId="{6BBBEF88-BC84-4E5F-9E0A-C0E30908A45C}" srcOrd="0" destOrd="0" parTransId="{13F070CA-D24B-44B1-89DD-CEC8C595FAB2}" sibTransId="{57E5D85C-C1D9-43C2-AA36-96FC734E0D8F}"/>
    <dgm:cxn modelId="{6786DA6A-4949-45F6-8F98-CD829F636C58}" type="presParOf" srcId="{F4108B49-7BD3-4970-BBEE-B63188637A68}" destId="{58A9F1E2-438E-446C-9923-DAFC0A0EA89B}" srcOrd="0" destOrd="0" presId="urn:microsoft.com/office/officeart/2005/8/layout/vList2"/>
    <dgm:cxn modelId="{B3849362-B4CE-4530-85DF-0F1446682BE2}" type="presParOf" srcId="{F4108B49-7BD3-4970-BBEE-B63188637A68}" destId="{5CF6F218-37E4-42CC-A902-A32B25A165B3}" srcOrd="1" destOrd="0" presId="urn:microsoft.com/office/officeart/2005/8/layout/vList2"/>
    <dgm:cxn modelId="{EB220FB9-D93A-4FD7-8228-8F540A86B154}" type="presParOf" srcId="{F4108B49-7BD3-4970-BBEE-B63188637A68}" destId="{31A47290-C451-46D4-A7A5-838405C1FF78}" srcOrd="2" destOrd="0" presId="urn:microsoft.com/office/officeart/2005/8/layout/vList2"/>
    <dgm:cxn modelId="{08E846BF-2F8B-4854-B8B7-29CD63FA92C1}" type="presParOf" srcId="{F4108B49-7BD3-4970-BBEE-B63188637A68}" destId="{A07F9686-A6F3-4FC8-A048-502658EF9005}" srcOrd="3" destOrd="0" presId="urn:microsoft.com/office/officeart/2005/8/layout/vList2"/>
    <dgm:cxn modelId="{835FECE7-D290-40AC-9838-DBD11E749DC2}" type="presParOf" srcId="{F4108B49-7BD3-4970-BBEE-B63188637A68}" destId="{68EB1380-2E3E-44B4-BA1A-EC8857DE576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5BB20B4-1601-42D7-949A-07072C5A452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64C693B-C045-4F8B-8F06-19196F26991B}">
      <dgm:prSet/>
      <dgm:spPr/>
      <dgm:t>
        <a:bodyPr/>
        <a:lstStyle/>
        <a:p>
          <a:r>
            <a:rPr lang="en-GB" dirty="0"/>
            <a:t>Some SSD are developed through processes of learning</a:t>
          </a:r>
          <a:endParaRPr lang="en-US" dirty="0"/>
        </a:p>
      </dgm:t>
    </dgm:pt>
    <dgm:pt modelId="{3F86CEBA-A5D4-42D0-B47A-CAF530762047}" type="parTrans" cxnId="{126791C1-A29A-49D9-B11A-BB56C92D7DE1}">
      <dgm:prSet/>
      <dgm:spPr/>
      <dgm:t>
        <a:bodyPr/>
        <a:lstStyle/>
        <a:p>
          <a:endParaRPr lang="en-US"/>
        </a:p>
      </dgm:t>
    </dgm:pt>
    <dgm:pt modelId="{A0CEC035-944C-4118-A9E7-31C7AFEF6249}" type="sibTrans" cxnId="{126791C1-A29A-49D9-B11A-BB56C92D7DE1}">
      <dgm:prSet/>
      <dgm:spPr/>
      <dgm:t>
        <a:bodyPr/>
        <a:lstStyle/>
        <a:p>
          <a:endParaRPr lang="en-US"/>
        </a:p>
      </dgm:t>
    </dgm:pt>
    <dgm:pt modelId="{8382B103-7984-4D76-82D5-516F6F22399A}">
      <dgm:prSet/>
      <dgm:spPr/>
      <dgm:t>
        <a:bodyPr/>
        <a:lstStyle/>
        <a:p>
          <a:r>
            <a:rPr lang="en-GB"/>
            <a:t>Learning principles address:</a:t>
          </a:r>
          <a:endParaRPr lang="en-US"/>
        </a:p>
      </dgm:t>
    </dgm:pt>
    <dgm:pt modelId="{135D9D7B-B9E6-4FD1-AB55-4BEC2780BA76}" type="parTrans" cxnId="{E49D946C-E482-4B4A-AE3B-EF397E70F986}">
      <dgm:prSet/>
      <dgm:spPr/>
      <dgm:t>
        <a:bodyPr/>
        <a:lstStyle/>
        <a:p>
          <a:endParaRPr lang="en-US"/>
        </a:p>
      </dgm:t>
    </dgm:pt>
    <dgm:pt modelId="{9714E40C-59DA-43AA-980D-EFECD821B951}" type="sibTrans" cxnId="{E49D946C-E482-4B4A-AE3B-EF397E70F986}">
      <dgm:prSet/>
      <dgm:spPr/>
      <dgm:t>
        <a:bodyPr/>
        <a:lstStyle/>
        <a:p>
          <a:endParaRPr lang="en-US"/>
        </a:p>
      </dgm:t>
    </dgm:pt>
    <dgm:pt modelId="{B67DF036-B683-48E2-BC8A-FB53E621C8DD}">
      <dgm:prSet/>
      <dgm:spPr/>
      <dgm:t>
        <a:bodyPr/>
        <a:lstStyle/>
        <a:p>
          <a:r>
            <a:rPr lang="en-GB"/>
            <a:t>The reinforcing function of attention given to individuals </a:t>
          </a:r>
          <a:endParaRPr lang="en-US"/>
        </a:p>
      </dgm:t>
    </dgm:pt>
    <dgm:pt modelId="{4470F482-5F96-4381-92B1-9AEEBAF8A646}" type="parTrans" cxnId="{2A98CFE0-D560-4452-8C18-D1958F2F9DB2}">
      <dgm:prSet/>
      <dgm:spPr/>
      <dgm:t>
        <a:bodyPr/>
        <a:lstStyle/>
        <a:p>
          <a:endParaRPr lang="en-US"/>
        </a:p>
      </dgm:t>
    </dgm:pt>
    <dgm:pt modelId="{F7BCE703-FA75-47A1-B6BD-633F327907F3}" type="sibTrans" cxnId="{2A98CFE0-D560-4452-8C18-D1958F2F9DB2}">
      <dgm:prSet/>
      <dgm:spPr/>
      <dgm:t>
        <a:bodyPr/>
        <a:lstStyle/>
        <a:p>
          <a:endParaRPr lang="en-US"/>
        </a:p>
      </dgm:t>
    </dgm:pt>
    <dgm:pt modelId="{14497E91-213F-4479-8D79-BFD803351707}">
      <dgm:prSet/>
      <dgm:spPr/>
      <dgm:t>
        <a:bodyPr/>
        <a:lstStyle/>
        <a:p>
          <a:r>
            <a:rPr lang="en-GB"/>
            <a:t>Continuous checking for physical signs of illness or deformity, which are prominent in illness anxiety disorder and somatic symptom disorder</a:t>
          </a:r>
          <a:endParaRPr lang="en-US"/>
        </a:p>
      </dgm:t>
    </dgm:pt>
    <dgm:pt modelId="{5CBFC4A2-2230-45D3-B243-3A23B28563E8}" type="parTrans" cxnId="{2FB966A5-E673-4482-87D7-A4C8B5F68431}">
      <dgm:prSet/>
      <dgm:spPr/>
      <dgm:t>
        <a:bodyPr/>
        <a:lstStyle/>
        <a:p>
          <a:endParaRPr lang="en-US"/>
        </a:p>
      </dgm:t>
    </dgm:pt>
    <dgm:pt modelId="{07FAD4D7-BD67-4CE2-BBA4-8A921ABB577A}" type="sibTrans" cxnId="{2FB966A5-E673-4482-87D7-A4C8B5F68431}">
      <dgm:prSet/>
      <dgm:spPr/>
      <dgm:t>
        <a:bodyPr/>
        <a:lstStyle/>
        <a:p>
          <a:endParaRPr lang="en-US"/>
        </a:p>
      </dgm:t>
    </dgm:pt>
    <dgm:pt modelId="{15618CE5-6145-4B53-A91B-5C22DD7C2345}">
      <dgm:prSet/>
      <dgm:spPr/>
      <dgm:t>
        <a:bodyPr/>
        <a:lstStyle/>
        <a:p>
          <a:r>
            <a:rPr lang="en-GB"/>
            <a:t>Behavioural stress management (to reduce worrying and catastrophizing about symptoms)</a:t>
          </a:r>
          <a:endParaRPr lang="en-US"/>
        </a:p>
      </dgm:t>
    </dgm:pt>
    <dgm:pt modelId="{AF23924E-7605-4730-A154-4DFD41910504}" type="parTrans" cxnId="{B32927EB-1B1A-49EA-BB61-DC923E60E860}">
      <dgm:prSet/>
      <dgm:spPr/>
      <dgm:t>
        <a:bodyPr/>
        <a:lstStyle/>
        <a:p>
          <a:endParaRPr lang="en-US"/>
        </a:p>
      </dgm:t>
    </dgm:pt>
    <dgm:pt modelId="{ED8A3104-EED2-43B2-846C-6D584E5CCC12}" type="sibTrans" cxnId="{B32927EB-1B1A-49EA-BB61-DC923E60E860}">
      <dgm:prSet/>
      <dgm:spPr/>
      <dgm:t>
        <a:bodyPr/>
        <a:lstStyle/>
        <a:p>
          <a:endParaRPr lang="en-US"/>
        </a:p>
      </dgm:t>
    </dgm:pt>
    <dgm:pt modelId="{5F502D5C-8504-4E67-B7C2-AD84B5643DBF}" type="pres">
      <dgm:prSet presAssocID="{B5BB20B4-1601-42D7-949A-07072C5A452B}" presName="linear" presStyleCnt="0">
        <dgm:presLayoutVars>
          <dgm:animLvl val="lvl"/>
          <dgm:resizeHandles val="exact"/>
        </dgm:presLayoutVars>
      </dgm:prSet>
      <dgm:spPr/>
    </dgm:pt>
    <dgm:pt modelId="{C966BC0D-04E8-4A15-A7C7-9B28CC0D5BD2}" type="pres">
      <dgm:prSet presAssocID="{164C693B-C045-4F8B-8F06-19196F26991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D79A143-4842-4D02-AF29-31E4836E8D72}" type="pres">
      <dgm:prSet presAssocID="{A0CEC035-944C-4118-A9E7-31C7AFEF6249}" presName="spacer" presStyleCnt="0"/>
      <dgm:spPr/>
    </dgm:pt>
    <dgm:pt modelId="{9C90A87A-3146-4147-9F6E-78C9EEC771E5}" type="pres">
      <dgm:prSet presAssocID="{8382B103-7984-4D76-82D5-516F6F22399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02CD44D-373F-4789-ADA0-6BBDCD670AE2}" type="pres">
      <dgm:prSet presAssocID="{8382B103-7984-4D76-82D5-516F6F22399A}" presName="childText" presStyleLbl="revTx" presStyleIdx="0" presStyleCnt="1">
        <dgm:presLayoutVars>
          <dgm:bulletEnabled val="1"/>
        </dgm:presLayoutVars>
      </dgm:prSet>
      <dgm:spPr/>
    </dgm:pt>
    <dgm:pt modelId="{D91D2265-6F8C-4DC2-8B47-BB058354D34A}" type="pres">
      <dgm:prSet presAssocID="{15618CE5-6145-4B53-A91B-5C22DD7C234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3D38163-9414-492E-BC0B-D86C200B4F52}" type="presOf" srcId="{14497E91-213F-4479-8D79-BFD803351707}" destId="{702CD44D-373F-4789-ADA0-6BBDCD670AE2}" srcOrd="0" destOrd="1" presId="urn:microsoft.com/office/officeart/2005/8/layout/vList2"/>
    <dgm:cxn modelId="{E49D946C-E482-4B4A-AE3B-EF397E70F986}" srcId="{B5BB20B4-1601-42D7-949A-07072C5A452B}" destId="{8382B103-7984-4D76-82D5-516F6F22399A}" srcOrd="1" destOrd="0" parTransId="{135D9D7B-B9E6-4FD1-AB55-4BEC2780BA76}" sibTransId="{9714E40C-59DA-43AA-980D-EFECD821B951}"/>
    <dgm:cxn modelId="{E619AA81-1365-44EC-B2B0-0EF386189209}" type="presOf" srcId="{B5BB20B4-1601-42D7-949A-07072C5A452B}" destId="{5F502D5C-8504-4E67-B7C2-AD84B5643DBF}" srcOrd="0" destOrd="0" presId="urn:microsoft.com/office/officeart/2005/8/layout/vList2"/>
    <dgm:cxn modelId="{D9060C94-172B-4044-9FB9-806748F1F061}" type="presOf" srcId="{B67DF036-B683-48E2-BC8A-FB53E621C8DD}" destId="{702CD44D-373F-4789-ADA0-6BBDCD670AE2}" srcOrd="0" destOrd="0" presId="urn:microsoft.com/office/officeart/2005/8/layout/vList2"/>
    <dgm:cxn modelId="{DD25409C-1135-499D-AC82-180097E0F533}" type="presOf" srcId="{8382B103-7984-4D76-82D5-516F6F22399A}" destId="{9C90A87A-3146-4147-9F6E-78C9EEC771E5}" srcOrd="0" destOrd="0" presId="urn:microsoft.com/office/officeart/2005/8/layout/vList2"/>
    <dgm:cxn modelId="{2FB966A5-E673-4482-87D7-A4C8B5F68431}" srcId="{8382B103-7984-4D76-82D5-516F6F22399A}" destId="{14497E91-213F-4479-8D79-BFD803351707}" srcOrd="1" destOrd="0" parTransId="{5CBFC4A2-2230-45D3-B243-3A23B28563E8}" sibTransId="{07FAD4D7-BD67-4CE2-BBA4-8A921ABB577A}"/>
    <dgm:cxn modelId="{126791C1-A29A-49D9-B11A-BB56C92D7DE1}" srcId="{B5BB20B4-1601-42D7-949A-07072C5A452B}" destId="{164C693B-C045-4F8B-8F06-19196F26991B}" srcOrd="0" destOrd="0" parTransId="{3F86CEBA-A5D4-42D0-B47A-CAF530762047}" sibTransId="{A0CEC035-944C-4118-A9E7-31C7AFEF6249}"/>
    <dgm:cxn modelId="{2A98CFE0-D560-4452-8C18-D1958F2F9DB2}" srcId="{8382B103-7984-4D76-82D5-516F6F22399A}" destId="{B67DF036-B683-48E2-BC8A-FB53E621C8DD}" srcOrd="0" destOrd="0" parTransId="{4470F482-5F96-4381-92B1-9AEEBAF8A646}" sibTransId="{F7BCE703-FA75-47A1-B6BD-633F327907F3}"/>
    <dgm:cxn modelId="{B32927EB-1B1A-49EA-BB61-DC923E60E860}" srcId="{B5BB20B4-1601-42D7-949A-07072C5A452B}" destId="{15618CE5-6145-4B53-A91B-5C22DD7C2345}" srcOrd="2" destOrd="0" parTransId="{AF23924E-7605-4730-A154-4DFD41910504}" sibTransId="{ED8A3104-EED2-43B2-846C-6D584E5CCC12}"/>
    <dgm:cxn modelId="{DB27B3F4-FFE4-498C-8B36-81A150E2E03F}" type="presOf" srcId="{164C693B-C045-4F8B-8F06-19196F26991B}" destId="{C966BC0D-04E8-4A15-A7C7-9B28CC0D5BD2}" srcOrd="0" destOrd="0" presId="urn:microsoft.com/office/officeart/2005/8/layout/vList2"/>
    <dgm:cxn modelId="{9442E3F7-3303-4D4C-A598-27BFCEA596C6}" type="presOf" srcId="{15618CE5-6145-4B53-A91B-5C22DD7C2345}" destId="{D91D2265-6F8C-4DC2-8B47-BB058354D34A}" srcOrd="0" destOrd="0" presId="urn:microsoft.com/office/officeart/2005/8/layout/vList2"/>
    <dgm:cxn modelId="{0F848097-4A33-46EE-BE0F-45757F356347}" type="presParOf" srcId="{5F502D5C-8504-4E67-B7C2-AD84B5643DBF}" destId="{C966BC0D-04E8-4A15-A7C7-9B28CC0D5BD2}" srcOrd="0" destOrd="0" presId="urn:microsoft.com/office/officeart/2005/8/layout/vList2"/>
    <dgm:cxn modelId="{82C23CC9-73C2-4C22-96F5-E360A6A9C84B}" type="presParOf" srcId="{5F502D5C-8504-4E67-B7C2-AD84B5643DBF}" destId="{2D79A143-4842-4D02-AF29-31E4836E8D72}" srcOrd="1" destOrd="0" presId="urn:microsoft.com/office/officeart/2005/8/layout/vList2"/>
    <dgm:cxn modelId="{4E003967-3416-49E6-91E6-E47B80403045}" type="presParOf" srcId="{5F502D5C-8504-4E67-B7C2-AD84B5643DBF}" destId="{9C90A87A-3146-4147-9F6E-78C9EEC771E5}" srcOrd="2" destOrd="0" presId="urn:microsoft.com/office/officeart/2005/8/layout/vList2"/>
    <dgm:cxn modelId="{88286DD5-B928-4D63-9601-BD87C832FD39}" type="presParOf" srcId="{5F502D5C-8504-4E67-B7C2-AD84B5643DBF}" destId="{702CD44D-373F-4789-ADA0-6BBDCD670AE2}" srcOrd="3" destOrd="0" presId="urn:microsoft.com/office/officeart/2005/8/layout/vList2"/>
    <dgm:cxn modelId="{8B56A753-4468-497B-8971-14DB80740D9F}" type="presParOf" srcId="{5F502D5C-8504-4E67-B7C2-AD84B5643DBF}" destId="{D91D2265-6F8C-4DC2-8B47-BB058354D34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2B37AA5-E8BF-4A4A-9718-BB4F5DC2B20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6A1589-8CC4-4662-AA1E-CC8D8A6B3ABF}">
      <dgm:prSet/>
      <dgm:spPr/>
      <dgm:t>
        <a:bodyPr/>
        <a:lstStyle/>
        <a:p>
          <a:r>
            <a:rPr lang="en-GB"/>
            <a:t>Sufferers often develop reasoning biases, negative thought patterns, dysfunctional beliefs that maintain symptoms and can be treated with CBT</a:t>
          </a:r>
          <a:endParaRPr lang="en-US"/>
        </a:p>
      </dgm:t>
    </dgm:pt>
    <dgm:pt modelId="{BE747194-695A-45C0-819C-CD2E884E6B28}" type="parTrans" cxnId="{7BE46F20-AAFE-4866-8E1B-8E856E3D8F76}">
      <dgm:prSet/>
      <dgm:spPr/>
      <dgm:t>
        <a:bodyPr/>
        <a:lstStyle/>
        <a:p>
          <a:endParaRPr lang="en-US"/>
        </a:p>
      </dgm:t>
    </dgm:pt>
    <dgm:pt modelId="{3B4F695C-C90C-4BD1-B19F-C57AC1F04A2A}" type="sibTrans" cxnId="{7BE46F20-AAFE-4866-8E1B-8E856E3D8F76}">
      <dgm:prSet/>
      <dgm:spPr/>
      <dgm:t>
        <a:bodyPr/>
        <a:lstStyle/>
        <a:p>
          <a:endParaRPr lang="en-US"/>
        </a:p>
      </dgm:t>
    </dgm:pt>
    <dgm:pt modelId="{39C97495-3706-47CF-BA74-B2E01A384B81}">
      <dgm:prSet/>
      <dgm:spPr/>
      <dgm:t>
        <a:bodyPr/>
        <a:lstStyle/>
        <a:p>
          <a:r>
            <a:rPr lang="en-GB"/>
            <a:t>CBT is an important treatment for illness anxiety disorder</a:t>
          </a:r>
          <a:endParaRPr lang="en-US"/>
        </a:p>
      </dgm:t>
    </dgm:pt>
    <dgm:pt modelId="{FDDB0BC0-A842-453B-8F60-AC89890EC097}" type="parTrans" cxnId="{32201A5A-602A-4408-9CE5-682F1E6FF375}">
      <dgm:prSet/>
      <dgm:spPr/>
      <dgm:t>
        <a:bodyPr/>
        <a:lstStyle/>
        <a:p>
          <a:endParaRPr lang="en-US"/>
        </a:p>
      </dgm:t>
    </dgm:pt>
    <dgm:pt modelId="{EDF8B91E-8EE3-420B-BEFE-C0621F3F30ED}" type="sibTrans" cxnId="{32201A5A-602A-4408-9CE5-682F1E6FF375}">
      <dgm:prSet/>
      <dgm:spPr/>
      <dgm:t>
        <a:bodyPr/>
        <a:lstStyle/>
        <a:p>
          <a:endParaRPr lang="en-US"/>
        </a:p>
      </dgm:t>
    </dgm:pt>
    <dgm:pt modelId="{F7CD107F-0A21-4A25-A618-D99E61F7A51C}">
      <dgm:prSet/>
      <dgm:spPr/>
      <dgm:t>
        <a:bodyPr/>
        <a:lstStyle/>
        <a:p>
          <a:r>
            <a:rPr lang="en-GB"/>
            <a:t>Randomised control trials (RCTs) indicate that CBT for somatic symptom disorders is significantly more effective at treating symptoms than normal medical care</a:t>
          </a:r>
          <a:endParaRPr lang="en-US"/>
        </a:p>
      </dgm:t>
    </dgm:pt>
    <dgm:pt modelId="{E62A00A7-9A41-43F2-B377-DF906A2D6F16}" type="parTrans" cxnId="{E215BB32-2B91-4A98-AD42-E64D1B11140F}">
      <dgm:prSet/>
      <dgm:spPr/>
      <dgm:t>
        <a:bodyPr/>
        <a:lstStyle/>
        <a:p>
          <a:endParaRPr lang="en-US"/>
        </a:p>
      </dgm:t>
    </dgm:pt>
    <dgm:pt modelId="{E56B456A-7DFB-4F65-8CDC-0EF7D6ED48CD}" type="sibTrans" cxnId="{E215BB32-2B91-4A98-AD42-E64D1B11140F}">
      <dgm:prSet/>
      <dgm:spPr/>
      <dgm:t>
        <a:bodyPr/>
        <a:lstStyle/>
        <a:p>
          <a:endParaRPr lang="en-US"/>
        </a:p>
      </dgm:t>
    </dgm:pt>
    <dgm:pt modelId="{58693E61-5F76-43D9-AE5C-BA397DB8D44B}">
      <dgm:prSet/>
      <dgm:spPr/>
      <dgm:t>
        <a:bodyPr/>
        <a:lstStyle/>
        <a:p>
          <a:r>
            <a:rPr lang="en-GB"/>
            <a:t>Initial results of studies using mindfulness-based cognitive therapy (MCBT) indicate the effects of mindfulness may be favourably comparable to those of CBT</a:t>
          </a:r>
          <a:endParaRPr lang="en-US"/>
        </a:p>
      </dgm:t>
    </dgm:pt>
    <dgm:pt modelId="{FEFEBFC2-45FB-4FE2-8ED7-1592E7082EF0}" type="parTrans" cxnId="{40FF2491-5222-466B-9B1E-49ACED1805B7}">
      <dgm:prSet/>
      <dgm:spPr/>
      <dgm:t>
        <a:bodyPr/>
        <a:lstStyle/>
        <a:p>
          <a:endParaRPr lang="en-US"/>
        </a:p>
      </dgm:t>
    </dgm:pt>
    <dgm:pt modelId="{989CC1D0-E56D-4000-9912-ECCA56CBCEEF}" type="sibTrans" cxnId="{40FF2491-5222-466B-9B1E-49ACED1805B7}">
      <dgm:prSet/>
      <dgm:spPr/>
      <dgm:t>
        <a:bodyPr/>
        <a:lstStyle/>
        <a:p>
          <a:endParaRPr lang="en-US"/>
        </a:p>
      </dgm:t>
    </dgm:pt>
    <dgm:pt modelId="{6F196852-56E9-45BD-9828-9AFB1AEBDF62}" type="pres">
      <dgm:prSet presAssocID="{72B37AA5-E8BF-4A4A-9718-BB4F5DC2B203}" presName="linear" presStyleCnt="0">
        <dgm:presLayoutVars>
          <dgm:animLvl val="lvl"/>
          <dgm:resizeHandles val="exact"/>
        </dgm:presLayoutVars>
      </dgm:prSet>
      <dgm:spPr/>
    </dgm:pt>
    <dgm:pt modelId="{250A1E45-C19A-4334-BC56-9A0CF14C7DA7}" type="pres">
      <dgm:prSet presAssocID="{D16A1589-8CC4-4662-AA1E-CC8D8A6B3AB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0348B64-FBF7-4F77-BC81-DD9E81B82220}" type="pres">
      <dgm:prSet presAssocID="{3B4F695C-C90C-4BD1-B19F-C57AC1F04A2A}" presName="spacer" presStyleCnt="0"/>
      <dgm:spPr/>
    </dgm:pt>
    <dgm:pt modelId="{E890C3EF-0BEE-4335-988A-78C372EC38E4}" type="pres">
      <dgm:prSet presAssocID="{39C97495-3706-47CF-BA74-B2E01A384B8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863E54-53F0-43FE-BCA1-A750DB3DF2A4}" type="pres">
      <dgm:prSet presAssocID="{EDF8B91E-8EE3-420B-BEFE-C0621F3F30ED}" presName="spacer" presStyleCnt="0"/>
      <dgm:spPr/>
    </dgm:pt>
    <dgm:pt modelId="{E31417F6-38F8-4588-B1AB-BBC92FDA7FB5}" type="pres">
      <dgm:prSet presAssocID="{F7CD107F-0A21-4A25-A618-D99E61F7A51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3301FC1-4F43-4978-B844-15222B116615}" type="pres">
      <dgm:prSet presAssocID="{E56B456A-7DFB-4F65-8CDC-0EF7D6ED48CD}" presName="spacer" presStyleCnt="0"/>
      <dgm:spPr/>
    </dgm:pt>
    <dgm:pt modelId="{BCFAFF9C-0E84-4884-A954-DCD77256C464}" type="pres">
      <dgm:prSet presAssocID="{58693E61-5F76-43D9-AE5C-BA397DB8D44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D09A91C-571B-48B3-AB0D-BAB6C14679C5}" type="presOf" srcId="{58693E61-5F76-43D9-AE5C-BA397DB8D44B}" destId="{BCFAFF9C-0E84-4884-A954-DCD77256C464}" srcOrd="0" destOrd="0" presId="urn:microsoft.com/office/officeart/2005/8/layout/vList2"/>
    <dgm:cxn modelId="{7BE46F20-AAFE-4866-8E1B-8E856E3D8F76}" srcId="{72B37AA5-E8BF-4A4A-9718-BB4F5DC2B203}" destId="{D16A1589-8CC4-4662-AA1E-CC8D8A6B3ABF}" srcOrd="0" destOrd="0" parTransId="{BE747194-695A-45C0-819C-CD2E884E6B28}" sibTransId="{3B4F695C-C90C-4BD1-B19F-C57AC1F04A2A}"/>
    <dgm:cxn modelId="{B6794325-B1F5-4877-BEB7-5EC4D36663E4}" type="presOf" srcId="{D16A1589-8CC4-4662-AA1E-CC8D8A6B3ABF}" destId="{250A1E45-C19A-4334-BC56-9A0CF14C7DA7}" srcOrd="0" destOrd="0" presId="urn:microsoft.com/office/officeart/2005/8/layout/vList2"/>
    <dgm:cxn modelId="{E215BB32-2B91-4A98-AD42-E64D1B11140F}" srcId="{72B37AA5-E8BF-4A4A-9718-BB4F5DC2B203}" destId="{F7CD107F-0A21-4A25-A618-D99E61F7A51C}" srcOrd="2" destOrd="0" parTransId="{E62A00A7-9A41-43F2-B377-DF906A2D6F16}" sibTransId="{E56B456A-7DFB-4F65-8CDC-0EF7D6ED48CD}"/>
    <dgm:cxn modelId="{32201A5A-602A-4408-9CE5-682F1E6FF375}" srcId="{72B37AA5-E8BF-4A4A-9718-BB4F5DC2B203}" destId="{39C97495-3706-47CF-BA74-B2E01A384B81}" srcOrd="1" destOrd="0" parTransId="{FDDB0BC0-A842-453B-8F60-AC89890EC097}" sibTransId="{EDF8B91E-8EE3-420B-BEFE-C0621F3F30ED}"/>
    <dgm:cxn modelId="{40FF2491-5222-466B-9B1E-49ACED1805B7}" srcId="{72B37AA5-E8BF-4A4A-9718-BB4F5DC2B203}" destId="{58693E61-5F76-43D9-AE5C-BA397DB8D44B}" srcOrd="3" destOrd="0" parTransId="{FEFEBFC2-45FB-4FE2-8ED7-1592E7082EF0}" sibTransId="{989CC1D0-E56D-4000-9912-ECCA56CBCEEF}"/>
    <dgm:cxn modelId="{BFB14699-5265-4B8A-BA27-3232CCFE83A6}" type="presOf" srcId="{72B37AA5-E8BF-4A4A-9718-BB4F5DC2B203}" destId="{6F196852-56E9-45BD-9828-9AFB1AEBDF62}" srcOrd="0" destOrd="0" presId="urn:microsoft.com/office/officeart/2005/8/layout/vList2"/>
    <dgm:cxn modelId="{9072E3CE-081F-4FE1-B6CC-5CD5D37E349A}" type="presOf" srcId="{F7CD107F-0A21-4A25-A618-D99E61F7A51C}" destId="{E31417F6-38F8-4588-B1AB-BBC92FDA7FB5}" srcOrd="0" destOrd="0" presId="urn:microsoft.com/office/officeart/2005/8/layout/vList2"/>
    <dgm:cxn modelId="{97253EF0-59B6-42DD-8EF8-073837133648}" type="presOf" srcId="{39C97495-3706-47CF-BA74-B2E01A384B81}" destId="{E890C3EF-0BEE-4335-988A-78C372EC38E4}" srcOrd="0" destOrd="0" presId="urn:microsoft.com/office/officeart/2005/8/layout/vList2"/>
    <dgm:cxn modelId="{0176469E-ADF3-482B-9F9A-4EAF21BDA330}" type="presParOf" srcId="{6F196852-56E9-45BD-9828-9AFB1AEBDF62}" destId="{250A1E45-C19A-4334-BC56-9A0CF14C7DA7}" srcOrd="0" destOrd="0" presId="urn:microsoft.com/office/officeart/2005/8/layout/vList2"/>
    <dgm:cxn modelId="{E144A695-3930-4D99-B4FC-CB5EE71B909A}" type="presParOf" srcId="{6F196852-56E9-45BD-9828-9AFB1AEBDF62}" destId="{B0348B64-FBF7-4F77-BC81-DD9E81B82220}" srcOrd="1" destOrd="0" presId="urn:microsoft.com/office/officeart/2005/8/layout/vList2"/>
    <dgm:cxn modelId="{CD0D1796-B056-4C9B-9DD1-E7A10D24C52A}" type="presParOf" srcId="{6F196852-56E9-45BD-9828-9AFB1AEBDF62}" destId="{E890C3EF-0BEE-4335-988A-78C372EC38E4}" srcOrd="2" destOrd="0" presId="urn:microsoft.com/office/officeart/2005/8/layout/vList2"/>
    <dgm:cxn modelId="{97D412F9-52FE-4C68-8D33-F6891E887065}" type="presParOf" srcId="{6F196852-56E9-45BD-9828-9AFB1AEBDF62}" destId="{FA863E54-53F0-43FE-BCA1-A750DB3DF2A4}" srcOrd="3" destOrd="0" presId="urn:microsoft.com/office/officeart/2005/8/layout/vList2"/>
    <dgm:cxn modelId="{45B6F350-CAFC-4AD6-8445-A15D6C98B517}" type="presParOf" srcId="{6F196852-56E9-45BD-9828-9AFB1AEBDF62}" destId="{E31417F6-38F8-4588-B1AB-BBC92FDA7FB5}" srcOrd="4" destOrd="0" presId="urn:microsoft.com/office/officeart/2005/8/layout/vList2"/>
    <dgm:cxn modelId="{26A495C9-DEC1-4AFC-BF1C-7ABB37AFA2D6}" type="presParOf" srcId="{6F196852-56E9-45BD-9828-9AFB1AEBDF62}" destId="{83301FC1-4F43-4978-B844-15222B116615}" srcOrd="5" destOrd="0" presId="urn:microsoft.com/office/officeart/2005/8/layout/vList2"/>
    <dgm:cxn modelId="{737C9EBD-1D78-40FC-A0BE-4352F87E4BB8}" type="presParOf" srcId="{6F196852-56E9-45BD-9828-9AFB1AEBDF62}" destId="{BCFAFF9C-0E84-4884-A954-DCD77256C46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3075776-39FD-4518-86EF-A5DC6A830B98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2FF903-C87A-4D01-97D0-37ACD6675AEF}">
      <dgm:prSet/>
      <dgm:spPr/>
      <dgm:t>
        <a:bodyPr/>
        <a:lstStyle/>
        <a:p>
          <a:r>
            <a:rPr lang="en-GB"/>
            <a:t>Because SSD are often comorbid with anxiety and depression, anxiolytic and antidepressant drugs can be used to reduce symptoms</a:t>
          </a:r>
          <a:endParaRPr lang="en-US"/>
        </a:p>
      </dgm:t>
    </dgm:pt>
    <dgm:pt modelId="{446D7684-B137-4B1E-AA07-C2F8F9449723}" type="parTrans" cxnId="{9F26F1A1-AC1A-4A54-A262-9217AE420F8E}">
      <dgm:prSet/>
      <dgm:spPr/>
      <dgm:t>
        <a:bodyPr/>
        <a:lstStyle/>
        <a:p>
          <a:endParaRPr lang="en-US"/>
        </a:p>
      </dgm:t>
    </dgm:pt>
    <dgm:pt modelId="{B13924B2-1946-407B-A171-3580791A7B3E}" type="sibTrans" cxnId="{9F26F1A1-AC1A-4A54-A262-9217AE420F8E}">
      <dgm:prSet/>
      <dgm:spPr/>
      <dgm:t>
        <a:bodyPr/>
        <a:lstStyle/>
        <a:p>
          <a:endParaRPr lang="en-US"/>
        </a:p>
      </dgm:t>
    </dgm:pt>
    <dgm:pt modelId="{BD980723-7477-452A-9F19-B87BA3F541F2}">
      <dgm:prSet/>
      <dgm:spPr/>
      <dgm:t>
        <a:bodyPr/>
        <a:lstStyle/>
        <a:p>
          <a:r>
            <a:rPr lang="en-GB"/>
            <a:t>Use of SSRIs to treat comorbid depression does have a positive effect on somatoform symptoms (Hollander et al., 1999)</a:t>
          </a:r>
          <a:endParaRPr lang="en-US"/>
        </a:p>
      </dgm:t>
    </dgm:pt>
    <dgm:pt modelId="{55BF8ACA-612F-46F1-8E39-5AD622B4A873}" type="parTrans" cxnId="{7873AC00-A485-44AA-9A75-20D01B03F85F}">
      <dgm:prSet/>
      <dgm:spPr/>
      <dgm:t>
        <a:bodyPr/>
        <a:lstStyle/>
        <a:p>
          <a:endParaRPr lang="en-US"/>
        </a:p>
      </dgm:t>
    </dgm:pt>
    <dgm:pt modelId="{6A0FE354-1C76-4C35-B801-F5BA5FEDBACC}" type="sibTrans" cxnId="{7873AC00-A485-44AA-9A75-20D01B03F85F}">
      <dgm:prSet/>
      <dgm:spPr/>
      <dgm:t>
        <a:bodyPr/>
        <a:lstStyle/>
        <a:p>
          <a:endParaRPr lang="en-US"/>
        </a:p>
      </dgm:t>
    </dgm:pt>
    <dgm:pt modelId="{AC75BFA4-6DC2-4971-B7D9-DFBD4DB15D30}" type="pres">
      <dgm:prSet presAssocID="{33075776-39FD-4518-86EF-A5DC6A830B98}" presName="diagram" presStyleCnt="0">
        <dgm:presLayoutVars>
          <dgm:dir/>
          <dgm:resizeHandles val="exact"/>
        </dgm:presLayoutVars>
      </dgm:prSet>
      <dgm:spPr/>
    </dgm:pt>
    <dgm:pt modelId="{2A54BBE8-C4CB-4993-96A9-E43C9536C253}" type="pres">
      <dgm:prSet presAssocID="{8F2FF903-C87A-4D01-97D0-37ACD6675AEF}" presName="node" presStyleLbl="node1" presStyleIdx="0" presStyleCnt="2">
        <dgm:presLayoutVars>
          <dgm:bulletEnabled val="1"/>
        </dgm:presLayoutVars>
      </dgm:prSet>
      <dgm:spPr/>
    </dgm:pt>
    <dgm:pt modelId="{605F30B7-2F2E-4DCE-B349-F7445BCBAFDC}" type="pres">
      <dgm:prSet presAssocID="{B13924B2-1946-407B-A171-3580791A7B3E}" presName="sibTrans" presStyleCnt="0"/>
      <dgm:spPr/>
    </dgm:pt>
    <dgm:pt modelId="{69EAEDEA-D0D8-44C8-B7D8-5BC3BE3C26DE}" type="pres">
      <dgm:prSet presAssocID="{BD980723-7477-452A-9F19-B87BA3F541F2}" presName="node" presStyleLbl="node1" presStyleIdx="1" presStyleCnt="2">
        <dgm:presLayoutVars>
          <dgm:bulletEnabled val="1"/>
        </dgm:presLayoutVars>
      </dgm:prSet>
      <dgm:spPr/>
    </dgm:pt>
  </dgm:ptLst>
  <dgm:cxnLst>
    <dgm:cxn modelId="{7873AC00-A485-44AA-9A75-20D01B03F85F}" srcId="{33075776-39FD-4518-86EF-A5DC6A830B98}" destId="{BD980723-7477-452A-9F19-B87BA3F541F2}" srcOrd="1" destOrd="0" parTransId="{55BF8ACA-612F-46F1-8E39-5AD622B4A873}" sibTransId="{6A0FE354-1C76-4C35-B801-F5BA5FEDBACC}"/>
    <dgm:cxn modelId="{F1B7ED01-EB21-4F2B-9A7F-95371CA18D95}" type="presOf" srcId="{33075776-39FD-4518-86EF-A5DC6A830B98}" destId="{AC75BFA4-6DC2-4971-B7D9-DFBD4DB15D30}" srcOrd="0" destOrd="0" presId="urn:microsoft.com/office/officeart/2005/8/layout/default"/>
    <dgm:cxn modelId="{8C41DF46-B2F8-4498-9680-AF07172C6964}" type="presOf" srcId="{8F2FF903-C87A-4D01-97D0-37ACD6675AEF}" destId="{2A54BBE8-C4CB-4993-96A9-E43C9536C253}" srcOrd="0" destOrd="0" presId="urn:microsoft.com/office/officeart/2005/8/layout/default"/>
    <dgm:cxn modelId="{9F26F1A1-AC1A-4A54-A262-9217AE420F8E}" srcId="{33075776-39FD-4518-86EF-A5DC6A830B98}" destId="{8F2FF903-C87A-4D01-97D0-37ACD6675AEF}" srcOrd="0" destOrd="0" parTransId="{446D7684-B137-4B1E-AA07-C2F8F9449723}" sibTransId="{B13924B2-1946-407B-A171-3580791A7B3E}"/>
    <dgm:cxn modelId="{76A17DAC-8C50-41F3-9C46-87FA50AB1270}" type="presOf" srcId="{BD980723-7477-452A-9F19-B87BA3F541F2}" destId="{69EAEDEA-D0D8-44C8-B7D8-5BC3BE3C26DE}" srcOrd="0" destOrd="0" presId="urn:microsoft.com/office/officeart/2005/8/layout/default"/>
    <dgm:cxn modelId="{66EE7329-66FB-4C6F-A056-CECF07A456A0}" type="presParOf" srcId="{AC75BFA4-6DC2-4971-B7D9-DFBD4DB15D30}" destId="{2A54BBE8-C4CB-4993-96A9-E43C9536C253}" srcOrd="0" destOrd="0" presId="urn:microsoft.com/office/officeart/2005/8/layout/default"/>
    <dgm:cxn modelId="{84FF38FB-3032-4FE6-90B2-6D51D4394247}" type="presParOf" srcId="{AC75BFA4-6DC2-4971-B7D9-DFBD4DB15D30}" destId="{605F30B7-2F2E-4DCE-B349-F7445BCBAFDC}" srcOrd="1" destOrd="0" presId="urn:microsoft.com/office/officeart/2005/8/layout/default"/>
    <dgm:cxn modelId="{C682B1A7-B25B-465F-81D4-7A3B20FB9D71}" type="presParOf" srcId="{AC75BFA4-6DC2-4971-B7D9-DFBD4DB15D30}" destId="{69EAEDEA-D0D8-44C8-B7D8-5BC3BE3C26D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6720DA7-9B9F-4BC7-BDFE-5A0B0D4E57C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3C0FE0-0977-40D9-A62B-8C90D390E5AE}">
      <dgm:prSet/>
      <dgm:spPr/>
      <dgm:t>
        <a:bodyPr/>
        <a:lstStyle/>
        <a:p>
          <a:r>
            <a:rPr lang="en-GB"/>
            <a:t>SSD are all characterized by psychological problems manifesting as physical symptoms</a:t>
          </a:r>
          <a:endParaRPr lang="en-US"/>
        </a:p>
      </dgm:t>
    </dgm:pt>
    <dgm:pt modelId="{FDF97B62-A59D-4AAA-A1B8-57542B63CFF9}" type="parTrans" cxnId="{59E5530D-B5D6-4892-B3CC-B90A36C889E5}">
      <dgm:prSet/>
      <dgm:spPr/>
      <dgm:t>
        <a:bodyPr/>
        <a:lstStyle/>
        <a:p>
          <a:endParaRPr lang="en-US"/>
        </a:p>
      </dgm:t>
    </dgm:pt>
    <dgm:pt modelId="{7A8FEB1D-972A-4B7C-AFE2-EA7E97A85298}" type="sibTrans" cxnId="{59E5530D-B5D6-4892-B3CC-B90A36C889E5}">
      <dgm:prSet/>
      <dgm:spPr/>
      <dgm:t>
        <a:bodyPr/>
        <a:lstStyle/>
        <a:p>
          <a:endParaRPr lang="en-US"/>
        </a:p>
      </dgm:t>
    </dgm:pt>
    <dgm:pt modelId="{AACE0B4E-13A9-45E4-9B67-8663D0173EC3}">
      <dgm:prSet/>
      <dgm:spPr/>
      <dgm:t>
        <a:bodyPr/>
        <a:lstStyle/>
        <a:p>
          <a:r>
            <a:rPr lang="en-GB"/>
            <a:t>Causes of SSD appear to be related to life stress, anxiety and a history of conflict or abuse</a:t>
          </a:r>
          <a:endParaRPr lang="en-US"/>
        </a:p>
      </dgm:t>
    </dgm:pt>
    <dgm:pt modelId="{BEFE5674-2438-429A-91DB-C9A7436A5C2D}" type="parTrans" cxnId="{541ABC39-D159-4674-9A65-B0D7C7B7116A}">
      <dgm:prSet/>
      <dgm:spPr/>
      <dgm:t>
        <a:bodyPr/>
        <a:lstStyle/>
        <a:p>
          <a:endParaRPr lang="en-US"/>
        </a:p>
      </dgm:t>
    </dgm:pt>
    <dgm:pt modelId="{D2B4A89C-BBA2-4D12-8BA8-EE699E2C6F7D}" type="sibTrans" cxnId="{541ABC39-D159-4674-9A65-B0D7C7B7116A}">
      <dgm:prSet/>
      <dgm:spPr/>
      <dgm:t>
        <a:bodyPr/>
        <a:lstStyle/>
        <a:p>
          <a:endParaRPr lang="en-US"/>
        </a:p>
      </dgm:t>
    </dgm:pt>
    <dgm:pt modelId="{5E65BAE9-B777-4694-848C-CD62636850AB}">
      <dgm:prSet/>
      <dgm:spPr/>
      <dgm:t>
        <a:bodyPr/>
        <a:lstStyle/>
        <a:p>
          <a:r>
            <a:rPr lang="en-GB"/>
            <a:t>In many cases somatic symptoms are maintained by cognitive biases and dysfunctional beliefs which can be treated with CBT</a:t>
          </a:r>
          <a:endParaRPr lang="en-US"/>
        </a:p>
      </dgm:t>
    </dgm:pt>
    <dgm:pt modelId="{79F1065D-99F6-4A78-9154-1DBF4DF8EE08}" type="parTrans" cxnId="{3B21AA83-0575-43F2-A7B4-275A9BB7B167}">
      <dgm:prSet/>
      <dgm:spPr/>
      <dgm:t>
        <a:bodyPr/>
        <a:lstStyle/>
        <a:p>
          <a:endParaRPr lang="en-US"/>
        </a:p>
      </dgm:t>
    </dgm:pt>
    <dgm:pt modelId="{B811F890-E0D7-4BEB-85E2-C21D0BF58564}" type="sibTrans" cxnId="{3B21AA83-0575-43F2-A7B4-275A9BB7B167}">
      <dgm:prSet/>
      <dgm:spPr/>
      <dgm:t>
        <a:bodyPr/>
        <a:lstStyle/>
        <a:p>
          <a:endParaRPr lang="en-US"/>
        </a:p>
      </dgm:t>
    </dgm:pt>
    <dgm:pt modelId="{6D150C82-F067-0943-915E-8DBF0D8E6F04}" type="pres">
      <dgm:prSet presAssocID="{66720DA7-9B9F-4BC7-BDFE-5A0B0D4E57C9}" presName="vert0" presStyleCnt="0">
        <dgm:presLayoutVars>
          <dgm:dir/>
          <dgm:animOne val="branch"/>
          <dgm:animLvl val="lvl"/>
        </dgm:presLayoutVars>
      </dgm:prSet>
      <dgm:spPr/>
    </dgm:pt>
    <dgm:pt modelId="{7FD985A8-DA0E-C34E-B884-0E06ECD3BB18}" type="pres">
      <dgm:prSet presAssocID="{573C0FE0-0977-40D9-A62B-8C90D390E5AE}" presName="thickLine" presStyleLbl="alignNode1" presStyleIdx="0" presStyleCnt="3"/>
      <dgm:spPr/>
    </dgm:pt>
    <dgm:pt modelId="{1E09E8B1-ACDC-114D-98A2-F69964C5EDC5}" type="pres">
      <dgm:prSet presAssocID="{573C0FE0-0977-40D9-A62B-8C90D390E5AE}" presName="horz1" presStyleCnt="0"/>
      <dgm:spPr/>
    </dgm:pt>
    <dgm:pt modelId="{886A1F56-BB53-C042-AD74-0904B8602D65}" type="pres">
      <dgm:prSet presAssocID="{573C0FE0-0977-40D9-A62B-8C90D390E5AE}" presName="tx1" presStyleLbl="revTx" presStyleIdx="0" presStyleCnt="3"/>
      <dgm:spPr/>
    </dgm:pt>
    <dgm:pt modelId="{8EEAEA91-FF3B-F24C-999F-35EDB251D497}" type="pres">
      <dgm:prSet presAssocID="{573C0FE0-0977-40D9-A62B-8C90D390E5AE}" presName="vert1" presStyleCnt="0"/>
      <dgm:spPr/>
    </dgm:pt>
    <dgm:pt modelId="{8BBF51AA-069D-CB41-897E-C6C2D30AA75C}" type="pres">
      <dgm:prSet presAssocID="{AACE0B4E-13A9-45E4-9B67-8663D0173EC3}" presName="thickLine" presStyleLbl="alignNode1" presStyleIdx="1" presStyleCnt="3"/>
      <dgm:spPr/>
    </dgm:pt>
    <dgm:pt modelId="{1FE70ADB-68AF-3245-9AB9-3B580E36D829}" type="pres">
      <dgm:prSet presAssocID="{AACE0B4E-13A9-45E4-9B67-8663D0173EC3}" presName="horz1" presStyleCnt="0"/>
      <dgm:spPr/>
    </dgm:pt>
    <dgm:pt modelId="{ACDC6CEC-8853-4A4C-82A2-2C6FBC655871}" type="pres">
      <dgm:prSet presAssocID="{AACE0B4E-13A9-45E4-9B67-8663D0173EC3}" presName="tx1" presStyleLbl="revTx" presStyleIdx="1" presStyleCnt="3"/>
      <dgm:spPr/>
    </dgm:pt>
    <dgm:pt modelId="{9D095406-7AE5-3A47-8CE5-1B83088BB54E}" type="pres">
      <dgm:prSet presAssocID="{AACE0B4E-13A9-45E4-9B67-8663D0173EC3}" presName="vert1" presStyleCnt="0"/>
      <dgm:spPr/>
    </dgm:pt>
    <dgm:pt modelId="{D8506BC7-F56D-0346-9FEF-03DABE1E2293}" type="pres">
      <dgm:prSet presAssocID="{5E65BAE9-B777-4694-848C-CD62636850AB}" presName="thickLine" presStyleLbl="alignNode1" presStyleIdx="2" presStyleCnt="3"/>
      <dgm:spPr/>
    </dgm:pt>
    <dgm:pt modelId="{70026DA4-651B-1C45-8739-713D3258AD30}" type="pres">
      <dgm:prSet presAssocID="{5E65BAE9-B777-4694-848C-CD62636850AB}" presName="horz1" presStyleCnt="0"/>
      <dgm:spPr/>
    </dgm:pt>
    <dgm:pt modelId="{A839580F-1C53-824B-B801-FBF59CA8D913}" type="pres">
      <dgm:prSet presAssocID="{5E65BAE9-B777-4694-848C-CD62636850AB}" presName="tx1" presStyleLbl="revTx" presStyleIdx="2" presStyleCnt="3"/>
      <dgm:spPr/>
    </dgm:pt>
    <dgm:pt modelId="{723A0A0C-1262-1040-81AF-3A12CD5FCDBB}" type="pres">
      <dgm:prSet presAssocID="{5E65BAE9-B777-4694-848C-CD62636850AB}" presName="vert1" presStyleCnt="0"/>
      <dgm:spPr/>
    </dgm:pt>
  </dgm:ptLst>
  <dgm:cxnLst>
    <dgm:cxn modelId="{59E5530D-B5D6-4892-B3CC-B90A36C889E5}" srcId="{66720DA7-9B9F-4BC7-BDFE-5A0B0D4E57C9}" destId="{573C0FE0-0977-40D9-A62B-8C90D390E5AE}" srcOrd="0" destOrd="0" parTransId="{FDF97B62-A59D-4AAA-A1B8-57542B63CFF9}" sibTransId="{7A8FEB1D-972A-4B7C-AFE2-EA7E97A85298}"/>
    <dgm:cxn modelId="{541ABC39-D159-4674-9A65-B0D7C7B7116A}" srcId="{66720DA7-9B9F-4BC7-BDFE-5A0B0D4E57C9}" destId="{AACE0B4E-13A9-45E4-9B67-8663D0173EC3}" srcOrd="1" destOrd="0" parTransId="{BEFE5674-2438-429A-91DB-C9A7436A5C2D}" sibTransId="{D2B4A89C-BBA2-4D12-8BA8-EE699E2C6F7D}"/>
    <dgm:cxn modelId="{FBEADF6C-6F42-C54A-8F49-6EE7680E3997}" type="presOf" srcId="{AACE0B4E-13A9-45E4-9B67-8663D0173EC3}" destId="{ACDC6CEC-8853-4A4C-82A2-2C6FBC655871}" srcOrd="0" destOrd="0" presId="urn:microsoft.com/office/officeart/2008/layout/LinedList"/>
    <dgm:cxn modelId="{69B55D7F-43BB-724D-ADF8-D88430EB9A18}" type="presOf" srcId="{573C0FE0-0977-40D9-A62B-8C90D390E5AE}" destId="{886A1F56-BB53-C042-AD74-0904B8602D65}" srcOrd="0" destOrd="0" presId="urn:microsoft.com/office/officeart/2008/layout/LinedList"/>
    <dgm:cxn modelId="{3B21AA83-0575-43F2-A7B4-275A9BB7B167}" srcId="{66720DA7-9B9F-4BC7-BDFE-5A0B0D4E57C9}" destId="{5E65BAE9-B777-4694-848C-CD62636850AB}" srcOrd="2" destOrd="0" parTransId="{79F1065D-99F6-4A78-9154-1DBF4DF8EE08}" sibTransId="{B811F890-E0D7-4BEB-85E2-C21D0BF58564}"/>
    <dgm:cxn modelId="{66B2ADA5-541A-DF44-8FA6-DD9E0BBE6D36}" type="presOf" srcId="{66720DA7-9B9F-4BC7-BDFE-5A0B0D4E57C9}" destId="{6D150C82-F067-0943-915E-8DBF0D8E6F04}" srcOrd="0" destOrd="0" presId="urn:microsoft.com/office/officeart/2008/layout/LinedList"/>
    <dgm:cxn modelId="{23ABA1E8-98B2-2F47-84D8-B62A2E9F918C}" type="presOf" srcId="{5E65BAE9-B777-4694-848C-CD62636850AB}" destId="{A839580F-1C53-824B-B801-FBF59CA8D913}" srcOrd="0" destOrd="0" presId="urn:microsoft.com/office/officeart/2008/layout/LinedList"/>
    <dgm:cxn modelId="{88F145AB-6511-A642-9325-D468BB48D7B5}" type="presParOf" srcId="{6D150C82-F067-0943-915E-8DBF0D8E6F04}" destId="{7FD985A8-DA0E-C34E-B884-0E06ECD3BB18}" srcOrd="0" destOrd="0" presId="urn:microsoft.com/office/officeart/2008/layout/LinedList"/>
    <dgm:cxn modelId="{F8A403E6-2615-1642-87E6-D931406F78D6}" type="presParOf" srcId="{6D150C82-F067-0943-915E-8DBF0D8E6F04}" destId="{1E09E8B1-ACDC-114D-98A2-F69964C5EDC5}" srcOrd="1" destOrd="0" presId="urn:microsoft.com/office/officeart/2008/layout/LinedList"/>
    <dgm:cxn modelId="{5A0CFCCD-7604-9A4A-BCD6-990891A45535}" type="presParOf" srcId="{1E09E8B1-ACDC-114D-98A2-F69964C5EDC5}" destId="{886A1F56-BB53-C042-AD74-0904B8602D65}" srcOrd="0" destOrd="0" presId="urn:microsoft.com/office/officeart/2008/layout/LinedList"/>
    <dgm:cxn modelId="{AB99D504-58B6-504F-9C4D-4CD5EE4FB5D8}" type="presParOf" srcId="{1E09E8B1-ACDC-114D-98A2-F69964C5EDC5}" destId="{8EEAEA91-FF3B-F24C-999F-35EDB251D497}" srcOrd="1" destOrd="0" presId="urn:microsoft.com/office/officeart/2008/layout/LinedList"/>
    <dgm:cxn modelId="{EEF9A6DC-BC41-9740-A9B4-F00CE6655F75}" type="presParOf" srcId="{6D150C82-F067-0943-915E-8DBF0D8E6F04}" destId="{8BBF51AA-069D-CB41-897E-C6C2D30AA75C}" srcOrd="2" destOrd="0" presId="urn:microsoft.com/office/officeart/2008/layout/LinedList"/>
    <dgm:cxn modelId="{05A19F95-E6AB-EA45-8F98-50ADBBB5979E}" type="presParOf" srcId="{6D150C82-F067-0943-915E-8DBF0D8E6F04}" destId="{1FE70ADB-68AF-3245-9AB9-3B580E36D829}" srcOrd="3" destOrd="0" presId="urn:microsoft.com/office/officeart/2008/layout/LinedList"/>
    <dgm:cxn modelId="{6C52412E-9C4E-424D-A938-EB5DCCE5F4EC}" type="presParOf" srcId="{1FE70ADB-68AF-3245-9AB9-3B580E36D829}" destId="{ACDC6CEC-8853-4A4C-82A2-2C6FBC655871}" srcOrd="0" destOrd="0" presId="urn:microsoft.com/office/officeart/2008/layout/LinedList"/>
    <dgm:cxn modelId="{9341902B-F625-2E41-BC60-6E14A721DE7C}" type="presParOf" srcId="{1FE70ADB-68AF-3245-9AB9-3B580E36D829}" destId="{9D095406-7AE5-3A47-8CE5-1B83088BB54E}" srcOrd="1" destOrd="0" presId="urn:microsoft.com/office/officeart/2008/layout/LinedList"/>
    <dgm:cxn modelId="{78264732-65EB-2F48-8C4F-0C3EDB5AE390}" type="presParOf" srcId="{6D150C82-F067-0943-915E-8DBF0D8E6F04}" destId="{D8506BC7-F56D-0346-9FEF-03DABE1E2293}" srcOrd="4" destOrd="0" presId="urn:microsoft.com/office/officeart/2008/layout/LinedList"/>
    <dgm:cxn modelId="{6789DB2B-6E1B-FB4A-A624-FA9123EFA54A}" type="presParOf" srcId="{6D150C82-F067-0943-915E-8DBF0D8E6F04}" destId="{70026DA4-651B-1C45-8739-713D3258AD30}" srcOrd="5" destOrd="0" presId="urn:microsoft.com/office/officeart/2008/layout/LinedList"/>
    <dgm:cxn modelId="{20B0F44F-CE51-5F40-93FD-6972BF543CA7}" type="presParOf" srcId="{70026DA4-651B-1C45-8739-713D3258AD30}" destId="{A839580F-1C53-824B-B801-FBF59CA8D913}" srcOrd="0" destOrd="0" presId="urn:microsoft.com/office/officeart/2008/layout/LinedList"/>
    <dgm:cxn modelId="{77A9F6E1-F1FD-9049-AFA0-6AFF3AC0443E}" type="presParOf" srcId="{70026DA4-651B-1C45-8739-713D3258AD30}" destId="{723A0A0C-1262-1040-81AF-3A12CD5FCD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500834-9587-47E9-84B9-F78348CF7E27}">
      <dsp:nvSpPr>
        <dsp:cNvPr id="0" name=""/>
        <dsp:cNvSpPr/>
      </dsp:nvSpPr>
      <dsp:spPr>
        <a:xfrm>
          <a:off x="0" y="531"/>
          <a:ext cx="788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E7230-6F00-4D61-8BB2-C541AC155722}">
      <dsp:nvSpPr>
        <dsp:cNvPr id="0" name=""/>
        <dsp:cNvSpPr/>
      </dsp:nvSpPr>
      <dsp:spPr>
        <a:xfrm>
          <a:off x="0" y="531"/>
          <a:ext cx="78867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Defined by the </a:t>
          </a:r>
          <a:r>
            <a:rPr lang="en-GB" sz="2400" b="1" kern="1200"/>
            <a:t>presence</a:t>
          </a:r>
          <a:r>
            <a:rPr lang="en-GB" sz="2400" kern="1200"/>
            <a:t> of physical symptoms suggestive of a medical problem</a:t>
          </a:r>
          <a:endParaRPr lang="en-US" sz="2400" kern="1200"/>
        </a:p>
      </dsp:txBody>
      <dsp:txXfrm>
        <a:off x="0" y="531"/>
        <a:ext cx="7886700" cy="870296"/>
      </dsp:txXfrm>
    </dsp:sp>
    <dsp:sp modelId="{0CD4AF85-89B1-4A46-ADE2-16F63B33DE13}">
      <dsp:nvSpPr>
        <dsp:cNvPr id="0" name=""/>
        <dsp:cNvSpPr/>
      </dsp:nvSpPr>
      <dsp:spPr>
        <a:xfrm>
          <a:off x="0" y="870827"/>
          <a:ext cx="78867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F6E2C-8042-4C2D-A222-AE387D9DD385}">
      <dsp:nvSpPr>
        <dsp:cNvPr id="0" name=""/>
        <dsp:cNvSpPr/>
      </dsp:nvSpPr>
      <dsp:spPr>
        <a:xfrm>
          <a:off x="0" y="870827"/>
          <a:ext cx="78867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Symptoms cannot usually be attributed to any underlying medical problem</a:t>
          </a:r>
          <a:endParaRPr lang="en-US" sz="2400" kern="1200"/>
        </a:p>
      </dsp:txBody>
      <dsp:txXfrm>
        <a:off x="0" y="870827"/>
        <a:ext cx="7886700" cy="870296"/>
      </dsp:txXfrm>
    </dsp:sp>
    <dsp:sp modelId="{81AD32F6-0C45-49CB-B056-BC44BB779F2F}">
      <dsp:nvSpPr>
        <dsp:cNvPr id="0" name=""/>
        <dsp:cNvSpPr/>
      </dsp:nvSpPr>
      <dsp:spPr>
        <a:xfrm>
          <a:off x="0" y="1741123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47AD4A-1AE4-4D85-923C-400A174711E6}">
      <dsp:nvSpPr>
        <dsp:cNvPr id="0" name=""/>
        <dsp:cNvSpPr/>
      </dsp:nvSpPr>
      <dsp:spPr>
        <a:xfrm>
          <a:off x="0" y="1741123"/>
          <a:ext cx="78867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Individuals genuinely believe they have a medical problem</a:t>
          </a:r>
          <a:endParaRPr lang="en-US" sz="2400" kern="1200"/>
        </a:p>
      </dsp:txBody>
      <dsp:txXfrm>
        <a:off x="0" y="1741123"/>
        <a:ext cx="7886700" cy="870296"/>
      </dsp:txXfrm>
    </dsp:sp>
    <dsp:sp modelId="{1836B832-510D-4064-BB7F-B0DC720651AF}">
      <dsp:nvSpPr>
        <dsp:cNvPr id="0" name=""/>
        <dsp:cNvSpPr/>
      </dsp:nvSpPr>
      <dsp:spPr>
        <a:xfrm>
          <a:off x="0" y="2611420"/>
          <a:ext cx="78867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5FA6A-9A68-4FF2-A975-1BB356710C01}">
      <dsp:nvSpPr>
        <dsp:cNvPr id="0" name=""/>
        <dsp:cNvSpPr/>
      </dsp:nvSpPr>
      <dsp:spPr>
        <a:xfrm>
          <a:off x="0" y="2611420"/>
          <a:ext cx="78867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Symptoms cause significant distress or impairment of social or occupational functioning</a:t>
          </a:r>
          <a:endParaRPr lang="en-US" sz="2400" kern="1200"/>
        </a:p>
      </dsp:txBody>
      <dsp:txXfrm>
        <a:off x="0" y="2611420"/>
        <a:ext cx="7886700" cy="870296"/>
      </dsp:txXfrm>
    </dsp:sp>
    <dsp:sp modelId="{562FE9D4-7C33-4733-B025-B5D046C26271}">
      <dsp:nvSpPr>
        <dsp:cNvPr id="0" name=""/>
        <dsp:cNvSpPr/>
      </dsp:nvSpPr>
      <dsp:spPr>
        <a:xfrm>
          <a:off x="0" y="3481716"/>
          <a:ext cx="78867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7831A8-114F-4D78-9000-AC14451704DC}">
      <dsp:nvSpPr>
        <dsp:cNvPr id="0" name=""/>
        <dsp:cNvSpPr/>
      </dsp:nvSpPr>
      <dsp:spPr>
        <a:xfrm>
          <a:off x="0" y="3481716"/>
          <a:ext cx="7886700" cy="870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Important to differentiate true disorders from “malingering”   </a:t>
          </a:r>
          <a:endParaRPr lang="en-US" sz="2400" kern="1200" dirty="0"/>
        </a:p>
      </dsp:txBody>
      <dsp:txXfrm>
        <a:off x="0" y="3481716"/>
        <a:ext cx="7886700" cy="8702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66E47E-914A-4FED-94CE-A253C26E1D38}">
      <dsp:nvSpPr>
        <dsp:cNvPr id="0" name=""/>
        <dsp:cNvSpPr/>
      </dsp:nvSpPr>
      <dsp:spPr>
        <a:xfrm>
          <a:off x="0" y="1083090"/>
          <a:ext cx="5175384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E01A2F-26BC-4FC7-B8CE-69085A539159}">
      <dsp:nvSpPr>
        <dsp:cNvPr id="0" name=""/>
        <dsp:cNvSpPr/>
      </dsp:nvSpPr>
      <dsp:spPr>
        <a:xfrm>
          <a:off x="258769" y="743610"/>
          <a:ext cx="3622768" cy="678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Somatic symptom disorder</a:t>
          </a:r>
          <a:endParaRPr lang="en-US" sz="2300" kern="1200"/>
        </a:p>
      </dsp:txBody>
      <dsp:txXfrm>
        <a:off x="291913" y="776754"/>
        <a:ext cx="3556480" cy="612672"/>
      </dsp:txXfrm>
    </dsp:sp>
    <dsp:sp modelId="{71EBDAD2-AB7F-4794-9E39-087A3E3C5511}">
      <dsp:nvSpPr>
        <dsp:cNvPr id="0" name=""/>
        <dsp:cNvSpPr/>
      </dsp:nvSpPr>
      <dsp:spPr>
        <a:xfrm>
          <a:off x="0" y="2126370"/>
          <a:ext cx="5175384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A578E2-DED4-4E24-944B-EC75008A015D}">
      <dsp:nvSpPr>
        <dsp:cNvPr id="0" name=""/>
        <dsp:cNvSpPr/>
      </dsp:nvSpPr>
      <dsp:spPr>
        <a:xfrm>
          <a:off x="258769" y="1786890"/>
          <a:ext cx="3622768" cy="67896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Illness anxiety disorder</a:t>
          </a:r>
          <a:endParaRPr lang="en-US" sz="2300" kern="1200"/>
        </a:p>
      </dsp:txBody>
      <dsp:txXfrm>
        <a:off x="291913" y="1820034"/>
        <a:ext cx="3556480" cy="612672"/>
      </dsp:txXfrm>
    </dsp:sp>
    <dsp:sp modelId="{8153C549-DB9B-41B8-ACE4-EBCD6DC022EE}">
      <dsp:nvSpPr>
        <dsp:cNvPr id="0" name=""/>
        <dsp:cNvSpPr/>
      </dsp:nvSpPr>
      <dsp:spPr>
        <a:xfrm>
          <a:off x="0" y="3169650"/>
          <a:ext cx="5175384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9F7C50-8DDA-4D2A-8239-F10E225F5E8E}">
      <dsp:nvSpPr>
        <dsp:cNvPr id="0" name=""/>
        <dsp:cNvSpPr/>
      </dsp:nvSpPr>
      <dsp:spPr>
        <a:xfrm>
          <a:off x="258769" y="2830170"/>
          <a:ext cx="3622768" cy="67896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Conversion disorder</a:t>
          </a:r>
          <a:endParaRPr lang="en-US" sz="2300" kern="1200"/>
        </a:p>
      </dsp:txBody>
      <dsp:txXfrm>
        <a:off x="291913" y="2863314"/>
        <a:ext cx="3556480" cy="612672"/>
      </dsp:txXfrm>
    </dsp:sp>
    <dsp:sp modelId="{1FF8125E-3EB9-449F-8CDE-0F8360656D44}">
      <dsp:nvSpPr>
        <dsp:cNvPr id="0" name=""/>
        <dsp:cNvSpPr/>
      </dsp:nvSpPr>
      <dsp:spPr>
        <a:xfrm>
          <a:off x="0" y="4212930"/>
          <a:ext cx="5175384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E0D2E-93A4-422E-968C-ECD285184A2A}">
      <dsp:nvSpPr>
        <dsp:cNvPr id="0" name=""/>
        <dsp:cNvSpPr/>
      </dsp:nvSpPr>
      <dsp:spPr>
        <a:xfrm>
          <a:off x="258769" y="3873450"/>
          <a:ext cx="3622768" cy="6789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Factitious disorder</a:t>
          </a:r>
          <a:endParaRPr lang="en-US" sz="2300" kern="1200"/>
        </a:p>
      </dsp:txBody>
      <dsp:txXfrm>
        <a:off x="291913" y="3906594"/>
        <a:ext cx="3556480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915E1-CB69-4E16-8A6A-1226AD973EBF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C540B-A3A2-4ABE-84F6-8C940E7596EC}">
      <dsp:nvSpPr>
        <dsp:cNvPr id="0" name=""/>
        <dsp:cNvSpPr/>
      </dsp:nvSpPr>
      <dsp:spPr>
        <a:xfrm>
          <a:off x="0" y="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Multiple, current, somatic symptoms that are distressing or result in significant disruption to daily life</a:t>
          </a:r>
          <a:endParaRPr lang="en-US" sz="2100" kern="1200"/>
        </a:p>
      </dsp:txBody>
      <dsp:txXfrm>
        <a:off x="0" y="0"/>
        <a:ext cx="5175384" cy="1384035"/>
      </dsp:txXfrm>
    </dsp:sp>
    <dsp:sp modelId="{BEF9C7E4-F08A-4BA8-BF91-A71509C9EA08}">
      <dsp:nvSpPr>
        <dsp:cNvPr id="0" name=""/>
        <dsp:cNvSpPr/>
      </dsp:nvSpPr>
      <dsp:spPr>
        <a:xfrm>
          <a:off x="0" y="1384035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F60537-9A3A-4EFF-87D1-C08C008A73DD}">
      <dsp:nvSpPr>
        <dsp:cNvPr id="0" name=""/>
        <dsp:cNvSpPr/>
      </dsp:nvSpPr>
      <dsp:spPr>
        <a:xfrm>
          <a:off x="0" y="138403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Symptoms can either be specific (e.g. localizable pain) or nonspecific (e.g. general fatigue)</a:t>
          </a:r>
          <a:endParaRPr lang="en-US" sz="2100" kern="1200"/>
        </a:p>
      </dsp:txBody>
      <dsp:txXfrm>
        <a:off x="0" y="1384035"/>
        <a:ext cx="5175384" cy="1384035"/>
      </dsp:txXfrm>
    </dsp:sp>
    <dsp:sp modelId="{B3D696FE-B835-4C2E-BA78-67A9EBF15733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DB579-6F95-4376-AC76-0FD0099CE753}">
      <dsp:nvSpPr>
        <dsp:cNvPr id="0" name=""/>
        <dsp:cNvSpPr/>
      </dsp:nvSpPr>
      <dsp:spPr>
        <a:xfrm>
          <a:off x="0" y="276807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Sufferers often seek medical attention for their symptoms, but are particularly unresponsive to medical interventions</a:t>
          </a:r>
          <a:endParaRPr lang="en-US" sz="2100" kern="1200"/>
        </a:p>
      </dsp:txBody>
      <dsp:txXfrm>
        <a:off x="0" y="2768070"/>
        <a:ext cx="5175384" cy="1384035"/>
      </dsp:txXfrm>
    </dsp:sp>
    <dsp:sp modelId="{457C0102-2E13-4051-A384-6EA5968D75E0}">
      <dsp:nvSpPr>
        <dsp:cNvPr id="0" name=""/>
        <dsp:cNvSpPr/>
      </dsp:nvSpPr>
      <dsp:spPr>
        <a:xfrm>
          <a:off x="0" y="4152105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EB1EF-E05C-4D9B-A87F-075B486AEA4F}">
      <dsp:nvSpPr>
        <dsp:cNvPr id="0" name=""/>
        <dsp:cNvSpPr/>
      </dsp:nvSpPr>
      <dsp:spPr>
        <a:xfrm>
          <a:off x="0" y="415210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Somatic symptom disorder is also closely associated with other psychiatric diagnoses such as anxiety disorders and major depression</a:t>
          </a:r>
          <a:endParaRPr lang="en-US" sz="2100" kern="1200"/>
        </a:p>
      </dsp:txBody>
      <dsp:txXfrm>
        <a:off x="0" y="4152105"/>
        <a:ext cx="5175384" cy="1384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F794F2-6DF3-4C9F-B994-06CEC687B0A3}">
      <dsp:nvSpPr>
        <dsp:cNvPr id="0" name=""/>
        <dsp:cNvSpPr/>
      </dsp:nvSpPr>
      <dsp:spPr>
        <a:xfrm>
          <a:off x="0" y="675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05DFE-FA78-462C-AAE4-A8A53A07E78A}">
      <dsp:nvSpPr>
        <dsp:cNvPr id="0" name=""/>
        <dsp:cNvSpPr/>
      </dsp:nvSpPr>
      <dsp:spPr>
        <a:xfrm>
          <a:off x="0" y="675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Preoccupation with having or acquiring a serious, undiagnosed illness –especially when somatic symptoms are either not present or only mild</a:t>
          </a:r>
          <a:endParaRPr lang="en-US" sz="1900" kern="1200"/>
        </a:p>
      </dsp:txBody>
      <dsp:txXfrm>
        <a:off x="0" y="675"/>
        <a:ext cx="5175384" cy="1106957"/>
      </dsp:txXfrm>
    </dsp:sp>
    <dsp:sp modelId="{A5971560-4E6C-48A4-AA52-069CB71F4FE9}">
      <dsp:nvSpPr>
        <dsp:cNvPr id="0" name=""/>
        <dsp:cNvSpPr/>
      </dsp:nvSpPr>
      <dsp:spPr>
        <a:xfrm>
          <a:off x="0" y="1107633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B34C8B-A27E-4860-92AC-3A4744BE9773}">
      <dsp:nvSpPr>
        <dsp:cNvPr id="0" name=""/>
        <dsp:cNvSpPr/>
      </dsp:nvSpPr>
      <dsp:spPr>
        <a:xfrm>
          <a:off x="0" y="1107633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distress is largely generated by beliefs about the meaning, significance or cause of a symptom</a:t>
          </a:r>
          <a:endParaRPr lang="en-US" sz="1900" kern="1200"/>
        </a:p>
      </dsp:txBody>
      <dsp:txXfrm>
        <a:off x="0" y="1107633"/>
        <a:ext cx="5175384" cy="1106957"/>
      </dsp:txXfrm>
    </dsp:sp>
    <dsp:sp modelId="{5529A97C-FFE6-4C5F-BF3E-DA48DEFAAF6C}">
      <dsp:nvSpPr>
        <dsp:cNvPr id="0" name=""/>
        <dsp:cNvSpPr/>
      </dsp:nvSpPr>
      <dsp:spPr>
        <a:xfrm>
          <a:off x="0" y="2214591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1A3D3-B6A4-4A17-BC4D-5BC85E7A27B2}">
      <dsp:nvSpPr>
        <dsp:cNvPr id="0" name=""/>
        <dsp:cNvSpPr/>
      </dsp:nvSpPr>
      <dsp:spPr>
        <a:xfrm>
          <a:off x="0" y="2214591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Seeking medical reassurance about health status</a:t>
          </a:r>
          <a:endParaRPr lang="en-US" sz="1900" kern="1200"/>
        </a:p>
      </dsp:txBody>
      <dsp:txXfrm>
        <a:off x="0" y="2214591"/>
        <a:ext cx="5175384" cy="1106957"/>
      </dsp:txXfrm>
    </dsp:sp>
    <dsp:sp modelId="{9D4C2B1C-B52A-4FC8-823F-75064EC54E96}">
      <dsp:nvSpPr>
        <dsp:cNvPr id="0" name=""/>
        <dsp:cNvSpPr/>
      </dsp:nvSpPr>
      <dsp:spPr>
        <a:xfrm>
          <a:off x="0" y="3321549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3BD91-AB59-454C-B6E9-F9ACAD241888}">
      <dsp:nvSpPr>
        <dsp:cNvPr id="0" name=""/>
        <dsp:cNvSpPr/>
      </dsp:nvSpPr>
      <dsp:spPr>
        <a:xfrm>
          <a:off x="0" y="3321549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Sufferers are also prone to intrusive thoughts about illness, death and dying and usually catastrophise their symptoms</a:t>
          </a:r>
          <a:endParaRPr lang="en-US" sz="1900" kern="1200"/>
        </a:p>
      </dsp:txBody>
      <dsp:txXfrm>
        <a:off x="0" y="3321549"/>
        <a:ext cx="5175384" cy="1106957"/>
      </dsp:txXfrm>
    </dsp:sp>
    <dsp:sp modelId="{71CDF0EA-3FD4-4515-BE16-52BB869F35E2}">
      <dsp:nvSpPr>
        <dsp:cNvPr id="0" name=""/>
        <dsp:cNvSpPr/>
      </dsp:nvSpPr>
      <dsp:spPr>
        <a:xfrm>
          <a:off x="0" y="4428507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D2B8AE-5649-4C6F-8939-E0718A8B283E}">
      <dsp:nvSpPr>
        <dsp:cNvPr id="0" name=""/>
        <dsp:cNvSpPr/>
      </dsp:nvSpPr>
      <dsp:spPr>
        <a:xfrm>
          <a:off x="0" y="4428507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Illness anxiety disorder differs from its diagnostic predecessor hypochondriasis significantly</a:t>
          </a:r>
          <a:endParaRPr lang="en-US" sz="1900" kern="1200"/>
        </a:p>
      </dsp:txBody>
      <dsp:txXfrm>
        <a:off x="0" y="4428507"/>
        <a:ext cx="5175384" cy="110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900F38-95F1-426A-A913-F6BEFB4746E0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AC71A-DAF8-4BA7-A873-AA516D05332E}">
      <dsp:nvSpPr>
        <dsp:cNvPr id="0" name=""/>
        <dsp:cNvSpPr/>
      </dsp:nvSpPr>
      <dsp:spPr>
        <a:xfrm>
          <a:off x="0" y="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One or more symptoms of altered voluntary motor or sensory function.</a:t>
          </a:r>
        </a:p>
      </dsp:txBody>
      <dsp:txXfrm>
        <a:off x="0" y="0"/>
        <a:ext cx="5175384" cy="1384035"/>
      </dsp:txXfrm>
    </dsp:sp>
    <dsp:sp modelId="{EFB28FB7-5024-402D-879A-B40B78D0BB80}">
      <dsp:nvSpPr>
        <dsp:cNvPr id="0" name=""/>
        <dsp:cNvSpPr/>
      </dsp:nvSpPr>
      <dsp:spPr>
        <a:xfrm>
          <a:off x="0" y="1384035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A2550-A695-49AA-A028-34567FB15BC2}">
      <dsp:nvSpPr>
        <dsp:cNvPr id="0" name=""/>
        <dsp:cNvSpPr/>
      </dsp:nvSpPr>
      <dsp:spPr>
        <a:xfrm>
          <a:off x="0" y="138403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Clinical findings provide evidence of incompatibility between the symptom and recognized neurological or medical conditions.</a:t>
          </a:r>
        </a:p>
      </dsp:txBody>
      <dsp:txXfrm>
        <a:off x="0" y="1384035"/>
        <a:ext cx="5175384" cy="1384035"/>
      </dsp:txXfrm>
    </dsp:sp>
    <dsp:sp modelId="{466D91CC-E826-43EC-9782-6B3D2F79F103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FB1B00-8E69-40DC-9673-193EFE9A14D3}">
      <dsp:nvSpPr>
        <dsp:cNvPr id="0" name=""/>
        <dsp:cNvSpPr/>
      </dsp:nvSpPr>
      <dsp:spPr>
        <a:xfrm>
          <a:off x="0" y="276807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symptoms or deficit is not better explained by another medical or mental disorder.</a:t>
          </a:r>
        </a:p>
      </dsp:txBody>
      <dsp:txXfrm>
        <a:off x="0" y="2768070"/>
        <a:ext cx="5175384" cy="1384035"/>
      </dsp:txXfrm>
    </dsp:sp>
    <dsp:sp modelId="{B0F0BAED-51DA-4F56-B05E-CD35BC4E8508}">
      <dsp:nvSpPr>
        <dsp:cNvPr id="0" name=""/>
        <dsp:cNvSpPr/>
      </dsp:nvSpPr>
      <dsp:spPr>
        <a:xfrm>
          <a:off x="0" y="4152105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8FA942-B310-4075-A228-C5C44D16A8DE}">
      <dsp:nvSpPr>
        <dsp:cNvPr id="0" name=""/>
        <dsp:cNvSpPr/>
      </dsp:nvSpPr>
      <dsp:spPr>
        <a:xfrm>
          <a:off x="0" y="415210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symptom or deficit causes clinical significant distress or impairment in social, occupational, or other important areas of functioning.</a:t>
          </a:r>
        </a:p>
      </dsp:txBody>
      <dsp:txXfrm>
        <a:off x="0" y="4152105"/>
        <a:ext cx="5175384" cy="13840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4280E2-4E5B-4828-8EED-E0AA88D7651D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46717-13B6-44D3-9A84-D499289CEC6D}">
      <dsp:nvSpPr>
        <dsp:cNvPr id="0" name=""/>
        <dsp:cNvSpPr/>
      </dsp:nvSpPr>
      <dsp:spPr>
        <a:xfrm>
          <a:off x="0" y="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Falsification of physical or psychological signs or symptoms, or induction of injury or disease, associated with identified deception.</a:t>
          </a:r>
        </a:p>
      </dsp:txBody>
      <dsp:txXfrm>
        <a:off x="0" y="0"/>
        <a:ext cx="5175384" cy="1384035"/>
      </dsp:txXfrm>
    </dsp:sp>
    <dsp:sp modelId="{E4456F38-179E-4364-8922-589A308D8B44}">
      <dsp:nvSpPr>
        <dsp:cNvPr id="0" name=""/>
        <dsp:cNvSpPr/>
      </dsp:nvSpPr>
      <dsp:spPr>
        <a:xfrm>
          <a:off x="0" y="1384035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3B2FBF-F421-47DF-AC02-0802997BD21F}">
      <dsp:nvSpPr>
        <dsp:cNvPr id="0" name=""/>
        <dsp:cNvSpPr/>
      </dsp:nvSpPr>
      <dsp:spPr>
        <a:xfrm>
          <a:off x="0" y="138403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individual presents himself or herself to others as ill, impaired or injured.</a:t>
          </a:r>
        </a:p>
      </dsp:txBody>
      <dsp:txXfrm>
        <a:off x="0" y="1384035"/>
        <a:ext cx="5175384" cy="1384035"/>
      </dsp:txXfrm>
    </dsp:sp>
    <dsp:sp modelId="{AAC95B81-3978-40E1-9F2C-6BAFC66BCDF2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5450B-DF51-43F6-A68F-D9AD99A051C7}">
      <dsp:nvSpPr>
        <dsp:cNvPr id="0" name=""/>
        <dsp:cNvSpPr/>
      </dsp:nvSpPr>
      <dsp:spPr>
        <a:xfrm>
          <a:off x="0" y="276807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deceptive behaviour is evident even in the absence of obvious external rewards.</a:t>
          </a:r>
        </a:p>
      </dsp:txBody>
      <dsp:txXfrm>
        <a:off x="0" y="2768070"/>
        <a:ext cx="5175384" cy="1384035"/>
      </dsp:txXfrm>
    </dsp:sp>
    <dsp:sp modelId="{60F3437D-02FB-4279-A2E1-D9577BBCE621}">
      <dsp:nvSpPr>
        <dsp:cNvPr id="0" name=""/>
        <dsp:cNvSpPr/>
      </dsp:nvSpPr>
      <dsp:spPr>
        <a:xfrm>
          <a:off x="0" y="4152105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23CE76-991A-49D9-AF60-30D537693731}">
      <dsp:nvSpPr>
        <dsp:cNvPr id="0" name=""/>
        <dsp:cNvSpPr/>
      </dsp:nvSpPr>
      <dsp:spPr>
        <a:xfrm>
          <a:off x="0" y="415210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behaviour is not better explained by another mental disorder, such as delusional disorder or another psychotic disorder.</a:t>
          </a:r>
        </a:p>
      </dsp:txBody>
      <dsp:txXfrm>
        <a:off x="0" y="4152105"/>
        <a:ext cx="5175384" cy="13840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D4003A-A747-5146-9206-BB13C1D84BC1}">
      <dsp:nvSpPr>
        <dsp:cNvPr id="0" name=""/>
        <dsp:cNvSpPr/>
      </dsp:nvSpPr>
      <dsp:spPr>
        <a:xfrm>
          <a:off x="520054" y="0"/>
          <a:ext cx="3901409" cy="147418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Cultural differences will affect the nature and prevalence of SSD (e.g. whether physical illness is seen as an acceptable way of expressing distress)</a:t>
          </a:r>
          <a:endParaRPr lang="en-US" sz="1800" kern="1200" dirty="0"/>
        </a:p>
      </dsp:txBody>
      <dsp:txXfrm>
        <a:off x="563231" y="43177"/>
        <a:ext cx="3815055" cy="1387831"/>
      </dsp:txXfrm>
    </dsp:sp>
    <dsp:sp modelId="{C72A9E92-56B9-A143-87EE-6DE700C0CA7D}">
      <dsp:nvSpPr>
        <dsp:cNvPr id="0" name=""/>
        <dsp:cNvSpPr/>
      </dsp:nvSpPr>
      <dsp:spPr>
        <a:xfrm rot="5400000">
          <a:off x="2194349" y="1511040"/>
          <a:ext cx="552819" cy="6633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271744" y="1566322"/>
        <a:ext cx="398029" cy="386973"/>
      </dsp:txXfrm>
    </dsp:sp>
    <dsp:sp modelId="{576E74CA-8F78-F541-A634-F98D44538303}">
      <dsp:nvSpPr>
        <dsp:cNvPr id="0" name=""/>
        <dsp:cNvSpPr/>
      </dsp:nvSpPr>
      <dsp:spPr>
        <a:xfrm>
          <a:off x="520054" y="2211278"/>
          <a:ext cx="3901409" cy="1474185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Socioeconomic standards affect prevalence rates</a:t>
          </a:r>
          <a:endParaRPr lang="en-US" sz="1800" kern="1200"/>
        </a:p>
      </dsp:txBody>
      <dsp:txXfrm>
        <a:off x="563231" y="2254455"/>
        <a:ext cx="3815055" cy="1387831"/>
      </dsp:txXfrm>
    </dsp:sp>
    <dsp:sp modelId="{991DBCC1-BB11-894F-9D0F-ACE73578097E}">
      <dsp:nvSpPr>
        <dsp:cNvPr id="0" name=""/>
        <dsp:cNvSpPr/>
      </dsp:nvSpPr>
      <dsp:spPr>
        <a:xfrm rot="5400000">
          <a:off x="2194349" y="3722319"/>
          <a:ext cx="552819" cy="6633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271744" y="3777601"/>
        <a:ext cx="398029" cy="386973"/>
      </dsp:txXfrm>
    </dsp:sp>
    <dsp:sp modelId="{546AA4D7-201F-7C4B-8724-838570EF5F85}">
      <dsp:nvSpPr>
        <dsp:cNvPr id="0" name=""/>
        <dsp:cNvSpPr/>
      </dsp:nvSpPr>
      <dsp:spPr>
        <a:xfrm>
          <a:off x="520054" y="4422557"/>
          <a:ext cx="3901409" cy="1474185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Some symptoms (e.g. conversion disorder) can be ‘contagious’ and affect a number of people in a single social setting (e.g. Cassady et al., 2005)</a:t>
          </a:r>
          <a:endParaRPr lang="en-US" sz="1800" kern="1200"/>
        </a:p>
      </dsp:txBody>
      <dsp:txXfrm>
        <a:off x="563231" y="4465734"/>
        <a:ext cx="3815055" cy="138783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3E6089-7964-43F2-830E-B9536C3C99A5}">
      <dsp:nvSpPr>
        <dsp:cNvPr id="0" name=""/>
        <dsp:cNvSpPr/>
      </dsp:nvSpPr>
      <dsp:spPr>
        <a:xfrm>
          <a:off x="0" y="1287143"/>
          <a:ext cx="469773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FE802-C3DB-4A8B-BD8F-D36C6F87E233}">
      <dsp:nvSpPr>
        <dsp:cNvPr id="0" name=""/>
        <dsp:cNvSpPr/>
      </dsp:nvSpPr>
      <dsp:spPr>
        <a:xfrm>
          <a:off x="234886" y="991943"/>
          <a:ext cx="3288411" cy="590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294" tIns="0" rIns="12429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Psychodynamic therapy</a:t>
          </a:r>
          <a:endParaRPr lang="en-US" sz="2000" kern="1200"/>
        </a:p>
      </dsp:txBody>
      <dsp:txXfrm>
        <a:off x="263707" y="1020764"/>
        <a:ext cx="3230769" cy="532758"/>
      </dsp:txXfrm>
    </dsp:sp>
    <dsp:sp modelId="{368F09E2-A4EF-44E8-A20F-9DC74D20490C}">
      <dsp:nvSpPr>
        <dsp:cNvPr id="0" name=""/>
        <dsp:cNvSpPr/>
      </dsp:nvSpPr>
      <dsp:spPr>
        <a:xfrm>
          <a:off x="0" y="2194343"/>
          <a:ext cx="469773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C3CDA8-2CC7-45FF-B168-FC3BD4E87BAF}">
      <dsp:nvSpPr>
        <dsp:cNvPr id="0" name=""/>
        <dsp:cNvSpPr/>
      </dsp:nvSpPr>
      <dsp:spPr>
        <a:xfrm>
          <a:off x="234886" y="1899143"/>
          <a:ext cx="3288411" cy="59040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294" tIns="0" rIns="12429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Behaviour therapy</a:t>
          </a:r>
          <a:endParaRPr lang="en-US" sz="2000" kern="1200"/>
        </a:p>
      </dsp:txBody>
      <dsp:txXfrm>
        <a:off x="263707" y="1927964"/>
        <a:ext cx="3230769" cy="532758"/>
      </dsp:txXfrm>
    </dsp:sp>
    <dsp:sp modelId="{472391B2-29FA-4F38-A292-81689500EC66}">
      <dsp:nvSpPr>
        <dsp:cNvPr id="0" name=""/>
        <dsp:cNvSpPr/>
      </dsp:nvSpPr>
      <dsp:spPr>
        <a:xfrm>
          <a:off x="0" y="3101544"/>
          <a:ext cx="469773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33AD3F-903B-46A2-B8E8-C215BA771D86}">
      <dsp:nvSpPr>
        <dsp:cNvPr id="0" name=""/>
        <dsp:cNvSpPr/>
      </dsp:nvSpPr>
      <dsp:spPr>
        <a:xfrm>
          <a:off x="234886" y="2806343"/>
          <a:ext cx="3288411" cy="59040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294" tIns="0" rIns="12429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Cognitive behaviour therapy</a:t>
          </a:r>
          <a:endParaRPr lang="en-US" sz="2000" kern="1200"/>
        </a:p>
      </dsp:txBody>
      <dsp:txXfrm>
        <a:off x="263707" y="2835164"/>
        <a:ext cx="3230769" cy="532758"/>
      </dsp:txXfrm>
    </dsp:sp>
    <dsp:sp modelId="{E0257A1C-9779-41E1-9146-4456803A3C93}">
      <dsp:nvSpPr>
        <dsp:cNvPr id="0" name=""/>
        <dsp:cNvSpPr/>
      </dsp:nvSpPr>
      <dsp:spPr>
        <a:xfrm>
          <a:off x="0" y="4008744"/>
          <a:ext cx="469773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E0CF6-9068-4F2B-AD58-E7068E3847BC}">
      <dsp:nvSpPr>
        <dsp:cNvPr id="0" name=""/>
        <dsp:cNvSpPr/>
      </dsp:nvSpPr>
      <dsp:spPr>
        <a:xfrm>
          <a:off x="234886" y="3713544"/>
          <a:ext cx="3288411" cy="5904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294" tIns="0" rIns="12429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Drug treatments</a:t>
          </a:r>
          <a:endParaRPr lang="en-US" sz="2000" kern="1200"/>
        </a:p>
      </dsp:txBody>
      <dsp:txXfrm>
        <a:off x="263707" y="3742365"/>
        <a:ext cx="3230769" cy="53275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BF215B-8970-4C80-96FB-1CE271675DA6}">
      <dsp:nvSpPr>
        <dsp:cNvPr id="0" name=""/>
        <dsp:cNvSpPr/>
      </dsp:nvSpPr>
      <dsp:spPr>
        <a:xfrm>
          <a:off x="0" y="375803"/>
          <a:ext cx="4697730" cy="23376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Many sufferers believe they have medical problems rather than psychological ones and so are often resistant to psychological treatment</a:t>
          </a:r>
          <a:endParaRPr lang="en-US" sz="2700" kern="1200"/>
        </a:p>
      </dsp:txBody>
      <dsp:txXfrm>
        <a:off x="114115" y="489918"/>
        <a:ext cx="4469500" cy="2109430"/>
      </dsp:txXfrm>
    </dsp:sp>
    <dsp:sp modelId="{4B1B8DC0-586D-4FD3-8938-122F6DF31BDF}">
      <dsp:nvSpPr>
        <dsp:cNvPr id="0" name=""/>
        <dsp:cNvSpPr/>
      </dsp:nvSpPr>
      <dsp:spPr>
        <a:xfrm>
          <a:off x="0" y="2791223"/>
          <a:ext cx="4697730" cy="23376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SSD are highly comorbid with other psychiatric disorders, making treatment complex</a:t>
          </a:r>
          <a:endParaRPr lang="en-US" sz="2700" kern="1200" dirty="0"/>
        </a:p>
      </dsp:txBody>
      <dsp:txXfrm>
        <a:off x="114115" y="2905338"/>
        <a:ext cx="4469500" cy="210943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98C096-C961-4A5F-844A-565141E46066}">
      <dsp:nvSpPr>
        <dsp:cNvPr id="0" name=""/>
        <dsp:cNvSpPr/>
      </dsp:nvSpPr>
      <dsp:spPr>
        <a:xfrm>
          <a:off x="0" y="156589"/>
          <a:ext cx="5669628" cy="14544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Some SSD are developed through processes of learning</a:t>
          </a:r>
          <a:endParaRPr lang="en-US" sz="2600" kern="1200" dirty="0"/>
        </a:p>
      </dsp:txBody>
      <dsp:txXfrm>
        <a:off x="71001" y="227590"/>
        <a:ext cx="5527626" cy="1312454"/>
      </dsp:txXfrm>
    </dsp:sp>
    <dsp:sp modelId="{342BF395-1FC9-42FC-AE6E-19E28DE31034}">
      <dsp:nvSpPr>
        <dsp:cNvPr id="0" name=""/>
        <dsp:cNvSpPr/>
      </dsp:nvSpPr>
      <dsp:spPr>
        <a:xfrm>
          <a:off x="0" y="1685925"/>
          <a:ext cx="5669628" cy="1454456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Learning principles address:</a:t>
          </a:r>
          <a:endParaRPr lang="en-US" sz="2600" kern="1200"/>
        </a:p>
      </dsp:txBody>
      <dsp:txXfrm>
        <a:off x="71001" y="1756926"/>
        <a:ext cx="5527626" cy="1312454"/>
      </dsp:txXfrm>
    </dsp:sp>
    <dsp:sp modelId="{20F5C496-2EF7-4C4D-8F26-67A85815A6BB}">
      <dsp:nvSpPr>
        <dsp:cNvPr id="0" name=""/>
        <dsp:cNvSpPr/>
      </dsp:nvSpPr>
      <dsp:spPr>
        <a:xfrm>
          <a:off x="0" y="3140381"/>
          <a:ext cx="5669628" cy="1533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011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The reinforcing function of attention given to individuals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Continuous checking for physical signs of illness or deformity, which are prominent in illness anxiety disorder and somatic symptom disorder</a:t>
          </a:r>
          <a:endParaRPr lang="en-US" sz="2000" kern="1200"/>
        </a:p>
      </dsp:txBody>
      <dsp:txXfrm>
        <a:off x="0" y="3140381"/>
        <a:ext cx="5669628" cy="1533870"/>
      </dsp:txXfrm>
    </dsp:sp>
    <dsp:sp modelId="{FDE297AD-3C51-4B5C-BE95-2A8583462BC4}">
      <dsp:nvSpPr>
        <dsp:cNvPr id="0" name=""/>
        <dsp:cNvSpPr/>
      </dsp:nvSpPr>
      <dsp:spPr>
        <a:xfrm>
          <a:off x="0" y="4674251"/>
          <a:ext cx="5669628" cy="1454456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Behavioural stress management (to reduce worrying and catastrophizing about symptoms)</a:t>
          </a:r>
          <a:endParaRPr lang="en-US" sz="2600" kern="1200"/>
        </a:p>
      </dsp:txBody>
      <dsp:txXfrm>
        <a:off x="71001" y="4745252"/>
        <a:ext cx="5527626" cy="131245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A9F1E2-438E-446C-9923-DAFC0A0EA89B}">
      <dsp:nvSpPr>
        <dsp:cNvPr id="0" name=""/>
        <dsp:cNvSpPr/>
      </dsp:nvSpPr>
      <dsp:spPr>
        <a:xfrm>
          <a:off x="0" y="284338"/>
          <a:ext cx="5669628" cy="1855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Psychodynamic approaches take the view that SSD result from the repression of anxiety and distressing memories</a:t>
          </a:r>
          <a:endParaRPr lang="en-US" sz="2600" kern="1200" dirty="0"/>
        </a:p>
      </dsp:txBody>
      <dsp:txXfrm>
        <a:off x="90584" y="374922"/>
        <a:ext cx="5488460" cy="1674452"/>
      </dsp:txXfrm>
    </dsp:sp>
    <dsp:sp modelId="{31A47290-C451-46D4-A7A5-838405C1FF78}">
      <dsp:nvSpPr>
        <dsp:cNvPr id="0" name=""/>
        <dsp:cNvSpPr/>
      </dsp:nvSpPr>
      <dsp:spPr>
        <a:xfrm>
          <a:off x="0" y="2214838"/>
          <a:ext cx="5669628" cy="185562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Psychodynamic therapy adopts procedures designed to bring these repressed memories into consciousness</a:t>
          </a:r>
          <a:endParaRPr lang="en-US" sz="2600" kern="1200"/>
        </a:p>
      </dsp:txBody>
      <dsp:txXfrm>
        <a:off x="90584" y="2305422"/>
        <a:ext cx="5488460" cy="1674452"/>
      </dsp:txXfrm>
    </dsp:sp>
    <dsp:sp modelId="{68EB1380-2E3E-44B4-BA1A-EC8857DE5764}">
      <dsp:nvSpPr>
        <dsp:cNvPr id="0" name=""/>
        <dsp:cNvSpPr/>
      </dsp:nvSpPr>
      <dsp:spPr>
        <a:xfrm>
          <a:off x="0" y="4145338"/>
          <a:ext cx="5669628" cy="18556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Meta-analyses have shown that psychodynamic therapy for somatoform disorders is more effective than no treatment (Leichsenring, 2005)</a:t>
          </a:r>
          <a:endParaRPr lang="en-US" sz="2600" kern="1200"/>
        </a:p>
      </dsp:txBody>
      <dsp:txXfrm>
        <a:off x="90584" y="4235922"/>
        <a:ext cx="5488460" cy="167445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66BC0D-04E8-4A15-A7C7-9B28CC0D5BD2}">
      <dsp:nvSpPr>
        <dsp:cNvPr id="0" name=""/>
        <dsp:cNvSpPr/>
      </dsp:nvSpPr>
      <dsp:spPr>
        <a:xfrm>
          <a:off x="0" y="156589"/>
          <a:ext cx="5669628" cy="14544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Some SSD are developed through processes of learning</a:t>
          </a:r>
          <a:endParaRPr lang="en-US" sz="2600" kern="1200" dirty="0"/>
        </a:p>
      </dsp:txBody>
      <dsp:txXfrm>
        <a:off x="71001" y="227590"/>
        <a:ext cx="5527626" cy="1312454"/>
      </dsp:txXfrm>
    </dsp:sp>
    <dsp:sp modelId="{9C90A87A-3146-4147-9F6E-78C9EEC771E5}">
      <dsp:nvSpPr>
        <dsp:cNvPr id="0" name=""/>
        <dsp:cNvSpPr/>
      </dsp:nvSpPr>
      <dsp:spPr>
        <a:xfrm>
          <a:off x="0" y="1685925"/>
          <a:ext cx="5669628" cy="1454456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Learning principles address:</a:t>
          </a:r>
          <a:endParaRPr lang="en-US" sz="2600" kern="1200"/>
        </a:p>
      </dsp:txBody>
      <dsp:txXfrm>
        <a:off x="71001" y="1756926"/>
        <a:ext cx="5527626" cy="1312454"/>
      </dsp:txXfrm>
    </dsp:sp>
    <dsp:sp modelId="{702CD44D-373F-4789-ADA0-6BBDCD670AE2}">
      <dsp:nvSpPr>
        <dsp:cNvPr id="0" name=""/>
        <dsp:cNvSpPr/>
      </dsp:nvSpPr>
      <dsp:spPr>
        <a:xfrm>
          <a:off x="0" y="3140381"/>
          <a:ext cx="5669628" cy="1533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011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The reinforcing function of attention given to individuals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Continuous checking for physical signs of illness or deformity, which are prominent in illness anxiety disorder and somatic symptom disorder</a:t>
          </a:r>
          <a:endParaRPr lang="en-US" sz="2000" kern="1200"/>
        </a:p>
      </dsp:txBody>
      <dsp:txXfrm>
        <a:off x="0" y="3140381"/>
        <a:ext cx="5669628" cy="1533870"/>
      </dsp:txXfrm>
    </dsp:sp>
    <dsp:sp modelId="{D91D2265-6F8C-4DC2-8B47-BB058354D34A}">
      <dsp:nvSpPr>
        <dsp:cNvPr id="0" name=""/>
        <dsp:cNvSpPr/>
      </dsp:nvSpPr>
      <dsp:spPr>
        <a:xfrm>
          <a:off x="0" y="4674251"/>
          <a:ext cx="5669628" cy="1454456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Behavioural stress management (to reduce worrying and catastrophizing about symptoms)</a:t>
          </a:r>
          <a:endParaRPr lang="en-US" sz="2600" kern="1200"/>
        </a:p>
      </dsp:txBody>
      <dsp:txXfrm>
        <a:off x="71001" y="4745252"/>
        <a:ext cx="5527626" cy="131245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A1E45-C19A-4334-BC56-9A0CF14C7DA7}">
      <dsp:nvSpPr>
        <dsp:cNvPr id="0" name=""/>
        <dsp:cNvSpPr/>
      </dsp:nvSpPr>
      <dsp:spPr>
        <a:xfrm>
          <a:off x="0" y="54388"/>
          <a:ext cx="5669628" cy="14987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Sufferers often develop reasoning biases, negative thought patterns, dysfunctional beliefs that maintain symptoms and can be treated with CBT</a:t>
          </a:r>
          <a:endParaRPr lang="en-US" sz="2100" kern="1200"/>
        </a:p>
      </dsp:txBody>
      <dsp:txXfrm>
        <a:off x="73164" y="127552"/>
        <a:ext cx="5523300" cy="1352442"/>
      </dsp:txXfrm>
    </dsp:sp>
    <dsp:sp modelId="{E890C3EF-0BEE-4335-988A-78C372EC38E4}">
      <dsp:nvSpPr>
        <dsp:cNvPr id="0" name=""/>
        <dsp:cNvSpPr/>
      </dsp:nvSpPr>
      <dsp:spPr>
        <a:xfrm>
          <a:off x="0" y="1613638"/>
          <a:ext cx="5669628" cy="149877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CBT is an important treatment for illness anxiety disorder</a:t>
          </a:r>
          <a:endParaRPr lang="en-US" sz="2100" kern="1200"/>
        </a:p>
      </dsp:txBody>
      <dsp:txXfrm>
        <a:off x="73164" y="1686802"/>
        <a:ext cx="5523300" cy="1352442"/>
      </dsp:txXfrm>
    </dsp:sp>
    <dsp:sp modelId="{E31417F6-38F8-4588-B1AB-BBC92FDA7FB5}">
      <dsp:nvSpPr>
        <dsp:cNvPr id="0" name=""/>
        <dsp:cNvSpPr/>
      </dsp:nvSpPr>
      <dsp:spPr>
        <a:xfrm>
          <a:off x="0" y="3172888"/>
          <a:ext cx="5669628" cy="149877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Randomised control trials (RCTs) indicate that CBT for somatic symptom disorders is significantly more effective at treating symptoms than normal medical care</a:t>
          </a:r>
          <a:endParaRPr lang="en-US" sz="2100" kern="1200"/>
        </a:p>
      </dsp:txBody>
      <dsp:txXfrm>
        <a:off x="73164" y="3246052"/>
        <a:ext cx="5523300" cy="1352442"/>
      </dsp:txXfrm>
    </dsp:sp>
    <dsp:sp modelId="{BCFAFF9C-0E84-4884-A954-DCD77256C464}">
      <dsp:nvSpPr>
        <dsp:cNvPr id="0" name=""/>
        <dsp:cNvSpPr/>
      </dsp:nvSpPr>
      <dsp:spPr>
        <a:xfrm>
          <a:off x="0" y="4732138"/>
          <a:ext cx="5669628" cy="149877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Initial results of studies using mindfulness-based cognitive therapy (MCBT) indicate the effects of mindfulness may be favourably comparable to those of CBT</a:t>
          </a:r>
          <a:endParaRPr lang="en-US" sz="2100" kern="1200"/>
        </a:p>
      </dsp:txBody>
      <dsp:txXfrm>
        <a:off x="73164" y="4805302"/>
        <a:ext cx="5523300" cy="135244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4BBE8-C4CB-4993-96A9-E43C9536C253}">
      <dsp:nvSpPr>
        <dsp:cNvPr id="0" name=""/>
        <dsp:cNvSpPr/>
      </dsp:nvSpPr>
      <dsp:spPr>
        <a:xfrm>
          <a:off x="1000" y="674149"/>
          <a:ext cx="3901842" cy="23411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Because SSD are often comorbid with anxiety and depression, anxiolytic and antidepressant drugs can be used to reduce symptoms</a:t>
          </a:r>
          <a:endParaRPr lang="en-US" sz="2500" kern="1200"/>
        </a:p>
      </dsp:txBody>
      <dsp:txXfrm>
        <a:off x="1000" y="674149"/>
        <a:ext cx="3901842" cy="2341105"/>
      </dsp:txXfrm>
    </dsp:sp>
    <dsp:sp modelId="{69EAEDEA-D0D8-44C8-B7D8-5BC3BE3C26DE}">
      <dsp:nvSpPr>
        <dsp:cNvPr id="0" name=""/>
        <dsp:cNvSpPr/>
      </dsp:nvSpPr>
      <dsp:spPr>
        <a:xfrm>
          <a:off x="4293027" y="674149"/>
          <a:ext cx="3901842" cy="2341105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 of SSRIs to treat comorbid depression does have a positive effect on somatoform symptoms (Hollander et al., 1999)</a:t>
          </a:r>
          <a:endParaRPr lang="en-US" sz="2500" kern="1200"/>
        </a:p>
      </dsp:txBody>
      <dsp:txXfrm>
        <a:off x="4293027" y="674149"/>
        <a:ext cx="3901842" cy="234110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985A8-DA0E-C34E-B884-0E06ECD3BB18}">
      <dsp:nvSpPr>
        <dsp:cNvPr id="0" name=""/>
        <dsp:cNvSpPr/>
      </dsp:nvSpPr>
      <dsp:spPr>
        <a:xfrm>
          <a:off x="0" y="2687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6A1F56-BB53-C042-AD74-0904B8602D65}">
      <dsp:nvSpPr>
        <dsp:cNvPr id="0" name=""/>
        <dsp:cNvSpPr/>
      </dsp:nvSpPr>
      <dsp:spPr>
        <a:xfrm>
          <a:off x="0" y="2687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SSD are all characterized by psychological problems manifesting as physical symptoms</a:t>
          </a:r>
          <a:endParaRPr lang="en-US" sz="2600" kern="1200"/>
        </a:p>
      </dsp:txBody>
      <dsp:txXfrm>
        <a:off x="0" y="2687"/>
        <a:ext cx="4697730" cy="1833104"/>
      </dsp:txXfrm>
    </dsp:sp>
    <dsp:sp modelId="{8BBF51AA-069D-CB41-897E-C6C2D30AA75C}">
      <dsp:nvSpPr>
        <dsp:cNvPr id="0" name=""/>
        <dsp:cNvSpPr/>
      </dsp:nvSpPr>
      <dsp:spPr>
        <a:xfrm>
          <a:off x="0" y="1835791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DC6CEC-8853-4A4C-82A2-2C6FBC655871}">
      <dsp:nvSpPr>
        <dsp:cNvPr id="0" name=""/>
        <dsp:cNvSpPr/>
      </dsp:nvSpPr>
      <dsp:spPr>
        <a:xfrm>
          <a:off x="0" y="1835791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Causes of SSD appear to be related to life stress, anxiety and a history of conflict or abuse</a:t>
          </a:r>
          <a:endParaRPr lang="en-US" sz="2600" kern="1200"/>
        </a:p>
      </dsp:txBody>
      <dsp:txXfrm>
        <a:off x="0" y="1835791"/>
        <a:ext cx="4697730" cy="1833104"/>
      </dsp:txXfrm>
    </dsp:sp>
    <dsp:sp modelId="{D8506BC7-F56D-0346-9FEF-03DABE1E2293}">
      <dsp:nvSpPr>
        <dsp:cNvPr id="0" name=""/>
        <dsp:cNvSpPr/>
      </dsp:nvSpPr>
      <dsp:spPr>
        <a:xfrm>
          <a:off x="0" y="3668896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9580F-1C53-824B-B801-FBF59CA8D913}">
      <dsp:nvSpPr>
        <dsp:cNvPr id="0" name=""/>
        <dsp:cNvSpPr/>
      </dsp:nvSpPr>
      <dsp:spPr>
        <a:xfrm>
          <a:off x="0" y="3668896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 many cases somatic symptoms are maintained by cognitive biases and dysfunctional beliefs which can be treated with CBT</a:t>
          </a:r>
          <a:endParaRPr lang="en-US" sz="2600" kern="1200"/>
        </a:p>
      </dsp:txBody>
      <dsp:txXfrm>
        <a:off x="0" y="3668896"/>
        <a:ext cx="4697730" cy="18331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F386D52-2142-E75A-3267-50163DFAD7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E81C23-E3BB-2987-0FD5-765CD54EB17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19E0B4-54CC-327E-FA66-4D46B3618CA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71D2AB-F99E-41BC-C82E-F56E520CE1D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92E425C0-92A1-43EB-91BF-F9967FB5F3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803694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E2871E33-AA1E-4890-E0B2-A7EDCD9F5EA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363" cy="5117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Calibri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D61BD57-482D-DD87-0BA0-BB3A1462006B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021294" y="0"/>
            <a:ext cx="3076363" cy="5117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Calibri" pitchFamily="34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64D89804-819B-356F-0A09-BA4D5D99D7D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D1281EF6-B31C-BC40-75FC-03C9A1ADF96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930" y="4861441"/>
            <a:ext cx="5679440" cy="4605576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025C91AE-BC15-C8C1-8218-433A174E3F5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106"/>
            <a:ext cx="3076363" cy="5117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Calibri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FF231222-B5BC-0227-6B77-0E235C9AF1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294" y="9721106"/>
            <a:ext cx="3076363" cy="5117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71413D45-F6F3-49B5-B599-4C57184D2B0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2">
            <a:extLst>
              <a:ext uri="{FF2B5EF4-FFF2-40B4-BE49-F238E27FC236}">
                <a16:creationId xmlns:a16="http://schemas.microsoft.com/office/drawing/2014/main" id="{73915B84-C4F0-9C6D-E157-BEFE1518EB2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4" name="Rectangle 3">
            <a:extLst>
              <a:ext uri="{FF2B5EF4-FFF2-40B4-BE49-F238E27FC236}">
                <a16:creationId xmlns:a16="http://schemas.microsoft.com/office/drawing/2014/main" id="{1C244C17-C00D-C660-024A-861850CE6E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C3692D-A2A1-1939-5633-2D3AFAFF1ACC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63A58E-6DC7-82A8-2EE4-A2D4377AF6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2">
            <a:extLst>
              <a:ext uri="{FF2B5EF4-FFF2-40B4-BE49-F238E27FC236}">
                <a16:creationId xmlns:a16="http://schemas.microsoft.com/office/drawing/2014/main" id="{C47C82CA-7637-4385-0DEA-FAB7DA01FD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2" name="Rectangle 3">
            <a:extLst>
              <a:ext uri="{FF2B5EF4-FFF2-40B4-BE49-F238E27FC236}">
                <a16:creationId xmlns:a16="http://schemas.microsoft.com/office/drawing/2014/main" id="{5D448CB5-095F-D924-2943-EDE9A607AA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AB1E64-FE5D-39D4-B777-9B30663768FC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9C575E0-296C-AC8F-7633-8E9813CD7D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>
            <a:extLst>
              <a:ext uri="{FF2B5EF4-FFF2-40B4-BE49-F238E27FC236}">
                <a16:creationId xmlns:a16="http://schemas.microsoft.com/office/drawing/2014/main" id="{BEBF0CA4-022C-E392-5E1C-675B69C06B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0" name="Rectangle 3">
            <a:extLst>
              <a:ext uri="{FF2B5EF4-FFF2-40B4-BE49-F238E27FC236}">
                <a16:creationId xmlns:a16="http://schemas.microsoft.com/office/drawing/2014/main" id="{B093FCCB-3779-4204-99FE-2BB2E52FD8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D8E086-15AE-66E1-A616-6DCC54E0572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68FA425-ACB8-86B9-5E41-92A08A8A97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>
            <a:extLst>
              <a:ext uri="{FF2B5EF4-FFF2-40B4-BE49-F238E27FC236}">
                <a16:creationId xmlns:a16="http://schemas.microsoft.com/office/drawing/2014/main" id="{8C757907-03DE-252D-C995-42B14BA6674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4" name="Rectangle 3">
            <a:extLst>
              <a:ext uri="{FF2B5EF4-FFF2-40B4-BE49-F238E27FC236}">
                <a16:creationId xmlns:a16="http://schemas.microsoft.com/office/drawing/2014/main" id="{11B17D72-4773-D9FD-F9B6-A43F3ED332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0559CC-17DD-EEE2-C0FE-0C5A8B0B094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A2D39E-4EB2-C082-BB3D-EE510D183E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867D3393-1BC2-0DB3-1FD0-5CB2D4F3CC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EB144DEB-8D64-ED74-00A1-E0314B11CA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9245B8-27E2-A1AD-2D26-2A5AD3FD6B3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B573BCC-1CCC-C951-86F7-285172E10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>
            <a:extLst>
              <a:ext uri="{FF2B5EF4-FFF2-40B4-BE49-F238E27FC236}">
                <a16:creationId xmlns:a16="http://schemas.microsoft.com/office/drawing/2014/main" id="{EB7B638B-F5B6-953C-E67A-5C59BBB251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Rectangle 3">
            <a:extLst>
              <a:ext uri="{FF2B5EF4-FFF2-40B4-BE49-F238E27FC236}">
                <a16:creationId xmlns:a16="http://schemas.microsoft.com/office/drawing/2014/main" id="{07C8094B-84F7-8F83-F6EE-A8D3024834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8B7163-4BAD-ACA9-6B17-A6C20B51BD9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27F3A7-7C79-96E9-CC33-3A650CABFC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>
            <a:extLst>
              <a:ext uri="{FF2B5EF4-FFF2-40B4-BE49-F238E27FC236}">
                <a16:creationId xmlns:a16="http://schemas.microsoft.com/office/drawing/2014/main" id="{FC903FEC-BC7A-7558-106A-1EF1FFE161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0" name="Rectangle 3">
            <a:extLst>
              <a:ext uri="{FF2B5EF4-FFF2-40B4-BE49-F238E27FC236}">
                <a16:creationId xmlns:a16="http://schemas.microsoft.com/office/drawing/2014/main" id="{741F57F2-D6D4-900C-BAB6-CCAB55D61B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err="1"/>
              <a:t>Etiologies</a:t>
            </a:r>
            <a:endParaRPr lang="en-GB" altLang="en-US" dirty="0"/>
          </a:p>
          <a:p>
            <a:pPr eaLnBrk="1" hangingPunct="1"/>
            <a:r>
              <a:rPr lang="en-GB" altLang="en-US" dirty="0" err="1"/>
              <a:t>Defense</a:t>
            </a:r>
            <a:r>
              <a:rPr lang="en-GB" altLang="en-US" dirty="0"/>
              <a:t> mechanisms</a:t>
            </a:r>
          </a:p>
          <a:p>
            <a:pPr eaLnBrk="1" hangingPunct="1"/>
            <a:r>
              <a:rPr lang="en-GB" altLang="en-US" dirty="0"/>
              <a:t>Strict psychoanalytic interpretations of symptoms rest on the hypothesis that the symptoms substitute for repressed instinctual impulses.</a:t>
            </a:r>
          </a:p>
          <a:p>
            <a:pPr eaLnBrk="1" hangingPunct="1"/>
            <a:r>
              <a:rPr lang="en-GB" altLang="en-US" dirty="0"/>
              <a:t>Individuals use bodily metaphors as an expression of emotional distress.</a:t>
            </a:r>
          </a:p>
          <a:p>
            <a:pPr eaLnBrk="1" hangingPunct="1"/>
            <a:r>
              <a:rPr lang="en-GB" altLang="en-US" dirty="0"/>
              <a:t>Genetic &amp; family studies</a:t>
            </a:r>
          </a:p>
          <a:p>
            <a:pPr eaLnBrk="1" hangingPunct="1"/>
            <a:r>
              <a:rPr lang="en-GB" altLang="en-US" dirty="0"/>
              <a:t>Somatization disorder tends to run in families and occurs in 10-20% of first-degree females of probands of patients with somatization disorder.</a:t>
            </a:r>
          </a:p>
          <a:p>
            <a:pPr eaLnBrk="1" hangingPunct="1"/>
            <a:r>
              <a:rPr lang="en-GB" altLang="en-US" dirty="0"/>
              <a:t>Family and twin studies have linked somatization disorder to antisocial personality disorder.  Suggesting that somatization disorder and antisocial personality may have a common </a:t>
            </a:r>
            <a:r>
              <a:rPr lang="en-GB" altLang="en-US" dirty="0" err="1"/>
              <a:t>etiology</a:t>
            </a:r>
            <a:r>
              <a:rPr lang="en-GB" altLang="en-US" dirty="0"/>
              <a:t>.</a:t>
            </a:r>
          </a:p>
          <a:p>
            <a:pPr eaLnBrk="1" hangingPunct="1"/>
            <a:r>
              <a:rPr lang="en-GB" altLang="en-US" dirty="0" err="1"/>
              <a:t>Behavioral</a:t>
            </a:r>
            <a:endParaRPr lang="en-GB" altLang="en-US" dirty="0"/>
          </a:p>
          <a:p>
            <a:pPr eaLnBrk="1" hangingPunct="1"/>
            <a:r>
              <a:rPr lang="en-GB" altLang="en-US" dirty="0"/>
              <a:t>A </a:t>
            </a:r>
            <a:r>
              <a:rPr lang="en-GB" altLang="en-US" dirty="0" err="1"/>
              <a:t>behavioral</a:t>
            </a:r>
            <a:r>
              <a:rPr lang="en-GB" altLang="en-US" dirty="0"/>
              <a:t> perspective emphasizes that parental teaching, parental example, and ethical mores may teach some children to </a:t>
            </a:r>
            <a:r>
              <a:rPr lang="en-GB" altLang="en-US" dirty="0" err="1"/>
              <a:t>somatize</a:t>
            </a:r>
            <a:r>
              <a:rPr lang="en-GB" altLang="en-US" dirty="0"/>
              <a:t> more than others.</a:t>
            </a:r>
          </a:p>
          <a:p>
            <a:pPr eaLnBrk="1" hangingPunct="1"/>
            <a:r>
              <a:rPr lang="en-GB" altLang="en-US" dirty="0"/>
              <a:t>A high percentage of patients with somatization disorder had parents who were physically ill.</a:t>
            </a:r>
          </a:p>
          <a:p>
            <a:pPr eaLnBrk="1" hangingPunct="1"/>
            <a:r>
              <a:rPr lang="en-GB" altLang="en-US" dirty="0"/>
              <a:t>Biological</a:t>
            </a:r>
          </a:p>
          <a:p>
            <a:pPr eaLnBrk="1" hangingPunct="1"/>
            <a:r>
              <a:rPr lang="en-GB" altLang="en-US" dirty="0"/>
              <a:t>Some preliminary studies indicate that cytokines contribute to some of the nonspecific symptoms of disease, such as anorexia, fatigue, and depression.</a:t>
            </a:r>
          </a:p>
          <a:p>
            <a:pPr eaLnBrk="1" hangingPunct="1"/>
            <a:r>
              <a:rPr lang="en-GB" altLang="en-US" dirty="0"/>
              <a:t>The hypothesis that abnormal regulation of the cytokine system may result in some of the symptoms seen in somatoform disorder is under investigation.</a:t>
            </a:r>
          </a:p>
          <a:p>
            <a:pPr eaLnBrk="1" hangingPunct="1"/>
            <a:r>
              <a:rPr lang="en-GB" altLang="en-US" dirty="0"/>
              <a:t>Early life experiences</a:t>
            </a:r>
          </a:p>
          <a:p>
            <a:pPr eaLnBrk="1" hangingPunct="1"/>
            <a:r>
              <a:rPr lang="en-GB" altLang="en-US" dirty="0"/>
              <a:t>Some patients with somatization disorder come from unstable homes and have been physical abused.</a:t>
            </a:r>
          </a:p>
          <a:p>
            <a:pPr eaLnBrk="1" hangingPunct="1"/>
            <a:r>
              <a:rPr lang="en-GB" altLang="en-US" dirty="0"/>
              <a:t>Personality</a:t>
            </a:r>
          </a:p>
          <a:p>
            <a:pPr eaLnBrk="1" hangingPunct="1"/>
            <a:r>
              <a:rPr lang="en-GB" altLang="en-US"/>
              <a:t>Alexithymia may be associated with somatization disorder.</a:t>
            </a:r>
          </a:p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36CD0E-D5B7-8EAA-5D3A-35A3D6C92A3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810983-516A-5711-53D7-97BDD0BB87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>
            <a:extLst>
              <a:ext uri="{FF2B5EF4-FFF2-40B4-BE49-F238E27FC236}">
                <a16:creationId xmlns:a16="http://schemas.microsoft.com/office/drawing/2014/main" id="{7587B2CF-D8AD-CE4D-F1BD-633B4D6511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8" name="Rectangle 3">
            <a:extLst>
              <a:ext uri="{FF2B5EF4-FFF2-40B4-BE49-F238E27FC236}">
                <a16:creationId xmlns:a16="http://schemas.microsoft.com/office/drawing/2014/main" id="{297FB58D-760B-3063-9D87-7719297DFA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B7C9BD-F953-F17E-5726-07D704A53F0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901A92-C28E-22EC-CB3A-4AB7BE27E2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5B2BFB59-70E3-9C76-9461-5799F0584B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6" name="Rectangle 3">
            <a:extLst>
              <a:ext uri="{FF2B5EF4-FFF2-40B4-BE49-F238E27FC236}">
                <a16:creationId xmlns:a16="http://schemas.microsoft.com/office/drawing/2014/main" id="{D841BCA8-9F5D-D54C-8BA0-12C0386C0F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7F8670-E5E1-0E1F-5160-388294B12BE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1D262D-5145-2B3D-0EA7-A7041513F5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>
            <a:extLst>
              <a:ext uri="{FF2B5EF4-FFF2-40B4-BE49-F238E27FC236}">
                <a16:creationId xmlns:a16="http://schemas.microsoft.com/office/drawing/2014/main" id="{919D930A-501E-5933-78FE-8EA5C4773E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E070D1ED-C256-D603-90F4-8F8FC4C9AE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760887-E7E6-EC4D-0EB2-660DDE0BDB70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57E4EAA-7A42-5BD9-C3F0-52A41E55B2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>
            <a:extLst>
              <a:ext uri="{FF2B5EF4-FFF2-40B4-BE49-F238E27FC236}">
                <a16:creationId xmlns:a16="http://schemas.microsoft.com/office/drawing/2014/main" id="{0CADED11-FA73-DD53-61FE-392B222450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2" name="Rectangle 3">
            <a:extLst>
              <a:ext uri="{FF2B5EF4-FFF2-40B4-BE49-F238E27FC236}">
                <a16:creationId xmlns:a16="http://schemas.microsoft.com/office/drawing/2014/main" id="{0D11FB17-1E38-E657-01A6-80755C89A8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5CCDC3-B462-479A-9A6E-A2B3C1E767E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DBFB93-C059-39F9-78A4-6D6082167E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>
            <a:extLst>
              <a:ext uri="{FF2B5EF4-FFF2-40B4-BE49-F238E27FC236}">
                <a16:creationId xmlns:a16="http://schemas.microsoft.com/office/drawing/2014/main" id="{EFBB0D16-3E86-5026-8437-F6765A0F07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0" name="Rectangle 3">
            <a:extLst>
              <a:ext uri="{FF2B5EF4-FFF2-40B4-BE49-F238E27FC236}">
                <a16:creationId xmlns:a16="http://schemas.microsoft.com/office/drawing/2014/main" id="{F9FF1268-4A11-C233-2050-25B939BE84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98466A-81CC-6D14-3181-AB197A33827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E562DF1-C8C2-728A-B2CA-E7EB2F3A8F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>
            <a:extLst>
              <a:ext uri="{FF2B5EF4-FFF2-40B4-BE49-F238E27FC236}">
                <a16:creationId xmlns:a16="http://schemas.microsoft.com/office/drawing/2014/main" id="{8A392F28-0B27-E3C4-2601-207CB22813C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8" name="Rectangle 3">
            <a:extLst>
              <a:ext uri="{FF2B5EF4-FFF2-40B4-BE49-F238E27FC236}">
                <a16:creationId xmlns:a16="http://schemas.microsoft.com/office/drawing/2014/main" id="{EA6E1E73-EC28-2C1A-44A9-D36D121DE0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0A82E1-0295-7028-5306-49EDE7C07E67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A34DE0-1086-41CE-5BE8-22EC682A9E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899A770C-23CE-F2E3-B480-86A92907C8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6" name="Rectangle 3">
            <a:extLst>
              <a:ext uri="{FF2B5EF4-FFF2-40B4-BE49-F238E27FC236}">
                <a16:creationId xmlns:a16="http://schemas.microsoft.com/office/drawing/2014/main" id="{F3A7DED1-AE3C-23ED-93C3-7F40F3342A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3A5B89-3998-B507-5887-C59A0CE1E6B7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6A9DA7-915A-BE2B-46E6-A06CEDE1F4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>
            <a:extLst>
              <a:ext uri="{FF2B5EF4-FFF2-40B4-BE49-F238E27FC236}">
                <a16:creationId xmlns:a16="http://schemas.microsoft.com/office/drawing/2014/main" id="{E8CEC81A-A720-D34A-67CE-950E116AB1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4" name="Rectangle 3">
            <a:extLst>
              <a:ext uri="{FF2B5EF4-FFF2-40B4-BE49-F238E27FC236}">
                <a16:creationId xmlns:a16="http://schemas.microsoft.com/office/drawing/2014/main" id="{EFDD3B59-3FBC-B086-63D9-435DD114AE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6E49CB-4590-7EA7-CD19-410AADACEFC2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6E7CD9-5E82-6E46-2FAD-E4972E1FA0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>
            <a:extLst>
              <a:ext uri="{FF2B5EF4-FFF2-40B4-BE49-F238E27FC236}">
                <a16:creationId xmlns:a16="http://schemas.microsoft.com/office/drawing/2014/main" id="{B7830C7F-1BD6-6F54-E9C5-F92DF961314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0" name="Rectangle 3">
            <a:extLst>
              <a:ext uri="{FF2B5EF4-FFF2-40B4-BE49-F238E27FC236}">
                <a16:creationId xmlns:a16="http://schemas.microsoft.com/office/drawing/2014/main" id="{DC2E26E1-EC0D-49B4-7CB7-10096C5B71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B49AA6-5C22-267D-CD00-1E38B243783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2F7D48-994C-127A-08EC-D6F8346B84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2">
            <a:extLst>
              <a:ext uri="{FF2B5EF4-FFF2-40B4-BE49-F238E27FC236}">
                <a16:creationId xmlns:a16="http://schemas.microsoft.com/office/drawing/2014/main" id="{775637C5-539B-6437-484B-F4DA61A878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8" name="Rectangle 3">
            <a:extLst>
              <a:ext uri="{FF2B5EF4-FFF2-40B4-BE49-F238E27FC236}">
                <a16:creationId xmlns:a16="http://schemas.microsoft.com/office/drawing/2014/main" id="{42155BE7-8742-8AD9-2286-234330BD5E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BCBE81-BB59-C871-9239-AD7CA0472CD0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14A63E-2C64-FB19-D924-EA1F13EDAD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>
            <a:extLst>
              <a:ext uri="{FF2B5EF4-FFF2-40B4-BE49-F238E27FC236}">
                <a16:creationId xmlns:a16="http://schemas.microsoft.com/office/drawing/2014/main" id="{DF1A5BBE-5F2C-B31A-FF60-66C96A13AB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6" name="Rectangle 3">
            <a:extLst>
              <a:ext uri="{FF2B5EF4-FFF2-40B4-BE49-F238E27FC236}">
                <a16:creationId xmlns:a16="http://schemas.microsoft.com/office/drawing/2014/main" id="{03EB9A03-F308-9C8B-9C45-9F0DDA047D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DE8082-5614-D0BD-495A-4CC2D333A2C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4FCE78A-84B9-1A72-4C96-7E56D3B228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2">
            <a:extLst>
              <a:ext uri="{FF2B5EF4-FFF2-40B4-BE49-F238E27FC236}">
                <a16:creationId xmlns:a16="http://schemas.microsoft.com/office/drawing/2014/main" id="{C0FD731A-E78A-4DAB-3F92-B5F466DB28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4" name="Rectangle 3">
            <a:extLst>
              <a:ext uri="{FF2B5EF4-FFF2-40B4-BE49-F238E27FC236}">
                <a16:creationId xmlns:a16="http://schemas.microsoft.com/office/drawing/2014/main" id="{C1D8FF1C-D596-E2AE-A987-74EC983F0C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5F5D2D-405D-42E9-E3B1-4F450C788687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DBCF78-49BE-496C-DB4D-AFFA1E84D2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2">
            <a:extLst>
              <a:ext uri="{FF2B5EF4-FFF2-40B4-BE49-F238E27FC236}">
                <a16:creationId xmlns:a16="http://schemas.microsoft.com/office/drawing/2014/main" id="{E55F515C-F31E-F116-536B-45CD81CA87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2" name="Rectangle 3">
            <a:extLst>
              <a:ext uri="{FF2B5EF4-FFF2-40B4-BE49-F238E27FC236}">
                <a16:creationId xmlns:a16="http://schemas.microsoft.com/office/drawing/2014/main" id="{CC09B9FA-D90C-DDCB-33C6-BC32D15992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021810-46DB-C96B-B626-788FDE73730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B8B73D-63C9-D923-6DEF-F5D5A1D59B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>
            <a:extLst>
              <a:ext uri="{FF2B5EF4-FFF2-40B4-BE49-F238E27FC236}">
                <a16:creationId xmlns:a16="http://schemas.microsoft.com/office/drawing/2014/main" id="{0D3025A8-29E3-DE59-7222-3709AE0BBA0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0" name="Rectangle 3">
            <a:extLst>
              <a:ext uri="{FF2B5EF4-FFF2-40B4-BE49-F238E27FC236}">
                <a16:creationId xmlns:a16="http://schemas.microsoft.com/office/drawing/2014/main" id="{EACE4687-2050-9266-AC93-A10603939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E9EA13-37DC-90FE-33B0-26EC42A0C4E8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8DDBC2-9EE9-7536-1FD6-DD1ED1F246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2">
            <a:extLst>
              <a:ext uri="{FF2B5EF4-FFF2-40B4-BE49-F238E27FC236}">
                <a16:creationId xmlns:a16="http://schemas.microsoft.com/office/drawing/2014/main" id="{302D5057-B320-5E6B-5E72-1EB521A5F6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8" name="Rectangle 3">
            <a:extLst>
              <a:ext uri="{FF2B5EF4-FFF2-40B4-BE49-F238E27FC236}">
                <a16:creationId xmlns:a16="http://schemas.microsoft.com/office/drawing/2014/main" id="{75D19ACF-6F13-025D-B566-54A31D69F4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C8B986-9A01-7654-2440-CA80FA43A60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92B0BE-28FB-0E16-24AE-97BBB441CE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2">
            <a:extLst>
              <a:ext uri="{FF2B5EF4-FFF2-40B4-BE49-F238E27FC236}">
                <a16:creationId xmlns:a16="http://schemas.microsoft.com/office/drawing/2014/main" id="{B13EDD8A-ED45-C860-853C-33C015D9E04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6" name="Rectangle 3">
            <a:extLst>
              <a:ext uri="{FF2B5EF4-FFF2-40B4-BE49-F238E27FC236}">
                <a16:creationId xmlns:a16="http://schemas.microsoft.com/office/drawing/2014/main" id="{C7766C4B-5A5A-B33B-71AD-ABFF6098D2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39B547-EFEC-472B-F42D-A7CD7240916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A59F428-14B4-8C88-43E7-DC72B7F7CE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413D45-F6F3-49B5-B599-4C57184D2B09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08C29-A1DD-7A51-56CF-2A9AD4E28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DA82B-6638-43AD-B976-A416077F6EC7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F2273-B056-F96B-3C67-99BAE65C5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378E0C-AC6A-9E03-B27E-58847147D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A0AD1-EE1D-48D2-9DFE-8952CCEDDE7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35783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A3505-8623-C79E-5534-E20B76CFB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982BB-93E0-4BA2-B91F-42F8D38BD025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70F63-9A11-6BB5-DA06-4A9D0FB18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FB6B71-9F2B-A739-C234-21578A3DC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2BE16-EB31-4B68-90B4-E937E90A79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1308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8ACE1-3474-71D4-5944-A2BD56127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8FDD1-996D-45DF-A367-4C6F0A92BD6D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AA7C5-17B5-D544-A732-E7CEE71FB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747EC-2ACC-973A-742C-0A84A6951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42125-D2A8-4F32-9E5A-957C89E252B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8694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D7CE9F-1076-2187-51A3-3A4029277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B7360-95B2-43BA-9881-9057F4D918E7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9D88DF9-21CA-ECC8-ECD0-72D99220B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88B4321-198E-5F88-9CE3-47DA31D81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894C9-7448-4F20-B748-00ECE4E5D87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64638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7030B72-62F5-0394-C176-B81646C7B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9C41F-B6B6-4C1E-A002-7E85B4FB1C56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AAFE5D5-DA53-C984-ADF8-DE1A706BC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3F14F1F-6FFF-7FB0-E7DD-8A6311552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13E49-C546-495D-A37E-025518E04A5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6478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7CD9657-AA13-69E1-0D09-92986A266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598C2-2A03-42A0-806F-F4EDE0A3E55C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51BCED2-BB80-863D-79FD-B18AA2E92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1FE3256-FF7A-B7E9-72A6-54CAD4AFA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44247-6B8E-4A12-B08B-8D9E7604A7E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6193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4870DA2-B1D4-7035-A0DA-AF9D7482D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FEBDF-A4EB-47AD-A4C6-18CD7E86B910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8FCC4A3-778B-F07C-706E-62AEBA634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0F46D994-B3F2-B844-C0FF-B015D833E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CC87F-4FF5-4B43-9B5F-3EB3EDDF15F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1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AC3B0D-455F-CF19-1150-037AF0DBD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173B3-D8BE-4E89-AA20-DD28353DC46E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6820FAE-D218-BB19-DE97-7A7E89C4C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36B67AF-8F2A-28AC-1B5E-031026BE6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37753-E976-4B7B-B41B-AAC0534B5F0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4157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69DEA13-02EA-702E-5A8D-E7786DB13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080F3-CEEF-4ED2-BFFE-AE6E1F8739F9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C37478E-B197-9F48-1288-9FDE2B019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BDF08DC-7803-1740-9253-DA8209A05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E9F00-395F-4C9E-B31F-3F8456F8B66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0574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8DF66-6775-4C0B-AFE0-E054C8960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BFF44-F7FB-49EE-8DE0-8A3539078E12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58CC6-587F-D8B1-4CE0-A5914789D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7941D-7B63-3259-B976-7404B2948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6A603-D4DA-4DE7-843E-64E439EDBCF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2311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EAF07-B7F6-941E-96F9-345993DC2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452D1-471A-43D5-AFB4-CEAE144ED1F4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BE7BF-0D44-0AA9-36D0-925C88E4D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56B12-4971-7160-C216-800D5EFE5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FAFEFD-F765-4D00-85F0-182AC6989BF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6452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Placeholder 1">
            <a:extLst>
              <a:ext uri="{FF2B5EF4-FFF2-40B4-BE49-F238E27FC236}">
                <a16:creationId xmlns:a16="http://schemas.microsoft.com/office/drawing/2014/main" id="{DEB40796-2909-1AC5-9F4E-4A3F7575FE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396DFF-83DD-4736-4B21-7A2766548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B4EF7-C886-C29D-E8A6-5E565BE8B6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667D7CA-5795-419E-B6D6-A6C63AE91340}" type="datetime1">
              <a:rPr lang="en-US" altLang="en-US" smtClean="0"/>
              <a:t>11/4/22</a:t>
            </a:fld>
            <a:endParaRPr lang="en-U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1ABF0-22AC-6810-E407-EFA9353C80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 altLang="en-US"/>
              <a:t>www.wiley-psychopathology.com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D8E5D-D6F2-44B1-FBEB-35838B3431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FDAFCC1-54AC-444E-B293-0DC4A383864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hf sldNum="0" hdr="0" ftr="0" dt="0"/>
  <p:txStyles>
    <p:titleStyle>
      <a:lvl1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2pPr>
      <a:lvl3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3pPr>
      <a:lvl4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4pPr>
      <a:lvl5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171450" indent="-171450" algn="l" defTabSz="685800" rtl="0" fontAlgn="base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1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6.xml"/><Relationship Id="rId9" Type="http://schemas.microsoft.com/office/2007/relationships/diagramDrawing" Target="../diagrams/drawing8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7.xml"/><Relationship Id="rId9" Type="http://schemas.microsoft.com/office/2007/relationships/diagramDrawing" Target="../diagrams/drawing9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8.xml"/><Relationship Id="rId9" Type="http://schemas.microsoft.com/office/2007/relationships/diagramDrawing" Target="../diagrams/drawing1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9.xml"/><Relationship Id="rId9" Type="http://schemas.microsoft.com/office/2007/relationships/diagramDrawing" Target="../diagrams/drawing1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0.xml"/><Relationship Id="rId9" Type="http://schemas.microsoft.com/office/2007/relationships/diagramDrawing" Target="../diagrams/drawing1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1.xml"/><Relationship Id="rId9" Type="http://schemas.microsoft.com/office/2007/relationships/diagramDrawing" Target="../diagrams/drawing13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4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2.xml"/><Relationship Id="rId9" Type="http://schemas.microsoft.com/office/2007/relationships/diagramDrawing" Target="../diagrams/drawing14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5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3.xml"/><Relationship Id="rId9" Type="http://schemas.microsoft.com/office/2007/relationships/diagramDrawing" Target="../diagrams/drawing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399" name="Rectangle 59398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401" name="Freeform: Shape 59400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72088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9393" name="Title 5">
            <a:extLst>
              <a:ext uri="{FF2B5EF4-FFF2-40B4-BE49-F238E27FC236}">
                <a16:creationId xmlns:a16="http://schemas.microsoft.com/office/drawing/2014/main" id="{A4C104A1-8C7B-B31F-B345-5E56F5E72CC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82601" y="643467"/>
            <a:ext cx="3465438" cy="4567137"/>
          </a:xfrm>
        </p:spPr>
        <p:txBody>
          <a:bodyPr>
            <a:normAutofit/>
          </a:bodyPr>
          <a:lstStyle/>
          <a:p>
            <a:pPr algn="l"/>
            <a:r>
              <a:rPr lang="en-US" altLang="en-US" sz="3800"/>
              <a:t>Somatic Symptom Disorders</a:t>
            </a:r>
            <a:endParaRPr lang="en-US" altLang="en-US" sz="3800" dirty="0"/>
          </a:p>
        </p:txBody>
      </p:sp>
      <p:sp>
        <p:nvSpPr>
          <p:cNvPr id="59394" name="Subtitle 6">
            <a:extLst>
              <a:ext uri="{FF2B5EF4-FFF2-40B4-BE49-F238E27FC236}">
                <a16:creationId xmlns:a16="http://schemas.microsoft.com/office/drawing/2014/main" id="{C69D8202-EBC8-97AC-16CF-CC35F0BC7F2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82600" y="5277684"/>
            <a:ext cx="3465438" cy="775494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pPr algn="l"/>
            <a:endParaRPr lang="en-US" altLang="en-US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73C327E-51BE-3D9D-38C7-3FEB21AFF9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689" y="2071417"/>
            <a:ext cx="3706710" cy="2715165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F94446E-5A4E-81BC-1FB8-6B9DDE6B4B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723"/>
    </mc:Choice>
    <mc:Fallback>
      <p:transition spd="slow" advTm="507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" name="Rectangle 2">
            <a:extLst>
              <a:ext uri="{FF2B5EF4-FFF2-40B4-BE49-F238E27FC236}">
                <a16:creationId xmlns:a16="http://schemas.microsoft.com/office/drawing/2014/main" id="{52F6C120-7000-581D-9588-38D56E03CB76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pPr algn="ctr"/>
            <a:r>
              <a:rPr lang="en-GB" altLang="en-US" sz="3500" dirty="0"/>
              <a:t>Characteristics of SSD</a:t>
            </a:r>
            <a:endParaRPr lang="en-US" altLang="en-US" sz="3500" dirty="0"/>
          </a:p>
        </p:txBody>
      </p:sp>
      <p:graphicFrame>
        <p:nvGraphicFramePr>
          <p:cNvPr id="2054" name="Rectangle 3">
            <a:extLst>
              <a:ext uri="{FF2B5EF4-FFF2-40B4-BE49-F238E27FC236}">
                <a16:creationId xmlns:a16="http://schemas.microsoft.com/office/drawing/2014/main" id="{25BA4E0D-6ABD-872F-8FDD-1C83F3588F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9028729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6F02612-1DD7-84C9-BDF9-6B539D4E06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665"/>
    </mc:Choice>
    <mc:Fallback>
      <p:transition spd="slow" advTm="201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2" name="Rectangle 411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" name="Rectangle 2">
            <a:extLst>
              <a:ext uri="{FF2B5EF4-FFF2-40B4-BE49-F238E27FC236}">
                <a16:creationId xmlns:a16="http://schemas.microsoft.com/office/drawing/2014/main" id="{C889DF62-FB31-BDA6-D2D6-CC8A40D708BB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altLang="en-US" sz="2900"/>
              <a:t>The diagnosis &amp; characteristics of somatic symptom disorders</a:t>
            </a:r>
            <a:endParaRPr lang="en-US" altLang="en-US" sz="2900"/>
          </a:p>
        </p:txBody>
      </p:sp>
      <p:sp>
        <p:nvSpPr>
          <p:cNvPr id="4123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102" name="Rectangle 3">
            <a:extLst>
              <a:ext uri="{FF2B5EF4-FFF2-40B4-BE49-F238E27FC236}">
                <a16:creationId xmlns:a16="http://schemas.microsoft.com/office/drawing/2014/main" id="{4267B47C-23D7-9D60-9402-24D576AA32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259351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B2CE44F-116A-7DB7-6357-C1BAB59B26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85"/>
    </mc:Choice>
    <mc:Fallback>
      <p:transition spd="slow" advTm="288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>
            <a:extLst>
              <a:ext uri="{FF2B5EF4-FFF2-40B4-BE49-F238E27FC236}">
                <a16:creationId xmlns:a16="http://schemas.microsoft.com/office/drawing/2014/main" id="{590C63FE-18A8-F46C-5D87-948D65BA8E3E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28650" y="365125"/>
            <a:ext cx="7886700" cy="755014"/>
          </a:xfrm>
        </p:spPr>
        <p:txBody>
          <a:bodyPr/>
          <a:lstStyle/>
          <a:p>
            <a:r>
              <a:rPr lang="en-GB" altLang="en-US" sz="3200" dirty="0"/>
              <a:t>DSM-5 criteria for somatic symptom disorder</a:t>
            </a:r>
            <a:endParaRPr lang="en-US" altLang="en-US" sz="3200" dirty="0"/>
          </a:p>
        </p:txBody>
      </p:sp>
      <p:sp>
        <p:nvSpPr>
          <p:cNvPr id="6149" name="Rectangle 4">
            <a:extLst>
              <a:ext uri="{FF2B5EF4-FFF2-40B4-BE49-F238E27FC236}">
                <a16:creationId xmlns:a16="http://schemas.microsoft.com/office/drawing/2014/main" id="{8448EE06-8ECE-3740-2FE7-ABD4AD11DD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183" y="997719"/>
            <a:ext cx="836248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dirty="0">
                <a:latin typeface="Liberation Sans"/>
                <a:cs typeface="Times New Roman"/>
              </a:rPr>
              <a:t>One or more somatic symptoms that are distressing or 	result in significant disruption of daily life.</a:t>
            </a:r>
            <a:endParaRPr lang="en-GB" altLang="en-US" sz="2000" dirty="0">
              <a:latin typeface="Liberation Sans"/>
              <a:cs typeface="Times New Roman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US" altLang="en-US" sz="2000" dirty="0">
              <a:latin typeface="Liberation Sans"/>
              <a:cs typeface="Times New Roman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dirty="0">
                <a:latin typeface="Liberation Sans"/>
                <a:cs typeface="Times New Roman"/>
              </a:rPr>
              <a:t>Excessive thoughts, feelings, or behaviours related to the somatic symptoms or associated health concerns as manifested by at least one of the following: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000" dirty="0">
              <a:latin typeface="Liberation Sans"/>
              <a:cs typeface="Times New Roman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000" dirty="0">
                <a:latin typeface="Liberation Sans"/>
                <a:cs typeface="Times New Roman"/>
              </a:rPr>
              <a:t>Disproportionate and persistent thoughts about the seriousness of one’s symptoms.</a:t>
            </a:r>
            <a:endParaRPr lang="en-GB" altLang="en-US" sz="2000" dirty="0">
              <a:latin typeface="Liberation Sans"/>
              <a:cs typeface="Times New Roman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000" dirty="0">
              <a:latin typeface="Liberation Sans"/>
              <a:cs typeface="Times New Roman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000" dirty="0">
                <a:latin typeface="Liberation Sans"/>
                <a:cs typeface="Times New Roman"/>
              </a:rPr>
              <a:t>Persistently high levels of anxiety about health or symptoms.</a:t>
            </a:r>
            <a:endParaRPr lang="en-GB" altLang="en-US" sz="2000" dirty="0">
              <a:latin typeface="Liberation Sans"/>
              <a:cs typeface="Times New Roman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 sz="2000" dirty="0">
              <a:latin typeface="Liberation Sans"/>
              <a:cs typeface="Times New Roman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000" dirty="0">
                <a:latin typeface="Liberation Sans"/>
                <a:cs typeface="Times New Roman"/>
              </a:rPr>
              <a:t>Excessive time and energy devoted to these symptoms or health concerns.</a:t>
            </a:r>
            <a:endParaRPr lang="en-GB" altLang="en-US" sz="2000" dirty="0">
              <a:latin typeface="Liberation Sans"/>
              <a:cs typeface="Times New Roman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US" altLang="en-US" sz="2000" dirty="0">
              <a:latin typeface="Liberation Sans"/>
              <a:cs typeface="Times New Roman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dirty="0">
                <a:latin typeface="Liberation Sans"/>
                <a:cs typeface="Times New Roman"/>
              </a:rPr>
              <a:t>Although any one somatic symptom may not be 	continuously present, the state of being symptomatic is persistent (typically more than 6 months).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4BB5E96-90FD-F9DB-4FC1-4A66316A18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149"/>
    </mc:Choice>
    <mc:Fallback>
      <p:transition spd="slow" advTm="114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9" name="Rectangle 820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3" name="Title 1">
            <a:extLst>
              <a:ext uri="{FF2B5EF4-FFF2-40B4-BE49-F238E27FC236}">
                <a16:creationId xmlns:a16="http://schemas.microsoft.com/office/drawing/2014/main" id="{BB123A02-0324-4733-BD7D-8A90A76C45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altLang="en-US" sz="2900"/>
              <a:t>Characteristics of somatic symptom disorder</a:t>
            </a:r>
          </a:p>
        </p:txBody>
      </p:sp>
      <p:sp>
        <p:nvSpPr>
          <p:cNvPr id="82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198" name="Content Placeholder 2">
            <a:extLst>
              <a:ext uri="{FF2B5EF4-FFF2-40B4-BE49-F238E27FC236}">
                <a16:creationId xmlns:a16="http://schemas.microsoft.com/office/drawing/2014/main" id="{18A3BED9-09DD-1312-7AA2-A553098248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573880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7FEF8AE-A363-F3A4-AD7D-E0B72E8D1E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584"/>
    </mc:Choice>
    <mc:Fallback>
      <p:transition spd="slow" advTm="103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7" name="Title 1">
            <a:extLst>
              <a:ext uri="{FF2B5EF4-FFF2-40B4-BE49-F238E27FC236}">
                <a16:creationId xmlns:a16="http://schemas.microsoft.com/office/drawing/2014/main" id="{73420AB7-935E-0037-4C57-A5000A8732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altLang="en-US" sz="4700"/>
              <a:t>Main DSM-5 criteria for illness anxiety disorder</a:t>
            </a:r>
          </a:p>
        </p:txBody>
      </p:sp>
      <p:sp>
        <p:nvSpPr>
          <p:cNvPr id="92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651406 w 4480560"/>
              <a:gd name="connsiteY3" fmla="*/ 0 h 13716"/>
              <a:gd name="connsiteX4" fmla="*/ 2336292 w 4480560"/>
              <a:gd name="connsiteY4" fmla="*/ 0 h 13716"/>
              <a:gd name="connsiteX5" fmla="*/ 2931566 w 4480560"/>
              <a:gd name="connsiteY5" fmla="*/ 0 h 13716"/>
              <a:gd name="connsiteX6" fmla="*/ 3482035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840480 w 4480560"/>
              <a:gd name="connsiteY9" fmla="*/ 13716 h 13716"/>
              <a:gd name="connsiteX10" fmla="*/ 3290011 w 4480560"/>
              <a:gd name="connsiteY10" fmla="*/ 13716 h 13716"/>
              <a:gd name="connsiteX11" fmla="*/ 2560320 w 4480560"/>
              <a:gd name="connsiteY11" fmla="*/ 13716 h 13716"/>
              <a:gd name="connsiteX12" fmla="*/ 1965046 w 4480560"/>
              <a:gd name="connsiteY12" fmla="*/ 13716 h 13716"/>
              <a:gd name="connsiteX13" fmla="*/ 1459382 w 4480560"/>
              <a:gd name="connsiteY13" fmla="*/ 13716 h 13716"/>
              <a:gd name="connsiteX14" fmla="*/ 774497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830629 w 4480560"/>
              <a:gd name="connsiteY3" fmla="*/ 0 h 13716"/>
              <a:gd name="connsiteX4" fmla="*/ 2425903 w 4480560"/>
              <a:gd name="connsiteY4" fmla="*/ 0 h 13716"/>
              <a:gd name="connsiteX5" fmla="*/ 3021178 w 4480560"/>
              <a:gd name="connsiteY5" fmla="*/ 0 h 13716"/>
              <a:gd name="connsiteX6" fmla="*/ 3750869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930091 w 4480560"/>
              <a:gd name="connsiteY9" fmla="*/ 13716 h 13716"/>
              <a:gd name="connsiteX10" fmla="*/ 3290011 w 4480560"/>
              <a:gd name="connsiteY10" fmla="*/ 13716 h 13716"/>
              <a:gd name="connsiteX11" fmla="*/ 2649931 w 4480560"/>
              <a:gd name="connsiteY11" fmla="*/ 13716 h 13716"/>
              <a:gd name="connsiteX12" fmla="*/ 2054657 w 4480560"/>
              <a:gd name="connsiteY12" fmla="*/ 13716 h 13716"/>
              <a:gd name="connsiteX13" fmla="*/ 1324966 w 4480560"/>
              <a:gd name="connsiteY13" fmla="*/ 13716 h 13716"/>
              <a:gd name="connsiteX14" fmla="*/ 595274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574" y="14606"/>
                  <a:pt x="338605" y="-40"/>
                  <a:pt x="595274" y="0"/>
                </a:cubicBezTo>
                <a:cubicBezTo>
                  <a:pt x="856171" y="-2198"/>
                  <a:pt x="863435" y="-13333"/>
                  <a:pt x="1100938" y="0"/>
                </a:cubicBezTo>
                <a:cubicBezTo>
                  <a:pt x="1340270" y="17713"/>
                  <a:pt x="1418448" y="-18893"/>
                  <a:pt x="1651406" y="0"/>
                </a:cubicBezTo>
                <a:cubicBezTo>
                  <a:pt x="1875387" y="1627"/>
                  <a:pt x="2153037" y="22688"/>
                  <a:pt x="2336292" y="0"/>
                </a:cubicBezTo>
                <a:cubicBezTo>
                  <a:pt x="2522206" y="-4211"/>
                  <a:pt x="2718333" y="34959"/>
                  <a:pt x="2931566" y="0"/>
                </a:cubicBezTo>
                <a:cubicBezTo>
                  <a:pt x="3137043" y="-17106"/>
                  <a:pt x="3304331" y="1415"/>
                  <a:pt x="3482035" y="0"/>
                </a:cubicBezTo>
                <a:cubicBezTo>
                  <a:pt x="3649837" y="-24078"/>
                  <a:pt x="4010577" y="-51921"/>
                  <a:pt x="4480560" y="0"/>
                </a:cubicBezTo>
                <a:cubicBezTo>
                  <a:pt x="4480642" y="3611"/>
                  <a:pt x="4480510" y="9346"/>
                  <a:pt x="4480560" y="13716"/>
                </a:cubicBezTo>
                <a:cubicBezTo>
                  <a:pt x="4305601" y="36948"/>
                  <a:pt x="4025154" y="21890"/>
                  <a:pt x="3840480" y="13716"/>
                </a:cubicBezTo>
                <a:cubicBezTo>
                  <a:pt x="3668919" y="-16903"/>
                  <a:pt x="3556555" y="-17246"/>
                  <a:pt x="3290011" y="13716"/>
                </a:cubicBezTo>
                <a:cubicBezTo>
                  <a:pt x="2991827" y="13600"/>
                  <a:pt x="2862038" y="-27094"/>
                  <a:pt x="2560320" y="13716"/>
                </a:cubicBezTo>
                <a:cubicBezTo>
                  <a:pt x="2273396" y="32804"/>
                  <a:pt x="2159701" y="35426"/>
                  <a:pt x="1965046" y="13716"/>
                </a:cubicBezTo>
                <a:cubicBezTo>
                  <a:pt x="1785994" y="24616"/>
                  <a:pt x="1686680" y="47748"/>
                  <a:pt x="1459382" y="13716"/>
                </a:cubicBezTo>
                <a:cubicBezTo>
                  <a:pt x="1260610" y="398"/>
                  <a:pt x="913962" y="26960"/>
                  <a:pt x="774497" y="13716"/>
                </a:cubicBezTo>
                <a:cubicBezTo>
                  <a:pt x="689426" y="-2719"/>
                  <a:pt x="378264" y="1751"/>
                  <a:pt x="0" y="13716"/>
                </a:cubicBezTo>
                <a:cubicBezTo>
                  <a:pt x="-173" y="8371"/>
                  <a:pt x="-387" y="6213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90844" y="5546"/>
                  <a:pt x="318443" y="10543"/>
                  <a:pt x="595274" y="0"/>
                </a:cubicBezTo>
                <a:cubicBezTo>
                  <a:pt x="862223" y="-10630"/>
                  <a:pt x="1008164" y="-6970"/>
                  <a:pt x="1100938" y="0"/>
                </a:cubicBezTo>
                <a:cubicBezTo>
                  <a:pt x="1231751" y="-9052"/>
                  <a:pt x="1563421" y="-55931"/>
                  <a:pt x="1830629" y="0"/>
                </a:cubicBezTo>
                <a:cubicBezTo>
                  <a:pt x="2081843" y="38764"/>
                  <a:pt x="2181743" y="16966"/>
                  <a:pt x="2425903" y="0"/>
                </a:cubicBezTo>
                <a:cubicBezTo>
                  <a:pt x="2657412" y="-20059"/>
                  <a:pt x="2795431" y="8423"/>
                  <a:pt x="3021178" y="0"/>
                </a:cubicBezTo>
                <a:cubicBezTo>
                  <a:pt x="3275119" y="-4749"/>
                  <a:pt x="3480943" y="2522"/>
                  <a:pt x="3750869" y="0"/>
                </a:cubicBezTo>
                <a:cubicBezTo>
                  <a:pt x="4005211" y="16055"/>
                  <a:pt x="4302144" y="-2969"/>
                  <a:pt x="4480560" y="0"/>
                </a:cubicBezTo>
                <a:cubicBezTo>
                  <a:pt x="4480397" y="3458"/>
                  <a:pt x="4481383" y="8632"/>
                  <a:pt x="4480560" y="13716"/>
                </a:cubicBezTo>
                <a:cubicBezTo>
                  <a:pt x="4261480" y="-10003"/>
                  <a:pt x="4206199" y="28529"/>
                  <a:pt x="3930091" y="13716"/>
                </a:cubicBezTo>
                <a:cubicBezTo>
                  <a:pt x="3666932" y="-15474"/>
                  <a:pt x="3493645" y="14804"/>
                  <a:pt x="3290011" y="13716"/>
                </a:cubicBezTo>
                <a:cubicBezTo>
                  <a:pt x="3137078" y="-41032"/>
                  <a:pt x="2894690" y="-17948"/>
                  <a:pt x="2649931" y="13716"/>
                </a:cubicBezTo>
                <a:cubicBezTo>
                  <a:pt x="2413020" y="21294"/>
                  <a:pt x="2225991" y="-10559"/>
                  <a:pt x="2054657" y="13716"/>
                </a:cubicBezTo>
                <a:cubicBezTo>
                  <a:pt x="1886877" y="37541"/>
                  <a:pt x="1548763" y="45390"/>
                  <a:pt x="1324966" y="13716"/>
                </a:cubicBezTo>
                <a:cubicBezTo>
                  <a:pt x="1040995" y="1897"/>
                  <a:pt x="786929" y="-17655"/>
                  <a:pt x="595274" y="13716"/>
                </a:cubicBezTo>
                <a:cubicBezTo>
                  <a:pt x="371401" y="32831"/>
                  <a:pt x="168483" y="23167"/>
                  <a:pt x="0" y="13716"/>
                </a:cubicBezTo>
                <a:cubicBezTo>
                  <a:pt x="-740" y="8467"/>
                  <a:pt x="-279" y="4434"/>
                  <a:pt x="0" y="0"/>
                </a:cubicBezTo>
                <a:close/>
              </a:path>
              <a:path w="4480560" h="13716" fill="none" stroke="0" extrusionOk="0">
                <a:moveTo>
                  <a:pt x="0" y="0"/>
                </a:moveTo>
                <a:cubicBezTo>
                  <a:pt x="254633" y="596"/>
                  <a:pt x="318854" y="8353"/>
                  <a:pt x="595274" y="0"/>
                </a:cubicBezTo>
                <a:cubicBezTo>
                  <a:pt x="857042" y="-2503"/>
                  <a:pt x="863005" y="-13327"/>
                  <a:pt x="1100938" y="0"/>
                </a:cubicBezTo>
                <a:cubicBezTo>
                  <a:pt x="1322315" y="28736"/>
                  <a:pt x="1429801" y="-15572"/>
                  <a:pt x="1651406" y="0"/>
                </a:cubicBezTo>
                <a:cubicBezTo>
                  <a:pt x="1861310" y="20479"/>
                  <a:pt x="2199002" y="36173"/>
                  <a:pt x="2336292" y="0"/>
                </a:cubicBezTo>
                <a:cubicBezTo>
                  <a:pt x="2504451" y="-23230"/>
                  <a:pt x="2735943" y="-3451"/>
                  <a:pt x="2931566" y="0"/>
                </a:cubicBezTo>
                <a:cubicBezTo>
                  <a:pt x="3109081" y="-33272"/>
                  <a:pt x="3310374" y="39503"/>
                  <a:pt x="3482035" y="0"/>
                </a:cubicBezTo>
                <a:cubicBezTo>
                  <a:pt x="3630968" y="-117346"/>
                  <a:pt x="3975789" y="30358"/>
                  <a:pt x="4480560" y="0"/>
                </a:cubicBezTo>
                <a:cubicBezTo>
                  <a:pt x="4480546" y="3532"/>
                  <a:pt x="4481771" y="9530"/>
                  <a:pt x="4480560" y="13716"/>
                </a:cubicBezTo>
                <a:cubicBezTo>
                  <a:pt x="4299745" y="8025"/>
                  <a:pt x="4055484" y="54224"/>
                  <a:pt x="3840480" y="13716"/>
                </a:cubicBezTo>
                <a:cubicBezTo>
                  <a:pt x="3665362" y="14404"/>
                  <a:pt x="3548412" y="6532"/>
                  <a:pt x="3290011" y="13716"/>
                </a:cubicBezTo>
                <a:cubicBezTo>
                  <a:pt x="3037450" y="36923"/>
                  <a:pt x="2862123" y="43167"/>
                  <a:pt x="2560320" y="13716"/>
                </a:cubicBezTo>
                <a:cubicBezTo>
                  <a:pt x="2308793" y="7156"/>
                  <a:pt x="2153402" y="-25971"/>
                  <a:pt x="1965046" y="13716"/>
                </a:cubicBezTo>
                <a:cubicBezTo>
                  <a:pt x="1778601" y="25944"/>
                  <a:pt x="1672011" y="23840"/>
                  <a:pt x="1459382" y="13716"/>
                </a:cubicBezTo>
                <a:cubicBezTo>
                  <a:pt x="1212351" y="-9856"/>
                  <a:pt x="906131" y="12859"/>
                  <a:pt x="774497" y="13716"/>
                </a:cubicBezTo>
                <a:cubicBezTo>
                  <a:pt x="636671" y="-47283"/>
                  <a:pt x="331670" y="1705"/>
                  <a:pt x="0" y="13716"/>
                </a:cubicBezTo>
                <a:cubicBezTo>
                  <a:pt x="-561" y="8546"/>
                  <a:pt x="-377" y="614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13716"/>
                      <a:gd name="connsiteX1" fmla="*/ 595274 w 4480560"/>
                      <a:gd name="connsiteY1" fmla="*/ 0 h 13716"/>
                      <a:gd name="connsiteX2" fmla="*/ 1100938 w 4480560"/>
                      <a:gd name="connsiteY2" fmla="*/ 0 h 13716"/>
                      <a:gd name="connsiteX3" fmla="*/ 1651406 w 4480560"/>
                      <a:gd name="connsiteY3" fmla="*/ 0 h 13716"/>
                      <a:gd name="connsiteX4" fmla="*/ 2336292 w 4480560"/>
                      <a:gd name="connsiteY4" fmla="*/ 0 h 13716"/>
                      <a:gd name="connsiteX5" fmla="*/ 2931566 w 4480560"/>
                      <a:gd name="connsiteY5" fmla="*/ 0 h 13716"/>
                      <a:gd name="connsiteX6" fmla="*/ 3482035 w 4480560"/>
                      <a:gd name="connsiteY6" fmla="*/ 0 h 13716"/>
                      <a:gd name="connsiteX7" fmla="*/ 4480560 w 4480560"/>
                      <a:gd name="connsiteY7" fmla="*/ 0 h 13716"/>
                      <a:gd name="connsiteX8" fmla="*/ 4480560 w 4480560"/>
                      <a:gd name="connsiteY8" fmla="*/ 13716 h 13716"/>
                      <a:gd name="connsiteX9" fmla="*/ 3840480 w 4480560"/>
                      <a:gd name="connsiteY9" fmla="*/ 13716 h 13716"/>
                      <a:gd name="connsiteX10" fmla="*/ 3290011 w 4480560"/>
                      <a:gd name="connsiteY10" fmla="*/ 13716 h 13716"/>
                      <a:gd name="connsiteX11" fmla="*/ 2560320 w 4480560"/>
                      <a:gd name="connsiteY11" fmla="*/ 13716 h 13716"/>
                      <a:gd name="connsiteX12" fmla="*/ 1965046 w 4480560"/>
                      <a:gd name="connsiteY12" fmla="*/ 13716 h 13716"/>
                      <a:gd name="connsiteX13" fmla="*/ 1459382 w 4480560"/>
                      <a:gd name="connsiteY13" fmla="*/ 13716 h 13716"/>
                      <a:gd name="connsiteX14" fmla="*/ 774497 w 4480560"/>
                      <a:gd name="connsiteY14" fmla="*/ 13716 h 13716"/>
                      <a:gd name="connsiteX15" fmla="*/ 0 w 4480560"/>
                      <a:gd name="connsiteY15" fmla="*/ 13716 h 13716"/>
                      <a:gd name="connsiteX16" fmla="*/ 0 w 4480560"/>
                      <a:gd name="connsiteY16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13716" fill="none" extrusionOk="0">
                        <a:moveTo>
                          <a:pt x="0" y="0"/>
                        </a:moveTo>
                        <a:cubicBezTo>
                          <a:pt x="267821" y="8731"/>
                          <a:pt x="334105" y="2629"/>
                          <a:pt x="595274" y="0"/>
                        </a:cubicBezTo>
                        <a:cubicBezTo>
                          <a:pt x="856443" y="-2629"/>
                          <a:pt x="863808" y="-13353"/>
                          <a:pt x="1100938" y="0"/>
                        </a:cubicBezTo>
                        <a:cubicBezTo>
                          <a:pt x="1338068" y="13353"/>
                          <a:pt x="1431663" y="-25862"/>
                          <a:pt x="1651406" y="0"/>
                        </a:cubicBezTo>
                        <a:cubicBezTo>
                          <a:pt x="1871149" y="25862"/>
                          <a:pt x="2173163" y="23827"/>
                          <a:pt x="2336292" y="0"/>
                        </a:cubicBezTo>
                        <a:cubicBezTo>
                          <a:pt x="2499421" y="-23827"/>
                          <a:pt x="2720589" y="28148"/>
                          <a:pt x="2931566" y="0"/>
                        </a:cubicBezTo>
                        <a:cubicBezTo>
                          <a:pt x="3142543" y="-28148"/>
                          <a:pt x="3323630" y="27022"/>
                          <a:pt x="3482035" y="0"/>
                        </a:cubicBezTo>
                        <a:cubicBezTo>
                          <a:pt x="3640440" y="-27022"/>
                          <a:pt x="4012110" y="-20118"/>
                          <a:pt x="4480560" y="0"/>
                        </a:cubicBezTo>
                        <a:cubicBezTo>
                          <a:pt x="4480273" y="3379"/>
                          <a:pt x="4480768" y="9289"/>
                          <a:pt x="4480560" y="13716"/>
                        </a:cubicBezTo>
                        <a:cubicBezTo>
                          <a:pt x="4314132" y="10352"/>
                          <a:pt x="4028383" y="32060"/>
                          <a:pt x="3840480" y="13716"/>
                        </a:cubicBezTo>
                        <a:cubicBezTo>
                          <a:pt x="3652577" y="-4628"/>
                          <a:pt x="3547615" y="-1724"/>
                          <a:pt x="3290011" y="13716"/>
                        </a:cubicBezTo>
                        <a:cubicBezTo>
                          <a:pt x="3032407" y="29156"/>
                          <a:pt x="2830268" y="4147"/>
                          <a:pt x="2560320" y="13716"/>
                        </a:cubicBezTo>
                        <a:cubicBezTo>
                          <a:pt x="2290372" y="23285"/>
                          <a:pt x="2147422" y="2156"/>
                          <a:pt x="1965046" y="13716"/>
                        </a:cubicBezTo>
                        <a:cubicBezTo>
                          <a:pt x="1782670" y="25276"/>
                          <a:pt x="1689791" y="36108"/>
                          <a:pt x="1459382" y="13716"/>
                        </a:cubicBezTo>
                        <a:cubicBezTo>
                          <a:pt x="1228973" y="-8676"/>
                          <a:pt x="915486" y="31929"/>
                          <a:pt x="774497" y="13716"/>
                        </a:cubicBezTo>
                        <a:cubicBezTo>
                          <a:pt x="633508" y="-4497"/>
                          <a:pt x="361442" y="-15679"/>
                          <a:pt x="0" y="13716"/>
                        </a:cubicBezTo>
                        <a:cubicBezTo>
                          <a:pt x="-362" y="8190"/>
                          <a:pt x="-434" y="6098"/>
                          <a:pt x="0" y="0"/>
                        </a:cubicBezTo>
                        <a:close/>
                      </a:path>
                      <a:path w="4480560" h="13716" stroke="0" extrusionOk="0">
                        <a:moveTo>
                          <a:pt x="0" y="0"/>
                        </a:moveTo>
                        <a:cubicBezTo>
                          <a:pt x="285465" y="225"/>
                          <a:pt x="322691" y="16223"/>
                          <a:pt x="595274" y="0"/>
                        </a:cubicBezTo>
                        <a:cubicBezTo>
                          <a:pt x="867857" y="-16223"/>
                          <a:pt x="989129" y="-11242"/>
                          <a:pt x="1100938" y="0"/>
                        </a:cubicBezTo>
                        <a:cubicBezTo>
                          <a:pt x="1212747" y="11242"/>
                          <a:pt x="1574350" y="-36410"/>
                          <a:pt x="1830629" y="0"/>
                        </a:cubicBezTo>
                        <a:cubicBezTo>
                          <a:pt x="2086908" y="36410"/>
                          <a:pt x="2180922" y="4645"/>
                          <a:pt x="2425903" y="0"/>
                        </a:cubicBezTo>
                        <a:cubicBezTo>
                          <a:pt x="2670884" y="-4645"/>
                          <a:pt x="2782024" y="22929"/>
                          <a:pt x="3021178" y="0"/>
                        </a:cubicBezTo>
                        <a:cubicBezTo>
                          <a:pt x="3260332" y="-22929"/>
                          <a:pt x="3456982" y="-1586"/>
                          <a:pt x="3750869" y="0"/>
                        </a:cubicBezTo>
                        <a:cubicBezTo>
                          <a:pt x="4044756" y="1586"/>
                          <a:pt x="4302726" y="17043"/>
                          <a:pt x="4480560" y="0"/>
                        </a:cubicBezTo>
                        <a:cubicBezTo>
                          <a:pt x="4480360" y="3832"/>
                          <a:pt x="4481152" y="9314"/>
                          <a:pt x="4480560" y="13716"/>
                        </a:cubicBezTo>
                        <a:cubicBezTo>
                          <a:pt x="4279652" y="-11422"/>
                          <a:pt x="4200762" y="36994"/>
                          <a:pt x="3930091" y="13716"/>
                        </a:cubicBezTo>
                        <a:cubicBezTo>
                          <a:pt x="3659420" y="-9562"/>
                          <a:pt x="3456052" y="17722"/>
                          <a:pt x="3290011" y="13716"/>
                        </a:cubicBezTo>
                        <a:cubicBezTo>
                          <a:pt x="3123970" y="9710"/>
                          <a:pt x="2882392" y="28246"/>
                          <a:pt x="2649931" y="13716"/>
                        </a:cubicBezTo>
                        <a:cubicBezTo>
                          <a:pt x="2417470" y="-814"/>
                          <a:pt x="2238426" y="2765"/>
                          <a:pt x="2054657" y="13716"/>
                        </a:cubicBezTo>
                        <a:cubicBezTo>
                          <a:pt x="1870888" y="24667"/>
                          <a:pt x="1566368" y="40468"/>
                          <a:pt x="1324966" y="13716"/>
                        </a:cubicBezTo>
                        <a:cubicBezTo>
                          <a:pt x="1083564" y="-13036"/>
                          <a:pt x="787410" y="6374"/>
                          <a:pt x="595274" y="13716"/>
                        </a:cubicBezTo>
                        <a:cubicBezTo>
                          <a:pt x="403138" y="21058"/>
                          <a:pt x="169622" y="5927"/>
                          <a:pt x="0" y="13716"/>
                        </a:cubicBezTo>
                        <a:cubicBezTo>
                          <a:pt x="-475" y="8699"/>
                          <a:pt x="-565" y="44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Content Placeholder 2">
            <a:extLst>
              <a:ext uri="{FF2B5EF4-FFF2-40B4-BE49-F238E27FC236}">
                <a16:creationId xmlns:a16="http://schemas.microsoft.com/office/drawing/2014/main" id="{15C22F15-6E03-1FDC-CDB5-3887337AF9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44813" y="552091"/>
            <a:ext cx="4668251" cy="5431536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US" altLang="en-US" sz="1900" dirty="0"/>
              <a:t>Preoccupation with having or acquiring a serious illness</a:t>
            </a:r>
            <a:endParaRPr lang="en-GB" altLang="en-US" sz="1900" dirty="0"/>
          </a:p>
          <a:p>
            <a:pPr>
              <a:buNone/>
            </a:pPr>
            <a:endParaRPr lang="en-US" altLang="en-US" sz="1900" dirty="0"/>
          </a:p>
          <a:p>
            <a:pPr>
              <a:buFont typeface="Arial" panose="020B0604020202020204" pitchFamily="34" charset="0"/>
              <a:buNone/>
            </a:pPr>
            <a:r>
              <a:rPr lang="en-US" altLang="en-US" sz="1900" dirty="0"/>
              <a:t>Somatic symptoms are not present or, if present, are only mild in intensity. If another medical condition is present or there is a high risk for developing a medical condition (e.g. strong family history is present), the preoccupation is clearly excessive or disproportionate</a:t>
            </a:r>
            <a:endParaRPr lang="en-GB" altLang="en-US" sz="1900" dirty="0"/>
          </a:p>
          <a:p>
            <a:pPr>
              <a:buNone/>
            </a:pPr>
            <a:endParaRPr lang="en-US" altLang="en-US" sz="1900" dirty="0"/>
          </a:p>
          <a:p>
            <a:pPr>
              <a:buFont typeface="Arial" panose="020B0604020202020204" pitchFamily="34" charset="0"/>
              <a:buNone/>
            </a:pPr>
            <a:r>
              <a:rPr lang="en-US" altLang="en-US" sz="1900" dirty="0"/>
              <a:t>There is a high level of anxiety about health, and the individual is easily alarmed about personal health status</a:t>
            </a:r>
            <a:endParaRPr lang="en-GB" altLang="en-US" sz="1900" dirty="0"/>
          </a:p>
          <a:p>
            <a:endParaRPr lang="en-GB" altLang="en-US" sz="1900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FBA301B-28BD-B6D5-6DBC-26FA22116B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90"/>
    </mc:Choice>
    <mc:Fallback>
      <p:transition spd="slow" advTm="54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8" name="Rectangle 1024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1" name="Title 1">
            <a:extLst>
              <a:ext uri="{FF2B5EF4-FFF2-40B4-BE49-F238E27FC236}">
                <a16:creationId xmlns:a16="http://schemas.microsoft.com/office/drawing/2014/main" id="{926AA661-88A4-3AFC-DC38-ECF5A63E68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altLang="en-US" sz="2900"/>
              <a:t>Characteristics of illness anxiety disorder</a:t>
            </a:r>
          </a:p>
        </p:txBody>
      </p:sp>
      <p:sp>
        <p:nvSpPr>
          <p:cNvPr id="1025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245" name="Content Placeholder 2">
            <a:extLst>
              <a:ext uri="{FF2B5EF4-FFF2-40B4-BE49-F238E27FC236}">
                <a16:creationId xmlns:a16="http://schemas.microsoft.com/office/drawing/2014/main" id="{6D8CB7EE-A35D-A68A-8B93-94EB362E9B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236201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63DE035-F43D-8F96-43FE-0981D18A54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221"/>
    </mc:Choice>
    <mc:Fallback>
      <p:transition spd="slow" advTm="82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2" name="Rectangle 1127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5" name="Title 1">
            <a:extLst>
              <a:ext uri="{FF2B5EF4-FFF2-40B4-BE49-F238E27FC236}">
                <a16:creationId xmlns:a16="http://schemas.microsoft.com/office/drawing/2014/main" id="{86C4DB9D-A510-2898-F1DD-D520BE1BFF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altLang="en-US" sz="4300"/>
              <a:t>DSM-5 criteria for conversion disorder</a:t>
            </a:r>
          </a:p>
        </p:txBody>
      </p:sp>
      <p:sp>
        <p:nvSpPr>
          <p:cNvPr id="1127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269" name="Content Placeholder 2">
            <a:extLst>
              <a:ext uri="{FF2B5EF4-FFF2-40B4-BE49-F238E27FC236}">
                <a16:creationId xmlns:a16="http://schemas.microsoft.com/office/drawing/2014/main" id="{3016C42A-262F-81E0-D040-F7C5184303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0662851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D945966-4606-C938-E4B5-FE01091B36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923"/>
    </mc:Choice>
    <mc:Fallback>
      <p:transition spd="slow" advTm="1019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7" name="Freeform: Shape 1229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89" name="Rectangle 2">
            <a:extLst>
              <a:ext uri="{FF2B5EF4-FFF2-40B4-BE49-F238E27FC236}">
                <a16:creationId xmlns:a16="http://schemas.microsoft.com/office/drawing/2014/main" id="{9DF0B9B2-93D2-2879-2A6C-9732EEBE7A6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altLang="en-US" sz="2800">
                <a:solidFill>
                  <a:srgbClr val="FFFFFF"/>
                </a:solidFill>
              </a:rPr>
              <a:t>Characteristics of conversion disorder</a:t>
            </a:r>
            <a:endParaRPr lang="en-US" altLang="en-US" sz="2800">
              <a:solidFill>
                <a:srgbClr val="FFFFFF"/>
              </a:solidFill>
            </a:endParaRPr>
          </a:p>
        </p:txBody>
      </p:sp>
      <p:sp>
        <p:nvSpPr>
          <p:cNvPr id="12299" name="Arc 1229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90" name="Rectangle 3">
            <a:extLst>
              <a:ext uri="{FF2B5EF4-FFF2-40B4-BE49-F238E27FC236}">
                <a16:creationId xmlns:a16="http://schemas.microsoft.com/office/drawing/2014/main" id="{A591477B-ED93-3176-AB77-59656A4A1C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5481" y="591344"/>
            <a:ext cx="5179868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Common symptoms are paralysis, impaired balance, localized motor function weaknesses</a:t>
            </a:r>
          </a:p>
          <a:p>
            <a:r>
              <a:rPr lang="en-GB" altLang="en-US"/>
              <a:t>Common sensory symptoms are loss of touch or pain, double vision, blindness, deafness</a:t>
            </a:r>
          </a:p>
          <a:p>
            <a:r>
              <a:rPr lang="en-GB" altLang="en-US"/>
              <a:t>Sufferers do not appear to intentionally produce these symptoms</a:t>
            </a:r>
          </a:p>
          <a:p>
            <a:r>
              <a:rPr lang="en-GB" altLang="en-US"/>
              <a:t>Sufferers seem to be largely philosophical about their symptoms (</a:t>
            </a:r>
            <a:r>
              <a:rPr lang="en-GB" altLang="en-US" i="1"/>
              <a:t>la belle indifference</a:t>
            </a:r>
            <a:r>
              <a:rPr lang="en-GB" altLang="en-US"/>
              <a:t>)</a:t>
            </a:r>
          </a:p>
          <a:p>
            <a:r>
              <a:rPr lang="en-GB" altLang="en-US"/>
              <a:t>Symptoms usually develop in adolescence or early adulthood</a:t>
            </a:r>
          </a:p>
          <a:p>
            <a:r>
              <a:rPr lang="en-GB" altLang="en-US"/>
              <a:t>Lifetime prevalence rate is around 1% and is more common in women than in men (Maldonado &amp; Spiegel, 2003)</a:t>
            </a:r>
            <a:endParaRPr lang="en-US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3EC33BA-A018-68D2-11BF-0E4B27A8D8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714"/>
    </mc:Choice>
    <mc:Fallback>
      <p:transition spd="slow" advTm="94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>
            <a:extLst>
              <a:ext uri="{FF2B5EF4-FFF2-40B4-BE49-F238E27FC236}">
                <a16:creationId xmlns:a16="http://schemas.microsoft.com/office/drawing/2014/main" id="{9A9AAC40-8CAB-DA40-F340-A46F7BC18E73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Glove anaesthesia</a:t>
            </a:r>
            <a:endParaRPr lang="en-US" altLang="en-US"/>
          </a:p>
        </p:txBody>
      </p:sp>
      <p:pic>
        <p:nvPicPr>
          <p:cNvPr id="14340" name="Picture 4" descr="12-01">
            <a:extLst>
              <a:ext uri="{FF2B5EF4-FFF2-40B4-BE49-F238E27FC236}">
                <a16:creationId xmlns:a16="http://schemas.microsoft.com/office/drawing/2014/main" id="{7A709F35-46CB-4B1C-AF58-DF327A5B0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700213"/>
            <a:ext cx="4824413" cy="3816350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2CBE358-EBE8-F8BA-FCBB-6D4056F0F6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311"/>
    </mc:Choice>
    <mc:Fallback>
      <p:transition spd="slow" advTm="99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5" name="Title 1">
            <a:extLst>
              <a:ext uri="{FF2B5EF4-FFF2-40B4-BE49-F238E27FC236}">
                <a16:creationId xmlns:a16="http://schemas.microsoft.com/office/drawing/2014/main" id="{17F392DC-C97F-7068-6164-03506A0FE7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altLang="en-US" sz="4700"/>
              <a:t>DSM-5 criteria for factitious disorder</a:t>
            </a:r>
          </a:p>
        </p:txBody>
      </p:sp>
      <p:sp>
        <p:nvSpPr>
          <p:cNvPr id="1639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389" name="Content Placeholder 2">
            <a:extLst>
              <a:ext uri="{FF2B5EF4-FFF2-40B4-BE49-F238E27FC236}">
                <a16:creationId xmlns:a16="http://schemas.microsoft.com/office/drawing/2014/main" id="{71C4DC49-5220-787B-B3A1-0FE2DA7DC1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103232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9A5DBC0-56C1-6905-9A88-88F2DE2663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572"/>
    </mc:Choice>
    <mc:Fallback>
      <p:transition spd="slow" advTm="88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3" name="Rectangle 1946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5" name="Freeform: Shape 1946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7" name="Rectangle 2">
            <a:extLst>
              <a:ext uri="{FF2B5EF4-FFF2-40B4-BE49-F238E27FC236}">
                <a16:creationId xmlns:a16="http://schemas.microsoft.com/office/drawing/2014/main" id="{C29E5078-B70A-E189-DE41-DBDAD08521C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The aetiology of SSD</a:t>
            </a:r>
            <a:endParaRPr lang="en-US" altLang="en-US" dirty="0">
              <a:solidFill>
                <a:srgbClr val="FFFFFF"/>
              </a:solidFill>
            </a:endParaRPr>
          </a:p>
        </p:txBody>
      </p:sp>
      <p:sp>
        <p:nvSpPr>
          <p:cNvPr id="19467" name="Arc 1946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61D960E8-AA0D-D6A2-8995-8C95089F03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5481" y="591344"/>
            <a:ext cx="5179868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Psychodynamic interpretations</a:t>
            </a:r>
          </a:p>
          <a:p>
            <a:r>
              <a:rPr lang="en-GB" altLang="en-US"/>
              <a:t>Consciousness &amp; behaviour</a:t>
            </a:r>
          </a:p>
          <a:p>
            <a:r>
              <a:rPr lang="en-GB" altLang="en-US"/>
              <a:t>Life stress, childhood abuse &amp; anxiety</a:t>
            </a:r>
          </a:p>
          <a:p>
            <a:r>
              <a:rPr lang="en-GB" altLang="en-US"/>
              <a:t>Learning approaches</a:t>
            </a:r>
          </a:p>
          <a:p>
            <a:r>
              <a:rPr lang="en-GB" altLang="en-US"/>
              <a:t>Cognitive factors</a:t>
            </a:r>
          </a:p>
          <a:p>
            <a:r>
              <a:rPr lang="en-GB" altLang="en-US"/>
              <a:t>Sociocultural approaches</a:t>
            </a:r>
          </a:p>
          <a:p>
            <a:r>
              <a:rPr lang="en-GB" altLang="en-US"/>
              <a:t>Biological factors</a:t>
            </a:r>
            <a:endParaRPr lang="en-US" alt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74D8E19-2735-7DE9-EBA1-359F7E155F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7024"/>
    </mc:Choice>
    <mc:Fallback>
      <p:transition spd="slow" advTm="127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1" name="Rectangle 215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3" name="Freeform: Shape 215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5" name="Rectangle 2">
            <a:extLst>
              <a:ext uri="{FF2B5EF4-FFF2-40B4-BE49-F238E27FC236}">
                <a16:creationId xmlns:a16="http://schemas.microsoft.com/office/drawing/2014/main" id="{1E57546B-999F-6AEB-B6D3-3650B4F7FF4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Key questions </a:t>
            </a: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1515" name="Arc 215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CDCB063E-38BB-9374-E4AA-10F9EE31776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5481" y="591344"/>
            <a:ext cx="5179868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Are physical symptoms a manifestation of underlying psychological conflict and stress?</a:t>
            </a:r>
          </a:p>
          <a:p>
            <a:r>
              <a:rPr lang="en-GB" altLang="en-US"/>
              <a:t>Are physical symptoms generated in an involuntary fashion?</a:t>
            </a:r>
          </a:p>
          <a:p>
            <a:r>
              <a:rPr lang="en-GB" altLang="en-US"/>
              <a:t>What is the role of life stress and childhood abuse in the development of somatoform disorders?</a:t>
            </a:r>
          </a:p>
          <a:p>
            <a:r>
              <a:rPr lang="en-GB" altLang="en-US"/>
              <a:t>How do sufferers acquire the biased thinking and dysfunctional beliefs typical of somatoform disorders?</a:t>
            </a:r>
            <a:endParaRPr lang="en-US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6818124-21F8-0599-48E9-58BCD85150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803"/>
    </mc:Choice>
    <mc:Fallback>
      <p:transition spd="slow" advTm="89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>
            <a:extLst>
              <a:ext uri="{FF2B5EF4-FFF2-40B4-BE49-F238E27FC236}">
                <a16:creationId xmlns:a16="http://schemas.microsoft.com/office/drawing/2014/main" id="{1D27DA8F-B16F-314B-0513-1AF3759C11D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 altLang="en-US"/>
              <a:t>Psychodynamic interpretations</a:t>
            </a:r>
            <a:endParaRPr lang="en-US" altLang="en-US"/>
          </a:p>
        </p:txBody>
      </p:sp>
      <p:sp>
        <p:nvSpPr>
          <p:cNvPr id="23554" name="Rectangle 3">
            <a:extLst>
              <a:ext uri="{FF2B5EF4-FFF2-40B4-BE49-F238E27FC236}">
                <a16:creationId xmlns:a16="http://schemas.microsoft.com/office/drawing/2014/main" id="{CFAD1151-2DC0-C928-1EE1-D90F6710ED4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24073" y="2438400"/>
            <a:ext cx="4939867" cy="3785419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1700" dirty="0"/>
              <a:t>Basic psychodynamic view of SSD is one of conflict resolution</a:t>
            </a:r>
          </a:p>
          <a:p>
            <a:r>
              <a:rPr lang="en-GB" altLang="en-US" sz="1700" dirty="0"/>
              <a:t>Distressing memories, inner conflict, anxiety etc. is repressed in consciousness and expressed as somatic symptoms</a:t>
            </a:r>
          </a:p>
          <a:p>
            <a:r>
              <a:rPr lang="en-GB" altLang="en-US" sz="1700" dirty="0"/>
              <a:t>Psychodynamic theorists also view those suffering from somatoform disorders as regressing to the state of the sick child (e.g., </a:t>
            </a:r>
            <a:r>
              <a:rPr lang="en-GB" altLang="en-US" sz="1700" dirty="0" err="1"/>
              <a:t>Kuechenoff</a:t>
            </a:r>
            <a:r>
              <a:rPr lang="en-GB" altLang="en-US" sz="1700" dirty="0"/>
              <a:t>, 2002)</a:t>
            </a:r>
          </a:p>
          <a:p>
            <a:r>
              <a:rPr lang="en-GB" altLang="en-US" sz="1700" dirty="0"/>
              <a:t>The psychodynamic </a:t>
            </a:r>
            <a:r>
              <a:rPr lang="en-GB" altLang="en-US" sz="1700" i="1" dirty="0"/>
              <a:t>conflict-resolution model</a:t>
            </a:r>
            <a:r>
              <a:rPr lang="en-GB" altLang="en-US" sz="1700" dirty="0"/>
              <a:t> is that physical symptoms provide relief from distressing psychological symptoms (Temple, 2002)</a:t>
            </a:r>
            <a:endParaRPr lang="en-US" altLang="en-US" sz="1700" dirty="0"/>
          </a:p>
        </p:txBody>
      </p:sp>
      <p:pic>
        <p:nvPicPr>
          <p:cNvPr id="23557" name="Picture 23555" descr="Red toy person in front of two lines of white figures">
            <a:extLst>
              <a:ext uri="{FF2B5EF4-FFF2-40B4-BE49-F238E27FC236}">
                <a16:creationId xmlns:a16="http://schemas.microsoft.com/office/drawing/2014/main" id="{2FF4345E-39A6-8AC0-4883-07362B3016D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262" r="31406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23560" name="Straight Connector 2355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FD5B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BF02952-38DD-987D-16F0-D83B9BF0E1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376"/>
    </mc:Choice>
    <mc:Fallback>
      <p:transition spd="slow" advTm="140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7" name="Rectangle 2560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2" name="Freeform: Shape 2560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1" name="Rectangle 2">
            <a:extLst>
              <a:ext uri="{FF2B5EF4-FFF2-40B4-BE49-F238E27FC236}">
                <a16:creationId xmlns:a16="http://schemas.microsoft.com/office/drawing/2014/main" id="{E696A5FF-49A2-A6EC-3A89-28ED25C7F88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altLang="en-US" sz="2800">
                <a:solidFill>
                  <a:srgbClr val="FFFFFF"/>
                </a:solidFill>
              </a:rPr>
              <a:t>Consciousness &amp; behaviour</a:t>
            </a:r>
            <a:endParaRPr lang="en-US" altLang="en-US" sz="2800">
              <a:solidFill>
                <a:srgbClr val="FFFFFF"/>
              </a:solidFill>
            </a:endParaRPr>
          </a:p>
        </p:txBody>
      </p:sp>
      <p:sp>
        <p:nvSpPr>
          <p:cNvPr id="25611" name="Arc 256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613" name="Rectangle 3">
            <a:extLst>
              <a:ext uri="{FF2B5EF4-FFF2-40B4-BE49-F238E27FC236}">
                <a16:creationId xmlns:a16="http://schemas.microsoft.com/office/drawing/2014/main" id="{245241F8-8501-B4A9-209C-9071C5BE65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5481" y="591344"/>
            <a:ext cx="5179868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In conversion disorder and somatic symptom disorder, sufferers appear to generate symptoms in an involuntary fashion</a:t>
            </a:r>
          </a:p>
          <a:p>
            <a:r>
              <a:rPr lang="en-GB" altLang="en-US"/>
              <a:t>Experimental studies suggest that individuals with conversion disorder are not performing in exactly the same way as individuals with genuine disabilities (e.g. Theodor &amp; Mandelcorn, 1973)</a:t>
            </a:r>
          </a:p>
          <a:p>
            <a:r>
              <a:rPr lang="en-GB" altLang="en-US"/>
              <a:t>Individuals with conversion disorder are similar to the effects of disability caused by </a:t>
            </a:r>
            <a:r>
              <a:rPr lang="en-GB" altLang="en-US" i="1"/>
              <a:t>hypnosis</a:t>
            </a:r>
            <a:r>
              <a:rPr lang="en-GB" altLang="en-US"/>
              <a:t> (Oakley, 1999)</a:t>
            </a:r>
          </a:p>
          <a:p>
            <a:r>
              <a:rPr lang="en-GB" altLang="en-US"/>
              <a:t>Some somatoform disorders may result from a form of </a:t>
            </a:r>
            <a:r>
              <a:rPr lang="en-GB" altLang="en-US" i="1"/>
              <a:t>self-hypnosis</a:t>
            </a:r>
            <a:endParaRPr lang="en-US" altLang="en-US" i="1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E7353A3-597D-0A84-521F-CDC4E9B8E1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270"/>
    </mc:Choice>
    <mc:Fallback>
      <p:transition spd="slow" advTm="141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5" name="Rectangle 2765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7" name="Freeform: Shape 2765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49" name="Rectangle 2">
            <a:extLst>
              <a:ext uri="{FF2B5EF4-FFF2-40B4-BE49-F238E27FC236}">
                <a16:creationId xmlns:a16="http://schemas.microsoft.com/office/drawing/2014/main" id="{41E22E23-8A99-543A-96DB-29B511D0989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Life stress, childhood abuse &amp; anxiety</a:t>
            </a: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7659" name="Arc 2765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7264F7B3-17C9-2A5E-4A12-AFD30C9492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5481" y="591344"/>
            <a:ext cx="5179868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/>
              <a:t>A history of trauma or abuse or significant periods of stress and anxiety are found in the history of individuals with SSD</a:t>
            </a:r>
          </a:p>
          <a:p>
            <a:r>
              <a:rPr lang="en-GB" altLang="en-US" dirty="0"/>
              <a:t>However, such a history is not a </a:t>
            </a:r>
            <a:r>
              <a:rPr lang="en-GB" altLang="en-US" i="1" dirty="0"/>
              <a:t>necessary </a:t>
            </a:r>
            <a:r>
              <a:rPr lang="en-GB" altLang="en-US" dirty="0"/>
              <a:t>condition for the development of a somatoform disorder</a:t>
            </a:r>
          </a:p>
          <a:p>
            <a:r>
              <a:rPr lang="en-GB" altLang="en-US" dirty="0"/>
              <a:t>The psychodynamic conflict-resolution model is one that views early negative experiences as central to the development of somatoform disorders</a:t>
            </a:r>
            <a:endParaRPr lang="en-US" altLang="en-US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5431EF0-F8AD-3FAA-A9DE-BB3AF50491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963"/>
    </mc:Choice>
    <mc:Fallback>
      <p:transition spd="slow" advTm="83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3" name="Rectangle 2970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5" name="Freeform: Shape 2970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7" name="Rectangle 2">
            <a:extLst>
              <a:ext uri="{FF2B5EF4-FFF2-40B4-BE49-F238E27FC236}">
                <a16:creationId xmlns:a16="http://schemas.microsoft.com/office/drawing/2014/main" id="{49AAAF06-CBFD-BE37-AC09-D01B49A2102E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Learning approaches</a:t>
            </a: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9707" name="Arc 2970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698" name="Rectangle 3">
            <a:extLst>
              <a:ext uri="{FF2B5EF4-FFF2-40B4-BE49-F238E27FC236}">
                <a16:creationId xmlns:a16="http://schemas.microsoft.com/office/drawing/2014/main" id="{F350B2CF-DD16-F5DE-EBCB-183F7E3D91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5481" y="591344"/>
            <a:ext cx="5179868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/>
              <a:t>Some sufferers may have learnt to express negative feelings in terms of physical symptoms (</a:t>
            </a:r>
            <a:r>
              <a:rPr lang="en-GB" altLang="en-US" dirty="0" err="1"/>
              <a:t>Tezzi</a:t>
            </a:r>
            <a:r>
              <a:rPr lang="en-GB" altLang="en-US" dirty="0"/>
              <a:t> et al., 2001)</a:t>
            </a:r>
          </a:p>
          <a:p>
            <a:r>
              <a:rPr lang="en-GB" altLang="en-US" dirty="0"/>
              <a:t>Expressing symptoms of physical illness may be reinforced by parents (e.g., Latimer, 1981)</a:t>
            </a:r>
          </a:p>
          <a:p>
            <a:r>
              <a:rPr lang="en-GB" altLang="en-US" dirty="0"/>
              <a:t>Many individuals may learn to adopt a sick role which enables them to opt out of dealing directly with life stressors</a:t>
            </a:r>
            <a:endParaRPr lang="en-US" altLang="en-US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4FC6ADB-93E4-3513-19E5-D4D3312A2A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344"/>
    </mc:Choice>
    <mc:Fallback>
      <p:transition spd="slow" advTm="63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8" name="Rectangle 31751">
            <a:extLst>
              <a:ext uri="{FF2B5EF4-FFF2-40B4-BE49-F238E27FC236}">
                <a16:creationId xmlns:a16="http://schemas.microsoft.com/office/drawing/2014/main" id="{FB9B907B-F9A2-45A5-BDBA-C371127CA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31745" name="Rectangle 2">
            <a:extLst>
              <a:ext uri="{FF2B5EF4-FFF2-40B4-BE49-F238E27FC236}">
                <a16:creationId xmlns:a16="http://schemas.microsoft.com/office/drawing/2014/main" id="{1EF4F760-BCD8-42DC-24D6-DD441834E477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687188" y="662400"/>
            <a:ext cx="4961110" cy="1492132"/>
          </a:xfrm>
        </p:spPr>
        <p:txBody>
          <a:bodyPr anchor="t">
            <a:normAutofit/>
          </a:bodyPr>
          <a:lstStyle/>
          <a:p>
            <a:r>
              <a:rPr lang="en-GB" altLang="en-US"/>
              <a:t>Cognitive factors</a:t>
            </a:r>
            <a:endParaRPr lang="en-US" altLang="en-US"/>
          </a:p>
        </p:txBody>
      </p:sp>
      <p:pic>
        <p:nvPicPr>
          <p:cNvPr id="31759" name="Picture 31747" descr="Computer Generated Lights">
            <a:extLst>
              <a:ext uri="{FF2B5EF4-FFF2-40B4-BE49-F238E27FC236}">
                <a16:creationId xmlns:a16="http://schemas.microsoft.com/office/drawing/2014/main" id="{CAD2F5D2-A581-5754-F218-EBAFFA01B1B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240" r="40789"/>
          <a:stretch/>
        </p:blipFill>
        <p:spPr>
          <a:xfrm>
            <a:off x="516325" y="-9525"/>
            <a:ext cx="2688575" cy="6867525"/>
          </a:xfrm>
          <a:prstGeom prst="rect">
            <a:avLst/>
          </a:prstGeom>
        </p:spPr>
      </p:pic>
      <p:sp>
        <p:nvSpPr>
          <p:cNvPr id="31760" name="Freeform 6">
            <a:extLst>
              <a:ext uri="{FF2B5EF4-FFF2-40B4-BE49-F238E27FC236}">
                <a16:creationId xmlns:a16="http://schemas.microsoft.com/office/drawing/2014/main" id="{FC72A6E7-EEB3-4011-AFDE-5D01CF93E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664368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1761" name="Freeform 6">
            <a:extLst>
              <a:ext uri="{FF2B5EF4-FFF2-40B4-BE49-F238E27FC236}">
                <a16:creationId xmlns:a16="http://schemas.microsoft.com/office/drawing/2014/main" id="{8CD93300-52E3-4A04-AB11-4E86A29BE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664368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31746" name="Rectangle 3">
            <a:extLst>
              <a:ext uri="{FF2B5EF4-FFF2-40B4-BE49-F238E27FC236}">
                <a16:creationId xmlns:a16="http://schemas.microsoft.com/office/drawing/2014/main" id="{9015E03F-EDD9-0B3D-130C-56930EAA364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87188" y="2286000"/>
            <a:ext cx="4961110" cy="3844800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1700">
                <a:solidFill>
                  <a:schemeClr val="tx1">
                    <a:alpha val="60000"/>
                  </a:schemeClr>
                </a:solidFill>
              </a:rPr>
              <a:t>Sufferers often develop </a:t>
            </a:r>
            <a:r>
              <a:rPr lang="en-GB" altLang="en-US" sz="1700" i="1">
                <a:solidFill>
                  <a:schemeClr val="tx1">
                    <a:alpha val="60000"/>
                  </a:schemeClr>
                </a:solidFill>
              </a:rPr>
              <a:t>thinking and information processing biases</a:t>
            </a:r>
            <a:r>
              <a:rPr lang="en-GB" altLang="en-US" sz="1700">
                <a:solidFill>
                  <a:schemeClr val="tx1">
                    <a:alpha val="60000"/>
                  </a:schemeClr>
                </a:solidFill>
              </a:rPr>
              <a:t> that lead them to believe they have medical problems</a:t>
            </a:r>
          </a:p>
          <a:p>
            <a:r>
              <a:rPr lang="en-GB" altLang="en-US" sz="1700">
                <a:solidFill>
                  <a:schemeClr val="tx1">
                    <a:alpha val="60000"/>
                  </a:schemeClr>
                </a:solidFill>
              </a:rPr>
              <a:t>Individuals with illness anxiety disorder also have a </a:t>
            </a:r>
            <a:r>
              <a:rPr lang="en-GB" altLang="en-US" sz="1700" i="1">
                <a:solidFill>
                  <a:schemeClr val="tx1">
                    <a:alpha val="60000"/>
                  </a:schemeClr>
                </a:solidFill>
              </a:rPr>
              <a:t>reasoning bias</a:t>
            </a:r>
            <a:r>
              <a:rPr lang="en-GB" altLang="en-US" sz="1700">
                <a:solidFill>
                  <a:schemeClr val="tx1">
                    <a:alpha val="60000"/>
                  </a:schemeClr>
                </a:solidFill>
              </a:rPr>
              <a:t> that leads them to seek information to support their views (Smeets et al., 2000)</a:t>
            </a:r>
          </a:p>
          <a:p>
            <a:r>
              <a:rPr lang="en-GB" altLang="en-US" sz="1700">
                <a:solidFill>
                  <a:schemeClr val="tx1">
                    <a:alpha val="60000"/>
                  </a:schemeClr>
                </a:solidFill>
              </a:rPr>
              <a:t>Individuals with somatic symptom disorders may also have a memory bias towards remembering and retrieving illness relevant material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77976EE-D534-7F1A-36EA-211235011D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27"/>
    </mc:Choice>
    <mc:Fallback>
      <p:transition spd="slow" advTm="50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>
            <a:extLst>
              <a:ext uri="{FF2B5EF4-FFF2-40B4-BE49-F238E27FC236}">
                <a16:creationId xmlns:a16="http://schemas.microsoft.com/office/drawing/2014/main" id="{F7C16862-36A3-CE41-4B6C-0DFD279AA90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 cognitive model of illness anxiety disorder</a:t>
            </a:r>
            <a:endParaRPr lang="en-US" altLang="en-US"/>
          </a:p>
        </p:txBody>
      </p:sp>
      <p:pic>
        <p:nvPicPr>
          <p:cNvPr id="33796" name="Picture 4" descr="12-02">
            <a:extLst>
              <a:ext uri="{FF2B5EF4-FFF2-40B4-BE49-F238E27FC236}">
                <a16:creationId xmlns:a16="http://schemas.microsoft.com/office/drawing/2014/main" id="{F309130B-C793-5696-ECD5-E4EDED2530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1709738"/>
            <a:ext cx="5688012" cy="4598987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1B9EB43-A327-7B1B-6C1E-55496C992B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470"/>
    </mc:Choice>
    <mc:Fallback>
      <p:transition spd="slow" advTm="109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>
            <a:extLst>
              <a:ext uri="{FF2B5EF4-FFF2-40B4-BE49-F238E27FC236}">
                <a16:creationId xmlns:a16="http://schemas.microsoft.com/office/drawing/2014/main" id="{26A0E4FA-3A08-673C-A1EE-0AD607C3A666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 altLang="en-US" dirty="0"/>
              <a:t>Dysfunctional beliefs</a:t>
            </a:r>
            <a:endParaRPr lang="en-US" altLang="en-US" dirty="0"/>
          </a:p>
        </p:txBody>
      </p:sp>
      <p:sp>
        <p:nvSpPr>
          <p:cNvPr id="35842" name="Rectangle 3">
            <a:extLst>
              <a:ext uri="{FF2B5EF4-FFF2-40B4-BE49-F238E27FC236}">
                <a16:creationId xmlns:a16="http://schemas.microsoft.com/office/drawing/2014/main" id="{AB545381-2CB5-D55F-1C93-89B077EE2F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24073" y="2438400"/>
            <a:ext cx="4939867" cy="3785419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GB" altLang="en-US" sz="1700" dirty="0"/>
              <a:t>Dysfunctional beliefs in SSD (</a:t>
            </a:r>
            <a:r>
              <a:rPr lang="en-GB" altLang="en-US" sz="1700" i="1" dirty="0"/>
              <a:t>rogue representations</a:t>
            </a:r>
            <a:r>
              <a:rPr lang="en-GB" altLang="en-US" sz="1700" dirty="0"/>
              <a:t>) can be created by experiences that include:</a:t>
            </a:r>
          </a:p>
          <a:p>
            <a:pPr marL="0" indent="0">
              <a:buNone/>
            </a:pPr>
            <a:endParaRPr lang="en-GB" altLang="en-US" sz="1700" dirty="0"/>
          </a:p>
          <a:p>
            <a:pPr marL="0" indent="0">
              <a:buNone/>
            </a:pPr>
            <a:r>
              <a:rPr lang="en-GB" altLang="en-US" sz="1700" dirty="0"/>
              <a:t>A history of physical illness that leads to interpreting any bodily sensation as a symptom of illness</a:t>
            </a:r>
          </a:p>
          <a:p>
            <a:pPr marL="0" indent="0">
              <a:buNone/>
            </a:pPr>
            <a:r>
              <a:rPr lang="en-GB" altLang="en-US" sz="1700" dirty="0"/>
              <a:t>A history of experiencing emotional states that have strong physical manifestations</a:t>
            </a:r>
          </a:p>
          <a:p>
            <a:pPr marL="0" indent="0">
              <a:buNone/>
            </a:pPr>
            <a:r>
              <a:rPr lang="en-GB" altLang="en-US" sz="1700" dirty="0"/>
              <a:t>Exposure to physical illness in others</a:t>
            </a:r>
            <a:endParaRPr lang="en-US" altLang="en-US" sz="1700" dirty="0"/>
          </a:p>
        </p:txBody>
      </p:sp>
      <p:pic>
        <p:nvPicPr>
          <p:cNvPr id="35845" name="Picture 35843" descr="People holding hands">
            <a:extLst>
              <a:ext uri="{FF2B5EF4-FFF2-40B4-BE49-F238E27FC236}">
                <a16:creationId xmlns:a16="http://schemas.microsoft.com/office/drawing/2014/main" id="{24BE6F76-9BD8-6140-6FFC-695F8224167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161" r="26999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35848" name="Straight Connector 35847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D1A16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A0CD2BC-3B37-9283-80CF-F118FAF3F0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464"/>
    </mc:Choice>
    <mc:Fallback>
      <p:transition spd="slow" advTm="60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05" name="Rectangle 37904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3746" y="303591"/>
            <a:ext cx="3251495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89" name="Rectangle 2">
            <a:extLst>
              <a:ext uri="{FF2B5EF4-FFF2-40B4-BE49-F238E27FC236}">
                <a16:creationId xmlns:a16="http://schemas.microsoft.com/office/drawing/2014/main" id="{75E88C1E-8C80-2283-EF2D-71555FC4E41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45770" y="637125"/>
            <a:ext cx="2851707" cy="5256371"/>
          </a:xfrm>
        </p:spPr>
        <p:txBody>
          <a:bodyPr>
            <a:normAutofit/>
          </a:bodyPr>
          <a:lstStyle/>
          <a:p>
            <a:r>
              <a:rPr lang="en-GB" altLang="en-US" sz="3900">
                <a:solidFill>
                  <a:schemeClr val="bg1"/>
                </a:solidFill>
              </a:rPr>
              <a:t>Sociocultural approaches</a:t>
            </a:r>
            <a:endParaRPr lang="en-US" altLang="en-US" sz="3900">
              <a:solidFill>
                <a:schemeClr val="bg1"/>
              </a:solidFill>
            </a:endParaRPr>
          </a:p>
        </p:txBody>
      </p:sp>
      <p:graphicFrame>
        <p:nvGraphicFramePr>
          <p:cNvPr id="37901" name="Rectangle 3">
            <a:extLst>
              <a:ext uri="{FF2B5EF4-FFF2-40B4-BE49-F238E27FC236}">
                <a16:creationId xmlns:a16="http://schemas.microsoft.com/office/drawing/2014/main" id="{B2F73573-2BD1-45DE-3CE1-43EB01BFBC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966363"/>
              </p:ext>
            </p:extLst>
          </p:nvPr>
        </p:nvGraphicFramePr>
        <p:xfrm>
          <a:off x="3875238" y="303591"/>
          <a:ext cx="4941519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75E151A-0350-E2AE-8B27-92A19268DB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584"/>
    </mc:Choice>
    <mc:Fallback>
      <p:transition spd="slow" advTm="103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>
            <a:extLst>
              <a:ext uri="{FF2B5EF4-FFF2-40B4-BE49-F238E27FC236}">
                <a16:creationId xmlns:a16="http://schemas.microsoft.com/office/drawing/2014/main" id="{3FBC19EA-4978-6E98-14E1-E25606648C2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solidFill>
                  <a:schemeClr val="accent5"/>
                </a:solidFill>
              </a:rPr>
              <a:t> Treatments &amp; Approaches </a:t>
            </a:r>
            <a:endParaRPr lang="en-US" altLang="en-US" sz="4000" dirty="0">
              <a:solidFill>
                <a:schemeClr val="accent5"/>
              </a:solidFill>
            </a:endParaRPr>
          </a:p>
        </p:txBody>
      </p:sp>
      <p:graphicFrame>
        <p:nvGraphicFramePr>
          <p:cNvPr id="41989" name="Rectangle 3">
            <a:extLst>
              <a:ext uri="{FF2B5EF4-FFF2-40B4-BE49-F238E27FC236}">
                <a16:creationId xmlns:a16="http://schemas.microsoft.com/office/drawing/2014/main" id="{165442FA-8F57-C984-C37C-BA63A1FEA4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5724216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A433370-92F4-0349-9DF8-EBB030AF0C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13"/>
    </mc:Choice>
    <mc:Fallback>
      <p:transition spd="slow" advTm="14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>
            <a:extLst>
              <a:ext uri="{FF2B5EF4-FFF2-40B4-BE49-F238E27FC236}">
                <a16:creationId xmlns:a16="http://schemas.microsoft.com/office/drawing/2014/main" id="{0308A0E9-B499-406A-C630-CCB943187A0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altLang="en-US" sz="5200">
                <a:solidFill>
                  <a:schemeClr val="accent5"/>
                </a:solidFill>
              </a:rPr>
              <a:t>Treating SSD</a:t>
            </a:r>
            <a:endParaRPr lang="en-US" altLang="en-US" sz="5200" dirty="0">
              <a:solidFill>
                <a:schemeClr val="accent5"/>
              </a:solidFill>
            </a:endParaRPr>
          </a:p>
        </p:txBody>
      </p:sp>
      <p:graphicFrame>
        <p:nvGraphicFramePr>
          <p:cNvPr id="44038" name="Rectangle 3">
            <a:extLst>
              <a:ext uri="{FF2B5EF4-FFF2-40B4-BE49-F238E27FC236}">
                <a16:creationId xmlns:a16="http://schemas.microsoft.com/office/drawing/2014/main" id="{FFD5DAE0-399C-C518-6C0A-CC102231C7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236727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7505A23-A1C3-2D00-F148-F5B4FE2E9D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425"/>
    </mc:Choice>
    <mc:Fallback>
      <p:transition spd="slow" advTm="78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361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363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0365" name="Group 100364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16" y="-2"/>
            <a:ext cx="2601176" cy="6858000"/>
            <a:chOff x="651279" y="598259"/>
            <a:chExt cx="10889442" cy="5680742"/>
          </a:xfrm>
        </p:grpSpPr>
        <p:sp>
          <p:nvSpPr>
            <p:cNvPr id="100366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367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0369" name="Group 10036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00370" name="Freeform: Shape 10036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1" name="Freeform: Shape 10037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2" name="Freeform: Shape 10037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3" name="Freeform: Shape 10037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4" name="Freeform: Shape 10037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5" name="Freeform: Shape 10037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6" name="Freeform: Shape 10037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6081" name="Rectangle 2">
            <a:extLst>
              <a:ext uri="{FF2B5EF4-FFF2-40B4-BE49-F238E27FC236}">
                <a16:creationId xmlns:a16="http://schemas.microsoft.com/office/drawing/2014/main" id="{7C023A9C-4165-124A-EEA8-04D4E4FC562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r>
              <a:rPr lang="en-GB" altLang="en-US" sz="4200">
                <a:solidFill>
                  <a:schemeClr val="bg1"/>
                </a:solidFill>
              </a:rPr>
              <a:t>Behaviour therapy</a:t>
            </a:r>
            <a:endParaRPr lang="en-US" altLang="en-US" sz="4200">
              <a:solidFill>
                <a:schemeClr val="bg1"/>
              </a:solidFill>
            </a:endParaRPr>
          </a:p>
        </p:txBody>
      </p:sp>
      <p:graphicFrame>
        <p:nvGraphicFramePr>
          <p:cNvPr id="100357" name="Rectangle 3">
            <a:extLst>
              <a:ext uri="{FF2B5EF4-FFF2-40B4-BE49-F238E27FC236}">
                <a16:creationId xmlns:a16="http://schemas.microsoft.com/office/drawing/2014/main" id="{4DAFF7F8-F027-D5E7-A1C0-15313F9F64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9202740"/>
              </p:ext>
            </p:extLst>
          </p:nvPr>
        </p:nvGraphicFramePr>
        <p:xfrm>
          <a:off x="2845722" y="288758"/>
          <a:ext cx="5669628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E502495-7456-5AFD-CF28-98E7AA56A7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033"/>
    </mc:Choice>
    <mc:Fallback>
      <p:transition spd="slow" advTm="91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136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138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8140" name="Group 48139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16" y="-2"/>
            <a:ext cx="2601176" cy="6858000"/>
            <a:chOff x="651279" y="598259"/>
            <a:chExt cx="10889442" cy="5680742"/>
          </a:xfrm>
        </p:grpSpPr>
        <p:sp>
          <p:nvSpPr>
            <p:cNvPr id="48141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142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8144" name="Group 4814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48145" name="Freeform: Shape 4814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146" name="Freeform: Shape 4814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147" name="Freeform: Shape 4814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148" name="Freeform: Shape 4814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149" name="Freeform: Shape 4814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150" name="Freeform: Shape 4814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151" name="Freeform: Shape 4815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8129" name="Rectangle 2">
            <a:extLst>
              <a:ext uri="{FF2B5EF4-FFF2-40B4-BE49-F238E27FC236}">
                <a16:creationId xmlns:a16="http://schemas.microsoft.com/office/drawing/2014/main" id="{0AF39205-7CDC-AA6D-451B-C402D216E4E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r>
              <a:rPr lang="en-GB" altLang="en-US" sz="4200">
                <a:solidFill>
                  <a:schemeClr val="bg1"/>
                </a:solidFill>
              </a:rPr>
              <a:t>Psychodynamic therapy</a:t>
            </a:r>
            <a:endParaRPr lang="en-US" altLang="en-US" sz="4200">
              <a:solidFill>
                <a:schemeClr val="bg1"/>
              </a:solidFill>
            </a:endParaRPr>
          </a:p>
        </p:txBody>
      </p:sp>
      <p:graphicFrame>
        <p:nvGraphicFramePr>
          <p:cNvPr id="48133" name="Rectangle 3">
            <a:extLst>
              <a:ext uri="{FF2B5EF4-FFF2-40B4-BE49-F238E27FC236}">
                <a16:creationId xmlns:a16="http://schemas.microsoft.com/office/drawing/2014/main" id="{ADCE9362-9B48-A3FA-2236-679A62F378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8695798"/>
              </p:ext>
            </p:extLst>
          </p:nvPr>
        </p:nvGraphicFramePr>
        <p:xfrm>
          <a:off x="2845722" y="288758"/>
          <a:ext cx="5669628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E741F63-C10F-21EE-487D-551BE6C6EF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543"/>
    </mc:Choice>
    <mc:Fallback>
      <p:transition spd="slow" advTm="1675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361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363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0365" name="Group 100364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16" y="-2"/>
            <a:ext cx="2601176" cy="6858000"/>
            <a:chOff x="651279" y="598259"/>
            <a:chExt cx="10889442" cy="5680742"/>
          </a:xfrm>
        </p:grpSpPr>
        <p:sp>
          <p:nvSpPr>
            <p:cNvPr id="100366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367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0369" name="Group 10036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00370" name="Freeform: Shape 10036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1" name="Freeform: Shape 10037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2" name="Freeform: Shape 10037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3" name="Freeform: Shape 10037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4" name="Freeform: Shape 10037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5" name="Freeform: Shape 10037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0376" name="Freeform: Shape 10037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50177" name="Rectangle 2">
            <a:extLst>
              <a:ext uri="{FF2B5EF4-FFF2-40B4-BE49-F238E27FC236}">
                <a16:creationId xmlns:a16="http://schemas.microsoft.com/office/drawing/2014/main" id="{E9338293-1299-79C5-1603-438C96C5843D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r>
              <a:rPr lang="en-GB" altLang="en-US" sz="4200">
                <a:solidFill>
                  <a:schemeClr val="bg1"/>
                </a:solidFill>
              </a:rPr>
              <a:t>Behaviour therapy</a:t>
            </a:r>
            <a:endParaRPr lang="en-US" altLang="en-US" sz="4200">
              <a:solidFill>
                <a:schemeClr val="bg1"/>
              </a:solidFill>
            </a:endParaRPr>
          </a:p>
        </p:txBody>
      </p:sp>
      <p:graphicFrame>
        <p:nvGraphicFramePr>
          <p:cNvPr id="100357" name="Rectangle 3">
            <a:extLst>
              <a:ext uri="{FF2B5EF4-FFF2-40B4-BE49-F238E27FC236}">
                <a16:creationId xmlns:a16="http://schemas.microsoft.com/office/drawing/2014/main" id="{78E4C0DB-3C8C-DABF-C7CD-DC0F037FA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564450"/>
              </p:ext>
            </p:extLst>
          </p:nvPr>
        </p:nvGraphicFramePr>
        <p:xfrm>
          <a:off x="2845722" y="288758"/>
          <a:ext cx="5669628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CCA3B71-EDC7-774C-36EF-7757FBF291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29"/>
    </mc:Choice>
    <mc:Fallback>
      <p:transition spd="slow" advTm="9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241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243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2245" name="Group 52244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16" y="-2"/>
            <a:ext cx="2601176" cy="6858000"/>
            <a:chOff x="651279" y="598259"/>
            <a:chExt cx="10889442" cy="5680742"/>
          </a:xfrm>
        </p:grpSpPr>
        <p:sp>
          <p:nvSpPr>
            <p:cNvPr id="52246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247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2249" name="Group 5224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52250" name="Freeform: Shape 5224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251" name="Freeform: Shape 5225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252" name="Freeform: Shape 5225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253" name="Freeform: Shape 5225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254" name="Freeform: Shape 5225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255" name="Freeform: Shape 5225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256" name="Freeform: Shape 5225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52225" name="Rectangle 2">
            <a:extLst>
              <a:ext uri="{FF2B5EF4-FFF2-40B4-BE49-F238E27FC236}">
                <a16:creationId xmlns:a16="http://schemas.microsoft.com/office/drawing/2014/main" id="{FBE55B8C-14D5-676E-650F-186E55726AF7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r>
              <a:rPr lang="en-GB" altLang="en-US" sz="4200">
                <a:solidFill>
                  <a:schemeClr val="bg1"/>
                </a:solidFill>
              </a:rPr>
              <a:t>Cognitive behavioural therapy</a:t>
            </a:r>
            <a:endParaRPr lang="en-US" altLang="en-US" sz="4200">
              <a:solidFill>
                <a:schemeClr val="bg1"/>
              </a:solidFill>
            </a:endParaRPr>
          </a:p>
        </p:txBody>
      </p:sp>
      <p:graphicFrame>
        <p:nvGraphicFramePr>
          <p:cNvPr id="52237" name="Rectangle 3">
            <a:extLst>
              <a:ext uri="{FF2B5EF4-FFF2-40B4-BE49-F238E27FC236}">
                <a16:creationId xmlns:a16="http://schemas.microsoft.com/office/drawing/2014/main" id="{06FC11AA-26FE-EECF-C47D-66036E85E0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7111968"/>
              </p:ext>
            </p:extLst>
          </p:nvPr>
        </p:nvGraphicFramePr>
        <p:xfrm>
          <a:off x="2845722" y="288758"/>
          <a:ext cx="5669628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2588EE3-D13A-8FF7-07D3-E3C3E0A23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325"/>
    </mc:Choice>
    <mc:Fallback>
      <p:transition spd="slow" advTm="105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300" name="Rectangle 5429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302" name="Rectangle 5430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304" name="Rectangle 5430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306" name="Rectangle 5430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273" name="Rectangle 2">
            <a:extLst>
              <a:ext uri="{FF2B5EF4-FFF2-40B4-BE49-F238E27FC236}">
                <a16:creationId xmlns:a16="http://schemas.microsoft.com/office/drawing/2014/main" id="{FC1C1C6F-F406-52A5-DD3F-A4CF280A549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altLang="en-US" sz="3500">
                <a:solidFill>
                  <a:srgbClr val="FFFFFF"/>
                </a:solidFill>
              </a:rPr>
              <a:t>Drug treatments</a:t>
            </a:r>
            <a:endParaRPr lang="en-US" altLang="en-US" sz="3500">
              <a:solidFill>
                <a:srgbClr val="FFFFFF"/>
              </a:solidFill>
            </a:endParaRPr>
          </a:p>
        </p:txBody>
      </p:sp>
      <p:graphicFrame>
        <p:nvGraphicFramePr>
          <p:cNvPr id="54285" name="Rectangle 3">
            <a:extLst>
              <a:ext uri="{FF2B5EF4-FFF2-40B4-BE49-F238E27FC236}">
                <a16:creationId xmlns:a16="http://schemas.microsoft.com/office/drawing/2014/main" id="{35AAF2B0-9E6B-274A-80DC-D690397971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9213977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9E7A6BF-B8AF-203A-F4AA-8F351BB5C4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123"/>
    </mc:Choice>
    <mc:Fallback>
      <p:transition spd="slow" advTm="123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362" name="Rectangle 56361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321" name="Rectangle 2">
            <a:extLst>
              <a:ext uri="{FF2B5EF4-FFF2-40B4-BE49-F238E27FC236}">
                <a16:creationId xmlns:a16="http://schemas.microsoft.com/office/drawing/2014/main" id="{0E2E6167-F522-2434-35EF-1F4A1071E88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28650" y="557189"/>
            <a:ext cx="2530602" cy="5567891"/>
          </a:xfrm>
        </p:spPr>
        <p:txBody>
          <a:bodyPr>
            <a:normAutofit/>
          </a:bodyPr>
          <a:lstStyle/>
          <a:p>
            <a:r>
              <a:rPr lang="en-GB" altLang="en-US" sz="4500"/>
              <a:t>SSD reviewed</a:t>
            </a:r>
            <a:endParaRPr lang="en-US" altLang="en-US" sz="4500"/>
          </a:p>
        </p:txBody>
      </p:sp>
      <p:graphicFrame>
        <p:nvGraphicFramePr>
          <p:cNvPr id="56357" name="Rectangle 3">
            <a:extLst>
              <a:ext uri="{FF2B5EF4-FFF2-40B4-BE49-F238E27FC236}">
                <a16:creationId xmlns:a16="http://schemas.microsoft.com/office/drawing/2014/main" id="{2BF2BB6F-5577-1A8E-BC77-DB424AE351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0387983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357C331-AADA-00C3-B8CA-CCC7746AF8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922"/>
    </mc:Choice>
    <mc:Fallback>
      <p:transition spd="slow" advTm="89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1825</Words>
  <Application>Microsoft Macintosh PowerPoint</Application>
  <PresentationFormat>On-screen Show (4:3)</PresentationFormat>
  <Paragraphs>181</Paragraphs>
  <Slides>29</Slides>
  <Notes>23</Notes>
  <HiddenSlides>0</HiddenSlides>
  <MMClips>29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Liberation Sans</vt:lpstr>
      <vt:lpstr>Office Theme</vt:lpstr>
      <vt:lpstr>Somatic Symptom Disorders</vt:lpstr>
      <vt:lpstr>Characteristics of SSD</vt:lpstr>
      <vt:lpstr>The diagnosis &amp; characteristics of somatic symptom disorders</vt:lpstr>
      <vt:lpstr>DSM-5 criteria for somatic symptom disorder</vt:lpstr>
      <vt:lpstr>Characteristics of somatic symptom disorder</vt:lpstr>
      <vt:lpstr>Main DSM-5 criteria for illness anxiety disorder</vt:lpstr>
      <vt:lpstr>Characteristics of illness anxiety disorder</vt:lpstr>
      <vt:lpstr>DSM-5 criteria for conversion disorder</vt:lpstr>
      <vt:lpstr>Characteristics of conversion disorder</vt:lpstr>
      <vt:lpstr>Glove anaesthesia</vt:lpstr>
      <vt:lpstr>DSM-5 criteria for factitious disorder</vt:lpstr>
      <vt:lpstr>The aetiology of SSD</vt:lpstr>
      <vt:lpstr>Key questions </vt:lpstr>
      <vt:lpstr>Psychodynamic interpretations</vt:lpstr>
      <vt:lpstr>Consciousness &amp; behaviour</vt:lpstr>
      <vt:lpstr>Life stress, childhood abuse &amp; anxiety</vt:lpstr>
      <vt:lpstr>Learning approaches</vt:lpstr>
      <vt:lpstr>Cognitive factors</vt:lpstr>
      <vt:lpstr>A cognitive model of illness anxiety disorder</vt:lpstr>
      <vt:lpstr>Dysfunctional beliefs</vt:lpstr>
      <vt:lpstr>Sociocultural approaches</vt:lpstr>
      <vt:lpstr> Treatments &amp; Approaches </vt:lpstr>
      <vt:lpstr>Treating SSD</vt:lpstr>
      <vt:lpstr>Behaviour therapy</vt:lpstr>
      <vt:lpstr>Psychodynamic therapy</vt:lpstr>
      <vt:lpstr>Behaviour therapy</vt:lpstr>
      <vt:lpstr>Cognitive behavioural therapy</vt:lpstr>
      <vt:lpstr>Drug treatments</vt:lpstr>
      <vt:lpstr>SSD reviewed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SOMATOFORM DISORDERS</dc:title>
  <dc:creator>Wilson, Ellie - Chichester</dc:creator>
  <cp:lastModifiedBy>Lymarie Rodriguez</cp:lastModifiedBy>
  <cp:revision>101</cp:revision>
  <dcterms:created xsi:type="dcterms:W3CDTF">2008-10-02T07:14:55Z</dcterms:created>
  <dcterms:modified xsi:type="dcterms:W3CDTF">2022-11-04T11:52:33Z</dcterms:modified>
</cp:coreProperties>
</file>