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D4FE"/>
    <a:srgbClr val="B7C2F7"/>
    <a:srgbClr val="D5FDF8"/>
    <a:srgbClr val="F2D5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9D0ED4-CD96-40BA-86D3-F2C504F178F0}" v="12" dt="2023-09-29T06:14:53.292"/>
    <p1510:client id="{A52C80CE-9FE6-4B6B-84C6-CEC5D8FB89E0}" v="21" dt="2023-09-29T06:06:45.5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45" y="4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Emanuel" userId="500375fa-2f0f-4385-97a1-bd3e0a106415" providerId="ADAL" clId="{A52C80CE-9FE6-4B6B-84C6-CEC5D8FB89E0}"/>
    <pc:docChg chg="undo custSel addSld delSld modSld sldOrd">
      <pc:chgData name="Laura Emanuel" userId="500375fa-2f0f-4385-97a1-bd3e0a106415" providerId="ADAL" clId="{A52C80CE-9FE6-4B6B-84C6-CEC5D8FB89E0}" dt="2023-09-29T06:07:07.479" v="2517" actId="1076"/>
      <pc:docMkLst>
        <pc:docMk/>
      </pc:docMkLst>
      <pc:sldChg chg="addSp delSp modSp new mod setBg">
        <pc:chgData name="Laura Emanuel" userId="500375fa-2f0f-4385-97a1-bd3e0a106415" providerId="ADAL" clId="{A52C80CE-9FE6-4B6B-84C6-CEC5D8FB89E0}" dt="2023-09-29T06:07:07.479" v="2517" actId="1076"/>
        <pc:sldMkLst>
          <pc:docMk/>
          <pc:sldMk cId="2692859101" sldId="256"/>
        </pc:sldMkLst>
        <pc:spChg chg="del">
          <ac:chgData name="Laura Emanuel" userId="500375fa-2f0f-4385-97a1-bd3e0a106415" providerId="ADAL" clId="{A52C80CE-9FE6-4B6B-84C6-CEC5D8FB89E0}" dt="2023-09-29T05:38:26.458" v="5" actId="478"/>
          <ac:spMkLst>
            <pc:docMk/>
            <pc:sldMk cId="2692859101" sldId="256"/>
            <ac:spMk id="2" creationId="{B0BEA1B6-532A-4AB4-0B30-E325AF610CFF}"/>
          </ac:spMkLst>
        </pc:spChg>
        <pc:spChg chg="del">
          <ac:chgData name="Laura Emanuel" userId="500375fa-2f0f-4385-97a1-bd3e0a106415" providerId="ADAL" clId="{A52C80CE-9FE6-4B6B-84C6-CEC5D8FB89E0}" dt="2023-09-29T05:38:28.064" v="6" actId="478"/>
          <ac:spMkLst>
            <pc:docMk/>
            <pc:sldMk cId="2692859101" sldId="256"/>
            <ac:spMk id="3" creationId="{BB04BF5B-420F-BC2D-FD90-C06558A981EE}"/>
          </ac:spMkLst>
        </pc:spChg>
        <pc:spChg chg="add mod">
          <ac:chgData name="Laura Emanuel" userId="500375fa-2f0f-4385-97a1-bd3e0a106415" providerId="ADAL" clId="{A52C80CE-9FE6-4B6B-84C6-CEC5D8FB89E0}" dt="2023-09-29T06:07:07.479" v="2517" actId="1076"/>
          <ac:spMkLst>
            <pc:docMk/>
            <pc:sldMk cId="2692859101" sldId="256"/>
            <ac:spMk id="4" creationId="{44973968-26C6-D335-7793-23911A8DA793}"/>
          </ac:spMkLst>
        </pc:spChg>
      </pc:sldChg>
      <pc:sldChg chg="addSp modSp new mod setBg">
        <pc:chgData name="Laura Emanuel" userId="500375fa-2f0f-4385-97a1-bd3e0a106415" providerId="ADAL" clId="{A52C80CE-9FE6-4B6B-84C6-CEC5D8FB89E0}" dt="2023-09-29T05:44:17.840" v="201" actId="1076"/>
        <pc:sldMkLst>
          <pc:docMk/>
          <pc:sldMk cId="4197176978" sldId="257"/>
        </pc:sldMkLst>
        <pc:spChg chg="mod">
          <ac:chgData name="Laura Emanuel" userId="500375fa-2f0f-4385-97a1-bd3e0a106415" providerId="ADAL" clId="{A52C80CE-9FE6-4B6B-84C6-CEC5D8FB89E0}" dt="2023-09-29T05:43:18.185" v="198" actId="1076"/>
          <ac:spMkLst>
            <pc:docMk/>
            <pc:sldMk cId="4197176978" sldId="257"/>
            <ac:spMk id="2" creationId="{6A2156E0-6839-620E-80C8-75179715EC79}"/>
          </ac:spMkLst>
        </pc:spChg>
        <pc:spChg chg="mod">
          <ac:chgData name="Laura Emanuel" userId="500375fa-2f0f-4385-97a1-bd3e0a106415" providerId="ADAL" clId="{A52C80CE-9FE6-4B6B-84C6-CEC5D8FB89E0}" dt="2023-09-29T05:39:19.647" v="64" actId="2711"/>
          <ac:spMkLst>
            <pc:docMk/>
            <pc:sldMk cId="4197176978" sldId="257"/>
            <ac:spMk id="3" creationId="{4B271235-6FD3-A359-CA13-35BEC8CC2AA7}"/>
          </ac:spMkLst>
        </pc:spChg>
        <pc:picChg chg="add mod">
          <ac:chgData name="Laura Emanuel" userId="500375fa-2f0f-4385-97a1-bd3e0a106415" providerId="ADAL" clId="{A52C80CE-9FE6-4B6B-84C6-CEC5D8FB89E0}" dt="2023-09-29T05:44:17.840" v="201" actId="1076"/>
          <ac:picMkLst>
            <pc:docMk/>
            <pc:sldMk cId="4197176978" sldId="257"/>
            <ac:picMk id="1026" creationId="{3586301A-AFAA-D574-C71C-F058A025C590}"/>
          </ac:picMkLst>
        </pc:picChg>
      </pc:sldChg>
      <pc:sldChg chg="modSp new mod setBg">
        <pc:chgData name="Laura Emanuel" userId="500375fa-2f0f-4385-97a1-bd3e0a106415" providerId="ADAL" clId="{A52C80CE-9FE6-4B6B-84C6-CEC5D8FB89E0}" dt="2023-09-29T05:46:06.828" v="380" actId="20577"/>
        <pc:sldMkLst>
          <pc:docMk/>
          <pc:sldMk cId="2263245660" sldId="258"/>
        </pc:sldMkLst>
        <pc:spChg chg="mod">
          <ac:chgData name="Laura Emanuel" userId="500375fa-2f0f-4385-97a1-bd3e0a106415" providerId="ADAL" clId="{A52C80CE-9FE6-4B6B-84C6-CEC5D8FB89E0}" dt="2023-09-29T05:42:54.021" v="188" actId="1076"/>
          <ac:spMkLst>
            <pc:docMk/>
            <pc:sldMk cId="2263245660" sldId="258"/>
            <ac:spMk id="2" creationId="{CA3BDA15-3129-463B-8CD9-5FB0F952F797}"/>
          </ac:spMkLst>
        </pc:spChg>
        <pc:spChg chg="mod">
          <ac:chgData name="Laura Emanuel" userId="500375fa-2f0f-4385-97a1-bd3e0a106415" providerId="ADAL" clId="{A52C80CE-9FE6-4B6B-84C6-CEC5D8FB89E0}" dt="2023-09-29T05:46:06.828" v="380" actId="20577"/>
          <ac:spMkLst>
            <pc:docMk/>
            <pc:sldMk cId="2263245660" sldId="258"/>
            <ac:spMk id="3" creationId="{1CFE7E2E-2962-B974-34D6-9128BC37BEFD}"/>
          </ac:spMkLst>
        </pc:spChg>
      </pc:sldChg>
      <pc:sldChg chg="modSp add del mod">
        <pc:chgData name="Laura Emanuel" userId="500375fa-2f0f-4385-97a1-bd3e0a106415" providerId="ADAL" clId="{A52C80CE-9FE6-4B6B-84C6-CEC5D8FB89E0}" dt="2023-09-29T05:44:52.471" v="222" actId="47"/>
        <pc:sldMkLst>
          <pc:docMk/>
          <pc:sldMk cId="2022330842" sldId="259"/>
        </pc:sldMkLst>
        <pc:spChg chg="mod">
          <ac:chgData name="Laura Emanuel" userId="500375fa-2f0f-4385-97a1-bd3e0a106415" providerId="ADAL" clId="{A52C80CE-9FE6-4B6B-84C6-CEC5D8FB89E0}" dt="2023-09-29T05:44:50.227" v="221" actId="5793"/>
          <ac:spMkLst>
            <pc:docMk/>
            <pc:sldMk cId="2022330842" sldId="259"/>
            <ac:spMk id="3" creationId="{1CFE7E2E-2962-B974-34D6-9128BC37BEFD}"/>
          </ac:spMkLst>
        </pc:spChg>
      </pc:sldChg>
      <pc:sldChg chg="modSp add mod ord">
        <pc:chgData name="Laura Emanuel" userId="500375fa-2f0f-4385-97a1-bd3e0a106415" providerId="ADAL" clId="{A52C80CE-9FE6-4B6B-84C6-CEC5D8FB89E0}" dt="2023-09-29T05:45:36.171" v="251"/>
        <pc:sldMkLst>
          <pc:docMk/>
          <pc:sldMk cId="3725064143" sldId="259"/>
        </pc:sldMkLst>
        <pc:spChg chg="mod">
          <ac:chgData name="Laura Emanuel" userId="500375fa-2f0f-4385-97a1-bd3e0a106415" providerId="ADAL" clId="{A52C80CE-9FE6-4B6B-84C6-CEC5D8FB89E0}" dt="2023-09-29T05:45:28.056" v="249" actId="20577"/>
          <ac:spMkLst>
            <pc:docMk/>
            <pc:sldMk cId="3725064143" sldId="259"/>
            <ac:spMk id="3" creationId="{1CFE7E2E-2962-B974-34D6-9128BC37BEFD}"/>
          </ac:spMkLst>
        </pc:spChg>
      </pc:sldChg>
      <pc:sldChg chg="modSp add mod setBg">
        <pc:chgData name="Laura Emanuel" userId="500375fa-2f0f-4385-97a1-bd3e0a106415" providerId="ADAL" clId="{A52C80CE-9FE6-4B6B-84C6-CEC5D8FB89E0}" dt="2023-09-29T05:48:24.495" v="591"/>
        <pc:sldMkLst>
          <pc:docMk/>
          <pc:sldMk cId="3994815377" sldId="260"/>
        </pc:sldMkLst>
        <pc:spChg chg="mod">
          <ac:chgData name="Laura Emanuel" userId="500375fa-2f0f-4385-97a1-bd3e0a106415" providerId="ADAL" clId="{A52C80CE-9FE6-4B6B-84C6-CEC5D8FB89E0}" dt="2023-09-29T05:47:16.736" v="395" actId="20577"/>
          <ac:spMkLst>
            <pc:docMk/>
            <pc:sldMk cId="3994815377" sldId="260"/>
            <ac:spMk id="2" creationId="{CA3BDA15-3129-463B-8CD9-5FB0F952F797}"/>
          </ac:spMkLst>
        </pc:spChg>
        <pc:spChg chg="mod">
          <ac:chgData name="Laura Emanuel" userId="500375fa-2f0f-4385-97a1-bd3e0a106415" providerId="ADAL" clId="{A52C80CE-9FE6-4B6B-84C6-CEC5D8FB89E0}" dt="2023-09-29T05:48:13.164" v="589" actId="20577"/>
          <ac:spMkLst>
            <pc:docMk/>
            <pc:sldMk cId="3994815377" sldId="260"/>
            <ac:spMk id="3" creationId="{1CFE7E2E-2962-B974-34D6-9128BC37BEFD}"/>
          </ac:spMkLst>
        </pc:spChg>
      </pc:sldChg>
      <pc:sldChg chg="modSp add mod">
        <pc:chgData name="Laura Emanuel" userId="500375fa-2f0f-4385-97a1-bd3e0a106415" providerId="ADAL" clId="{A52C80CE-9FE6-4B6B-84C6-CEC5D8FB89E0}" dt="2023-09-29T05:49:39.523" v="734" actId="20577"/>
        <pc:sldMkLst>
          <pc:docMk/>
          <pc:sldMk cId="3654762427" sldId="261"/>
        </pc:sldMkLst>
        <pc:spChg chg="mod">
          <ac:chgData name="Laura Emanuel" userId="500375fa-2f0f-4385-97a1-bd3e0a106415" providerId="ADAL" clId="{A52C80CE-9FE6-4B6B-84C6-CEC5D8FB89E0}" dt="2023-09-29T05:49:39.523" v="734" actId="20577"/>
          <ac:spMkLst>
            <pc:docMk/>
            <pc:sldMk cId="3654762427" sldId="261"/>
            <ac:spMk id="3" creationId="{1CFE7E2E-2962-B974-34D6-9128BC37BEFD}"/>
          </ac:spMkLst>
        </pc:spChg>
      </pc:sldChg>
      <pc:sldChg chg="modSp add mod setBg">
        <pc:chgData name="Laura Emanuel" userId="500375fa-2f0f-4385-97a1-bd3e0a106415" providerId="ADAL" clId="{A52C80CE-9FE6-4B6B-84C6-CEC5D8FB89E0}" dt="2023-09-29T05:53:03.023" v="1247" actId="20577"/>
        <pc:sldMkLst>
          <pc:docMk/>
          <pc:sldMk cId="416493888" sldId="262"/>
        </pc:sldMkLst>
        <pc:spChg chg="mod">
          <ac:chgData name="Laura Emanuel" userId="500375fa-2f0f-4385-97a1-bd3e0a106415" providerId="ADAL" clId="{A52C80CE-9FE6-4B6B-84C6-CEC5D8FB89E0}" dt="2023-09-29T05:53:03.023" v="1247" actId="20577"/>
          <ac:spMkLst>
            <pc:docMk/>
            <pc:sldMk cId="416493888" sldId="262"/>
            <ac:spMk id="3" creationId="{1CFE7E2E-2962-B974-34D6-9128BC37BEFD}"/>
          </ac:spMkLst>
        </pc:spChg>
      </pc:sldChg>
      <pc:sldChg chg="modSp add mod">
        <pc:chgData name="Laura Emanuel" userId="500375fa-2f0f-4385-97a1-bd3e0a106415" providerId="ADAL" clId="{A52C80CE-9FE6-4B6B-84C6-CEC5D8FB89E0}" dt="2023-09-29T05:52:43.029" v="1242" actId="20577"/>
        <pc:sldMkLst>
          <pc:docMk/>
          <pc:sldMk cId="20383165" sldId="263"/>
        </pc:sldMkLst>
        <pc:spChg chg="mod">
          <ac:chgData name="Laura Emanuel" userId="500375fa-2f0f-4385-97a1-bd3e0a106415" providerId="ADAL" clId="{A52C80CE-9FE6-4B6B-84C6-CEC5D8FB89E0}" dt="2023-09-29T05:52:43.029" v="1242" actId="20577"/>
          <ac:spMkLst>
            <pc:docMk/>
            <pc:sldMk cId="20383165" sldId="263"/>
            <ac:spMk id="3" creationId="{1CFE7E2E-2962-B974-34D6-9128BC37BEFD}"/>
          </ac:spMkLst>
        </pc:spChg>
      </pc:sldChg>
      <pc:sldChg chg="new del">
        <pc:chgData name="Laura Emanuel" userId="500375fa-2f0f-4385-97a1-bd3e0a106415" providerId="ADAL" clId="{A52C80CE-9FE6-4B6B-84C6-CEC5D8FB89E0}" dt="2023-09-29T05:52:32.251" v="1215" actId="680"/>
        <pc:sldMkLst>
          <pc:docMk/>
          <pc:sldMk cId="2739648872" sldId="263"/>
        </pc:sldMkLst>
      </pc:sldChg>
      <pc:sldChg chg="modSp add mod">
        <pc:chgData name="Laura Emanuel" userId="500375fa-2f0f-4385-97a1-bd3e0a106415" providerId="ADAL" clId="{A52C80CE-9FE6-4B6B-84C6-CEC5D8FB89E0}" dt="2023-09-29T05:57:58.102" v="1774" actId="20577"/>
        <pc:sldMkLst>
          <pc:docMk/>
          <pc:sldMk cId="1589259791" sldId="264"/>
        </pc:sldMkLst>
        <pc:spChg chg="mod">
          <ac:chgData name="Laura Emanuel" userId="500375fa-2f0f-4385-97a1-bd3e0a106415" providerId="ADAL" clId="{A52C80CE-9FE6-4B6B-84C6-CEC5D8FB89E0}" dt="2023-09-29T05:54:23.464" v="1260" actId="20577"/>
          <ac:spMkLst>
            <pc:docMk/>
            <pc:sldMk cId="1589259791" sldId="264"/>
            <ac:spMk id="2" creationId="{CA3BDA15-3129-463B-8CD9-5FB0F952F797}"/>
          </ac:spMkLst>
        </pc:spChg>
        <pc:spChg chg="mod">
          <ac:chgData name="Laura Emanuel" userId="500375fa-2f0f-4385-97a1-bd3e0a106415" providerId="ADAL" clId="{A52C80CE-9FE6-4B6B-84C6-CEC5D8FB89E0}" dt="2023-09-29T05:57:58.102" v="1774" actId="20577"/>
          <ac:spMkLst>
            <pc:docMk/>
            <pc:sldMk cId="1589259791" sldId="264"/>
            <ac:spMk id="3" creationId="{1CFE7E2E-2962-B974-34D6-9128BC37BEFD}"/>
          </ac:spMkLst>
        </pc:spChg>
      </pc:sldChg>
      <pc:sldChg chg="modSp add mod">
        <pc:chgData name="Laura Emanuel" userId="500375fa-2f0f-4385-97a1-bd3e0a106415" providerId="ADAL" clId="{A52C80CE-9FE6-4B6B-84C6-CEC5D8FB89E0}" dt="2023-09-29T05:58:26.350" v="1788" actId="20577"/>
        <pc:sldMkLst>
          <pc:docMk/>
          <pc:sldMk cId="1916653467" sldId="265"/>
        </pc:sldMkLst>
        <pc:spChg chg="mod">
          <ac:chgData name="Laura Emanuel" userId="500375fa-2f0f-4385-97a1-bd3e0a106415" providerId="ADAL" clId="{A52C80CE-9FE6-4B6B-84C6-CEC5D8FB89E0}" dt="2023-09-29T05:58:26.350" v="1788" actId="20577"/>
          <ac:spMkLst>
            <pc:docMk/>
            <pc:sldMk cId="1916653467" sldId="265"/>
            <ac:spMk id="3" creationId="{1CFE7E2E-2962-B974-34D6-9128BC37BEFD}"/>
          </ac:spMkLst>
        </pc:spChg>
      </pc:sldChg>
      <pc:sldChg chg="modSp add mod">
        <pc:chgData name="Laura Emanuel" userId="500375fa-2f0f-4385-97a1-bd3e0a106415" providerId="ADAL" clId="{A52C80CE-9FE6-4B6B-84C6-CEC5D8FB89E0}" dt="2023-09-29T06:00:26.957" v="2069" actId="20577"/>
        <pc:sldMkLst>
          <pc:docMk/>
          <pc:sldMk cId="815340931" sldId="266"/>
        </pc:sldMkLst>
        <pc:spChg chg="mod">
          <ac:chgData name="Laura Emanuel" userId="500375fa-2f0f-4385-97a1-bd3e0a106415" providerId="ADAL" clId="{A52C80CE-9FE6-4B6B-84C6-CEC5D8FB89E0}" dt="2023-09-29T05:59:18.461" v="1797" actId="20577"/>
          <ac:spMkLst>
            <pc:docMk/>
            <pc:sldMk cId="815340931" sldId="266"/>
            <ac:spMk id="2" creationId="{CA3BDA15-3129-463B-8CD9-5FB0F952F797}"/>
          </ac:spMkLst>
        </pc:spChg>
        <pc:spChg chg="mod">
          <ac:chgData name="Laura Emanuel" userId="500375fa-2f0f-4385-97a1-bd3e0a106415" providerId="ADAL" clId="{A52C80CE-9FE6-4B6B-84C6-CEC5D8FB89E0}" dt="2023-09-29T06:00:26.957" v="2069" actId="20577"/>
          <ac:spMkLst>
            <pc:docMk/>
            <pc:sldMk cId="815340931" sldId="266"/>
            <ac:spMk id="3" creationId="{1CFE7E2E-2962-B974-34D6-9128BC37BEFD}"/>
          </ac:spMkLst>
        </pc:spChg>
      </pc:sldChg>
      <pc:sldChg chg="modSp add mod">
        <pc:chgData name="Laura Emanuel" userId="500375fa-2f0f-4385-97a1-bd3e0a106415" providerId="ADAL" clId="{A52C80CE-9FE6-4B6B-84C6-CEC5D8FB89E0}" dt="2023-09-29T06:00:59.281" v="2083" actId="20577"/>
        <pc:sldMkLst>
          <pc:docMk/>
          <pc:sldMk cId="3420906269" sldId="267"/>
        </pc:sldMkLst>
        <pc:spChg chg="mod">
          <ac:chgData name="Laura Emanuel" userId="500375fa-2f0f-4385-97a1-bd3e0a106415" providerId="ADAL" clId="{A52C80CE-9FE6-4B6B-84C6-CEC5D8FB89E0}" dt="2023-09-29T06:00:59.281" v="2083" actId="20577"/>
          <ac:spMkLst>
            <pc:docMk/>
            <pc:sldMk cId="3420906269" sldId="267"/>
            <ac:spMk id="3" creationId="{1CFE7E2E-2962-B974-34D6-9128BC37BEFD}"/>
          </ac:spMkLst>
        </pc:spChg>
      </pc:sldChg>
      <pc:sldChg chg="modSp add mod">
        <pc:chgData name="Laura Emanuel" userId="500375fa-2f0f-4385-97a1-bd3e0a106415" providerId="ADAL" clId="{A52C80CE-9FE6-4B6B-84C6-CEC5D8FB89E0}" dt="2023-09-29T06:02:48.654" v="2245" actId="20577"/>
        <pc:sldMkLst>
          <pc:docMk/>
          <pc:sldMk cId="2944718172" sldId="268"/>
        </pc:sldMkLst>
        <pc:spChg chg="mod">
          <ac:chgData name="Laura Emanuel" userId="500375fa-2f0f-4385-97a1-bd3e0a106415" providerId="ADAL" clId="{A52C80CE-9FE6-4B6B-84C6-CEC5D8FB89E0}" dt="2023-09-29T06:01:56.753" v="2093" actId="20577"/>
          <ac:spMkLst>
            <pc:docMk/>
            <pc:sldMk cId="2944718172" sldId="268"/>
            <ac:spMk id="2" creationId="{CA3BDA15-3129-463B-8CD9-5FB0F952F797}"/>
          </ac:spMkLst>
        </pc:spChg>
        <pc:spChg chg="mod">
          <ac:chgData name="Laura Emanuel" userId="500375fa-2f0f-4385-97a1-bd3e0a106415" providerId="ADAL" clId="{A52C80CE-9FE6-4B6B-84C6-CEC5D8FB89E0}" dt="2023-09-29T06:02:48.654" v="2245" actId="20577"/>
          <ac:spMkLst>
            <pc:docMk/>
            <pc:sldMk cId="2944718172" sldId="268"/>
            <ac:spMk id="3" creationId="{1CFE7E2E-2962-B974-34D6-9128BC37BEFD}"/>
          </ac:spMkLst>
        </pc:spChg>
      </pc:sldChg>
      <pc:sldChg chg="delSp modSp add mod">
        <pc:chgData name="Laura Emanuel" userId="500375fa-2f0f-4385-97a1-bd3e0a106415" providerId="ADAL" clId="{A52C80CE-9FE6-4B6B-84C6-CEC5D8FB89E0}" dt="2023-09-29T06:05:09.578" v="2326" actId="478"/>
        <pc:sldMkLst>
          <pc:docMk/>
          <pc:sldMk cId="794250285" sldId="269"/>
        </pc:sldMkLst>
        <pc:spChg chg="mod">
          <ac:chgData name="Laura Emanuel" userId="500375fa-2f0f-4385-97a1-bd3e0a106415" providerId="ADAL" clId="{A52C80CE-9FE6-4B6B-84C6-CEC5D8FB89E0}" dt="2023-09-29T06:03:27.294" v="2249" actId="403"/>
          <ac:spMkLst>
            <pc:docMk/>
            <pc:sldMk cId="794250285" sldId="269"/>
            <ac:spMk id="2" creationId="{CA3BDA15-3129-463B-8CD9-5FB0F952F797}"/>
          </ac:spMkLst>
        </pc:spChg>
        <pc:spChg chg="mod">
          <ac:chgData name="Laura Emanuel" userId="500375fa-2f0f-4385-97a1-bd3e0a106415" providerId="ADAL" clId="{A52C80CE-9FE6-4B6B-84C6-CEC5D8FB89E0}" dt="2023-09-29T06:04:03.415" v="2325" actId="20577"/>
          <ac:spMkLst>
            <pc:docMk/>
            <pc:sldMk cId="794250285" sldId="269"/>
            <ac:spMk id="3" creationId="{1CFE7E2E-2962-B974-34D6-9128BC37BEFD}"/>
          </ac:spMkLst>
        </pc:spChg>
        <pc:picChg chg="del">
          <ac:chgData name="Laura Emanuel" userId="500375fa-2f0f-4385-97a1-bd3e0a106415" providerId="ADAL" clId="{A52C80CE-9FE6-4B6B-84C6-CEC5D8FB89E0}" dt="2023-09-29T06:05:09.578" v="2326" actId="478"/>
          <ac:picMkLst>
            <pc:docMk/>
            <pc:sldMk cId="794250285" sldId="269"/>
            <ac:picMk id="4" creationId="{6CC7BB51-B7B5-9A11-2A9E-7BDF3B955575}"/>
          </ac:picMkLst>
        </pc:picChg>
      </pc:sldChg>
      <pc:sldChg chg="addSp delSp modSp add mod ord">
        <pc:chgData name="Laura Emanuel" userId="500375fa-2f0f-4385-97a1-bd3e0a106415" providerId="ADAL" clId="{A52C80CE-9FE6-4B6B-84C6-CEC5D8FB89E0}" dt="2023-09-29T06:06:52.422" v="2509" actId="1076"/>
        <pc:sldMkLst>
          <pc:docMk/>
          <pc:sldMk cId="843700719" sldId="270"/>
        </pc:sldMkLst>
        <pc:spChg chg="mod">
          <ac:chgData name="Laura Emanuel" userId="500375fa-2f0f-4385-97a1-bd3e0a106415" providerId="ADAL" clId="{A52C80CE-9FE6-4B6B-84C6-CEC5D8FB89E0}" dt="2023-09-29T06:05:48.492" v="2389" actId="20577"/>
          <ac:spMkLst>
            <pc:docMk/>
            <pc:sldMk cId="843700719" sldId="270"/>
            <ac:spMk id="2" creationId="{6A2156E0-6839-620E-80C8-75179715EC79}"/>
          </ac:spMkLst>
        </pc:spChg>
        <pc:spChg chg="mod">
          <ac:chgData name="Laura Emanuel" userId="500375fa-2f0f-4385-97a1-bd3e0a106415" providerId="ADAL" clId="{A52C80CE-9FE6-4B6B-84C6-CEC5D8FB89E0}" dt="2023-09-29T06:06:15.718" v="2505" actId="20577"/>
          <ac:spMkLst>
            <pc:docMk/>
            <pc:sldMk cId="843700719" sldId="270"/>
            <ac:spMk id="3" creationId="{4B271235-6FD3-A359-CA13-35BEC8CC2AA7}"/>
          </ac:spMkLst>
        </pc:spChg>
        <pc:spChg chg="add mod">
          <ac:chgData name="Laura Emanuel" userId="500375fa-2f0f-4385-97a1-bd3e0a106415" providerId="ADAL" clId="{A52C80CE-9FE6-4B6B-84C6-CEC5D8FB89E0}" dt="2023-09-29T06:06:52.422" v="2509" actId="1076"/>
          <ac:spMkLst>
            <pc:docMk/>
            <pc:sldMk cId="843700719" sldId="270"/>
            <ac:spMk id="6" creationId="{B738EBFF-49D6-F60B-249F-8B76F3D85600}"/>
          </ac:spMkLst>
        </pc:spChg>
        <pc:picChg chg="add mod">
          <ac:chgData name="Laura Emanuel" userId="500375fa-2f0f-4385-97a1-bd3e0a106415" providerId="ADAL" clId="{A52C80CE-9FE6-4B6B-84C6-CEC5D8FB89E0}" dt="2023-09-29T06:06:52.422" v="2509" actId="1076"/>
          <ac:picMkLst>
            <pc:docMk/>
            <pc:sldMk cId="843700719" sldId="270"/>
            <ac:picMk id="5" creationId="{BC6CEF86-62A0-8E25-A995-CF7B8BFF36ED}"/>
          </ac:picMkLst>
        </pc:picChg>
        <pc:picChg chg="del">
          <ac:chgData name="Laura Emanuel" userId="500375fa-2f0f-4385-97a1-bd3e0a106415" providerId="ADAL" clId="{A52C80CE-9FE6-4B6B-84C6-CEC5D8FB89E0}" dt="2023-09-29T06:06:17.642" v="2506" actId="478"/>
          <ac:picMkLst>
            <pc:docMk/>
            <pc:sldMk cId="843700719" sldId="270"/>
            <ac:picMk id="1026" creationId="{3586301A-AFAA-D574-C71C-F058A025C590}"/>
          </ac:picMkLst>
        </pc:picChg>
      </pc:sldChg>
    </pc:docChg>
  </pc:docChgLst>
  <pc:docChgLst>
    <pc:chgData name="Laura Emanuel" userId="500375fa-2f0f-4385-97a1-bd3e0a106415" providerId="ADAL" clId="{4C9D0ED4-CD96-40BA-86D3-F2C504F178F0}"/>
    <pc:docChg chg="custSel modSld">
      <pc:chgData name="Laura Emanuel" userId="500375fa-2f0f-4385-97a1-bd3e0a106415" providerId="ADAL" clId="{4C9D0ED4-CD96-40BA-86D3-F2C504F178F0}" dt="2023-09-29T06:15:26.181" v="88" actId="403"/>
      <pc:docMkLst>
        <pc:docMk/>
      </pc:docMkLst>
      <pc:sldChg chg="modSp mod">
        <pc:chgData name="Laura Emanuel" userId="500375fa-2f0f-4385-97a1-bd3e0a106415" providerId="ADAL" clId="{4C9D0ED4-CD96-40BA-86D3-F2C504F178F0}" dt="2023-09-29T06:08:45.391" v="1" actId="20577"/>
        <pc:sldMkLst>
          <pc:docMk/>
          <pc:sldMk cId="2692859101" sldId="256"/>
        </pc:sldMkLst>
        <pc:spChg chg="mod">
          <ac:chgData name="Laura Emanuel" userId="500375fa-2f0f-4385-97a1-bd3e0a106415" providerId="ADAL" clId="{4C9D0ED4-CD96-40BA-86D3-F2C504F178F0}" dt="2023-09-29T06:08:45.391" v="1" actId="20577"/>
          <ac:spMkLst>
            <pc:docMk/>
            <pc:sldMk cId="2692859101" sldId="256"/>
            <ac:spMk id="4" creationId="{44973968-26C6-D335-7793-23911A8DA793}"/>
          </ac:spMkLst>
        </pc:spChg>
      </pc:sldChg>
      <pc:sldChg chg="addSp delSp modSp mod setBg">
        <pc:chgData name="Laura Emanuel" userId="500375fa-2f0f-4385-97a1-bd3e0a106415" providerId="ADAL" clId="{4C9D0ED4-CD96-40BA-86D3-F2C504F178F0}" dt="2023-09-29T06:10:45.230" v="16"/>
        <pc:sldMkLst>
          <pc:docMk/>
          <pc:sldMk cId="2263245660" sldId="258"/>
        </pc:sldMkLst>
        <pc:spChg chg="del">
          <ac:chgData name="Laura Emanuel" userId="500375fa-2f0f-4385-97a1-bd3e0a106415" providerId="ADAL" clId="{4C9D0ED4-CD96-40BA-86D3-F2C504F178F0}" dt="2023-09-29T06:09:53.402" v="10" actId="478"/>
          <ac:spMkLst>
            <pc:docMk/>
            <pc:sldMk cId="2263245660" sldId="258"/>
            <ac:spMk id="2" creationId="{CA3BDA15-3129-463B-8CD9-5FB0F952F797}"/>
          </ac:spMkLst>
        </pc:spChg>
        <pc:spChg chg="add del mod">
          <ac:chgData name="Laura Emanuel" userId="500375fa-2f0f-4385-97a1-bd3e0a106415" providerId="ADAL" clId="{4C9D0ED4-CD96-40BA-86D3-F2C504F178F0}" dt="2023-09-29T06:09:59.627" v="13" actId="478"/>
          <ac:spMkLst>
            <pc:docMk/>
            <pc:sldMk cId="2263245660" sldId="258"/>
            <ac:spMk id="5" creationId="{13EC6964-CE57-7E3E-CB75-22E4D08FD0ED}"/>
          </ac:spMkLst>
        </pc:spChg>
        <pc:spChg chg="add mod">
          <ac:chgData name="Laura Emanuel" userId="500375fa-2f0f-4385-97a1-bd3e0a106415" providerId="ADAL" clId="{4C9D0ED4-CD96-40BA-86D3-F2C504F178F0}" dt="2023-09-29T06:10:03.637" v="14" actId="1076"/>
          <ac:spMkLst>
            <pc:docMk/>
            <pc:sldMk cId="2263245660" sldId="258"/>
            <ac:spMk id="6" creationId="{C5FA5B7B-9968-9EE9-BC1A-2135733BA182}"/>
          </ac:spMkLst>
        </pc:spChg>
      </pc:sldChg>
      <pc:sldChg chg="modSp mod setBg">
        <pc:chgData name="Laura Emanuel" userId="500375fa-2f0f-4385-97a1-bd3e0a106415" providerId="ADAL" clId="{4C9D0ED4-CD96-40BA-86D3-F2C504F178F0}" dt="2023-09-29T06:10:36.309" v="15"/>
        <pc:sldMkLst>
          <pc:docMk/>
          <pc:sldMk cId="3725064143" sldId="259"/>
        </pc:sldMkLst>
        <pc:spChg chg="mod">
          <ac:chgData name="Laura Emanuel" userId="500375fa-2f0f-4385-97a1-bd3e0a106415" providerId="ADAL" clId="{4C9D0ED4-CD96-40BA-86D3-F2C504F178F0}" dt="2023-09-29T06:09:45.518" v="9" actId="403"/>
          <ac:spMkLst>
            <pc:docMk/>
            <pc:sldMk cId="3725064143" sldId="259"/>
            <ac:spMk id="2" creationId="{CA3BDA15-3129-463B-8CD9-5FB0F952F797}"/>
          </ac:spMkLst>
        </pc:spChg>
      </pc:sldChg>
      <pc:sldChg chg="modSp mod">
        <pc:chgData name="Laura Emanuel" userId="500375fa-2f0f-4385-97a1-bd3e0a106415" providerId="ADAL" clId="{4C9D0ED4-CD96-40BA-86D3-F2C504F178F0}" dt="2023-09-29T06:11:20.137" v="22" actId="403"/>
        <pc:sldMkLst>
          <pc:docMk/>
          <pc:sldMk cId="3994815377" sldId="260"/>
        </pc:sldMkLst>
        <pc:spChg chg="mod">
          <ac:chgData name="Laura Emanuel" userId="500375fa-2f0f-4385-97a1-bd3e0a106415" providerId="ADAL" clId="{4C9D0ED4-CD96-40BA-86D3-F2C504F178F0}" dt="2023-09-29T06:11:20.137" v="22" actId="403"/>
          <ac:spMkLst>
            <pc:docMk/>
            <pc:sldMk cId="3994815377" sldId="260"/>
            <ac:spMk id="2" creationId="{CA3BDA15-3129-463B-8CD9-5FB0F952F797}"/>
          </ac:spMkLst>
        </pc:spChg>
      </pc:sldChg>
      <pc:sldChg chg="addSp delSp modSp mod">
        <pc:chgData name="Laura Emanuel" userId="500375fa-2f0f-4385-97a1-bd3e0a106415" providerId="ADAL" clId="{4C9D0ED4-CD96-40BA-86D3-F2C504F178F0}" dt="2023-09-29T06:11:36.699" v="27" actId="478"/>
        <pc:sldMkLst>
          <pc:docMk/>
          <pc:sldMk cId="3654762427" sldId="261"/>
        </pc:sldMkLst>
        <pc:spChg chg="del mod">
          <ac:chgData name="Laura Emanuel" userId="500375fa-2f0f-4385-97a1-bd3e0a106415" providerId="ADAL" clId="{4C9D0ED4-CD96-40BA-86D3-F2C504F178F0}" dt="2023-09-29T06:11:31.330" v="25" actId="478"/>
          <ac:spMkLst>
            <pc:docMk/>
            <pc:sldMk cId="3654762427" sldId="261"/>
            <ac:spMk id="2" creationId="{CA3BDA15-3129-463B-8CD9-5FB0F952F797}"/>
          </ac:spMkLst>
        </pc:spChg>
        <pc:spChg chg="add mod">
          <ac:chgData name="Laura Emanuel" userId="500375fa-2f0f-4385-97a1-bd3e0a106415" providerId="ADAL" clId="{4C9D0ED4-CD96-40BA-86D3-F2C504F178F0}" dt="2023-09-29T06:11:28.609" v="23"/>
          <ac:spMkLst>
            <pc:docMk/>
            <pc:sldMk cId="3654762427" sldId="261"/>
            <ac:spMk id="4" creationId="{F6EBE9A2-AD86-36A1-7384-CA23D08EA4F1}"/>
          </ac:spMkLst>
        </pc:spChg>
        <pc:spChg chg="add del mod">
          <ac:chgData name="Laura Emanuel" userId="500375fa-2f0f-4385-97a1-bd3e0a106415" providerId="ADAL" clId="{4C9D0ED4-CD96-40BA-86D3-F2C504F178F0}" dt="2023-09-29T06:11:36.699" v="27" actId="478"/>
          <ac:spMkLst>
            <pc:docMk/>
            <pc:sldMk cId="3654762427" sldId="261"/>
            <ac:spMk id="6" creationId="{ABCCA85E-10C0-226C-F4CE-29DA198A848E}"/>
          </ac:spMkLst>
        </pc:spChg>
      </pc:sldChg>
      <pc:sldChg chg="modSp mod setBg">
        <pc:chgData name="Laura Emanuel" userId="500375fa-2f0f-4385-97a1-bd3e0a106415" providerId="ADAL" clId="{4C9D0ED4-CD96-40BA-86D3-F2C504F178F0}" dt="2023-09-29T06:12:43.253" v="47"/>
        <pc:sldMkLst>
          <pc:docMk/>
          <pc:sldMk cId="416493888" sldId="262"/>
        </pc:sldMkLst>
        <pc:spChg chg="mod">
          <ac:chgData name="Laura Emanuel" userId="500375fa-2f0f-4385-97a1-bd3e0a106415" providerId="ADAL" clId="{4C9D0ED4-CD96-40BA-86D3-F2C504F178F0}" dt="2023-09-29T06:12:26.751" v="43" actId="20577"/>
          <ac:spMkLst>
            <pc:docMk/>
            <pc:sldMk cId="416493888" sldId="262"/>
            <ac:spMk id="2" creationId="{CA3BDA15-3129-463B-8CD9-5FB0F952F797}"/>
          </ac:spMkLst>
        </pc:spChg>
      </pc:sldChg>
      <pc:sldChg chg="addSp delSp modSp mod setBg">
        <pc:chgData name="Laura Emanuel" userId="500375fa-2f0f-4385-97a1-bd3e0a106415" providerId="ADAL" clId="{4C9D0ED4-CD96-40BA-86D3-F2C504F178F0}" dt="2023-09-29T06:12:46.986" v="48"/>
        <pc:sldMkLst>
          <pc:docMk/>
          <pc:sldMk cId="20383165" sldId="263"/>
        </pc:sldMkLst>
        <pc:spChg chg="del">
          <ac:chgData name="Laura Emanuel" userId="500375fa-2f0f-4385-97a1-bd3e0a106415" providerId="ADAL" clId="{4C9D0ED4-CD96-40BA-86D3-F2C504F178F0}" dt="2023-09-29T06:12:35.367" v="44" actId="478"/>
          <ac:spMkLst>
            <pc:docMk/>
            <pc:sldMk cId="20383165" sldId="263"/>
            <ac:spMk id="2" creationId="{CA3BDA15-3129-463B-8CD9-5FB0F952F797}"/>
          </ac:spMkLst>
        </pc:spChg>
        <pc:spChg chg="add del mod">
          <ac:chgData name="Laura Emanuel" userId="500375fa-2f0f-4385-97a1-bd3e0a106415" providerId="ADAL" clId="{4C9D0ED4-CD96-40BA-86D3-F2C504F178F0}" dt="2023-09-29T06:12:38.565" v="46" actId="478"/>
          <ac:spMkLst>
            <pc:docMk/>
            <pc:sldMk cId="20383165" sldId="263"/>
            <ac:spMk id="5" creationId="{46C34312-85F8-23AA-A198-EEA95AEE4968}"/>
          </ac:spMkLst>
        </pc:spChg>
        <pc:spChg chg="add mod">
          <ac:chgData name="Laura Emanuel" userId="500375fa-2f0f-4385-97a1-bd3e0a106415" providerId="ADAL" clId="{4C9D0ED4-CD96-40BA-86D3-F2C504F178F0}" dt="2023-09-29T06:12:35.924" v="45"/>
          <ac:spMkLst>
            <pc:docMk/>
            <pc:sldMk cId="20383165" sldId="263"/>
            <ac:spMk id="6" creationId="{340928AF-42A4-8A77-AE2D-46BFEED6533D}"/>
          </ac:spMkLst>
        </pc:spChg>
      </pc:sldChg>
      <pc:sldChg chg="modSp mod setBg">
        <pc:chgData name="Laura Emanuel" userId="500375fa-2f0f-4385-97a1-bd3e0a106415" providerId="ADAL" clId="{4C9D0ED4-CD96-40BA-86D3-F2C504F178F0}" dt="2023-09-29T06:13:33.722" v="62"/>
        <pc:sldMkLst>
          <pc:docMk/>
          <pc:sldMk cId="1589259791" sldId="264"/>
        </pc:sldMkLst>
        <pc:spChg chg="mod">
          <ac:chgData name="Laura Emanuel" userId="500375fa-2f0f-4385-97a1-bd3e0a106415" providerId="ADAL" clId="{4C9D0ED4-CD96-40BA-86D3-F2C504F178F0}" dt="2023-09-29T06:13:15.490" v="57" actId="404"/>
          <ac:spMkLst>
            <pc:docMk/>
            <pc:sldMk cId="1589259791" sldId="264"/>
            <ac:spMk id="2" creationId="{CA3BDA15-3129-463B-8CD9-5FB0F952F797}"/>
          </ac:spMkLst>
        </pc:spChg>
      </pc:sldChg>
      <pc:sldChg chg="addSp delSp modSp mod setBg">
        <pc:chgData name="Laura Emanuel" userId="500375fa-2f0f-4385-97a1-bd3e0a106415" providerId="ADAL" clId="{4C9D0ED4-CD96-40BA-86D3-F2C504F178F0}" dt="2023-09-29T06:13:30.090" v="61"/>
        <pc:sldMkLst>
          <pc:docMk/>
          <pc:sldMk cId="1916653467" sldId="265"/>
        </pc:sldMkLst>
        <pc:spChg chg="del">
          <ac:chgData name="Laura Emanuel" userId="500375fa-2f0f-4385-97a1-bd3e0a106415" providerId="ADAL" clId="{4C9D0ED4-CD96-40BA-86D3-F2C504F178F0}" dt="2023-09-29T06:13:23.120" v="58" actId="478"/>
          <ac:spMkLst>
            <pc:docMk/>
            <pc:sldMk cId="1916653467" sldId="265"/>
            <ac:spMk id="2" creationId="{CA3BDA15-3129-463B-8CD9-5FB0F952F797}"/>
          </ac:spMkLst>
        </pc:spChg>
        <pc:spChg chg="add del mod">
          <ac:chgData name="Laura Emanuel" userId="500375fa-2f0f-4385-97a1-bd3e0a106415" providerId="ADAL" clId="{4C9D0ED4-CD96-40BA-86D3-F2C504F178F0}" dt="2023-09-29T06:13:26.295" v="60" actId="478"/>
          <ac:spMkLst>
            <pc:docMk/>
            <pc:sldMk cId="1916653467" sldId="265"/>
            <ac:spMk id="5" creationId="{EAA3C6D7-B5A1-4C62-7FC4-D9600DE78D9A}"/>
          </ac:spMkLst>
        </pc:spChg>
        <pc:spChg chg="add mod">
          <ac:chgData name="Laura Emanuel" userId="500375fa-2f0f-4385-97a1-bd3e0a106415" providerId="ADAL" clId="{4C9D0ED4-CD96-40BA-86D3-F2C504F178F0}" dt="2023-09-29T06:13:23.891" v="59"/>
          <ac:spMkLst>
            <pc:docMk/>
            <pc:sldMk cId="1916653467" sldId="265"/>
            <ac:spMk id="6" creationId="{C9D6F0D0-0062-68A2-B48B-F25C83532A2F}"/>
          </ac:spMkLst>
        </pc:spChg>
      </pc:sldChg>
      <pc:sldChg chg="modSp mod">
        <pc:chgData name="Laura Emanuel" userId="500375fa-2f0f-4385-97a1-bd3e0a106415" providerId="ADAL" clId="{4C9D0ED4-CD96-40BA-86D3-F2C504F178F0}" dt="2023-09-29T06:14:07.975" v="69" actId="403"/>
        <pc:sldMkLst>
          <pc:docMk/>
          <pc:sldMk cId="815340931" sldId="266"/>
        </pc:sldMkLst>
        <pc:spChg chg="mod">
          <ac:chgData name="Laura Emanuel" userId="500375fa-2f0f-4385-97a1-bd3e0a106415" providerId="ADAL" clId="{4C9D0ED4-CD96-40BA-86D3-F2C504F178F0}" dt="2023-09-29T06:14:07.975" v="69" actId="403"/>
          <ac:spMkLst>
            <pc:docMk/>
            <pc:sldMk cId="815340931" sldId="266"/>
            <ac:spMk id="2" creationId="{CA3BDA15-3129-463B-8CD9-5FB0F952F797}"/>
          </ac:spMkLst>
        </pc:spChg>
      </pc:sldChg>
      <pc:sldChg chg="addSp delSp modSp mod">
        <pc:chgData name="Laura Emanuel" userId="500375fa-2f0f-4385-97a1-bd3e0a106415" providerId="ADAL" clId="{4C9D0ED4-CD96-40BA-86D3-F2C504F178F0}" dt="2023-09-29T06:14:22.548" v="72" actId="478"/>
        <pc:sldMkLst>
          <pc:docMk/>
          <pc:sldMk cId="3420906269" sldId="267"/>
        </pc:sldMkLst>
        <pc:spChg chg="del">
          <ac:chgData name="Laura Emanuel" userId="500375fa-2f0f-4385-97a1-bd3e0a106415" providerId="ADAL" clId="{4C9D0ED4-CD96-40BA-86D3-F2C504F178F0}" dt="2023-09-29T06:14:20.322" v="71" actId="478"/>
          <ac:spMkLst>
            <pc:docMk/>
            <pc:sldMk cId="3420906269" sldId="267"/>
            <ac:spMk id="2" creationId="{CA3BDA15-3129-463B-8CD9-5FB0F952F797}"/>
          </ac:spMkLst>
        </pc:spChg>
        <pc:spChg chg="add mod">
          <ac:chgData name="Laura Emanuel" userId="500375fa-2f0f-4385-97a1-bd3e0a106415" providerId="ADAL" clId="{4C9D0ED4-CD96-40BA-86D3-F2C504F178F0}" dt="2023-09-29T06:14:16.539" v="70"/>
          <ac:spMkLst>
            <pc:docMk/>
            <pc:sldMk cId="3420906269" sldId="267"/>
            <ac:spMk id="4" creationId="{BAFE4E48-62A1-7AFB-DB63-9AF340B38B4D}"/>
          </ac:spMkLst>
        </pc:spChg>
        <pc:spChg chg="add del mod">
          <ac:chgData name="Laura Emanuel" userId="500375fa-2f0f-4385-97a1-bd3e0a106415" providerId="ADAL" clId="{4C9D0ED4-CD96-40BA-86D3-F2C504F178F0}" dt="2023-09-29T06:14:22.548" v="72" actId="478"/>
          <ac:spMkLst>
            <pc:docMk/>
            <pc:sldMk cId="3420906269" sldId="267"/>
            <ac:spMk id="6" creationId="{02CBB628-B032-33C8-4B93-E41A5517FC4C}"/>
          </ac:spMkLst>
        </pc:spChg>
      </pc:sldChg>
      <pc:sldChg chg="modSp mod setBg">
        <pc:chgData name="Laura Emanuel" userId="500375fa-2f0f-4385-97a1-bd3e0a106415" providerId="ADAL" clId="{4C9D0ED4-CD96-40BA-86D3-F2C504F178F0}" dt="2023-09-29T06:14:53.292" v="78"/>
        <pc:sldMkLst>
          <pc:docMk/>
          <pc:sldMk cId="2944718172" sldId="268"/>
        </pc:sldMkLst>
        <pc:spChg chg="mod">
          <ac:chgData name="Laura Emanuel" userId="500375fa-2f0f-4385-97a1-bd3e0a106415" providerId="ADAL" clId="{4C9D0ED4-CD96-40BA-86D3-F2C504F178F0}" dt="2023-09-29T06:14:46.469" v="77" actId="403"/>
          <ac:spMkLst>
            <pc:docMk/>
            <pc:sldMk cId="2944718172" sldId="268"/>
            <ac:spMk id="2" creationId="{CA3BDA15-3129-463B-8CD9-5FB0F952F797}"/>
          </ac:spMkLst>
        </pc:spChg>
      </pc:sldChg>
      <pc:sldChg chg="modSp mod">
        <pc:chgData name="Laura Emanuel" userId="500375fa-2f0f-4385-97a1-bd3e0a106415" providerId="ADAL" clId="{4C9D0ED4-CD96-40BA-86D3-F2C504F178F0}" dt="2023-09-29T06:15:26.181" v="88" actId="403"/>
        <pc:sldMkLst>
          <pc:docMk/>
          <pc:sldMk cId="794250285" sldId="269"/>
        </pc:sldMkLst>
        <pc:spChg chg="mod">
          <ac:chgData name="Laura Emanuel" userId="500375fa-2f0f-4385-97a1-bd3e0a106415" providerId="ADAL" clId="{4C9D0ED4-CD96-40BA-86D3-F2C504F178F0}" dt="2023-09-29T06:15:26.181" v="88" actId="403"/>
          <ac:spMkLst>
            <pc:docMk/>
            <pc:sldMk cId="794250285" sldId="269"/>
            <ac:spMk id="2" creationId="{CA3BDA15-3129-463B-8CD9-5FB0F952F797}"/>
          </ac:spMkLst>
        </pc:spChg>
        <pc:spChg chg="mod">
          <ac:chgData name="Laura Emanuel" userId="500375fa-2f0f-4385-97a1-bd3e0a106415" providerId="ADAL" clId="{4C9D0ED4-CD96-40BA-86D3-F2C504F178F0}" dt="2023-09-29T06:15:15.363" v="79" actId="120"/>
          <ac:spMkLst>
            <pc:docMk/>
            <pc:sldMk cId="794250285" sldId="269"/>
            <ac:spMk id="3" creationId="{1CFE7E2E-2962-B974-34D6-9128BC37BEF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740CA-4FD1-FE6C-B34D-0BEBAB0ACD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C82612-D066-903A-60A7-CB13D2540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BE5C0-ADA2-479D-A6E6-A64BA72D7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C2D52-AE37-046E-86AC-58B3347A6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C2E8B-EC96-3FE4-5DDB-C65D2D748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953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C017-6649-5585-C880-FC920A6D2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51158-0D4D-7D9F-D069-5CAC1C4C7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13DAB-C6EE-72CA-44BD-222F0925F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FBA84-9118-05E4-5F60-600F2D4C5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39270-DDEB-C50B-A72E-78613C258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14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5A857-AD9A-27FC-408F-8B90F012C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F2CC0-5ABF-2A2C-BA7E-B2B0ED2EB9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99CB2-F214-4F90-68C2-556C3474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CD1F1-1E67-7E90-1F71-BA912E020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C44CE-3254-A5BB-21F0-298AC077B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83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5A18-3163-F46D-D81B-A29817DBD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7E172-F73E-0B8B-D66D-652129283D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4A9489-FF3D-D9D6-AA45-189EEA76B2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7A4E6-A689-B9D5-4E9A-20815D5F5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A67169-1A60-1E91-F86C-E10E48A92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B89DF-5EDC-B7FF-30D4-3D59CD76E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915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6251A-CEC7-11DC-E49D-02BE630DA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7C6D1-952C-8EE8-07E4-D0829B378B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F30142-1CE3-537B-F9D6-5FB729600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77468E-0060-459C-FE09-4F9A53EECE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7E775C-7539-8B1F-9E02-8E07068213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FFB584-AFE9-C72B-8A2B-396E2E3D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E0AD20-2528-CA9F-12F8-6A474664F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88D856-F284-7227-84DE-62D163A46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39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EBBA-7411-96F0-7185-6EC08EFA3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56BFE1-9859-2622-3E9B-4D35667A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9BDC20-0E8E-BB4E-3839-1246081F5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4EB0A4-5FE5-C95C-5D78-6B6CE705A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39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ED922F-D8FD-CCDA-0B6B-FC392D08D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F69B45-522D-CE09-5CCE-56870E7EE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50255-F9E4-E308-E821-9AC689A2C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69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9375B-B45F-528D-C0BE-7F28BA141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E3D2B-CF03-0D5E-F4EC-F0CBA56DB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BBD58-6829-8A4E-5B9D-F3DC78D436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C75FEF-E8DD-6355-2AC0-44C208C37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048C5-9169-5475-849A-03B668663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479D79-6178-5C01-5CBB-ADC6526A9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4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E1ACE-CCD3-508E-53C0-3D6FFD867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CC5FD9-FC71-ECF9-8933-033A523F90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CCF87A-D179-051E-8EF6-D93FAB21F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5EF36-45A6-C381-DFA3-91D1F855D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C0A82-0D4B-EDE9-68B6-19EAA3EDA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89D35-F5F3-5668-F23A-F16806D16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414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A10BC-2B5D-95BA-EC8A-674626F55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AF6D57-8C33-76C3-C2BC-5DC87A9C61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A0D86-4D03-629D-67FF-3FFD43BA1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F9AF9-2FE3-FAC3-F33F-4F1D44E75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4EB86-FEF1-209E-BDC7-2D8A5447F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449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303C7F-E041-DB4E-7395-E5E9C100CD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946A71-50D3-7E47-5A75-F4FFC2672E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4D50C-AB45-A945-6A09-A6AEE8855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DF1AD-F966-A557-A06F-CC4089365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9D9F0-8C5C-1910-1A04-F51975D85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401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C301FA-AF67-ED6B-780B-824C41C88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69FEC2-4F26-8872-581B-CDFE5588C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60534-FB7E-670C-DCFA-45E28155BA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47C92-1806-478C-A82B-5B5C6E463274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597EC-9B01-F920-6A3B-693792285B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6B2CA-5E92-64FA-5F58-1983B84E9C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06895-9CB8-477C-A2C1-EA8B532FD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443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honeybearlane.com/2011/10/pinterest-picks-halloween-parti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973968-26C6-D335-7793-23911A8DA793}"/>
              </a:ext>
            </a:extLst>
          </p:cNvPr>
          <p:cNvSpPr txBox="1"/>
          <p:nvPr/>
        </p:nvSpPr>
        <p:spPr>
          <a:xfrm>
            <a:off x="3609109" y="838201"/>
            <a:ext cx="91994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ECAD6007 – </a:t>
            </a:r>
            <a:r>
              <a:rPr lang="en-GB" sz="4800" dirty="0" err="1">
                <a:solidFill>
                  <a:srgbClr val="FFFF00"/>
                </a:solidFill>
              </a:rPr>
              <a:t>Tasc</a:t>
            </a:r>
            <a:endParaRPr lang="en-GB" sz="4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859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56E0-6839-620E-80C8-75179715E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9213"/>
            <a:ext cx="10515600" cy="14605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Name’s Assignment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71235-6FD3-A359-CA13-35BEC8CC2A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Insert a motivational quote here!</a:t>
            </a:r>
          </a:p>
        </p:txBody>
      </p:sp>
      <p:pic>
        <p:nvPicPr>
          <p:cNvPr id="1026" name="Picture 2" descr="100 Best Classroom Quotes To Inspire Your Students">
            <a:extLst>
              <a:ext uri="{FF2B5EF4-FFF2-40B4-BE49-F238E27FC236}">
                <a16:creationId xmlns:a16="http://schemas.microsoft.com/office/drawing/2014/main" id="{3586301A-AFAA-D574-C71C-F058A025C5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977" y="2702936"/>
            <a:ext cx="6203620" cy="347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176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3" y="-145473"/>
            <a:ext cx="11658600" cy="1325563"/>
          </a:xfrm>
        </p:spPr>
        <p:txBody>
          <a:bodyPr>
            <a:noAutofit/>
          </a:bodyPr>
          <a:lstStyle/>
          <a:p>
            <a:r>
              <a:rPr lang="en-GB" sz="1400"/>
              <a:t>Nod, ffocws a dealltwriaeth o ddigwyddiad critigol. Beth yw nod y traethawd? Beth yw eich dealltwriaeth o ddigwyddiad critigol? Beth yw'r digwyddiad critigol y sylwoch chi arno? Nodwch yn fyr y cyd-destun dosbarth y mae'r traethawd wedi'i seilio arno. (Er enghraifft, nid oes angen rhoi manylion am ganran y disgyblion ag ADY / cymhwysedd PYDd os nad yw hyn yn effeithio ar eich digwyddiad critigol). Nodwch yn fyr gyd-destun y dosbarth y cynhaliwyd eich arsylwad ynddo a'ch gwybodaeth am ddamcaniaeth dysgu a sut mae'r ddamcaniaeth yn berthnasol i ymarfer. Beth yn union yw eich digwyddiad critigol?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Bullet points about the background to class and layout etc here</a:t>
            </a:r>
          </a:p>
          <a:p>
            <a:pPr marL="0" indent="0">
              <a:buNone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506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Bullet points about the critical incident here and what type of learning theory are you looking at?</a:t>
            </a: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5FA5B7B-9968-9EE9-BC1A-2135733BA182}"/>
              </a:ext>
            </a:extLst>
          </p:cNvPr>
          <p:cNvSpPr txBox="1">
            <a:spLocks/>
          </p:cNvSpPr>
          <p:nvPr/>
        </p:nvSpPr>
        <p:spPr>
          <a:xfrm>
            <a:off x="353292" y="-134321"/>
            <a:ext cx="11658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/>
              <a:t>Nod, </a:t>
            </a:r>
            <a:r>
              <a:rPr lang="en-GB" sz="1400" dirty="0" err="1"/>
              <a:t>ffocws</a:t>
            </a:r>
            <a:r>
              <a:rPr lang="en-GB" sz="1400" dirty="0"/>
              <a:t> a </a:t>
            </a:r>
            <a:r>
              <a:rPr lang="en-GB" sz="1400" dirty="0" err="1"/>
              <a:t>dealltwriaeth</a:t>
            </a:r>
            <a:r>
              <a:rPr lang="en-GB" sz="1400" dirty="0"/>
              <a:t> o </a:t>
            </a:r>
            <a:r>
              <a:rPr lang="en-GB" sz="1400" dirty="0" err="1"/>
              <a:t>ddigwyddiad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. Beth </a:t>
            </a:r>
            <a:r>
              <a:rPr lang="en-GB" sz="1400" dirty="0" err="1"/>
              <a:t>yw</a:t>
            </a:r>
            <a:r>
              <a:rPr lang="en-GB" sz="1400" dirty="0"/>
              <a:t> nod y </a:t>
            </a:r>
            <a:r>
              <a:rPr lang="en-GB" sz="1400" dirty="0" err="1"/>
              <a:t>traethawd</a:t>
            </a:r>
            <a:r>
              <a:rPr lang="en-GB" sz="1400" dirty="0"/>
              <a:t>? Beth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dealltwriaeth</a:t>
            </a:r>
            <a:r>
              <a:rPr lang="en-GB" sz="1400" dirty="0"/>
              <a:t> o </a:t>
            </a:r>
            <a:r>
              <a:rPr lang="en-GB" sz="1400" dirty="0" err="1"/>
              <a:t>ddigwyddiad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? Beth </a:t>
            </a:r>
            <a:r>
              <a:rPr lang="en-GB" sz="1400" dirty="0" err="1"/>
              <a:t>yw'r</a:t>
            </a:r>
            <a:r>
              <a:rPr lang="en-GB" sz="1400" dirty="0"/>
              <a:t> </a:t>
            </a:r>
            <a:r>
              <a:rPr lang="en-GB" sz="1400" dirty="0" err="1"/>
              <a:t>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 y </a:t>
            </a:r>
            <a:r>
              <a:rPr lang="en-GB" sz="1400" dirty="0" err="1"/>
              <a:t>sylwoch</a:t>
            </a:r>
            <a:r>
              <a:rPr lang="en-GB" sz="1400" dirty="0"/>
              <a:t> chi </a:t>
            </a:r>
            <a:r>
              <a:rPr lang="en-GB" sz="1400" dirty="0" err="1"/>
              <a:t>arno</a:t>
            </a:r>
            <a:r>
              <a:rPr lang="en-GB" sz="1400" dirty="0"/>
              <a:t>? </a:t>
            </a:r>
            <a:r>
              <a:rPr lang="en-GB" sz="1400" dirty="0" err="1"/>
              <a:t>Nodwch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fyr</a:t>
            </a:r>
            <a:r>
              <a:rPr lang="en-GB" sz="1400" dirty="0"/>
              <a:t> y </a:t>
            </a:r>
            <a:r>
              <a:rPr lang="en-GB" sz="1400" dirty="0" err="1"/>
              <a:t>cyd-destun</a:t>
            </a:r>
            <a:r>
              <a:rPr lang="en-GB" sz="1400" dirty="0"/>
              <a:t> </a:t>
            </a:r>
            <a:r>
              <a:rPr lang="en-GB" sz="1400" dirty="0" err="1"/>
              <a:t>dosbarth</a:t>
            </a:r>
            <a:r>
              <a:rPr lang="en-GB" sz="1400" dirty="0"/>
              <a:t> y </a:t>
            </a: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traethawd</a:t>
            </a:r>
            <a:r>
              <a:rPr lang="en-GB" sz="1400" dirty="0"/>
              <a:t> </a:t>
            </a:r>
            <a:r>
              <a:rPr lang="en-GB" sz="1400" dirty="0" err="1"/>
              <a:t>wedi'i</a:t>
            </a:r>
            <a:r>
              <a:rPr lang="en-GB" sz="1400" dirty="0"/>
              <a:t> </a:t>
            </a:r>
            <a:r>
              <a:rPr lang="en-GB" sz="1400" dirty="0" err="1"/>
              <a:t>seilio</a:t>
            </a:r>
            <a:r>
              <a:rPr lang="en-GB" sz="1400" dirty="0"/>
              <a:t> </a:t>
            </a:r>
            <a:r>
              <a:rPr lang="en-GB" sz="1400" dirty="0" err="1"/>
              <a:t>arno</a:t>
            </a:r>
            <a:r>
              <a:rPr lang="en-GB" sz="1400" dirty="0"/>
              <a:t>. (Er </a:t>
            </a:r>
            <a:r>
              <a:rPr lang="en-GB" sz="1400" dirty="0" err="1"/>
              <a:t>enghraifft</a:t>
            </a:r>
            <a:r>
              <a:rPr lang="en-GB" sz="1400" dirty="0"/>
              <a:t>,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/>
              <a:t>angen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manylion</a:t>
            </a:r>
            <a:r>
              <a:rPr lang="en-GB" sz="1400" dirty="0"/>
              <a:t> am </a:t>
            </a:r>
            <a:r>
              <a:rPr lang="en-GB" sz="1400" dirty="0" err="1"/>
              <a:t>ganran</a:t>
            </a:r>
            <a:r>
              <a:rPr lang="en-GB" sz="1400" dirty="0"/>
              <a:t> y </a:t>
            </a:r>
            <a:r>
              <a:rPr lang="en-GB" sz="1400" dirty="0" err="1"/>
              <a:t>disgyblion</a:t>
            </a:r>
            <a:r>
              <a:rPr lang="en-GB" sz="1400" dirty="0"/>
              <a:t> ag ADY / </a:t>
            </a:r>
            <a:r>
              <a:rPr lang="en-GB" sz="1400" dirty="0" err="1"/>
              <a:t>cymhwysedd</a:t>
            </a:r>
            <a:r>
              <a:rPr lang="en-GB" sz="1400" dirty="0"/>
              <a:t> </a:t>
            </a:r>
            <a:r>
              <a:rPr lang="en-GB" sz="1400" dirty="0" err="1"/>
              <a:t>PYDd</a:t>
            </a:r>
            <a:r>
              <a:rPr lang="en-GB" sz="1400" dirty="0"/>
              <a:t> </a:t>
            </a:r>
            <a:r>
              <a:rPr lang="en-GB" sz="1400" dirty="0" err="1"/>
              <a:t>os</a:t>
            </a:r>
            <a:r>
              <a:rPr lang="en-GB" sz="1400" dirty="0"/>
              <a:t> </a:t>
            </a:r>
            <a:r>
              <a:rPr lang="en-GB" sz="1400" dirty="0" err="1"/>
              <a:t>nad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effeithio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). </a:t>
            </a:r>
            <a:r>
              <a:rPr lang="en-GB" sz="1400" dirty="0" err="1"/>
              <a:t>Nodwch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fyr</a:t>
            </a:r>
            <a:r>
              <a:rPr lang="en-GB" sz="1400" dirty="0"/>
              <a:t> </a:t>
            </a:r>
            <a:r>
              <a:rPr lang="en-GB" sz="1400" dirty="0" err="1"/>
              <a:t>gyd-destun</a:t>
            </a:r>
            <a:r>
              <a:rPr lang="en-GB" sz="1400" dirty="0"/>
              <a:t> y </a:t>
            </a:r>
            <a:r>
              <a:rPr lang="en-GB" sz="1400" dirty="0" err="1"/>
              <a:t>dosbarth</a:t>
            </a:r>
            <a:r>
              <a:rPr lang="en-GB" sz="1400" dirty="0"/>
              <a:t> y </a:t>
            </a:r>
            <a:r>
              <a:rPr lang="en-GB" sz="1400" dirty="0" err="1"/>
              <a:t>cynhaliwyd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arsylwad</a:t>
            </a:r>
            <a:r>
              <a:rPr lang="en-GB" sz="1400" dirty="0"/>
              <a:t> </a:t>
            </a:r>
            <a:r>
              <a:rPr lang="en-GB" sz="1400" dirty="0" err="1"/>
              <a:t>ynddo</a:t>
            </a:r>
            <a:r>
              <a:rPr lang="en-GB" sz="1400" dirty="0"/>
              <a:t> </a:t>
            </a:r>
            <a:r>
              <a:rPr lang="en-GB" sz="1400" dirty="0" err="1"/>
              <a:t>a'ch</a:t>
            </a:r>
            <a:r>
              <a:rPr lang="en-GB" sz="1400" dirty="0"/>
              <a:t> </a:t>
            </a:r>
            <a:r>
              <a:rPr lang="en-GB" sz="1400" dirty="0" err="1"/>
              <a:t>gwybodaeth</a:t>
            </a:r>
            <a:r>
              <a:rPr lang="en-GB" sz="1400" dirty="0"/>
              <a:t> am </a:t>
            </a:r>
            <a:r>
              <a:rPr lang="en-GB" sz="1400" dirty="0" err="1"/>
              <a:t>ddamcaniaeth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a </a:t>
            </a:r>
            <a:r>
              <a:rPr lang="en-GB" sz="1400" dirty="0" err="1"/>
              <a:t>sut</a:t>
            </a:r>
            <a:r>
              <a:rPr lang="en-GB" sz="1400" dirty="0"/>
              <a:t> </a:t>
            </a: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ddamcaniaeth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berthnasol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ymarfer</a:t>
            </a:r>
            <a:r>
              <a:rPr lang="en-GB" sz="1400" dirty="0"/>
              <a:t>. Beth </a:t>
            </a:r>
            <a:r>
              <a:rPr lang="en-GB" sz="1400" dirty="0" err="1"/>
              <a:t>yn</a:t>
            </a:r>
            <a:r>
              <a:rPr lang="en-GB" sz="1400" dirty="0"/>
              <a:t> union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263245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" y="-145473"/>
            <a:ext cx="11998037" cy="1325563"/>
          </a:xfrm>
        </p:spPr>
        <p:txBody>
          <a:bodyPr>
            <a:noAutofit/>
          </a:bodyPr>
          <a:lstStyle/>
          <a:p>
            <a:r>
              <a:rPr lang="en-GB" sz="1200"/>
              <a:t>Trosolwg o lenyddiaeth berthnasol. Dylai'r adran hon fod yn seiliedig ar eich digwyddiad critigol. Dylai gynnwys trafodaeth ar lenyddiaeth sy'n ymwneud â'ch digwyddiad critigol. Cofiwch: • Grynhoi a syntheseiddio: rhoi trosolwg o brif bwyntiau pob ffynhonnell a'u cyfuno'n gyfanwaith cydlynol; • Ddadansoddi a dehongli: peidiwch ag aralleirio ymchwilwyr eraill yn unig. Os yn bosibl, trafodwch arwyddocâd y canfyddiadau mewn perthynas â'r llenyddiaeth yn ei chyfanrwydd; • Werthuso yn feirniadol: soniwch am gryfderau a gwendidau eich ffynonellau, ystyriwch yr awdur(on) a'u harbenigedd; • Ysgrifennu mewn paragraffau wedi'u strwythuro'n dda: defnyddiwch trawsnewidiadau a brawddegau testun i lunio cysylltiadau, cymariaethau a chyferbyniadau. Beth yw perthnasedd y llenyddiaeth hon i'ch barn am y digwyddiad critigol? Sut mae'r llenyddiaeth hon wedi'ch arwain at nodi'r camau addysgu a dysgu nesaf?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 through your lecture notes and do some library searches to find some relevant literature to put here – just copy and paste for now, you will revisit later</a:t>
            </a: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815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If you haven’t already, have a search for an alternative theory to provide you with your ‘however,’ comments.</a:t>
            </a: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6EBE9A2-AD86-36A1-7384-CA23D08EA4F1}"/>
              </a:ext>
            </a:extLst>
          </p:cNvPr>
          <p:cNvSpPr txBox="1">
            <a:spLocks/>
          </p:cNvSpPr>
          <p:nvPr/>
        </p:nvSpPr>
        <p:spPr>
          <a:xfrm>
            <a:off x="263236" y="6927"/>
            <a:ext cx="1199803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200"/>
              <a:t>Trosolwg o lenyddiaeth berthnasol. Dylai'r adran hon fod yn seiliedig ar eich digwyddiad critigol. Dylai gynnwys trafodaeth ar lenyddiaeth sy'n ymwneud â'ch digwyddiad critigol. Cofiwch: • Grynhoi a syntheseiddio: rhoi trosolwg o brif bwyntiau pob ffynhonnell a'u cyfuno'n gyfanwaith cydlynol; • Ddadansoddi a dehongli: peidiwch ag aralleirio ymchwilwyr eraill yn unig. Os yn bosibl, trafodwch arwyddocâd y canfyddiadau mewn perthynas â'r llenyddiaeth yn ei chyfanrwydd; • Werthuso yn feirniadol: soniwch am gryfderau a gwendidau eich ffynonellau, ystyriwch yr awdur(on) a'u harbenigedd; • Ysgrifennu mewn paragraffau wedi'u strwythuro'n dda: defnyddiwch trawsnewidiadau a brawddegau testun i lunio cysylltiadau, cymariaethau a chyferbyniadau. Beth yw perthnasedd y llenyddiaeth hon i'ch barn am y digwyddiad critigol? Sut mae'r llenyddiaeth hon wedi'ch arwain at nodi'r camau addysgu a dysgu nesaf?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54762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" y="-145473"/>
            <a:ext cx="11998037" cy="1325563"/>
          </a:xfrm>
        </p:spPr>
        <p:txBody>
          <a:bodyPr>
            <a:noAutofit/>
          </a:bodyPr>
          <a:lstStyle/>
          <a:p>
            <a:r>
              <a:rPr lang="en-GB" sz="1600" dirty="0" err="1"/>
              <a:t>Eglurhad</a:t>
            </a:r>
            <a:r>
              <a:rPr lang="en-GB" sz="1600" dirty="0"/>
              <a:t> </a:t>
            </a:r>
            <a:r>
              <a:rPr lang="en-GB" sz="1600" dirty="0" err="1"/>
              <a:t>o'r</a:t>
            </a:r>
            <a:r>
              <a:rPr lang="en-GB" sz="1600" dirty="0"/>
              <a:t> </a:t>
            </a:r>
            <a:r>
              <a:rPr lang="en-GB" sz="1600" dirty="0" err="1"/>
              <a:t>Astudiaeth</a:t>
            </a:r>
            <a:r>
              <a:rPr lang="en-GB" sz="1600" dirty="0"/>
              <a:t> </a:t>
            </a:r>
            <a:r>
              <a:rPr lang="en-GB" sz="1600" dirty="0" err="1"/>
              <a:t>Achos</a:t>
            </a:r>
            <a:r>
              <a:rPr lang="en-GB" sz="1600" dirty="0"/>
              <a:t> 800 Beth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Astudiaeth</a:t>
            </a:r>
            <a:r>
              <a:rPr lang="en-GB" sz="1600" dirty="0"/>
              <a:t> </a:t>
            </a:r>
            <a:r>
              <a:rPr lang="en-GB" sz="1600" dirty="0" err="1"/>
              <a:t>Achos</a:t>
            </a:r>
            <a:r>
              <a:rPr lang="en-GB" sz="1600" dirty="0"/>
              <a:t> </a:t>
            </a:r>
            <a:r>
              <a:rPr lang="en-GB" sz="1600" dirty="0" err="1"/>
              <a:t>dysgwr</a:t>
            </a:r>
            <a:r>
              <a:rPr lang="en-GB" sz="1600" dirty="0"/>
              <a:t> </a:t>
            </a:r>
            <a:r>
              <a:rPr lang="en-GB" sz="1600" dirty="0" err="1"/>
              <a:t>unigol</a:t>
            </a:r>
            <a:r>
              <a:rPr lang="en-GB" sz="1600" dirty="0"/>
              <a:t> neu </a:t>
            </a:r>
            <a:r>
              <a:rPr lang="en-GB" sz="1600" dirty="0" err="1"/>
              <a:t>grŵp</a:t>
            </a:r>
            <a:r>
              <a:rPr lang="en-GB" sz="1600" dirty="0"/>
              <a:t> o </a:t>
            </a:r>
            <a:r>
              <a:rPr lang="en-GB" sz="1600" dirty="0" err="1"/>
              <a:t>ddysgwyr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seiliedig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arsylwi</a:t>
            </a:r>
            <a:r>
              <a:rPr lang="en-GB" sz="1600" dirty="0"/>
              <a:t>? </a:t>
            </a:r>
            <a:r>
              <a:rPr lang="en-GB" sz="1600" dirty="0" err="1"/>
              <a:t>Rhowch</a:t>
            </a:r>
            <a:r>
              <a:rPr lang="en-GB" sz="1600" dirty="0"/>
              <a:t> </a:t>
            </a:r>
            <a:r>
              <a:rPr lang="en-GB" sz="1600" dirty="0" err="1"/>
              <a:t>ddisgrifiad</a:t>
            </a:r>
            <a:r>
              <a:rPr lang="en-GB" sz="1600" dirty="0"/>
              <a:t> </a:t>
            </a:r>
            <a:r>
              <a:rPr lang="en-GB" sz="1600" dirty="0" err="1"/>
              <a:t>clir</a:t>
            </a:r>
            <a:r>
              <a:rPr lang="en-GB" sz="1600" dirty="0"/>
              <a:t> </a:t>
            </a:r>
            <a:r>
              <a:rPr lang="en-GB" sz="1600" dirty="0" err="1"/>
              <a:t>o'r</a:t>
            </a:r>
            <a:r>
              <a:rPr lang="en-GB" sz="1600" dirty="0"/>
              <a:t> </a:t>
            </a:r>
            <a:r>
              <a:rPr lang="en-GB" sz="1600" dirty="0" err="1"/>
              <a:t>digwyddiad</a:t>
            </a:r>
            <a:r>
              <a:rPr lang="en-GB" sz="1600" dirty="0"/>
              <a:t> a </a:t>
            </a:r>
            <a:r>
              <a:rPr lang="en-GB" sz="1600" dirty="0" err="1"/>
              <a:t>sut</a:t>
            </a:r>
            <a:r>
              <a:rPr lang="en-GB" sz="1600" dirty="0"/>
              <a:t> </a:t>
            </a:r>
            <a:r>
              <a:rPr lang="en-GB" sz="1600" dirty="0" err="1"/>
              <a:t>mae'n</a:t>
            </a:r>
            <a:r>
              <a:rPr lang="en-GB" sz="1600" dirty="0"/>
              <a:t> </a:t>
            </a:r>
            <a:r>
              <a:rPr lang="en-GB" sz="1600" dirty="0" err="1"/>
              <a:t>berthnasol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lenyddiaeth</a:t>
            </a:r>
            <a:r>
              <a:rPr lang="en-GB" sz="1600" dirty="0"/>
              <a:t> </a:t>
            </a:r>
            <a:r>
              <a:rPr lang="en-GB" sz="1600" dirty="0" err="1"/>
              <a:t>briodol</a:t>
            </a:r>
            <a:r>
              <a:rPr lang="en-GB" sz="1600" dirty="0"/>
              <a:t>. </a:t>
            </a:r>
            <a:endParaRPr lang="en-GB" sz="8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Give the big description of your learner/group of learners and the critical incident  - link to theory – bullet points! </a:t>
            </a:r>
          </a:p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E.g. Lau ignores a group offering to help – look at relationship theories, possible transition if new to the group, stages of development? Not forcing, but which are relevant?</a:t>
            </a: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93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More space if you need it!</a:t>
            </a: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40928AF-42A4-8A77-AE2D-46BFEED6533D}"/>
              </a:ext>
            </a:extLst>
          </p:cNvPr>
          <p:cNvSpPr txBox="1">
            <a:spLocks/>
          </p:cNvSpPr>
          <p:nvPr/>
        </p:nvSpPr>
        <p:spPr>
          <a:xfrm>
            <a:off x="110836" y="-145473"/>
            <a:ext cx="1199803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600"/>
              <a:t>Eglurhad o'r Astudiaeth Achos 800 Beth yw Astudiaeth Achos dysgwr unigol neu grŵp o ddysgwyr yn seiliedig ar eich arsylwi? Rhowch ddisgrifiad clir o'r digwyddiad a sut mae'n berthnasol i lenyddiaeth briodol. </a:t>
            </a:r>
            <a:endParaRPr lang="en-GB" sz="8000" b="1" dirty="0"/>
          </a:p>
        </p:txBody>
      </p:sp>
    </p:spTree>
    <p:extLst>
      <p:ext uri="{BB962C8B-B14F-4D97-AF65-F5344CB8AC3E}">
        <p14:creationId xmlns:p14="http://schemas.microsoft.com/office/powerpoint/2010/main" val="20383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" y="-145473"/>
            <a:ext cx="11998037" cy="1325563"/>
          </a:xfrm>
        </p:spPr>
        <p:txBody>
          <a:bodyPr>
            <a:noAutofit/>
          </a:bodyPr>
          <a:lstStyle/>
          <a:p>
            <a:r>
              <a:rPr lang="en-GB" sz="1400" dirty="0" err="1"/>
              <a:t>Dulliau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 a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Ysgrifennwch</a:t>
            </a:r>
            <a:r>
              <a:rPr lang="en-GB" sz="1400" dirty="0"/>
              <a:t> am y </a:t>
            </a:r>
            <a:r>
              <a:rPr lang="en-GB" sz="1400" dirty="0" err="1"/>
              <a:t>dulliau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 a </a:t>
            </a:r>
            <a:r>
              <a:rPr lang="en-GB" sz="1400" dirty="0" err="1"/>
              <a:t>dysgu</a:t>
            </a:r>
            <a:r>
              <a:rPr lang="en-GB" sz="1400" dirty="0"/>
              <a:t> y </a:t>
            </a:r>
            <a:r>
              <a:rPr lang="en-GB" sz="1400" dirty="0" err="1"/>
              <a:t>byddech</a:t>
            </a:r>
            <a:r>
              <a:rPr lang="en-GB" sz="1400" dirty="0"/>
              <a:t> </a:t>
            </a:r>
            <a:r>
              <a:rPr lang="en-GB" sz="1400" dirty="0" err="1"/>
              <a:t>chi'n</a:t>
            </a:r>
            <a:r>
              <a:rPr lang="en-GB" sz="1400" dirty="0"/>
              <a:t> </a:t>
            </a:r>
            <a:r>
              <a:rPr lang="en-GB" sz="1400" dirty="0" err="1"/>
              <a:t>dewis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mabwysiadu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fynd</a:t>
            </a:r>
            <a:r>
              <a:rPr lang="en-GB" sz="1400" dirty="0"/>
              <a:t> </a:t>
            </a:r>
            <a:r>
              <a:rPr lang="en-GB" sz="1400" dirty="0" err="1"/>
              <a:t>i'r</a:t>
            </a:r>
            <a:r>
              <a:rPr lang="en-GB" sz="1400" dirty="0"/>
              <a:t> </a:t>
            </a:r>
            <a:r>
              <a:rPr lang="en-GB" sz="1400" dirty="0" err="1"/>
              <a:t>afael</a:t>
            </a:r>
            <a:r>
              <a:rPr lang="en-GB" sz="1400" dirty="0"/>
              <a:t> </a:t>
            </a:r>
            <a:r>
              <a:rPr lang="en-GB" sz="1400" dirty="0" err="1"/>
              <a:t>â'r</a:t>
            </a:r>
            <a:r>
              <a:rPr lang="en-GB" sz="1400" dirty="0"/>
              <a:t> </a:t>
            </a:r>
            <a:r>
              <a:rPr lang="en-GB" sz="1400" dirty="0" err="1"/>
              <a:t>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dull, </a:t>
            </a:r>
            <a:r>
              <a:rPr lang="en-GB" sz="1400" dirty="0" err="1"/>
              <a:t>trafodwch</a:t>
            </a:r>
            <a:r>
              <a:rPr lang="en-GB" sz="1400" dirty="0"/>
              <a:t> y </a:t>
            </a:r>
            <a:r>
              <a:rPr lang="en-GB" sz="1400" dirty="0" err="1"/>
              <a:t>pwyntiau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: • Beth </a:t>
            </a: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llenyddiaeth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wrthym</a:t>
            </a:r>
            <a:r>
              <a:rPr lang="en-GB" sz="1400" dirty="0"/>
              <a:t>? • Beth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cryfderau</a:t>
            </a:r>
            <a:r>
              <a:rPr lang="en-GB" sz="1400" dirty="0"/>
              <a:t> a </a:t>
            </a:r>
            <a:r>
              <a:rPr lang="en-GB" sz="1400" dirty="0" err="1"/>
              <a:t>chyfyngiadau'r</a:t>
            </a:r>
            <a:r>
              <a:rPr lang="en-GB" sz="1400" dirty="0"/>
              <a:t> dull? • Sut y </a:t>
            </a:r>
            <a:r>
              <a:rPr lang="en-GB" sz="1400" dirty="0" err="1"/>
              <a:t>byddai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effeithio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ddilyniant</a:t>
            </a:r>
            <a:r>
              <a:rPr lang="en-GB" sz="1400" dirty="0"/>
              <a:t> y </a:t>
            </a:r>
            <a:r>
              <a:rPr lang="en-GB" sz="1400" dirty="0" err="1"/>
              <a:t>disgybl</a:t>
            </a:r>
            <a:r>
              <a:rPr lang="en-GB" sz="1400" dirty="0"/>
              <a:t>? • </a:t>
            </a:r>
            <a:r>
              <a:rPr lang="en-GB" sz="1400" dirty="0" err="1"/>
              <a:t>Cyfeiriwch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at y </a:t>
            </a:r>
            <a:r>
              <a:rPr lang="en-GB" sz="1400" dirty="0" err="1"/>
              <a:t>llenyddiaeth</a:t>
            </a:r>
            <a:r>
              <a:rPr lang="en-GB" sz="1400" dirty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bynnag</a:t>
            </a:r>
            <a:r>
              <a:rPr lang="en-GB" sz="1400" dirty="0"/>
              <a:t> y </a:t>
            </a:r>
            <a:r>
              <a:rPr lang="en-GB" sz="1400" dirty="0" err="1"/>
              <a:t>bo</a:t>
            </a:r>
            <a:r>
              <a:rPr lang="en-GB" sz="1400" dirty="0"/>
              <a:t> </a:t>
            </a:r>
            <a:r>
              <a:rPr lang="en-GB" sz="1400" dirty="0" err="1"/>
              <a:t>modd</a:t>
            </a:r>
            <a:r>
              <a:rPr lang="en-GB" sz="1400" dirty="0"/>
              <a:t>. </a:t>
            </a:r>
            <a:r>
              <a:rPr lang="en-GB" sz="1400" dirty="0" err="1"/>
              <a:t>Cofiwch</a:t>
            </a:r>
            <a:r>
              <a:rPr lang="en-GB" sz="1400" dirty="0"/>
              <a:t> </a:t>
            </a:r>
            <a:r>
              <a:rPr lang="en-GB" sz="1400" dirty="0" err="1"/>
              <a:t>roi</a:t>
            </a:r>
            <a:r>
              <a:rPr lang="en-GB" sz="1400" dirty="0"/>
              <a:t> sail </a:t>
            </a:r>
            <a:r>
              <a:rPr lang="en-GB" sz="1400" dirty="0" err="1"/>
              <a:t>resymegol</a:t>
            </a:r>
            <a:r>
              <a:rPr lang="en-GB" sz="1400" dirty="0"/>
              <a:t> </a:t>
            </a:r>
            <a:r>
              <a:rPr lang="en-GB" sz="1400" dirty="0" err="1"/>
              <a:t>glir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dewisiadau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 a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perthynas</a:t>
            </a:r>
            <a:r>
              <a:rPr lang="en-GB" sz="1400" dirty="0"/>
              <a:t> </a:t>
            </a:r>
            <a:r>
              <a:rPr lang="en-GB" sz="1400" dirty="0" err="1"/>
              <a:t>â'r</a:t>
            </a:r>
            <a:r>
              <a:rPr lang="en-GB" sz="1400" dirty="0"/>
              <a:t> </a:t>
            </a:r>
            <a:r>
              <a:rPr lang="en-GB" sz="1400" dirty="0" err="1"/>
              <a:t>astudiaeth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benodol</a:t>
            </a:r>
            <a:r>
              <a:rPr lang="en-GB" sz="1400" dirty="0"/>
              <a:t> </a:t>
            </a:r>
            <a:endParaRPr lang="en-GB" sz="6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Make some direct connections</a:t>
            </a:r>
          </a:p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critical incident where child is talking about shoe with MA child and learning through their discussion </a:t>
            </a:r>
          </a:p>
          <a:p>
            <a:pPr marL="0" indent="0">
              <a:buNone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                                + </a:t>
            </a:r>
          </a:p>
          <a:p>
            <a:pPr marL="0" indent="0">
              <a:buNone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Literature says ‘children learn from a more knowledgeable other’ (Vygotsky, 1962) </a:t>
            </a:r>
          </a:p>
          <a:p>
            <a:pPr marL="0" indent="0">
              <a:buNone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                                = </a:t>
            </a:r>
          </a:p>
          <a:p>
            <a:pPr marL="0" indent="0">
              <a:buNone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child was able to complete the task through support of other child.</a:t>
            </a:r>
          </a:p>
        </p:txBody>
      </p:sp>
    </p:spTree>
    <p:extLst>
      <p:ext uri="{BB962C8B-B14F-4D97-AF65-F5344CB8AC3E}">
        <p14:creationId xmlns:p14="http://schemas.microsoft.com/office/powerpoint/2010/main" val="1589259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Extra page!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9D6F0D0-0062-68A2-B48B-F25C83532A2F}"/>
              </a:ext>
            </a:extLst>
          </p:cNvPr>
          <p:cNvSpPr txBox="1">
            <a:spLocks/>
          </p:cNvSpPr>
          <p:nvPr/>
        </p:nvSpPr>
        <p:spPr>
          <a:xfrm>
            <a:off x="110836" y="-145473"/>
            <a:ext cx="1199803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/>
              <a:t>Dulliau Addysgu a Dysgu Ysgrifennwch am y dulliau addysgu a dysgu y byddech chi'n dewis eu mabwysiadu i fynd i'r afael â'r digwyddiad critigol. Ar gyfer pob dull, trafodwch y pwyntiau hyn: • Beth mae'r llenyddiaeth yn dweud wrthym? • Beth yw cryfderau a chyfyngiadau'r dull? • Sut y byddai hyn yn effeithio ar ddilyniant y disgybl? • Cyfeiriwch yn ôl at y llenyddiaeth lle bynnag y bo modd. Cofiwch roi sail resymegol glir ar gyfer eich dewisiadau addysgu a dysgu mewn perthynas â'r astudiaeth achos benodol </a:t>
            </a:r>
            <a:endParaRPr lang="en-GB" sz="6600" b="1" dirty="0"/>
          </a:p>
        </p:txBody>
      </p:sp>
    </p:spTree>
    <p:extLst>
      <p:ext uri="{BB962C8B-B14F-4D97-AF65-F5344CB8AC3E}">
        <p14:creationId xmlns:p14="http://schemas.microsoft.com/office/powerpoint/2010/main" val="1916653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5FD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" y="-145473"/>
            <a:ext cx="11998037" cy="1325563"/>
          </a:xfrm>
        </p:spPr>
        <p:txBody>
          <a:bodyPr>
            <a:noAutofit/>
          </a:bodyPr>
          <a:lstStyle/>
          <a:p>
            <a:r>
              <a:rPr lang="en-GB" sz="1400" dirty="0" err="1"/>
              <a:t>Trafodaeth</a:t>
            </a:r>
            <a:r>
              <a:rPr lang="en-GB" sz="1400" dirty="0"/>
              <a:t>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cynnwys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adran</a:t>
            </a:r>
            <a:r>
              <a:rPr lang="en-GB" sz="1400" dirty="0"/>
              <a:t> hon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dibynnu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digwyddiad</a:t>
            </a:r>
            <a:r>
              <a:rPr lang="en-GB" sz="1400" dirty="0"/>
              <a:t> </a:t>
            </a:r>
            <a:r>
              <a:rPr lang="en-GB" sz="1400" dirty="0" err="1"/>
              <a:t>critigol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sylwi</a:t>
            </a:r>
            <a:r>
              <a:rPr lang="en-GB" sz="1400" dirty="0"/>
              <a:t> </a:t>
            </a:r>
            <a:r>
              <a:rPr lang="en-GB" sz="1400" dirty="0" err="1"/>
              <a:t>arno</a:t>
            </a:r>
            <a:r>
              <a:rPr lang="en-GB" sz="1400" dirty="0"/>
              <a:t>. </a:t>
            </a:r>
            <a:r>
              <a:rPr lang="en-GB" sz="1400" dirty="0" err="1"/>
              <a:t>Unwaith</a:t>
            </a:r>
            <a:r>
              <a:rPr lang="en-GB" sz="1400" dirty="0"/>
              <a:t> y </a:t>
            </a:r>
            <a:r>
              <a:rPr lang="en-GB" sz="1400" dirty="0" err="1"/>
              <a:t>byddwch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cyflwyno’r</a:t>
            </a:r>
            <a:r>
              <a:rPr lang="en-GB" sz="1400" dirty="0"/>
              <a:t> </a:t>
            </a:r>
            <a:r>
              <a:rPr lang="en-GB" sz="1400" dirty="0" err="1"/>
              <a:t>astudiaeth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a’i</a:t>
            </a:r>
            <a:r>
              <a:rPr lang="en-GB" sz="1400" dirty="0"/>
              <a:t> </a:t>
            </a:r>
            <a:r>
              <a:rPr lang="en-GB" sz="1400" dirty="0" err="1"/>
              <a:t>thrafod</a:t>
            </a:r>
            <a:r>
              <a:rPr lang="en-GB" sz="1400" dirty="0"/>
              <a:t>, </a:t>
            </a:r>
            <a:r>
              <a:rPr lang="en-GB" sz="1400" dirty="0" err="1"/>
              <a:t>dylech</a:t>
            </a:r>
            <a:r>
              <a:rPr lang="en-GB" sz="1400" dirty="0"/>
              <a:t> </a:t>
            </a:r>
            <a:r>
              <a:rPr lang="en-GB" sz="1400" dirty="0" err="1"/>
              <a:t>ystyried</a:t>
            </a:r>
            <a:r>
              <a:rPr lang="en-GB" sz="1400" dirty="0"/>
              <a:t>: • Beth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canfyddiadau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olygu</a:t>
            </a:r>
            <a:r>
              <a:rPr lang="en-GB" sz="1400" dirty="0"/>
              <a:t> </a:t>
            </a:r>
            <a:r>
              <a:rPr lang="en-GB" sz="1400" dirty="0" err="1"/>
              <a:t>i'ch</a:t>
            </a:r>
            <a:r>
              <a:rPr lang="en-GB" sz="1400" dirty="0"/>
              <a:t> </a:t>
            </a:r>
            <a:r>
              <a:rPr lang="en-GB" sz="1400" dirty="0" err="1"/>
              <a:t>dewisiadau</a:t>
            </a:r>
            <a:r>
              <a:rPr lang="en-GB" sz="1400" dirty="0"/>
              <a:t> </a:t>
            </a:r>
            <a:r>
              <a:rPr lang="en-GB" sz="1400" dirty="0" err="1"/>
              <a:t>addysgegol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hun</a:t>
            </a:r>
            <a:r>
              <a:rPr lang="en-GB" sz="1400" dirty="0"/>
              <a:t>? • Beth </a:t>
            </a:r>
            <a:r>
              <a:rPr lang="en-GB" sz="1400" dirty="0" err="1"/>
              <a:t>wnaethoch</a:t>
            </a:r>
            <a:r>
              <a:rPr lang="en-GB" sz="1400" dirty="0"/>
              <a:t> chi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ddarganfod</a:t>
            </a:r>
            <a:r>
              <a:rPr lang="en-GB" sz="1400" dirty="0"/>
              <a:t>? • Beth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hynny'n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olygu</a:t>
            </a:r>
            <a:r>
              <a:rPr lang="en-GB" sz="1400" dirty="0"/>
              <a:t> </a:t>
            </a:r>
            <a:r>
              <a:rPr lang="en-GB" sz="1400" dirty="0" err="1"/>
              <a:t>i'm</a:t>
            </a:r>
            <a:r>
              <a:rPr lang="en-GB" sz="1400" dirty="0"/>
              <a:t> </a:t>
            </a:r>
            <a:r>
              <a:rPr lang="en-GB" sz="1400" dirty="0" err="1"/>
              <a:t>dosbarth</a:t>
            </a:r>
            <a:r>
              <a:rPr lang="en-GB" sz="1400" dirty="0"/>
              <a:t>/y </a:t>
            </a:r>
            <a:r>
              <a:rPr lang="en-GB" sz="1400" dirty="0" err="1"/>
              <a:t>cyfranogwyr</a:t>
            </a:r>
            <a:r>
              <a:rPr lang="en-GB" sz="1400" dirty="0"/>
              <a:t>/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? • Sut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cysylltu</a:t>
            </a:r>
            <a:r>
              <a:rPr lang="en-GB" sz="1400" dirty="0"/>
              <a:t> â </a:t>
            </a:r>
            <a:r>
              <a:rPr lang="en-GB" sz="1400" dirty="0" err="1"/>
              <a:t>llenyddiaeth</a:t>
            </a:r>
            <a:r>
              <a:rPr lang="en-GB" sz="1400" dirty="0"/>
              <a:t>? </a:t>
            </a:r>
            <a:endParaRPr lang="en-GB" sz="8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What does it mean for YOU?</a:t>
            </a:r>
          </a:p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On reflection, you recognise that the need of a More Knowledgeable Other (Vygotsky, 1962) may suggest that mixed ability seating is beneficial. However, (then find someone who thinks grouping is better). Link, link, link!</a:t>
            </a:r>
          </a:p>
        </p:txBody>
      </p:sp>
    </p:spTree>
    <p:extLst>
      <p:ext uri="{BB962C8B-B14F-4D97-AF65-F5344CB8AC3E}">
        <p14:creationId xmlns:p14="http://schemas.microsoft.com/office/powerpoint/2010/main" val="815340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5FD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Extra page!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AFE4E48-62A1-7AFB-DB63-9AF340B38B4D}"/>
              </a:ext>
            </a:extLst>
          </p:cNvPr>
          <p:cNvSpPr txBox="1">
            <a:spLocks/>
          </p:cNvSpPr>
          <p:nvPr/>
        </p:nvSpPr>
        <p:spPr>
          <a:xfrm>
            <a:off x="263236" y="6927"/>
            <a:ext cx="1199803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/>
              <a:t>Trafodaeth Bydd cynnwys yr adran hon yn dibynnu ar y digwyddiad critigol yr ydych wedi sylwi arno. Unwaith y byddwch wedi cyflwyno’r astudiaeth achos a’i thrafod, dylech ystyried: • Beth mae eich canfyddiadau yn ei olygu i'ch dewisiadau addysgegol eich hun? • Beth wnaethoch chi ei ddarganfod? • Beth mae hynny'n ei olygu i'm dosbarth/y cyfranogwyr/yr ysgol? • Sut mae hyn yn cysylltu â llenyddiaeth? </a:t>
            </a:r>
            <a:endParaRPr lang="en-GB" sz="8800" b="1" dirty="0"/>
          </a:p>
        </p:txBody>
      </p:sp>
    </p:spTree>
    <p:extLst>
      <p:ext uri="{BB962C8B-B14F-4D97-AF65-F5344CB8AC3E}">
        <p14:creationId xmlns:p14="http://schemas.microsoft.com/office/powerpoint/2010/main" val="34209062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" y="-145473"/>
            <a:ext cx="11998037" cy="1325563"/>
          </a:xfrm>
        </p:spPr>
        <p:txBody>
          <a:bodyPr>
            <a:noAutofit/>
          </a:bodyPr>
          <a:lstStyle/>
          <a:p>
            <a:r>
              <a:rPr lang="en-GB" sz="1100" dirty="0" err="1"/>
              <a:t>Casgliadau</a:t>
            </a:r>
            <a:r>
              <a:rPr lang="en-GB" sz="1100" dirty="0"/>
              <a:t> </a:t>
            </a:r>
            <a:r>
              <a:rPr lang="en-GB" sz="1100" dirty="0" err="1"/>
              <a:t>Archwiliwch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feirniadol</a:t>
            </a:r>
            <a:r>
              <a:rPr lang="en-GB" sz="1100" dirty="0"/>
              <a:t> y </a:t>
            </a:r>
            <a:r>
              <a:rPr lang="en-GB" sz="1100" dirty="0" err="1"/>
              <a:t>gwaith</a:t>
            </a:r>
            <a:r>
              <a:rPr lang="en-GB" sz="1100" dirty="0"/>
              <a:t> a </a:t>
            </a:r>
            <a:r>
              <a:rPr lang="en-GB" sz="1100" dirty="0" err="1"/>
              <a:t>wnaethoch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baratoi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gyfer</a:t>
            </a:r>
            <a:r>
              <a:rPr lang="en-GB" sz="1100" dirty="0"/>
              <a:t> </a:t>
            </a:r>
            <a:r>
              <a:rPr lang="en-GB" sz="1100" dirty="0" err="1"/>
              <a:t>eich</a:t>
            </a:r>
            <a:r>
              <a:rPr lang="en-GB" sz="1100" dirty="0"/>
              <a:t> </a:t>
            </a:r>
            <a:r>
              <a:rPr lang="en-GB" sz="1100" dirty="0" err="1"/>
              <a:t>astudiaeth</a:t>
            </a:r>
            <a:r>
              <a:rPr lang="en-GB" sz="1100" dirty="0"/>
              <a:t> </a:t>
            </a:r>
            <a:r>
              <a:rPr lang="en-GB" sz="1100" dirty="0" err="1"/>
              <a:t>achos</a:t>
            </a:r>
            <a:r>
              <a:rPr lang="en-GB" sz="1100" dirty="0"/>
              <a:t>; er </a:t>
            </a:r>
            <a:r>
              <a:rPr lang="en-GB" sz="1100" dirty="0" err="1"/>
              <a:t>enghraifft</a:t>
            </a:r>
            <a:r>
              <a:rPr lang="en-GB" sz="1100" dirty="0"/>
              <a:t>: • A </a:t>
            </a:r>
            <a:r>
              <a:rPr lang="en-GB" sz="1100" dirty="0" err="1"/>
              <a:t>fyddai'r</a:t>
            </a:r>
            <a:r>
              <a:rPr lang="en-GB" sz="1100" dirty="0"/>
              <a:t> </a:t>
            </a:r>
            <a:r>
              <a:rPr lang="en-GB" sz="1100" dirty="0" err="1"/>
              <a:t>dulliau</a:t>
            </a:r>
            <a:r>
              <a:rPr lang="en-GB" sz="1100" dirty="0"/>
              <a:t> </a:t>
            </a:r>
            <a:r>
              <a:rPr lang="en-GB" sz="1100" dirty="0" err="1"/>
              <a:t>addysgu</a:t>
            </a:r>
            <a:r>
              <a:rPr lang="en-GB" sz="1100" dirty="0"/>
              <a:t> a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pedagogeg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effaith</a:t>
            </a:r>
            <a:r>
              <a:rPr lang="en-GB" sz="1100" dirty="0"/>
              <a:t> o </a:t>
            </a:r>
            <a:r>
              <a:rPr lang="en-GB" sz="1100" dirty="0" err="1"/>
              <a:t>fewn</a:t>
            </a:r>
            <a:r>
              <a:rPr lang="en-GB" sz="1100" dirty="0"/>
              <a:t> y </a:t>
            </a:r>
            <a:r>
              <a:rPr lang="en-GB" sz="1100" dirty="0" err="1"/>
              <a:t>cyd-destun</a:t>
            </a:r>
            <a:r>
              <a:rPr lang="en-GB" sz="1100" dirty="0"/>
              <a:t> a </a:t>
            </a:r>
            <a:r>
              <a:rPr lang="en-GB" sz="1100" dirty="0" err="1"/>
              <a:t>pham</a:t>
            </a:r>
            <a:r>
              <a:rPr lang="en-GB" sz="1100" dirty="0"/>
              <a:t>? • Pa mor </a:t>
            </a:r>
            <a:r>
              <a:rPr lang="en-GB" sz="1100" dirty="0" err="1"/>
              <a:t>ddilys</a:t>
            </a:r>
            <a:r>
              <a:rPr lang="en-GB" sz="1100" dirty="0"/>
              <a:t> </a:t>
            </a:r>
            <a:r>
              <a:rPr lang="en-GB" sz="1100" dirty="0" err="1"/>
              <a:t>fyddai'r</a:t>
            </a:r>
            <a:r>
              <a:rPr lang="en-GB" sz="1100" dirty="0"/>
              <a:t> </a:t>
            </a:r>
            <a:r>
              <a:rPr lang="en-GB" sz="1100" dirty="0" err="1"/>
              <a:t>dulliau</a:t>
            </a:r>
            <a:r>
              <a:rPr lang="en-GB" sz="1100" dirty="0"/>
              <a:t> a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ydych</a:t>
            </a:r>
            <a:r>
              <a:rPr lang="en-GB" sz="1100" dirty="0"/>
              <a:t> </a:t>
            </a:r>
            <a:r>
              <a:rPr lang="en-GB" sz="1100" dirty="0" err="1"/>
              <a:t>chi'n</a:t>
            </a:r>
            <a:r>
              <a:rPr lang="en-GB" sz="1100" dirty="0"/>
              <a:t> </a:t>
            </a:r>
            <a:r>
              <a:rPr lang="en-GB" sz="1100" dirty="0" err="1"/>
              <a:t>gwybod</a:t>
            </a:r>
            <a:r>
              <a:rPr lang="en-GB" sz="1100" dirty="0"/>
              <a:t>? • Sut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eich</a:t>
            </a:r>
            <a:r>
              <a:rPr lang="en-GB" sz="1100" dirty="0"/>
              <a:t> </a:t>
            </a:r>
            <a:r>
              <a:rPr lang="en-GB" sz="1100" dirty="0" err="1"/>
              <a:t>dealltwriaeth</a:t>
            </a:r>
            <a:r>
              <a:rPr lang="en-GB" sz="1100" dirty="0"/>
              <a:t> o </a:t>
            </a:r>
            <a:r>
              <a:rPr lang="en-GB" sz="1100" dirty="0" err="1"/>
              <a:t>fethodoleg</a:t>
            </a:r>
            <a:r>
              <a:rPr lang="en-GB" sz="1100" dirty="0"/>
              <a:t> </a:t>
            </a:r>
            <a:r>
              <a:rPr lang="en-GB" sz="1100" dirty="0" err="1"/>
              <a:t>digwyddiadau</a:t>
            </a:r>
            <a:r>
              <a:rPr lang="en-GB" sz="1100" dirty="0"/>
              <a:t> </a:t>
            </a:r>
            <a:r>
              <a:rPr lang="en-GB" sz="1100" dirty="0" err="1"/>
              <a:t>critigol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effeithio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eich</a:t>
            </a:r>
            <a:r>
              <a:rPr lang="en-GB" sz="1100" dirty="0"/>
              <a:t> </a:t>
            </a:r>
            <a:r>
              <a:rPr lang="en-GB" sz="1100" dirty="0" err="1"/>
              <a:t>dealltwriaeth</a:t>
            </a:r>
            <a:r>
              <a:rPr lang="en-GB" sz="1100" dirty="0"/>
              <a:t> o </a:t>
            </a:r>
            <a:r>
              <a:rPr lang="en-GB" sz="1100" dirty="0" err="1"/>
              <a:t>ddamcaniaethau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a </a:t>
            </a:r>
            <a:r>
              <a:rPr lang="en-GB" sz="1100" dirty="0" err="1"/>
              <a:t>datblygiad</a:t>
            </a:r>
            <a:r>
              <a:rPr lang="en-GB" sz="1100" dirty="0"/>
              <a:t> plant a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effeithio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eich</a:t>
            </a:r>
            <a:r>
              <a:rPr lang="en-GB" sz="1100" dirty="0"/>
              <a:t> </a:t>
            </a:r>
            <a:r>
              <a:rPr lang="en-GB" sz="1100" dirty="0" err="1"/>
              <a:t>ymarfer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lefel</a:t>
            </a:r>
            <a:r>
              <a:rPr lang="en-GB" sz="1100" dirty="0"/>
              <a:t> </a:t>
            </a:r>
            <a:r>
              <a:rPr lang="en-GB" sz="1100" dirty="0" err="1"/>
              <a:t>ymarferol</a:t>
            </a:r>
            <a:r>
              <a:rPr lang="en-GB" sz="1100" dirty="0"/>
              <a:t>? • Sut </a:t>
            </a:r>
            <a:r>
              <a:rPr lang="en-GB" sz="1100" dirty="0" err="1"/>
              <a:t>gallai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gysylltu</a:t>
            </a:r>
            <a:r>
              <a:rPr lang="en-GB" sz="1100" dirty="0"/>
              <a:t> </a:t>
            </a:r>
            <a:r>
              <a:rPr lang="en-GB" sz="1100" dirty="0" err="1"/>
              <a:t>â'r</a:t>
            </a:r>
            <a:r>
              <a:rPr lang="en-GB" sz="1100" dirty="0"/>
              <a:t> </a:t>
            </a:r>
            <a:r>
              <a:rPr lang="en-GB" sz="1100" dirty="0" err="1"/>
              <a:t>Safonau</a:t>
            </a:r>
            <a:r>
              <a:rPr lang="en-GB" sz="1100" dirty="0"/>
              <a:t> </a:t>
            </a:r>
            <a:r>
              <a:rPr lang="en-GB" sz="1100" dirty="0" err="1"/>
              <a:t>Proffesiynol</a:t>
            </a:r>
            <a:r>
              <a:rPr lang="en-GB" sz="1100" dirty="0"/>
              <a:t>? (</a:t>
            </a:r>
            <a:r>
              <a:rPr lang="en-GB" sz="1100" dirty="0" err="1"/>
              <a:t>Gallech</a:t>
            </a:r>
            <a:r>
              <a:rPr lang="en-GB" sz="1100" dirty="0"/>
              <a:t> </a:t>
            </a:r>
            <a:r>
              <a:rPr lang="en-GB" sz="1100" dirty="0" err="1"/>
              <a:t>gyfuno’r</a:t>
            </a:r>
            <a:r>
              <a:rPr lang="en-GB" sz="1100" dirty="0"/>
              <a:t> </a:t>
            </a:r>
            <a:r>
              <a:rPr lang="en-GB" sz="1100" dirty="0" err="1"/>
              <a:t>casgliadau</a:t>
            </a:r>
            <a:r>
              <a:rPr lang="en-GB" sz="1100" dirty="0"/>
              <a:t> </a:t>
            </a:r>
            <a:r>
              <a:rPr lang="en-GB" sz="1100" dirty="0" err="1"/>
              <a:t>â’r</a:t>
            </a:r>
            <a:r>
              <a:rPr lang="en-GB" sz="1100" dirty="0"/>
              <a:t> </a:t>
            </a:r>
            <a:r>
              <a:rPr lang="en-GB" sz="1100" dirty="0" err="1"/>
              <a:t>adran</a:t>
            </a:r>
            <a:r>
              <a:rPr lang="en-GB" sz="1100" dirty="0"/>
              <a:t> </a:t>
            </a:r>
            <a:r>
              <a:rPr lang="en-GB" sz="1100" dirty="0" err="1"/>
              <a:t>argymhellion</a:t>
            </a:r>
            <a:r>
              <a:rPr lang="en-GB" sz="1100" dirty="0"/>
              <a:t> </a:t>
            </a:r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yw’n</a:t>
            </a:r>
            <a:r>
              <a:rPr lang="en-GB" sz="1100" dirty="0"/>
              <a:t> well </a:t>
            </a:r>
            <a:r>
              <a:rPr lang="en-GB" sz="1100" dirty="0" err="1"/>
              <a:t>gennych</a:t>
            </a:r>
            <a:r>
              <a:rPr lang="en-GB" sz="1100" dirty="0"/>
              <a:t>)</a:t>
            </a:r>
            <a:endParaRPr lang="en-GB" sz="8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Round it up,  link to professional standards, how does a critical incident and being able to identify one support your teaching development?</a:t>
            </a:r>
          </a:p>
        </p:txBody>
      </p:sp>
    </p:spTree>
    <p:extLst>
      <p:ext uri="{BB962C8B-B14F-4D97-AF65-F5344CB8AC3E}">
        <p14:creationId xmlns:p14="http://schemas.microsoft.com/office/powerpoint/2010/main" val="2944718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C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BDA15-3129-463B-8CD9-5FB0F952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" y="-145473"/>
            <a:ext cx="11998037" cy="1325563"/>
          </a:xfrm>
        </p:spPr>
        <p:txBody>
          <a:bodyPr>
            <a:noAutofit/>
          </a:bodyPr>
          <a:lstStyle/>
          <a:p>
            <a:r>
              <a:rPr lang="en-GB" sz="1800" dirty="0" err="1"/>
              <a:t>Argymhellion</a:t>
            </a:r>
            <a:r>
              <a:rPr lang="en-GB" sz="1800" dirty="0"/>
              <a:t> Pa </a:t>
            </a:r>
            <a:r>
              <a:rPr lang="en-GB" sz="1800" dirty="0" err="1"/>
              <a:t>argymhellion</a:t>
            </a:r>
            <a:r>
              <a:rPr lang="en-GB" sz="1800" dirty="0"/>
              <a:t> </a:t>
            </a:r>
            <a:r>
              <a:rPr lang="en-GB" sz="1800" dirty="0" err="1"/>
              <a:t>fyddech</a:t>
            </a:r>
            <a:r>
              <a:rPr lang="en-GB" sz="1800" dirty="0"/>
              <a:t> </a:t>
            </a:r>
            <a:r>
              <a:rPr lang="en-GB" sz="1800" dirty="0" err="1"/>
              <a:t>chi'n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gwneud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sgil</a:t>
            </a:r>
            <a:r>
              <a:rPr lang="en-GB" sz="1800" dirty="0"/>
              <a:t> </a:t>
            </a:r>
            <a:r>
              <a:rPr lang="en-GB" sz="1800" dirty="0" err="1"/>
              <a:t>eich</a:t>
            </a:r>
            <a:r>
              <a:rPr lang="en-GB" sz="1800" dirty="0"/>
              <a:t> </a:t>
            </a:r>
            <a:r>
              <a:rPr lang="en-GB" sz="1800" dirty="0" err="1"/>
              <a:t>astudiaeth</a:t>
            </a:r>
            <a:r>
              <a:rPr lang="en-GB" sz="1800" dirty="0"/>
              <a:t> </a:t>
            </a:r>
            <a:r>
              <a:rPr lang="en-GB" sz="1800" dirty="0" err="1"/>
              <a:t>achos</a:t>
            </a:r>
            <a:r>
              <a:rPr lang="en-GB" sz="1800" dirty="0"/>
              <a:t>? A </a:t>
            </a:r>
            <a:r>
              <a:rPr lang="en-GB" sz="1800" dirty="0" err="1"/>
              <a:t>oes</a:t>
            </a:r>
            <a:r>
              <a:rPr lang="en-GB" sz="1800" dirty="0"/>
              <a:t> </a:t>
            </a:r>
            <a:r>
              <a:rPr lang="en-GB" sz="1800" dirty="0" err="1"/>
              <a:t>ymyrraeth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hoffech</a:t>
            </a:r>
            <a:r>
              <a:rPr lang="en-GB" sz="1800" dirty="0"/>
              <a:t> </a:t>
            </a:r>
            <a:r>
              <a:rPr lang="en-GB" sz="1800" dirty="0" err="1"/>
              <a:t>ei</a:t>
            </a:r>
            <a:r>
              <a:rPr lang="en-GB" sz="1800" dirty="0"/>
              <a:t> </a:t>
            </a:r>
            <a:r>
              <a:rPr lang="en-GB" sz="1800" dirty="0" err="1"/>
              <a:t>roi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waith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fynd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afael</a:t>
            </a:r>
            <a:r>
              <a:rPr lang="en-GB" sz="1800" dirty="0"/>
              <a:t> â mater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ydych</a:t>
            </a:r>
            <a:r>
              <a:rPr lang="en-GB" sz="1800" dirty="0"/>
              <a:t> </a:t>
            </a:r>
            <a:r>
              <a:rPr lang="en-GB" sz="1800" dirty="0" err="1"/>
              <a:t>wedi’i</a:t>
            </a:r>
            <a:r>
              <a:rPr lang="en-GB" sz="1800" dirty="0"/>
              <a:t> </a:t>
            </a:r>
            <a:r>
              <a:rPr lang="en-GB" sz="1800" dirty="0" err="1"/>
              <a:t>ganfod</a:t>
            </a:r>
            <a:r>
              <a:rPr lang="en-GB" sz="1800" dirty="0"/>
              <a:t>? Sut </a:t>
            </a:r>
            <a:r>
              <a:rPr lang="en-GB" sz="1800" dirty="0" err="1"/>
              <a:t>allwch</a:t>
            </a:r>
            <a:r>
              <a:rPr lang="en-GB" sz="1800" dirty="0"/>
              <a:t> chi </a:t>
            </a:r>
            <a:r>
              <a:rPr lang="en-GB" sz="1800" dirty="0" err="1"/>
              <a:t>fynd</a:t>
            </a:r>
            <a:r>
              <a:rPr lang="en-GB" sz="1800" dirty="0"/>
              <a:t> </a:t>
            </a:r>
            <a:r>
              <a:rPr lang="en-GB" sz="1800" dirty="0" err="1"/>
              <a:t>â'ch</a:t>
            </a:r>
            <a:r>
              <a:rPr lang="en-GB" sz="1800" dirty="0"/>
              <a:t> </a:t>
            </a:r>
            <a:r>
              <a:rPr lang="en-GB" sz="1800" dirty="0" err="1"/>
              <a:t>canfyddiadau</a:t>
            </a:r>
            <a:r>
              <a:rPr lang="en-GB" sz="1800" dirty="0"/>
              <a:t> </a:t>
            </a:r>
            <a:r>
              <a:rPr lang="en-GB" sz="1800" dirty="0" err="1"/>
              <a:t>ymlaen</a:t>
            </a:r>
            <a:r>
              <a:rPr lang="en-GB" sz="1800" dirty="0"/>
              <a:t> </a:t>
            </a:r>
            <a:r>
              <a:rPr lang="en-GB" sz="1800" dirty="0" err="1"/>
              <a:t>i'ch</a:t>
            </a:r>
            <a:r>
              <a:rPr lang="en-GB" sz="1800" dirty="0"/>
              <a:t> </a:t>
            </a:r>
            <a:r>
              <a:rPr lang="en-GB" sz="1800" dirty="0" err="1"/>
              <a:t>ymarfer</a:t>
            </a:r>
            <a:r>
              <a:rPr lang="en-GB" sz="1800" dirty="0"/>
              <a:t> </a:t>
            </a:r>
            <a:r>
              <a:rPr lang="en-GB" sz="1800" dirty="0" err="1"/>
              <a:t>addysgu</a:t>
            </a:r>
            <a:r>
              <a:rPr lang="en-GB" sz="1800" dirty="0"/>
              <a:t>?</a:t>
            </a:r>
            <a:endParaRPr lang="en-GB" sz="239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E7E2E-2962-B974-34D6-9128BC37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8" y="1091333"/>
            <a:ext cx="11838709" cy="5621193"/>
          </a:xfrm>
          <a:noFill/>
        </p:spPr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What would have been your next steps if this was your class? Intervention?</a:t>
            </a:r>
          </a:p>
        </p:txBody>
      </p:sp>
    </p:spTree>
    <p:extLst>
      <p:ext uri="{BB962C8B-B14F-4D97-AF65-F5344CB8AC3E}">
        <p14:creationId xmlns:p14="http://schemas.microsoft.com/office/powerpoint/2010/main" val="794250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56E0-6839-620E-80C8-75179715E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9213"/>
            <a:ext cx="10515600" cy="1460500"/>
          </a:xfrm>
          <a:noFill/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What’s your treat when you have completed this?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71235-6FD3-A359-CA13-35BEC8CC2A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Insert a picture or reminder here, reward yourself with something (a walk, a film, a chocolate bar! Etc).</a:t>
            </a:r>
          </a:p>
        </p:txBody>
      </p:sp>
      <p:pic>
        <p:nvPicPr>
          <p:cNvPr id="5" name="Picture 4" descr="A table with food on it&#10;&#10;Description automatically generated">
            <a:extLst>
              <a:ext uri="{FF2B5EF4-FFF2-40B4-BE49-F238E27FC236}">
                <a16:creationId xmlns:a16="http://schemas.microsoft.com/office/drawing/2014/main" id="{BC6CEF86-62A0-8E25-A995-CF7B8BFF36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73261" y="2947988"/>
            <a:ext cx="3228975" cy="3228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38EBFF-49D6-F60B-249F-8B76F3D85600}"/>
              </a:ext>
            </a:extLst>
          </p:cNvPr>
          <p:cNvSpPr txBox="1"/>
          <p:nvPr/>
        </p:nvSpPr>
        <p:spPr>
          <a:xfrm>
            <a:off x="4273261" y="6265520"/>
            <a:ext cx="2363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honeybearlane.com/2011/10/pinterest-picks-halloween-parti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43700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1415</Words>
  <Application>Microsoft Office PowerPoint</Application>
  <PresentationFormat>Widescreen</PresentationFormat>
  <Paragraphs>37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Dreaming Outloud Pro</vt:lpstr>
      <vt:lpstr>Office Theme</vt:lpstr>
      <vt:lpstr>PowerPoint Presentation</vt:lpstr>
      <vt:lpstr>Name’s Assignment Notes</vt:lpstr>
      <vt:lpstr>Nod, ffocws a dealltwriaeth o ddigwyddiad critigol. Beth yw nod y traethawd? Beth yw eich dealltwriaeth o ddigwyddiad critigol? Beth yw'r digwyddiad critigol y sylwoch chi arno? Nodwch yn fyr y cyd-destun dosbarth y mae'r traethawd wedi'i seilio arno. (Er enghraifft, nid oes angen rhoi manylion am ganran y disgyblion ag ADY / cymhwysedd PYDd os nad yw hyn yn effeithio ar eich digwyddiad critigol). Nodwch yn fyr gyd-destun y dosbarth y cynhaliwyd eich arsylwad ynddo a'ch gwybodaeth am ddamcaniaeth dysgu a sut mae'r ddamcaniaeth yn berthnasol i ymarfer. Beth yn union yw eich digwyddiad critigol?</vt:lpstr>
      <vt:lpstr>PowerPoint Presentation</vt:lpstr>
      <vt:lpstr>Trosolwg o lenyddiaeth berthnasol. Dylai'r adran hon fod yn seiliedig ar eich digwyddiad critigol. Dylai gynnwys trafodaeth ar lenyddiaeth sy'n ymwneud â'ch digwyddiad critigol. Cofiwch: • Grynhoi a syntheseiddio: rhoi trosolwg o brif bwyntiau pob ffynhonnell a'u cyfuno'n gyfanwaith cydlynol; • Ddadansoddi a dehongli: peidiwch ag aralleirio ymchwilwyr eraill yn unig. Os yn bosibl, trafodwch arwyddocâd y canfyddiadau mewn perthynas â'r llenyddiaeth yn ei chyfanrwydd; • Werthuso yn feirniadol: soniwch am gryfderau a gwendidau eich ffynonellau, ystyriwch yr awdur(on) a'u harbenigedd; • Ysgrifennu mewn paragraffau wedi'u strwythuro'n dda: defnyddiwch trawsnewidiadau a brawddegau testun i lunio cysylltiadau, cymariaethau a chyferbyniadau. Beth yw perthnasedd y llenyddiaeth hon i'ch barn am y digwyddiad critigol? Sut mae'r llenyddiaeth hon wedi'ch arwain at nodi'r camau addysgu a dysgu nesaf?</vt:lpstr>
      <vt:lpstr>PowerPoint Presentation</vt:lpstr>
      <vt:lpstr>Eglurhad o'r Astudiaeth Achos 800 Beth yw Astudiaeth Achos dysgwr unigol neu grŵp o ddysgwyr yn seiliedig ar eich arsylwi? Rhowch ddisgrifiad clir o'r digwyddiad a sut mae'n berthnasol i lenyddiaeth briodol. </vt:lpstr>
      <vt:lpstr>PowerPoint Presentation</vt:lpstr>
      <vt:lpstr>Dulliau Addysgu a Dysgu Ysgrifennwch am y dulliau addysgu a dysgu y byddech chi'n dewis eu mabwysiadu i fynd i'r afael â'r digwyddiad critigol. Ar gyfer pob dull, trafodwch y pwyntiau hyn: • Beth mae'r llenyddiaeth yn dweud wrthym? • Beth yw cryfderau a chyfyngiadau'r dull? • Sut y byddai hyn yn effeithio ar ddilyniant y disgybl? • Cyfeiriwch yn ôl at y llenyddiaeth lle bynnag y bo modd. Cofiwch roi sail resymegol glir ar gyfer eich dewisiadau addysgu a dysgu mewn perthynas â'r astudiaeth achos benodol </vt:lpstr>
      <vt:lpstr>PowerPoint Presentation</vt:lpstr>
      <vt:lpstr>Trafodaeth Bydd cynnwys yr adran hon yn dibynnu ar y digwyddiad critigol yr ydych wedi sylwi arno. Unwaith y byddwch wedi cyflwyno’r astudiaeth achos a’i thrafod, dylech ystyried: • Beth mae eich canfyddiadau yn ei olygu i'ch dewisiadau addysgegol eich hun? • Beth wnaethoch chi ei ddarganfod? • Beth mae hynny'n ei olygu i'm dosbarth/y cyfranogwyr/yr ysgol? • Sut mae hyn yn cysylltu â llenyddiaeth? </vt:lpstr>
      <vt:lpstr>PowerPoint Presentation</vt:lpstr>
      <vt:lpstr>Casgliadau Archwiliwch yn feirniadol y gwaith a wnaethoch wrth baratoi ar gyfer eich astudiaeth achos; er enghraifft: • A fyddai'r dulliau addysgu a dysgu pedagogeg yn cael effaith o fewn y cyd-destun a pham? • Pa mor ddilys fyddai'r dulliau a sut ydych chi'n gwybod? • Sut mae eich dealltwriaeth o fethodoleg digwyddiadau critigol wedi effeithio ar eich dealltwriaeth o ddamcaniaethau dysgu a datblygiad plant a sut bydd hyn yn effeithio ar eich ymarfer mewn ysgolion ar lefel ymarferol? • Sut gallai hyn gysylltu â'r Safonau Proffesiynol? (Gallech gyfuno’r casgliadau â’r adran argymhellion os yw’n well gennych)</vt:lpstr>
      <vt:lpstr>Argymhellion Pa argymhellion fyddech chi'n eu gwneud yn sgil eich astudiaeth achos? A oes ymyrraeth yr hoffech ei roi ar waith i fynd i’r afael â mater yr ydych wedi’i ganfod? Sut allwch chi fynd â'ch canfyddiadau ymlaen i'ch ymarfer addysgu?</vt:lpstr>
      <vt:lpstr>What’s your treat when you have completed this?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Emanuel</dc:creator>
  <cp:lastModifiedBy>Laura Emanuel</cp:lastModifiedBy>
  <cp:revision>1</cp:revision>
  <dcterms:created xsi:type="dcterms:W3CDTF">2023-09-29T05:37:46Z</dcterms:created>
  <dcterms:modified xsi:type="dcterms:W3CDTF">2023-09-29T06:15:33Z</dcterms:modified>
</cp:coreProperties>
</file>