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67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271090-BA52-4A47-BFA2-BEA3F5D04D5D}" v="51" dt="2023-06-13T11:07:34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1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hreem Arshad (2120566)" userId="de3108eb-3c15-46d8-b27e-ad475ebcbb9a" providerId="ADAL" clId="{C7271090-BA52-4A47-BFA2-BEA3F5D04D5D}"/>
    <pc:docChg chg="custSel addSld modSld">
      <pc:chgData name="Tehreem Arshad (2120566)" userId="de3108eb-3c15-46d8-b27e-ad475ebcbb9a" providerId="ADAL" clId="{C7271090-BA52-4A47-BFA2-BEA3F5D04D5D}" dt="2023-06-13T11:07:48.258" v="1961" actId="20577"/>
      <pc:docMkLst>
        <pc:docMk/>
      </pc:docMkLst>
      <pc:sldChg chg="modSp mod">
        <pc:chgData name="Tehreem Arshad (2120566)" userId="de3108eb-3c15-46d8-b27e-ad475ebcbb9a" providerId="ADAL" clId="{C7271090-BA52-4A47-BFA2-BEA3F5D04D5D}" dt="2023-06-13T10:24:47.127" v="1864" actId="207"/>
        <pc:sldMkLst>
          <pc:docMk/>
          <pc:sldMk cId="2967858239" sldId="256"/>
        </pc:sldMkLst>
        <pc:spChg chg="mod">
          <ac:chgData name="Tehreem Arshad (2120566)" userId="de3108eb-3c15-46d8-b27e-ad475ebcbb9a" providerId="ADAL" clId="{C7271090-BA52-4A47-BFA2-BEA3F5D04D5D}" dt="2023-06-13T10:24:47.127" v="1864" actId="207"/>
          <ac:spMkLst>
            <pc:docMk/>
            <pc:sldMk cId="2967858239" sldId="256"/>
            <ac:spMk id="2" creationId="{AED7CCF6-B6D6-FEE8-CAFA-F8A794E2DA76}"/>
          </ac:spMkLst>
        </pc:spChg>
      </pc:sldChg>
      <pc:sldChg chg="addSp delSp modSp new mod setBg">
        <pc:chgData name="Tehreem Arshad (2120566)" userId="de3108eb-3c15-46d8-b27e-ad475ebcbb9a" providerId="ADAL" clId="{C7271090-BA52-4A47-BFA2-BEA3F5D04D5D}" dt="2023-06-13T10:53:12.416" v="1876" actId="20577"/>
        <pc:sldMkLst>
          <pc:docMk/>
          <pc:sldMk cId="4216704156" sldId="257"/>
        </pc:sldMkLst>
        <pc:spChg chg="add mod">
          <ac:chgData name="Tehreem Arshad (2120566)" userId="de3108eb-3c15-46d8-b27e-ad475ebcbb9a" providerId="ADAL" clId="{C7271090-BA52-4A47-BFA2-BEA3F5D04D5D}" dt="2023-06-13T10:53:09.309" v="1875" actId="14100"/>
          <ac:spMkLst>
            <pc:docMk/>
            <pc:sldMk cId="4216704156" sldId="257"/>
            <ac:spMk id="2" creationId="{5B9101C1-EA06-3825-150B-13C502C56CC5}"/>
          </ac:spMkLst>
        </pc:spChg>
        <pc:spChg chg="add mod">
          <ac:chgData name="Tehreem Arshad (2120566)" userId="de3108eb-3c15-46d8-b27e-ad475ebcbb9a" providerId="ADAL" clId="{C7271090-BA52-4A47-BFA2-BEA3F5D04D5D}" dt="2023-06-12T10:30:45.075" v="1648" actId="255"/>
          <ac:spMkLst>
            <pc:docMk/>
            <pc:sldMk cId="4216704156" sldId="257"/>
            <ac:spMk id="3" creationId="{3E2791EA-1D84-7B52-0913-8926DD00D5BE}"/>
          </ac:spMkLst>
        </pc:spChg>
        <pc:spChg chg="add del mod">
          <ac:chgData name="Tehreem Arshad (2120566)" userId="de3108eb-3c15-46d8-b27e-ad475ebcbb9a" providerId="ADAL" clId="{C7271090-BA52-4A47-BFA2-BEA3F5D04D5D}" dt="2023-06-06T11:03:36.474" v="86" actId="478"/>
          <ac:spMkLst>
            <pc:docMk/>
            <pc:sldMk cId="4216704156" sldId="257"/>
            <ac:spMk id="6" creationId="{CD4D131E-C94D-2125-DDD9-E42BBB1E8678}"/>
          </ac:spMkLst>
        </pc:spChg>
        <pc:spChg chg="add mod">
          <ac:chgData name="Tehreem Arshad (2120566)" userId="de3108eb-3c15-46d8-b27e-ad475ebcbb9a" providerId="ADAL" clId="{C7271090-BA52-4A47-BFA2-BEA3F5D04D5D}" dt="2023-06-13T10:52:46.170" v="1867" actId="20577"/>
          <ac:spMkLst>
            <pc:docMk/>
            <pc:sldMk cId="4216704156" sldId="257"/>
            <ac:spMk id="7" creationId="{4E20F9B1-E250-5959-866D-8093DA7116C4}"/>
          </ac:spMkLst>
        </pc:spChg>
        <pc:spChg chg="add mod">
          <ac:chgData name="Tehreem Arshad (2120566)" userId="de3108eb-3c15-46d8-b27e-ad475ebcbb9a" providerId="ADAL" clId="{C7271090-BA52-4A47-BFA2-BEA3F5D04D5D}" dt="2023-06-06T17:23:59.158" v="546" actId="1076"/>
          <ac:spMkLst>
            <pc:docMk/>
            <pc:sldMk cId="4216704156" sldId="257"/>
            <ac:spMk id="10" creationId="{2814C4AD-355F-9443-A309-D2FB7600D7EE}"/>
          </ac:spMkLst>
        </pc:spChg>
        <pc:spChg chg="add mod">
          <ac:chgData name="Tehreem Arshad (2120566)" userId="de3108eb-3c15-46d8-b27e-ad475ebcbb9a" providerId="ADAL" clId="{C7271090-BA52-4A47-BFA2-BEA3F5D04D5D}" dt="2023-06-06T11:14:32.087" v="193" actId="14100"/>
          <ac:spMkLst>
            <pc:docMk/>
            <pc:sldMk cId="4216704156" sldId="257"/>
            <ac:spMk id="15" creationId="{5021BA04-27F9-01CF-AD4D-A74A043D2559}"/>
          </ac:spMkLst>
        </pc:spChg>
        <pc:spChg chg="add mod">
          <ac:chgData name="Tehreem Arshad (2120566)" userId="de3108eb-3c15-46d8-b27e-ad475ebcbb9a" providerId="ADAL" clId="{C7271090-BA52-4A47-BFA2-BEA3F5D04D5D}" dt="2023-06-06T11:13:07.738" v="182" actId="1076"/>
          <ac:spMkLst>
            <pc:docMk/>
            <pc:sldMk cId="4216704156" sldId="257"/>
            <ac:spMk id="16" creationId="{F92D0EC2-F2B3-CC21-28BC-978AB4D5E0F6}"/>
          </ac:spMkLst>
        </pc:spChg>
        <pc:spChg chg="add mod">
          <ac:chgData name="Tehreem Arshad (2120566)" userId="de3108eb-3c15-46d8-b27e-ad475ebcbb9a" providerId="ADAL" clId="{C7271090-BA52-4A47-BFA2-BEA3F5D04D5D}" dt="2023-06-13T10:52:40.029" v="1865" actId="20577"/>
          <ac:spMkLst>
            <pc:docMk/>
            <pc:sldMk cId="4216704156" sldId="257"/>
            <ac:spMk id="19" creationId="{FBB33D31-79FB-88CA-9A0C-D2E25AF2FEE0}"/>
          </ac:spMkLst>
        </pc:spChg>
        <pc:spChg chg="add mod">
          <ac:chgData name="Tehreem Arshad (2120566)" userId="de3108eb-3c15-46d8-b27e-ad475ebcbb9a" providerId="ADAL" clId="{C7271090-BA52-4A47-BFA2-BEA3F5D04D5D}" dt="2023-06-13T10:52:43.524" v="1866" actId="20577"/>
          <ac:spMkLst>
            <pc:docMk/>
            <pc:sldMk cId="4216704156" sldId="257"/>
            <ac:spMk id="20" creationId="{B3784A93-868F-FAC5-29D5-EBCC1798F9D9}"/>
          </ac:spMkLst>
        </pc:spChg>
        <pc:spChg chg="add mod">
          <ac:chgData name="Tehreem Arshad (2120566)" userId="de3108eb-3c15-46d8-b27e-ad475ebcbb9a" providerId="ADAL" clId="{C7271090-BA52-4A47-BFA2-BEA3F5D04D5D}" dt="2023-06-13T10:52:57.059" v="1870" actId="20577"/>
          <ac:spMkLst>
            <pc:docMk/>
            <pc:sldMk cId="4216704156" sldId="257"/>
            <ac:spMk id="21" creationId="{20202C73-8A53-073E-ABAB-B90C3BC628E5}"/>
          </ac:spMkLst>
        </pc:spChg>
        <pc:spChg chg="add mod">
          <ac:chgData name="Tehreem Arshad (2120566)" userId="de3108eb-3c15-46d8-b27e-ad475ebcbb9a" providerId="ADAL" clId="{C7271090-BA52-4A47-BFA2-BEA3F5D04D5D}" dt="2023-06-13T10:52:59.573" v="1871" actId="20577"/>
          <ac:spMkLst>
            <pc:docMk/>
            <pc:sldMk cId="4216704156" sldId="257"/>
            <ac:spMk id="22" creationId="{6BC48543-7E32-D8E1-7C14-8150F8C83AD1}"/>
          </ac:spMkLst>
        </pc:spChg>
        <pc:spChg chg="add del mod">
          <ac:chgData name="Tehreem Arshad (2120566)" userId="de3108eb-3c15-46d8-b27e-ad475ebcbb9a" providerId="ADAL" clId="{C7271090-BA52-4A47-BFA2-BEA3F5D04D5D}" dt="2023-06-12T09:33:37.948" v="870" actId="21"/>
          <ac:spMkLst>
            <pc:docMk/>
            <pc:sldMk cId="4216704156" sldId="257"/>
            <ac:spMk id="23" creationId="{B793EC03-A6D8-0994-F034-79E468203BF6}"/>
          </ac:spMkLst>
        </pc:spChg>
        <pc:spChg chg="add mod">
          <ac:chgData name="Tehreem Arshad (2120566)" userId="de3108eb-3c15-46d8-b27e-ad475ebcbb9a" providerId="ADAL" clId="{C7271090-BA52-4A47-BFA2-BEA3F5D04D5D}" dt="2023-06-13T10:53:12.416" v="1876" actId="20577"/>
          <ac:spMkLst>
            <pc:docMk/>
            <pc:sldMk cId="4216704156" sldId="257"/>
            <ac:spMk id="24" creationId="{3B99E1E5-9138-9F61-2F86-B56F64BEBFBF}"/>
          </ac:spMkLst>
        </pc:spChg>
        <pc:spChg chg="add mod">
          <ac:chgData name="Tehreem Arshad (2120566)" userId="de3108eb-3c15-46d8-b27e-ad475ebcbb9a" providerId="ADAL" clId="{C7271090-BA52-4A47-BFA2-BEA3F5D04D5D}" dt="2023-06-12T09:55:49.237" v="1057" actId="20577"/>
          <ac:spMkLst>
            <pc:docMk/>
            <pc:sldMk cId="4216704156" sldId="257"/>
            <ac:spMk id="25" creationId="{158DD075-8194-F8ED-C84C-F0298D32FF2C}"/>
          </ac:spMkLst>
        </pc:spChg>
        <pc:spChg chg="add mod">
          <ac:chgData name="Tehreem Arshad (2120566)" userId="de3108eb-3c15-46d8-b27e-ad475ebcbb9a" providerId="ADAL" clId="{C7271090-BA52-4A47-BFA2-BEA3F5D04D5D}" dt="2023-06-13T10:52:50.449" v="1868" actId="20577"/>
          <ac:spMkLst>
            <pc:docMk/>
            <pc:sldMk cId="4216704156" sldId="257"/>
            <ac:spMk id="26" creationId="{776E0BDF-C890-8B1D-563F-40AC5DAF4333}"/>
          </ac:spMkLst>
        </pc:spChg>
        <pc:spChg chg="add mod">
          <ac:chgData name="Tehreem Arshad (2120566)" userId="de3108eb-3c15-46d8-b27e-ad475ebcbb9a" providerId="ADAL" clId="{C7271090-BA52-4A47-BFA2-BEA3F5D04D5D}" dt="2023-06-13T10:53:03.431" v="1873" actId="20577"/>
          <ac:spMkLst>
            <pc:docMk/>
            <pc:sldMk cId="4216704156" sldId="257"/>
            <ac:spMk id="27" creationId="{75756AF3-B75B-3F81-9EAA-CCF370D5DF46}"/>
          </ac:spMkLst>
        </pc:spChg>
        <pc:spChg chg="add mod">
          <ac:chgData name="Tehreem Arshad (2120566)" userId="de3108eb-3c15-46d8-b27e-ad475ebcbb9a" providerId="ADAL" clId="{C7271090-BA52-4A47-BFA2-BEA3F5D04D5D}" dt="2023-06-13T10:52:54.461" v="1869" actId="20577"/>
          <ac:spMkLst>
            <pc:docMk/>
            <pc:sldMk cId="4216704156" sldId="257"/>
            <ac:spMk id="28" creationId="{0E208EC5-66B1-14E8-0036-9F0796483AC1}"/>
          </ac:spMkLst>
        </pc:spChg>
        <pc:picChg chg="add mod">
          <ac:chgData name="Tehreem Arshad (2120566)" userId="de3108eb-3c15-46d8-b27e-ad475ebcbb9a" providerId="ADAL" clId="{C7271090-BA52-4A47-BFA2-BEA3F5D04D5D}" dt="2023-06-12T09:58:58.734" v="1058" actId="1076"/>
          <ac:picMkLst>
            <pc:docMk/>
            <pc:sldMk cId="4216704156" sldId="257"/>
            <ac:picMk id="1026" creationId="{282A0240-9B88-6682-E1A5-2E3F694CBADB}"/>
          </ac:picMkLst>
        </pc:picChg>
        <pc:picChg chg="add mod">
          <ac:chgData name="Tehreem Arshad (2120566)" userId="de3108eb-3c15-46d8-b27e-ad475ebcbb9a" providerId="ADAL" clId="{C7271090-BA52-4A47-BFA2-BEA3F5D04D5D}" dt="2023-06-13T08:18:42.562" v="1656" actId="1076"/>
          <ac:picMkLst>
            <pc:docMk/>
            <pc:sldMk cId="4216704156" sldId="257"/>
            <ac:picMk id="1028" creationId="{7BE996D6-97F9-20A7-D378-0756CDE3BED6}"/>
          </ac:picMkLst>
        </pc:picChg>
        <pc:cxnChg chg="add mod">
          <ac:chgData name="Tehreem Arshad (2120566)" userId="de3108eb-3c15-46d8-b27e-ad475ebcbb9a" providerId="ADAL" clId="{C7271090-BA52-4A47-BFA2-BEA3F5D04D5D}" dt="2023-06-06T11:14:06.499" v="189" actId="1076"/>
          <ac:cxnSpMkLst>
            <pc:docMk/>
            <pc:sldMk cId="4216704156" sldId="257"/>
            <ac:cxnSpMk id="5" creationId="{1E415D74-7918-9D8F-4AB0-43845304B7AF}"/>
          </ac:cxnSpMkLst>
        </pc:cxnChg>
        <pc:cxnChg chg="add mod">
          <ac:chgData name="Tehreem Arshad (2120566)" userId="de3108eb-3c15-46d8-b27e-ad475ebcbb9a" providerId="ADAL" clId="{C7271090-BA52-4A47-BFA2-BEA3F5D04D5D}" dt="2023-06-06T17:23:52.679" v="545" actId="1076"/>
          <ac:cxnSpMkLst>
            <pc:docMk/>
            <pc:sldMk cId="4216704156" sldId="257"/>
            <ac:cxnSpMk id="9" creationId="{E8FC022C-9716-8882-9615-73AC0C94669A}"/>
          </ac:cxnSpMkLst>
        </pc:cxnChg>
        <pc:cxnChg chg="add mod">
          <ac:chgData name="Tehreem Arshad (2120566)" userId="de3108eb-3c15-46d8-b27e-ad475ebcbb9a" providerId="ADAL" clId="{C7271090-BA52-4A47-BFA2-BEA3F5D04D5D}" dt="2023-06-06T17:24:40.605" v="547" actId="1076"/>
          <ac:cxnSpMkLst>
            <pc:docMk/>
            <pc:sldMk cId="4216704156" sldId="257"/>
            <ac:cxnSpMk id="12" creationId="{AA874AE5-D38D-53CE-F353-E48715186C70}"/>
          </ac:cxnSpMkLst>
        </pc:cxnChg>
      </pc:sldChg>
      <pc:sldChg chg="addSp delSp modSp new mod setBg">
        <pc:chgData name="Tehreem Arshad (2120566)" userId="de3108eb-3c15-46d8-b27e-ad475ebcbb9a" providerId="ADAL" clId="{C7271090-BA52-4A47-BFA2-BEA3F5D04D5D}" dt="2023-06-13T11:07:48.258" v="1961" actId="20577"/>
        <pc:sldMkLst>
          <pc:docMk/>
          <pc:sldMk cId="150180255" sldId="258"/>
        </pc:sldMkLst>
        <pc:spChg chg="mod ord">
          <ac:chgData name="Tehreem Arshad (2120566)" userId="de3108eb-3c15-46d8-b27e-ad475ebcbb9a" providerId="ADAL" clId="{C7271090-BA52-4A47-BFA2-BEA3F5D04D5D}" dt="2023-06-13T11:01:34.149" v="1899" actId="1076"/>
          <ac:spMkLst>
            <pc:docMk/>
            <pc:sldMk cId="150180255" sldId="258"/>
            <ac:spMk id="2" creationId="{CB7C1958-5519-3FA6-41C5-EA56FEE46E91}"/>
          </ac:spMkLst>
        </pc:spChg>
        <pc:spChg chg="add mod">
          <ac:chgData name="Tehreem Arshad (2120566)" userId="de3108eb-3c15-46d8-b27e-ad475ebcbb9a" providerId="ADAL" clId="{C7271090-BA52-4A47-BFA2-BEA3F5D04D5D}" dt="2023-06-13T11:07:48.258" v="1961" actId="20577"/>
          <ac:spMkLst>
            <pc:docMk/>
            <pc:sldMk cId="150180255" sldId="258"/>
            <ac:spMk id="4" creationId="{8ED3C4F2-E3CF-A9A7-E986-5221B4F2731E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1" creationId="{A6EF5A53-0A64-4CA5-B9C7-1CB97CB5CF1C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3" creationId="{34ABFBEA-4EB0-4D02-A2C0-1733CD3D6F12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5" creationId="{19E083F6-57F4-487B-A766-EA0462B1EED8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7" creationId="{987A0FBA-CC04-4256-A8EB-BB3C543E989C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19" creationId="{C75CD783-E708-4711-B23C-5B7B72A3D8F0}"/>
          </ac:spMkLst>
        </pc:spChg>
        <pc:spChg chg="add">
          <ac:chgData name="Tehreem Arshad (2120566)" userId="de3108eb-3c15-46d8-b27e-ad475ebcbb9a" providerId="ADAL" clId="{C7271090-BA52-4A47-BFA2-BEA3F5D04D5D}" dt="2023-06-13T10:19:42.224" v="1804" actId="26606"/>
          <ac:spMkLst>
            <pc:docMk/>
            <pc:sldMk cId="150180255" sldId="258"/>
            <ac:spMk id="21" creationId="{E633B38B-B87A-4288-A20F-0223A6C27A5A}"/>
          </ac:spMkLst>
        </pc:spChg>
        <pc:picChg chg="add del">
          <ac:chgData name="Tehreem Arshad (2120566)" userId="de3108eb-3c15-46d8-b27e-ad475ebcbb9a" providerId="ADAL" clId="{C7271090-BA52-4A47-BFA2-BEA3F5D04D5D}" dt="2023-06-13T10:24:36.346" v="1863" actId="21"/>
          <ac:picMkLst>
            <pc:docMk/>
            <pc:sldMk cId="150180255" sldId="258"/>
            <ac:picMk id="8" creationId="{A9523A4E-0F87-B5C6-A5F7-FFD5A83ADB2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03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80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29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06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077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841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241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75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82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293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6/6/2023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593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138/9781487584573.(Accessed:12June" TargetMode="External"/><Relationship Id="rId2" Type="http://schemas.openxmlformats.org/officeDocument/2006/relationships/hyperlink" Target="https://doi.org/10.1007/s00018-019-03173-7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i.org/10.1113/JP2755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Video 3" descr="3D Rendering Of The Brain">
            <a:extLst>
              <a:ext uri="{FF2B5EF4-FFF2-40B4-BE49-F238E27FC236}">
                <a16:creationId xmlns:a16="http://schemas.microsoft.com/office/drawing/2014/main" id="{F971D422-D797-8F94-B0A8-DA22BF76BC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409" r="1" b="1"/>
          <a:stretch/>
        </p:blipFill>
        <p:spPr>
          <a:xfrm>
            <a:off x="0" y="10"/>
            <a:ext cx="1220722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E698B96-C345-4CAB-9657-02BD17A19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7CCF6-B6D6-FEE8-CAFA-F8A794E2D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762000"/>
            <a:ext cx="3810000" cy="30480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</a:rPr>
              <a:t>Nervous System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4F24DD-1055-2142-F475-D3708DB49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083733"/>
            <a:ext cx="3810000" cy="1524000"/>
          </a:xfrm>
        </p:spPr>
        <p:txBody>
          <a:bodyPr>
            <a:normAutofit/>
          </a:bodyPr>
          <a:lstStyle/>
          <a:p>
            <a:pPr algn="l">
              <a:lnSpc>
                <a:spcPct val="115000"/>
              </a:lnSpc>
            </a:pPr>
            <a:r>
              <a:rPr lang="en-US" sz="2200" dirty="0">
                <a:solidFill>
                  <a:schemeClr val="bg1">
                    <a:lumMod val="85000"/>
                    <a:lumOff val="15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Tehreem Arshad-2120566</a:t>
            </a:r>
          </a:p>
          <a:p>
            <a:pPr algn="l">
              <a:lnSpc>
                <a:spcPct val="115000"/>
              </a:lnSpc>
            </a:pPr>
            <a:r>
              <a:rPr lang="en-US" sz="2200" dirty="0">
                <a:solidFill>
                  <a:schemeClr val="bg1">
                    <a:lumMod val="85000"/>
                    <a:lumOff val="15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Lecturer-Gillian Weaver</a:t>
            </a:r>
          </a:p>
          <a:p>
            <a:pPr algn="l">
              <a:lnSpc>
                <a:spcPct val="115000"/>
              </a:lnSpc>
            </a:pPr>
            <a:r>
              <a:rPr lang="en-US" sz="2200" dirty="0">
                <a:solidFill>
                  <a:schemeClr val="bg1">
                    <a:lumMod val="85000"/>
                    <a:lumOff val="15000"/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BMHP5003</a:t>
            </a:r>
            <a:endParaRPr lang="en-GB" sz="2200" dirty="0">
              <a:solidFill>
                <a:schemeClr val="bg1">
                  <a:lumMod val="85000"/>
                  <a:lumOff val="15000"/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90EB1ED-CF74-44C2-853E-6177E160A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7743230-5CA1-4096-8FEF-2A1530D8D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5829359"/>
            <a:ext cx="4333874" cy="1028642"/>
            <a:chOff x="7153921" y="5829359"/>
            <a:chExt cx="5038078" cy="1028642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EAD3ABE-E984-4D7B-ADC3-7D4D38C97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5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18AFE34-D405-4581-A4CC-02072A132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6785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entral nervous system">
            <a:extLst>
              <a:ext uri="{FF2B5EF4-FFF2-40B4-BE49-F238E27FC236}">
                <a16:creationId xmlns:a16="http://schemas.microsoft.com/office/drawing/2014/main" id="{282A0240-9B88-6682-E1A5-2E3F694CBA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10" y="-15558"/>
            <a:ext cx="59318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raw and label the diagram of Nerve cell">
            <a:extLst>
              <a:ext uri="{FF2B5EF4-FFF2-40B4-BE49-F238E27FC236}">
                <a16:creationId xmlns:a16="http://schemas.microsoft.com/office/drawing/2014/main" id="{7BE996D6-97F9-20A7-D378-0756CDE3B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245" y="502495"/>
            <a:ext cx="6608765" cy="410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9101C1-EA06-3825-150B-13C502C56CC5}"/>
              </a:ext>
            </a:extLst>
          </p:cNvPr>
          <p:cNvSpPr txBox="1"/>
          <p:nvPr/>
        </p:nvSpPr>
        <p:spPr>
          <a:xfrm>
            <a:off x="8318567" y="5081021"/>
            <a:ext cx="1324780" cy="277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b="1" dirty="0" err="1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Byjus</a:t>
            </a:r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2023)</a:t>
            </a:r>
            <a:endParaRPr lang="en-GB" sz="12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2791EA-1D84-7B52-0913-8926DD00D5BE}"/>
              </a:ext>
            </a:extLst>
          </p:cNvPr>
          <p:cNvSpPr txBox="1"/>
          <p:nvPr/>
        </p:nvSpPr>
        <p:spPr>
          <a:xfrm>
            <a:off x="3952240" y="6187440"/>
            <a:ext cx="2540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University of Queensland</a:t>
            </a:r>
            <a:endParaRPr lang="en-GB" sz="12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E415D74-7918-9D8F-4AB0-43845304B7AF}"/>
              </a:ext>
            </a:extLst>
          </p:cNvPr>
          <p:cNvCxnSpPr/>
          <p:nvPr/>
        </p:nvCxnSpPr>
        <p:spPr>
          <a:xfrm>
            <a:off x="3107134" y="378156"/>
            <a:ext cx="7315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4E20F9B1-E250-5959-866D-8093DA7116C4}"/>
              </a:ext>
            </a:extLst>
          </p:cNvPr>
          <p:cNvSpPr txBox="1"/>
          <p:nvPr/>
        </p:nvSpPr>
        <p:spPr>
          <a:xfrm>
            <a:off x="3838654" y="254310"/>
            <a:ext cx="2328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Brain- process the data and gives the right response to the organs (Smith, 2019)</a:t>
            </a:r>
            <a:endParaRPr lang="en-GB" sz="1200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FC022C-9716-8882-9615-73AC0C94669A}"/>
              </a:ext>
            </a:extLst>
          </p:cNvPr>
          <p:cNvCxnSpPr>
            <a:cxnSpLocks/>
          </p:cNvCxnSpPr>
          <p:nvPr/>
        </p:nvCxnSpPr>
        <p:spPr>
          <a:xfrm>
            <a:off x="2141457" y="949110"/>
            <a:ext cx="96567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814C4AD-355F-9443-A309-D2FB7600D7EE}"/>
              </a:ext>
            </a:extLst>
          </p:cNvPr>
          <p:cNvSpPr txBox="1"/>
          <p:nvPr/>
        </p:nvSpPr>
        <p:spPr>
          <a:xfrm>
            <a:off x="1209274" y="799851"/>
            <a:ext cx="1747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Spinal cord</a:t>
            </a:r>
            <a:endParaRPr lang="en-GB" sz="12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874AE5-D38D-53CE-F353-E48715186C70}"/>
              </a:ext>
            </a:extLst>
          </p:cNvPr>
          <p:cNvCxnSpPr>
            <a:cxnSpLocks/>
          </p:cNvCxnSpPr>
          <p:nvPr/>
        </p:nvCxnSpPr>
        <p:spPr>
          <a:xfrm>
            <a:off x="3952240" y="1633050"/>
            <a:ext cx="7112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021BA04-27F9-01CF-AD4D-A74A043D2559}"/>
              </a:ext>
            </a:extLst>
          </p:cNvPr>
          <p:cNvSpPr txBox="1"/>
          <p:nvPr/>
        </p:nvSpPr>
        <p:spPr>
          <a:xfrm>
            <a:off x="4549855" y="1513845"/>
            <a:ext cx="1278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DE67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Nerves</a:t>
            </a:r>
            <a:endParaRPr lang="en-GB" sz="1200" dirty="0">
              <a:solidFill>
                <a:srgbClr val="DE67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2D0EC2-F2B3-CC21-28BC-978AB4D5E0F6}"/>
              </a:ext>
            </a:extLst>
          </p:cNvPr>
          <p:cNvSpPr txBox="1"/>
          <p:nvPr/>
        </p:nvSpPr>
        <p:spPr>
          <a:xfrm>
            <a:off x="65086" y="4142303"/>
            <a:ext cx="23453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DE67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Peripheral nervous system </a:t>
            </a:r>
            <a:endParaRPr lang="en-GB" sz="1400" dirty="0">
              <a:solidFill>
                <a:srgbClr val="DE67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B33D31-79FB-88CA-9A0C-D2E25AF2FEE0}"/>
              </a:ext>
            </a:extLst>
          </p:cNvPr>
          <p:cNvSpPr txBox="1"/>
          <p:nvPr/>
        </p:nvSpPr>
        <p:spPr>
          <a:xfrm>
            <a:off x="218598" y="96593"/>
            <a:ext cx="2054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Nervous System is responsible to send and receive signals (Hsia </a:t>
            </a:r>
            <a:r>
              <a:rPr lang="en-US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.,2019)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3784A93-868F-FAC5-29D5-EBCC1798F9D9}"/>
              </a:ext>
            </a:extLst>
          </p:cNvPr>
          <p:cNvSpPr txBox="1"/>
          <p:nvPr/>
        </p:nvSpPr>
        <p:spPr>
          <a:xfrm>
            <a:off x="506970" y="1165859"/>
            <a:ext cx="1278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role is to connect the brain and the world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Wolpaw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0202C73-8A53-073E-ABAB-B90C3BC628E5}"/>
              </a:ext>
            </a:extLst>
          </p:cNvPr>
          <p:cNvSpPr txBox="1"/>
          <p:nvPr/>
        </p:nvSpPr>
        <p:spPr>
          <a:xfrm>
            <a:off x="9464553" y="523668"/>
            <a:ext cx="2555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Nucleus has different parts and each part has its own function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Dundr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al.,2001)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C48543-7E32-D8E1-7C14-8150F8C83AD1}"/>
              </a:ext>
            </a:extLst>
          </p:cNvPr>
          <p:cNvSpPr txBox="1"/>
          <p:nvPr/>
        </p:nvSpPr>
        <p:spPr>
          <a:xfrm>
            <a:off x="10694588" y="1113277"/>
            <a:ext cx="1497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 extension how we visualise the world Maria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B99E1E5-9138-9F61-2F86-B56F64BEBFBF}"/>
              </a:ext>
            </a:extLst>
          </p:cNvPr>
          <p:cNvSpPr txBox="1"/>
          <p:nvPr/>
        </p:nvSpPr>
        <p:spPr>
          <a:xfrm>
            <a:off x="6103694" y="4550790"/>
            <a:ext cx="3305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Axon is made of protein make the wiring of the brain Maria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58DD075-8194-F8ED-C84C-F0298D32FF2C}"/>
              </a:ext>
            </a:extLst>
          </p:cNvPr>
          <p:cNvSpPr txBox="1"/>
          <p:nvPr/>
        </p:nvSpPr>
        <p:spPr>
          <a:xfrm>
            <a:off x="5313680" y="2550160"/>
            <a:ext cx="2611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Nerve cell body is important for the growth of Axon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Grafstein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1975)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76E0BDF-C890-8B1D-563F-40AC5DAF4333}"/>
              </a:ext>
            </a:extLst>
          </p:cNvPr>
          <p:cNvSpPr txBox="1"/>
          <p:nvPr/>
        </p:nvSpPr>
        <p:spPr>
          <a:xfrm>
            <a:off x="3838654" y="4296191"/>
            <a:ext cx="21072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Nervous system is responsible for the activity of muscles, monitors the organs, processes sensory data and is involved in conceivable action (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Medcom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756AF3-B75B-3F81-9EAA-CCF370D5DF46}"/>
              </a:ext>
            </a:extLst>
          </p:cNvPr>
          <p:cNvSpPr txBox="1"/>
          <p:nvPr/>
        </p:nvSpPr>
        <p:spPr>
          <a:xfrm>
            <a:off x="9905327" y="2590759"/>
            <a:ext cx="27824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part of axon is formed by Schwann’s cell and is like a satellite, upon division becomes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Myellin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Sheath-its own surface membrane (Hubbard, 2012)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E208EC5-66B1-14E8-0036-9F0796483AC1}"/>
              </a:ext>
            </a:extLst>
          </p:cNvPr>
          <p:cNvSpPr txBox="1"/>
          <p:nvPr/>
        </p:nvSpPr>
        <p:spPr>
          <a:xfrm>
            <a:off x="6073058" y="5760720"/>
            <a:ext cx="46215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Disease-Multiple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Scleorisis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-disorder of mood, abnormalities affecting cognition, affect and behaviour.(Feinstein, 2004)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Multiple Sclerosis affects more female than male (Dobson and </a:t>
            </a:r>
            <a:r>
              <a:rPr lang="en-GB" sz="12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Giovannani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2019)</a:t>
            </a:r>
          </a:p>
        </p:txBody>
      </p:sp>
    </p:spTree>
    <p:extLst>
      <p:ext uri="{BB962C8B-B14F-4D97-AF65-F5344CB8AC3E}">
        <p14:creationId xmlns:p14="http://schemas.microsoft.com/office/powerpoint/2010/main" val="4216704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75CD783-E708-4711-B23C-5B7B72A3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5578824" cy="6028256"/>
          </a:xfrm>
          <a:custGeom>
            <a:avLst/>
            <a:gdLst>
              <a:gd name="connsiteX0" fmla="*/ 0 w 5578824"/>
              <a:gd name="connsiteY0" fmla="*/ 0 h 6028256"/>
              <a:gd name="connsiteX1" fmla="*/ 3897606 w 5578824"/>
              <a:gd name="connsiteY1" fmla="*/ 0 h 6028256"/>
              <a:gd name="connsiteX2" fmla="*/ 4274232 w 5578824"/>
              <a:gd name="connsiteY2" fmla="*/ 360545 h 6028256"/>
              <a:gd name="connsiteX3" fmla="*/ 4673934 w 5578824"/>
              <a:gd name="connsiteY3" fmla="*/ 738354 h 6028256"/>
              <a:gd name="connsiteX4" fmla="*/ 5421862 w 5578824"/>
              <a:gd name="connsiteY4" fmla="*/ 1773839 h 6028256"/>
              <a:gd name="connsiteX5" fmla="*/ 5469199 w 5578824"/>
              <a:gd name="connsiteY5" fmla="*/ 3329255 h 6028256"/>
              <a:gd name="connsiteX6" fmla="*/ 4741546 w 5578824"/>
              <a:gd name="connsiteY6" fmla="*/ 4877588 h 6028256"/>
              <a:gd name="connsiteX7" fmla="*/ 1325600 w 5578824"/>
              <a:gd name="connsiteY7" fmla="*/ 5980388 h 6028256"/>
              <a:gd name="connsiteX8" fmla="*/ 137593 w 5578824"/>
              <a:gd name="connsiteY8" fmla="*/ 5804042 h 6028256"/>
              <a:gd name="connsiteX9" fmla="*/ 0 w 5578824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9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D3C4F2-E3CF-A9A7-E986-5221B4F2731E}"/>
              </a:ext>
            </a:extLst>
          </p:cNvPr>
          <p:cNvSpPr txBox="1"/>
          <p:nvPr/>
        </p:nvSpPr>
        <p:spPr>
          <a:xfrm>
            <a:off x="5725883" y="462456"/>
            <a:ext cx="6382034" cy="6096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Dobson, R. and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Giovannoni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G.( 2019) 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Multiple sclerosis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–a review.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European journal of neurology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26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(1), pp.27-40.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Dundr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M. and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Misteli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T. (2001) ‘Functional architecture in the cell nucleus,’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Biochemical Journal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356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(2), pp.297-310.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Feinstein, A. (2004) The neuropsychiatry of multiple sclerosis.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Canadian Journal of Psychiatry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49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(3), pp.157-163.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Grafstein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B. (1975) ‘The nerve cell body response to axotomy.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Experimental Neurology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,’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48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(3), pp.32-51.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Hubbard, J. ed. (2012)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peripheral nervous system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 Springer Science &amp; Business Media.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Hsia, H.-E.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et al.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 (2019) ‘Functions of “A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disintegrin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and metalloproteases (ADAMs)” in the mammalian nervous system’,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Cellular and molecular life sciences : CMLS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76(16), pp. 3055–3081. Available at: </a:t>
            </a:r>
            <a:r>
              <a:rPr lang="en-US" sz="1200" b="1" u="sng" dirty="0">
                <a:solidFill>
                  <a:schemeClr val="bg1">
                    <a:alpha val="70000"/>
                  </a:schemeClr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https://doi.org/10.1007/s00018-019-03173-7</a:t>
            </a:r>
            <a:endParaRPr lang="en-US" sz="1200" b="1" dirty="0">
              <a:solidFill>
                <a:schemeClr val="bg1">
                  <a:alpha val="70000"/>
                </a:schemeClr>
              </a:solidFill>
              <a:effectLst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María Elena Hernández Aguilar,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Hernández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Aguilar, M.E. and Aranda Abreu, G.E. (2019)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Neurons : Dendrites and Axons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 Edited by M.E.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Hernández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Aguilar and G.E. Aranda Abreu. Place of publication not identified: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IntechOpen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Nervous System: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 (2013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</a:rPr>
              <a:t>)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 Nerves. Cypress, CA: </a:t>
            </a: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Medcom</a:t>
            </a:r>
            <a:endParaRPr lang="en-US" sz="1200" b="1" dirty="0">
              <a:solidFill>
                <a:schemeClr val="bg1">
                  <a:alpha val="70000"/>
                </a:schemeClr>
              </a:solidFill>
              <a:effectLst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Smith, C.G. (2019)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Basic Neuroanatomy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. Toronto: University of Toronto Press,. Available at: </a:t>
            </a:r>
            <a:r>
              <a:rPr lang="en-US" sz="1200" b="1" u="sng" dirty="0">
                <a:solidFill>
                  <a:schemeClr val="bg1">
                    <a:alpha val="70000"/>
                  </a:schemeClr>
                </a:solidFill>
                <a:effectLst/>
                <a:hlinkClick r:id="rId3"/>
              </a:rPr>
              <a:t>https://doi.org/10.3138/9781487584573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  <a:hlinkClick r:id="rId3"/>
              </a:rPr>
              <a:t>.(Accessed</a:t>
            </a:r>
            <a:r>
              <a:rPr lang="en-US" sz="1200" b="1">
                <a:solidFill>
                  <a:schemeClr val="bg1">
                    <a:alpha val="70000"/>
                  </a:schemeClr>
                </a:solidFill>
                <a:effectLst/>
                <a:hlinkClick r:id="rId3"/>
              </a:rPr>
              <a:t>:12</a:t>
            </a:r>
            <a:r>
              <a:rPr lang="en-US" sz="1200" b="1">
                <a:solidFill>
                  <a:schemeClr val="bg1">
                    <a:alpha val="70000"/>
                  </a:schemeClr>
                </a:solidFill>
                <a:hlinkClick r:id="rId3"/>
              </a:rPr>
              <a:t>June</a:t>
            </a:r>
            <a:r>
              <a:rPr lang="en-US" sz="1200" b="1">
                <a:solidFill>
                  <a:schemeClr val="bg1">
                    <a:alpha val="70000"/>
                  </a:schemeClr>
                </a:solidFill>
              </a:rPr>
              <a:t>2023)</a:t>
            </a:r>
            <a:endParaRPr lang="en-US" sz="1200" b="1" dirty="0">
              <a:solidFill>
                <a:schemeClr val="bg1">
                  <a:alpha val="70000"/>
                </a:schemeClr>
              </a:solidFill>
              <a:effectLst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200" b="1" dirty="0" err="1">
                <a:solidFill>
                  <a:schemeClr val="bg1">
                    <a:alpha val="70000"/>
                  </a:schemeClr>
                </a:solidFill>
                <a:effectLst/>
              </a:rPr>
              <a:t>Wolpaw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J.R. (2018) ‘The negotiated equilibrium model of spinal cord function: The spinal cord: a negotiated equilibrium’, </a:t>
            </a:r>
            <a:r>
              <a:rPr lang="en-US" sz="1200" b="1" i="1" dirty="0">
                <a:solidFill>
                  <a:schemeClr val="bg1">
                    <a:alpha val="70000"/>
                  </a:schemeClr>
                </a:solidFill>
                <a:effectLst/>
              </a:rPr>
              <a:t>The Journal of physiology</a:t>
            </a:r>
            <a:r>
              <a:rPr lang="en-US" sz="1200" b="1" dirty="0">
                <a:solidFill>
                  <a:schemeClr val="bg1">
                    <a:alpha val="70000"/>
                  </a:schemeClr>
                </a:solidFill>
                <a:effectLst/>
              </a:rPr>
              <a:t>, 596(16), pp</a:t>
            </a:r>
            <a:r>
              <a:rPr lang="en-US" sz="1200" b="1" dirty="0">
                <a:solidFill>
                  <a:schemeClr val="tx1">
                    <a:alpha val="70000"/>
                  </a:schemeClr>
                </a:solidFill>
                <a:effectLst/>
              </a:rPr>
              <a:t>t: </a:t>
            </a:r>
            <a:r>
              <a:rPr lang="en-US" sz="1200" b="1" u="sng" dirty="0">
                <a:solidFill>
                  <a:schemeClr val="tx1">
                    <a:alpha val="70000"/>
                  </a:schemeClr>
                </a:solidFill>
                <a:effectLst/>
                <a:hlinkClick r:id="rId4"/>
              </a:rPr>
              <a:t>https://doi.org/10.1113/JP275532</a:t>
            </a:r>
            <a:endParaRPr lang="en-US" sz="1200" b="1" dirty="0">
              <a:solidFill>
                <a:schemeClr val="tx1">
                  <a:alpha val="70000"/>
                </a:schemeClr>
              </a:solidFill>
              <a:effectLst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C1958-5519-3FA6-41C5-EA56FEE46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5882" y="-152048"/>
            <a:ext cx="4734560" cy="629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0180255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RightStep">
      <a:dk1>
        <a:srgbClr val="000000"/>
      </a:dk1>
      <a:lt1>
        <a:srgbClr val="FFFFFF"/>
      </a:lt1>
      <a:dk2>
        <a:srgbClr val="36371F"/>
      </a:dk2>
      <a:lt2>
        <a:srgbClr val="E2E4E8"/>
      </a:lt2>
      <a:accent1>
        <a:srgbClr val="C79950"/>
      </a:accent1>
      <a:accent2>
        <a:srgbClr val="A5A74E"/>
      </a:accent2>
      <a:accent3>
        <a:srgbClr val="8CAC64"/>
      </a:accent3>
      <a:accent4>
        <a:srgbClr val="61B454"/>
      </a:accent4>
      <a:accent5>
        <a:srgbClr val="59B372"/>
      </a:accent5>
      <a:accent6>
        <a:srgbClr val="53B194"/>
      </a:accent6>
      <a:hlink>
        <a:srgbClr val="6682AD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3" ma:contentTypeDescription="Create a new document." ma:contentTypeScope="" ma:versionID="40acdbf776556048d8233cf7e78243a6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31274c3adcf5c3f9691eebf4d0dc24fe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85e222-3c8d-40d1-8655-532d5209bd26" xsi:nil="true"/>
  </documentManagement>
</p:properties>
</file>

<file path=customXml/itemProps1.xml><?xml version="1.0" encoding="utf-8"?>
<ds:datastoreItem xmlns:ds="http://schemas.openxmlformats.org/officeDocument/2006/customXml" ds:itemID="{7D48B291-21C3-4D87-8E32-4529F9A03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ff46f4-612e-44ba-884a-bcd0b08f5dc6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4024485-4D38-43DF-952D-0DD181C2726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604215-7378-4804-93C2-7C4102700F6E}">
  <ds:schemaRefs>
    <ds:schemaRef ds:uri="2fff46f4-612e-44ba-884a-bcd0b08f5dc6"/>
    <ds:schemaRef ds:uri="http://www.w3.org/XML/1998/namespace"/>
    <ds:schemaRef ds:uri="http://purl.org/dc/terms/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2185e222-3c8d-40d1-8655-532d5209bd26"/>
    <ds:schemaRef ds:uri="http://purl.org/dc/elements/1.1/"/>
    <ds:schemaRef ds:uri="http://schemas.microsoft.com/office/2006/documentManagement/typ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10108</TotalTime>
  <Words>551</Words>
  <Application>Microsoft Office PowerPoint</Application>
  <PresentationFormat>Widescreen</PresentationFormat>
  <Paragraphs>31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Avenir Next LT Pro</vt:lpstr>
      <vt:lpstr>Avenir Next LT Pro Light</vt:lpstr>
      <vt:lpstr>Sitka Subheading</vt:lpstr>
      <vt:lpstr>PebbleVTI</vt:lpstr>
      <vt:lpstr>Nervous System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Nervous System</dc:title>
  <dc:creator>Tehreem Arshad (2120566)</dc:creator>
  <cp:lastModifiedBy>Tehreem Arshad</cp:lastModifiedBy>
  <cp:revision>1</cp:revision>
  <dcterms:created xsi:type="dcterms:W3CDTF">2023-06-06T10:39:33Z</dcterms:created>
  <dcterms:modified xsi:type="dcterms:W3CDTF">2023-06-13T11:07:49Z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