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 id="2147483684" r:id="rId3"/>
    <p:sldMasterId id="2147483648" r:id="rId4"/>
  </p:sldMasterIdLst>
  <p:sldIdLst>
    <p:sldId id="256" r:id="rId5"/>
    <p:sldId id="359" r:id="rId6"/>
    <p:sldId id="381" r:id="rId7"/>
    <p:sldId id="394" r:id="rId8"/>
    <p:sldId id="395" r:id="rId9"/>
    <p:sldId id="339" r:id="rId10"/>
    <p:sldId id="336" r:id="rId11"/>
    <p:sldId id="396" r:id="rId12"/>
    <p:sldId id="397" r:id="rId13"/>
    <p:sldId id="382" r:id="rId14"/>
    <p:sldId id="384" r:id="rId15"/>
    <p:sldId id="335" r:id="rId16"/>
    <p:sldId id="337" r:id="rId17"/>
    <p:sldId id="338" r:id="rId18"/>
    <p:sldId id="304" r:id="rId19"/>
    <p:sldId id="258" r:id="rId20"/>
    <p:sldId id="330" r:id="rId21"/>
    <p:sldId id="277" r:id="rId22"/>
    <p:sldId id="387" r:id="rId23"/>
    <p:sldId id="260" r:id="rId24"/>
    <p:sldId id="261" r:id="rId25"/>
    <p:sldId id="334" r:id="rId26"/>
    <p:sldId id="279" r:id="rId27"/>
    <p:sldId id="386" r:id="rId28"/>
    <p:sldId id="280" r:id="rId29"/>
    <p:sldId id="281" r:id="rId30"/>
    <p:sldId id="388" r:id="rId31"/>
    <p:sldId id="389" r:id="rId32"/>
    <p:sldId id="390" r:id="rId33"/>
    <p:sldId id="306" r:id="rId34"/>
    <p:sldId id="307" r:id="rId35"/>
    <p:sldId id="308" r:id="rId36"/>
    <p:sldId id="283" r:id="rId37"/>
    <p:sldId id="333" r:id="rId38"/>
    <p:sldId id="284" r:id="rId39"/>
    <p:sldId id="398" r:id="rId40"/>
    <p:sldId id="285" r:id="rId41"/>
    <p:sldId id="331" r:id="rId42"/>
    <p:sldId id="286" r:id="rId43"/>
    <p:sldId id="287" r:id="rId44"/>
    <p:sldId id="288" r:id="rId45"/>
    <p:sldId id="289" r:id="rId46"/>
    <p:sldId id="290" r:id="rId47"/>
    <p:sldId id="392" r:id="rId48"/>
    <p:sldId id="310" r:id="rId49"/>
    <p:sldId id="393" r:id="rId50"/>
    <p:sldId id="312" r:id="rId51"/>
    <p:sldId id="292" r:id="rId52"/>
    <p:sldId id="291" r:id="rId53"/>
    <p:sldId id="391" r:id="rId54"/>
    <p:sldId id="322" r:id="rId55"/>
    <p:sldId id="350" r:id="rId56"/>
    <p:sldId id="314" r:id="rId57"/>
    <p:sldId id="329" r:id="rId58"/>
    <p:sldId id="317" r:id="rId59"/>
    <p:sldId id="318" r:id="rId60"/>
    <p:sldId id="262" r:id="rId61"/>
    <p:sldId id="294" r:id="rId62"/>
    <p:sldId id="340" r:id="rId63"/>
    <p:sldId id="342" r:id="rId64"/>
    <p:sldId id="341" r:id="rId65"/>
    <p:sldId id="347" r:id="rId66"/>
    <p:sldId id="348" r:id="rId67"/>
    <p:sldId id="267" r:id="rId68"/>
    <p:sldId id="346" r:id="rId69"/>
    <p:sldId id="349" r:id="rId70"/>
    <p:sldId id="269" r:id="rId71"/>
    <p:sldId id="345" r:id="rId72"/>
    <p:sldId id="344" r:id="rId73"/>
    <p:sldId id="271" r:id="rId74"/>
    <p:sldId id="343" r:id="rId75"/>
    <p:sldId id="326"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AC3FA6-3303-594A-A10A-D6A9E134A062}" v="665" dt="2025-11-11T22:29:37.871"/>
    <p1510:client id="{7317D9F2-E279-C7F9-EC66-5FC7EAA4B266}" v="192" dt="2025-11-12T10:40:53.540"/>
    <p1510:client id="{7E3CA10A-D156-3260-3553-672BA65E94CE}" v="706" dt="2025-11-11T16:36:39.5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4FAC3FA6-3303-594A-A10A-D6A9E134A062}"/>
    <pc:docChg chg="addSld delSld modSld sldOrd addMainMaster modMainMaster">
      <pc:chgData name="Moutushi Tanha" userId="S::m.tanha@uwtsd.ac.uk::62f9b1f3-ddcf-45d7-a6a4-b667feecf47e" providerId="AD" clId="Web-{4FAC3FA6-3303-594A-A10A-D6A9E134A062}" dt="2025-11-11T22:29:37.871" v="1134" actId="20577"/>
      <pc:docMkLst>
        <pc:docMk/>
      </pc:docMkLst>
      <pc:sldChg chg="addSp modSp mod setBg">
        <pc:chgData name="Moutushi Tanha" userId="S::m.tanha@uwtsd.ac.uk::62f9b1f3-ddcf-45d7-a6a4-b667feecf47e" providerId="AD" clId="Web-{4FAC3FA6-3303-594A-A10A-D6A9E134A062}" dt="2025-11-11T22:07:40.046" v="967" actId="20577"/>
        <pc:sldMkLst>
          <pc:docMk/>
          <pc:sldMk cId="365740782" sldId="256"/>
        </pc:sldMkLst>
        <pc:spChg chg="mod">
          <ac:chgData name="Moutushi Tanha" userId="S::m.tanha@uwtsd.ac.uk::62f9b1f3-ddcf-45d7-a6a4-b667feecf47e" providerId="AD" clId="Web-{4FAC3FA6-3303-594A-A10A-D6A9E134A062}" dt="2025-11-11T21:58:27.853" v="905"/>
          <ac:spMkLst>
            <pc:docMk/>
            <pc:sldMk cId="365740782" sldId="256"/>
            <ac:spMk id="2" creationId="{4E339B4F-B263-B48A-E88F-EE00E4F553CD}"/>
          </ac:spMkLst>
        </pc:spChg>
        <pc:spChg chg="mod">
          <ac:chgData name="Moutushi Tanha" userId="S::m.tanha@uwtsd.ac.uk::62f9b1f3-ddcf-45d7-a6a4-b667feecf47e" providerId="AD" clId="Web-{4FAC3FA6-3303-594A-A10A-D6A9E134A062}" dt="2025-11-11T22:07:40.046" v="967" actId="20577"/>
          <ac:spMkLst>
            <pc:docMk/>
            <pc:sldMk cId="365740782" sldId="256"/>
            <ac:spMk id="3" creationId="{8899CDE0-898A-2361-8D11-CB48A8BDB72B}"/>
          </ac:spMkLst>
        </pc:spChg>
        <pc:spChg chg="add">
          <ac:chgData name="Moutushi Tanha" userId="S::m.tanha@uwtsd.ac.uk::62f9b1f3-ddcf-45d7-a6a4-b667feecf47e" providerId="AD" clId="Web-{4FAC3FA6-3303-594A-A10A-D6A9E134A062}" dt="2025-11-11T21:58:27.853" v="905"/>
          <ac:spMkLst>
            <pc:docMk/>
            <pc:sldMk cId="365740782" sldId="256"/>
            <ac:spMk id="8" creationId="{787F4F1C-8D3D-4EC1-B72D-A0470A5A08B8}"/>
          </ac:spMkLst>
        </pc:spChg>
        <pc:grpChg chg="add">
          <ac:chgData name="Moutushi Tanha" userId="S::m.tanha@uwtsd.ac.uk::62f9b1f3-ddcf-45d7-a6a4-b667feecf47e" providerId="AD" clId="Web-{4FAC3FA6-3303-594A-A10A-D6A9E134A062}" dt="2025-11-11T21:58:27.853" v="905"/>
          <ac:grpSpMkLst>
            <pc:docMk/>
            <pc:sldMk cId="365740782" sldId="256"/>
            <ac:grpSpMk id="10" creationId="{D1E3DD61-64DB-46AD-B249-E273CD86B051}"/>
          </ac:grpSpMkLst>
        </pc:grpChg>
      </pc:sldChg>
      <pc:sldChg chg="modSp">
        <pc:chgData name="Moutushi Tanha" userId="S::m.tanha@uwtsd.ac.uk::62f9b1f3-ddcf-45d7-a6a4-b667feecf47e" providerId="AD" clId="Web-{4FAC3FA6-3303-594A-A10A-D6A9E134A062}" dt="2025-11-11T22:05:37.692" v="954" actId="20577"/>
        <pc:sldMkLst>
          <pc:docMk/>
          <pc:sldMk cId="370087118" sldId="258"/>
        </pc:sldMkLst>
        <pc:spChg chg="mod">
          <ac:chgData name="Moutushi Tanha" userId="S::m.tanha@uwtsd.ac.uk::62f9b1f3-ddcf-45d7-a6a4-b667feecf47e" providerId="AD" clId="Web-{4FAC3FA6-3303-594A-A10A-D6A9E134A062}" dt="2025-11-11T22:05:32.909" v="953" actId="20577"/>
          <ac:spMkLst>
            <pc:docMk/>
            <pc:sldMk cId="370087118" sldId="258"/>
            <ac:spMk id="2" creationId="{9EA02E78-DD37-E1BA-5B81-6F88611E5AF9}"/>
          </ac:spMkLst>
        </pc:spChg>
        <pc:spChg chg="mod">
          <ac:chgData name="Moutushi Tanha" userId="S::m.tanha@uwtsd.ac.uk::62f9b1f3-ddcf-45d7-a6a4-b667feecf47e" providerId="AD" clId="Web-{4FAC3FA6-3303-594A-A10A-D6A9E134A062}" dt="2025-11-11T22:05:37.692" v="954" actId="20577"/>
          <ac:spMkLst>
            <pc:docMk/>
            <pc:sldMk cId="370087118" sldId="258"/>
            <ac:spMk id="3" creationId="{90C790DA-841A-D454-00CC-5840778F8AB1}"/>
          </ac:spMkLst>
        </pc:spChg>
      </pc:sldChg>
      <pc:sldChg chg="modSp ord">
        <pc:chgData name="Moutushi Tanha" userId="S::m.tanha@uwtsd.ac.uk::62f9b1f3-ddcf-45d7-a6a4-b667feecf47e" providerId="AD" clId="Web-{4FAC3FA6-3303-594A-A10A-D6A9E134A062}" dt="2025-11-11T20:45:14.060" v="746" actId="20577"/>
        <pc:sldMkLst>
          <pc:docMk/>
          <pc:sldMk cId="555529163" sldId="260"/>
        </pc:sldMkLst>
        <pc:spChg chg="mod">
          <ac:chgData name="Moutushi Tanha" userId="S::m.tanha@uwtsd.ac.uk::62f9b1f3-ddcf-45d7-a6a4-b667feecf47e" providerId="AD" clId="Web-{4FAC3FA6-3303-594A-A10A-D6A9E134A062}" dt="2025-11-11T20:45:14.060" v="746" actId="20577"/>
          <ac:spMkLst>
            <pc:docMk/>
            <pc:sldMk cId="555529163" sldId="260"/>
            <ac:spMk id="3" creationId="{C198E845-2C4F-30C5-906A-13817D0C6C25}"/>
          </ac:spMkLst>
        </pc:spChg>
      </pc:sldChg>
      <pc:sldChg chg="modSp">
        <pc:chgData name="Moutushi Tanha" userId="S::m.tanha@uwtsd.ac.uk::62f9b1f3-ddcf-45d7-a6a4-b667feecf47e" providerId="AD" clId="Web-{4FAC3FA6-3303-594A-A10A-D6A9E134A062}" dt="2025-11-11T22:06:20.117" v="963" actId="20577"/>
        <pc:sldMkLst>
          <pc:docMk/>
          <pc:sldMk cId="828314060" sldId="261"/>
        </pc:sldMkLst>
        <pc:spChg chg="mod">
          <ac:chgData name="Moutushi Tanha" userId="S::m.tanha@uwtsd.ac.uk::62f9b1f3-ddcf-45d7-a6a4-b667feecf47e" providerId="AD" clId="Web-{4FAC3FA6-3303-594A-A10A-D6A9E134A062}" dt="2025-11-11T22:06:20.117" v="963" actId="20577"/>
          <ac:spMkLst>
            <pc:docMk/>
            <pc:sldMk cId="828314060" sldId="261"/>
            <ac:spMk id="2" creationId="{662CB929-E835-9709-EAD3-5596FD32E7A7}"/>
          </ac:spMkLst>
        </pc:spChg>
        <pc:spChg chg="mod">
          <ac:chgData name="Moutushi Tanha" userId="S::m.tanha@uwtsd.ac.uk::62f9b1f3-ddcf-45d7-a6a4-b667feecf47e" providerId="AD" clId="Web-{4FAC3FA6-3303-594A-A10A-D6A9E134A062}" dt="2025-11-11T22:06:03.162" v="955" actId="20577"/>
          <ac:spMkLst>
            <pc:docMk/>
            <pc:sldMk cId="828314060" sldId="261"/>
            <ac:spMk id="3" creationId="{6120E3D4-5908-62D6-5C8F-653E98F53F1F}"/>
          </ac:spMkLst>
        </pc:spChg>
      </pc:sldChg>
      <pc:sldChg chg="del">
        <pc:chgData name="Moutushi Tanha" userId="S::m.tanha@uwtsd.ac.uk::62f9b1f3-ddcf-45d7-a6a4-b667feecf47e" providerId="AD" clId="Web-{4FAC3FA6-3303-594A-A10A-D6A9E134A062}" dt="2025-11-11T20:42:37.102" v="730"/>
        <pc:sldMkLst>
          <pc:docMk/>
          <pc:sldMk cId="2909160133" sldId="278"/>
        </pc:sldMkLst>
      </pc:sldChg>
      <pc:sldChg chg="modSp">
        <pc:chgData name="Moutushi Tanha" userId="S::m.tanha@uwtsd.ac.uk::62f9b1f3-ddcf-45d7-a6a4-b667feecf47e" providerId="AD" clId="Web-{4FAC3FA6-3303-594A-A10A-D6A9E134A062}" dt="2025-11-11T20:49:12.482" v="770" actId="20577"/>
        <pc:sldMkLst>
          <pc:docMk/>
          <pc:sldMk cId="1002897063" sldId="279"/>
        </pc:sldMkLst>
        <pc:spChg chg="mod">
          <ac:chgData name="Moutushi Tanha" userId="S::m.tanha@uwtsd.ac.uk::62f9b1f3-ddcf-45d7-a6a4-b667feecf47e" providerId="AD" clId="Web-{4FAC3FA6-3303-594A-A10A-D6A9E134A062}" dt="2025-11-11T20:49:12.482" v="770" actId="20577"/>
          <ac:spMkLst>
            <pc:docMk/>
            <pc:sldMk cId="1002897063" sldId="279"/>
            <ac:spMk id="2" creationId="{9DDC6529-E5FF-144D-F807-E2558AD3A097}"/>
          </ac:spMkLst>
        </pc:spChg>
        <pc:spChg chg="mod">
          <ac:chgData name="Moutushi Tanha" userId="S::m.tanha@uwtsd.ac.uk::62f9b1f3-ddcf-45d7-a6a4-b667feecf47e" providerId="AD" clId="Web-{4FAC3FA6-3303-594A-A10A-D6A9E134A062}" dt="2025-11-11T20:38:10.308" v="701" actId="20577"/>
          <ac:spMkLst>
            <pc:docMk/>
            <pc:sldMk cId="1002897063" sldId="279"/>
            <ac:spMk id="3" creationId="{C009644A-E5D7-39B7-BFF0-A0530DD24975}"/>
          </ac:spMkLst>
        </pc:spChg>
      </pc:sldChg>
      <pc:sldChg chg="modSp">
        <pc:chgData name="Moutushi Tanha" userId="S::m.tanha@uwtsd.ac.uk::62f9b1f3-ddcf-45d7-a6a4-b667feecf47e" providerId="AD" clId="Web-{4FAC3FA6-3303-594A-A10A-D6A9E134A062}" dt="2025-11-11T22:27:38.069" v="1126" actId="20577"/>
        <pc:sldMkLst>
          <pc:docMk/>
          <pc:sldMk cId="988011825" sldId="280"/>
        </pc:sldMkLst>
        <pc:spChg chg="mod">
          <ac:chgData name="Moutushi Tanha" userId="S::m.tanha@uwtsd.ac.uk::62f9b1f3-ddcf-45d7-a6a4-b667feecf47e" providerId="AD" clId="Web-{4FAC3FA6-3303-594A-A10A-D6A9E134A062}" dt="2025-11-11T22:27:38.069" v="1126" actId="20577"/>
          <ac:spMkLst>
            <pc:docMk/>
            <pc:sldMk cId="988011825" sldId="280"/>
            <ac:spMk id="2" creationId="{E5108B2E-B338-B24D-1878-749932B985BC}"/>
          </ac:spMkLst>
        </pc:spChg>
        <pc:spChg chg="mod">
          <ac:chgData name="Moutushi Tanha" userId="S::m.tanha@uwtsd.ac.uk::62f9b1f3-ddcf-45d7-a6a4-b667feecf47e" providerId="AD" clId="Web-{4FAC3FA6-3303-594A-A10A-D6A9E134A062}" dt="2025-11-11T19:41:12.548" v="445" actId="20577"/>
          <ac:spMkLst>
            <pc:docMk/>
            <pc:sldMk cId="988011825" sldId="280"/>
            <ac:spMk id="3" creationId="{258D744E-79F6-EDE8-D11E-3DA369614517}"/>
          </ac:spMkLst>
        </pc:spChg>
      </pc:sldChg>
      <pc:sldChg chg="modSp">
        <pc:chgData name="Moutushi Tanha" userId="S::m.tanha@uwtsd.ac.uk::62f9b1f3-ddcf-45d7-a6a4-b667feecf47e" providerId="AD" clId="Web-{4FAC3FA6-3303-594A-A10A-D6A9E134A062}" dt="2025-11-11T22:27:47.538" v="1127" actId="20577"/>
        <pc:sldMkLst>
          <pc:docMk/>
          <pc:sldMk cId="1430804184" sldId="281"/>
        </pc:sldMkLst>
        <pc:spChg chg="mod">
          <ac:chgData name="Moutushi Tanha" userId="S::m.tanha@uwtsd.ac.uk::62f9b1f3-ddcf-45d7-a6a4-b667feecf47e" providerId="AD" clId="Web-{4FAC3FA6-3303-594A-A10A-D6A9E134A062}" dt="2025-11-11T22:27:47.538" v="1127" actId="20577"/>
          <ac:spMkLst>
            <pc:docMk/>
            <pc:sldMk cId="1430804184" sldId="281"/>
            <ac:spMk id="2" creationId="{545AAA26-8ED6-F69F-8805-22E9A5A2AA3E}"/>
          </ac:spMkLst>
        </pc:spChg>
        <pc:spChg chg="mod">
          <ac:chgData name="Moutushi Tanha" userId="S::m.tanha@uwtsd.ac.uk::62f9b1f3-ddcf-45d7-a6a4-b667feecf47e" providerId="AD" clId="Web-{4FAC3FA6-3303-594A-A10A-D6A9E134A062}" dt="2025-11-11T22:26:53.270" v="1123" actId="20577"/>
          <ac:spMkLst>
            <pc:docMk/>
            <pc:sldMk cId="1430804184" sldId="281"/>
            <ac:spMk id="3" creationId="{9F894EA3-73E6-DD5A-2958-FE483E996A67}"/>
          </ac:spMkLst>
        </pc:spChg>
      </pc:sldChg>
      <pc:sldChg chg="modSp">
        <pc:chgData name="Moutushi Tanha" userId="S::m.tanha@uwtsd.ac.uk::62f9b1f3-ddcf-45d7-a6a4-b667feecf47e" providerId="AD" clId="Web-{4FAC3FA6-3303-594A-A10A-D6A9E134A062}" dt="2025-11-11T20:56:14.316" v="776" actId="20577"/>
        <pc:sldMkLst>
          <pc:docMk/>
          <pc:sldMk cId="3620001360" sldId="283"/>
        </pc:sldMkLst>
        <pc:spChg chg="mod">
          <ac:chgData name="Moutushi Tanha" userId="S::m.tanha@uwtsd.ac.uk::62f9b1f3-ddcf-45d7-a6a4-b667feecf47e" providerId="AD" clId="Web-{4FAC3FA6-3303-594A-A10A-D6A9E134A062}" dt="2025-11-11T20:56:14.316" v="776" actId="20577"/>
          <ac:spMkLst>
            <pc:docMk/>
            <pc:sldMk cId="3620001360" sldId="283"/>
            <ac:spMk id="3" creationId="{C9F9877C-5DBF-C827-1690-6F83CF60EDE8}"/>
          </ac:spMkLst>
        </pc:spChg>
      </pc:sldChg>
      <pc:sldChg chg="modSp">
        <pc:chgData name="Moutushi Tanha" userId="S::m.tanha@uwtsd.ac.uk::62f9b1f3-ddcf-45d7-a6a4-b667feecf47e" providerId="AD" clId="Web-{4FAC3FA6-3303-594A-A10A-D6A9E134A062}" dt="2025-11-11T20:59:36.871" v="779" actId="20577"/>
        <pc:sldMkLst>
          <pc:docMk/>
          <pc:sldMk cId="3579352045" sldId="284"/>
        </pc:sldMkLst>
        <pc:spChg chg="mod">
          <ac:chgData name="Moutushi Tanha" userId="S::m.tanha@uwtsd.ac.uk::62f9b1f3-ddcf-45d7-a6a4-b667feecf47e" providerId="AD" clId="Web-{4FAC3FA6-3303-594A-A10A-D6A9E134A062}" dt="2025-11-11T20:59:36.871" v="779" actId="20577"/>
          <ac:spMkLst>
            <pc:docMk/>
            <pc:sldMk cId="3579352045" sldId="284"/>
            <ac:spMk id="3" creationId="{F16FFBCA-8BA7-A77A-163E-7884E29638A8}"/>
          </ac:spMkLst>
        </pc:spChg>
      </pc:sldChg>
      <pc:sldChg chg="modSp">
        <pc:chgData name="Moutushi Tanha" userId="S::m.tanha@uwtsd.ac.uk::62f9b1f3-ddcf-45d7-a6a4-b667feecf47e" providerId="AD" clId="Web-{4FAC3FA6-3303-594A-A10A-D6A9E134A062}" dt="2025-11-11T19:43:22.971" v="469" actId="20577"/>
        <pc:sldMkLst>
          <pc:docMk/>
          <pc:sldMk cId="1912262677" sldId="286"/>
        </pc:sldMkLst>
        <pc:spChg chg="mod">
          <ac:chgData name="Moutushi Tanha" userId="S::m.tanha@uwtsd.ac.uk::62f9b1f3-ddcf-45d7-a6a4-b667feecf47e" providerId="AD" clId="Web-{4FAC3FA6-3303-594A-A10A-D6A9E134A062}" dt="2025-11-11T19:43:12.939" v="466" actId="20577"/>
          <ac:spMkLst>
            <pc:docMk/>
            <pc:sldMk cId="1912262677" sldId="286"/>
            <ac:spMk id="2" creationId="{8E5CE2F1-872A-79F3-92DE-6A6BF8DE753D}"/>
          </ac:spMkLst>
        </pc:spChg>
        <pc:spChg chg="mod">
          <ac:chgData name="Moutushi Tanha" userId="S::m.tanha@uwtsd.ac.uk::62f9b1f3-ddcf-45d7-a6a4-b667feecf47e" providerId="AD" clId="Web-{4FAC3FA6-3303-594A-A10A-D6A9E134A062}" dt="2025-11-11T19:43:22.971" v="469" actId="20577"/>
          <ac:spMkLst>
            <pc:docMk/>
            <pc:sldMk cId="1912262677" sldId="286"/>
            <ac:spMk id="3" creationId="{06FA6136-DDAE-A77E-31A9-A8A391B0C96A}"/>
          </ac:spMkLst>
        </pc:spChg>
      </pc:sldChg>
      <pc:sldChg chg="modSp">
        <pc:chgData name="Moutushi Tanha" userId="S::m.tanha@uwtsd.ac.uk::62f9b1f3-ddcf-45d7-a6a4-b667feecf47e" providerId="AD" clId="Web-{4FAC3FA6-3303-594A-A10A-D6A9E134A062}" dt="2025-11-11T19:43:47.580" v="479" actId="20577"/>
        <pc:sldMkLst>
          <pc:docMk/>
          <pc:sldMk cId="3645972263" sldId="287"/>
        </pc:sldMkLst>
        <pc:spChg chg="mod">
          <ac:chgData name="Moutushi Tanha" userId="S::m.tanha@uwtsd.ac.uk::62f9b1f3-ddcf-45d7-a6a4-b667feecf47e" providerId="AD" clId="Web-{4FAC3FA6-3303-594A-A10A-D6A9E134A062}" dt="2025-11-11T19:43:47.580" v="479" actId="20577"/>
          <ac:spMkLst>
            <pc:docMk/>
            <pc:sldMk cId="3645972263" sldId="287"/>
            <ac:spMk id="2" creationId="{B6FB0694-1524-8A9E-BCE4-18AD2F794905}"/>
          </ac:spMkLst>
        </pc:spChg>
        <pc:spChg chg="mod">
          <ac:chgData name="Moutushi Tanha" userId="S::m.tanha@uwtsd.ac.uk::62f9b1f3-ddcf-45d7-a6a4-b667feecf47e" providerId="AD" clId="Web-{4FAC3FA6-3303-594A-A10A-D6A9E134A062}" dt="2025-11-11T19:43:32.830" v="471" actId="20577"/>
          <ac:spMkLst>
            <pc:docMk/>
            <pc:sldMk cId="3645972263" sldId="287"/>
            <ac:spMk id="3" creationId="{EB723C01-101F-F71F-F75D-5E30FB279BC9}"/>
          </ac:spMkLst>
        </pc:spChg>
      </pc:sldChg>
      <pc:sldChg chg="modSp">
        <pc:chgData name="Moutushi Tanha" userId="S::m.tanha@uwtsd.ac.uk::62f9b1f3-ddcf-45d7-a6a4-b667feecf47e" providerId="AD" clId="Web-{4FAC3FA6-3303-594A-A10A-D6A9E134A062}" dt="2025-11-11T21:07:57.087" v="844" actId="20577"/>
        <pc:sldMkLst>
          <pc:docMk/>
          <pc:sldMk cId="600447049" sldId="288"/>
        </pc:sldMkLst>
        <pc:spChg chg="mod">
          <ac:chgData name="Moutushi Tanha" userId="S::m.tanha@uwtsd.ac.uk::62f9b1f3-ddcf-45d7-a6a4-b667feecf47e" providerId="AD" clId="Web-{4FAC3FA6-3303-594A-A10A-D6A9E134A062}" dt="2025-11-11T21:04:12.639" v="820" actId="20577"/>
          <ac:spMkLst>
            <pc:docMk/>
            <pc:sldMk cId="600447049" sldId="288"/>
            <ac:spMk id="2" creationId="{158F67E4-1DB7-7C57-309E-E1605EE21BC7}"/>
          </ac:spMkLst>
        </pc:spChg>
        <pc:spChg chg="mod">
          <ac:chgData name="Moutushi Tanha" userId="S::m.tanha@uwtsd.ac.uk::62f9b1f3-ddcf-45d7-a6a4-b667feecf47e" providerId="AD" clId="Web-{4FAC3FA6-3303-594A-A10A-D6A9E134A062}" dt="2025-11-11T21:07:57.087" v="844" actId="20577"/>
          <ac:spMkLst>
            <pc:docMk/>
            <pc:sldMk cId="600447049" sldId="288"/>
            <ac:spMk id="3" creationId="{6F5C0FFB-7F98-D115-0B00-61F4DD665E06}"/>
          </ac:spMkLst>
        </pc:spChg>
      </pc:sldChg>
      <pc:sldChg chg="modSp">
        <pc:chgData name="Moutushi Tanha" userId="S::m.tanha@uwtsd.ac.uk::62f9b1f3-ddcf-45d7-a6a4-b667feecf47e" providerId="AD" clId="Web-{4FAC3FA6-3303-594A-A10A-D6A9E134A062}" dt="2025-11-11T21:06:45.772" v="841" actId="20577"/>
        <pc:sldMkLst>
          <pc:docMk/>
          <pc:sldMk cId="3984194473" sldId="289"/>
        </pc:sldMkLst>
        <pc:spChg chg="mod">
          <ac:chgData name="Moutushi Tanha" userId="S::m.tanha@uwtsd.ac.uk::62f9b1f3-ddcf-45d7-a6a4-b667feecf47e" providerId="AD" clId="Web-{4FAC3FA6-3303-594A-A10A-D6A9E134A062}" dt="2025-11-11T21:06:21.631" v="839" actId="20577"/>
          <ac:spMkLst>
            <pc:docMk/>
            <pc:sldMk cId="3984194473" sldId="289"/>
            <ac:spMk id="2" creationId="{CCD43EE7-2378-AAAF-C95A-522311E5DE15}"/>
          </ac:spMkLst>
        </pc:spChg>
        <pc:spChg chg="mod">
          <ac:chgData name="Moutushi Tanha" userId="S::m.tanha@uwtsd.ac.uk::62f9b1f3-ddcf-45d7-a6a4-b667feecf47e" providerId="AD" clId="Web-{4FAC3FA6-3303-594A-A10A-D6A9E134A062}" dt="2025-11-11T21:06:45.772" v="841" actId="20577"/>
          <ac:spMkLst>
            <pc:docMk/>
            <pc:sldMk cId="3984194473" sldId="289"/>
            <ac:spMk id="3" creationId="{C9C56C29-7BDD-0DD4-52BA-84603A3669AD}"/>
          </ac:spMkLst>
        </pc:spChg>
      </pc:sldChg>
      <pc:sldChg chg="modSp">
        <pc:chgData name="Moutushi Tanha" userId="S::m.tanha@uwtsd.ac.uk::62f9b1f3-ddcf-45d7-a6a4-b667feecf47e" providerId="AD" clId="Web-{4FAC3FA6-3303-594A-A10A-D6A9E134A062}" dt="2025-11-11T21:09:20.498" v="854" actId="14100"/>
        <pc:sldMkLst>
          <pc:docMk/>
          <pc:sldMk cId="115097082" sldId="290"/>
        </pc:sldMkLst>
        <pc:spChg chg="mod">
          <ac:chgData name="Moutushi Tanha" userId="S::m.tanha@uwtsd.ac.uk::62f9b1f3-ddcf-45d7-a6a4-b667feecf47e" providerId="AD" clId="Web-{4FAC3FA6-3303-594A-A10A-D6A9E134A062}" dt="2025-11-11T21:09:16.404" v="853" actId="14100"/>
          <ac:spMkLst>
            <pc:docMk/>
            <pc:sldMk cId="115097082" sldId="290"/>
            <ac:spMk id="2" creationId="{C3C669B6-1135-023B-E3EC-067C4FC40C33}"/>
          </ac:spMkLst>
        </pc:spChg>
        <pc:spChg chg="mod">
          <ac:chgData name="Moutushi Tanha" userId="S::m.tanha@uwtsd.ac.uk::62f9b1f3-ddcf-45d7-a6a4-b667feecf47e" providerId="AD" clId="Web-{4FAC3FA6-3303-594A-A10A-D6A9E134A062}" dt="2025-11-11T21:09:20.498" v="854" actId="14100"/>
          <ac:spMkLst>
            <pc:docMk/>
            <pc:sldMk cId="115097082" sldId="290"/>
            <ac:spMk id="3" creationId="{50DFBA06-2BC7-B13C-4A0A-414944808209}"/>
          </ac:spMkLst>
        </pc:spChg>
      </pc:sldChg>
      <pc:sldChg chg="modSp">
        <pc:chgData name="Moutushi Tanha" userId="S::m.tanha@uwtsd.ac.uk::62f9b1f3-ddcf-45d7-a6a4-b667feecf47e" providerId="AD" clId="Web-{4FAC3FA6-3303-594A-A10A-D6A9E134A062}" dt="2025-11-11T22:28:50.447" v="1132" actId="20577"/>
        <pc:sldMkLst>
          <pc:docMk/>
          <pc:sldMk cId="1525198780" sldId="291"/>
        </pc:sldMkLst>
        <pc:spChg chg="mod">
          <ac:chgData name="Moutushi Tanha" userId="S::m.tanha@uwtsd.ac.uk::62f9b1f3-ddcf-45d7-a6a4-b667feecf47e" providerId="AD" clId="Web-{4FAC3FA6-3303-594A-A10A-D6A9E134A062}" dt="2025-11-11T22:28:50.447" v="1132" actId="20577"/>
          <ac:spMkLst>
            <pc:docMk/>
            <pc:sldMk cId="1525198780" sldId="291"/>
            <ac:spMk id="2" creationId="{C47406C3-BF64-989F-EC7D-F27C529781B8}"/>
          </ac:spMkLst>
        </pc:spChg>
        <pc:spChg chg="mod">
          <ac:chgData name="Moutushi Tanha" userId="S::m.tanha@uwtsd.ac.uk::62f9b1f3-ddcf-45d7-a6a4-b667feecf47e" providerId="AD" clId="Web-{4FAC3FA6-3303-594A-A10A-D6A9E134A062}" dt="2025-11-11T19:45:22.788" v="491" actId="20577"/>
          <ac:spMkLst>
            <pc:docMk/>
            <pc:sldMk cId="1525198780" sldId="291"/>
            <ac:spMk id="3" creationId="{8758534E-E0C2-DB42-DA51-5CA61A808ADC}"/>
          </ac:spMkLst>
        </pc:spChg>
      </pc:sldChg>
      <pc:sldChg chg="modSp">
        <pc:chgData name="Moutushi Tanha" userId="S::m.tanha@uwtsd.ac.uk::62f9b1f3-ddcf-45d7-a6a4-b667feecf47e" providerId="AD" clId="Web-{4FAC3FA6-3303-594A-A10A-D6A9E134A062}" dt="2025-11-11T22:29:37.871" v="1134" actId="20577"/>
        <pc:sldMkLst>
          <pc:docMk/>
          <pc:sldMk cId="316544558" sldId="292"/>
        </pc:sldMkLst>
        <pc:spChg chg="mod">
          <ac:chgData name="Moutushi Tanha" userId="S::m.tanha@uwtsd.ac.uk::62f9b1f3-ddcf-45d7-a6a4-b667feecf47e" providerId="AD" clId="Web-{4FAC3FA6-3303-594A-A10A-D6A9E134A062}" dt="2025-11-11T22:29:37.871" v="1134" actId="20577"/>
          <ac:spMkLst>
            <pc:docMk/>
            <pc:sldMk cId="316544558" sldId="292"/>
            <ac:spMk id="3" creationId="{7941A164-BEC2-8CB7-D502-7396B31112C6}"/>
          </ac:spMkLst>
        </pc:spChg>
      </pc:sldChg>
      <pc:sldChg chg="del">
        <pc:chgData name="Moutushi Tanha" userId="S::m.tanha@uwtsd.ac.uk::62f9b1f3-ddcf-45d7-a6a4-b667feecf47e" providerId="AD" clId="Web-{4FAC3FA6-3303-594A-A10A-D6A9E134A062}" dt="2025-11-11T21:11:09.348" v="859"/>
        <pc:sldMkLst>
          <pc:docMk/>
          <pc:sldMk cId="869996524" sldId="293"/>
        </pc:sldMkLst>
      </pc:sldChg>
      <pc:sldChg chg="addSp delSp modSp">
        <pc:chgData name="Moutushi Tanha" userId="S::m.tanha@uwtsd.ac.uk::62f9b1f3-ddcf-45d7-a6a4-b667feecf47e" providerId="AD" clId="Web-{4FAC3FA6-3303-594A-A10A-D6A9E134A062}" dt="2025-11-11T22:04:38.152" v="942" actId="14100"/>
        <pc:sldMkLst>
          <pc:docMk/>
          <pc:sldMk cId="2865266312" sldId="304"/>
        </pc:sldMkLst>
        <pc:spChg chg="mod">
          <ac:chgData name="Moutushi Tanha" userId="S::m.tanha@uwtsd.ac.uk::62f9b1f3-ddcf-45d7-a6a4-b667feecf47e" providerId="AD" clId="Web-{4FAC3FA6-3303-594A-A10A-D6A9E134A062}" dt="2025-11-11T22:04:20.399" v="940"/>
          <ac:spMkLst>
            <pc:docMk/>
            <pc:sldMk cId="2865266312" sldId="304"/>
            <ac:spMk id="2" creationId="{E78B0CB5-02D9-F006-B4FF-FE965295FC6A}"/>
          </ac:spMkLst>
        </pc:spChg>
        <pc:spChg chg="mod">
          <ac:chgData name="Moutushi Tanha" userId="S::m.tanha@uwtsd.ac.uk::62f9b1f3-ddcf-45d7-a6a4-b667feecf47e" providerId="AD" clId="Web-{4FAC3FA6-3303-594A-A10A-D6A9E134A062}" dt="2025-11-11T22:04:38.152" v="942" actId="14100"/>
          <ac:spMkLst>
            <pc:docMk/>
            <pc:sldMk cId="2865266312" sldId="304"/>
            <ac:spMk id="3" creationId="{C1C17247-7191-2A22-B80E-CDD4D9B980D3}"/>
          </ac:spMkLst>
        </pc:spChg>
        <pc:spChg chg="add del">
          <ac:chgData name="Moutushi Tanha" userId="S::m.tanha@uwtsd.ac.uk::62f9b1f3-ddcf-45d7-a6a4-b667feecf47e" providerId="AD" clId="Web-{4FAC3FA6-3303-594A-A10A-D6A9E134A062}" dt="2025-11-11T22:04:20.399" v="940"/>
          <ac:spMkLst>
            <pc:docMk/>
            <pc:sldMk cId="2865266312" sldId="304"/>
            <ac:spMk id="9" creationId="{C0763A76-9F1C-4FC5-82B7-DD475DA461B2}"/>
          </ac:spMkLst>
        </pc:spChg>
        <pc:spChg chg="add del">
          <ac:chgData name="Moutushi Tanha" userId="S::m.tanha@uwtsd.ac.uk::62f9b1f3-ddcf-45d7-a6a4-b667feecf47e" providerId="AD" clId="Web-{4FAC3FA6-3303-594A-A10A-D6A9E134A062}" dt="2025-11-11T22:04:20.399" v="940"/>
          <ac:spMkLst>
            <pc:docMk/>
            <pc:sldMk cId="2865266312" sldId="304"/>
            <ac:spMk id="11" creationId="{E81BF4F6-F2CF-4984-9D14-D6966D92F99F}"/>
          </ac:spMkLst>
        </pc:spChg>
        <pc:spChg chg="add del">
          <ac:chgData name="Moutushi Tanha" userId="S::m.tanha@uwtsd.ac.uk::62f9b1f3-ddcf-45d7-a6a4-b667feecf47e" providerId="AD" clId="Web-{4FAC3FA6-3303-594A-A10A-D6A9E134A062}" dt="2025-11-11T22:04:11.758" v="937"/>
          <ac:spMkLst>
            <pc:docMk/>
            <pc:sldMk cId="2865266312" sldId="304"/>
            <ac:spMk id="16" creationId="{2E17E911-875F-4DE5-8699-99D9F1805A5D}"/>
          </ac:spMkLst>
        </pc:spChg>
        <pc:spChg chg="add del">
          <ac:chgData name="Moutushi Tanha" userId="S::m.tanha@uwtsd.ac.uk::62f9b1f3-ddcf-45d7-a6a4-b667feecf47e" providerId="AD" clId="Web-{4FAC3FA6-3303-594A-A10A-D6A9E134A062}" dt="2025-11-11T22:04:11.758" v="937"/>
          <ac:spMkLst>
            <pc:docMk/>
            <pc:sldMk cId="2865266312" sldId="304"/>
            <ac:spMk id="18" creationId="{CD9FE4EF-C4D8-49A0-B2FF-81D8DB7D8A24}"/>
          </ac:spMkLst>
        </pc:spChg>
        <pc:spChg chg="add del">
          <ac:chgData name="Moutushi Tanha" userId="S::m.tanha@uwtsd.ac.uk::62f9b1f3-ddcf-45d7-a6a4-b667feecf47e" providerId="AD" clId="Web-{4FAC3FA6-3303-594A-A10A-D6A9E134A062}" dt="2025-11-11T22:04:11.758" v="937"/>
          <ac:spMkLst>
            <pc:docMk/>
            <pc:sldMk cId="2865266312" sldId="304"/>
            <ac:spMk id="20" creationId="{4300840D-0A0B-4512-BACA-B439D5B9C57C}"/>
          </ac:spMkLst>
        </pc:spChg>
        <pc:spChg chg="add del">
          <ac:chgData name="Moutushi Tanha" userId="S::m.tanha@uwtsd.ac.uk::62f9b1f3-ddcf-45d7-a6a4-b667feecf47e" providerId="AD" clId="Web-{4FAC3FA6-3303-594A-A10A-D6A9E134A062}" dt="2025-11-11T22:04:11.758" v="937"/>
          <ac:spMkLst>
            <pc:docMk/>
            <pc:sldMk cId="2865266312" sldId="304"/>
            <ac:spMk id="22" creationId="{D2B78728-A580-49A7-84F9-6EF6F583ADE0}"/>
          </ac:spMkLst>
        </pc:spChg>
        <pc:spChg chg="add del">
          <ac:chgData name="Moutushi Tanha" userId="S::m.tanha@uwtsd.ac.uk::62f9b1f3-ddcf-45d7-a6a4-b667feecf47e" providerId="AD" clId="Web-{4FAC3FA6-3303-594A-A10A-D6A9E134A062}" dt="2025-11-11T22:04:11.758" v="937"/>
          <ac:spMkLst>
            <pc:docMk/>
            <pc:sldMk cId="2865266312" sldId="304"/>
            <ac:spMk id="24" creationId="{38FAA1A1-D861-433F-88FA-1E9D6FD31D11}"/>
          </ac:spMkLst>
        </pc:spChg>
        <pc:spChg chg="add del">
          <ac:chgData name="Moutushi Tanha" userId="S::m.tanha@uwtsd.ac.uk::62f9b1f3-ddcf-45d7-a6a4-b667feecf47e" providerId="AD" clId="Web-{4FAC3FA6-3303-594A-A10A-D6A9E134A062}" dt="2025-11-11T22:04:11.758" v="937"/>
          <ac:spMkLst>
            <pc:docMk/>
            <pc:sldMk cId="2865266312" sldId="304"/>
            <ac:spMk id="26" creationId="{8D71EDA1-87BF-4D5D-AB79-F346FD19278A}"/>
          </ac:spMkLst>
        </pc:spChg>
        <pc:spChg chg="add del">
          <ac:chgData name="Moutushi Tanha" userId="S::m.tanha@uwtsd.ac.uk::62f9b1f3-ddcf-45d7-a6a4-b667feecf47e" providerId="AD" clId="Web-{4FAC3FA6-3303-594A-A10A-D6A9E134A062}" dt="2025-11-11T22:04:20.399" v="939"/>
          <ac:spMkLst>
            <pc:docMk/>
            <pc:sldMk cId="2865266312" sldId="304"/>
            <ac:spMk id="28" creationId="{362810D9-2C5A-477D-949C-C191895477F3}"/>
          </ac:spMkLst>
        </pc:spChg>
        <pc:spChg chg="add del">
          <ac:chgData name="Moutushi Tanha" userId="S::m.tanha@uwtsd.ac.uk::62f9b1f3-ddcf-45d7-a6a4-b667feecf47e" providerId="AD" clId="Web-{4FAC3FA6-3303-594A-A10A-D6A9E134A062}" dt="2025-11-11T22:04:20.399" v="939"/>
          <ac:spMkLst>
            <pc:docMk/>
            <pc:sldMk cId="2865266312" sldId="304"/>
            <ac:spMk id="29" creationId="{081E4A58-353D-44AE-B2FC-2A74E2E400F7}"/>
          </ac:spMkLst>
        </pc:spChg>
        <pc:picChg chg="mod ord">
          <ac:chgData name="Moutushi Tanha" userId="S::m.tanha@uwtsd.ac.uk::62f9b1f3-ddcf-45d7-a6a4-b667feecf47e" providerId="AD" clId="Web-{4FAC3FA6-3303-594A-A10A-D6A9E134A062}" dt="2025-11-11T22:04:20.399" v="940"/>
          <ac:picMkLst>
            <pc:docMk/>
            <pc:sldMk cId="2865266312" sldId="304"/>
            <ac:picMk id="5" creationId="{B1F04CED-6FDF-038D-48C9-924F5963469F}"/>
          </ac:picMkLst>
        </pc:picChg>
      </pc:sldChg>
      <pc:sldChg chg="modSp">
        <pc:chgData name="Moutushi Tanha" userId="S::m.tanha@uwtsd.ac.uk::62f9b1f3-ddcf-45d7-a6a4-b667feecf47e" providerId="AD" clId="Web-{4FAC3FA6-3303-594A-A10A-D6A9E134A062}" dt="2025-11-11T22:28:38.509" v="1131" actId="20577"/>
        <pc:sldMkLst>
          <pc:docMk/>
          <pc:sldMk cId="310093127" sldId="310"/>
        </pc:sldMkLst>
        <pc:spChg chg="mod">
          <ac:chgData name="Moutushi Tanha" userId="S::m.tanha@uwtsd.ac.uk::62f9b1f3-ddcf-45d7-a6a4-b667feecf47e" providerId="AD" clId="Web-{4FAC3FA6-3303-594A-A10A-D6A9E134A062}" dt="2025-11-11T22:28:38.509" v="1131" actId="20577"/>
          <ac:spMkLst>
            <pc:docMk/>
            <pc:sldMk cId="310093127" sldId="310"/>
            <ac:spMk id="2" creationId="{C913DA0A-E25B-8C68-B780-F804805C801D}"/>
          </ac:spMkLst>
        </pc:spChg>
        <pc:spChg chg="mod">
          <ac:chgData name="Moutushi Tanha" userId="S::m.tanha@uwtsd.ac.uk::62f9b1f3-ddcf-45d7-a6a4-b667feecf47e" providerId="AD" clId="Web-{4FAC3FA6-3303-594A-A10A-D6A9E134A062}" dt="2025-11-11T21:10:05.610" v="858" actId="14100"/>
          <ac:spMkLst>
            <pc:docMk/>
            <pc:sldMk cId="310093127" sldId="310"/>
            <ac:spMk id="3" creationId="{B8E55EA3-D0A0-0F64-81E0-7B5F06F7C019}"/>
          </ac:spMkLst>
        </pc:spChg>
      </pc:sldChg>
      <pc:sldChg chg="modSp">
        <pc:chgData name="Moutushi Tanha" userId="S::m.tanha@uwtsd.ac.uk::62f9b1f3-ddcf-45d7-a6a4-b667feecf47e" providerId="AD" clId="Web-{4FAC3FA6-3303-594A-A10A-D6A9E134A062}" dt="2025-11-11T20:35:14.688" v="669" actId="20577"/>
        <pc:sldMkLst>
          <pc:docMk/>
          <pc:sldMk cId="2277772736" sldId="330"/>
        </pc:sldMkLst>
        <pc:spChg chg="mod">
          <ac:chgData name="Moutushi Tanha" userId="S::m.tanha@uwtsd.ac.uk::62f9b1f3-ddcf-45d7-a6a4-b667feecf47e" providerId="AD" clId="Web-{4FAC3FA6-3303-594A-A10A-D6A9E134A062}" dt="2025-11-11T20:35:14.688" v="669" actId="20577"/>
          <ac:spMkLst>
            <pc:docMk/>
            <pc:sldMk cId="2277772736" sldId="330"/>
            <ac:spMk id="3" creationId="{985A538F-72F2-07C6-58AE-230526FF3E79}"/>
          </ac:spMkLst>
        </pc:spChg>
      </pc:sldChg>
      <pc:sldChg chg="modSp">
        <pc:chgData name="Moutushi Tanha" userId="S::m.tanha@uwtsd.ac.uk::62f9b1f3-ddcf-45d7-a6a4-b667feecf47e" providerId="AD" clId="Web-{4FAC3FA6-3303-594A-A10A-D6A9E134A062}" dt="2025-11-11T21:02:41.111" v="809" actId="20577"/>
        <pc:sldMkLst>
          <pc:docMk/>
          <pc:sldMk cId="1411132451" sldId="331"/>
        </pc:sldMkLst>
        <pc:spChg chg="mod">
          <ac:chgData name="Moutushi Tanha" userId="S::m.tanha@uwtsd.ac.uk::62f9b1f3-ddcf-45d7-a6a4-b667feecf47e" providerId="AD" clId="Web-{4FAC3FA6-3303-594A-A10A-D6A9E134A062}" dt="2025-11-11T21:02:41.111" v="809" actId="20577"/>
          <ac:spMkLst>
            <pc:docMk/>
            <pc:sldMk cId="1411132451" sldId="331"/>
            <ac:spMk id="3" creationId="{F4DC67B7-D275-ED89-BFC6-84B1C968EEB2}"/>
          </ac:spMkLst>
        </pc:spChg>
      </pc:sldChg>
      <pc:sldChg chg="del">
        <pc:chgData name="Moutushi Tanha" userId="S::m.tanha@uwtsd.ac.uk::62f9b1f3-ddcf-45d7-a6a4-b667feecf47e" providerId="AD" clId="Web-{4FAC3FA6-3303-594A-A10A-D6A9E134A062}" dt="2025-11-11T21:02:46.861" v="810"/>
        <pc:sldMkLst>
          <pc:docMk/>
          <pc:sldMk cId="726565879" sldId="332"/>
        </pc:sldMkLst>
      </pc:sldChg>
      <pc:sldChg chg="modSp">
        <pc:chgData name="Moutushi Tanha" userId="S::m.tanha@uwtsd.ac.uk::62f9b1f3-ddcf-45d7-a6a4-b667feecf47e" providerId="AD" clId="Web-{4FAC3FA6-3303-594A-A10A-D6A9E134A062}" dt="2025-11-11T20:48:35.024" v="754" actId="20577"/>
        <pc:sldMkLst>
          <pc:docMk/>
          <pc:sldMk cId="3881028485" sldId="334"/>
        </pc:sldMkLst>
        <pc:spChg chg="mod">
          <ac:chgData name="Moutushi Tanha" userId="S::m.tanha@uwtsd.ac.uk::62f9b1f3-ddcf-45d7-a6a4-b667feecf47e" providerId="AD" clId="Web-{4FAC3FA6-3303-594A-A10A-D6A9E134A062}" dt="2025-11-11T20:48:35.024" v="754" actId="20577"/>
          <ac:spMkLst>
            <pc:docMk/>
            <pc:sldMk cId="3881028485" sldId="334"/>
            <ac:spMk id="3" creationId="{3BF644D6-5CB6-E7EB-FDCD-8F81EFD9106C}"/>
          </ac:spMkLst>
        </pc:spChg>
      </pc:sldChg>
      <pc:sldChg chg="addSp delSp modSp mod ord setBg">
        <pc:chgData name="Moutushi Tanha" userId="S::m.tanha@uwtsd.ac.uk::62f9b1f3-ddcf-45d7-a6a4-b667feecf47e" providerId="AD" clId="Web-{4FAC3FA6-3303-594A-A10A-D6A9E134A062}" dt="2025-11-11T22:02:54.436" v="935"/>
        <pc:sldMkLst>
          <pc:docMk/>
          <pc:sldMk cId="2002094282" sldId="335"/>
        </pc:sldMkLst>
        <pc:spChg chg="mod">
          <ac:chgData name="Moutushi Tanha" userId="S::m.tanha@uwtsd.ac.uk::62f9b1f3-ddcf-45d7-a6a4-b667feecf47e" providerId="AD" clId="Web-{4FAC3FA6-3303-594A-A10A-D6A9E134A062}" dt="2025-11-11T22:02:54.436" v="935"/>
          <ac:spMkLst>
            <pc:docMk/>
            <pc:sldMk cId="2002094282" sldId="335"/>
            <ac:spMk id="2" creationId="{8F410C54-AC7F-400E-1406-EB480610CEDE}"/>
          </ac:spMkLst>
        </pc:spChg>
        <pc:spChg chg="del mod">
          <ac:chgData name="Moutushi Tanha" userId="S::m.tanha@uwtsd.ac.uk::62f9b1f3-ddcf-45d7-a6a4-b667feecf47e" providerId="AD" clId="Web-{4FAC3FA6-3303-594A-A10A-D6A9E134A062}" dt="2025-11-11T22:02:54.436" v="935"/>
          <ac:spMkLst>
            <pc:docMk/>
            <pc:sldMk cId="2002094282" sldId="335"/>
            <ac:spMk id="3" creationId="{94155314-83F0-3E8A-EA1C-A9CF1BCF8FB5}"/>
          </ac:spMkLst>
        </pc:spChg>
        <pc:spChg chg="add">
          <ac:chgData name="Moutushi Tanha" userId="S::m.tanha@uwtsd.ac.uk::62f9b1f3-ddcf-45d7-a6a4-b667feecf47e" providerId="AD" clId="Web-{4FAC3FA6-3303-594A-A10A-D6A9E134A062}" dt="2025-11-11T22:02:54.436" v="935"/>
          <ac:spMkLst>
            <pc:docMk/>
            <pc:sldMk cId="2002094282" sldId="335"/>
            <ac:spMk id="9" creationId="{BACC6370-2D7E-4714-9D71-7542949D7D5D}"/>
          </ac:spMkLst>
        </pc:spChg>
        <pc:spChg chg="add">
          <ac:chgData name="Moutushi Tanha" userId="S::m.tanha@uwtsd.ac.uk::62f9b1f3-ddcf-45d7-a6a4-b667feecf47e" providerId="AD" clId="Web-{4FAC3FA6-3303-594A-A10A-D6A9E134A062}" dt="2025-11-11T22:02:54.436" v="935"/>
          <ac:spMkLst>
            <pc:docMk/>
            <pc:sldMk cId="2002094282" sldId="335"/>
            <ac:spMk id="11" creationId="{F68B3F68-107C-434F-AA38-110D5EA91B85}"/>
          </ac:spMkLst>
        </pc:spChg>
        <pc:spChg chg="add">
          <ac:chgData name="Moutushi Tanha" userId="S::m.tanha@uwtsd.ac.uk::62f9b1f3-ddcf-45d7-a6a4-b667feecf47e" providerId="AD" clId="Web-{4FAC3FA6-3303-594A-A10A-D6A9E134A062}" dt="2025-11-11T22:02:54.436" v="935"/>
          <ac:spMkLst>
            <pc:docMk/>
            <pc:sldMk cId="2002094282" sldId="335"/>
            <ac:spMk id="13" creationId="{AAD0DBB9-1A4B-4391-81D4-CB19F9AB918A}"/>
          </ac:spMkLst>
        </pc:spChg>
        <pc:spChg chg="add">
          <ac:chgData name="Moutushi Tanha" userId="S::m.tanha@uwtsd.ac.uk::62f9b1f3-ddcf-45d7-a6a4-b667feecf47e" providerId="AD" clId="Web-{4FAC3FA6-3303-594A-A10A-D6A9E134A062}" dt="2025-11-11T22:02:54.436" v="935"/>
          <ac:spMkLst>
            <pc:docMk/>
            <pc:sldMk cId="2002094282" sldId="335"/>
            <ac:spMk id="15" creationId="{063BBA22-50EA-4C4D-BE05-F1CE4E63AA56}"/>
          </ac:spMkLst>
        </pc:spChg>
        <pc:graphicFrameChg chg="add">
          <ac:chgData name="Moutushi Tanha" userId="S::m.tanha@uwtsd.ac.uk::62f9b1f3-ddcf-45d7-a6a4-b667feecf47e" providerId="AD" clId="Web-{4FAC3FA6-3303-594A-A10A-D6A9E134A062}" dt="2025-11-11T22:02:54.436" v="935"/>
          <ac:graphicFrameMkLst>
            <pc:docMk/>
            <pc:sldMk cId="2002094282" sldId="335"/>
            <ac:graphicFrameMk id="5" creationId="{8D6C5A40-52A5-FC8B-C0BF-9B25EB982F86}"/>
          </ac:graphicFrameMkLst>
        </pc:graphicFrameChg>
      </pc:sldChg>
      <pc:sldChg chg="new del">
        <pc:chgData name="Moutushi Tanha" userId="S::m.tanha@uwtsd.ac.uk::62f9b1f3-ddcf-45d7-a6a4-b667feecf47e" providerId="AD" clId="Web-{4FAC3FA6-3303-594A-A10A-D6A9E134A062}" dt="2025-11-11T19:14:23.844" v="293"/>
        <pc:sldMkLst>
          <pc:docMk/>
          <pc:sldMk cId="1620089794" sldId="351"/>
        </pc:sldMkLst>
      </pc:sldChg>
      <pc:sldChg chg="modSp add">
        <pc:chgData name="Moutushi Tanha" userId="S::m.tanha@uwtsd.ac.uk::62f9b1f3-ddcf-45d7-a6a4-b667feecf47e" providerId="AD" clId="Web-{4FAC3FA6-3303-594A-A10A-D6A9E134A062}" dt="2025-11-11T19:30:08.124" v="373" actId="20577"/>
        <pc:sldMkLst>
          <pc:docMk/>
          <pc:sldMk cId="1256003694" sldId="359"/>
        </pc:sldMkLst>
        <pc:spChg chg="mod">
          <ac:chgData name="Moutushi Tanha" userId="S::m.tanha@uwtsd.ac.uk::62f9b1f3-ddcf-45d7-a6a4-b667feecf47e" providerId="AD" clId="Web-{4FAC3FA6-3303-594A-A10A-D6A9E134A062}" dt="2025-11-11T19:30:08.124" v="373" actId="20577"/>
          <ac:spMkLst>
            <pc:docMk/>
            <pc:sldMk cId="1256003694" sldId="359"/>
            <ac:spMk id="3" creationId="{BBD74C18-288E-F73D-6FEE-6A89DE0DF829}"/>
          </ac:spMkLst>
        </pc:spChg>
      </pc:sldChg>
      <pc:sldChg chg="modSp add">
        <pc:chgData name="Moutushi Tanha" userId="S::m.tanha@uwtsd.ac.uk::62f9b1f3-ddcf-45d7-a6a4-b667feecf47e" providerId="AD" clId="Web-{4FAC3FA6-3303-594A-A10A-D6A9E134A062}" dt="2025-11-11T20:01:18.736" v="656" actId="20577"/>
        <pc:sldMkLst>
          <pc:docMk/>
          <pc:sldMk cId="1457941165" sldId="381"/>
        </pc:sldMkLst>
        <pc:spChg chg="mod">
          <ac:chgData name="Moutushi Tanha" userId="S::m.tanha@uwtsd.ac.uk::62f9b1f3-ddcf-45d7-a6a4-b667feecf47e" providerId="AD" clId="Web-{4FAC3FA6-3303-594A-A10A-D6A9E134A062}" dt="2025-11-11T18:58:23.174" v="262" actId="20577"/>
          <ac:spMkLst>
            <pc:docMk/>
            <pc:sldMk cId="1457941165" sldId="381"/>
            <ac:spMk id="2" creationId="{3ADFD050-6D35-9ED0-A3A6-E81B7E0919D2}"/>
          </ac:spMkLst>
        </pc:spChg>
        <pc:graphicFrameChg chg="mod modGraphic">
          <ac:chgData name="Moutushi Tanha" userId="S::m.tanha@uwtsd.ac.uk::62f9b1f3-ddcf-45d7-a6a4-b667feecf47e" providerId="AD" clId="Web-{4FAC3FA6-3303-594A-A10A-D6A9E134A062}" dt="2025-11-11T20:01:18.736" v="656" actId="20577"/>
          <ac:graphicFrameMkLst>
            <pc:docMk/>
            <pc:sldMk cId="1457941165" sldId="381"/>
            <ac:graphicFrameMk id="5" creationId="{84C6EFE7-C38F-EBDE-6006-2D7134742915}"/>
          </ac:graphicFrameMkLst>
        </pc:graphicFrameChg>
      </pc:sldChg>
      <pc:sldChg chg="addSp delSp modSp new mod setBg">
        <pc:chgData name="Moutushi Tanha" userId="S::m.tanha@uwtsd.ac.uk::62f9b1f3-ddcf-45d7-a6a4-b667feecf47e" providerId="AD" clId="Web-{4FAC3FA6-3303-594A-A10A-D6A9E134A062}" dt="2025-11-11T22:00:31.184" v="919" actId="20577"/>
        <pc:sldMkLst>
          <pc:docMk/>
          <pc:sldMk cId="2715661377" sldId="382"/>
        </pc:sldMkLst>
        <pc:spChg chg="mod">
          <ac:chgData name="Moutushi Tanha" userId="S::m.tanha@uwtsd.ac.uk::62f9b1f3-ddcf-45d7-a6a4-b667feecf47e" providerId="AD" clId="Web-{4FAC3FA6-3303-594A-A10A-D6A9E134A062}" dt="2025-11-11T21:59:57.636" v="913"/>
          <ac:spMkLst>
            <pc:docMk/>
            <pc:sldMk cId="2715661377" sldId="382"/>
            <ac:spMk id="2" creationId="{3BDC1483-AC8C-EA81-166B-8938CD8594F0}"/>
          </ac:spMkLst>
        </pc:spChg>
        <pc:spChg chg="mod">
          <ac:chgData name="Moutushi Tanha" userId="S::m.tanha@uwtsd.ac.uk::62f9b1f3-ddcf-45d7-a6a4-b667feecf47e" providerId="AD" clId="Web-{4FAC3FA6-3303-594A-A10A-D6A9E134A062}" dt="2025-11-11T22:00:31.184" v="919" actId="20577"/>
          <ac:spMkLst>
            <pc:docMk/>
            <pc:sldMk cId="2715661377" sldId="382"/>
            <ac:spMk id="3" creationId="{4D27DDD9-1E48-7912-47D9-8D494BD59F93}"/>
          </ac:spMkLst>
        </pc:spChg>
        <pc:spChg chg="add del">
          <ac:chgData name="Moutushi Tanha" userId="S::m.tanha@uwtsd.ac.uk::62f9b1f3-ddcf-45d7-a6a4-b667feecf47e" providerId="AD" clId="Web-{4FAC3FA6-3303-594A-A10A-D6A9E134A062}" dt="2025-11-11T21:59:57.636" v="912"/>
          <ac:spMkLst>
            <pc:docMk/>
            <pc:sldMk cId="2715661377" sldId="382"/>
            <ac:spMk id="8" creationId="{907EF6B7-1338-4443-8C46-6A318D952DFD}"/>
          </ac:spMkLst>
        </pc:spChg>
        <pc:spChg chg="add del">
          <ac:chgData name="Moutushi Tanha" userId="S::m.tanha@uwtsd.ac.uk::62f9b1f3-ddcf-45d7-a6a4-b667feecf47e" providerId="AD" clId="Web-{4FAC3FA6-3303-594A-A10A-D6A9E134A062}" dt="2025-11-11T21:59:53.917" v="910"/>
          <ac:spMkLst>
            <pc:docMk/>
            <pc:sldMk cId="2715661377" sldId="382"/>
            <ac:spMk id="9" creationId="{362810D9-2C5A-477D-949C-C191895477F3}"/>
          </ac:spMkLst>
        </pc:spChg>
        <pc:spChg chg="add del">
          <ac:chgData name="Moutushi Tanha" userId="S::m.tanha@uwtsd.ac.uk::62f9b1f3-ddcf-45d7-a6a4-b667feecf47e" providerId="AD" clId="Web-{4FAC3FA6-3303-594A-A10A-D6A9E134A062}" dt="2025-11-11T21:59:57.636" v="912"/>
          <ac:spMkLst>
            <pc:docMk/>
            <pc:sldMk cId="2715661377" sldId="382"/>
            <ac:spMk id="10" creationId="{DAAE4CDD-124C-4DCF-9584-B6033B545DD5}"/>
          </ac:spMkLst>
        </pc:spChg>
        <pc:spChg chg="add del">
          <ac:chgData name="Moutushi Tanha" userId="S::m.tanha@uwtsd.ac.uk::62f9b1f3-ddcf-45d7-a6a4-b667feecf47e" providerId="AD" clId="Web-{4FAC3FA6-3303-594A-A10A-D6A9E134A062}" dt="2025-11-11T21:59:53.917" v="910"/>
          <ac:spMkLst>
            <pc:docMk/>
            <pc:sldMk cId="2715661377" sldId="382"/>
            <ac:spMk id="11" creationId="{081E4A58-353D-44AE-B2FC-2A74E2E400F7}"/>
          </ac:spMkLst>
        </pc:spChg>
        <pc:spChg chg="add del">
          <ac:chgData name="Moutushi Tanha" userId="S::m.tanha@uwtsd.ac.uk::62f9b1f3-ddcf-45d7-a6a4-b667feecf47e" providerId="AD" clId="Web-{4FAC3FA6-3303-594A-A10A-D6A9E134A062}" dt="2025-11-11T21:59:57.636" v="912"/>
          <ac:spMkLst>
            <pc:docMk/>
            <pc:sldMk cId="2715661377" sldId="382"/>
            <ac:spMk id="12" creationId="{081E4A58-353D-44AE-B2FC-2A74E2E400F7}"/>
          </ac:spMkLst>
        </pc:spChg>
        <pc:spChg chg="add">
          <ac:chgData name="Moutushi Tanha" userId="S::m.tanha@uwtsd.ac.uk::62f9b1f3-ddcf-45d7-a6a4-b667feecf47e" providerId="AD" clId="Web-{4FAC3FA6-3303-594A-A10A-D6A9E134A062}" dt="2025-11-11T21:59:57.636" v="913"/>
          <ac:spMkLst>
            <pc:docMk/>
            <pc:sldMk cId="2715661377" sldId="382"/>
            <ac:spMk id="16" creationId="{A2679492-7988-4050-9056-542444452411}"/>
          </ac:spMkLst>
        </pc:spChg>
        <pc:spChg chg="add">
          <ac:chgData name="Moutushi Tanha" userId="S::m.tanha@uwtsd.ac.uk::62f9b1f3-ddcf-45d7-a6a4-b667feecf47e" providerId="AD" clId="Web-{4FAC3FA6-3303-594A-A10A-D6A9E134A062}" dt="2025-11-11T21:59:57.636" v="913"/>
          <ac:spMkLst>
            <pc:docMk/>
            <pc:sldMk cId="2715661377" sldId="382"/>
            <ac:spMk id="18" creationId="{B091B163-7D61-4891-ABCF-5C13D9C418D0}"/>
          </ac:spMkLst>
        </pc:spChg>
        <pc:grpChg chg="add">
          <ac:chgData name="Moutushi Tanha" userId="S::m.tanha@uwtsd.ac.uk::62f9b1f3-ddcf-45d7-a6a4-b667feecf47e" providerId="AD" clId="Web-{4FAC3FA6-3303-594A-A10A-D6A9E134A062}" dt="2025-11-11T21:59:57.636" v="913"/>
          <ac:grpSpMkLst>
            <pc:docMk/>
            <pc:sldMk cId="2715661377" sldId="382"/>
            <ac:grpSpMk id="19" creationId="{0474DF76-993E-44DE-AFB0-C416182ACECF}"/>
          </ac:grpSpMkLst>
        </pc:grpChg>
        <pc:picChg chg="add del">
          <ac:chgData name="Moutushi Tanha" userId="S::m.tanha@uwtsd.ac.uk::62f9b1f3-ddcf-45d7-a6a4-b667feecf47e" providerId="AD" clId="Web-{4FAC3FA6-3303-594A-A10A-D6A9E134A062}" dt="2025-11-11T21:59:53.917" v="910"/>
          <ac:picMkLst>
            <pc:docMk/>
            <pc:sldMk cId="2715661377" sldId="382"/>
            <ac:picMk id="5" creationId="{FF903F33-2066-BD7A-708E-9F5FDAE7134B}"/>
          </ac:picMkLst>
        </pc:picChg>
        <pc:cxnChg chg="add">
          <ac:chgData name="Moutushi Tanha" userId="S::m.tanha@uwtsd.ac.uk::62f9b1f3-ddcf-45d7-a6a4-b667feecf47e" providerId="AD" clId="Web-{4FAC3FA6-3303-594A-A10A-D6A9E134A062}" dt="2025-11-11T21:59:57.636" v="913"/>
          <ac:cxnSpMkLst>
            <pc:docMk/>
            <pc:sldMk cId="2715661377" sldId="382"/>
            <ac:cxnSpMk id="17" creationId="{C49DA8F6-BCC1-4447-B54C-57856834B94B}"/>
          </ac:cxnSpMkLst>
        </pc:cxnChg>
      </pc:sldChg>
      <pc:sldChg chg="new del">
        <pc:chgData name="Moutushi Tanha" userId="S::m.tanha@uwtsd.ac.uk::62f9b1f3-ddcf-45d7-a6a4-b667feecf47e" providerId="AD" clId="Web-{4FAC3FA6-3303-594A-A10A-D6A9E134A062}" dt="2025-11-11T19:38:34.343" v="443"/>
        <pc:sldMkLst>
          <pc:docMk/>
          <pc:sldMk cId="449678276" sldId="383"/>
        </pc:sldMkLst>
      </pc:sldChg>
      <pc:sldChg chg="addSp modSp new mod setBg">
        <pc:chgData name="Moutushi Tanha" userId="S::m.tanha@uwtsd.ac.uk::62f9b1f3-ddcf-45d7-a6a4-b667feecf47e" providerId="AD" clId="Web-{4FAC3FA6-3303-594A-A10A-D6A9E134A062}" dt="2025-11-11T22:01:07.934" v="924" actId="20577"/>
        <pc:sldMkLst>
          <pc:docMk/>
          <pc:sldMk cId="3078050127" sldId="384"/>
        </pc:sldMkLst>
        <pc:spChg chg="mod">
          <ac:chgData name="Moutushi Tanha" userId="S::m.tanha@uwtsd.ac.uk::62f9b1f3-ddcf-45d7-a6a4-b667feecf47e" providerId="AD" clId="Web-{4FAC3FA6-3303-594A-A10A-D6A9E134A062}" dt="2025-11-11T22:00:48.403" v="920"/>
          <ac:spMkLst>
            <pc:docMk/>
            <pc:sldMk cId="3078050127" sldId="384"/>
            <ac:spMk id="2" creationId="{F0297802-323F-5C98-7107-14312BCB90CF}"/>
          </ac:spMkLst>
        </pc:spChg>
        <pc:spChg chg="mod">
          <ac:chgData name="Moutushi Tanha" userId="S::m.tanha@uwtsd.ac.uk::62f9b1f3-ddcf-45d7-a6a4-b667feecf47e" providerId="AD" clId="Web-{4FAC3FA6-3303-594A-A10A-D6A9E134A062}" dt="2025-11-11T22:01:07.934" v="924" actId="20577"/>
          <ac:spMkLst>
            <pc:docMk/>
            <pc:sldMk cId="3078050127" sldId="384"/>
            <ac:spMk id="3" creationId="{040B35CA-5CA4-EEBC-9B1F-264F4FDD7482}"/>
          </ac:spMkLst>
        </pc:spChg>
        <pc:spChg chg="add">
          <ac:chgData name="Moutushi Tanha" userId="S::m.tanha@uwtsd.ac.uk::62f9b1f3-ddcf-45d7-a6a4-b667feecf47e" providerId="AD" clId="Web-{4FAC3FA6-3303-594A-A10A-D6A9E134A062}" dt="2025-11-11T22:00:48.403" v="920"/>
          <ac:spMkLst>
            <pc:docMk/>
            <pc:sldMk cId="3078050127" sldId="384"/>
            <ac:spMk id="8" creationId="{A2679492-7988-4050-9056-542444452411}"/>
          </ac:spMkLst>
        </pc:spChg>
        <pc:spChg chg="add">
          <ac:chgData name="Moutushi Tanha" userId="S::m.tanha@uwtsd.ac.uk::62f9b1f3-ddcf-45d7-a6a4-b667feecf47e" providerId="AD" clId="Web-{4FAC3FA6-3303-594A-A10A-D6A9E134A062}" dt="2025-11-11T22:00:48.403" v="920"/>
          <ac:spMkLst>
            <pc:docMk/>
            <pc:sldMk cId="3078050127" sldId="384"/>
            <ac:spMk id="10" creationId="{B091B163-7D61-4891-ABCF-5C13D9C418D0}"/>
          </ac:spMkLst>
        </pc:spChg>
        <pc:grpChg chg="add">
          <ac:chgData name="Moutushi Tanha" userId="S::m.tanha@uwtsd.ac.uk::62f9b1f3-ddcf-45d7-a6a4-b667feecf47e" providerId="AD" clId="Web-{4FAC3FA6-3303-594A-A10A-D6A9E134A062}" dt="2025-11-11T22:00:48.403" v="920"/>
          <ac:grpSpMkLst>
            <pc:docMk/>
            <pc:sldMk cId="3078050127" sldId="384"/>
            <ac:grpSpMk id="12" creationId="{0474DF76-993E-44DE-AFB0-C416182ACECF}"/>
          </ac:grpSpMkLst>
        </pc:grpChg>
        <pc:cxnChg chg="add">
          <ac:chgData name="Moutushi Tanha" userId="S::m.tanha@uwtsd.ac.uk::62f9b1f3-ddcf-45d7-a6a4-b667feecf47e" providerId="AD" clId="Web-{4FAC3FA6-3303-594A-A10A-D6A9E134A062}" dt="2025-11-11T22:00:48.403" v="920"/>
          <ac:cxnSpMkLst>
            <pc:docMk/>
            <pc:sldMk cId="3078050127" sldId="384"/>
            <ac:cxnSpMk id="17" creationId="{C49DA8F6-BCC1-4447-B54C-57856834B94B}"/>
          </ac:cxnSpMkLst>
        </pc:cxnChg>
      </pc:sldChg>
      <pc:sldChg chg="modSp new del">
        <pc:chgData name="Moutushi Tanha" userId="S::m.tanha@uwtsd.ac.uk::62f9b1f3-ddcf-45d7-a6a4-b667feecf47e" providerId="AD" clId="Web-{4FAC3FA6-3303-594A-A10A-D6A9E134A062}" dt="2025-11-11T20:39:13.935" v="709"/>
        <pc:sldMkLst>
          <pc:docMk/>
          <pc:sldMk cId="381217057" sldId="385"/>
        </pc:sldMkLst>
        <pc:spChg chg="mod">
          <ac:chgData name="Moutushi Tanha" userId="S::m.tanha@uwtsd.ac.uk::62f9b1f3-ddcf-45d7-a6a4-b667feecf47e" providerId="AD" clId="Web-{4FAC3FA6-3303-594A-A10A-D6A9E134A062}" dt="2025-11-11T20:39:12.123" v="708" actId="20577"/>
          <ac:spMkLst>
            <pc:docMk/>
            <pc:sldMk cId="381217057" sldId="385"/>
            <ac:spMk id="3" creationId="{8735E5E6-3E7C-813A-395C-BBE1D2D4F175}"/>
          </ac:spMkLst>
        </pc:spChg>
      </pc:sldChg>
      <pc:sldChg chg="modSp new">
        <pc:chgData name="Moutushi Tanha" userId="S::m.tanha@uwtsd.ac.uk::62f9b1f3-ddcf-45d7-a6a4-b667feecf47e" providerId="AD" clId="Web-{4FAC3FA6-3303-594A-A10A-D6A9E134A062}" dt="2025-11-11T22:09:05.567" v="970" actId="20577"/>
        <pc:sldMkLst>
          <pc:docMk/>
          <pc:sldMk cId="2331358026" sldId="386"/>
        </pc:sldMkLst>
        <pc:spChg chg="mod">
          <ac:chgData name="Moutushi Tanha" userId="S::m.tanha@uwtsd.ac.uk::62f9b1f3-ddcf-45d7-a6a4-b667feecf47e" providerId="AD" clId="Web-{4FAC3FA6-3303-594A-A10A-D6A9E134A062}" dt="2025-11-11T22:09:05.567" v="970" actId="20577"/>
          <ac:spMkLst>
            <pc:docMk/>
            <pc:sldMk cId="2331358026" sldId="386"/>
            <ac:spMk id="3" creationId="{3239E9D1-14D2-9FA1-7245-41B0DD1BC591}"/>
          </ac:spMkLst>
        </pc:spChg>
      </pc:sldChg>
      <pc:sldChg chg="modSp new">
        <pc:chgData name="Moutushi Tanha" userId="S::m.tanha@uwtsd.ac.uk::62f9b1f3-ddcf-45d7-a6a4-b667feecf47e" providerId="AD" clId="Web-{4FAC3FA6-3303-594A-A10A-D6A9E134A062}" dt="2025-11-11T20:43:38.010" v="745" actId="20577"/>
        <pc:sldMkLst>
          <pc:docMk/>
          <pc:sldMk cId="1787844581" sldId="387"/>
        </pc:sldMkLst>
        <pc:spChg chg="mod">
          <ac:chgData name="Moutushi Tanha" userId="S::m.tanha@uwtsd.ac.uk::62f9b1f3-ddcf-45d7-a6a4-b667feecf47e" providerId="AD" clId="Web-{4FAC3FA6-3303-594A-A10A-D6A9E134A062}" dt="2025-11-11T20:43:38.010" v="745" actId="20577"/>
          <ac:spMkLst>
            <pc:docMk/>
            <pc:sldMk cId="1787844581" sldId="387"/>
            <ac:spMk id="2" creationId="{F2ADD8EC-8668-55C0-C830-7053936FB130}"/>
          </ac:spMkLst>
        </pc:spChg>
        <pc:spChg chg="mod">
          <ac:chgData name="Moutushi Tanha" userId="S::m.tanha@uwtsd.ac.uk::62f9b1f3-ddcf-45d7-a6a4-b667feecf47e" providerId="AD" clId="Web-{4FAC3FA6-3303-594A-A10A-D6A9E134A062}" dt="2025-11-11T20:42:35.055" v="729" actId="20577"/>
          <ac:spMkLst>
            <pc:docMk/>
            <pc:sldMk cId="1787844581" sldId="387"/>
            <ac:spMk id="3" creationId="{EAA00648-B261-7B20-FD44-3FD49B1414A9}"/>
          </ac:spMkLst>
        </pc:spChg>
      </pc:sldChg>
      <pc:sldChg chg="modSp new">
        <pc:chgData name="Moutushi Tanha" userId="S::m.tanha@uwtsd.ac.uk::62f9b1f3-ddcf-45d7-a6a4-b667feecf47e" providerId="AD" clId="Web-{4FAC3FA6-3303-594A-A10A-D6A9E134A062}" dt="2025-11-11T22:27:52.273" v="1128" actId="20577"/>
        <pc:sldMkLst>
          <pc:docMk/>
          <pc:sldMk cId="1847234418" sldId="388"/>
        </pc:sldMkLst>
        <pc:spChg chg="mod">
          <ac:chgData name="Moutushi Tanha" userId="S::m.tanha@uwtsd.ac.uk::62f9b1f3-ddcf-45d7-a6a4-b667feecf47e" providerId="AD" clId="Web-{4FAC3FA6-3303-594A-A10A-D6A9E134A062}" dt="2025-11-11T22:27:52.273" v="1128" actId="20577"/>
          <ac:spMkLst>
            <pc:docMk/>
            <pc:sldMk cId="1847234418" sldId="388"/>
            <ac:spMk id="2" creationId="{41EC18DA-4955-37AA-5E9B-0EC2784B905F}"/>
          </ac:spMkLst>
        </pc:spChg>
        <pc:spChg chg="mod">
          <ac:chgData name="Moutushi Tanha" userId="S::m.tanha@uwtsd.ac.uk::62f9b1f3-ddcf-45d7-a6a4-b667feecf47e" providerId="AD" clId="Web-{4FAC3FA6-3303-594A-A10A-D6A9E134A062}" dt="2025-11-11T22:21:29.895" v="1083" actId="20577"/>
          <ac:spMkLst>
            <pc:docMk/>
            <pc:sldMk cId="1847234418" sldId="388"/>
            <ac:spMk id="3" creationId="{70F57E90-528C-DE31-D5F3-99B73DB4A26D}"/>
          </ac:spMkLst>
        </pc:spChg>
      </pc:sldChg>
      <pc:sldChg chg="modSp new">
        <pc:chgData name="Moutushi Tanha" userId="S::m.tanha@uwtsd.ac.uk::62f9b1f3-ddcf-45d7-a6a4-b667feecf47e" providerId="AD" clId="Web-{4FAC3FA6-3303-594A-A10A-D6A9E134A062}" dt="2025-11-11T22:27:57.398" v="1129" actId="20577"/>
        <pc:sldMkLst>
          <pc:docMk/>
          <pc:sldMk cId="3237776364" sldId="389"/>
        </pc:sldMkLst>
        <pc:spChg chg="mod">
          <ac:chgData name="Moutushi Tanha" userId="S::m.tanha@uwtsd.ac.uk::62f9b1f3-ddcf-45d7-a6a4-b667feecf47e" providerId="AD" clId="Web-{4FAC3FA6-3303-594A-A10A-D6A9E134A062}" dt="2025-11-11T22:27:57.398" v="1129" actId="20577"/>
          <ac:spMkLst>
            <pc:docMk/>
            <pc:sldMk cId="3237776364" sldId="389"/>
            <ac:spMk id="2" creationId="{F3EFDC5C-AC79-7420-B13D-6AA6E68CC8CD}"/>
          </ac:spMkLst>
        </pc:spChg>
        <pc:spChg chg="mod">
          <ac:chgData name="Moutushi Tanha" userId="S::m.tanha@uwtsd.ac.uk::62f9b1f3-ddcf-45d7-a6a4-b667feecf47e" providerId="AD" clId="Web-{4FAC3FA6-3303-594A-A10A-D6A9E134A062}" dt="2025-11-11T22:26:00.923" v="1117" actId="14100"/>
          <ac:spMkLst>
            <pc:docMk/>
            <pc:sldMk cId="3237776364" sldId="389"/>
            <ac:spMk id="3" creationId="{1F01FA97-4FBD-60A7-EAF0-E738A2C1EB92}"/>
          </ac:spMkLst>
        </pc:spChg>
      </pc:sldChg>
      <pc:sldChg chg="modSp new">
        <pc:chgData name="Moutushi Tanha" userId="S::m.tanha@uwtsd.ac.uk::62f9b1f3-ddcf-45d7-a6a4-b667feecf47e" providerId="AD" clId="Web-{4FAC3FA6-3303-594A-A10A-D6A9E134A062}" dt="2025-11-11T22:28:04.289" v="1130" actId="20577"/>
        <pc:sldMkLst>
          <pc:docMk/>
          <pc:sldMk cId="2977771791" sldId="390"/>
        </pc:sldMkLst>
        <pc:spChg chg="mod">
          <ac:chgData name="Moutushi Tanha" userId="S::m.tanha@uwtsd.ac.uk::62f9b1f3-ddcf-45d7-a6a4-b667feecf47e" providerId="AD" clId="Web-{4FAC3FA6-3303-594A-A10A-D6A9E134A062}" dt="2025-11-11T22:28:04.289" v="1130" actId="20577"/>
          <ac:spMkLst>
            <pc:docMk/>
            <pc:sldMk cId="2977771791" sldId="390"/>
            <ac:spMk id="2" creationId="{2AFFB34A-B3F0-250B-D42C-F3A054DF7594}"/>
          </ac:spMkLst>
        </pc:spChg>
        <pc:spChg chg="mod">
          <ac:chgData name="Moutushi Tanha" userId="S::m.tanha@uwtsd.ac.uk::62f9b1f3-ddcf-45d7-a6a4-b667feecf47e" providerId="AD" clId="Web-{4FAC3FA6-3303-594A-A10A-D6A9E134A062}" dt="2025-11-11T22:26:40.285" v="1121" actId="20577"/>
          <ac:spMkLst>
            <pc:docMk/>
            <pc:sldMk cId="2977771791" sldId="390"/>
            <ac:spMk id="3" creationId="{13FBF12C-A2A9-01A7-1D1D-0E79F6860D3C}"/>
          </ac:spMkLst>
        </pc:spChg>
      </pc:sldChg>
      <pc:sldMasterChg chg="add addSldLayout">
        <pc:chgData name="Moutushi Tanha" userId="S::m.tanha@uwtsd.ac.uk::62f9b1f3-ddcf-45d7-a6a4-b667feecf47e" providerId="AD" clId="Web-{4FAC3FA6-3303-594A-A10A-D6A9E134A062}" dt="2025-11-11T18:46:53.341" v="1"/>
        <pc:sldMasterMkLst>
          <pc:docMk/>
          <pc:sldMasterMk cId="3259153957" sldId="2147483648"/>
        </pc:sldMasterMkLst>
        <pc:sldLayoutChg chg="add">
          <pc:chgData name="Moutushi Tanha" userId="S::m.tanha@uwtsd.ac.uk::62f9b1f3-ddcf-45d7-a6a4-b667feecf47e" providerId="AD" clId="Web-{4FAC3FA6-3303-594A-A10A-D6A9E134A062}" dt="2025-11-11T18:46:53.341" v="1"/>
          <pc:sldLayoutMkLst>
            <pc:docMk/>
            <pc:sldMasterMk cId="3259153957" sldId="2147483648"/>
            <pc:sldLayoutMk cId="4233103353" sldId="2147483649"/>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1041546801" sldId="2147483650"/>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881952103" sldId="2147483651"/>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1979452324" sldId="2147483652"/>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3801075368" sldId="2147483653"/>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1358335771" sldId="2147483654"/>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1058815328" sldId="2147483655"/>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2911289746" sldId="2147483656"/>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829836316" sldId="2147483657"/>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1110813112" sldId="2147483658"/>
          </pc:sldLayoutMkLst>
        </pc:sldLayoutChg>
        <pc:sldLayoutChg chg="add">
          <pc:chgData name="Moutushi Tanha" userId="S::m.tanha@uwtsd.ac.uk::62f9b1f3-ddcf-45d7-a6a4-b667feecf47e" providerId="AD" clId="Web-{4FAC3FA6-3303-594A-A10A-D6A9E134A062}" dt="2025-11-11T18:46:53.341" v="1"/>
          <pc:sldLayoutMkLst>
            <pc:docMk/>
            <pc:sldMasterMk cId="3259153957" sldId="2147483648"/>
            <pc:sldLayoutMk cId="1150065092" sldId="2147483659"/>
          </pc:sldLayoutMkLst>
        </pc:sldLayoutChg>
      </pc:sldMasterChg>
      <pc:sldMasterChg chg="replId modSldLayout">
        <pc:chgData name="Moutushi Tanha" userId="S::m.tanha@uwtsd.ac.uk::62f9b1f3-ddcf-45d7-a6a4-b667feecf47e" providerId="AD" clId="Web-{4FAC3FA6-3303-594A-A10A-D6A9E134A062}" dt="2025-11-11T18:46:53.341" v="1"/>
        <pc:sldMasterMkLst>
          <pc:docMk/>
          <pc:sldMasterMk cId="3575127186" sldId="2147483684"/>
        </pc:sldMasterMkLst>
        <pc:sldLayoutChg chg="replId">
          <pc:chgData name="Moutushi Tanha" userId="S::m.tanha@uwtsd.ac.uk::62f9b1f3-ddcf-45d7-a6a4-b667feecf47e" providerId="AD" clId="Web-{4FAC3FA6-3303-594A-A10A-D6A9E134A062}" dt="2025-11-11T18:46:53.341" v="1"/>
          <pc:sldLayoutMkLst>
            <pc:docMk/>
            <pc:sldMasterMk cId="3575127186" sldId="2147483684"/>
            <pc:sldLayoutMk cId="3083936800" sldId="2147483685"/>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873643095" sldId="2147483686"/>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2996539838" sldId="2147483687"/>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424934501" sldId="2147483688"/>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346722277" sldId="2147483689"/>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277316768" sldId="2147483690"/>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1301336000" sldId="2147483691"/>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17398856" sldId="2147483692"/>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2220912489" sldId="2147483693"/>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1555083288" sldId="2147483694"/>
          </pc:sldLayoutMkLst>
        </pc:sldLayoutChg>
        <pc:sldLayoutChg chg="replId">
          <pc:chgData name="Moutushi Tanha" userId="S::m.tanha@uwtsd.ac.uk::62f9b1f3-ddcf-45d7-a6a4-b667feecf47e" providerId="AD" clId="Web-{4FAC3FA6-3303-594A-A10A-D6A9E134A062}" dt="2025-11-11T18:46:53.341" v="1"/>
          <pc:sldLayoutMkLst>
            <pc:docMk/>
            <pc:sldMasterMk cId="3575127186" sldId="2147483684"/>
            <pc:sldLayoutMk cId="1709004278" sldId="2147483695"/>
          </pc:sldLayoutMkLst>
        </pc:sldLayoutChg>
      </pc:sldMasterChg>
    </pc:docChg>
  </pc:docChgLst>
  <pc:docChgLst>
    <pc:chgData name="Moutushi Tanha" userId="S::m.tanha@uwtsd.ac.uk::62f9b1f3-ddcf-45d7-a6a4-b667feecf47e" providerId="AD" clId="Web-{7E3CA10A-D156-3260-3553-672BA65E94CE}"/>
    <pc:docChg chg="addSld delSld modSld sldOrd addMainMaster modMainMaster">
      <pc:chgData name="Moutushi Tanha" userId="S::m.tanha@uwtsd.ac.uk::62f9b1f3-ddcf-45d7-a6a4-b667feecf47e" providerId="AD" clId="Web-{7E3CA10A-D156-3260-3553-672BA65E94CE}" dt="2025-11-11T16:36:39.590" v="734"/>
      <pc:docMkLst>
        <pc:docMk/>
      </pc:docMkLst>
      <pc:sldChg chg="add">
        <pc:chgData name="Moutushi Tanha" userId="S::m.tanha@uwtsd.ac.uk::62f9b1f3-ddcf-45d7-a6a4-b667feecf47e" providerId="AD" clId="Web-{7E3CA10A-D156-3260-3553-672BA65E94CE}" dt="2025-11-11T10:27:18.457" v="25"/>
        <pc:sldMkLst>
          <pc:docMk/>
          <pc:sldMk cId="2112211022" sldId="257"/>
        </pc:sldMkLst>
      </pc:sldChg>
      <pc:sldChg chg="modSp">
        <pc:chgData name="Moutushi Tanha" userId="S::m.tanha@uwtsd.ac.uk::62f9b1f3-ddcf-45d7-a6a4-b667feecf47e" providerId="AD" clId="Web-{7E3CA10A-D156-3260-3553-672BA65E94CE}" dt="2025-11-11T11:25:19.566" v="102" actId="20577"/>
        <pc:sldMkLst>
          <pc:docMk/>
          <pc:sldMk cId="370087118" sldId="258"/>
        </pc:sldMkLst>
        <pc:spChg chg="mod">
          <ac:chgData name="Moutushi Tanha" userId="S::m.tanha@uwtsd.ac.uk::62f9b1f3-ddcf-45d7-a6a4-b667feecf47e" providerId="AD" clId="Web-{7E3CA10A-D156-3260-3553-672BA65E94CE}" dt="2025-11-11T11:25:19.566" v="102" actId="20577"/>
          <ac:spMkLst>
            <pc:docMk/>
            <pc:sldMk cId="370087118" sldId="258"/>
            <ac:spMk id="3" creationId="{90C790DA-841A-D454-00CC-5840778F8AB1}"/>
          </ac:spMkLst>
        </pc:spChg>
      </pc:sldChg>
      <pc:sldChg chg="modSp del">
        <pc:chgData name="Moutushi Tanha" userId="S::m.tanha@uwtsd.ac.uk::62f9b1f3-ddcf-45d7-a6a4-b667feecf47e" providerId="AD" clId="Web-{7E3CA10A-D156-3260-3553-672BA65E94CE}" dt="2025-11-11T16:36:39.590" v="734"/>
        <pc:sldMkLst>
          <pc:docMk/>
          <pc:sldMk cId="3389945803" sldId="259"/>
        </pc:sldMkLst>
        <pc:spChg chg="mod">
          <ac:chgData name="Moutushi Tanha" userId="S::m.tanha@uwtsd.ac.uk::62f9b1f3-ddcf-45d7-a6a4-b667feecf47e" providerId="AD" clId="Web-{7E3CA10A-D156-3260-3553-672BA65E94CE}" dt="2025-11-11T11:30:03.719" v="125" actId="20577"/>
          <ac:spMkLst>
            <pc:docMk/>
            <pc:sldMk cId="3389945803" sldId="259"/>
            <ac:spMk id="3" creationId="{D720FF4F-E6F5-3CED-0225-948B13C041D4}"/>
          </ac:spMkLst>
        </pc:spChg>
      </pc:sldChg>
      <pc:sldChg chg="modSp">
        <pc:chgData name="Moutushi Tanha" userId="S::m.tanha@uwtsd.ac.uk::62f9b1f3-ddcf-45d7-a6a4-b667feecf47e" providerId="AD" clId="Web-{7E3CA10A-D156-3260-3553-672BA65E94CE}" dt="2025-11-11T11:52:07.795" v="142" actId="20577"/>
        <pc:sldMkLst>
          <pc:docMk/>
          <pc:sldMk cId="555529163" sldId="260"/>
        </pc:sldMkLst>
        <pc:spChg chg="mod">
          <ac:chgData name="Moutushi Tanha" userId="S::m.tanha@uwtsd.ac.uk::62f9b1f3-ddcf-45d7-a6a4-b667feecf47e" providerId="AD" clId="Web-{7E3CA10A-D156-3260-3553-672BA65E94CE}" dt="2025-11-11T11:34:57.502" v="140" actId="20577"/>
          <ac:spMkLst>
            <pc:docMk/>
            <pc:sldMk cId="555529163" sldId="260"/>
            <ac:spMk id="2" creationId="{0D0F7901-322E-A224-25C6-BDD6F216020F}"/>
          </ac:spMkLst>
        </pc:spChg>
        <pc:spChg chg="mod">
          <ac:chgData name="Moutushi Tanha" userId="S::m.tanha@uwtsd.ac.uk::62f9b1f3-ddcf-45d7-a6a4-b667feecf47e" providerId="AD" clId="Web-{7E3CA10A-D156-3260-3553-672BA65E94CE}" dt="2025-11-11T11:52:07.795" v="142" actId="20577"/>
          <ac:spMkLst>
            <pc:docMk/>
            <pc:sldMk cId="555529163" sldId="260"/>
            <ac:spMk id="3" creationId="{C198E845-2C4F-30C5-906A-13817D0C6C25}"/>
          </ac:spMkLst>
        </pc:spChg>
      </pc:sldChg>
      <pc:sldChg chg="modSp add del">
        <pc:chgData name="Moutushi Tanha" userId="S::m.tanha@uwtsd.ac.uk::62f9b1f3-ddcf-45d7-a6a4-b667feecf47e" providerId="AD" clId="Web-{7E3CA10A-D156-3260-3553-672BA65E94CE}" dt="2025-11-11T16:04:56.637" v="547"/>
        <pc:sldMkLst>
          <pc:docMk/>
          <pc:sldMk cId="2116339214" sldId="264"/>
        </pc:sldMkLst>
        <pc:picChg chg="mod">
          <ac:chgData name="Moutushi Tanha" userId="S::m.tanha@uwtsd.ac.uk::62f9b1f3-ddcf-45d7-a6a4-b667feecf47e" providerId="AD" clId="Web-{7E3CA10A-D156-3260-3553-672BA65E94CE}" dt="2025-11-11T10:22:21.549" v="2" actId="14100"/>
          <ac:picMkLst>
            <pc:docMk/>
            <pc:sldMk cId="2116339214" sldId="264"/>
            <ac:picMk id="3" creationId="{6761CE7A-BEF8-B268-1A9E-BF73A3BD9EC8}"/>
          </ac:picMkLst>
        </pc:picChg>
      </pc:sldChg>
      <pc:sldChg chg="add del">
        <pc:chgData name="Moutushi Tanha" userId="S::m.tanha@uwtsd.ac.uk::62f9b1f3-ddcf-45d7-a6a4-b667feecf47e" providerId="AD" clId="Web-{7E3CA10A-D156-3260-3553-672BA65E94CE}" dt="2025-11-11T16:25:26.724" v="655"/>
        <pc:sldMkLst>
          <pc:docMk/>
          <pc:sldMk cId="3054975702" sldId="265"/>
        </pc:sldMkLst>
      </pc:sldChg>
      <pc:sldChg chg="modSp add">
        <pc:chgData name="Moutushi Tanha" userId="S::m.tanha@uwtsd.ac.uk::62f9b1f3-ddcf-45d7-a6a4-b667feecf47e" providerId="AD" clId="Web-{7E3CA10A-D156-3260-3553-672BA65E94CE}" dt="2025-11-11T15:25:37.863" v="438" actId="14100"/>
        <pc:sldMkLst>
          <pc:docMk/>
          <pc:sldMk cId="3423024350" sldId="267"/>
        </pc:sldMkLst>
        <pc:picChg chg="mod">
          <ac:chgData name="Moutushi Tanha" userId="S::m.tanha@uwtsd.ac.uk::62f9b1f3-ddcf-45d7-a6a4-b667feecf47e" providerId="AD" clId="Web-{7E3CA10A-D156-3260-3553-672BA65E94CE}" dt="2025-11-11T15:25:37.863" v="438" actId="14100"/>
          <ac:picMkLst>
            <pc:docMk/>
            <pc:sldMk cId="3423024350" sldId="267"/>
            <ac:picMk id="3" creationId="{A689D7DE-F4A0-ABF6-E219-5AB4674F5B33}"/>
          </ac:picMkLst>
        </pc:picChg>
      </pc:sldChg>
      <pc:sldChg chg="add del">
        <pc:chgData name="Moutushi Tanha" userId="S::m.tanha@uwtsd.ac.uk::62f9b1f3-ddcf-45d7-a6a4-b667feecf47e" providerId="AD" clId="Web-{7E3CA10A-D156-3260-3553-672BA65E94CE}" dt="2025-11-11T16:23:15.216" v="634"/>
        <pc:sldMkLst>
          <pc:docMk/>
          <pc:sldMk cId="3663107139" sldId="268"/>
        </pc:sldMkLst>
      </pc:sldChg>
      <pc:sldChg chg="modSp add">
        <pc:chgData name="Moutushi Tanha" userId="S::m.tanha@uwtsd.ac.uk::62f9b1f3-ddcf-45d7-a6a4-b667feecf47e" providerId="AD" clId="Web-{7E3CA10A-D156-3260-3553-672BA65E94CE}" dt="2025-11-11T15:26:51.991" v="444" actId="14100"/>
        <pc:sldMkLst>
          <pc:docMk/>
          <pc:sldMk cId="44276451" sldId="269"/>
        </pc:sldMkLst>
        <pc:picChg chg="mod">
          <ac:chgData name="Moutushi Tanha" userId="S::m.tanha@uwtsd.ac.uk::62f9b1f3-ddcf-45d7-a6a4-b667feecf47e" providerId="AD" clId="Web-{7E3CA10A-D156-3260-3553-672BA65E94CE}" dt="2025-11-11T15:26:51.991" v="444" actId="14100"/>
          <ac:picMkLst>
            <pc:docMk/>
            <pc:sldMk cId="44276451" sldId="269"/>
            <ac:picMk id="3" creationId="{B1AAB134-6A41-3880-577D-31E222B74533}"/>
          </ac:picMkLst>
        </pc:picChg>
      </pc:sldChg>
      <pc:sldChg chg="add del">
        <pc:chgData name="Moutushi Tanha" userId="S::m.tanha@uwtsd.ac.uk::62f9b1f3-ddcf-45d7-a6a4-b667feecf47e" providerId="AD" clId="Web-{7E3CA10A-D156-3260-3553-672BA65E94CE}" dt="2025-11-11T16:21:11.813" v="611"/>
        <pc:sldMkLst>
          <pc:docMk/>
          <pc:sldMk cId="1838425640" sldId="270"/>
        </pc:sldMkLst>
      </pc:sldChg>
      <pc:sldChg chg="modSp add ord">
        <pc:chgData name="Moutushi Tanha" userId="S::m.tanha@uwtsd.ac.uk::62f9b1f3-ddcf-45d7-a6a4-b667feecf47e" providerId="AD" clId="Web-{7E3CA10A-D156-3260-3553-672BA65E94CE}" dt="2025-11-11T16:16:05.627" v="570"/>
        <pc:sldMkLst>
          <pc:docMk/>
          <pc:sldMk cId="1560476775" sldId="271"/>
        </pc:sldMkLst>
        <pc:picChg chg="mod">
          <ac:chgData name="Moutushi Tanha" userId="S::m.tanha@uwtsd.ac.uk::62f9b1f3-ddcf-45d7-a6a4-b667feecf47e" providerId="AD" clId="Web-{7E3CA10A-D156-3260-3553-672BA65E94CE}" dt="2025-11-11T15:27:16.539" v="448" actId="14100"/>
          <ac:picMkLst>
            <pc:docMk/>
            <pc:sldMk cId="1560476775" sldId="271"/>
            <ac:picMk id="3" creationId="{83E75C14-8131-27E0-3C51-E3C9F4928C58}"/>
          </ac:picMkLst>
        </pc:picChg>
      </pc:sldChg>
      <pc:sldChg chg="add del">
        <pc:chgData name="Moutushi Tanha" userId="S::m.tanha@uwtsd.ac.uk::62f9b1f3-ddcf-45d7-a6a4-b667feecf47e" providerId="AD" clId="Web-{7E3CA10A-D156-3260-3553-672BA65E94CE}" dt="2025-11-11T16:12:48.130" v="558"/>
        <pc:sldMkLst>
          <pc:docMk/>
          <pc:sldMk cId="2713145838" sldId="273"/>
        </pc:sldMkLst>
      </pc:sldChg>
      <pc:sldChg chg="modSp">
        <pc:chgData name="Moutushi Tanha" userId="S::m.tanha@uwtsd.ac.uk::62f9b1f3-ddcf-45d7-a6a4-b667feecf47e" providerId="AD" clId="Web-{7E3CA10A-D156-3260-3553-672BA65E94CE}" dt="2025-11-11T15:20:06.574" v="427" actId="14100"/>
        <pc:sldMkLst>
          <pc:docMk/>
          <pc:sldMk cId="3966237932" sldId="277"/>
        </pc:sldMkLst>
        <pc:picChg chg="mod">
          <ac:chgData name="Moutushi Tanha" userId="S::m.tanha@uwtsd.ac.uk::62f9b1f3-ddcf-45d7-a6a4-b667feecf47e" providerId="AD" clId="Web-{7E3CA10A-D156-3260-3553-672BA65E94CE}" dt="2025-11-11T15:20:06.574" v="427" actId="14100"/>
          <ac:picMkLst>
            <pc:docMk/>
            <pc:sldMk cId="3966237932" sldId="277"/>
            <ac:picMk id="3" creationId="{2FDB779C-69C7-0441-6963-4C5E85D300C9}"/>
          </ac:picMkLst>
        </pc:picChg>
      </pc:sldChg>
      <pc:sldChg chg="modSp">
        <pc:chgData name="Moutushi Tanha" userId="S::m.tanha@uwtsd.ac.uk::62f9b1f3-ddcf-45d7-a6a4-b667feecf47e" providerId="AD" clId="Web-{7E3CA10A-D156-3260-3553-672BA65E94CE}" dt="2025-11-11T13:26:12.496" v="395" actId="20577"/>
        <pc:sldMkLst>
          <pc:docMk/>
          <pc:sldMk cId="3620001360" sldId="283"/>
        </pc:sldMkLst>
        <pc:spChg chg="mod">
          <ac:chgData name="Moutushi Tanha" userId="S::m.tanha@uwtsd.ac.uk::62f9b1f3-ddcf-45d7-a6a4-b667feecf47e" providerId="AD" clId="Web-{7E3CA10A-D156-3260-3553-672BA65E94CE}" dt="2025-11-11T13:26:12.496" v="395" actId="20577"/>
          <ac:spMkLst>
            <pc:docMk/>
            <pc:sldMk cId="3620001360" sldId="283"/>
            <ac:spMk id="3" creationId="{C9F9877C-5DBF-C827-1690-6F83CF60EDE8}"/>
          </ac:spMkLst>
        </pc:spChg>
      </pc:sldChg>
      <pc:sldChg chg="modSp">
        <pc:chgData name="Moutushi Tanha" userId="S::m.tanha@uwtsd.ac.uk::62f9b1f3-ddcf-45d7-a6a4-b667feecf47e" providerId="AD" clId="Web-{7E3CA10A-D156-3260-3553-672BA65E94CE}" dt="2025-11-11T12:36:50.517" v="225" actId="20577"/>
        <pc:sldMkLst>
          <pc:docMk/>
          <pc:sldMk cId="3579352045" sldId="284"/>
        </pc:sldMkLst>
        <pc:spChg chg="mod">
          <ac:chgData name="Moutushi Tanha" userId="S::m.tanha@uwtsd.ac.uk::62f9b1f3-ddcf-45d7-a6a4-b667feecf47e" providerId="AD" clId="Web-{7E3CA10A-D156-3260-3553-672BA65E94CE}" dt="2025-11-11T12:36:50.517" v="225" actId="20577"/>
          <ac:spMkLst>
            <pc:docMk/>
            <pc:sldMk cId="3579352045" sldId="284"/>
            <ac:spMk id="2" creationId="{D92231B8-16EE-56A9-1DB7-C39F3849C772}"/>
          </ac:spMkLst>
        </pc:spChg>
      </pc:sldChg>
      <pc:sldChg chg="modSp">
        <pc:chgData name="Moutushi Tanha" userId="S::m.tanha@uwtsd.ac.uk::62f9b1f3-ddcf-45d7-a6a4-b667feecf47e" providerId="AD" clId="Web-{7E3CA10A-D156-3260-3553-672BA65E94CE}" dt="2025-11-11T11:56:42.788" v="159" actId="20577"/>
        <pc:sldMkLst>
          <pc:docMk/>
          <pc:sldMk cId="1935101363" sldId="285"/>
        </pc:sldMkLst>
        <pc:spChg chg="mod">
          <ac:chgData name="Moutushi Tanha" userId="S::m.tanha@uwtsd.ac.uk::62f9b1f3-ddcf-45d7-a6a4-b667feecf47e" providerId="AD" clId="Web-{7E3CA10A-D156-3260-3553-672BA65E94CE}" dt="2025-11-11T11:55:28.365" v="150" actId="20577"/>
          <ac:spMkLst>
            <pc:docMk/>
            <pc:sldMk cId="1935101363" sldId="285"/>
            <ac:spMk id="2" creationId="{CCEA1E14-B1DF-B64C-1EDC-DAB1B827CD43}"/>
          </ac:spMkLst>
        </pc:spChg>
        <pc:spChg chg="mod">
          <ac:chgData name="Moutushi Tanha" userId="S::m.tanha@uwtsd.ac.uk::62f9b1f3-ddcf-45d7-a6a4-b667feecf47e" providerId="AD" clId="Web-{7E3CA10A-D156-3260-3553-672BA65E94CE}" dt="2025-11-11T11:56:42.788" v="159" actId="20577"/>
          <ac:spMkLst>
            <pc:docMk/>
            <pc:sldMk cId="1935101363" sldId="285"/>
            <ac:spMk id="3" creationId="{6713CA86-C6FD-C883-8207-A1F5E0BE5820}"/>
          </ac:spMkLst>
        </pc:spChg>
      </pc:sldChg>
      <pc:sldChg chg="modSp">
        <pc:chgData name="Moutushi Tanha" userId="S::m.tanha@uwtsd.ac.uk::62f9b1f3-ddcf-45d7-a6a4-b667feecf47e" providerId="AD" clId="Web-{7E3CA10A-D156-3260-3553-672BA65E94CE}" dt="2025-11-11T12:26:15.976" v="165" actId="20577"/>
        <pc:sldMkLst>
          <pc:docMk/>
          <pc:sldMk cId="1912262677" sldId="286"/>
        </pc:sldMkLst>
        <pc:spChg chg="mod">
          <ac:chgData name="Moutushi Tanha" userId="S::m.tanha@uwtsd.ac.uk::62f9b1f3-ddcf-45d7-a6a4-b667feecf47e" providerId="AD" clId="Web-{7E3CA10A-D156-3260-3553-672BA65E94CE}" dt="2025-11-11T12:26:15.976" v="165" actId="20577"/>
          <ac:spMkLst>
            <pc:docMk/>
            <pc:sldMk cId="1912262677" sldId="286"/>
            <ac:spMk id="3" creationId="{06FA6136-DDAE-A77E-31A9-A8A391B0C96A}"/>
          </ac:spMkLst>
        </pc:spChg>
      </pc:sldChg>
      <pc:sldChg chg="modSp">
        <pc:chgData name="Moutushi Tanha" userId="S::m.tanha@uwtsd.ac.uk::62f9b1f3-ddcf-45d7-a6a4-b667feecf47e" providerId="AD" clId="Web-{7E3CA10A-D156-3260-3553-672BA65E94CE}" dt="2025-11-11T12:29:10.855" v="188" actId="20577"/>
        <pc:sldMkLst>
          <pc:docMk/>
          <pc:sldMk cId="3645972263" sldId="287"/>
        </pc:sldMkLst>
        <pc:spChg chg="mod">
          <ac:chgData name="Moutushi Tanha" userId="S::m.tanha@uwtsd.ac.uk::62f9b1f3-ddcf-45d7-a6a4-b667feecf47e" providerId="AD" clId="Web-{7E3CA10A-D156-3260-3553-672BA65E94CE}" dt="2025-11-11T12:29:10.855" v="188" actId="20577"/>
          <ac:spMkLst>
            <pc:docMk/>
            <pc:sldMk cId="3645972263" sldId="287"/>
            <ac:spMk id="3" creationId="{EB723C01-101F-F71F-F75D-5E30FB279BC9}"/>
          </ac:spMkLst>
        </pc:spChg>
      </pc:sldChg>
      <pc:sldChg chg="modSp">
        <pc:chgData name="Moutushi Tanha" userId="S::m.tanha@uwtsd.ac.uk::62f9b1f3-ddcf-45d7-a6a4-b667feecf47e" providerId="AD" clId="Web-{7E3CA10A-D156-3260-3553-672BA65E94CE}" dt="2025-11-11T12:24:20.644" v="161" actId="20577"/>
        <pc:sldMkLst>
          <pc:docMk/>
          <pc:sldMk cId="115097082" sldId="290"/>
        </pc:sldMkLst>
        <pc:spChg chg="mod">
          <ac:chgData name="Moutushi Tanha" userId="S::m.tanha@uwtsd.ac.uk::62f9b1f3-ddcf-45d7-a6a4-b667feecf47e" providerId="AD" clId="Web-{7E3CA10A-D156-3260-3553-672BA65E94CE}" dt="2025-11-11T12:24:20.644" v="161" actId="20577"/>
          <ac:spMkLst>
            <pc:docMk/>
            <pc:sldMk cId="115097082" sldId="290"/>
            <ac:spMk id="2" creationId="{C3C669B6-1135-023B-E3EC-067C4FC40C33}"/>
          </ac:spMkLst>
        </pc:spChg>
      </pc:sldChg>
      <pc:sldChg chg="modSp">
        <pc:chgData name="Moutushi Tanha" userId="S::m.tanha@uwtsd.ac.uk::62f9b1f3-ddcf-45d7-a6a4-b667feecf47e" providerId="AD" clId="Web-{7E3CA10A-D156-3260-3553-672BA65E94CE}" dt="2025-11-11T16:35:42.838" v="733" actId="20577"/>
        <pc:sldMkLst>
          <pc:docMk/>
          <pc:sldMk cId="2378785839" sldId="294"/>
        </pc:sldMkLst>
        <pc:spChg chg="mod">
          <ac:chgData name="Moutushi Tanha" userId="S::m.tanha@uwtsd.ac.uk::62f9b1f3-ddcf-45d7-a6a4-b667feecf47e" providerId="AD" clId="Web-{7E3CA10A-D156-3260-3553-672BA65E94CE}" dt="2025-11-11T10:42:04.874" v="39" actId="20577"/>
          <ac:spMkLst>
            <pc:docMk/>
            <pc:sldMk cId="2378785839" sldId="294"/>
            <ac:spMk id="2" creationId="{3817BE1F-7456-3D40-1A59-63ABEF37100A}"/>
          </ac:spMkLst>
        </pc:spChg>
        <pc:spChg chg="mod">
          <ac:chgData name="Moutushi Tanha" userId="S::m.tanha@uwtsd.ac.uk::62f9b1f3-ddcf-45d7-a6a4-b667feecf47e" providerId="AD" clId="Web-{7E3CA10A-D156-3260-3553-672BA65E94CE}" dt="2025-11-11T16:35:42.838" v="733" actId="20577"/>
          <ac:spMkLst>
            <pc:docMk/>
            <pc:sldMk cId="2378785839" sldId="294"/>
            <ac:spMk id="3" creationId="{DA6FE094-4CF4-8D10-8071-67AE8EFF9F59}"/>
          </ac:spMkLst>
        </pc:spChg>
      </pc:sldChg>
      <pc:sldChg chg="del">
        <pc:chgData name="Moutushi Tanha" userId="S::m.tanha@uwtsd.ac.uk::62f9b1f3-ddcf-45d7-a6a4-b667feecf47e" providerId="AD" clId="Web-{7E3CA10A-D156-3260-3553-672BA65E94CE}" dt="2025-11-11T15:55:19.976" v="470"/>
        <pc:sldMkLst>
          <pc:docMk/>
          <pc:sldMk cId="2960547125" sldId="295"/>
        </pc:sldMkLst>
      </pc:sldChg>
      <pc:sldChg chg="del">
        <pc:chgData name="Moutushi Tanha" userId="S::m.tanha@uwtsd.ac.uk::62f9b1f3-ddcf-45d7-a6a4-b667feecf47e" providerId="AD" clId="Web-{7E3CA10A-D156-3260-3553-672BA65E94CE}" dt="2025-11-11T15:55:22.773" v="471"/>
        <pc:sldMkLst>
          <pc:docMk/>
          <pc:sldMk cId="3207326390" sldId="296"/>
        </pc:sldMkLst>
      </pc:sldChg>
      <pc:sldChg chg="del">
        <pc:chgData name="Moutushi Tanha" userId="S::m.tanha@uwtsd.ac.uk::62f9b1f3-ddcf-45d7-a6a4-b667feecf47e" providerId="AD" clId="Web-{7E3CA10A-D156-3260-3553-672BA65E94CE}" dt="2025-11-11T15:55:25.383" v="472"/>
        <pc:sldMkLst>
          <pc:docMk/>
          <pc:sldMk cId="2335225876" sldId="297"/>
        </pc:sldMkLst>
      </pc:sldChg>
      <pc:sldChg chg="del">
        <pc:chgData name="Moutushi Tanha" userId="S::m.tanha@uwtsd.ac.uk::62f9b1f3-ddcf-45d7-a6a4-b667feecf47e" providerId="AD" clId="Web-{7E3CA10A-D156-3260-3553-672BA65E94CE}" dt="2025-11-11T15:29:03.515" v="454"/>
        <pc:sldMkLst>
          <pc:docMk/>
          <pc:sldMk cId="785816726" sldId="298"/>
        </pc:sldMkLst>
      </pc:sldChg>
      <pc:sldChg chg="del">
        <pc:chgData name="Moutushi Tanha" userId="S::m.tanha@uwtsd.ac.uk::62f9b1f3-ddcf-45d7-a6a4-b667feecf47e" providerId="AD" clId="Web-{7E3CA10A-D156-3260-3553-672BA65E94CE}" dt="2025-11-11T15:29:00.077" v="453"/>
        <pc:sldMkLst>
          <pc:docMk/>
          <pc:sldMk cId="3824226246" sldId="299"/>
        </pc:sldMkLst>
      </pc:sldChg>
      <pc:sldChg chg="del">
        <pc:chgData name="Moutushi Tanha" userId="S::m.tanha@uwtsd.ac.uk::62f9b1f3-ddcf-45d7-a6a4-b667feecf47e" providerId="AD" clId="Web-{7E3CA10A-D156-3260-3553-672BA65E94CE}" dt="2025-11-11T15:28:56.640" v="452"/>
        <pc:sldMkLst>
          <pc:docMk/>
          <pc:sldMk cId="2218431612" sldId="300"/>
        </pc:sldMkLst>
      </pc:sldChg>
      <pc:sldChg chg="del">
        <pc:chgData name="Moutushi Tanha" userId="S::m.tanha@uwtsd.ac.uk::62f9b1f3-ddcf-45d7-a6a4-b667feecf47e" providerId="AD" clId="Web-{7E3CA10A-D156-3260-3553-672BA65E94CE}" dt="2025-11-11T15:28:53.468" v="451"/>
        <pc:sldMkLst>
          <pc:docMk/>
          <pc:sldMk cId="909637958" sldId="301"/>
        </pc:sldMkLst>
      </pc:sldChg>
      <pc:sldChg chg="del">
        <pc:chgData name="Moutushi Tanha" userId="S::m.tanha@uwtsd.ac.uk::62f9b1f3-ddcf-45d7-a6a4-b667feecf47e" providerId="AD" clId="Web-{7E3CA10A-D156-3260-3553-672BA65E94CE}" dt="2025-11-11T15:28:49.686" v="450"/>
        <pc:sldMkLst>
          <pc:docMk/>
          <pc:sldMk cId="1520718183" sldId="302"/>
        </pc:sldMkLst>
      </pc:sldChg>
      <pc:sldChg chg="del">
        <pc:chgData name="Moutushi Tanha" userId="S::m.tanha@uwtsd.ac.uk::62f9b1f3-ddcf-45d7-a6a4-b667feecf47e" providerId="AD" clId="Web-{7E3CA10A-D156-3260-3553-672BA65E94CE}" dt="2025-11-11T15:28:45.936" v="449"/>
        <pc:sldMkLst>
          <pc:docMk/>
          <pc:sldMk cId="1936748247" sldId="303"/>
        </pc:sldMkLst>
      </pc:sldChg>
      <pc:sldChg chg="addSp modSp mod setBg">
        <pc:chgData name="Moutushi Tanha" userId="S::m.tanha@uwtsd.ac.uk::62f9b1f3-ddcf-45d7-a6a4-b667feecf47e" providerId="AD" clId="Web-{7E3CA10A-D156-3260-3553-672BA65E94CE}" dt="2025-11-11T15:34:30.113" v="469"/>
        <pc:sldMkLst>
          <pc:docMk/>
          <pc:sldMk cId="2865266312" sldId="304"/>
        </pc:sldMkLst>
        <pc:spChg chg="mod">
          <ac:chgData name="Moutushi Tanha" userId="S::m.tanha@uwtsd.ac.uk::62f9b1f3-ddcf-45d7-a6a4-b667feecf47e" providerId="AD" clId="Web-{7E3CA10A-D156-3260-3553-672BA65E94CE}" dt="2025-11-11T15:34:30.113" v="469"/>
          <ac:spMkLst>
            <pc:docMk/>
            <pc:sldMk cId="2865266312" sldId="304"/>
            <ac:spMk id="2" creationId="{E78B0CB5-02D9-F006-B4FF-FE965295FC6A}"/>
          </ac:spMkLst>
        </pc:spChg>
        <pc:spChg chg="mod">
          <ac:chgData name="Moutushi Tanha" userId="S::m.tanha@uwtsd.ac.uk::62f9b1f3-ddcf-45d7-a6a4-b667feecf47e" providerId="AD" clId="Web-{7E3CA10A-D156-3260-3553-672BA65E94CE}" dt="2025-11-11T15:34:30.113" v="469"/>
          <ac:spMkLst>
            <pc:docMk/>
            <pc:sldMk cId="2865266312" sldId="304"/>
            <ac:spMk id="3" creationId="{C1C17247-7191-2A22-B80E-CDD4D9B980D3}"/>
          </ac:spMkLst>
        </pc:spChg>
        <pc:spChg chg="add">
          <ac:chgData name="Moutushi Tanha" userId="S::m.tanha@uwtsd.ac.uk::62f9b1f3-ddcf-45d7-a6a4-b667feecf47e" providerId="AD" clId="Web-{7E3CA10A-D156-3260-3553-672BA65E94CE}" dt="2025-11-11T15:34:30.113" v="469"/>
          <ac:spMkLst>
            <pc:docMk/>
            <pc:sldMk cId="2865266312" sldId="304"/>
            <ac:spMk id="9" creationId="{C0763A76-9F1C-4FC5-82B7-DD475DA461B2}"/>
          </ac:spMkLst>
        </pc:spChg>
        <pc:spChg chg="add">
          <ac:chgData name="Moutushi Tanha" userId="S::m.tanha@uwtsd.ac.uk::62f9b1f3-ddcf-45d7-a6a4-b667feecf47e" providerId="AD" clId="Web-{7E3CA10A-D156-3260-3553-672BA65E94CE}" dt="2025-11-11T15:34:30.113" v="469"/>
          <ac:spMkLst>
            <pc:docMk/>
            <pc:sldMk cId="2865266312" sldId="304"/>
            <ac:spMk id="11" creationId="{E81BF4F6-F2CF-4984-9D14-D6966D92F99F}"/>
          </ac:spMkLst>
        </pc:spChg>
        <pc:picChg chg="add">
          <ac:chgData name="Moutushi Tanha" userId="S::m.tanha@uwtsd.ac.uk::62f9b1f3-ddcf-45d7-a6a4-b667feecf47e" providerId="AD" clId="Web-{7E3CA10A-D156-3260-3553-672BA65E94CE}" dt="2025-11-11T15:34:30.113" v="469"/>
          <ac:picMkLst>
            <pc:docMk/>
            <pc:sldMk cId="2865266312" sldId="304"/>
            <ac:picMk id="5" creationId="{B1F04CED-6FDF-038D-48C9-924F5963469F}"/>
          </ac:picMkLst>
        </pc:picChg>
      </pc:sldChg>
      <pc:sldChg chg="modSp del">
        <pc:chgData name="Moutushi Tanha" userId="S::m.tanha@uwtsd.ac.uk::62f9b1f3-ddcf-45d7-a6a4-b667feecf47e" providerId="AD" clId="Web-{7E3CA10A-D156-3260-3553-672BA65E94CE}" dt="2025-11-11T10:46:18.891" v="95"/>
        <pc:sldMkLst>
          <pc:docMk/>
          <pc:sldMk cId="3971527518" sldId="305"/>
        </pc:sldMkLst>
        <pc:spChg chg="mod">
          <ac:chgData name="Moutushi Tanha" userId="S::m.tanha@uwtsd.ac.uk::62f9b1f3-ddcf-45d7-a6a4-b667feecf47e" providerId="AD" clId="Web-{7E3CA10A-D156-3260-3553-672BA65E94CE}" dt="2025-11-11T10:42:50.940" v="46" actId="20577"/>
          <ac:spMkLst>
            <pc:docMk/>
            <pc:sldMk cId="3971527518" sldId="305"/>
            <ac:spMk id="4" creationId="{1CD7C6B5-60DA-7C54-5242-A1BA7A7A22BC}"/>
          </ac:spMkLst>
        </pc:spChg>
      </pc:sldChg>
      <pc:sldChg chg="modSp">
        <pc:chgData name="Moutushi Tanha" userId="S::m.tanha@uwtsd.ac.uk::62f9b1f3-ddcf-45d7-a6a4-b667feecf47e" providerId="AD" clId="Web-{7E3CA10A-D156-3260-3553-672BA65E94CE}" dt="2025-11-11T13:28:47.696" v="416" actId="20577"/>
        <pc:sldMkLst>
          <pc:docMk/>
          <pc:sldMk cId="310093127" sldId="310"/>
        </pc:sldMkLst>
        <pc:spChg chg="mod">
          <ac:chgData name="Moutushi Tanha" userId="S::m.tanha@uwtsd.ac.uk::62f9b1f3-ddcf-45d7-a6a4-b667feecf47e" providerId="AD" clId="Web-{7E3CA10A-D156-3260-3553-672BA65E94CE}" dt="2025-11-11T13:28:47.696" v="416" actId="20577"/>
          <ac:spMkLst>
            <pc:docMk/>
            <pc:sldMk cId="310093127" sldId="310"/>
            <ac:spMk id="3" creationId="{B8E55EA3-D0A0-0F64-81E0-7B5F06F7C019}"/>
          </ac:spMkLst>
        </pc:spChg>
      </pc:sldChg>
      <pc:sldChg chg="del">
        <pc:chgData name="Moutushi Tanha" userId="S::m.tanha@uwtsd.ac.uk::62f9b1f3-ddcf-45d7-a6a4-b667feecf47e" providerId="AD" clId="Web-{7E3CA10A-D156-3260-3553-672BA65E94CE}" dt="2025-11-11T13:27:56.223" v="401"/>
        <pc:sldMkLst>
          <pc:docMk/>
          <pc:sldMk cId="4288339584" sldId="311"/>
        </pc:sldMkLst>
      </pc:sldChg>
      <pc:sldChg chg="modSp">
        <pc:chgData name="Moutushi Tanha" userId="S::m.tanha@uwtsd.ac.uk::62f9b1f3-ddcf-45d7-a6a4-b667feecf47e" providerId="AD" clId="Web-{7E3CA10A-D156-3260-3553-672BA65E94CE}" dt="2025-11-11T13:28:08.552" v="403" actId="14100"/>
        <pc:sldMkLst>
          <pc:docMk/>
          <pc:sldMk cId="14539605" sldId="312"/>
        </pc:sldMkLst>
        <pc:picChg chg="mod">
          <ac:chgData name="Moutushi Tanha" userId="S::m.tanha@uwtsd.ac.uk::62f9b1f3-ddcf-45d7-a6a4-b667feecf47e" providerId="AD" clId="Web-{7E3CA10A-D156-3260-3553-672BA65E94CE}" dt="2025-11-11T13:28:08.552" v="403" actId="14100"/>
          <ac:picMkLst>
            <pc:docMk/>
            <pc:sldMk cId="14539605" sldId="312"/>
            <ac:picMk id="3" creationId="{78CA9BD6-BF21-2F34-A708-C5946781C322}"/>
          </ac:picMkLst>
        </pc:picChg>
      </pc:sldChg>
      <pc:sldChg chg="del">
        <pc:chgData name="Moutushi Tanha" userId="S::m.tanha@uwtsd.ac.uk::62f9b1f3-ddcf-45d7-a6a4-b667feecf47e" providerId="AD" clId="Web-{7E3CA10A-D156-3260-3553-672BA65E94CE}" dt="2025-11-11T16:32:22.812" v="684"/>
        <pc:sldMkLst>
          <pc:docMk/>
          <pc:sldMk cId="3645318492" sldId="313"/>
        </pc:sldMkLst>
      </pc:sldChg>
      <pc:sldChg chg="ord">
        <pc:chgData name="Moutushi Tanha" userId="S::m.tanha@uwtsd.ac.uk::62f9b1f3-ddcf-45d7-a6a4-b667feecf47e" providerId="AD" clId="Web-{7E3CA10A-D156-3260-3553-672BA65E94CE}" dt="2025-11-11T15:09:27.960" v="417"/>
        <pc:sldMkLst>
          <pc:docMk/>
          <pc:sldMk cId="3824010228" sldId="314"/>
        </pc:sldMkLst>
      </pc:sldChg>
      <pc:sldChg chg="new del">
        <pc:chgData name="Moutushi Tanha" userId="S::m.tanha@uwtsd.ac.uk::62f9b1f3-ddcf-45d7-a6a4-b667feecf47e" providerId="AD" clId="Web-{7E3CA10A-D156-3260-3553-672BA65E94CE}" dt="2025-11-11T16:32:05.904" v="683"/>
        <pc:sldMkLst>
          <pc:docMk/>
          <pc:sldMk cId="932347668" sldId="323"/>
        </pc:sldMkLst>
      </pc:sldChg>
      <pc:sldChg chg="new del ord">
        <pc:chgData name="Moutushi Tanha" userId="S::m.tanha@uwtsd.ac.uk::62f9b1f3-ddcf-45d7-a6a4-b667feecf47e" providerId="AD" clId="Web-{7E3CA10A-D156-3260-3553-672BA65E94CE}" dt="2025-11-11T15:29:10.516" v="456"/>
        <pc:sldMkLst>
          <pc:docMk/>
          <pc:sldMk cId="1942392826" sldId="324"/>
        </pc:sldMkLst>
      </pc:sldChg>
      <pc:sldChg chg="new del">
        <pc:chgData name="Moutushi Tanha" userId="S::m.tanha@uwtsd.ac.uk::62f9b1f3-ddcf-45d7-a6a4-b667feecf47e" providerId="AD" clId="Web-{7E3CA10A-D156-3260-3553-672BA65E94CE}" dt="2025-11-11T15:29:06.984" v="455"/>
        <pc:sldMkLst>
          <pc:docMk/>
          <pc:sldMk cId="1473813582" sldId="325"/>
        </pc:sldMkLst>
      </pc:sldChg>
      <pc:sldChg chg="new ord">
        <pc:chgData name="Moutushi Tanha" userId="S::m.tanha@uwtsd.ac.uk::62f9b1f3-ddcf-45d7-a6a4-b667feecf47e" providerId="AD" clId="Web-{7E3CA10A-D156-3260-3553-672BA65E94CE}" dt="2025-11-11T10:24:04.238" v="14"/>
        <pc:sldMkLst>
          <pc:docMk/>
          <pc:sldMk cId="1784430698" sldId="326"/>
        </pc:sldMkLst>
      </pc:sldChg>
      <pc:sldChg chg="new del ord">
        <pc:chgData name="Moutushi Tanha" userId="S::m.tanha@uwtsd.ac.uk::62f9b1f3-ddcf-45d7-a6a4-b667feecf47e" providerId="AD" clId="Web-{7E3CA10A-D156-3260-3553-672BA65E94CE}" dt="2025-11-11T16:15:50.500" v="568"/>
        <pc:sldMkLst>
          <pc:docMk/>
          <pc:sldMk cId="4174536441" sldId="327"/>
        </pc:sldMkLst>
      </pc:sldChg>
      <pc:sldChg chg="new del">
        <pc:chgData name="Moutushi Tanha" userId="S::m.tanha@uwtsd.ac.uk::62f9b1f3-ddcf-45d7-a6a4-b667feecf47e" providerId="AD" clId="Web-{7E3CA10A-D156-3260-3553-672BA65E94CE}" dt="2025-11-11T16:32:57.454" v="686"/>
        <pc:sldMkLst>
          <pc:docMk/>
          <pc:sldMk cId="1687772729" sldId="328"/>
        </pc:sldMkLst>
      </pc:sldChg>
      <pc:sldChg chg="add">
        <pc:chgData name="Moutushi Tanha" userId="S::m.tanha@uwtsd.ac.uk::62f9b1f3-ddcf-45d7-a6a4-b667feecf47e" providerId="AD" clId="Web-{7E3CA10A-D156-3260-3553-672BA65E94CE}" dt="2025-11-11T10:28:07.882" v="27"/>
        <pc:sldMkLst>
          <pc:docMk/>
          <pc:sldMk cId="857208988" sldId="329"/>
        </pc:sldMkLst>
      </pc:sldChg>
      <pc:sldChg chg="modSp new">
        <pc:chgData name="Moutushi Tanha" userId="S::m.tanha@uwtsd.ac.uk::62f9b1f3-ddcf-45d7-a6a4-b667feecf47e" providerId="AD" clId="Web-{7E3CA10A-D156-3260-3553-672BA65E94CE}" dt="2025-11-11T11:27:13.992" v="119" actId="20577"/>
        <pc:sldMkLst>
          <pc:docMk/>
          <pc:sldMk cId="2277772736" sldId="330"/>
        </pc:sldMkLst>
        <pc:spChg chg="mod">
          <ac:chgData name="Moutushi Tanha" userId="S::m.tanha@uwtsd.ac.uk::62f9b1f3-ddcf-45d7-a6a4-b667feecf47e" providerId="AD" clId="Web-{7E3CA10A-D156-3260-3553-672BA65E94CE}" dt="2025-11-11T11:27:13.992" v="119" actId="20577"/>
          <ac:spMkLst>
            <pc:docMk/>
            <pc:sldMk cId="2277772736" sldId="330"/>
            <ac:spMk id="2" creationId="{106AACB1-AE5B-D871-393F-9B547D807A90}"/>
          </ac:spMkLst>
        </pc:spChg>
        <pc:spChg chg="mod">
          <ac:chgData name="Moutushi Tanha" userId="S::m.tanha@uwtsd.ac.uk::62f9b1f3-ddcf-45d7-a6a4-b667feecf47e" providerId="AD" clId="Web-{7E3CA10A-D156-3260-3553-672BA65E94CE}" dt="2025-11-11T11:27:00.992" v="115" actId="20577"/>
          <ac:spMkLst>
            <pc:docMk/>
            <pc:sldMk cId="2277772736" sldId="330"/>
            <ac:spMk id="3" creationId="{985A538F-72F2-07C6-58AE-230526FF3E79}"/>
          </ac:spMkLst>
        </pc:spChg>
      </pc:sldChg>
      <pc:sldChg chg="modSp new">
        <pc:chgData name="Moutushi Tanha" userId="S::m.tanha@uwtsd.ac.uk::62f9b1f3-ddcf-45d7-a6a4-b667feecf47e" providerId="AD" clId="Web-{7E3CA10A-D156-3260-3553-672BA65E94CE}" dt="2025-11-11T15:22:10.715" v="434" actId="20577"/>
        <pc:sldMkLst>
          <pc:docMk/>
          <pc:sldMk cId="1411132451" sldId="331"/>
        </pc:sldMkLst>
        <pc:spChg chg="mod">
          <ac:chgData name="Moutushi Tanha" userId="S::m.tanha@uwtsd.ac.uk::62f9b1f3-ddcf-45d7-a6a4-b667feecf47e" providerId="AD" clId="Web-{7E3CA10A-D156-3260-3553-672BA65E94CE}" dt="2025-11-11T11:56:28.600" v="157" actId="20577"/>
          <ac:spMkLst>
            <pc:docMk/>
            <pc:sldMk cId="1411132451" sldId="331"/>
            <ac:spMk id="2" creationId="{5FC61E13-7BD2-5C9D-DC66-1A58399A4AA4}"/>
          </ac:spMkLst>
        </pc:spChg>
        <pc:spChg chg="mod">
          <ac:chgData name="Moutushi Tanha" userId="S::m.tanha@uwtsd.ac.uk::62f9b1f3-ddcf-45d7-a6a4-b667feecf47e" providerId="AD" clId="Web-{7E3CA10A-D156-3260-3553-672BA65E94CE}" dt="2025-11-11T15:22:10.715" v="434" actId="20577"/>
          <ac:spMkLst>
            <pc:docMk/>
            <pc:sldMk cId="1411132451" sldId="331"/>
            <ac:spMk id="3" creationId="{F4DC67B7-D275-ED89-BFC6-84B1C968EEB2}"/>
          </ac:spMkLst>
        </pc:spChg>
      </pc:sldChg>
      <pc:sldChg chg="new del">
        <pc:chgData name="Moutushi Tanha" userId="S::m.tanha@uwtsd.ac.uk::62f9b1f3-ddcf-45d7-a6a4-b667feecf47e" providerId="AD" clId="Web-{7E3CA10A-D156-3260-3553-672BA65E94CE}" dt="2025-11-11T11:34:03.703" v="126"/>
        <pc:sldMkLst>
          <pc:docMk/>
          <pc:sldMk cId="1592038328" sldId="331"/>
        </pc:sldMkLst>
      </pc:sldChg>
      <pc:sldChg chg="modSp new">
        <pc:chgData name="Moutushi Tanha" userId="S::m.tanha@uwtsd.ac.uk::62f9b1f3-ddcf-45d7-a6a4-b667feecf47e" providerId="AD" clId="Web-{7E3CA10A-D156-3260-3553-672BA65E94CE}" dt="2025-11-11T12:29:20.043" v="192" actId="20577"/>
        <pc:sldMkLst>
          <pc:docMk/>
          <pc:sldMk cId="726565879" sldId="332"/>
        </pc:sldMkLst>
        <pc:spChg chg="mod">
          <ac:chgData name="Moutushi Tanha" userId="S::m.tanha@uwtsd.ac.uk::62f9b1f3-ddcf-45d7-a6a4-b667feecf47e" providerId="AD" clId="Web-{7E3CA10A-D156-3260-3553-672BA65E94CE}" dt="2025-11-11T12:29:20.043" v="192" actId="20577"/>
          <ac:spMkLst>
            <pc:docMk/>
            <pc:sldMk cId="726565879" sldId="332"/>
            <ac:spMk id="3" creationId="{15C532CE-8CB9-8632-0D08-2A80D642674F}"/>
          </ac:spMkLst>
        </pc:spChg>
      </pc:sldChg>
      <pc:sldChg chg="modSp new">
        <pc:chgData name="Moutushi Tanha" userId="S::m.tanha@uwtsd.ac.uk::62f9b1f3-ddcf-45d7-a6a4-b667feecf47e" providerId="AD" clId="Web-{7E3CA10A-D156-3260-3553-672BA65E94CE}" dt="2025-11-11T13:26:25.606" v="400" actId="20577"/>
        <pc:sldMkLst>
          <pc:docMk/>
          <pc:sldMk cId="2120671023" sldId="333"/>
        </pc:sldMkLst>
        <pc:spChg chg="mod">
          <ac:chgData name="Moutushi Tanha" userId="S::m.tanha@uwtsd.ac.uk::62f9b1f3-ddcf-45d7-a6a4-b667feecf47e" providerId="AD" clId="Web-{7E3CA10A-D156-3260-3553-672BA65E94CE}" dt="2025-11-11T12:36:57.330" v="227" actId="20577"/>
          <ac:spMkLst>
            <pc:docMk/>
            <pc:sldMk cId="2120671023" sldId="333"/>
            <ac:spMk id="2" creationId="{9E78519E-8E8E-1847-ED08-2A9F48701983}"/>
          </ac:spMkLst>
        </pc:spChg>
        <pc:spChg chg="mod">
          <ac:chgData name="Moutushi Tanha" userId="S::m.tanha@uwtsd.ac.uk::62f9b1f3-ddcf-45d7-a6a4-b667feecf47e" providerId="AD" clId="Web-{7E3CA10A-D156-3260-3553-672BA65E94CE}" dt="2025-11-11T13:26:25.606" v="400" actId="20577"/>
          <ac:spMkLst>
            <pc:docMk/>
            <pc:sldMk cId="2120671023" sldId="333"/>
            <ac:spMk id="3" creationId="{A8D42FEC-7123-AAE8-9555-E5DF81BB3CA8}"/>
          </ac:spMkLst>
        </pc:spChg>
      </pc:sldChg>
      <pc:sldChg chg="modSp new">
        <pc:chgData name="Moutushi Tanha" userId="S::m.tanha@uwtsd.ac.uk::62f9b1f3-ddcf-45d7-a6a4-b667feecf47e" providerId="AD" clId="Web-{7E3CA10A-D156-3260-3553-672BA65E94CE}" dt="2025-11-11T12:35:40.386" v="222" actId="20577"/>
        <pc:sldMkLst>
          <pc:docMk/>
          <pc:sldMk cId="3881028485" sldId="334"/>
        </pc:sldMkLst>
        <pc:spChg chg="mod">
          <ac:chgData name="Moutushi Tanha" userId="S::m.tanha@uwtsd.ac.uk::62f9b1f3-ddcf-45d7-a6a4-b667feecf47e" providerId="AD" clId="Web-{7E3CA10A-D156-3260-3553-672BA65E94CE}" dt="2025-11-11T12:35:40.386" v="222" actId="20577"/>
          <ac:spMkLst>
            <pc:docMk/>
            <pc:sldMk cId="3881028485" sldId="334"/>
            <ac:spMk id="2" creationId="{23C3C274-13D4-19F1-06FE-C9C398BF6B58}"/>
          </ac:spMkLst>
        </pc:spChg>
        <pc:spChg chg="mod">
          <ac:chgData name="Moutushi Tanha" userId="S::m.tanha@uwtsd.ac.uk::62f9b1f3-ddcf-45d7-a6a4-b667feecf47e" providerId="AD" clId="Web-{7E3CA10A-D156-3260-3553-672BA65E94CE}" dt="2025-11-11T12:35:11.211" v="213" actId="20577"/>
          <ac:spMkLst>
            <pc:docMk/>
            <pc:sldMk cId="3881028485" sldId="334"/>
            <ac:spMk id="3" creationId="{3BF644D6-5CB6-E7EB-FDCD-8F81EFD9106C}"/>
          </ac:spMkLst>
        </pc:spChg>
      </pc:sldChg>
      <pc:sldChg chg="modSp new">
        <pc:chgData name="Moutushi Tanha" userId="S::m.tanha@uwtsd.ac.uk::62f9b1f3-ddcf-45d7-a6a4-b667feecf47e" providerId="AD" clId="Web-{7E3CA10A-D156-3260-3553-672BA65E94CE}" dt="2025-11-11T13:25:23.131" v="393" actId="20577"/>
        <pc:sldMkLst>
          <pc:docMk/>
          <pc:sldMk cId="2002094282" sldId="335"/>
        </pc:sldMkLst>
        <pc:spChg chg="mod">
          <ac:chgData name="Moutushi Tanha" userId="S::m.tanha@uwtsd.ac.uk::62f9b1f3-ddcf-45d7-a6a4-b667feecf47e" providerId="AD" clId="Web-{7E3CA10A-D156-3260-3553-672BA65E94CE}" dt="2025-11-11T12:50:51.479" v="273" actId="20577"/>
          <ac:spMkLst>
            <pc:docMk/>
            <pc:sldMk cId="2002094282" sldId="335"/>
            <ac:spMk id="2" creationId="{8F410C54-AC7F-400E-1406-EB480610CEDE}"/>
          </ac:spMkLst>
        </pc:spChg>
        <pc:spChg chg="mod">
          <ac:chgData name="Moutushi Tanha" userId="S::m.tanha@uwtsd.ac.uk::62f9b1f3-ddcf-45d7-a6a4-b667feecf47e" providerId="AD" clId="Web-{7E3CA10A-D156-3260-3553-672BA65E94CE}" dt="2025-11-11T13:25:23.131" v="393" actId="20577"/>
          <ac:spMkLst>
            <pc:docMk/>
            <pc:sldMk cId="2002094282" sldId="335"/>
            <ac:spMk id="3" creationId="{94155314-83F0-3E8A-EA1C-A9CF1BCF8FB5}"/>
          </ac:spMkLst>
        </pc:spChg>
      </pc:sldChg>
      <pc:sldChg chg="addSp modSp new mod setBg">
        <pc:chgData name="Moutushi Tanha" userId="S::m.tanha@uwtsd.ac.uk::62f9b1f3-ddcf-45d7-a6a4-b667feecf47e" providerId="AD" clId="Web-{7E3CA10A-D156-3260-3553-672BA65E94CE}" dt="2025-11-11T15:31:45.955" v="468" actId="20577"/>
        <pc:sldMkLst>
          <pc:docMk/>
          <pc:sldMk cId="1011443729" sldId="336"/>
        </pc:sldMkLst>
        <pc:spChg chg="mod">
          <ac:chgData name="Moutushi Tanha" userId="S::m.tanha@uwtsd.ac.uk::62f9b1f3-ddcf-45d7-a6a4-b667feecf47e" providerId="AD" clId="Web-{7E3CA10A-D156-3260-3553-672BA65E94CE}" dt="2025-11-11T15:30:41.798" v="466" actId="14100"/>
          <ac:spMkLst>
            <pc:docMk/>
            <pc:sldMk cId="1011443729" sldId="336"/>
            <ac:spMk id="2" creationId="{4D0D6F67-BEDD-2081-7586-4CD56C65611A}"/>
          </ac:spMkLst>
        </pc:spChg>
        <pc:spChg chg="mod">
          <ac:chgData name="Moutushi Tanha" userId="S::m.tanha@uwtsd.ac.uk::62f9b1f3-ddcf-45d7-a6a4-b667feecf47e" providerId="AD" clId="Web-{7E3CA10A-D156-3260-3553-672BA65E94CE}" dt="2025-11-11T15:31:45.955" v="468" actId="20577"/>
          <ac:spMkLst>
            <pc:docMk/>
            <pc:sldMk cId="1011443729" sldId="336"/>
            <ac:spMk id="3" creationId="{06CFFFC6-F6E3-6B4B-591C-DE8843D9037D}"/>
          </ac:spMkLst>
        </pc:spChg>
        <pc:spChg chg="add">
          <ac:chgData name="Moutushi Tanha" userId="S::m.tanha@uwtsd.ac.uk::62f9b1f3-ddcf-45d7-a6a4-b667feecf47e" providerId="AD" clId="Web-{7E3CA10A-D156-3260-3553-672BA65E94CE}" dt="2025-11-11T15:30:06.689" v="458"/>
          <ac:spMkLst>
            <pc:docMk/>
            <pc:sldMk cId="1011443729" sldId="336"/>
            <ac:spMk id="9" creationId="{9F7D5CDA-D291-4307-BF55-1381FED29634}"/>
          </ac:spMkLst>
        </pc:spChg>
        <pc:picChg chg="add">
          <ac:chgData name="Moutushi Tanha" userId="S::m.tanha@uwtsd.ac.uk::62f9b1f3-ddcf-45d7-a6a4-b667feecf47e" providerId="AD" clId="Web-{7E3CA10A-D156-3260-3553-672BA65E94CE}" dt="2025-11-11T15:30:06.689" v="458"/>
          <ac:picMkLst>
            <pc:docMk/>
            <pc:sldMk cId="1011443729" sldId="336"/>
            <ac:picMk id="5" creationId="{68EBF4D3-765B-1BC7-2512-8C65021FAF55}"/>
          </ac:picMkLst>
        </pc:picChg>
      </pc:sldChg>
      <pc:sldChg chg="addSp modSp new mod setBg">
        <pc:chgData name="Moutushi Tanha" userId="S::m.tanha@uwtsd.ac.uk::62f9b1f3-ddcf-45d7-a6a4-b667feecf47e" providerId="AD" clId="Web-{7E3CA10A-D156-3260-3553-672BA65E94CE}" dt="2025-11-11T15:14:46.732" v="426" actId="14100"/>
        <pc:sldMkLst>
          <pc:docMk/>
          <pc:sldMk cId="1420898799" sldId="337"/>
        </pc:sldMkLst>
        <pc:spChg chg="add">
          <ac:chgData name="Moutushi Tanha" userId="S::m.tanha@uwtsd.ac.uk::62f9b1f3-ddcf-45d7-a6a4-b667feecf47e" providerId="AD" clId="Web-{7E3CA10A-D156-3260-3553-672BA65E94CE}" dt="2025-11-11T13:19:52.953" v="373"/>
          <ac:spMkLst>
            <pc:docMk/>
            <pc:sldMk cId="1420898799" sldId="337"/>
            <ac:spMk id="7" creationId="{AB8C311F-7253-4AED-9701-7FC0708C41C7}"/>
          </ac:spMkLst>
        </pc:spChg>
        <pc:spChg chg="add">
          <ac:chgData name="Moutushi Tanha" userId="S::m.tanha@uwtsd.ac.uk::62f9b1f3-ddcf-45d7-a6a4-b667feecf47e" providerId="AD" clId="Web-{7E3CA10A-D156-3260-3553-672BA65E94CE}" dt="2025-11-11T13:19:52.953" v="373"/>
          <ac:spMkLst>
            <pc:docMk/>
            <pc:sldMk cId="1420898799" sldId="337"/>
            <ac:spMk id="9" creationId="{E2384209-CB15-4CDF-9D31-C44FD9A3F20D}"/>
          </ac:spMkLst>
        </pc:spChg>
        <pc:spChg chg="add">
          <ac:chgData name="Moutushi Tanha" userId="S::m.tanha@uwtsd.ac.uk::62f9b1f3-ddcf-45d7-a6a4-b667feecf47e" providerId="AD" clId="Web-{7E3CA10A-D156-3260-3553-672BA65E94CE}" dt="2025-11-11T13:19:52.953" v="373"/>
          <ac:spMkLst>
            <pc:docMk/>
            <pc:sldMk cId="1420898799" sldId="337"/>
            <ac:spMk id="11" creationId="{2633B3B5-CC90-43F0-8714-D31D1F3F0209}"/>
          </ac:spMkLst>
        </pc:spChg>
        <pc:spChg chg="add">
          <ac:chgData name="Moutushi Tanha" userId="S::m.tanha@uwtsd.ac.uk::62f9b1f3-ddcf-45d7-a6a4-b667feecf47e" providerId="AD" clId="Web-{7E3CA10A-D156-3260-3553-672BA65E94CE}" dt="2025-11-11T13:19:52.953" v="373"/>
          <ac:spMkLst>
            <pc:docMk/>
            <pc:sldMk cId="1420898799" sldId="337"/>
            <ac:spMk id="13" creationId="{A8D57A06-A426-446D-B02C-A2DC6B62E45E}"/>
          </ac:spMkLst>
        </pc:spChg>
        <pc:picChg chg="add mod">
          <ac:chgData name="Moutushi Tanha" userId="S::m.tanha@uwtsd.ac.uk::62f9b1f3-ddcf-45d7-a6a4-b667feecf47e" providerId="AD" clId="Web-{7E3CA10A-D156-3260-3553-672BA65E94CE}" dt="2025-11-11T15:14:46.732" v="426" actId="14100"/>
          <ac:picMkLst>
            <pc:docMk/>
            <pc:sldMk cId="1420898799" sldId="337"/>
            <ac:picMk id="2" creationId="{A213D30C-1BB3-F273-BBD7-2882E48F2F6B}"/>
          </ac:picMkLst>
        </pc:picChg>
      </pc:sldChg>
      <pc:sldChg chg="addSp modSp new mod setBg">
        <pc:chgData name="Moutushi Tanha" userId="S::m.tanha@uwtsd.ac.uk::62f9b1f3-ddcf-45d7-a6a4-b667feecf47e" providerId="AD" clId="Web-{7E3CA10A-D156-3260-3553-672BA65E94CE}" dt="2025-11-11T15:14:22.904" v="424" actId="14100"/>
        <pc:sldMkLst>
          <pc:docMk/>
          <pc:sldMk cId="2441695536" sldId="338"/>
        </pc:sldMkLst>
        <pc:spChg chg="add">
          <ac:chgData name="Moutushi Tanha" userId="S::m.tanha@uwtsd.ac.uk::62f9b1f3-ddcf-45d7-a6a4-b667feecf47e" providerId="AD" clId="Web-{7E3CA10A-D156-3260-3553-672BA65E94CE}" dt="2025-11-11T13:19:48.781" v="372"/>
          <ac:spMkLst>
            <pc:docMk/>
            <pc:sldMk cId="2441695536" sldId="338"/>
            <ac:spMk id="7" creationId="{AB8C311F-7253-4AED-9701-7FC0708C41C7}"/>
          </ac:spMkLst>
        </pc:spChg>
        <pc:spChg chg="add">
          <ac:chgData name="Moutushi Tanha" userId="S::m.tanha@uwtsd.ac.uk::62f9b1f3-ddcf-45d7-a6a4-b667feecf47e" providerId="AD" clId="Web-{7E3CA10A-D156-3260-3553-672BA65E94CE}" dt="2025-11-11T13:19:48.781" v="372"/>
          <ac:spMkLst>
            <pc:docMk/>
            <pc:sldMk cId="2441695536" sldId="338"/>
            <ac:spMk id="9" creationId="{E2384209-CB15-4CDF-9D31-C44FD9A3F20D}"/>
          </ac:spMkLst>
        </pc:spChg>
        <pc:spChg chg="add">
          <ac:chgData name="Moutushi Tanha" userId="S::m.tanha@uwtsd.ac.uk::62f9b1f3-ddcf-45d7-a6a4-b667feecf47e" providerId="AD" clId="Web-{7E3CA10A-D156-3260-3553-672BA65E94CE}" dt="2025-11-11T13:19:48.781" v="372"/>
          <ac:spMkLst>
            <pc:docMk/>
            <pc:sldMk cId="2441695536" sldId="338"/>
            <ac:spMk id="11" creationId="{2633B3B5-CC90-43F0-8714-D31D1F3F0209}"/>
          </ac:spMkLst>
        </pc:spChg>
        <pc:spChg chg="add">
          <ac:chgData name="Moutushi Tanha" userId="S::m.tanha@uwtsd.ac.uk::62f9b1f3-ddcf-45d7-a6a4-b667feecf47e" providerId="AD" clId="Web-{7E3CA10A-D156-3260-3553-672BA65E94CE}" dt="2025-11-11T13:19:48.781" v="372"/>
          <ac:spMkLst>
            <pc:docMk/>
            <pc:sldMk cId="2441695536" sldId="338"/>
            <ac:spMk id="13" creationId="{A8D57A06-A426-446D-B02C-A2DC6B62E45E}"/>
          </ac:spMkLst>
        </pc:spChg>
        <pc:picChg chg="add mod">
          <ac:chgData name="Moutushi Tanha" userId="S::m.tanha@uwtsd.ac.uk::62f9b1f3-ddcf-45d7-a6a4-b667feecf47e" providerId="AD" clId="Web-{7E3CA10A-D156-3260-3553-672BA65E94CE}" dt="2025-11-11T15:14:22.904" v="424" actId="14100"/>
          <ac:picMkLst>
            <pc:docMk/>
            <pc:sldMk cId="2441695536" sldId="338"/>
            <ac:picMk id="2" creationId="{63B85351-4997-5DF4-B232-CBD34902F554}"/>
          </ac:picMkLst>
        </pc:picChg>
      </pc:sldChg>
      <pc:sldChg chg="addSp delSp modSp new">
        <pc:chgData name="Moutushi Tanha" userId="S::m.tanha@uwtsd.ac.uk::62f9b1f3-ddcf-45d7-a6a4-b667feecf47e" providerId="AD" clId="Web-{7E3CA10A-D156-3260-3553-672BA65E94CE}" dt="2025-11-11T15:29:34.266" v="457"/>
        <pc:sldMkLst>
          <pc:docMk/>
          <pc:sldMk cId="3934567746" sldId="339"/>
        </pc:sldMkLst>
        <pc:spChg chg="mod">
          <ac:chgData name="Moutushi Tanha" userId="S::m.tanha@uwtsd.ac.uk::62f9b1f3-ddcf-45d7-a6a4-b667feecf47e" providerId="AD" clId="Web-{7E3CA10A-D156-3260-3553-672BA65E94CE}" dt="2025-11-11T13:24:29.233" v="389" actId="20577"/>
          <ac:spMkLst>
            <pc:docMk/>
            <pc:sldMk cId="3934567746" sldId="339"/>
            <ac:spMk id="2" creationId="{8C553D40-5399-D111-A2A2-E81D515544AB}"/>
          </ac:spMkLst>
        </pc:spChg>
        <pc:spChg chg="del mod">
          <ac:chgData name="Moutushi Tanha" userId="S::m.tanha@uwtsd.ac.uk::62f9b1f3-ddcf-45d7-a6a4-b667feecf47e" providerId="AD" clId="Web-{7E3CA10A-D156-3260-3553-672BA65E94CE}" dt="2025-11-11T15:29:34.266" v="457"/>
          <ac:spMkLst>
            <pc:docMk/>
            <pc:sldMk cId="3934567746" sldId="339"/>
            <ac:spMk id="3" creationId="{64AABBE1-A92C-D391-E5C9-66F85FEE7065}"/>
          </ac:spMkLst>
        </pc:spChg>
        <pc:graphicFrameChg chg="add">
          <ac:chgData name="Moutushi Tanha" userId="S::m.tanha@uwtsd.ac.uk::62f9b1f3-ddcf-45d7-a6a4-b667feecf47e" providerId="AD" clId="Web-{7E3CA10A-D156-3260-3553-672BA65E94CE}" dt="2025-11-11T15:29:34.266" v="457"/>
          <ac:graphicFrameMkLst>
            <pc:docMk/>
            <pc:sldMk cId="3934567746" sldId="339"/>
            <ac:graphicFrameMk id="5" creationId="{3940CE19-E3CF-5AC4-557F-3C798A88E983}"/>
          </ac:graphicFrameMkLst>
        </pc:graphicFrameChg>
      </pc:sldChg>
      <pc:sldChg chg="modSp new">
        <pc:chgData name="Moutushi Tanha" userId="S::m.tanha@uwtsd.ac.uk::62f9b1f3-ddcf-45d7-a6a4-b667feecf47e" providerId="AD" clId="Web-{7E3CA10A-D156-3260-3553-672BA65E94CE}" dt="2025-11-11T16:04:50.246" v="546" actId="20577"/>
        <pc:sldMkLst>
          <pc:docMk/>
          <pc:sldMk cId="2897818732" sldId="340"/>
        </pc:sldMkLst>
        <pc:spChg chg="mod">
          <ac:chgData name="Moutushi Tanha" userId="S::m.tanha@uwtsd.ac.uk::62f9b1f3-ddcf-45d7-a6a4-b667feecf47e" providerId="AD" clId="Web-{7E3CA10A-D156-3260-3553-672BA65E94CE}" dt="2025-11-11T16:04:50.246" v="546" actId="20577"/>
          <ac:spMkLst>
            <pc:docMk/>
            <pc:sldMk cId="2897818732" sldId="340"/>
            <ac:spMk id="2" creationId="{E5D09F27-62EA-0306-F9E4-F21FD8F09EBF}"/>
          </ac:spMkLst>
        </pc:spChg>
        <pc:spChg chg="mod">
          <ac:chgData name="Moutushi Tanha" userId="S::m.tanha@uwtsd.ac.uk::62f9b1f3-ddcf-45d7-a6a4-b667feecf47e" providerId="AD" clId="Web-{7E3CA10A-D156-3260-3553-672BA65E94CE}" dt="2025-11-11T16:04:00.855" v="525" actId="20577"/>
          <ac:spMkLst>
            <pc:docMk/>
            <pc:sldMk cId="2897818732" sldId="340"/>
            <ac:spMk id="3" creationId="{A195F43A-3B67-AAF9-7373-0F706041F593}"/>
          </ac:spMkLst>
        </pc:spChg>
      </pc:sldChg>
      <pc:sldChg chg="modSp new">
        <pc:chgData name="Moutushi Tanha" userId="S::m.tanha@uwtsd.ac.uk::62f9b1f3-ddcf-45d7-a6a4-b667feecf47e" providerId="AD" clId="Web-{7E3CA10A-D156-3260-3553-672BA65E94CE}" dt="2025-11-11T16:01:08.633" v="491" actId="20577"/>
        <pc:sldMkLst>
          <pc:docMk/>
          <pc:sldMk cId="1470462707" sldId="341"/>
        </pc:sldMkLst>
        <pc:spChg chg="mod">
          <ac:chgData name="Moutushi Tanha" userId="S::m.tanha@uwtsd.ac.uk::62f9b1f3-ddcf-45d7-a6a4-b667feecf47e" providerId="AD" clId="Web-{7E3CA10A-D156-3260-3553-672BA65E94CE}" dt="2025-11-11T16:01:08.633" v="491" actId="20577"/>
          <ac:spMkLst>
            <pc:docMk/>
            <pc:sldMk cId="1470462707" sldId="341"/>
            <ac:spMk id="3" creationId="{2A375603-9D77-D069-CD4D-029C85970ECC}"/>
          </ac:spMkLst>
        </pc:spChg>
      </pc:sldChg>
      <pc:sldChg chg="modSp new">
        <pc:chgData name="Moutushi Tanha" userId="S::m.tanha@uwtsd.ac.uk::62f9b1f3-ddcf-45d7-a6a4-b667feecf47e" providerId="AD" clId="Web-{7E3CA10A-D156-3260-3553-672BA65E94CE}" dt="2025-11-11T16:05:16.528" v="552" actId="20577"/>
        <pc:sldMkLst>
          <pc:docMk/>
          <pc:sldMk cId="3327869146" sldId="342"/>
        </pc:sldMkLst>
        <pc:spChg chg="mod">
          <ac:chgData name="Moutushi Tanha" userId="S::m.tanha@uwtsd.ac.uk::62f9b1f3-ddcf-45d7-a6a4-b667feecf47e" providerId="AD" clId="Web-{7E3CA10A-D156-3260-3553-672BA65E94CE}" dt="2025-11-11T16:05:16.528" v="552" actId="20577"/>
          <ac:spMkLst>
            <pc:docMk/>
            <pc:sldMk cId="3327869146" sldId="342"/>
            <ac:spMk id="2" creationId="{9E21DC69-CF7F-AA20-0AD8-420FCB50C758}"/>
          </ac:spMkLst>
        </pc:spChg>
        <pc:spChg chg="mod">
          <ac:chgData name="Moutushi Tanha" userId="S::m.tanha@uwtsd.ac.uk::62f9b1f3-ddcf-45d7-a6a4-b667feecf47e" providerId="AD" clId="Web-{7E3CA10A-D156-3260-3553-672BA65E94CE}" dt="2025-11-11T16:05:12.153" v="551" actId="20577"/>
          <ac:spMkLst>
            <pc:docMk/>
            <pc:sldMk cId="3327869146" sldId="342"/>
            <ac:spMk id="3" creationId="{0564150B-FAC8-045F-DF7C-7F9B3513A42A}"/>
          </ac:spMkLst>
        </pc:spChg>
      </pc:sldChg>
      <pc:sldChg chg="modSp new ord">
        <pc:chgData name="Moutushi Tanha" userId="S::m.tanha@uwtsd.ac.uk::62f9b1f3-ddcf-45d7-a6a4-b667feecf47e" providerId="AD" clId="Web-{7E3CA10A-D156-3260-3553-672BA65E94CE}" dt="2025-11-11T16:19:28.138" v="610" actId="20577"/>
        <pc:sldMkLst>
          <pc:docMk/>
          <pc:sldMk cId="2675123898" sldId="343"/>
        </pc:sldMkLst>
        <pc:spChg chg="mod">
          <ac:chgData name="Moutushi Tanha" userId="S::m.tanha@uwtsd.ac.uk::62f9b1f3-ddcf-45d7-a6a4-b667feecf47e" providerId="AD" clId="Web-{7E3CA10A-D156-3260-3553-672BA65E94CE}" dt="2025-11-11T16:19:28.138" v="610" actId="20577"/>
          <ac:spMkLst>
            <pc:docMk/>
            <pc:sldMk cId="2675123898" sldId="343"/>
            <ac:spMk id="3" creationId="{7807D6C5-59B6-7B4A-2E4E-8F55C6B5B2C7}"/>
          </ac:spMkLst>
        </pc:spChg>
      </pc:sldChg>
      <pc:sldChg chg="modSp new ord">
        <pc:chgData name="Moutushi Tanha" userId="S::m.tanha@uwtsd.ac.uk::62f9b1f3-ddcf-45d7-a6a4-b667feecf47e" providerId="AD" clId="Web-{7E3CA10A-D156-3260-3553-672BA65E94CE}" dt="2025-11-11T16:18:08.917" v="604" actId="20577"/>
        <pc:sldMkLst>
          <pc:docMk/>
          <pc:sldMk cId="3161297806" sldId="344"/>
        </pc:sldMkLst>
        <pc:spChg chg="mod">
          <ac:chgData name="Moutushi Tanha" userId="S::m.tanha@uwtsd.ac.uk::62f9b1f3-ddcf-45d7-a6a4-b667feecf47e" providerId="AD" clId="Web-{7E3CA10A-D156-3260-3553-672BA65E94CE}" dt="2025-11-11T16:18:08.917" v="604" actId="20577"/>
          <ac:spMkLst>
            <pc:docMk/>
            <pc:sldMk cId="3161297806" sldId="344"/>
            <ac:spMk id="2" creationId="{2DEC004D-7363-6531-6C35-816E4E287FDE}"/>
          </ac:spMkLst>
        </pc:spChg>
        <pc:spChg chg="mod">
          <ac:chgData name="Moutushi Tanha" userId="S::m.tanha@uwtsd.ac.uk::62f9b1f3-ddcf-45d7-a6a4-b667feecf47e" providerId="AD" clId="Web-{7E3CA10A-D156-3260-3553-672BA65E94CE}" dt="2025-11-11T16:17:22.086" v="576" actId="20577"/>
          <ac:spMkLst>
            <pc:docMk/>
            <pc:sldMk cId="3161297806" sldId="344"/>
            <ac:spMk id="3" creationId="{EF7AEFD1-DCAF-C872-7A29-12C37695CE14}"/>
          </ac:spMkLst>
        </pc:spChg>
      </pc:sldChg>
      <pc:sldChg chg="modSp new">
        <pc:chgData name="Moutushi Tanha" userId="S::m.tanha@uwtsd.ac.uk::62f9b1f3-ddcf-45d7-a6a4-b667feecf47e" providerId="AD" clId="Web-{7E3CA10A-D156-3260-3553-672BA65E94CE}" dt="2025-11-11T16:31:12.915" v="682" actId="20577"/>
        <pc:sldMkLst>
          <pc:docMk/>
          <pc:sldMk cId="3687144054" sldId="345"/>
        </pc:sldMkLst>
        <pc:spChg chg="mod">
          <ac:chgData name="Moutushi Tanha" userId="S::m.tanha@uwtsd.ac.uk::62f9b1f3-ddcf-45d7-a6a4-b667feecf47e" providerId="AD" clId="Web-{7E3CA10A-D156-3260-3553-672BA65E94CE}" dt="2025-11-11T16:31:12.915" v="682" actId="20577"/>
          <ac:spMkLst>
            <pc:docMk/>
            <pc:sldMk cId="3687144054" sldId="345"/>
            <ac:spMk id="2" creationId="{B685B22F-A68B-373A-2147-1279A8D40513}"/>
          </ac:spMkLst>
        </pc:spChg>
        <pc:spChg chg="mod">
          <ac:chgData name="Moutushi Tanha" userId="S::m.tanha@uwtsd.ac.uk::62f9b1f3-ddcf-45d7-a6a4-b667feecf47e" providerId="AD" clId="Web-{7E3CA10A-D156-3260-3553-672BA65E94CE}" dt="2025-11-11T16:18:49.059" v="607" actId="20577"/>
          <ac:spMkLst>
            <pc:docMk/>
            <pc:sldMk cId="3687144054" sldId="345"/>
            <ac:spMk id="3" creationId="{18B43A59-E27B-55DE-5115-19921871782A}"/>
          </ac:spMkLst>
        </pc:spChg>
      </pc:sldChg>
      <pc:sldChg chg="modSp new">
        <pc:chgData name="Moutushi Tanha" userId="S::m.tanha@uwtsd.ac.uk::62f9b1f3-ddcf-45d7-a6a4-b667feecf47e" providerId="AD" clId="Web-{7E3CA10A-D156-3260-3553-672BA65E94CE}" dt="2025-11-11T16:29:55.455" v="675" actId="20577"/>
        <pc:sldMkLst>
          <pc:docMk/>
          <pc:sldMk cId="2302544360" sldId="346"/>
        </pc:sldMkLst>
        <pc:spChg chg="mod">
          <ac:chgData name="Moutushi Tanha" userId="S::m.tanha@uwtsd.ac.uk::62f9b1f3-ddcf-45d7-a6a4-b667feecf47e" providerId="AD" clId="Web-{7E3CA10A-D156-3260-3553-672BA65E94CE}" dt="2025-11-11T16:22:49.526" v="629" actId="20577"/>
          <ac:spMkLst>
            <pc:docMk/>
            <pc:sldMk cId="2302544360" sldId="346"/>
            <ac:spMk id="2" creationId="{5D7C4DEB-E6EA-0931-E6C5-3158F71783FB}"/>
          </ac:spMkLst>
        </pc:spChg>
        <pc:spChg chg="mod">
          <ac:chgData name="Moutushi Tanha" userId="S::m.tanha@uwtsd.ac.uk::62f9b1f3-ddcf-45d7-a6a4-b667feecf47e" providerId="AD" clId="Web-{7E3CA10A-D156-3260-3553-672BA65E94CE}" dt="2025-11-11T16:29:55.455" v="675" actId="20577"/>
          <ac:spMkLst>
            <pc:docMk/>
            <pc:sldMk cId="2302544360" sldId="346"/>
            <ac:spMk id="3" creationId="{702C70DC-FD1D-2442-061A-18ECF0042B55}"/>
          </ac:spMkLst>
        </pc:spChg>
      </pc:sldChg>
      <pc:sldChg chg="modSp new">
        <pc:chgData name="Moutushi Tanha" userId="S::m.tanha@uwtsd.ac.uk::62f9b1f3-ddcf-45d7-a6a4-b667feecf47e" providerId="AD" clId="Web-{7E3CA10A-D156-3260-3553-672BA65E94CE}" dt="2025-11-11T16:28:03.122" v="665" actId="20577"/>
        <pc:sldMkLst>
          <pc:docMk/>
          <pc:sldMk cId="1550115050" sldId="347"/>
        </pc:sldMkLst>
        <pc:spChg chg="mod">
          <ac:chgData name="Moutushi Tanha" userId="S::m.tanha@uwtsd.ac.uk::62f9b1f3-ddcf-45d7-a6a4-b667feecf47e" providerId="AD" clId="Web-{7E3CA10A-D156-3260-3553-672BA65E94CE}" dt="2025-11-11T16:24:50.926" v="652" actId="20577"/>
          <ac:spMkLst>
            <pc:docMk/>
            <pc:sldMk cId="1550115050" sldId="347"/>
            <ac:spMk id="2" creationId="{19DE2DE8-9C47-8AD8-BFB0-677F542F5233}"/>
          </ac:spMkLst>
        </pc:spChg>
        <pc:spChg chg="mod">
          <ac:chgData name="Moutushi Tanha" userId="S::m.tanha@uwtsd.ac.uk::62f9b1f3-ddcf-45d7-a6a4-b667feecf47e" providerId="AD" clId="Web-{7E3CA10A-D156-3260-3553-672BA65E94CE}" dt="2025-11-11T16:28:03.122" v="665" actId="20577"/>
          <ac:spMkLst>
            <pc:docMk/>
            <pc:sldMk cId="1550115050" sldId="347"/>
            <ac:spMk id="3" creationId="{74744A18-B11E-368F-C044-8C322679674A}"/>
          </ac:spMkLst>
        </pc:spChg>
      </pc:sldChg>
      <pc:sldChg chg="modSp new">
        <pc:chgData name="Moutushi Tanha" userId="S::m.tanha@uwtsd.ac.uk::62f9b1f3-ddcf-45d7-a6a4-b667feecf47e" providerId="AD" clId="Web-{7E3CA10A-D156-3260-3553-672BA65E94CE}" dt="2025-11-11T16:31:01.118" v="681" actId="20577"/>
        <pc:sldMkLst>
          <pc:docMk/>
          <pc:sldMk cId="2782845181" sldId="348"/>
        </pc:sldMkLst>
        <pc:spChg chg="mod">
          <ac:chgData name="Moutushi Tanha" userId="S::m.tanha@uwtsd.ac.uk::62f9b1f3-ddcf-45d7-a6a4-b667feecf47e" providerId="AD" clId="Web-{7E3CA10A-D156-3260-3553-672BA65E94CE}" dt="2025-11-11T16:31:01.118" v="681" actId="20577"/>
          <ac:spMkLst>
            <pc:docMk/>
            <pc:sldMk cId="2782845181" sldId="348"/>
            <ac:spMk id="2" creationId="{9127AE3F-744B-46F0-F14C-012E8B2AC1F5}"/>
          </ac:spMkLst>
        </pc:spChg>
        <pc:spChg chg="mod">
          <ac:chgData name="Moutushi Tanha" userId="S::m.tanha@uwtsd.ac.uk::62f9b1f3-ddcf-45d7-a6a4-b667feecf47e" providerId="AD" clId="Web-{7E3CA10A-D156-3260-3553-672BA65E94CE}" dt="2025-11-11T16:28:33.138" v="670" actId="20577"/>
          <ac:spMkLst>
            <pc:docMk/>
            <pc:sldMk cId="2782845181" sldId="348"/>
            <ac:spMk id="3" creationId="{5F82A92A-DD2A-C1B8-7347-EFB471908766}"/>
          </ac:spMkLst>
        </pc:spChg>
      </pc:sldChg>
      <pc:sldChg chg="modSp new">
        <pc:chgData name="Moutushi Tanha" userId="S::m.tanha@uwtsd.ac.uk::62f9b1f3-ddcf-45d7-a6a4-b667feecf47e" providerId="AD" clId="Web-{7E3CA10A-D156-3260-3553-672BA65E94CE}" dt="2025-11-11T16:30:45.772" v="680" actId="20577"/>
        <pc:sldMkLst>
          <pc:docMk/>
          <pc:sldMk cId="3214608209" sldId="349"/>
        </pc:sldMkLst>
        <pc:spChg chg="mod">
          <ac:chgData name="Moutushi Tanha" userId="S::m.tanha@uwtsd.ac.uk::62f9b1f3-ddcf-45d7-a6a4-b667feecf47e" providerId="AD" clId="Web-{7E3CA10A-D156-3260-3553-672BA65E94CE}" dt="2025-11-11T16:30:45.772" v="680" actId="20577"/>
          <ac:spMkLst>
            <pc:docMk/>
            <pc:sldMk cId="3214608209" sldId="349"/>
            <ac:spMk id="2" creationId="{A2F225BB-43B2-A91C-EFEB-DF8FA9C2435F}"/>
          </ac:spMkLst>
        </pc:spChg>
        <pc:spChg chg="mod">
          <ac:chgData name="Moutushi Tanha" userId="S::m.tanha@uwtsd.ac.uk::62f9b1f3-ddcf-45d7-a6a4-b667feecf47e" providerId="AD" clId="Web-{7E3CA10A-D156-3260-3553-672BA65E94CE}" dt="2025-11-11T16:30:24.677" v="679" actId="20577"/>
          <ac:spMkLst>
            <pc:docMk/>
            <pc:sldMk cId="3214608209" sldId="349"/>
            <ac:spMk id="3" creationId="{EEDD377F-CA40-7383-F587-7CA912FEDD4E}"/>
          </ac:spMkLst>
        </pc:spChg>
      </pc:sldChg>
      <pc:sldChg chg="modSp new">
        <pc:chgData name="Moutushi Tanha" userId="S::m.tanha@uwtsd.ac.uk::62f9b1f3-ddcf-45d7-a6a4-b667feecf47e" providerId="AD" clId="Web-{7E3CA10A-D156-3260-3553-672BA65E94CE}" dt="2025-11-11T16:34:47.163" v="729" actId="20577"/>
        <pc:sldMkLst>
          <pc:docMk/>
          <pc:sldMk cId="1742346574" sldId="350"/>
        </pc:sldMkLst>
        <pc:spChg chg="mod">
          <ac:chgData name="Moutushi Tanha" userId="S::m.tanha@uwtsd.ac.uk::62f9b1f3-ddcf-45d7-a6a4-b667feecf47e" providerId="AD" clId="Web-{7E3CA10A-D156-3260-3553-672BA65E94CE}" dt="2025-11-11T16:34:47.163" v="729" actId="20577"/>
          <ac:spMkLst>
            <pc:docMk/>
            <pc:sldMk cId="1742346574" sldId="350"/>
            <ac:spMk id="2" creationId="{5061E710-5AB9-0541-049B-04335D1166EC}"/>
          </ac:spMkLst>
        </pc:spChg>
        <pc:spChg chg="mod">
          <ac:chgData name="Moutushi Tanha" userId="S::m.tanha@uwtsd.ac.uk::62f9b1f3-ddcf-45d7-a6a4-b667feecf47e" providerId="AD" clId="Web-{7E3CA10A-D156-3260-3553-672BA65E94CE}" dt="2025-11-11T16:34:30.694" v="720" actId="20577"/>
          <ac:spMkLst>
            <pc:docMk/>
            <pc:sldMk cId="1742346574" sldId="350"/>
            <ac:spMk id="3" creationId="{16AEDD52-D82F-73A0-C78A-48350C3A0EA6}"/>
          </ac:spMkLst>
        </pc:spChg>
      </pc:sldChg>
      <pc:sldMasterChg chg="replId modSldLayout">
        <pc:chgData name="Moutushi Tanha" userId="S::m.tanha@uwtsd.ac.uk::62f9b1f3-ddcf-45d7-a6a4-b667feecf47e" providerId="AD" clId="Web-{7E3CA10A-D156-3260-3553-672BA65E94CE}" dt="2025-11-11T10:22:16.081" v="1"/>
        <pc:sldMasterMkLst>
          <pc:docMk/>
          <pc:sldMasterMk cId="566113124" sldId="2147483672"/>
        </pc:sldMasterMkLst>
        <pc:sldLayoutChg chg="replId">
          <pc:chgData name="Moutushi Tanha" userId="S::m.tanha@uwtsd.ac.uk::62f9b1f3-ddcf-45d7-a6a4-b667feecf47e" providerId="AD" clId="Web-{7E3CA10A-D156-3260-3553-672BA65E94CE}" dt="2025-11-11T10:22:16.081" v="1"/>
          <pc:sldLayoutMkLst>
            <pc:docMk/>
            <pc:sldMasterMk cId="566113124" sldId="2147483672"/>
            <pc:sldLayoutMk cId="2227083822" sldId="2147483673"/>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4011213980" sldId="2147483674"/>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1853128611" sldId="2147483675"/>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958989340" sldId="2147483676"/>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3421018233" sldId="2147483677"/>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748312433" sldId="2147483678"/>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1209487416" sldId="2147483679"/>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1807488833" sldId="2147483680"/>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2015151654" sldId="2147483681"/>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3417569734" sldId="2147483682"/>
          </pc:sldLayoutMkLst>
        </pc:sldLayoutChg>
        <pc:sldLayoutChg chg="replId">
          <pc:chgData name="Moutushi Tanha" userId="S::m.tanha@uwtsd.ac.uk::62f9b1f3-ddcf-45d7-a6a4-b667feecf47e" providerId="AD" clId="Web-{7E3CA10A-D156-3260-3553-672BA65E94CE}" dt="2025-11-11T10:22:16.081" v="1"/>
          <pc:sldLayoutMkLst>
            <pc:docMk/>
            <pc:sldMasterMk cId="566113124" sldId="2147483672"/>
            <pc:sldLayoutMk cId="1086481816" sldId="2147483683"/>
          </pc:sldLayoutMkLst>
        </pc:sldLayoutChg>
      </pc:sldMasterChg>
      <pc:sldMasterChg chg="add addSldLayout">
        <pc:chgData name="Moutushi Tanha" userId="S::m.tanha@uwtsd.ac.uk::62f9b1f3-ddcf-45d7-a6a4-b667feecf47e" providerId="AD" clId="Web-{7E3CA10A-D156-3260-3553-672BA65E94CE}" dt="2025-11-11T10:22:16.081" v="1"/>
        <pc:sldMasterMkLst>
          <pc:docMk/>
          <pc:sldMasterMk cId="3575127186" sldId="2147483684"/>
        </pc:sldMasterMkLst>
        <pc:sldLayoutChg chg="add">
          <pc:chgData name="Moutushi Tanha" userId="S::m.tanha@uwtsd.ac.uk::62f9b1f3-ddcf-45d7-a6a4-b667feecf47e" providerId="AD" clId="Web-{7E3CA10A-D156-3260-3553-672BA65E94CE}" dt="2025-11-11T10:22:16.081" v="1"/>
          <pc:sldLayoutMkLst>
            <pc:docMk/>
            <pc:sldMasterMk cId="3575127186" sldId="2147483684"/>
            <pc:sldLayoutMk cId="3083936800" sldId="2147483685"/>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873643095" sldId="2147483686"/>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2996539838" sldId="2147483687"/>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424934501" sldId="2147483688"/>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346722277" sldId="2147483689"/>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277316768" sldId="2147483690"/>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1301336000" sldId="2147483691"/>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17398856" sldId="2147483692"/>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2220912489" sldId="2147483693"/>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1555083288" sldId="2147483694"/>
          </pc:sldLayoutMkLst>
        </pc:sldLayoutChg>
        <pc:sldLayoutChg chg="add">
          <pc:chgData name="Moutushi Tanha" userId="S::m.tanha@uwtsd.ac.uk::62f9b1f3-ddcf-45d7-a6a4-b667feecf47e" providerId="AD" clId="Web-{7E3CA10A-D156-3260-3553-672BA65E94CE}" dt="2025-11-11T10:22:16.081" v="1"/>
          <pc:sldLayoutMkLst>
            <pc:docMk/>
            <pc:sldMasterMk cId="3575127186" sldId="2147483684"/>
            <pc:sldLayoutMk cId="1709004278" sldId="2147483695"/>
          </pc:sldLayoutMkLst>
        </pc:sldLayoutChg>
      </pc:sldMasterChg>
    </pc:docChg>
  </pc:docChgLst>
  <pc:docChgLst>
    <pc:chgData name="Moutushi Tanha" userId="S::m.tanha@uwtsd.ac.uk::62f9b1f3-ddcf-45d7-a6a4-b667feecf47e" providerId="AD" clId="Web-{7317D9F2-E279-C7F9-EC66-5FC7EAA4B266}"/>
    <pc:docChg chg="addSld delSld modSld sldOrd">
      <pc:chgData name="Moutushi Tanha" userId="S::m.tanha@uwtsd.ac.uk::62f9b1f3-ddcf-45d7-a6a4-b667feecf47e" providerId="AD" clId="Web-{7317D9F2-E279-C7F9-EC66-5FC7EAA4B266}" dt="2025-11-12T10:40:53.540" v="205"/>
      <pc:docMkLst>
        <pc:docMk/>
      </pc:docMkLst>
      <pc:sldChg chg="del">
        <pc:chgData name="Moutushi Tanha" userId="S::m.tanha@uwtsd.ac.uk::62f9b1f3-ddcf-45d7-a6a4-b667feecf47e" providerId="AD" clId="Web-{7317D9F2-E279-C7F9-EC66-5FC7EAA4B266}" dt="2025-11-12T08:26:53.855" v="104"/>
        <pc:sldMkLst>
          <pc:docMk/>
          <pc:sldMk cId="2112211022" sldId="257"/>
        </pc:sldMkLst>
      </pc:sldChg>
      <pc:sldChg chg="modSp">
        <pc:chgData name="Moutushi Tanha" userId="S::m.tanha@uwtsd.ac.uk::62f9b1f3-ddcf-45d7-a6a4-b667feecf47e" providerId="AD" clId="Web-{7317D9F2-E279-C7F9-EC66-5FC7EAA4B266}" dt="2025-11-12T07:54:09.491" v="2" actId="20577"/>
        <pc:sldMkLst>
          <pc:docMk/>
          <pc:sldMk cId="3645972263" sldId="287"/>
        </pc:sldMkLst>
        <pc:spChg chg="mod">
          <ac:chgData name="Moutushi Tanha" userId="S::m.tanha@uwtsd.ac.uk::62f9b1f3-ddcf-45d7-a6a4-b667feecf47e" providerId="AD" clId="Web-{7317D9F2-E279-C7F9-EC66-5FC7EAA4B266}" dt="2025-11-12T07:54:09.491" v="2" actId="20577"/>
          <ac:spMkLst>
            <pc:docMk/>
            <pc:sldMk cId="3645972263" sldId="287"/>
            <ac:spMk id="3" creationId="{EB723C01-101F-F71F-F75D-5E30FB279BC9}"/>
          </ac:spMkLst>
        </pc:spChg>
      </pc:sldChg>
      <pc:sldChg chg="modSp">
        <pc:chgData name="Moutushi Tanha" userId="S::m.tanha@uwtsd.ac.uk::62f9b1f3-ddcf-45d7-a6a4-b667feecf47e" providerId="AD" clId="Web-{7317D9F2-E279-C7F9-EC66-5FC7EAA4B266}" dt="2025-11-12T08:04:06.128" v="19" actId="20577"/>
        <pc:sldMkLst>
          <pc:docMk/>
          <pc:sldMk cId="115097082" sldId="290"/>
        </pc:sldMkLst>
        <pc:spChg chg="mod">
          <ac:chgData name="Moutushi Tanha" userId="S::m.tanha@uwtsd.ac.uk::62f9b1f3-ddcf-45d7-a6a4-b667feecf47e" providerId="AD" clId="Web-{7317D9F2-E279-C7F9-EC66-5FC7EAA4B266}" dt="2025-11-12T08:04:06.128" v="19" actId="20577"/>
          <ac:spMkLst>
            <pc:docMk/>
            <pc:sldMk cId="115097082" sldId="290"/>
            <ac:spMk id="3" creationId="{50DFBA06-2BC7-B13C-4A0A-414944808209}"/>
          </ac:spMkLst>
        </pc:spChg>
      </pc:sldChg>
      <pc:sldChg chg="modSp">
        <pc:chgData name="Moutushi Tanha" userId="S::m.tanha@uwtsd.ac.uk::62f9b1f3-ddcf-45d7-a6a4-b667feecf47e" providerId="AD" clId="Web-{7317D9F2-E279-C7F9-EC66-5FC7EAA4B266}" dt="2025-11-12T08:10:14.173" v="60" actId="20577"/>
        <pc:sldMkLst>
          <pc:docMk/>
          <pc:sldMk cId="1525198780" sldId="291"/>
        </pc:sldMkLst>
        <pc:spChg chg="mod">
          <ac:chgData name="Moutushi Tanha" userId="S::m.tanha@uwtsd.ac.uk::62f9b1f3-ddcf-45d7-a6a4-b667feecf47e" providerId="AD" clId="Web-{7317D9F2-E279-C7F9-EC66-5FC7EAA4B266}" dt="2025-11-12T08:10:14.173" v="60" actId="20577"/>
          <ac:spMkLst>
            <pc:docMk/>
            <pc:sldMk cId="1525198780" sldId="291"/>
            <ac:spMk id="3" creationId="{8758534E-E0C2-DB42-DA51-5CA61A808ADC}"/>
          </ac:spMkLst>
        </pc:spChg>
      </pc:sldChg>
      <pc:sldChg chg="del">
        <pc:chgData name="Moutushi Tanha" userId="S::m.tanha@uwtsd.ac.uk::62f9b1f3-ddcf-45d7-a6a4-b667feecf47e" providerId="AD" clId="Web-{7317D9F2-E279-C7F9-EC66-5FC7EAA4B266}" dt="2025-11-12T10:40:53.540" v="205"/>
        <pc:sldMkLst>
          <pc:docMk/>
          <pc:sldMk cId="3066372314" sldId="309"/>
        </pc:sldMkLst>
      </pc:sldChg>
      <pc:sldChg chg="modSp">
        <pc:chgData name="Moutushi Tanha" userId="S::m.tanha@uwtsd.ac.uk::62f9b1f3-ddcf-45d7-a6a4-b667feecf47e" providerId="AD" clId="Web-{7317D9F2-E279-C7F9-EC66-5FC7EAA4B266}" dt="2025-11-12T08:08:34.576" v="47" actId="20577"/>
        <pc:sldMkLst>
          <pc:docMk/>
          <pc:sldMk cId="310093127" sldId="310"/>
        </pc:sldMkLst>
        <pc:spChg chg="mod">
          <ac:chgData name="Moutushi Tanha" userId="S::m.tanha@uwtsd.ac.uk::62f9b1f3-ddcf-45d7-a6a4-b667feecf47e" providerId="AD" clId="Web-{7317D9F2-E279-C7F9-EC66-5FC7EAA4B266}" dt="2025-11-12T08:08:34.576" v="47" actId="20577"/>
          <ac:spMkLst>
            <pc:docMk/>
            <pc:sldMk cId="310093127" sldId="310"/>
            <ac:spMk id="3" creationId="{B8E55EA3-D0A0-0F64-81E0-7B5F06F7C019}"/>
          </ac:spMkLst>
        </pc:spChg>
      </pc:sldChg>
      <pc:sldChg chg="modSp">
        <pc:chgData name="Moutushi Tanha" userId="S::m.tanha@uwtsd.ac.uk::62f9b1f3-ddcf-45d7-a6a4-b667feecf47e" providerId="AD" clId="Web-{7317D9F2-E279-C7F9-EC66-5FC7EAA4B266}" dt="2025-11-12T08:27:25.200" v="112" actId="14100"/>
        <pc:sldMkLst>
          <pc:docMk/>
          <pc:sldMk cId="3824010228" sldId="314"/>
        </pc:sldMkLst>
        <pc:picChg chg="mod">
          <ac:chgData name="Moutushi Tanha" userId="S::m.tanha@uwtsd.ac.uk::62f9b1f3-ddcf-45d7-a6a4-b667feecf47e" providerId="AD" clId="Web-{7317D9F2-E279-C7F9-EC66-5FC7EAA4B266}" dt="2025-11-12T08:27:25.200" v="112" actId="14100"/>
          <ac:picMkLst>
            <pc:docMk/>
            <pc:sldMk cId="3824010228" sldId="314"/>
            <ac:picMk id="3" creationId="{93065846-CAB5-29F8-42F9-A271A5D7C0A8}"/>
          </ac:picMkLst>
        </pc:picChg>
      </pc:sldChg>
      <pc:sldChg chg="modSp">
        <pc:chgData name="Moutushi Tanha" userId="S::m.tanha@uwtsd.ac.uk::62f9b1f3-ddcf-45d7-a6a4-b667feecf47e" providerId="AD" clId="Web-{7317D9F2-E279-C7F9-EC66-5FC7EAA4B266}" dt="2025-11-12T08:27:40.091" v="114" actId="14100"/>
        <pc:sldMkLst>
          <pc:docMk/>
          <pc:sldMk cId="1960522324" sldId="318"/>
        </pc:sldMkLst>
        <pc:picChg chg="mod">
          <ac:chgData name="Moutushi Tanha" userId="S::m.tanha@uwtsd.ac.uk::62f9b1f3-ddcf-45d7-a6a4-b667feecf47e" providerId="AD" clId="Web-{7317D9F2-E279-C7F9-EC66-5FC7EAA4B266}" dt="2025-11-12T08:27:40.091" v="114" actId="14100"/>
          <ac:picMkLst>
            <pc:docMk/>
            <pc:sldMk cId="1960522324" sldId="318"/>
            <ac:picMk id="3" creationId="{F45B3654-7C0A-50D1-14AC-7FEC0A5F0EBC}"/>
          </ac:picMkLst>
        </pc:picChg>
      </pc:sldChg>
      <pc:sldChg chg="ord">
        <pc:chgData name="Moutushi Tanha" userId="S::m.tanha@uwtsd.ac.uk::62f9b1f3-ddcf-45d7-a6a4-b667feecf47e" providerId="AD" clId="Web-{7317D9F2-E279-C7F9-EC66-5FC7EAA4B266}" dt="2025-11-12T08:32:01.555" v="131"/>
        <pc:sldMkLst>
          <pc:docMk/>
          <pc:sldMk cId="3934567746" sldId="339"/>
        </pc:sldMkLst>
      </pc:sldChg>
      <pc:sldChg chg="modSp">
        <pc:chgData name="Moutushi Tanha" userId="S::m.tanha@uwtsd.ac.uk::62f9b1f3-ddcf-45d7-a6a4-b667feecf47e" providerId="AD" clId="Web-{7317D9F2-E279-C7F9-EC66-5FC7EAA4B266}" dt="2025-11-12T08:28:26.717" v="121" actId="20577"/>
        <pc:sldMkLst>
          <pc:docMk/>
          <pc:sldMk cId="2675123898" sldId="343"/>
        </pc:sldMkLst>
        <pc:spChg chg="mod">
          <ac:chgData name="Moutushi Tanha" userId="S::m.tanha@uwtsd.ac.uk::62f9b1f3-ddcf-45d7-a6a4-b667feecf47e" providerId="AD" clId="Web-{7317D9F2-E279-C7F9-EC66-5FC7EAA4B266}" dt="2025-11-12T08:28:26.717" v="121" actId="20577"/>
          <ac:spMkLst>
            <pc:docMk/>
            <pc:sldMk cId="2675123898" sldId="343"/>
            <ac:spMk id="2" creationId="{9F979C44-F0D1-4774-E767-886BF2858369}"/>
          </ac:spMkLst>
        </pc:spChg>
      </pc:sldChg>
      <pc:sldChg chg="modSp">
        <pc:chgData name="Moutushi Tanha" userId="S::m.tanha@uwtsd.ac.uk::62f9b1f3-ddcf-45d7-a6a4-b667feecf47e" providerId="AD" clId="Web-{7317D9F2-E279-C7F9-EC66-5FC7EAA4B266}" dt="2025-11-12T08:27:13.106" v="110" actId="20577"/>
        <pc:sldMkLst>
          <pc:docMk/>
          <pc:sldMk cId="1742346574" sldId="350"/>
        </pc:sldMkLst>
        <pc:spChg chg="mod">
          <ac:chgData name="Moutushi Tanha" userId="S::m.tanha@uwtsd.ac.uk::62f9b1f3-ddcf-45d7-a6a4-b667feecf47e" providerId="AD" clId="Web-{7317D9F2-E279-C7F9-EC66-5FC7EAA4B266}" dt="2025-11-12T08:27:13.106" v="110" actId="20577"/>
          <ac:spMkLst>
            <pc:docMk/>
            <pc:sldMk cId="1742346574" sldId="350"/>
            <ac:spMk id="2" creationId="{5061E710-5AB9-0541-049B-04335D1166EC}"/>
          </ac:spMkLst>
        </pc:spChg>
      </pc:sldChg>
      <pc:sldChg chg="modSp new">
        <pc:chgData name="Moutushi Tanha" userId="S::m.tanha@uwtsd.ac.uk::62f9b1f3-ddcf-45d7-a6a4-b667feecf47e" providerId="AD" clId="Web-{7317D9F2-E279-C7F9-EC66-5FC7EAA4B266}" dt="2025-11-12T08:26:20.245" v="103" actId="20577"/>
        <pc:sldMkLst>
          <pc:docMk/>
          <pc:sldMk cId="1839173397" sldId="391"/>
        </pc:sldMkLst>
        <pc:spChg chg="mod">
          <ac:chgData name="Moutushi Tanha" userId="S::m.tanha@uwtsd.ac.uk::62f9b1f3-ddcf-45d7-a6a4-b667feecf47e" providerId="AD" clId="Web-{7317D9F2-E279-C7F9-EC66-5FC7EAA4B266}" dt="2025-11-12T08:26:20.245" v="103" actId="20577"/>
          <ac:spMkLst>
            <pc:docMk/>
            <pc:sldMk cId="1839173397" sldId="391"/>
            <ac:spMk id="2" creationId="{69E7DC0A-786B-1D82-36C3-BC2E276FA3AB}"/>
          </ac:spMkLst>
        </pc:spChg>
        <pc:spChg chg="mod">
          <ac:chgData name="Moutushi Tanha" userId="S::m.tanha@uwtsd.ac.uk::62f9b1f3-ddcf-45d7-a6a4-b667feecf47e" providerId="AD" clId="Web-{7317D9F2-E279-C7F9-EC66-5FC7EAA4B266}" dt="2025-11-12T08:25:45.291" v="102" actId="20577"/>
          <ac:spMkLst>
            <pc:docMk/>
            <pc:sldMk cId="1839173397" sldId="391"/>
            <ac:spMk id="3" creationId="{2018FE95-3506-349B-DDCE-1B8F59DF6FDA}"/>
          </ac:spMkLst>
        </pc:spChg>
      </pc:sldChg>
      <pc:sldChg chg="modSp new">
        <pc:chgData name="Moutushi Tanha" userId="S::m.tanha@uwtsd.ac.uk::62f9b1f3-ddcf-45d7-a6a4-b667feecf47e" providerId="AD" clId="Web-{7317D9F2-E279-C7F9-EC66-5FC7EAA4B266}" dt="2025-11-12T08:05:23.429" v="29" actId="20577"/>
        <pc:sldMkLst>
          <pc:docMk/>
          <pc:sldMk cId="550770621" sldId="392"/>
        </pc:sldMkLst>
        <pc:spChg chg="mod">
          <ac:chgData name="Moutushi Tanha" userId="S::m.tanha@uwtsd.ac.uk::62f9b1f3-ddcf-45d7-a6a4-b667feecf47e" providerId="AD" clId="Web-{7317D9F2-E279-C7F9-EC66-5FC7EAA4B266}" dt="2025-11-12T08:05:23.429" v="29" actId="20577"/>
          <ac:spMkLst>
            <pc:docMk/>
            <pc:sldMk cId="550770621" sldId="392"/>
            <ac:spMk id="3" creationId="{E6DD8D76-A826-471C-6D17-7FB33ECA60B7}"/>
          </ac:spMkLst>
        </pc:spChg>
      </pc:sldChg>
      <pc:sldChg chg="modSp new">
        <pc:chgData name="Moutushi Tanha" userId="S::m.tanha@uwtsd.ac.uk::62f9b1f3-ddcf-45d7-a6a4-b667feecf47e" providerId="AD" clId="Web-{7317D9F2-E279-C7F9-EC66-5FC7EAA4B266}" dt="2025-11-12T08:08:52.467" v="49" actId="20577"/>
        <pc:sldMkLst>
          <pc:docMk/>
          <pc:sldMk cId="1657419525" sldId="393"/>
        </pc:sldMkLst>
        <pc:spChg chg="mod">
          <ac:chgData name="Moutushi Tanha" userId="S::m.tanha@uwtsd.ac.uk::62f9b1f3-ddcf-45d7-a6a4-b667feecf47e" providerId="AD" clId="Web-{7317D9F2-E279-C7F9-EC66-5FC7EAA4B266}" dt="2025-11-12T08:08:52.467" v="49" actId="20577"/>
          <ac:spMkLst>
            <pc:docMk/>
            <pc:sldMk cId="1657419525" sldId="393"/>
            <ac:spMk id="3" creationId="{E13114C7-155F-53CE-A562-568BE82411D6}"/>
          </ac:spMkLst>
        </pc:spChg>
      </pc:sldChg>
      <pc:sldChg chg="addSp delSp modSp new">
        <pc:chgData name="Moutushi Tanha" userId="S::m.tanha@uwtsd.ac.uk::62f9b1f3-ddcf-45d7-a6a4-b667feecf47e" providerId="AD" clId="Web-{7317D9F2-E279-C7F9-EC66-5FC7EAA4B266}" dt="2025-11-12T08:35:31.109" v="170"/>
        <pc:sldMkLst>
          <pc:docMk/>
          <pc:sldMk cId="2340306337" sldId="394"/>
        </pc:sldMkLst>
        <pc:spChg chg="mod">
          <ac:chgData name="Moutushi Tanha" userId="S::m.tanha@uwtsd.ac.uk::62f9b1f3-ddcf-45d7-a6a4-b667feecf47e" providerId="AD" clId="Web-{7317D9F2-E279-C7F9-EC66-5FC7EAA4B266}" dt="2025-11-12T08:32:30.043" v="144" actId="20577"/>
          <ac:spMkLst>
            <pc:docMk/>
            <pc:sldMk cId="2340306337" sldId="394"/>
            <ac:spMk id="2" creationId="{48DB52E6-0E5F-097B-61A5-3A9FE4282798}"/>
          </ac:spMkLst>
        </pc:spChg>
        <pc:spChg chg="del mod">
          <ac:chgData name="Moutushi Tanha" userId="S::m.tanha@uwtsd.ac.uk::62f9b1f3-ddcf-45d7-a6a4-b667feecf47e" providerId="AD" clId="Web-{7317D9F2-E279-C7F9-EC66-5FC7EAA4B266}" dt="2025-11-12T08:35:31.109" v="170"/>
          <ac:spMkLst>
            <pc:docMk/>
            <pc:sldMk cId="2340306337" sldId="394"/>
            <ac:spMk id="3" creationId="{F91FBF7E-29C9-1B05-1BD7-251B76D1A6E0}"/>
          </ac:spMkLst>
        </pc:spChg>
        <pc:graphicFrameChg chg="add">
          <ac:chgData name="Moutushi Tanha" userId="S::m.tanha@uwtsd.ac.uk::62f9b1f3-ddcf-45d7-a6a4-b667feecf47e" providerId="AD" clId="Web-{7317D9F2-E279-C7F9-EC66-5FC7EAA4B266}" dt="2025-11-12T08:35:31.109" v="170"/>
          <ac:graphicFrameMkLst>
            <pc:docMk/>
            <pc:sldMk cId="2340306337" sldId="394"/>
            <ac:graphicFrameMk id="5" creationId="{4E43F26B-2F4D-E488-1C70-5633EFC65F72}"/>
          </ac:graphicFrameMkLst>
        </pc:graphicFrameChg>
      </pc:sldChg>
      <pc:sldChg chg="addSp modSp new mod setBg">
        <pc:chgData name="Moutushi Tanha" userId="S::m.tanha@uwtsd.ac.uk::62f9b1f3-ddcf-45d7-a6a4-b667feecf47e" providerId="AD" clId="Web-{7317D9F2-E279-C7F9-EC66-5FC7EAA4B266}" dt="2025-11-12T08:36:44.568" v="178" actId="1076"/>
        <pc:sldMkLst>
          <pc:docMk/>
          <pc:sldMk cId="1578502962" sldId="395"/>
        </pc:sldMkLst>
        <pc:spChg chg="mod">
          <ac:chgData name="Moutushi Tanha" userId="S::m.tanha@uwtsd.ac.uk::62f9b1f3-ddcf-45d7-a6a4-b667feecf47e" providerId="AD" clId="Web-{7317D9F2-E279-C7F9-EC66-5FC7EAA4B266}" dt="2025-11-12T08:35:57.893" v="171"/>
          <ac:spMkLst>
            <pc:docMk/>
            <pc:sldMk cId="1578502962" sldId="395"/>
            <ac:spMk id="2" creationId="{3BA747E7-0454-96FD-5CA2-E5D6740C731B}"/>
          </ac:spMkLst>
        </pc:spChg>
        <pc:spChg chg="mod">
          <ac:chgData name="Moutushi Tanha" userId="S::m.tanha@uwtsd.ac.uk::62f9b1f3-ddcf-45d7-a6a4-b667feecf47e" providerId="AD" clId="Web-{7317D9F2-E279-C7F9-EC66-5FC7EAA4B266}" dt="2025-11-12T08:36:44.568" v="178" actId="1076"/>
          <ac:spMkLst>
            <pc:docMk/>
            <pc:sldMk cId="1578502962" sldId="395"/>
            <ac:spMk id="3" creationId="{100427B6-B486-BE73-BC75-3ED454D62AB9}"/>
          </ac:spMkLst>
        </pc:spChg>
        <pc:spChg chg="add">
          <ac:chgData name="Moutushi Tanha" userId="S::m.tanha@uwtsd.ac.uk::62f9b1f3-ddcf-45d7-a6a4-b667feecf47e" providerId="AD" clId="Web-{7317D9F2-E279-C7F9-EC66-5FC7EAA4B266}" dt="2025-11-12T08:35:57.893" v="171"/>
          <ac:spMkLst>
            <pc:docMk/>
            <pc:sldMk cId="1578502962" sldId="395"/>
            <ac:spMk id="9" creationId="{3ECBE1F1-D69B-4AFA-ABD5-8E41720EF6DE}"/>
          </ac:spMkLst>
        </pc:spChg>
        <pc:spChg chg="add">
          <ac:chgData name="Moutushi Tanha" userId="S::m.tanha@uwtsd.ac.uk::62f9b1f3-ddcf-45d7-a6a4-b667feecf47e" providerId="AD" clId="Web-{7317D9F2-E279-C7F9-EC66-5FC7EAA4B266}" dt="2025-11-12T08:35:57.893" v="171"/>
          <ac:spMkLst>
            <pc:docMk/>
            <pc:sldMk cId="1578502962" sldId="395"/>
            <ac:spMk id="11" creationId="{603A6265-E10C-4B85-9C20-E75FCAF9CC63}"/>
          </ac:spMkLst>
        </pc:spChg>
        <pc:picChg chg="add">
          <ac:chgData name="Moutushi Tanha" userId="S::m.tanha@uwtsd.ac.uk::62f9b1f3-ddcf-45d7-a6a4-b667feecf47e" providerId="AD" clId="Web-{7317D9F2-E279-C7F9-EC66-5FC7EAA4B266}" dt="2025-11-12T08:35:57.893" v="171"/>
          <ac:picMkLst>
            <pc:docMk/>
            <pc:sldMk cId="1578502962" sldId="395"/>
            <ac:picMk id="5" creationId="{F6F5739D-7BF3-2B9C-38C0-443005DE17EF}"/>
          </ac:picMkLst>
        </pc:picChg>
      </pc:sldChg>
      <pc:sldChg chg="addSp modSp new mod setBg">
        <pc:chgData name="Moutushi Tanha" userId="S::m.tanha@uwtsd.ac.uk::62f9b1f3-ddcf-45d7-a6a4-b667feecf47e" providerId="AD" clId="Web-{7317D9F2-E279-C7F9-EC66-5FC7EAA4B266}" dt="2025-11-12T08:50:06.700" v="196" actId="14100"/>
        <pc:sldMkLst>
          <pc:docMk/>
          <pc:sldMk cId="1302891760" sldId="396"/>
        </pc:sldMkLst>
        <pc:spChg chg="add">
          <ac:chgData name="Moutushi Tanha" userId="S::m.tanha@uwtsd.ac.uk::62f9b1f3-ddcf-45d7-a6a4-b667feecf47e" providerId="AD" clId="Web-{7317D9F2-E279-C7F9-EC66-5FC7EAA4B266}" dt="2025-11-12T08:45:01.697" v="181"/>
          <ac:spMkLst>
            <pc:docMk/>
            <pc:sldMk cId="1302891760" sldId="396"/>
            <ac:spMk id="7" creationId="{AB8C311F-7253-4AED-9701-7FC0708C41C7}"/>
          </ac:spMkLst>
        </pc:spChg>
        <pc:spChg chg="add">
          <ac:chgData name="Moutushi Tanha" userId="S::m.tanha@uwtsd.ac.uk::62f9b1f3-ddcf-45d7-a6a4-b667feecf47e" providerId="AD" clId="Web-{7317D9F2-E279-C7F9-EC66-5FC7EAA4B266}" dt="2025-11-12T08:45:01.697" v="181"/>
          <ac:spMkLst>
            <pc:docMk/>
            <pc:sldMk cId="1302891760" sldId="396"/>
            <ac:spMk id="9" creationId="{E2384209-CB15-4CDF-9D31-C44FD9A3F20D}"/>
          </ac:spMkLst>
        </pc:spChg>
        <pc:spChg chg="add">
          <ac:chgData name="Moutushi Tanha" userId="S::m.tanha@uwtsd.ac.uk::62f9b1f3-ddcf-45d7-a6a4-b667feecf47e" providerId="AD" clId="Web-{7317D9F2-E279-C7F9-EC66-5FC7EAA4B266}" dt="2025-11-12T08:45:01.697" v="181"/>
          <ac:spMkLst>
            <pc:docMk/>
            <pc:sldMk cId="1302891760" sldId="396"/>
            <ac:spMk id="11" creationId="{2633B3B5-CC90-43F0-8714-D31D1F3F0209}"/>
          </ac:spMkLst>
        </pc:spChg>
        <pc:spChg chg="add">
          <ac:chgData name="Moutushi Tanha" userId="S::m.tanha@uwtsd.ac.uk::62f9b1f3-ddcf-45d7-a6a4-b667feecf47e" providerId="AD" clId="Web-{7317D9F2-E279-C7F9-EC66-5FC7EAA4B266}" dt="2025-11-12T08:45:01.697" v="181"/>
          <ac:spMkLst>
            <pc:docMk/>
            <pc:sldMk cId="1302891760" sldId="396"/>
            <ac:spMk id="13" creationId="{A8D57A06-A426-446D-B02C-A2DC6B62E45E}"/>
          </ac:spMkLst>
        </pc:spChg>
        <pc:picChg chg="add mod">
          <ac:chgData name="Moutushi Tanha" userId="S::m.tanha@uwtsd.ac.uk::62f9b1f3-ddcf-45d7-a6a4-b667feecf47e" providerId="AD" clId="Web-{7317D9F2-E279-C7F9-EC66-5FC7EAA4B266}" dt="2025-11-12T08:50:06.700" v="196" actId="14100"/>
          <ac:picMkLst>
            <pc:docMk/>
            <pc:sldMk cId="1302891760" sldId="396"/>
            <ac:picMk id="2" creationId="{5E01543F-49F7-1A9A-F015-255D44587199}"/>
          </ac:picMkLst>
        </pc:picChg>
        <pc:picChg chg="add mod">
          <ac:chgData name="Moutushi Tanha" userId="S::m.tanha@uwtsd.ac.uk::62f9b1f3-ddcf-45d7-a6a4-b667feecf47e" providerId="AD" clId="Web-{7317D9F2-E279-C7F9-EC66-5FC7EAA4B266}" dt="2025-11-12T08:49:53.526" v="193" actId="1076"/>
          <ac:picMkLst>
            <pc:docMk/>
            <pc:sldMk cId="1302891760" sldId="396"/>
            <ac:picMk id="3" creationId="{BBBB33D2-AAEB-1AAE-C8EF-122C3BD4EC36}"/>
          </ac:picMkLst>
        </pc:picChg>
      </pc:sldChg>
      <pc:sldChg chg="addSp modSp new mod setBg">
        <pc:chgData name="Moutushi Tanha" userId="S::m.tanha@uwtsd.ac.uk::62f9b1f3-ddcf-45d7-a6a4-b667feecf47e" providerId="AD" clId="Web-{7317D9F2-E279-C7F9-EC66-5FC7EAA4B266}" dt="2025-11-12T08:50:25.108" v="201" actId="14100"/>
        <pc:sldMkLst>
          <pc:docMk/>
          <pc:sldMk cId="1808326408" sldId="397"/>
        </pc:sldMkLst>
        <pc:spChg chg="add">
          <ac:chgData name="Moutushi Tanha" userId="S::m.tanha@uwtsd.ac.uk::62f9b1f3-ddcf-45d7-a6a4-b667feecf47e" providerId="AD" clId="Web-{7317D9F2-E279-C7F9-EC66-5FC7EAA4B266}" dt="2025-11-12T08:49:23.038" v="187"/>
          <ac:spMkLst>
            <pc:docMk/>
            <pc:sldMk cId="1808326408" sldId="397"/>
            <ac:spMk id="7" creationId="{AB8C311F-7253-4AED-9701-7FC0708C41C7}"/>
          </ac:spMkLst>
        </pc:spChg>
        <pc:spChg chg="add">
          <ac:chgData name="Moutushi Tanha" userId="S::m.tanha@uwtsd.ac.uk::62f9b1f3-ddcf-45d7-a6a4-b667feecf47e" providerId="AD" clId="Web-{7317D9F2-E279-C7F9-EC66-5FC7EAA4B266}" dt="2025-11-12T08:49:23.038" v="187"/>
          <ac:spMkLst>
            <pc:docMk/>
            <pc:sldMk cId="1808326408" sldId="397"/>
            <ac:spMk id="9" creationId="{E2384209-CB15-4CDF-9D31-C44FD9A3F20D}"/>
          </ac:spMkLst>
        </pc:spChg>
        <pc:spChg chg="add">
          <ac:chgData name="Moutushi Tanha" userId="S::m.tanha@uwtsd.ac.uk::62f9b1f3-ddcf-45d7-a6a4-b667feecf47e" providerId="AD" clId="Web-{7317D9F2-E279-C7F9-EC66-5FC7EAA4B266}" dt="2025-11-12T08:49:23.038" v="187"/>
          <ac:spMkLst>
            <pc:docMk/>
            <pc:sldMk cId="1808326408" sldId="397"/>
            <ac:spMk id="11" creationId="{2633B3B5-CC90-43F0-8714-D31D1F3F0209}"/>
          </ac:spMkLst>
        </pc:spChg>
        <pc:spChg chg="add">
          <ac:chgData name="Moutushi Tanha" userId="S::m.tanha@uwtsd.ac.uk::62f9b1f3-ddcf-45d7-a6a4-b667feecf47e" providerId="AD" clId="Web-{7317D9F2-E279-C7F9-EC66-5FC7EAA4B266}" dt="2025-11-12T08:49:23.038" v="187"/>
          <ac:spMkLst>
            <pc:docMk/>
            <pc:sldMk cId="1808326408" sldId="397"/>
            <ac:spMk id="13" creationId="{A8D57A06-A426-446D-B02C-A2DC6B62E45E}"/>
          </ac:spMkLst>
        </pc:spChg>
        <pc:picChg chg="add mod">
          <ac:chgData name="Moutushi Tanha" userId="S::m.tanha@uwtsd.ac.uk::62f9b1f3-ddcf-45d7-a6a4-b667feecf47e" providerId="AD" clId="Web-{7317D9F2-E279-C7F9-EC66-5FC7EAA4B266}" dt="2025-11-12T08:50:25.108" v="201" actId="14100"/>
          <ac:picMkLst>
            <pc:docMk/>
            <pc:sldMk cId="1808326408" sldId="397"/>
            <ac:picMk id="2" creationId="{817B18D9-E99B-7ABB-F02E-B7651C78E1F8}"/>
          </ac:picMkLst>
        </pc:picChg>
      </pc:sldChg>
      <pc:sldChg chg="addSp modSp new mod setBg">
        <pc:chgData name="Moutushi Tanha" userId="S::m.tanha@uwtsd.ac.uk::62f9b1f3-ddcf-45d7-a6a4-b667feecf47e" providerId="AD" clId="Web-{7317D9F2-E279-C7F9-EC66-5FC7EAA4B266}" dt="2025-11-12T10:40:48.962" v="204"/>
        <pc:sldMkLst>
          <pc:docMk/>
          <pc:sldMk cId="2158833626" sldId="398"/>
        </pc:sldMkLst>
        <pc:spChg chg="add">
          <ac:chgData name="Moutushi Tanha" userId="S::m.tanha@uwtsd.ac.uk::62f9b1f3-ddcf-45d7-a6a4-b667feecf47e" providerId="AD" clId="Web-{7317D9F2-E279-C7F9-EC66-5FC7EAA4B266}" dt="2025-11-12T10:40:48.962" v="204"/>
          <ac:spMkLst>
            <pc:docMk/>
            <pc:sldMk cId="2158833626" sldId="398"/>
            <ac:spMk id="7" creationId="{AB8C311F-7253-4AED-9701-7FC0708C41C7}"/>
          </ac:spMkLst>
        </pc:spChg>
        <pc:spChg chg="add">
          <ac:chgData name="Moutushi Tanha" userId="S::m.tanha@uwtsd.ac.uk::62f9b1f3-ddcf-45d7-a6a4-b667feecf47e" providerId="AD" clId="Web-{7317D9F2-E279-C7F9-EC66-5FC7EAA4B266}" dt="2025-11-12T10:40:48.962" v="204"/>
          <ac:spMkLst>
            <pc:docMk/>
            <pc:sldMk cId="2158833626" sldId="398"/>
            <ac:spMk id="9" creationId="{E2384209-CB15-4CDF-9D31-C44FD9A3F20D}"/>
          </ac:spMkLst>
        </pc:spChg>
        <pc:spChg chg="add">
          <ac:chgData name="Moutushi Tanha" userId="S::m.tanha@uwtsd.ac.uk::62f9b1f3-ddcf-45d7-a6a4-b667feecf47e" providerId="AD" clId="Web-{7317D9F2-E279-C7F9-EC66-5FC7EAA4B266}" dt="2025-11-12T10:40:48.962" v="204"/>
          <ac:spMkLst>
            <pc:docMk/>
            <pc:sldMk cId="2158833626" sldId="398"/>
            <ac:spMk id="11" creationId="{2633B3B5-CC90-43F0-8714-D31D1F3F0209}"/>
          </ac:spMkLst>
        </pc:spChg>
        <pc:spChg chg="add">
          <ac:chgData name="Moutushi Tanha" userId="S::m.tanha@uwtsd.ac.uk::62f9b1f3-ddcf-45d7-a6a4-b667feecf47e" providerId="AD" clId="Web-{7317D9F2-E279-C7F9-EC66-5FC7EAA4B266}" dt="2025-11-12T10:40:48.962" v="204"/>
          <ac:spMkLst>
            <pc:docMk/>
            <pc:sldMk cId="2158833626" sldId="398"/>
            <ac:spMk id="13" creationId="{A8D57A06-A426-446D-B02C-A2DC6B62E45E}"/>
          </ac:spMkLst>
        </pc:spChg>
        <pc:picChg chg="add mod">
          <ac:chgData name="Moutushi Tanha" userId="S::m.tanha@uwtsd.ac.uk::62f9b1f3-ddcf-45d7-a6a4-b667feecf47e" providerId="AD" clId="Web-{7317D9F2-E279-C7F9-EC66-5FC7EAA4B266}" dt="2025-11-12T10:40:48.962" v="204"/>
          <ac:picMkLst>
            <pc:docMk/>
            <pc:sldMk cId="2158833626" sldId="398"/>
            <ac:picMk id="2" creationId="{E250D9C7-A559-FFAC-79B2-5E9BA7C7E03D}"/>
          </ac:picMkLst>
        </pc:picChg>
      </pc:sldChg>
    </pc:docChg>
  </pc:docChgLst>
  <pc:docChgLst>
    <pc:chgData name="Moutushi Tanha" userId="62f9b1f3-ddcf-45d7-a6a4-b667feecf47e" providerId="ADAL" clId="{623EE59B-6070-4BD9-808C-B98D8C533174}"/>
    <pc:docChg chg="undo custSel addSld delSld modSld sldOrd">
      <pc:chgData name="Moutushi Tanha" userId="62f9b1f3-ddcf-45d7-a6a4-b667feecf47e" providerId="ADAL" clId="{623EE59B-6070-4BD9-808C-B98D8C533174}" dt="2025-11-09T21:44:15.193" v="221" actId="2696"/>
      <pc:docMkLst>
        <pc:docMk/>
      </pc:docMkLst>
      <pc:sldChg chg="modSp new mod">
        <pc:chgData name="Moutushi Tanha" userId="62f9b1f3-ddcf-45d7-a6a4-b667feecf47e" providerId="ADAL" clId="{623EE59B-6070-4BD9-808C-B98D8C533174}" dt="2025-11-09T20:46:24.587" v="7" actId="20577"/>
        <pc:sldMkLst>
          <pc:docMk/>
          <pc:sldMk cId="370087118" sldId="258"/>
        </pc:sldMkLst>
        <pc:spChg chg="mod">
          <ac:chgData name="Moutushi Tanha" userId="62f9b1f3-ddcf-45d7-a6a4-b667feecf47e" providerId="ADAL" clId="{623EE59B-6070-4BD9-808C-B98D8C533174}" dt="2025-11-09T20:46:24.587" v="7" actId="20577"/>
          <ac:spMkLst>
            <pc:docMk/>
            <pc:sldMk cId="370087118" sldId="258"/>
            <ac:spMk id="3" creationId="{90C790DA-841A-D454-00CC-5840778F8AB1}"/>
          </ac:spMkLst>
        </pc:spChg>
      </pc:sldChg>
      <pc:sldChg chg="modSp new mod">
        <pc:chgData name="Moutushi Tanha" userId="62f9b1f3-ddcf-45d7-a6a4-b667feecf47e" providerId="ADAL" clId="{623EE59B-6070-4BD9-808C-B98D8C533174}" dt="2025-11-09T20:50:05.316" v="28" actId="27636"/>
        <pc:sldMkLst>
          <pc:docMk/>
          <pc:sldMk cId="555529163" sldId="260"/>
        </pc:sldMkLst>
        <pc:spChg chg="mod">
          <ac:chgData name="Moutushi Tanha" userId="62f9b1f3-ddcf-45d7-a6a4-b667feecf47e" providerId="ADAL" clId="{623EE59B-6070-4BD9-808C-B98D8C533174}" dt="2025-11-09T20:50:05.316" v="28" actId="27636"/>
          <ac:spMkLst>
            <pc:docMk/>
            <pc:sldMk cId="555529163" sldId="260"/>
            <ac:spMk id="3" creationId="{C198E845-2C4F-30C5-906A-13817D0C6C25}"/>
          </ac:spMkLst>
        </pc:spChg>
      </pc:sldChg>
      <pc:sldChg chg="modSp new mod">
        <pc:chgData name="Moutushi Tanha" userId="62f9b1f3-ddcf-45d7-a6a4-b667feecf47e" providerId="ADAL" clId="{623EE59B-6070-4BD9-808C-B98D8C533174}" dt="2025-11-09T20:50:33.559" v="29"/>
        <pc:sldMkLst>
          <pc:docMk/>
          <pc:sldMk cId="828314060" sldId="261"/>
        </pc:sldMkLst>
        <pc:spChg chg="mod">
          <ac:chgData name="Moutushi Tanha" userId="62f9b1f3-ddcf-45d7-a6a4-b667feecf47e" providerId="ADAL" clId="{623EE59B-6070-4BD9-808C-B98D8C533174}" dt="2025-11-09T20:50:33.559" v="29"/>
          <ac:spMkLst>
            <pc:docMk/>
            <pc:sldMk cId="828314060" sldId="261"/>
            <ac:spMk id="3" creationId="{6120E3D4-5908-62D6-5C8F-653E98F53F1F}"/>
          </ac:spMkLst>
        </pc:spChg>
      </pc:sldChg>
      <pc:sldChg chg="add">
        <pc:chgData name="Moutushi Tanha" userId="62f9b1f3-ddcf-45d7-a6a4-b667feecf47e" providerId="ADAL" clId="{623EE59B-6070-4BD9-808C-B98D8C533174}" dt="2025-11-09T21:27:33.713" v="212"/>
        <pc:sldMkLst>
          <pc:docMk/>
          <pc:sldMk cId="3970993460" sldId="262"/>
        </pc:sldMkLst>
      </pc:sldChg>
      <pc:sldChg chg="add">
        <pc:chgData name="Moutushi Tanha" userId="62f9b1f3-ddcf-45d7-a6a4-b667feecf47e" providerId="ADAL" clId="{623EE59B-6070-4BD9-808C-B98D8C533174}" dt="2025-11-09T20:47:49.558" v="9"/>
        <pc:sldMkLst>
          <pc:docMk/>
          <pc:sldMk cId="3966237932" sldId="277"/>
        </pc:sldMkLst>
      </pc:sldChg>
      <pc:sldChg chg="modSp new mod">
        <pc:chgData name="Moutushi Tanha" userId="62f9b1f3-ddcf-45d7-a6a4-b667feecf47e" providerId="ADAL" clId="{623EE59B-6070-4BD9-808C-B98D8C533174}" dt="2025-11-09T21:03:01.132" v="120"/>
        <pc:sldMkLst>
          <pc:docMk/>
          <pc:sldMk cId="1002897063" sldId="279"/>
        </pc:sldMkLst>
        <pc:spChg chg="mod">
          <ac:chgData name="Moutushi Tanha" userId="62f9b1f3-ddcf-45d7-a6a4-b667feecf47e" providerId="ADAL" clId="{623EE59B-6070-4BD9-808C-B98D8C533174}" dt="2025-11-09T21:03:01.132" v="120"/>
          <ac:spMkLst>
            <pc:docMk/>
            <pc:sldMk cId="1002897063" sldId="279"/>
            <ac:spMk id="2" creationId="{9DDC6529-E5FF-144D-F807-E2558AD3A097}"/>
          </ac:spMkLst>
        </pc:spChg>
        <pc:spChg chg="mod">
          <ac:chgData name="Moutushi Tanha" userId="62f9b1f3-ddcf-45d7-a6a4-b667feecf47e" providerId="ADAL" clId="{623EE59B-6070-4BD9-808C-B98D8C533174}" dt="2025-11-09T21:02:46.466" v="119" actId="27636"/>
          <ac:spMkLst>
            <pc:docMk/>
            <pc:sldMk cId="1002897063" sldId="279"/>
            <ac:spMk id="3" creationId="{C009644A-E5D7-39B7-BFF0-A0530DD24975}"/>
          </ac:spMkLst>
        </pc:spChg>
      </pc:sldChg>
      <pc:sldChg chg="modSp new mod">
        <pc:chgData name="Moutushi Tanha" userId="62f9b1f3-ddcf-45d7-a6a4-b667feecf47e" providerId="ADAL" clId="{623EE59B-6070-4BD9-808C-B98D8C533174}" dt="2025-11-09T21:04:18.468" v="121"/>
        <pc:sldMkLst>
          <pc:docMk/>
          <pc:sldMk cId="988011825" sldId="280"/>
        </pc:sldMkLst>
        <pc:spChg chg="mod">
          <ac:chgData name="Moutushi Tanha" userId="62f9b1f3-ddcf-45d7-a6a4-b667feecf47e" providerId="ADAL" clId="{623EE59B-6070-4BD9-808C-B98D8C533174}" dt="2025-11-09T21:04:18.468" v="121"/>
          <ac:spMkLst>
            <pc:docMk/>
            <pc:sldMk cId="988011825" sldId="280"/>
            <ac:spMk id="3" creationId="{258D744E-79F6-EDE8-D11E-3DA369614517}"/>
          </ac:spMkLst>
        </pc:spChg>
      </pc:sldChg>
      <pc:sldChg chg="modSp new mod">
        <pc:chgData name="Moutushi Tanha" userId="62f9b1f3-ddcf-45d7-a6a4-b667feecf47e" providerId="ADAL" clId="{623EE59B-6070-4BD9-808C-B98D8C533174}" dt="2025-11-09T21:04:38.317" v="123" actId="27636"/>
        <pc:sldMkLst>
          <pc:docMk/>
          <pc:sldMk cId="1430804184" sldId="281"/>
        </pc:sldMkLst>
        <pc:spChg chg="mod">
          <ac:chgData name="Moutushi Tanha" userId="62f9b1f3-ddcf-45d7-a6a4-b667feecf47e" providerId="ADAL" clId="{623EE59B-6070-4BD9-808C-B98D8C533174}" dt="2025-11-09T21:04:38.317" v="123" actId="27636"/>
          <ac:spMkLst>
            <pc:docMk/>
            <pc:sldMk cId="1430804184" sldId="281"/>
            <ac:spMk id="3" creationId="{9F894EA3-73E6-DD5A-2958-FE483E996A67}"/>
          </ac:spMkLst>
        </pc:spChg>
      </pc:sldChg>
      <pc:sldChg chg="modSp new mod">
        <pc:chgData name="Moutushi Tanha" userId="62f9b1f3-ddcf-45d7-a6a4-b667feecf47e" providerId="ADAL" clId="{623EE59B-6070-4BD9-808C-B98D8C533174}" dt="2025-11-09T21:09:58.474" v="137"/>
        <pc:sldMkLst>
          <pc:docMk/>
          <pc:sldMk cId="3620001360" sldId="283"/>
        </pc:sldMkLst>
        <pc:spChg chg="mod">
          <ac:chgData name="Moutushi Tanha" userId="62f9b1f3-ddcf-45d7-a6a4-b667feecf47e" providerId="ADAL" clId="{623EE59B-6070-4BD9-808C-B98D8C533174}" dt="2025-11-09T21:09:58.474" v="137"/>
          <ac:spMkLst>
            <pc:docMk/>
            <pc:sldMk cId="3620001360" sldId="283"/>
            <ac:spMk id="3" creationId="{C9F9877C-5DBF-C827-1690-6F83CF60EDE8}"/>
          </ac:spMkLst>
        </pc:spChg>
      </pc:sldChg>
      <pc:sldChg chg="modSp new mod">
        <pc:chgData name="Moutushi Tanha" userId="62f9b1f3-ddcf-45d7-a6a4-b667feecf47e" providerId="ADAL" clId="{623EE59B-6070-4BD9-808C-B98D8C533174}" dt="2025-11-09T21:14:59.949" v="148" actId="27636"/>
        <pc:sldMkLst>
          <pc:docMk/>
          <pc:sldMk cId="3579352045" sldId="284"/>
        </pc:sldMkLst>
        <pc:spChg chg="mod">
          <ac:chgData name="Moutushi Tanha" userId="62f9b1f3-ddcf-45d7-a6a4-b667feecf47e" providerId="ADAL" clId="{623EE59B-6070-4BD9-808C-B98D8C533174}" dt="2025-11-09T21:11:09.205" v="139"/>
          <ac:spMkLst>
            <pc:docMk/>
            <pc:sldMk cId="3579352045" sldId="284"/>
            <ac:spMk id="2" creationId="{D92231B8-16EE-56A9-1DB7-C39F3849C772}"/>
          </ac:spMkLst>
        </pc:spChg>
        <pc:spChg chg="mod">
          <ac:chgData name="Moutushi Tanha" userId="62f9b1f3-ddcf-45d7-a6a4-b667feecf47e" providerId="ADAL" clId="{623EE59B-6070-4BD9-808C-B98D8C533174}" dt="2025-11-09T21:14:59.949" v="148" actId="27636"/>
          <ac:spMkLst>
            <pc:docMk/>
            <pc:sldMk cId="3579352045" sldId="284"/>
            <ac:spMk id="3" creationId="{F16FFBCA-8BA7-A77A-163E-7884E29638A8}"/>
          </ac:spMkLst>
        </pc:spChg>
      </pc:sldChg>
      <pc:sldChg chg="modSp new mod">
        <pc:chgData name="Moutushi Tanha" userId="62f9b1f3-ddcf-45d7-a6a4-b667feecf47e" providerId="ADAL" clId="{623EE59B-6070-4BD9-808C-B98D8C533174}" dt="2025-11-09T21:17:04.056" v="157" actId="6549"/>
        <pc:sldMkLst>
          <pc:docMk/>
          <pc:sldMk cId="1935101363" sldId="285"/>
        </pc:sldMkLst>
        <pc:spChg chg="mod">
          <ac:chgData name="Moutushi Tanha" userId="62f9b1f3-ddcf-45d7-a6a4-b667feecf47e" providerId="ADAL" clId="{623EE59B-6070-4BD9-808C-B98D8C533174}" dt="2025-11-09T21:16:58.447" v="156"/>
          <ac:spMkLst>
            <pc:docMk/>
            <pc:sldMk cId="1935101363" sldId="285"/>
            <ac:spMk id="2" creationId="{CCEA1E14-B1DF-B64C-1EDC-DAB1B827CD43}"/>
          </ac:spMkLst>
        </pc:spChg>
        <pc:spChg chg="mod">
          <ac:chgData name="Moutushi Tanha" userId="62f9b1f3-ddcf-45d7-a6a4-b667feecf47e" providerId="ADAL" clId="{623EE59B-6070-4BD9-808C-B98D8C533174}" dt="2025-11-09T21:17:04.056" v="157" actId="6549"/>
          <ac:spMkLst>
            <pc:docMk/>
            <pc:sldMk cId="1935101363" sldId="285"/>
            <ac:spMk id="3" creationId="{6713CA86-C6FD-C883-8207-A1F5E0BE5820}"/>
          </ac:spMkLst>
        </pc:spChg>
      </pc:sldChg>
      <pc:sldChg chg="modSp new mod">
        <pc:chgData name="Moutushi Tanha" userId="62f9b1f3-ddcf-45d7-a6a4-b667feecf47e" providerId="ADAL" clId="{623EE59B-6070-4BD9-808C-B98D8C533174}" dt="2025-11-09T21:16:49.514" v="155" actId="27636"/>
        <pc:sldMkLst>
          <pc:docMk/>
          <pc:sldMk cId="1912262677" sldId="286"/>
        </pc:sldMkLst>
        <pc:spChg chg="mod">
          <ac:chgData name="Moutushi Tanha" userId="62f9b1f3-ddcf-45d7-a6a4-b667feecf47e" providerId="ADAL" clId="{623EE59B-6070-4BD9-808C-B98D8C533174}" dt="2025-11-09T21:16:49.514" v="155" actId="27636"/>
          <ac:spMkLst>
            <pc:docMk/>
            <pc:sldMk cId="1912262677" sldId="286"/>
            <ac:spMk id="3" creationId="{06FA6136-DDAE-A77E-31A9-A8A391B0C96A}"/>
          </ac:spMkLst>
        </pc:spChg>
      </pc:sldChg>
      <pc:sldChg chg="modSp new mod">
        <pc:chgData name="Moutushi Tanha" userId="62f9b1f3-ddcf-45d7-a6a4-b667feecf47e" providerId="ADAL" clId="{623EE59B-6070-4BD9-808C-B98D8C533174}" dt="2025-11-09T21:17:32.785" v="159" actId="27636"/>
        <pc:sldMkLst>
          <pc:docMk/>
          <pc:sldMk cId="3645972263" sldId="287"/>
        </pc:sldMkLst>
        <pc:spChg chg="mod">
          <ac:chgData name="Moutushi Tanha" userId="62f9b1f3-ddcf-45d7-a6a4-b667feecf47e" providerId="ADAL" clId="{623EE59B-6070-4BD9-808C-B98D8C533174}" dt="2025-11-09T21:17:32.785" v="159" actId="27636"/>
          <ac:spMkLst>
            <pc:docMk/>
            <pc:sldMk cId="3645972263" sldId="287"/>
            <ac:spMk id="3" creationId="{EB723C01-101F-F71F-F75D-5E30FB279BC9}"/>
          </ac:spMkLst>
        </pc:spChg>
      </pc:sldChg>
      <pc:sldChg chg="modSp new mod">
        <pc:chgData name="Moutushi Tanha" userId="62f9b1f3-ddcf-45d7-a6a4-b667feecf47e" providerId="ADAL" clId="{623EE59B-6070-4BD9-808C-B98D8C533174}" dt="2025-11-09T21:18:02.892" v="161" actId="27636"/>
        <pc:sldMkLst>
          <pc:docMk/>
          <pc:sldMk cId="600447049" sldId="288"/>
        </pc:sldMkLst>
        <pc:spChg chg="mod">
          <ac:chgData name="Moutushi Tanha" userId="62f9b1f3-ddcf-45d7-a6a4-b667feecf47e" providerId="ADAL" clId="{623EE59B-6070-4BD9-808C-B98D8C533174}" dt="2025-11-09T21:18:02.892" v="161" actId="27636"/>
          <ac:spMkLst>
            <pc:docMk/>
            <pc:sldMk cId="600447049" sldId="288"/>
            <ac:spMk id="3" creationId="{6F5C0FFB-7F98-D115-0B00-61F4DD665E06}"/>
          </ac:spMkLst>
        </pc:spChg>
      </pc:sldChg>
      <pc:sldChg chg="modSp new mod">
        <pc:chgData name="Moutushi Tanha" userId="62f9b1f3-ddcf-45d7-a6a4-b667feecf47e" providerId="ADAL" clId="{623EE59B-6070-4BD9-808C-B98D8C533174}" dt="2025-11-09T21:18:21.817" v="163" actId="27636"/>
        <pc:sldMkLst>
          <pc:docMk/>
          <pc:sldMk cId="3984194473" sldId="289"/>
        </pc:sldMkLst>
        <pc:spChg chg="mod">
          <ac:chgData name="Moutushi Tanha" userId="62f9b1f3-ddcf-45d7-a6a4-b667feecf47e" providerId="ADAL" clId="{623EE59B-6070-4BD9-808C-B98D8C533174}" dt="2025-11-09T21:18:21.817" v="163" actId="27636"/>
          <ac:spMkLst>
            <pc:docMk/>
            <pc:sldMk cId="3984194473" sldId="289"/>
            <ac:spMk id="3" creationId="{C9C56C29-7BDD-0DD4-52BA-84603A3669AD}"/>
          </ac:spMkLst>
        </pc:spChg>
      </pc:sldChg>
      <pc:sldChg chg="modSp new mod">
        <pc:chgData name="Moutushi Tanha" userId="62f9b1f3-ddcf-45d7-a6a4-b667feecf47e" providerId="ADAL" clId="{623EE59B-6070-4BD9-808C-B98D8C533174}" dt="2025-11-09T21:19:16.702" v="177" actId="20577"/>
        <pc:sldMkLst>
          <pc:docMk/>
          <pc:sldMk cId="115097082" sldId="290"/>
        </pc:sldMkLst>
        <pc:spChg chg="mod">
          <ac:chgData name="Moutushi Tanha" userId="62f9b1f3-ddcf-45d7-a6a4-b667feecf47e" providerId="ADAL" clId="{623EE59B-6070-4BD9-808C-B98D8C533174}" dt="2025-11-09T21:19:03.566" v="168"/>
          <ac:spMkLst>
            <pc:docMk/>
            <pc:sldMk cId="115097082" sldId="290"/>
            <ac:spMk id="2" creationId="{C3C669B6-1135-023B-E3EC-067C4FC40C33}"/>
          </ac:spMkLst>
        </pc:spChg>
        <pc:spChg chg="mod">
          <ac:chgData name="Moutushi Tanha" userId="62f9b1f3-ddcf-45d7-a6a4-b667feecf47e" providerId="ADAL" clId="{623EE59B-6070-4BD9-808C-B98D8C533174}" dt="2025-11-09T21:19:16.702" v="177" actId="20577"/>
          <ac:spMkLst>
            <pc:docMk/>
            <pc:sldMk cId="115097082" sldId="290"/>
            <ac:spMk id="3" creationId="{50DFBA06-2BC7-B13C-4A0A-414944808209}"/>
          </ac:spMkLst>
        </pc:spChg>
      </pc:sldChg>
      <pc:sldChg chg="modSp new mod ord">
        <pc:chgData name="Moutushi Tanha" userId="62f9b1f3-ddcf-45d7-a6a4-b667feecf47e" providerId="ADAL" clId="{623EE59B-6070-4BD9-808C-B98D8C533174}" dt="2025-11-09T21:21:48.636" v="194"/>
        <pc:sldMkLst>
          <pc:docMk/>
          <pc:sldMk cId="1525198780" sldId="291"/>
        </pc:sldMkLst>
        <pc:spChg chg="mod">
          <ac:chgData name="Moutushi Tanha" userId="62f9b1f3-ddcf-45d7-a6a4-b667feecf47e" providerId="ADAL" clId="{623EE59B-6070-4BD9-808C-B98D8C533174}" dt="2025-11-09T21:20:13.506" v="186" actId="20577"/>
          <ac:spMkLst>
            <pc:docMk/>
            <pc:sldMk cId="1525198780" sldId="291"/>
            <ac:spMk id="3" creationId="{8758534E-E0C2-DB42-DA51-5CA61A808ADC}"/>
          </ac:spMkLst>
        </pc:spChg>
      </pc:sldChg>
      <pc:sldChg chg="modSp new mod">
        <pc:chgData name="Moutushi Tanha" userId="62f9b1f3-ddcf-45d7-a6a4-b667feecf47e" providerId="ADAL" clId="{623EE59B-6070-4BD9-808C-B98D8C533174}" dt="2025-11-09T21:21:52.306" v="196" actId="27636"/>
        <pc:sldMkLst>
          <pc:docMk/>
          <pc:sldMk cId="316544558" sldId="292"/>
        </pc:sldMkLst>
        <pc:spChg chg="mod">
          <ac:chgData name="Moutushi Tanha" userId="62f9b1f3-ddcf-45d7-a6a4-b667feecf47e" providerId="ADAL" clId="{623EE59B-6070-4BD9-808C-B98D8C533174}" dt="2025-11-09T21:21:52.306" v="196" actId="27636"/>
          <ac:spMkLst>
            <pc:docMk/>
            <pc:sldMk cId="316544558" sldId="292"/>
            <ac:spMk id="3" creationId="{7941A164-BEC2-8CB7-D502-7396B31112C6}"/>
          </ac:spMkLst>
        </pc:spChg>
      </pc:sldChg>
      <pc:sldChg chg="modSp new mod">
        <pc:chgData name="Moutushi Tanha" userId="62f9b1f3-ddcf-45d7-a6a4-b667feecf47e" providerId="ADAL" clId="{623EE59B-6070-4BD9-808C-B98D8C533174}" dt="2025-11-09T21:44:07.058" v="219" actId="27636"/>
        <pc:sldMkLst>
          <pc:docMk/>
          <pc:sldMk cId="2378785839" sldId="294"/>
        </pc:sldMkLst>
        <pc:spChg chg="mod">
          <ac:chgData name="Moutushi Tanha" userId="62f9b1f3-ddcf-45d7-a6a4-b667feecf47e" providerId="ADAL" clId="{623EE59B-6070-4BD9-808C-B98D8C533174}" dt="2025-11-09T21:44:07.058" v="219" actId="27636"/>
          <ac:spMkLst>
            <pc:docMk/>
            <pc:sldMk cId="2378785839" sldId="294"/>
            <ac:spMk id="3" creationId="{DA6FE094-4CF4-8D10-8071-67AE8EFF9F59}"/>
          </ac:spMkLst>
        </pc:spChg>
      </pc:sldChg>
      <pc:sldChg chg="modSp new mod">
        <pc:chgData name="Moutushi Tanha" userId="62f9b1f3-ddcf-45d7-a6a4-b667feecf47e" providerId="ADAL" clId="{623EE59B-6070-4BD9-808C-B98D8C533174}" dt="2025-11-09T20:51:38.243" v="57"/>
        <pc:sldMkLst>
          <pc:docMk/>
          <pc:sldMk cId="2865266312" sldId="304"/>
        </pc:sldMkLst>
        <pc:spChg chg="mod">
          <ac:chgData name="Moutushi Tanha" userId="62f9b1f3-ddcf-45d7-a6a4-b667feecf47e" providerId="ADAL" clId="{623EE59B-6070-4BD9-808C-B98D8C533174}" dt="2025-11-09T20:51:38.243" v="57"/>
          <ac:spMkLst>
            <pc:docMk/>
            <pc:sldMk cId="2865266312" sldId="304"/>
            <ac:spMk id="3" creationId="{C1C17247-7191-2A22-B80E-CDD4D9B980D3}"/>
          </ac:spMkLst>
        </pc:spChg>
      </pc:sldChg>
      <pc:sldChg chg="addSp modSp new mod setBg">
        <pc:chgData name="Moutushi Tanha" userId="62f9b1f3-ddcf-45d7-a6a4-b667feecf47e" providerId="ADAL" clId="{623EE59B-6070-4BD9-808C-B98D8C533174}" dt="2025-11-09T21:07:53.618" v="131" actId="26606"/>
        <pc:sldMkLst>
          <pc:docMk/>
          <pc:sldMk cId="2414125095" sldId="306"/>
        </pc:sldMkLst>
        <pc:spChg chg="add">
          <ac:chgData name="Moutushi Tanha" userId="62f9b1f3-ddcf-45d7-a6a4-b667feecf47e" providerId="ADAL" clId="{623EE59B-6070-4BD9-808C-B98D8C533174}" dt="2025-11-09T21:07:53.618" v="131" actId="26606"/>
          <ac:spMkLst>
            <pc:docMk/>
            <pc:sldMk cId="2414125095" sldId="306"/>
            <ac:spMk id="7" creationId="{42A4FC2C-047E-45A5-965D-8E1E3BF09BC6}"/>
          </ac:spMkLst>
        </pc:spChg>
        <pc:picChg chg="add mod">
          <ac:chgData name="Moutushi Tanha" userId="62f9b1f3-ddcf-45d7-a6a4-b667feecf47e" providerId="ADAL" clId="{623EE59B-6070-4BD9-808C-B98D8C533174}" dt="2025-11-09T21:07:53.618" v="131" actId="26606"/>
          <ac:picMkLst>
            <pc:docMk/>
            <pc:sldMk cId="2414125095" sldId="306"/>
            <ac:picMk id="2" creationId="{2E9D72F5-B221-54EE-6F5C-653F607F8BA1}"/>
          </ac:picMkLst>
        </pc:picChg>
      </pc:sldChg>
      <pc:sldChg chg="addSp modSp new mod setBg">
        <pc:chgData name="Moutushi Tanha" userId="62f9b1f3-ddcf-45d7-a6a4-b667feecf47e" providerId="ADAL" clId="{623EE59B-6070-4BD9-808C-B98D8C533174}" dt="2025-11-09T21:08:15.643" v="133" actId="26606"/>
        <pc:sldMkLst>
          <pc:docMk/>
          <pc:sldMk cId="303416537" sldId="307"/>
        </pc:sldMkLst>
        <pc:spChg chg="add">
          <ac:chgData name="Moutushi Tanha" userId="62f9b1f3-ddcf-45d7-a6a4-b667feecf47e" providerId="ADAL" clId="{623EE59B-6070-4BD9-808C-B98D8C533174}" dt="2025-11-09T21:08:15.643" v="133" actId="26606"/>
          <ac:spMkLst>
            <pc:docMk/>
            <pc:sldMk cId="303416537" sldId="307"/>
            <ac:spMk id="7" creationId="{42A4FC2C-047E-45A5-965D-8E1E3BF09BC6}"/>
          </ac:spMkLst>
        </pc:spChg>
        <pc:picChg chg="add mod">
          <ac:chgData name="Moutushi Tanha" userId="62f9b1f3-ddcf-45d7-a6a4-b667feecf47e" providerId="ADAL" clId="{623EE59B-6070-4BD9-808C-B98D8C533174}" dt="2025-11-09T21:08:15.643" v="133" actId="26606"/>
          <ac:picMkLst>
            <pc:docMk/>
            <pc:sldMk cId="303416537" sldId="307"/>
            <ac:picMk id="2" creationId="{2BCCF4F2-007F-6414-CDDC-C59FABDE5A97}"/>
          </ac:picMkLst>
        </pc:picChg>
      </pc:sldChg>
      <pc:sldChg chg="addSp modSp new mod setBg">
        <pc:chgData name="Moutushi Tanha" userId="62f9b1f3-ddcf-45d7-a6a4-b667feecf47e" providerId="ADAL" clId="{623EE59B-6070-4BD9-808C-B98D8C533174}" dt="2025-11-09T21:09:12.174" v="136" actId="26606"/>
        <pc:sldMkLst>
          <pc:docMk/>
          <pc:sldMk cId="641189496" sldId="308"/>
        </pc:sldMkLst>
        <pc:spChg chg="add">
          <ac:chgData name="Moutushi Tanha" userId="62f9b1f3-ddcf-45d7-a6a4-b667feecf47e" providerId="ADAL" clId="{623EE59B-6070-4BD9-808C-B98D8C533174}" dt="2025-11-09T21:09:12.174" v="136" actId="26606"/>
          <ac:spMkLst>
            <pc:docMk/>
            <pc:sldMk cId="641189496" sldId="308"/>
            <ac:spMk id="7" creationId="{42A4FC2C-047E-45A5-965D-8E1E3BF09BC6}"/>
          </ac:spMkLst>
        </pc:spChg>
        <pc:picChg chg="add mod">
          <ac:chgData name="Moutushi Tanha" userId="62f9b1f3-ddcf-45d7-a6a4-b667feecf47e" providerId="ADAL" clId="{623EE59B-6070-4BD9-808C-B98D8C533174}" dt="2025-11-09T21:09:12.174" v="136" actId="26606"/>
          <ac:picMkLst>
            <pc:docMk/>
            <pc:sldMk cId="641189496" sldId="308"/>
            <ac:picMk id="2" creationId="{DB977727-7C0C-DC1A-CE20-BF7A8EEC5685}"/>
          </ac:picMkLst>
        </pc:picChg>
      </pc:sldChg>
      <pc:sldChg chg="addSp modSp new mod setBg">
        <pc:chgData name="Moutushi Tanha" userId="62f9b1f3-ddcf-45d7-a6a4-b667feecf47e" providerId="ADAL" clId="{623EE59B-6070-4BD9-808C-B98D8C533174}" dt="2025-11-09T21:15:27.496" v="151" actId="14100"/>
        <pc:sldMkLst>
          <pc:docMk/>
          <pc:sldMk cId="3066372314" sldId="309"/>
        </pc:sldMkLst>
        <pc:spChg chg="add">
          <ac:chgData name="Moutushi Tanha" userId="62f9b1f3-ddcf-45d7-a6a4-b667feecf47e" providerId="ADAL" clId="{623EE59B-6070-4BD9-808C-B98D8C533174}" dt="2025-11-09T21:13:36.310" v="144" actId="26606"/>
          <ac:spMkLst>
            <pc:docMk/>
            <pc:sldMk cId="3066372314" sldId="309"/>
            <ac:spMk id="7" creationId="{42A4FC2C-047E-45A5-965D-8E1E3BF09BC6}"/>
          </ac:spMkLst>
        </pc:spChg>
        <pc:picChg chg="add mod">
          <ac:chgData name="Moutushi Tanha" userId="62f9b1f3-ddcf-45d7-a6a4-b667feecf47e" providerId="ADAL" clId="{623EE59B-6070-4BD9-808C-B98D8C533174}" dt="2025-11-09T21:15:27.496" v="151" actId="14100"/>
          <ac:picMkLst>
            <pc:docMk/>
            <pc:sldMk cId="3066372314" sldId="309"/>
            <ac:picMk id="2" creationId="{3D45DE0F-1B7E-A141-01D1-4B93690F6982}"/>
          </ac:picMkLst>
        </pc:picChg>
      </pc:sldChg>
      <pc:sldChg chg="modSp new mod">
        <pc:chgData name="Moutushi Tanha" userId="62f9b1f3-ddcf-45d7-a6a4-b667feecf47e" providerId="ADAL" clId="{623EE59B-6070-4BD9-808C-B98D8C533174}" dt="2025-11-09T21:21:09.240" v="189" actId="27636"/>
        <pc:sldMkLst>
          <pc:docMk/>
          <pc:sldMk cId="310093127" sldId="310"/>
        </pc:sldMkLst>
        <pc:spChg chg="mod">
          <ac:chgData name="Moutushi Tanha" userId="62f9b1f3-ddcf-45d7-a6a4-b667feecf47e" providerId="ADAL" clId="{623EE59B-6070-4BD9-808C-B98D8C533174}" dt="2025-11-09T21:21:09.240" v="189" actId="27636"/>
          <ac:spMkLst>
            <pc:docMk/>
            <pc:sldMk cId="310093127" sldId="310"/>
            <ac:spMk id="3" creationId="{B8E55EA3-D0A0-0F64-81E0-7B5F06F7C019}"/>
          </ac:spMkLst>
        </pc:spChg>
      </pc:sldChg>
      <pc:sldChg chg="add">
        <pc:chgData name="Moutushi Tanha" userId="62f9b1f3-ddcf-45d7-a6a4-b667feecf47e" providerId="ADAL" clId="{623EE59B-6070-4BD9-808C-B98D8C533174}" dt="2025-11-09T21:22:24.412" v="197"/>
        <pc:sldMkLst>
          <pc:docMk/>
          <pc:sldMk cId="14539605" sldId="312"/>
        </pc:sldMkLst>
      </pc:sldChg>
      <pc:sldChg chg="add">
        <pc:chgData name="Moutushi Tanha" userId="62f9b1f3-ddcf-45d7-a6a4-b667feecf47e" providerId="ADAL" clId="{623EE59B-6070-4BD9-808C-B98D8C533174}" dt="2025-11-09T21:24:20.242" v="199"/>
        <pc:sldMkLst>
          <pc:docMk/>
          <pc:sldMk cId="3824010228" sldId="314"/>
        </pc:sldMkLst>
      </pc:sldChg>
      <pc:sldChg chg="add ord">
        <pc:chgData name="Moutushi Tanha" userId="62f9b1f3-ddcf-45d7-a6a4-b667feecf47e" providerId="ADAL" clId="{623EE59B-6070-4BD9-808C-B98D8C533174}" dt="2025-11-09T21:26:39.847" v="204"/>
        <pc:sldMkLst>
          <pc:docMk/>
          <pc:sldMk cId="259232125" sldId="317"/>
        </pc:sldMkLst>
      </pc:sldChg>
      <pc:sldChg chg="add">
        <pc:chgData name="Moutushi Tanha" userId="62f9b1f3-ddcf-45d7-a6a4-b667feecf47e" providerId="ADAL" clId="{623EE59B-6070-4BD9-808C-B98D8C533174}" dt="2025-11-09T21:27:03.184" v="205"/>
        <pc:sldMkLst>
          <pc:docMk/>
          <pc:sldMk cId="1960522324" sldId="318"/>
        </pc:sldMkLst>
      </pc:sldChg>
      <pc:sldChg chg="add">
        <pc:chgData name="Moutushi Tanha" userId="62f9b1f3-ddcf-45d7-a6a4-b667feecf47e" providerId="ADAL" clId="{623EE59B-6070-4BD9-808C-B98D8C533174}" dt="2025-11-09T21:34:41.400" v="217"/>
        <pc:sldMkLst>
          <pc:docMk/>
          <pc:sldMk cId="1387743637" sldId="322"/>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ata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5.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hyperlink" Target="https://www.bing.com/ck/a?!&amp;&amp;p=03337a96907deff8JmltdHM9MTY5OTgzMzYwMCZpZ3VpZD0xOTA0YjcwZS0wMjdjLTYzOGUtMTkwNy1hNmU0MDNjZTYyOGQmaW5zaWQ9NTc3NQ&amp;ptn=3&amp;ver=2&amp;hsh=3&amp;fclid=1904b70e-027c-638e-1907-a6e403ce628d&amp;psq=what+is+breakeven+point%3f&amp;u=a1aHR0cHM6Ly9lbi53aWtpcGVkaWEub3JnL3dpa2kvQnJlYWstZXZlbl8lMjUyOGVjb25vbWljcyUyNTI5&amp;ntb=1" TargetMode="External"/><Relationship Id="rId7" Type="http://schemas.openxmlformats.org/officeDocument/2006/relationships/image" Target="../media/image21.png"/><Relationship Id="rId12" Type="http://schemas.openxmlformats.org/officeDocument/2006/relationships/image" Target="../media/image24.svg"/><Relationship Id="rId2" Type="http://schemas.openxmlformats.org/officeDocument/2006/relationships/hyperlink" Target="https://www.bing.com/ck/a?!&amp;&amp;p=73513582f43b42deJmltdHM9MTY5OTgzMzYwMCZpZ3VpZD0xOTA0YjcwZS0wMjdjLTYzOGUtMTkwNy1hNmU0MDNjZTYyOGQmaW5zaWQ9NTc3MQ&amp;ptn=3&amp;ver=2&amp;hsh=3&amp;fclid=1904b70e-027c-638e-1907-a6e403ce628d&amp;psq=what+is+breakeven+point%3f&amp;u=a1aHR0cHM6Ly9lbi53aWtpcGVkaWEub3JnL3dpa2kvQnJlYWstZXZlbg&amp;ntb=1" TargetMode="External"/><Relationship Id="rId1" Type="http://schemas.openxmlformats.org/officeDocument/2006/relationships/hyperlink" Target="https://www.bing.com/ck/a?!&amp;&amp;p=7b65d71d34c70925JmltdHM9MTY5OTgzMzYwMCZpZ3VpZD0xOTA0YjcwZS0wMjdjLTYzOGUtMTkwNy1hNmU0MDNjZTYyOGQmaW5zaWQ9NTc2Ng&amp;ptn=3&amp;ver=2&amp;hsh=3&amp;fclid=1904b70e-027c-638e-1907-a6e403ce628d&amp;psq=what+is+breakeven+point%3f&amp;u=a1aHR0cHM6Ly93d3cuaW52ZXN0b3BlZGlhLmNvbS90ZXJtcy9iL2JyZWFrZXZlbnBvaW50LmFzcA&amp;ntb=1" TargetMode="External"/><Relationship Id="rId6" Type="http://schemas.openxmlformats.org/officeDocument/2006/relationships/hyperlink" Target="https://www.investopedia.com/terms/f/fixedcost.asp" TargetMode="External"/><Relationship Id="rId11" Type="http://schemas.openxmlformats.org/officeDocument/2006/relationships/image" Target="../media/image23.png"/><Relationship Id="rId5" Type="http://schemas.openxmlformats.org/officeDocument/2006/relationships/hyperlink" Target="https://www.investopedia.com/terms/v/variablecost.asp" TargetMode="External"/><Relationship Id="rId10" Type="http://schemas.openxmlformats.org/officeDocument/2006/relationships/image" Target="../media/image54.svg"/><Relationship Id="rId4" Type="http://schemas.openxmlformats.org/officeDocument/2006/relationships/hyperlink" Target="https://www.bing.com/ck/a?!&amp;&amp;p=bd23e8b5606f4416JmltdHM9MTY5OTgzMzYwMCZpZ3VpZD0xOTA0YjcwZS0wMjdjLTYzOGUtMTkwNy1hNmU0MDNjZTYyOGQmaW5zaWQ9NTc3Nw&amp;ptn=3&amp;ver=2&amp;hsh=3&amp;fclid=1904b70e-027c-638e-1907-a6e403ce628d&amp;psq=what+is+breakeven+point%3f&amp;u=a1aHR0cHM6Ly93d3cuaW52ZXN0b3BlZGlhLmNvbS90ZXJtcy9iL2JyZWFrZXZlbnBvaW50LmFzcA&amp;ntb=1" TargetMode="External"/><Relationship Id="rId9" Type="http://schemas.openxmlformats.org/officeDocument/2006/relationships/image" Target="../media/image5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31.png"/><Relationship Id="rId3" Type="http://schemas.openxmlformats.org/officeDocument/2006/relationships/image" Target="../media/image21.png"/><Relationship Id="rId7" Type="http://schemas.openxmlformats.org/officeDocument/2006/relationships/image" Target="../media/image25.png"/><Relationship Id="rId12" Type="http://schemas.openxmlformats.org/officeDocument/2006/relationships/image" Target="../media/image30.sv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 Id="rId14" Type="http://schemas.openxmlformats.org/officeDocument/2006/relationships/image" Target="../media/image3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hyperlink" Target="https://www.bing.com/ck/a?!&amp;&amp;p=7b65d71d34c70925JmltdHM9MTY5OTgzMzYwMCZpZ3VpZD0xOTA0YjcwZS0wMjdjLTYzOGUtMTkwNy1hNmU0MDNjZTYyOGQmaW5zaWQ9NTc2Ng&amp;ptn=3&amp;ver=2&amp;hsh=3&amp;fclid=1904b70e-027c-638e-1907-a6e403ce628d&amp;psq=what+is+breakeven+point%3f&amp;u=a1aHR0cHM6Ly93d3cuaW52ZXN0b3BlZGlhLmNvbS90ZXJtcy9iL2JyZWFrZXZlbnBvaW50LmFzcA&amp;ntb=1" TargetMode="External"/><Relationship Id="rId7" Type="http://schemas.openxmlformats.org/officeDocument/2006/relationships/image" Target="../media/image53.png"/><Relationship Id="rId12" Type="http://schemas.openxmlformats.org/officeDocument/2006/relationships/hyperlink" Target="https://www.investopedia.com/terms/f/fixedcost.asp" TargetMode="External"/><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hyperlink" Target="https://www.bing.com/ck/a?!&amp;&amp;p=bd23e8b5606f4416JmltdHM9MTY5OTgzMzYwMCZpZ3VpZD0xOTA0YjcwZS0wMjdjLTYzOGUtMTkwNy1hNmU0MDNjZTYyOGQmaW5zaWQ9NTc3Nw&amp;ptn=3&amp;ver=2&amp;hsh=3&amp;fclid=1904b70e-027c-638e-1907-a6e403ce628d&amp;psq=what+is+breakeven+point%3f&amp;u=a1aHR0cHM6Ly93d3cuaW52ZXN0b3BlZGlhLmNvbS90ZXJtcy9iL2JyZWFrZXZlbnBvaW50LmFzcA&amp;ntb=1" TargetMode="External"/><Relationship Id="rId11" Type="http://schemas.openxmlformats.org/officeDocument/2006/relationships/image" Target="../media/image24.svg"/><Relationship Id="rId5" Type="http://schemas.openxmlformats.org/officeDocument/2006/relationships/hyperlink" Target="https://www.bing.com/ck/a?!&amp;&amp;p=03337a96907deff8JmltdHM9MTY5OTgzMzYwMCZpZ3VpZD0xOTA0YjcwZS0wMjdjLTYzOGUtMTkwNy1hNmU0MDNjZTYyOGQmaW5zaWQ9NTc3NQ&amp;ptn=3&amp;ver=2&amp;hsh=3&amp;fclid=1904b70e-027c-638e-1907-a6e403ce628d&amp;psq=what+is+breakeven+point%3f&amp;u=a1aHR0cHM6Ly9lbi53aWtpcGVkaWEub3JnL3dpa2kvQnJlYWstZXZlbl8lMjUyOGVjb25vbWljcyUyNTI5&amp;ntb=1" TargetMode="External"/><Relationship Id="rId10" Type="http://schemas.openxmlformats.org/officeDocument/2006/relationships/image" Target="../media/image23.png"/><Relationship Id="rId4" Type="http://schemas.openxmlformats.org/officeDocument/2006/relationships/hyperlink" Target="https://www.bing.com/ck/a?!&amp;&amp;p=73513582f43b42deJmltdHM9MTY5OTgzMzYwMCZpZ3VpZD0xOTA0YjcwZS0wMjdjLTYzOGUtMTkwNy1hNmU0MDNjZTYyOGQmaW5zaWQ9NTc3MQ&amp;ptn=3&amp;ver=2&amp;hsh=3&amp;fclid=1904b70e-027c-638e-1907-a6e403ce628d&amp;psq=what+is+breakeven+point%3f&amp;u=a1aHR0cHM6Ly9lbi53aWtpcGVkaWEub3JnL3dpa2kvQnJlYWstZXZlbg&amp;ntb=1" TargetMode="External"/><Relationship Id="rId9" Type="http://schemas.openxmlformats.org/officeDocument/2006/relationships/hyperlink" Target="https://www.investopedia.com/terms/v/variablecost.asp"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C397B1-0500-4D5A-A87D-25BE6D9AFD9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301855-09C1-48A9-B299-1DF79BDB3080}">
      <dgm:prSet/>
      <dgm:spPr/>
      <dgm:t>
        <a:bodyPr/>
        <a:lstStyle/>
        <a:p>
          <a:pPr>
            <a:lnSpc>
              <a:spcPct val="100000"/>
            </a:lnSpc>
          </a:pPr>
          <a:r>
            <a:rPr lang="en-US" dirty="0"/>
            <a:t>Review and Bridge-In: </a:t>
          </a:r>
          <a:r>
            <a:rPr lang="en-US" dirty="0">
              <a:latin typeface="Calibri Light" panose="020F0302020204030204"/>
            </a:rPr>
            <a:t>Forecasting</a:t>
          </a:r>
          <a:r>
            <a:rPr lang="en-US" dirty="0"/>
            <a:t> </a:t>
          </a:r>
          <a:r>
            <a:rPr lang="en-US" dirty="0">
              <a:latin typeface="Calibri Light" panose="020F0302020204030204"/>
            </a:rPr>
            <a:t>sales</a:t>
          </a:r>
          <a:r>
            <a:rPr lang="en-US" dirty="0"/>
            <a:t> </a:t>
          </a:r>
          <a:r>
            <a:rPr lang="en-US" dirty="0">
              <a:latin typeface="Calibri Light" panose="020F0302020204030204"/>
            </a:rPr>
            <a:t>and profits</a:t>
          </a:r>
          <a:r>
            <a:rPr lang="en-US" dirty="0"/>
            <a:t> </a:t>
          </a:r>
          <a:r>
            <a:rPr lang="en-US" dirty="0">
              <a:latin typeface="Calibri Light" panose="020F0302020204030204"/>
            </a:rPr>
            <a:t>for</a:t>
          </a:r>
          <a:r>
            <a:rPr lang="en-US" dirty="0"/>
            <a:t> </a:t>
          </a:r>
          <a:r>
            <a:rPr lang="en-US" dirty="0">
              <a:latin typeface="Calibri Light" panose="020F0302020204030204"/>
            </a:rPr>
            <a:t>the proposed business </a:t>
          </a:r>
          <a:endParaRPr lang="en-US" dirty="0"/>
        </a:p>
      </dgm:t>
    </dgm:pt>
    <dgm:pt modelId="{5FE84C93-0321-4F28-8591-C137F6BA73E2}" type="parTrans" cxnId="{91F74BDE-935A-4E45-9F88-B49351ABFEAC}">
      <dgm:prSet/>
      <dgm:spPr/>
      <dgm:t>
        <a:bodyPr/>
        <a:lstStyle/>
        <a:p>
          <a:endParaRPr lang="en-US"/>
        </a:p>
      </dgm:t>
    </dgm:pt>
    <dgm:pt modelId="{922632E9-5E19-4F4F-B047-C625DFB98503}" type="sibTrans" cxnId="{91F74BDE-935A-4E45-9F88-B49351ABFEAC}">
      <dgm:prSet/>
      <dgm:spPr/>
      <dgm:t>
        <a:bodyPr/>
        <a:lstStyle/>
        <a:p>
          <a:endParaRPr lang="en-US"/>
        </a:p>
      </dgm:t>
    </dgm:pt>
    <dgm:pt modelId="{E13676E8-F11B-49A1-A76E-514B9135C11B}">
      <dgm:prSet/>
      <dgm:spPr/>
      <dgm:t>
        <a:bodyPr/>
        <a:lstStyle/>
        <a:p>
          <a:pPr>
            <a:lnSpc>
              <a:spcPct val="100000"/>
            </a:lnSpc>
          </a:pPr>
          <a:r>
            <a:rPr lang="en-US" dirty="0"/>
            <a:t>Learning objectives: </a:t>
          </a:r>
          <a:r>
            <a:rPr lang="en-US" dirty="0">
              <a:latin typeface="Calibri Light" panose="020F0302020204030204"/>
            </a:rPr>
            <a:t>Why</a:t>
          </a:r>
          <a:r>
            <a:rPr lang="en-US" dirty="0"/>
            <a:t> </a:t>
          </a:r>
          <a:r>
            <a:rPr lang="en-US" dirty="0">
              <a:latin typeface="Calibri Light" panose="020F0302020204030204"/>
            </a:rPr>
            <a:t>and how forecasting work through financial projections,</a:t>
          </a:r>
          <a:r>
            <a:rPr lang="en-US" dirty="0"/>
            <a:t> </a:t>
          </a:r>
          <a:r>
            <a:rPr lang="en-US" dirty="0">
              <a:latin typeface="Calibri Light" panose="020F0302020204030204"/>
            </a:rPr>
            <a:t>Break Even Point Analysis, Stress Testing </a:t>
          </a:r>
          <a:endParaRPr lang="en-US" dirty="0"/>
        </a:p>
      </dgm:t>
    </dgm:pt>
    <dgm:pt modelId="{0E0C0CB9-48FC-4621-90FF-03424EFA075B}" type="parTrans" cxnId="{00145416-3A9D-48B0-ACCB-978EEF3BCA50}">
      <dgm:prSet/>
      <dgm:spPr/>
      <dgm:t>
        <a:bodyPr/>
        <a:lstStyle/>
        <a:p>
          <a:endParaRPr lang="en-US"/>
        </a:p>
      </dgm:t>
    </dgm:pt>
    <dgm:pt modelId="{4905DDF2-BCB0-4A78-AD71-FE5D5F27DA7B}" type="sibTrans" cxnId="{00145416-3A9D-48B0-ACCB-978EEF3BCA50}">
      <dgm:prSet/>
      <dgm:spPr/>
      <dgm:t>
        <a:bodyPr/>
        <a:lstStyle/>
        <a:p>
          <a:endParaRPr lang="en-US"/>
        </a:p>
      </dgm:t>
    </dgm:pt>
    <dgm:pt modelId="{68214122-E747-49E0-881C-09FA96F80EEC}">
      <dgm:prSet/>
      <dgm:spPr/>
      <dgm:t>
        <a:bodyPr/>
        <a:lstStyle/>
        <a:p>
          <a:pPr rtl="0">
            <a:lnSpc>
              <a:spcPct val="100000"/>
            </a:lnSpc>
          </a:pPr>
          <a:r>
            <a:rPr lang="en-US" dirty="0"/>
            <a:t>Teaching points and content input strategies: Definition, calculation and </a:t>
          </a:r>
          <a:r>
            <a:rPr lang="en-US" dirty="0">
              <a:latin typeface="Calibri Light" panose="020F0302020204030204"/>
            </a:rPr>
            <a:t>techniques</a:t>
          </a:r>
          <a:r>
            <a:rPr lang="en-US" dirty="0"/>
            <a:t> of </a:t>
          </a:r>
          <a:r>
            <a:rPr lang="en-US" dirty="0">
              <a:latin typeface="Calibri Light" panose="020F0302020204030204"/>
            </a:rPr>
            <a:t>forecasting</a:t>
          </a:r>
          <a:r>
            <a:rPr lang="en-US" dirty="0"/>
            <a:t>, </a:t>
          </a:r>
          <a:r>
            <a:rPr lang="en-US" dirty="0">
              <a:latin typeface="Calibri Light" panose="020F0302020204030204"/>
            </a:rPr>
            <a:t>Cash Flow Statement, Profit and Loss Account</a:t>
          </a:r>
          <a:r>
            <a:rPr lang="en-US" dirty="0"/>
            <a:t>, </a:t>
          </a:r>
          <a:r>
            <a:rPr lang="en-US" dirty="0">
              <a:latin typeface="Calibri Light" panose="020F0302020204030204"/>
            </a:rPr>
            <a:t>Balance Sheet, Break Even Point calculation and profitable pricing calculation, stress testing</a:t>
          </a:r>
          <a:endParaRPr lang="en-US" dirty="0"/>
        </a:p>
      </dgm:t>
    </dgm:pt>
    <dgm:pt modelId="{019385AA-7EA5-4B75-B0C5-7DAF515F993E}" type="parTrans" cxnId="{9C47CC6E-DF43-4D7E-B304-4240E2490AB0}">
      <dgm:prSet/>
      <dgm:spPr/>
      <dgm:t>
        <a:bodyPr/>
        <a:lstStyle/>
        <a:p>
          <a:endParaRPr lang="en-US"/>
        </a:p>
      </dgm:t>
    </dgm:pt>
    <dgm:pt modelId="{D4CAD678-EC05-4A2D-B78E-C4F1924A5EC9}" type="sibTrans" cxnId="{9C47CC6E-DF43-4D7E-B304-4240E2490AB0}">
      <dgm:prSet/>
      <dgm:spPr/>
      <dgm:t>
        <a:bodyPr/>
        <a:lstStyle/>
        <a:p>
          <a:endParaRPr lang="en-US"/>
        </a:p>
      </dgm:t>
    </dgm:pt>
    <dgm:pt modelId="{8E65C88B-FF29-45A6-8462-0DDE40F9F4F4}">
      <dgm:prSet/>
      <dgm:spPr/>
      <dgm:t>
        <a:bodyPr/>
        <a:lstStyle/>
        <a:p>
          <a:pPr>
            <a:lnSpc>
              <a:spcPct val="100000"/>
            </a:lnSpc>
          </a:pPr>
          <a:r>
            <a:rPr lang="en-US" dirty="0"/>
            <a:t>Formative Assessments: In-Class exercises, calculations</a:t>
          </a:r>
        </a:p>
      </dgm:t>
    </dgm:pt>
    <dgm:pt modelId="{DE3C8636-A827-4086-994A-3407F8CDB59F}" type="parTrans" cxnId="{B844DEA0-B9D0-41E7-A012-E3EBA101174D}">
      <dgm:prSet/>
      <dgm:spPr/>
      <dgm:t>
        <a:bodyPr/>
        <a:lstStyle/>
        <a:p>
          <a:endParaRPr lang="en-US"/>
        </a:p>
      </dgm:t>
    </dgm:pt>
    <dgm:pt modelId="{73BC2B3C-D124-4DF3-9008-727E0721C666}" type="sibTrans" cxnId="{B844DEA0-B9D0-41E7-A012-E3EBA101174D}">
      <dgm:prSet/>
      <dgm:spPr/>
      <dgm:t>
        <a:bodyPr/>
        <a:lstStyle/>
        <a:p>
          <a:endParaRPr lang="en-US"/>
        </a:p>
      </dgm:t>
    </dgm:pt>
    <dgm:pt modelId="{446BF6A9-8D01-4368-BDD8-B297CE82447C}">
      <dgm:prSet/>
      <dgm:spPr/>
      <dgm:t>
        <a:bodyPr/>
        <a:lstStyle/>
        <a:p>
          <a:pPr rtl="0"/>
          <a:r>
            <a:rPr lang="en-US" dirty="0"/>
            <a:t>Link </a:t>
          </a:r>
          <a:r>
            <a:rPr lang="en-US" dirty="0">
              <a:latin typeface="Calibri Light" panose="020F0302020204030204"/>
            </a:rPr>
            <a:t>to KSBs: K2, K5, K7; S6, S9, S11; B2, B6 </a:t>
          </a:r>
        </a:p>
      </dgm:t>
    </dgm:pt>
    <dgm:pt modelId="{F842FF6A-0308-413B-B785-1E8B1384385D}" type="parTrans" cxnId="{FA9F5E14-6040-4D41-968F-3F832606A850}">
      <dgm:prSet/>
      <dgm:spPr/>
      <dgm:t>
        <a:bodyPr/>
        <a:lstStyle/>
        <a:p>
          <a:endParaRPr lang="en-US"/>
        </a:p>
      </dgm:t>
    </dgm:pt>
    <dgm:pt modelId="{73E7F476-01BF-483A-BF53-165D5A6E0842}" type="sibTrans" cxnId="{FA9F5E14-6040-4D41-968F-3F832606A850}">
      <dgm:prSet/>
      <dgm:spPr/>
      <dgm:t>
        <a:bodyPr/>
        <a:lstStyle/>
        <a:p>
          <a:endParaRPr lang="en-US"/>
        </a:p>
      </dgm:t>
    </dgm:pt>
    <dgm:pt modelId="{2978EE25-5DE6-4F62-9A3E-C3B2D5AD9482}">
      <dgm:prSet phldr="0"/>
      <dgm:spPr/>
      <dgm:t>
        <a:bodyPr/>
        <a:lstStyle/>
        <a:p>
          <a:pPr>
            <a:lnSpc>
              <a:spcPct val="100000"/>
            </a:lnSpc>
          </a:pPr>
          <a:r>
            <a:rPr lang="en-US" dirty="0">
              <a:latin typeface="Calibri Light" panose="020F0302020204030204"/>
            </a:rPr>
            <a:t>Link to summative</a:t>
          </a:r>
          <a:r>
            <a:rPr lang="en-US" dirty="0"/>
            <a:t> assessment: </a:t>
          </a:r>
          <a:r>
            <a:rPr lang="en-US" dirty="0">
              <a:latin typeface="Calibri Light" panose="020F0302020204030204"/>
            </a:rPr>
            <a:t>Financial</a:t>
          </a:r>
          <a:r>
            <a:rPr lang="en-US" dirty="0"/>
            <a:t> </a:t>
          </a:r>
          <a:r>
            <a:rPr lang="en-US" dirty="0">
              <a:latin typeface="Calibri Light" panose="020F0302020204030204"/>
            </a:rPr>
            <a:t>projections for the proposed business plan exercise</a:t>
          </a:r>
          <a:endParaRPr lang="en-US" dirty="0"/>
        </a:p>
      </dgm:t>
    </dgm:pt>
    <dgm:pt modelId="{BA76A21A-7238-4806-AF75-6C5BAFC95F02}" type="parTrans" cxnId="{54BB1592-9FA4-43F7-853C-73A39CC3CB1A}">
      <dgm:prSet/>
      <dgm:spPr/>
    </dgm:pt>
    <dgm:pt modelId="{FB07F070-2C04-4D73-98AB-09BF68B3548B}" type="sibTrans" cxnId="{54BB1592-9FA4-43F7-853C-73A39CC3CB1A}">
      <dgm:prSet/>
      <dgm:spPr/>
    </dgm:pt>
    <dgm:pt modelId="{5C0A2D0B-691D-491F-B991-1BD852E23A59}" type="pres">
      <dgm:prSet presAssocID="{36C397B1-0500-4D5A-A87D-25BE6D9AFD90}" presName="root" presStyleCnt="0">
        <dgm:presLayoutVars>
          <dgm:dir/>
          <dgm:resizeHandles val="exact"/>
        </dgm:presLayoutVars>
      </dgm:prSet>
      <dgm:spPr/>
    </dgm:pt>
    <dgm:pt modelId="{1852C707-2280-4D3A-8EE0-F079B06C81F4}" type="pres">
      <dgm:prSet presAssocID="{E2301855-09C1-48A9-B299-1DF79BDB3080}" presName="compNode" presStyleCnt="0"/>
      <dgm:spPr/>
    </dgm:pt>
    <dgm:pt modelId="{A20A9CC6-2459-4993-A90C-447CA8BBA8F0}" type="pres">
      <dgm:prSet presAssocID="{E2301855-09C1-48A9-B299-1DF79BDB3080}" presName="bgRect" presStyleLbl="bgShp" presStyleIdx="0" presStyleCnt="6"/>
      <dgm:spPr/>
    </dgm:pt>
    <dgm:pt modelId="{C0737D1D-187E-4B13-85B5-5756784341D5}" type="pres">
      <dgm:prSet presAssocID="{E2301855-09C1-48A9-B299-1DF79BDB308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dge scene"/>
        </a:ext>
      </dgm:extLst>
    </dgm:pt>
    <dgm:pt modelId="{EA1C7DD4-D423-42BC-B7E5-A2EB7FE186F4}" type="pres">
      <dgm:prSet presAssocID="{E2301855-09C1-48A9-B299-1DF79BDB3080}" presName="spaceRect" presStyleCnt="0"/>
      <dgm:spPr/>
    </dgm:pt>
    <dgm:pt modelId="{0DB5BF83-B508-446B-9480-7183A446CA66}" type="pres">
      <dgm:prSet presAssocID="{E2301855-09C1-48A9-B299-1DF79BDB3080}" presName="parTx" presStyleLbl="revTx" presStyleIdx="0" presStyleCnt="6">
        <dgm:presLayoutVars>
          <dgm:chMax val="0"/>
          <dgm:chPref val="0"/>
        </dgm:presLayoutVars>
      </dgm:prSet>
      <dgm:spPr/>
    </dgm:pt>
    <dgm:pt modelId="{C2E60453-4AE8-461C-90B2-4C8247D9CE57}" type="pres">
      <dgm:prSet presAssocID="{922632E9-5E19-4F4F-B047-C625DFB98503}" presName="sibTrans" presStyleCnt="0"/>
      <dgm:spPr/>
    </dgm:pt>
    <dgm:pt modelId="{4A914A26-7A0C-4179-88A9-219A618B1EAE}" type="pres">
      <dgm:prSet presAssocID="{E13676E8-F11B-49A1-A76E-514B9135C11B}" presName="compNode" presStyleCnt="0"/>
      <dgm:spPr/>
    </dgm:pt>
    <dgm:pt modelId="{88897B76-6BCF-49C6-BB45-50464B9125FC}" type="pres">
      <dgm:prSet presAssocID="{E13676E8-F11B-49A1-A76E-514B9135C11B}" presName="bgRect" presStyleLbl="bgShp" presStyleIdx="1" presStyleCnt="6"/>
      <dgm:spPr/>
    </dgm:pt>
    <dgm:pt modelId="{144D9F1C-7D64-420C-A932-AF0D92EA7EE2}" type="pres">
      <dgm:prSet presAssocID="{E13676E8-F11B-49A1-A76E-514B9135C11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CEE5241-62E0-4F9B-9290-50B51BA3F3B9}" type="pres">
      <dgm:prSet presAssocID="{E13676E8-F11B-49A1-A76E-514B9135C11B}" presName="spaceRect" presStyleCnt="0"/>
      <dgm:spPr/>
    </dgm:pt>
    <dgm:pt modelId="{CD07C2F2-2434-4C18-B502-D9E577AAECF3}" type="pres">
      <dgm:prSet presAssocID="{E13676E8-F11B-49A1-A76E-514B9135C11B}" presName="parTx" presStyleLbl="revTx" presStyleIdx="1" presStyleCnt="6">
        <dgm:presLayoutVars>
          <dgm:chMax val="0"/>
          <dgm:chPref val="0"/>
        </dgm:presLayoutVars>
      </dgm:prSet>
      <dgm:spPr/>
    </dgm:pt>
    <dgm:pt modelId="{B3730FFE-4D54-42F2-9E98-9C964E70B29C}" type="pres">
      <dgm:prSet presAssocID="{4905DDF2-BCB0-4A78-AD71-FE5D5F27DA7B}" presName="sibTrans" presStyleCnt="0"/>
      <dgm:spPr/>
    </dgm:pt>
    <dgm:pt modelId="{FF34F8D8-0D66-4C90-BB67-06719466ABA7}" type="pres">
      <dgm:prSet presAssocID="{68214122-E747-49E0-881C-09FA96F80EEC}" presName="compNode" presStyleCnt="0"/>
      <dgm:spPr/>
    </dgm:pt>
    <dgm:pt modelId="{017D4802-737E-47EA-BE7D-1F057F0BDEBB}" type="pres">
      <dgm:prSet presAssocID="{68214122-E747-49E0-881C-09FA96F80EEC}" presName="bgRect" presStyleLbl="bgShp" presStyleIdx="2" presStyleCnt="6"/>
      <dgm:spPr/>
    </dgm:pt>
    <dgm:pt modelId="{4058703C-AD5F-4662-B9FB-0626574209C9}" type="pres">
      <dgm:prSet presAssocID="{68214122-E747-49E0-881C-09FA96F80E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BF90F8FA-3AF6-4384-806F-47DB339A5EF3}" type="pres">
      <dgm:prSet presAssocID="{68214122-E747-49E0-881C-09FA96F80EEC}" presName="spaceRect" presStyleCnt="0"/>
      <dgm:spPr/>
    </dgm:pt>
    <dgm:pt modelId="{49F9DE7E-2AF4-4BE6-887F-3F2C71536733}" type="pres">
      <dgm:prSet presAssocID="{68214122-E747-49E0-881C-09FA96F80EEC}" presName="parTx" presStyleLbl="revTx" presStyleIdx="2" presStyleCnt="6">
        <dgm:presLayoutVars>
          <dgm:chMax val="0"/>
          <dgm:chPref val="0"/>
        </dgm:presLayoutVars>
      </dgm:prSet>
      <dgm:spPr/>
    </dgm:pt>
    <dgm:pt modelId="{88F927F2-E747-4A38-9CBC-B73E6747F312}" type="pres">
      <dgm:prSet presAssocID="{D4CAD678-EC05-4A2D-B78E-C4F1924A5EC9}" presName="sibTrans" presStyleCnt="0"/>
      <dgm:spPr/>
    </dgm:pt>
    <dgm:pt modelId="{792324E6-E09E-43EA-AD73-D224714413D4}" type="pres">
      <dgm:prSet presAssocID="{8E65C88B-FF29-45A6-8462-0DDE40F9F4F4}" presName="compNode" presStyleCnt="0"/>
      <dgm:spPr/>
    </dgm:pt>
    <dgm:pt modelId="{DC046036-07C0-40E5-94B7-87344E9E25B2}" type="pres">
      <dgm:prSet presAssocID="{8E65C88B-FF29-45A6-8462-0DDE40F9F4F4}" presName="bgRect" presStyleLbl="bgShp" presStyleIdx="3" presStyleCnt="6"/>
      <dgm:spPr/>
    </dgm:pt>
    <dgm:pt modelId="{F4A2AC71-2197-487D-B509-35B7D9F36561}" type="pres">
      <dgm:prSet presAssocID="{8E65C88B-FF29-45A6-8462-0DDE40F9F4F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39575320-C516-4AC3-91BA-0874FF5674B3}" type="pres">
      <dgm:prSet presAssocID="{8E65C88B-FF29-45A6-8462-0DDE40F9F4F4}" presName="spaceRect" presStyleCnt="0"/>
      <dgm:spPr/>
    </dgm:pt>
    <dgm:pt modelId="{C7E07353-97D1-43F8-8792-569B7A627679}" type="pres">
      <dgm:prSet presAssocID="{8E65C88B-FF29-45A6-8462-0DDE40F9F4F4}" presName="parTx" presStyleLbl="revTx" presStyleIdx="3" presStyleCnt="6">
        <dgm:presLayoutVars>
          <dgm:chMax val="0"/>
          <dgm:chPref val="0"/>
        </dgm:presLayoutVars>
      </dgm:prSet>
      <dgm:spPr/>
    </dgm:pt>
    <dgm:pt modelId="{980224DB-3044-4035-B0A8-69D082323E46}" type="pres">
      <dgm:prSet presAssocID="{73BC2B3C-D124-4DF3-9008-727E0721C666}" presName="sibTrans" presStyleCnt="0"/>
      <dgm:spPr/>
    </dgm:pt>
    <dgm:pt modelId="{44136D82-95D0-4E2E-9157-067525CA5B77}" type="pres">
      <dgm:prSet presAssocID="{446BF6A9-8D01-4368-BDD8-B297CE82447C}" presName="compNode" presStyleCnt="0"/>
      <dgm:spPr/>
    </dgm:pt>
    <dgm:pt modelId="{43F9FF1F-E2B2-4032-8108-9ABAB5F36138}" type="pres">
      <dgm:prSet presAssocID="{446BF6A9-8D01-4368-BDD8-B297CE82447C}" presName="bgRect" presStyleLbl="bgShp" presStyleIdx="4" presStyleCnt="6"/>
      <dgm:spPr/>
    </dgm:pt>
    <dgm:pt modelId="{7EA5E067-54D5-485A-96EE-E3460FD02036}" type="pres">
      <dgm:prSet presAssocID="{446BF6A9-8D01-4368-BDD8-B297CE82447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nk"/>
        </a:ext>
      </dgm:extLst>
    </dgm:pt>
    <dgm:pt modelId="{FB690E96-3AAA-476E-A06B-81A09E51EC2B}" type="pres">
      <dgm:prSet presAssocID="{446BF6A9-8D01-4368-BDD8-B297CE82447C}" presName="spaceRect" presStyleCnt="0"/>
      <dgm:spPr/>
    </dgm:pt>
    <dgm:pt modelId="{E0AFE23A-41EA-4808-A2D2-933707C8A89E}" type="pres">
      <dgm:prSet presAssocID="{446BF6A9-8D01-4368-BDD8-B297CE82447C}" presName="parTx" presStyleLbl="revTx" presStyleIdx="4" presStyleCnt="6">
        <dgm:presLayoutVars>
          <dgm:chMax val="0"/>
          <dgm:chPref val="0"/>
        </dgm:presLayoutVars>
      </dgm:prSet>
      <dgm:spPr/>
    </dgm:pt>
    <dgm:pt modelId="{4F2A9D65-B0FB-415A-AC55-DB2EC1201BB3}" type="pres">
      <dgm:prSet presAssocID="{73E7F476-01BF-483A-BF53-165D5A6E0842}" presName="sibTrans" presStyleCnt="0"/>
      <dgm:spPr/>
    </dgm:pt>
    <dgm:pt modelId="{70C627D1-25DD-47BA-96F6-D0C0B35727EA}" type="pres">
      <dgm:prSet presAssocID="{2978EE25-5DE6-4F62-9A3E-C3B2D5AD9482}" presName="compNode" presStyleCnt="0"/>
      <dgm:spPr/>
    </dgm:pt>
    <dgm:pt modelId="{C9CF31FF-539D-4D15-969C-F131E64FD9E6}" type="pres">
      <dgm:prSet presAssocID="{2978EE25-5DE6-4F62-9A3E-C3B2D5AD9482}" presName="bgRect" presStyleLbl="bgShp" presStyleIdx="5" presStyleCnt="6"/>
      <dgm:spPr/>
    </dgm:pt>
    <dgm:pt modelId="{6263A4CC-44F8-4189-930E-FFB71B582CD0}" type="pres">
      <dgm:prSet presAssocID="{2978EE25-5DE6-4F62-9A3E-C3B2D5AD9482}" presName="iconRect" presStyleLbl="node1" presStyleIdx="5" presStyleCnt="6"/>
      <dgm:spPr/>
    </dgm:pt>
    <dgm:pt modelId="{1762C324-F0AC-48B5-9F4D-E3E05119826B}" type="pres">
      <dgm:prSet presAssocID="{2978EE25-5DE6-4F62-9A3E-C3B2D5AD9482}" presName="spaceRect" presStyleCnt="0"/>
      <dgm:spPr/>
    </dgm:pt>
    <dgm:pt modelId="{434B87DD-FDBC-4E0A-905C-92A027CF708C}" type="pres">
      <dgm:prSet presAssocID="{2978EE25-5DE6-4F62-9A3E-C3B2D5AD9482}" presName="parTx" presStyleLbl="revTx" presStyleIdx="5" presStyleCnt="6">
        <dgm:presLayoutVars>
          <dgm:chMax val="0"/>
          <dgm:chPref val="0"/>
        </dgm:presLayoutVars>
      </dgm:prSet>
      <dgm:spPr/>
    </dgm:pt>
  </dgm:ptLst>
  <dgm:cxnLst>
    <dgm:cxn modelId="{0A50E602-8E48-48D4-BAF2-ED7DD11EB658}" type="presOf" srcId="{8E65C88B-FF29-45A6-8462-0DDE40F9F4F4}" destId="{C7E07353-97D1-43F8-8792-569B7A627679}" srcOrd="0" destOrd="0" presId="urn:microsoft.com/office/officeart/2018/2/layout/IconVerticalSolidList"/>
    <dgm:cxn modelId="{8CA4D20B-69E9-4C8C-BEFA-A0A8CE79CD05}" type="presOf" srcId="{36C397B1-0500-4D5A-A87D-25BE6D9AFD90}" destId="{5C0A2D0B-691D-491F-B991-1BD852E23A59}" srcOrd="0" destOrd="0" presId="urn:microsoft.com/office/officeart/2018/2/layout/IconVerticalSolidList"/>
    <dgm:cxn modelId="{3F6C1410-3FD8-4836-9453-A5BF51A50FD6}" type="presOf" srcId="{E13676E8-F11B-49A1-A76E-514B9135C11B}" destId="{CD07C2F2-2434-4C18-B502-D9E577AAECF3}" srcOrd="0" destOrd="0" presId="urn:microsoft.com/office/officeart/2018/2/layout/IconVerticalSolidList"/>
    <dgm:cxn modelId="{FA9F5E14-6040-4D41-968F-3F832606A850}" srcId="{36C397B1-0500-4D5A-A87D-25BE6D9AFD90}" destId="{446BF6A9-8D01-4368-BDD8-B297CE82447C}" srcOrd="4" destOrd="0" parTransId="{F842FF6A-0308-413B-B785-1E8B1384385D}" sibTransId="{73E7F476-01BF-483A-BF53-165D5A6E0842}"/>
    <dgm:cxn modelId="{00145416-3A9D-48B0-ACCB-978EEF3BCA50}" srcId="{36C397B1-0500-4D5A-A87D-25BE6D9AFD90}" destId="{E13676E8-F11B-49A1-A76E-514B9135C11B}" srcOrd="1" destOrd="0" parTransId="{0E0C0CB9-48FC-4621-90FF-03424EFA075B}" sibTransId="{4905DDF2-BCB0-4A78-AD71-FE5D5F27DA7B}"/>
    <dgm:cxn modelId="{8918D818-E1C0-491A-8D37-93158E66019B}" type="presOf" srcId="{68214122-E747-49E0-881C-09FA96F80EEC}" destId="{49F9DE7E-2AF4-4BE6-887F-3F2C71536733}" srcOrd="0" destOrd="0" presId="urn:microsoft.com/office/officeart/2018/2/layout/IconVerticalSolidList"/>
    <dgm:cxn modelId="{DE895A21-29B8-4F7D-BEF2-332837ED3987}" type="presOf" srcId="{E2301855-09C1-48A9-B299-1DF79BDB3080}" destId="{0DB5BF83-B508-446B-9480-7183A446CA66}" srcOrd="0" destOrd="0" presId="urn:microsoft.com/office/officeart/2018/2/layout/IconVerticalSolidList"/>
    <dgm:cxn modelId="{CBC2F838-011C-41DB-AD8F-75D82BDE1CE4}" type="presOf" srcId="{446BF6A9-8D01-4368-BDD8-B297CE82447C}" destId="{E0AFE23A-41EA-4808-A2D2-933707C8A89E}" srcOrd="0" destOrd="0" presId="urn:microsoft.com/office/officeart/2018/2/layout/IconVerticalSolidList"/>
    <dgm:cxn modelId="{9C47CC6E-DF43-4D7E-B304-4240E2490AB0}" srcId="{36C397B1-0500-4D5A-A87D-25BE6D9AFD90}" destId="{68214122-E747-49E0-881C-09FA96F80EEC}" srcOrd="2" destOrd="0" parTransId="{019385AA-7EA5-4B75-B0C5-7DAF515F993E}" sibTransId="{D4CAD678-EC05-4A2D-B78E-C4F1924A5EC9}"/>
    <dgm:cxn modelId="{54BB1592-9FA4-43F7-853C-73A39CC3CB1A}" srcId="{36C397B1-0500-4D5A-A87D-25BE6D9AFD90}" destId="{2978EE25-5DE6-4F62-9A3E-C3B2D5AD9482}" srcOrd="5" destOrd="0" parTransId="{BA76A21A-7238-4806-AF75-6C5BAFC95F02}" sibTransId="{FB07F070-2C04-4D73-98AB-09BF68B3548B}"/>
    <dgm:cxn modelId="{157F079A-9FD1-4E9A-9C80-B3C01CACFF0A}" type="presOf" srcId="{2978EE25-5DE6-4F62-9A3E-C3B2D5AD9482}" destId="{434B87DD-FDBC-4E0A-905C-92A027CF708C}" srcOrd="0" destOrd="0" presId="urn:microsoft.com/office/officeart/2018/2/layout/IconVerticalSolidList"/>
    <dgm:cxn modelId="{B844DEA0-B9D0-41E7-A012-E3EBA101174D}" srcId="{36C397B1-0500-4D5A-A87D-25BE6D9AFD90}" destId="{8E65C88B-FF29-45A6-8462-0DDE40F9F4F4}" srcOrd="3" destOrd="0" parTransId="{DE3C8636-A827-4086-994A-3407F8CDB59F}" sibTransId="{73BC2B3C-D124-4DF3-9008-727E0721C666}"/>
    <dgm:cxn modelId="{91F74BDE-935A-4E45-9F88-B49351ABFEAC}" srcId="{36C397B1-0500-4D5A-A87D-25BE6D9AFD90}" destId="{E2301855-09C1-48A9-B299-1DF79BDB3080}" srcOrd="0" destOrd="0" parTransId="{5FE84C93-0321-4F28-8591-C137F6BA73E2}" sibTransId="{922632E9-5E19-4F4F-B047-C625DFB98503}"/>
    <dgm:cxn modelId="{754F709D-9E7C-40AA-8895-D3E7B6948488}" type="presParOf" srcId="{5C0A2D0B-691D-491F-B991-1BD852E23A59}" destId="{1852C707-2280-4D3A-8EE0-F079B06C81F4}" srcOrd="0" destOrd="0" presId="urn:microsoft.com/office/officeart/2018/2/layout/IconVerticalSolidList"/>
    <dgm:cxn modelId="{FC4E3D53-6E6A-403A-B489-B205D2ED1209}" type="presParOf" srcId="{1852C707-2280-4D3A-8EE0-F079B06C81F4}" destId="{A20A9CC6-2459-4993-A90C-447CA8BBA8F0}" srcOrd="0" destOrd="0" presId="urn:microsoft.com/office/officeart/2018/2/layout/IconVerticalSolidList"/>
    <dgm:cxn modelId="{7750DF57-B551-489B-BB47-C090B9991D9E}" type="presParOf" srcId="{1852C707-2280-4D3A-8EE0-F079B06C81F4}" destId="{C0737D1D-187E-4B13-85B5-5756784341D5}" srcOrd="1" destOrd="0" presId="urn:microsoft.com/office/officeart/2018/2/layout/IconVerticalSolidList"/>
    <dgm:cxn modelId="{E98E6A41-5B94-4BEA-8DC6-DCA62CE9E7DD}" type="presParOf" srcId="{1852C707-2280-4D3A-8EE0-F079B06C81F4}" destId="{EA1C7DD4-D423-42BC-B7E5-A2EB7FE186F4}" srcOrd="2" destOrd="0" presId="urn:microsoft.com/office/officeart/2018/2/layout/IconVerticalSolidList"/>
    <dgm:cxn modelId="{A38AEA77-5AA9-45B3-A69C-90069D1F8B02}" type="presParOf" srcId="{1852C707-2280-4D3A-8EE0-F079B06C81F4}" destId="{0DB5BF83-B508-446B-9480-7183A446CA66}" srcOrd="3" destOrd="0" presId="urn:microsoft.com/office/officeart/2018/2/layout/IconVerticalSolidList"/>
    <dgm:cxn modelId="{1513D6D8-FF7D-49D9-AB53-E75328F8B787}" type="presParOf" srcId="{5C0A2D0B-691D-491F-B991-1BD852E23A59}" destId="{C2E60453-4AE8-461C-90B2-4C8247D9CE57}" srcOrd="1" destOrd="0" presId="urn:microsoft.com/office/officeart/2018/2/layout/IconVerticalSolidList"/>
    <dgm:cxn modelId="{E32F9D28-29D3-4CED-8327-07F6A5690C21}" type="presParOf" srcId="{5C0A2D0B-691D-491F-B991-1BD852E23A59}" destId="{4A914A26-7A0C-4179-88A9-219A618B1EAE}" srcOrd="2" destOrd="0" presId="urn:microsoft.com/office/officeart/2018/2/layout/IconVerticalSolidList"/>
    <dgm:cxn modelId="{3774027D-0A35-4289-B4BE-D979835D2ACC}" type="presParOf" srcId="{4A914A26-7A0C-4179-88A9-219A618B1EAE}" destId="{88897B76-6BCF-49C6-BB45-50464B9125FC}" srcOrd="0" destOrd="0" presId="urn:microsoft.com/office/officeart/2018/2/layout/IconVerticalSolidList"/>
    <dgm:cxn modelId="{1DCCF3D4-E4B3-44E6-827F-2957062C1FCB}" type="presParOf" srcId="{4A914A26-7A0C-4179-88A9-219A618B1EAE}" destId="{144D9F1C-7D64-420C-A932-AF0D92EA7EE2}" srcOrd="1" destOrd="0" presId="urn:microsoft.com/office/officeart/2018/2/layout/IconVerticalSolidList"/>
    <dgm:cxn modelId="{46615910-155C-423C-8C21-DC1E2ECE8A1B}" type="presParOf" srcId="{4A914A26-7A0C-4179-88A9-219A618B1EAE}" destId="{BCEE5241-62E0-4F9B-9290-50B51BA3F3B9}" srcOrd="2" destOrd="0" presId="urn:microsoft.com/office/officeart/2018/2/layout/IconVerticalSolidList"/>
    <dgm:cxn modelId="{3A57B6CC-6072-422B-8F48-CCC07477EBB8}" type="presParOf" srcId="{4A914A26-7A0C-4179-88A9-219A618B1EAE}" destId="{CD07C2F2-2434-4C18-B502-D9E577AAECF3}" srcOrd="3" destOrd="0" presId="urn:microsoft.com/office/officeart/2018/2/layout/IconVerticalSolidList"/>
    <dgm:cxn modelId="{161C181D-A479-425D-BE7F-5AD53B6414BF}" type="presParOf" srcId="{5C0A2D0B-691D-491F-B991-1BD852E23A59}" destId="{B3730FFE-4D54-42F2-9E98-9C964E70B29C}" srcOrd="3" destOrd="0" presId="urn:microsoft.com/office/officeart/2018/2/layout/IconVerticalSolidList"/>
    <dgm:cxn modelId="{EA64B787-4C2C-4DE1-B1AB-3A410D9F7820}" type="presParOf" srcId="{5C0A2D0B-691D-491F-B991-1BD852E23A59}" destId="{FF34F8D8-0D66-4C90-BB67-06719466ABA7}" srcOrd="4" destOrd="0" presId="urn:microsoft.com/office/officeart/2018/2/layout/IconVerticalSolidList"/>
    <dgm:cxn modelId="{DB77CBA5-030E-40C2-8B5E-A7F0DFF70A2E}" type="presParOf" srcId="{FF34F8D8-0D66-4C90-BB67-06719466ABA7}" destId="{017D4802-737E-47EA-BE7D-1F057F0BDEBB}" srcOrd="0" destOrd="0" presId="urn:microsoft.com/office/officeart/2018/2/layout/IconVerticalSolidList"/>
    <dgm:cxn modelId="{CBF97C68-A820-463E-9F32-F3DC36E02218}" type="presParOf" srcId="{FF34F8D8-0D66-4C90-BB67-06719466ABA7}" destId="{4058703C-AD5F-4662-B9FB-0626574209C9}" srcOrd="1" destOrd="0" presId="urn:microsoft.com/office/officeart/2018/2/layout/IconVerticalSolidList"/>
    <dgm:cxn modelId="{366C31C6-8A92-4651-AEC9-EDCA8B009C95}" type="presParOf" srcId="{FF34F8D8-0D66-4C90-BB67-06719466ABA7}" destId="{BF90F8FA-3AF6-4384-806F-47DB339A5EF3}" srcOrd="2" destOrd="0" presId="urn:microsoft.com/office/officeart/2018/2/layout/IconVerticalSolidList"/>
    <dgm:cxn modelId="{C90F3763-D6C2-46DE-BE72-D939168D79B8}" type="presParOf" srcId="{FF34F8D8-0D66-4C90-BB67-06719466ABA7}" destId="{49F9DE7E-2AF4-4BE6-887F-3F2C71536733}" srcOrd="3" destOrd="0" presId="urn:microsoft.com/office/officeart/2018/2/layout/IconVerticalSolidList"/>
    <dgm:cxn modelId="{9D85E44B-99B6-48CE-8D9D-922AA790DD12}" type="presParOf" srcId="{5C0A2D0B-691D-491F-B991-1BD852E23A59}" destId="{88F927F2-E747-4A38-9CBC-B73E6747F312}" srcOrd="5" destOrd="0" presId="urn:microsoft.com/office/officeart/2018/2/layout/IconVerticalSolidList"/>
    <dgm:cxn modelId="{E36B2D0E-AA0E-4C5F-8391-92219055AA4F}" type="presParOf" srcId="{5C0A2D0B-691D-491F-B991-1BD852E23A59}" destId="{792324E6-E09E-43EA-AD73-D224714413D4}" srcOrd="6" destOrd="0" presId="urn:microsoft.com/office/officeart/2018/2/layout/IconVerticalSolidList"/>
    <dgm:cxn modelId="{0F1C50CD-7180-4ACE-AD63-6179D7C68DB1}" type="presParOf" srcId="{792324E6-E09E-43EA-AD73-D224714413D4}" destId="{DC046036-07C0-40E5-94B7-87344E9E25B2}" srcOrd="0" destOrd="0" presId="urn:microsoft.com/office/officeart/2018/2/layout/IconVerticalSolidList"/>
    <dgm:cxn modelId="{5D73BE02-F7EB-4B7F-92F6-901B445DD9AA}" type="presParOf" srcId="{792324E6-E09E-43EA-AD73-D224714413D4}" destId="{F4A2AC71-2197-487D-B509-35B7D9F36561}" srcOrd="1" destOrd="0" presId="urn:microsoft.com/office/officeart/2018/2/layout/IconVerticalSolidList"/>
    <dgm:cxn modelId="{1EC6F551-AD3C-4C25-A5AC-B6BF2A49DF4A}" type="presParOf" srcId="{792324E6-E09E-43EA-AD73-D224714413D4}" destId="{39575320-C516-4AC3-91BA-0874FF5674B3}" srcOrd="2" destOrd="0" presId="urn:microsoft.com/office/officeart/2018/2/layout/IconVerticalSolidList"/>
    <dgm:cxn modelId="{172E6F1E-CF96-48CF-BAD7-4E02F22D15B1}" type="presParOf" srcId="{792324E6-E09E-43EA-AD73-D224714413D4}" destId="{C7E07353-97D1-43F8-8792-569B7A627679}" srcOrd="3" destOrd="0" presId="urn:microsoft.com/office/officeart/2018/2/layout/IconVerticalSolidList"/>
    <dgm:cxn modelId="{B9681388-3964-4A14-81EC-92D4B49D2181}" type="presParOf" srcId="{5C0A2D0B-691D-491F-B991-1BD852E23A59}" destId="{980224DB-3044-4035-B0A8-69D082323E46}" srcOrd="7" destOrd="0" presId="urn:microsoft.com/office/officeart/2018/2/layout/IconVerticalSolidList"/>
    <dgm:cxn modelId="{DC97F826-4D86-4B5B-AE17-D170B90D1DA8}" type="presParOf" srcId="{5C0A2D0B-691D-491F-B991-1BD852E23A59}" destId="{44136D82-95D0-4E2E-9157-067525CA5B77}" srcOrd="8" destOrd="0" presId="urn:microsoft.com/office/officeart/2018/2/layout/IconVerticalSolidList"/>
    <dgm:cxn modelId="{78F06190-17C4-4534-8545-5617BB2095D1}" type="presParOf" srcId="{44136D82-95D0-4E2E-9157-067525CA5B77}" destId="{43F9FF1F-E2B2-4032-8108-9ABAB5F36138}" srcOrd="0" destOrd="0" presId="urn:microsoft.com/office/officeart/2018/2/layout/IconVerticalSolidList"/>
    <dgm:cxn modelId="{3E690DF2-B350-4979-B8FA-8ACD6BF2C0C8}" type="presParOf" srcId="{44136D82-95D0-4E2E-9157-067525CA5B77}" destId="{7EA5E067-54D5-485A-96EE-E3460FD02036}" srcOrd="1" destOrd="0" presId="urn:microsoft.com/office/officeart/2018/2/layout/IconVerticalSolidList"/>
    <dgm:cxn modelId="{85C230DC-E81E-4C87-9F5B-54997ED0AC75}" type="presParOf" srcId="{44136D82-95D0-4E2E-9157-067525CA5B77}" destId="{FB690E96-3AAA-476E-A06B-81A09E51EC2B}" srcOrd="2" destOrd="0" presId="urn:microsoft.com/office/officeart/2018/2/layout/IconVerticalSolidList"/>
    <dgm:cxn modelId="{2E949C8A-B9E3-441A-BFE5-3CF901664B9E}" type="presParOf" srcId="{44136D82-95D0-4E2E-9157-067525CA5B77}" destId="{E0AFE23A-41EA-4808-A2D2-933707C8A89E}" srcOrd="3" destOrd="0" presId="urn:microsoft.com/office/officeart/2018/2/layout/IconVerticalSolidList"/>
    <dgm:cxn modelId="{017A9F83-0D70-4790-B293-33828E2DD3A9}" type="presParOf" srcId="{5C0A2D0B-691D-491F-B991-1BD852E23A59}" destId="{4F2A9D65-B0FB-415A-AC55-DB2EC1201BB3}" srcOrd="9" destOrd="0" presId="urn:microsoft.com/office/officeart/2018/2/layout/IconVerticalSolidList"/>
    <dgm:cxn modelId="{662A931B-AFFD-4DC8-A197-414B26DEA279}" type="presParOf" srcId="{5C0A2D0B-691D-491F-B991-1BD852E23A59}" destId="{70C627D1-25DD-47BA-96F6-D0C0B35727EA}" srcOrd="10" destOrd="0" presId="urn:microsoft.com/office/officeart/2018/2/layout/IconVerticalSolidList"/>
    <dgm:cxn modelId="{BCAB0C14-F310-4024-96E2-684190616432}" type="presParOf" srcId="{70C627D1-25DD-47BA-96F6-D0C0B35727EA}" destId="{C9CF31FF-539D-4D15-969C-F131E64FD9E6}" srcOrd="0" destOrd="0" presId="urn:microsoft.com/office/officeart/2018/2/layout/IconVerticalSolidList"/>
    <dgm:cxn modelId="{E6328E1B-C85F-4B5E-877D-5AD77B146077}" type="presParOf" srcId="{70C627D1-25DD-47BA-96F6-D0C0B35727EA}" destId="{6263A4CC-44F8-4189-930E-FFB71B582CD0}" srcOrd="1" destOrd="0" presId="urn:microsoft.com/office/officeart/2018/2/layout/IconVerticalSolidList"/>
    <dgm:cxn modelId="{CACCBC4A-EF20-4641-8AA8-5F8802E13DE5}" type="presParOf" srcId="{70C627D1-25DD-47BA-96F6-D0C0B35727EA}" destId="{1762C324-F0AC-48B5-9F4D-E3E05119826B}" srcOrd="2" destOrd="0" presId="urn:microsoft.com/office/officeart/2018/2/layout/IconVerticalSolidList"/>
    <dgm:cxn modelId="{2C211196-12CA-400C-BDE0-2066EE9CF787}" type="presParOf" srcId="{70C627D1-25DD-47BA-96F6-D0C0B35727EA}" destId="{434B87DD-FDBC-4E0A-905C-92A027CF70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6B7B11-D0E4-47C4-92D5-0F40C7B57CC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56B5536-B27D-49CA-86F6-AD1DFFC52EA4}">
      <dgm:prSet/>
      <dgm:spPr/>
      <dgm:t>
        <a:bodyPr/>
        <a:lstStyle/>
        <a:p>
          <a:pPr>
            <a:lnSpc>
              <a:spcPct val="100000"/>
            </a:lnSpc>
          </a:pPr>
          <a:r>
            <a:rPr lang="en-US"/>
            <a:t>Business forecasting is the process of using historical data, market analysis, and other information to predict future business performance, such as sales, revenue, and costs. </a:t>
          </a:r>
        </a:p>
      </dgm:t>
    </dgm:pt>
    <dgm:pt modelId="{B4F63DAF-6BB8-475F-80AB-D80568253EC4}" type="parTrans" cxnId="{FB2DB78B-D8C6-4BCF-A381-ED9A383A4D60}">
      <dgm:prSet/>
      <dgm:spPr/>
      <dgm:t>
        <a:bodyPr/>
        <a:lstStyle/>
        <a:p>
          <a:endParaRPr lang="en-US"/>
        </a:p>
      </dgm:t>
    </dgm:pt>
    <dgm:pt modelId="{837F7975-8C67-4A5D-8D1B-874637AA749D}" type="sibTrans" cxnId="{FB2DB78B-D8C6-4BCF-A381-ED9A383A4D60}">
      <dgm:prSet/>
      <dgm:spPr/>
      <dgm:t>
        <a:bodyPr/>
        <a:lstStyle/>
        <a:p>
          <a:endParaRPr lang="en-US"/>
        </a:p>
      </dgm:t>
    </dgm:pt>
    <dgm:pt modelId="{6C12FD82-11F4-44A5-8833-5EF3883E7B96}">
      <dgm:prSet/>
      <dgm:spPr/>
      <dgm:t>
        <a:bodyPr/>
        <a:lstStyle/>
        <a:p>
          <a:pPr>
            <a:lnSpc>
              <a:spcPct val="100000"/>
            </a:lnSpc>
          </a:pPr>
          <a:r>
            <a:rPr lang="en-US"/>
            <a:t>This strategic tool helps companies make informed decisions, plan for potential obstacles, and allocate resources effectively. </a:t>
          </a:r>
        </a:p>
      </dgm:t>
    </dgm:pt>
    <dgm:pt modelId="{A6B2B7D7-8BC3-4B95-88D3-B420D26878BC}" type="parTrans" cxnId="{990B4AC1-BCFA-4EEA-801E-6F9B0F6E1B00}">
      <dgm:prSet/>
      <dgm:spPr/>
      <dgm:t>
        <a:bodyPr/>
        <a:lstStyle/>
        <a:p>
          <a:endParaRPr lang="en-US"/>
        </a:p>
      </dgm:t>
    </dgm:pt>
    <dgm:pt modelId="{9AB6DEFC-99E0-42BC-98C5-6460DFBC6F8D}" type="sibTrans" cxnId="{990B4AC1-BCFA-4EEA-801E-6F9B0F6E1B00}">
      <dgm:prSet/>
      <dgm:spPr/>
      <dgm:t>
        <a:bodyPr/>
        <a:lstStyle/>
        <a:p>
          <a:endParaRPr lang="en-US"/>
        </a:p>
      </dgm:t>
    </dgm:pt>
    <dgm:pt modelId="{7C1707D2-F3B3-4A34-9F16-780D6A15824C}">
      <dgm:prSet/>
      <dgm:spPr/>
      <dgm:t>
        <a:bodyPr/>
        <a:lstStyle/>
        <a:p>
          <a:pPr>
            <a:lnSpc>
              <a:spcPct val="100000"/>
            </a:lnSpc>
          </a:pPr>
          <a:r>
            <a:rPr lang="en-US"/>
            <a:t>Forecasting methods range from analyzing numerical data to using expert opinion and both are essential for successful strategic planning and risk management. </a:t>
          </a:r>
        </a:p>
      </dgm:t>
    </dgm:pt>
    <dgm:pt modelId="{9D8E21C3-5EC6-4806-BCBB-4A97B8F77F6D}" type="parTrans" cxnId="{A1B73842-BE4C-49DF-9C40-5D7C47058140}">
      <dgm:prSet/>
      <dgm:spPr/>
      <dgm:t>
        <a:bodyPr/>
        <a:lstStyle/>
        <a:p>
          <a:endParaRPr lang="en-US"/>
        </a:p>
      </dgm:t>
    </dgm:pt>
    <dgm:pt modelId="{99155302-2347-479C-AB9F-9B89AA927571}" type="sibTrans" cxnId="{A1B73842-BE4C-49DF-9C40-5D7C47058140}">
      <dgm:prSet/>
      <dgm:spPr/>
      <dgm:t>
        <a:bodyPr/>
        <a:lstStyle/>
        <a:p>
          <a:endParaRPr lang="en-US"/>
        </a:p>
      </dgm:t>
    </dgm:pt>
    <dgm:pt modelId="{F4F0D253-B0FC-48B3-9FAA-D15864C764BB}" type="pres">
      <dgm:prSet presAssocID="{166B7B11-D0E4-47C4-92D5-0F40C7B57CCE}" presName="root" presStyleCnt="0">
        <dgm:presLayoutVars>
          <dgm:dir/>
          <dgm:resizeHandles val="exact"/>
        </dgm:presLayoutVars>
      </dgm:prSet>
      <dgm:spPr/>
    </dgm:pt>
    <dgm:pt modelId="{AFBE0874-3D6D-4589-9A2B-04D444E82A7E}" type="pres">
      <dgm:prSet presAssocID="{656B5536-B27D-49CA-86F6-AD1DFFC52EA4}" presName="compNode" presStyleCnt="0"/>
      <dgm:spPr/>
    </dgm:pt>
    <dgm:pt modelId="{3E019DDB-4682-4D8D-9559-1F756AB46D67}" type="pres">
      <dgm:prSet presAssocID="{656B5536-B27D-49CA-86F6-AD1DFFC52EA4}" presName="bgRect" presStyleLbl="bgShp" presStyleIdx="0" presStyleCnt="3"/>
      <dgm:spPr/>
    </dgm:pt>
    <dgm:pt modelId="{33DE8381-2715-4F4C-A081-60C6D1BD85C9}" type="pres">
      <dgm:prSet presAssocID="{656B5536-B27D-49CA-86F6-AD1DFFC52E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atistics"/>
        </a:ext>
      </dgm:extLst>
    </dgm:pt>
    <dgm:pt modelId="{0665B233-826C-4321-89D6-6990ACB5F8BF}" type="pres">
      <dgm:prSet presAssocID="{656B5536-B27D-49CA-86F6-AD1DFFC52EA4}" presName="spaceRect" presStyleCnt="0"/>
      <dgm:spPr/>
    </dgm:pt>
    <dgm:pt modelId="{5B34BCBD-9EBB-42EF-9238-25800145828E}" type="pres">
      <dgm:prSet presAssocID="{656B5536-B27D-49CA-86F6-AD1DFFC52EA4}" presName="parTx" presStyleLbl="revTx" presStyleIdx="0" presStyleCnt="3">
        <dgm:presLayoutVars>
          <dgm:chMax val="0"/>
          <dgm:chPref val="0"/>
        </dgm:presLayoutVars>
      </dgm:prSet>
      <dgm:spPr/>
    </dgm:pt>
    <dgm:pt modelId="{13AB12E6-3A88-4E1A-9CB8-564CB6280B84}" type="pres">
      <dgm:prSet presAssocID="{837F7975-8C67-4A5D-8D1B-874637AA749D}" presName="sibTrans" presStyleCnt="0"/>
      <dgm:spPr/>
    </dgm:pt>
    <dgm:pt modelId="{E6B3BFCF-D044-4C5A-A996-59CD680A5971}" type="pres">
      <dgm:prSet presAssocID="{6C12FD82-11F4-44A5-8833-5EF3883E7B96}" presName="compNode" presStyleCnt="0"/>
      <dgm:spPr/>
    </dgm:pt>
    <dgm:pt modelId="{34A48B50-0D2A-487E-BE30-022902780023}" type="pres">
      <dgm:prSet presAssocID="{6C12FD82-11F4-44A5-8833-5EF3883E7B96}" presName="bgRect" presStyleLbl="bgShp" presStyleIdx="1" presStyleCnt="3"/>
      <dgm:spPr/>
    </dgm:pt>
    <dgm:pt modelId="{1A67A89E-F894-4EED-B2B8-3E8797508760}" type="pres">
      <dgm:prSet presAssocID="{6C12FD82-11F4-44A5-8833-5EF3883E7B9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D7B9CF14-E36F-41AC-AD4D-F8C0693ED16D}" type="pres">
      <dgm:prSet presAssocID="{6C12FD82-11F4-44A5-8833-5EF3883E7B96}" presName="spaceRect" presStyleCnt="0"/>
      <dgm:spPr/>
    </dgm:pt>
    <dgm:pt modelId="{10B36E24-15CC-4E18-BCD8-0A51680DFE06}" type="pres">
      <dgm:prSet presAssocID="{6C12FD82-11F4-44A5-8833-5EF3883E7B96}" presName="parTx" presStyleLbl="revTx" presStyleIdx="1" presStyleCnt="3">
        <dgm:presLayoutVars>
          <dgm:chMax val="0"/>
          <dgm:chPref val="0"/>
        </dgm:presLayoutVars>
      </dgm:prSet>
      <dgm:spPr/>
    </dgm:pt>
    <dgm:pt modelId="{8EDD4829-1B51-457A-9ADB-FB08D854615B}" type="pres">
      <dgm:prSet presAssocID="{9AB6DEFC-99E0-42BC-98C5-6460DFBC6F8D}" presName="sibTrans" presStyleCnt="0"/>
      <dgm:spPr/>
    </dgm:pt>
    <dgm:pt modelId="{9C7D8F70-75B1-403D-B957-AE2965FC6B4A}" type="pres">
      <dgm:prSet presAssocID="{7C1707D2-F3B3-4A34-9F16-780D6A15824C}" presName="compNode" presStyleCnt="0"/>
      <dgm:spPr/>
    </dgm:pt>
    <dgm:pt modelId="{DBA34389-B43F-4D45-84F3-8CAF0AC4D75E}" type="pres">
      <dgm:prSet presAssocID="{7C1707D2-F3B3-4A34-9F16-780D6A15824C}" presName="bgRect" presStyleLbl="bgShp" presStyleIdx="2" presStyleCnt="3"/>
      <dgm:spPr/>
    </dgm:pt>
    <dgm:pt modelId="{FADE0994-5622-4426-8268-FE48DEC56D7A}" type="pres">
      <dgm:prSet presAssocID="{7C1707D2-F3B3-4A34-9F16-780D6A1582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115F7679-C1D8-4E08-A528-3A6304AE15CF}" type="pres">
      <dgm:prSet presAssocID="{7C1707D2-F3B3-4A34-9F16-780D6A15824C}" presName="spaceRect" presStyleCnt="0"/>
      <dgm:spPr/>
    </dgm:pt>
    <dgm:pt modelId="{C05AE477-5FCB-4DD3-A41C-0A0559DCC87F}" type="pres">
      <dgm:prSet presAssocID="{7C1707D2-F3B3-4A34-9F16-780D6A15824C}" presName="parTx" presStyleLbl="revTx" presStyleIdx="2" presStyleCnt="3">
        <dgm:presLayoutVars>
          <dgm:chMax val="0"/>
          <dgm:chPref val="0"/>
        </dgm:presLayoutVars>
      </dgm:prSet>
      <dgm:spPr/>
    </dgm:pt>
  </dgm:ptLst>
  <dgm:cxnLst>
    <dgm:cxn modelId="{E6A45F10-E60D-4068-8862-50E7C3991D5D}" type="presOf" srcId="{166B7B11-D0E4-47C4-92D5-0F40C7B57CCE}" destId="{F4F0D253-B0FC-48B3-9FAA-D15864C764BB}" srcOrd="0" destOrd="0" presId="urn:microsoft.com/office/officeart/2018/2/layout/IconVerticalSolidList"/>
    <dgm:cxn modelId="{A1B73842-BE4C-49DF-9C40-5D7C47058140}" srcId="{166B7B11-D0E4-47C4-92D5-0F40C7B57CCE}" destId="{7C1707D2-F3B3-4A34-9F16-780D6A15824C}" srcOrd="2" destOrd="0" parTransId="{9D8E21C3-5EC6-4806-BCBB-4A97B8F77F6D}" sibTransId="{99155302-2347-479C-AB9F-9B89AA927571}"/>
    <dgm:cxn modelId="{51854E69-09A4-46D1-B328-7872A64BC0DB}" type="presOf" srcId="{7C1707D2-F3B3-4A34-9F16-780D6A15824C}" destId="{C05AE477-5FCB-4DD3-A41C-0A0559DCC87F}" srcOrd="0" destOrd="0" presId="urn:microsoft.com/office/officeart/2018/2/layout/IconVerticalSolidList"/>
    <dgm:cxn modelId="{9D016380-784D-4BDD-AE0F-BB827C492B29}" type="presOf" srcId="{656B5536-B27D-49CA-86F6-AD1DFFC52EA4}" destId="{5B34BCBD-9EBB-42EF-9238-25800145828E}" srcOrd="0" destOrd="0" presId="urn:microsoft.com/office/officeart/2018/2/layout/IconVerticalSolidList"/>
    <dgm:cxn modelId="{FB2DB78B-D8C6-4BCF-A381-ED9A383A4D60}" srcId="{166B7B11-D0E4-47C4-92D5-0F40C7B57CCE}" destId="{656B5536-B27D-49CA-86F6-AD1DFFC52EA4}" srcOrd="0" destOrd="0" parTransId="{B4F63DAF-6BB8-475F-80AB-D80568253EC4}" sibTransId="{837F7975-8C67-4A5D-8D1B-874637AA749D}"/>
    <dgm:cxn modelId="{990B4AC1-BCFA-4EEA-801E-6F9B0F6E1B00}" srcId="{166B7B11-D0E4-47C4-92D5-0F40C7B57CCE}" destId="{6C12FD82-11F4-44A5-8833-5EF3883E7B96}" srcOrd="1" destOrd="0" parTransId="{A6B2B7D7-8BC3-4B95-88D3-B420D26878BC}" sibTransId="{9AB6DEFC-99E0-42BC-98C5-6460DFBC6F8D}"/>
    <dgm:cxn modelId="{9EB173C6-6923-45BF-8562-691F5A59D21A}" type="presOf" srcId="{6C12FD82-11F4-44A5-8833-5EF3883E7B96}" destId="{10B36E24-15CC-4E18-BCD8-0A51680DFE06}" srcOrd="0" destOrd="0" presId="urn:microsoft.com/office/officeart/2018/2/layout/IconVerticalSolidList"/>
    <dgm:cxn modelId="{BFAE3CE8-6CBF-4283-AF89-9ABD5AC45895}" type="presParOf" srcId="{F4F0D253-B0FC-48B3-9FAA-D15864C764BB}" destId="{AFBE0874-3D6D-4589-9A2B-04D444E82A7E}" srcOrd="0" destOrd="0" presId="urn:microsoft.com/office/officeart/2018/2/layout/IconVerticalSolidList"/>
    <dgm:cxn modelId="{6C9952E7-A6EE-4304-8F2F-CF044D63234D}" type="presParOf" srcId="{AFBE0874-3D6D-4589-9A2B-04D444E82A7E}" destId="{3E019DDB-4682-4D8D-9559-1F756AB46D67}" srcOrd="0" destOrd="0" presId="urn:microsoft.com/office/officeart/2018/2/layout/IconVerticalSolidList"/>
    <dgm:cxn modelId="{C547C8AE-EFCF-4B60-A706-A46A4EFE0EA9}" type="presParOf" srcId="{AFBE0874-3D6D-4589-9A2B-04D444E82A7E}" destId="{33DE8381-2715-4F4C-A081-60C6D1BD85C9}" srcOrd="1" destOrd="0" presId="urn:microsoft.com/office/officeart/2018/2/layout/IconVerticalSolidList"/>
    <dgm:cxn modelId="{17661922-14C0-4489-8F60-7B441A14A449}" type="presParOf" srcId="{AFBE0874-3D6D-4589-9A2B-04D444E82A7E}" destId="{0665B233-826C-4321-89D6-6990ACB5F8BF}" srcOrd="2" destOrd="0" presId="urn:microsoft.com/office/officeart/2018/2/layout/IconVerticalSolidList"/>
    <dgm:cxn modelId="{34554111-9969-4B16-9003-1835EE6EE644}" type="presParOf" srcId="{AFBE0874-3D6D-4589-9A2B-04D444E82A7E}" destId="{5B34BCBD-9EBB-42EF-9238-25800145828E}" srcOrd="3" destOrd="0" presId="urn:microsoft.com/office/officeart/2018/2/layout/IconVerticalSolidList"/>
    <dgm:cxn modelId="{17549DB2-719F-4FB9-837A-D5B6A0E261D9}" type="presParOf" srcId="{F4F0D253-B0FC-48B3-9FAA-D15864C764BB}" destId="{13AB12E6-3A88-4E1A-9CB8-564CB6280B84}" srcOrd="1" destOrd="0" presId="urn:microsoft.com/office/officeart/2018/2/layout/IconVerticalSolidList"/>
    <dgm:cxn modelId="{DC671C23-951F-448D-9402-E85A9F7B453A}" type="presParOf" srcId="{F4F0D253-B0FC-48B3-9FAA-D15864C764BB}" destId="{E6B3BFCF-D044-4C5A-A996-59CD680A5971}" srcOrd="2" destOrd="0" presId="urn:microsoft.com/office/officeart/2018/2/layout/IconVerticalSolidList"/>
    <dgm:cxn modelId="{2AB1BB48-ED1F-40D5-93D0-C83C74F75D83}" type="presParOf" srcId="{E6B3BFCF-D044-4C5A-A996-59CD680A5971}" destId="{34A48B50-0D2A-487E-BE30-022902780023}" srcOrd="0" destOrd="0" presId="urn:microsoft.com/office/officeart/2018/2/layout/IconVerticalSolidList"/>
    <dgm:cxn modelId="{64B9DF50-0876-4762-BF0E-157B13809077}" type="presParOf" srcId="{E6B3BFCF-D044-4C5A-A996-59CD680A5971}" destId="{1A67A89E-F894-4EED-B2B8-3E8797508760}" srcOrd="1" destOrd="0" presId="urn:microsoft.com/office/officeart/2018/2/layout/IconVerticalSolidList"/>
    <dgm:cxn modelId="{9C5850F2-0B3E-41EE-929B-C5B03E0CF69A}" type="presParOf" srcId="{E6B3BFCF-D044-4C5A-A996-59CD680A5971}" destId="{D7B9CF14-E36F-41AC-AD4D-F8C0693ED16D}" srcOrd="2" destOrd="0" presId="urn:microsoft.com/office/officeart/2018/2/layout/IconVerticalSolidList"/>
    <dgm:cxn modelId="{AEED5AC7-A727-4239-B3B0-AB7A61482A53}" type="presParOf" srcId="{E6B3BFCF-D044-4C5A-A996-59CD680A5971}" destId="{10B36E24-15CC-4E18-BCD8-0A51680DFE06}" srcOrd="3" destOrd="0" presId="urn:microsoft.com/office/officeart/2018/2/layout/IconVerticalSolidList"/>
    <dgm:cxn modelId="{60C2CAD2-E7CE-4FF0-8049-56FF6D14950A}" type="presParOf" srcId="{F4F0D253-B0FC-48B3-9FAA-D15864C764BB}" destId="{8EDD4829-1B51-457A-9ADB-FB08D854615B}" srcOrd="3" destOrd="0" presId="urn:microsoft.com/office/officeart/2018/2/layout/IconVerticalSolidList"/>
    <dgm:cxn modelId="{72C28D1D-3C8E-4CD8-B073-2F03520C0361}" type="presParOf" srcId="{F4F0D253-B0FC-48B3-9FAA-D15864C764BB}" destId="{9C7D8F70-75B1-403D-B957-AE2965FC6B4A}" srcOrd="4" destOrd="0" presId="urn:microsoft.com/office/officeart/2018/2/layout/IconVerticalSolidList"/>
    <dgm:cxn modelId="{99775B62-9262-4EEA-9CD7-6EDB9010DF58}" type="presParOf" srcId="{9C7D8F70-75B1-403D-B957-AE2965FC6B4A}" destId="{DBA34389-B43F-4D45-84F3-8CAF0AC4D75E}" srcOrd="0" destOrd="0" presId="urn:microsoft.com/office/officeart/2018/2/layout/IconVerticalSolidList"/>
    <dgm:cxn modelId="{E7FCB64E-60D6-4436-9337-98D2B6B50761}" type="presParOf" srcId="{9C7D8F70-75B1-403D-B957-AE2965FC6B4A}" destId="{FADE0994-5622-4426-8268-FE48DEC56D7A}" srcOrd="1" destOrd="0" presId="urn:microsoft.com/office/officeart/2018/2/layout/IconVerticalSolidList"/>
    <dgm:cxn modelId="{B89282E5-3D30-4843-82D8-FAFBCBC4608D}" type="presParOf" srcId="{9C7D8F70-75B1-403D-B957-AE2965FC6B4A}" destId="{115F7679-C1D8-4E08-A528-3A6304AE15CF}" srcOrd="2" destOrd="0" presId="urn:microsoft.com/office/officeart/2018/2/layout/IconVerticalSolidList"/>
    <dgm:cxn modelId="{AA34DDEF-D50E-42FF-8524-01F21E4A2278}" type="presParOf" srcId="{9C7D8F70-75B1-403D-B957-AE2965FC6B4A}" destId="{C05AE477-5FCB-4DD3-A41C-0A0559DCC87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A6EF08-91E9-46BC-93BE-AFBB72DA56B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FADFB5A-260D-45AB-9B93-F095D78DA7DD}">
      <dgm:prSet/>
      <dgm:spPr/>
      <dgm:t>
        <a:bodyPr/>
        <a:lstStyle/>
        <a:p>
          <a:pPr>
            <a:lnSpc>
              <a:spcPct val="100000"/>
            </a:lnSpc>
          </a:pPr>
          <a:r>
            <a:rPr lang="en-US" b="1"/>
            <a:t>Core of business planning:</a:t>
          </a:r>
          <a:r>
            <a:rPr lang="en-US"/>
            <a:t> Influences stock levels, staffing, and material purchases.</a:t>
          </a:r>
        </a:p>
      </dgm:t>
    </dgm:pt>
    <dgm:pt modelId="{B9E6F48A-3584-4EA2-A6D2-29C93A26CA5D}" type="parTrans" cxnId="{A65CA419-CF27-4A09-B6EC-F9926FC6C964}">
      <dgm:prSet/>
      <dgm:spPr/>
      <dgm:t>
        <a:bodyPr/>
        <a:lstStyle/>
        <a:p>
          <a:endParaRPr lang="en-US"/>
        </a:p>
      </dgm:t>
    </dgm:pt>
    <dgm:pt modelId="{5942BA2A-B38F-499A-95B8-3D129BDE0D4B}" type="sibTrans" cxnId="{A65CA419-CF27-4A09-B6EC-F9926FC6C964}">
      <dgm:prSet/>
      <dgm:spPr/>
      <dgm:t>
        <a:bodyPr/>
        <a:lstStyle/>
        <a:p>
          <a:endParaRPr lang="en-US"/>
        </a:p>
      </dgm:t>
    </dgm:pt>
    <dgm:pt modelId="{5AE315A3-31AE-4795-B3C8-773E084B6250}">
      <dgm:prSet/>
      <dgm:spPr/>
      <dgm:t>
        <a:bodyPr/>
        <a:lstStyle/>
        <a:p>
          <a:pPr>
            <a:lnSpc>
              <a:spcPct val="100000"/>
            </a:lnSpc>
          </a:pPr>
          <a:r>
            <a:rPr lang="en-US" b="1"/>
            <a:t>Cash-flow &amp; funding:</a:t>
          </a:r>
          <a:r>
            <a:rPr lang="en-US"/>
            <a:t> Used to predict cash needs and financing requirements.</a:t>
          </a:r>
        </a:p>
      </dgm:t>
    </dgm:pt>
    <dgm:pt modelId="{9ACBA0AD-9442-4F60-88EC-E8FF35D24392}" type="parTrans" cxnId="{D83D7FEF-14E5-4C9C-946C-D899D33DFE4A}">
      <dgm:prSet/>
      <dgm:spPr/>
      <dgm:t>
        <a:bodyPr/>
        <a:lstStyle/>
        <a:p>
          <a:endParaRPr lang="en-US"/>
        </a:p>
      </dgm:t>
    </dgm:pt>
    <dgm:pt modelId="{B6337991-C8C4-415A-B897-4E0E1AAAEBA2}" type="sibTrans" cxnId="{D83D7FEF-14E5-4C9C-946C-D899D33DFE4A}">
      <dgm:prSet/>
      <dgm:spPr/>
      <dgm:t>
        <a:bodyPr/>
        <a:lstStyle/>
        <a:p>
          <a:endParaRPr lang="en-US"/>
        </a:p>
      </dgm:t>
    </dgm:pt>
    <dgm:pt modelId="{BE32A49F-D772-4653-9CC4-06CEF250DB1E}">
      <dgm:prSet/>
      <dgm:spPr/>
      <dgm:t>
        <a:bodyPr/>
        <a:lstStyle/>
        <a:p>
          <a:pPr>
            <a:lnSpc>
              <a:spcPct val="100000"/>
            </a:lnSpc>
          </a:pPr>
          <a:r>
            <a:rPr lang="en-US" b="1"/>
            <a:t>Business valuation:</a:t>
          </a:r>
          <a:r>
            <a:rPr lang="en-US"/>
            <a:t> Determines investor interest and loan approvals.</a:t>
          </a:r>
        </a:p>
      </dgm:t>
    </dgm:pt>
    <dgm:pt modelId="{A0436606-03C8-42E6-841D-01E25B217B10}" type="parTrans" cxnId="{79893779-61BC-4157-827B-535952EF15FF}">
      <dgm:prSet/>
      <dgm:spPr/>
      <dgm:t>
        <a:bodyPr/>
        <a:lstStyle/>
        <a:p>
          <a:endParaRPr lang="en-US"/>
        </a:p>
      </dgm:t>
    </dgm:pt>
    <dgm:pt modelId="{9C72670C-7A5F-455E-8492-21878D5137F6}" type="sibTrans" cxnId="{79893779-61BC-4157-827B-535952EF15FF}">
      <dgm:prSet/>
      <dgm:spPr/>
      <dgm:t>
        <a:bodyPr/>
        <a:lstStyle/>
        <a:p>
          <a:endParaRPr lang="en-US"/>
        </a:p>
      </dgm:t>
    </dgm:pt>
    <dgm:pt modelId="{5D1F9BDD-E770-44D3-9C71-1B2BE4D94F19}">
      <dgm:prSet/>
      <dgm:spPr/>
      <dgm:t>
        <a:bodyPr/>
        <a:lstStyle/>
        <a:p>
          <a:pPr>
            <a:lnSpc>
              <a:spcPct val="100000"/>
            </a:lnSpc>
          </a:pPr>
          <a:r>
            <a:rPr lang="en-US" b="1"/>
            <a:t>Investor expectations:</a:t>
          </a:r>
          <a:r>
            <a:rPr lang="en-US"/>
            <a:t> Guides how much equity investors expect for funding.</a:t>
          </a:r>
        </a:p>
      </dgm:t>
    </dgm:pt>
    <dgm:pt modelId="{8D02C20E-BECA-4C64-B1A9-ABAF7670D7FC}" type="parTrans" cxnId="{90131DDA-C6EE-4DE5-9C1E-98C762A7AA51}">
      <dgm:prSet/>
      <dgm:spPr/>
      <dgm:t>
        <a:bodyPr/>
        <a:lstStyle/>
        <a:p>
          <a:endParaRPr lang="en-US"/>
        </a:p>
      </dgm:t>
    </dgm:pt>
    <dgm:pt modelId="{F6E417A4-4DC7-4828-AF56-0025FD95CC26}" type="sibTrans" cxnId="{90131DDA-C6EE-4DE5-9C1E-98C762A7AA51}">
      <dgm:prSet/>
      <dgm:spPr/>
      <dgm:t>
        <a:bodyPr/>
        <a:lstStyle/>
        <a:p>
          <a:endParaRPr lang="en-US"/>
        </a:p>
      </dgm:t>
    </dgm:pt>
    <dgm:pt modelId="{55EC079E-D251-42A3-8B47-B4F44B95D67F}">
      <dgm:prSet/>
      <dgm:spPr/>
      <dgm:t>
        <a:bodyPr/>
        <a:lstStyle/>
        <a:p>
          <a:pPr>
            <a:lnSpc>
              <a:spcPct val="100000"/>
            </a:lnSpc>
          </a:pPr>
          <a:r>
            <a:rPr lang="en-US" b="1"/>
            <a:t>Credibility challenge:</a:t>
          </a:r>
          <a:r>
            <a:rPr lang="en-US"/>
            <a:t> Backers rarely accept forecasts without scrutiny; new ventures often miss targets.</a:t>
          </a:r>
        </a:p>
      </dgm:t>
    </dgm:pt>
    <dgm:pt modelId="{DA1713F8-3C8F-45B8-B80A-1630CAF5796D}" type="parTrans" cxnId="{A368E929-2EB1-4520-AFD5-D59B5A11C889}">
      <dgm:prSet/>
      <dgm:spPr/>
      <dgm:t>
        <a:bodyPr/>
        <a:lstStyle/>
        <a:p>
          <a:endParaRPr lang="en-US"/>
        </a:p>
      </dgm:t>
    </dgm:pt>
    <dgm:pt modelId="{B070BB8A-8115-46CD-9244-C2501FFC903B}" type="sibTrans" cxnId="{A368E929-2EB1-4520-AFD5-D59B5A11C889}">
      <dgm:prSet/>
      <dgm:spPr/>
      <dgm:t>
        <a:bodyPr/>
        <a:lstStyle/>
        <a:p>
          <a:endParaRPr lang="en-US"/>
        </a:p>
      </dgm:t>
    </dgm:pt>
    <dgm:pt modelId="{F6AA6C15-0663-43D6-9886-D5A91F3A8CD4}">
      <dgm:prSet/>
      <dgm:spPr/>
      <dgm:t>
        <a:bodyPr/>
        <a:lstStyle/>
        <a:p>
          <a:pPr>
            <a:lnSpc>
              <a:spcPct val="100000"/>
            </a:lnSpc>
          </a:pPr>
          <a:r>
            <a:rPr lang="en-US" b="1"/>
            <a:t>Risk assessment:</a:t>
          </a:r>
          <a:r>
            <a:rPr lang="en-US"/>
            <a:t> Must show awareness of factors affecting performance and ability to deliver results under adverse conditions.</a:t>
          </a:r>
        </a:p>
      </dgm:t>
    </dgm:pt>
    <dgm:pt modelId="{C05EE79E-702E-4E21-AFA9-5700B9625B84}" type="parTrans" cxnId="{C85B69EB-CB92-4F6A-ABAC-CA4CD6B58651}">
      <dgm:prSet/>
      <dgm:spPr/>
      <dgm:t>
        <a:bodyPr/>
        <a:lstStyle/>
        <a:p>
          <a:endParaRPr lang="en-US"/>
        </a:p>
      </dgm:t>
    </dgm:pt>
    <dgm:pt modelId="{6618FAB1-739E-493D-A11E-4613ACBFBCB4}" type="sibTrans" cxnId="{C85B69EB-CB92-4F6A-ABAC-CA4CD6B58651}">
      <dgm:prSet/>
      <dgm:spPr/>
      <dgm:t>
        <a:bodyPr/>
        <a:lstStyle/>
        <a:p>
          <a:endParaRPr lang="en-US"/>
        </a:p>
      </dgm:t>
    </dgm:pt>
    <dgm:pt modelId="{043FB7FB-5A23-4B76-8DE9-5F9B4E2D6BE7}">
      <dgm:prSet/>
      <dgm:spPr/>
      <dgm:t>
        <a:bodyPr/>
        <a:lstStyle/>
        <a:p>
          <a:pPr>
            <a:lnSpc>
              <a:spcPct val="100000"/>
            </a:lnSpc>
          </a:pPr>
          <a:r>
            <a:rPr lang="en-US" b="1"/>
            <a:t>Downside analysis:</a:t>
          </a:r>
          <a:r>
            <a:rPr lang="en-US"/>
            <a:t> Backers evaluate worst-case scenarios and potential exit strategies.</a:t>
          </a:r>
        </a:p>
      </dgm:t>
    </dgm:pt>
    <dgm:pt modelId="{1FCFDB32-1BCD-4C4A-A3C3-7F6CCC953762}" type="parTrans" cxnId="{E29686AA-1B45-4588-AE48-CDBF073B6AD9}">
      <dgm:prSet/>
      <dgm:spPr/>
      <dgm:t>
        <a:bodyPr/>
        <a:lstStyle/>
        <a:p>
          <a:endParaRPr lang="en-US"/>
        </a:p>
      </dgm:t>
    </dgm:pt>
    <dgm:pt modelId="{94DC7266-56AF-41B1-8C31-E55818EEF77B}" type="sibTrans" cxnId="{E29686AA-1B45-4588-AE48-CDBF073B6AD9}">
      <dgm:prSet/>
      <dgm:spPr/>
      <dgm:t>
        <a:bodyPr/>
        <a:lstStyle/>
        <a:p>
          <a:endParaRPr lang="en-US"/>
        </a:p>
      </dgm:t>
    </dgm:pt>
    <dgm:pt modelId="{84D34553-51E6-4205-852B-33337A143B6B}" type="pres">
      <dgm:prSet presAssocID="{54A6EF08-91E9-46BC-93BE-AFBB72DA56B7}" presName="root" presStyleCnt="0">
        <dgm:presLayoutVars>
          <dgm:dir/>
          <dgm:resizeHandles val="exact"/>
        </dgm:presLayoutVars>
      </dgm:prSet>
      <dgm:spPr/>
    </dgm:pt>
    <dgm:pt modelId="{971DDBF4-4ABA-4009-B767-70D88F8E1788}" type="pres">
      <dgm:prSet presAssocID="{5FADFB5A-260D-45AB-9B93-F095D78DA7DD}" presName="compNode" presStyleCnt="0"/>
      <dgm:spPr/>
    </dgm:pt>
    <dgm:pt modelId="{10F2072C-D0FB-4D9F-A236-57ABD51722FA}" type="pres">
      <dgm:prSet presAssocID="{5FADFB5A-260D-45AB-9B93-F095D78DA7DD}" presName="bgRect" presStyleLbl="bgShp" presStyleIdx="0" presStyleCnt="7"/>
      <dgm:spPr/>
    </dgm:pt>
    <dgm:pt modelId="{E4C3AAE1-0F20-4928-826B-103686E71CC8}" type="pres">
      <dgm:prSet presAssocID="{5FADFB5A-260D-45AB-9B93-F095D78DA7DD}"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gister"/>
        </a:ext>
      </dgm:extLst>
    </dgm:pt>
    <dgm:pt modelId="{7769A431-600F-4979-9DAD-31E31439ECF4}" type="pres">
      <dgm:prSet presAssocID="{5FADFB5A-260D-45AB-9B93-F095D78DA7DD}" presName="spaceRect" presStyleCnt="0"/>
      <dgm:spPr/>
    </dgm:pt>
    <dgm:pt modelId="{DAFFA0C1-291A-42FB-B0B0-65110EF517FE}" type="pres">
      <dgm:prSet presAssocID="{5FADFB5A-260D-45AB-9B93-F095D78DA7DD}" presName="parTx" presStyleLbl="revTx" presStyleIdx="0" presStyleCnt="7">
        <dgm:presLayoutVars>
          <dgm:chMax val="0"/>
          <dgm:chPref val="0"/>
        </dgm:presLayoutVars>
      </dgm:prSet>
      <dgm:spPr/>
    </dgm:pt>
    <dgm:pt modelId="{178AF43B-DBA7-4B24-9B74-099ACF18770B}" type="pres">
      <dgm:prSet presAssocID="{5942BA2A-B38F-499A-95B8-3D129BDE0D4B}" presName="sibTrans" presStyleCnt="0"/>
      <dgm:spPr/>
    </dgm:pt>
    <dgm:pt modelId="{BCC95176-7A55-469B-A0A9-3F0512037CF7}" type="pres">
      <dgm:prSet presAssocID="{5AE315A3-31AE-4795-B3C8-773E084B6250}" presName="compNode" presStyleCnt="0"/>
      <dgm:spPr/>
    </dgm:pt>
    <dgm:pt modelId="{EDBFD14A-EF17-4CCF-AF2A-236062C4FFA0}" type="pres">
      <dgm:prSet presAssocID="{5AE315A3-31AE-4795-B3C8-773E084B6250}" presName="bgRect" presStyleLbl="bgShp" presStyleIdx="1" presStyleCnt="7"/>
      <dgm:spPr/>
    </dgm:pt>
    <dgm:pt modelId="{36D75C63-7FF7-440E-AC73-2C9B02DB38C2}" type="pres">
      <dgm:prSet presAssocID="{5AE315A3-31AE-4795-B3C8-773E084B625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8DA318EE-5B97-4AF7-9DC5-6A042C6DE42F}" type="pres">
      <dgm:prSet presAssocID="{5AE315A3-31AE-4795-B3C8-773E084B6250}" presName="spaceRect" presStyleCnt="0"/>
      <dgm:spPr/>
    </dgm:pt>
    <dgm:pt modelId="{ACC314CE-80FE-45DD-8AC7-DC629514366D}" type="pres">
      <dgm:prSet presAssocID="{5AE315A3-31AE-4795-B3C8-773E084B6250}" presName="parTx" presStyleLbl="revTx" presStyleIdx="1" presStyleCnt="7">
        <dgm:presLayoutVars>
          <dgm:chMax val="0"/>
          <dgm:chPref val="0"/>
        </dgm:presLayoutVars>
      </dgm:prSet>
      <dgm:spPr/>
    </dgm:pt>
    <dgm:pt modelId="{3D2F0B89-45FD-41A1-91A3-9A53BC862F29}" type="pres">
      <dgm:prSet presAssocID="{B6337991-C8C4-415A-B897-4E0E1AAAEBA2}" presName="sibTrans" presStyleCnt="0"/>
      <dgm:spPr/>
    </dgm:pt>
    <dgm:pt modelId="{A8BBD4F8-2133-49CC-9AA6-6DD6E574A2F2}" type="pres">
      <dgm:prSet presAssocID="{BE32A49F-D772-4653-9CC4-06CEF250DB1E}" presName="compNode" presStyleCnt="0"/>
      <dgm:spPr/>
    </dgm:pt>
    <dgm:pt modelId="{8966F089-A54F-4406-B770-6A6852694738}" type="pres">
      <dgm:prSet presAssocID="{BE32A49F-D772-4653-9CC4-06CEF250DB1E}" presName="bgRect" presStyleLbl="bgShp" presStyleIdx="2" presStyleCnt="7"/>
      <dgm:spPr/>
    </dgm:pt>
    <dgm:pt modelId="{A5352558-C1D4-4B64-8212-FA6AA58478EA}" type="pres">
      <dgm:prSet presAssocID="{BE32A49F-D772-4653-9CC4-06CEF250DB1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ey"/>
        </a:ext>
      </dgm:extLst>
    </dgm:pt>
    <dgm:pt modelId="{DD30DB1B-D4FA-4D12-818C-61907F16598E}" type="pres">
      <dgm:prSet presAssocID="{BE32A49F-D772-4653-9CC4-06CEF250DB1E}" presName="spaceRect" presStyleCnt="0"/>
      <dgm:spPr/>
    </dgm:pt>
    <dgm:pt modelId="{1EAE4563-46E9-4C6C-89CA-7483D3D72A7E}" type="pres">
      <dgm:prSet presAssocID="{BE32A49F-D772-4653-9CC4-06CEF250DB1E}" presName="parTx" presStyleLbl="revTx" presStyleIdx="2" presStyleCnt="7">
        <dgm:presLayoutVars>
          <dgm:chMax val="0"/>
          <dgm:chPref val="0"/>
        </dgm:presLayoutVars>
      </dgm:prSet>
      <dgm:spPr/>
    </dgm:pt>
    <dgm:pt modelId="{F70E397C-48FC-4460-9A71-12E609B165AB}" type="pres">
      <dgm:prSet presAssocID="{9C72670C-7A5F-455E-8492-21878D5137F6}" presName="sibTrans" presStyleCnt="0"/>
      <dgm:spPr/>
    </dgm:pt>
    <dgm:pt modelId="{7231870F-1ADF-428E-8E7A-2087A319787F}" type="pres">
      <dgm:prSet presAssocID="{5D1F9BDD-E770-44D3-9C71-1B2BE4D94F19}" presName="compNode" presStyleCnt="0"/>
      <dgm:spPr/>
    </dgm:pt>
    <dgm:pt modelId="{8078E8E2-ED2F-4082-B6EB-7DACE3F4FEA9}" type="pres">
      <dgm:prSet presAssocID="{5D1F9BDD-E770-44D3-9C71-1B2BE4D94F19}" presName="bgRect" presStyleLbl="bgShp" presStyleIdx="3" presStyleCnt="7"/>
      <dgm:spPr/>
    </dgm:pt>
    <dgm:pt modelId="{91994264-3C47-4745-86F5-B922D140AE74}" type="pres">
      <dgm:prSet presAssocID="{5D1F9BDD-E770-44D3-9C71-1B2BE4D94F1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uro"/>
        </a:ext>
      </dgm:extLst>
    </dgm:pt>
    <dgm:pt modelId="{1879F7B6-6AE9-4B86-9443-2D7AD3DF27E6}" type="pres">
      <dgm:prSet presAssocID="{5D1F9BDD-E770-44D3-9C71-1B2BE4D94F19}" presName="spaceRect" presStyleCnt="0"/>
      <dgm:spPr/>
    </dgm:pt>
    <dgm:pt modelId="{1CF459BC-B79E-42A6-8ADF-CE64463D3900}" type="pres">
      <dgm:prSet presAssocID="{5D1F9BDD-E770-44D3-9C71-1B2BE4D94F19}" presName="parTx" presStyleLbl="revTx" presStyleIdx="3" presStyleCnt="7">
        <dgm:presLayoutVars>
          <dgm:chMax val="0"/>
          <dgm:chPref val="0"/>
        </dgm:presLayoutVars>
      </dgm:prSet>
      <dgm:spPr/>
    </dgm:pt>
    <dgm:pt modelId="{8037C9D7-2971-44EA-B0E3-0A8A013C445B}" type="pres">
      <dgm:prSet presAssocID="{F6E417A4-4DC7-4828-AF56-0025FD95CC26}" presName="sibTrans" presStyleCnt="0"/>
      <dgm:spPr/>
    </dgm:pt>
    <dgm:pt modelId="{A94D1252-1217-472A-B74F-D1EC9DAD1CCE}" type="pres">
      <dgm:prSet presAssocID="{55EC079E-D251-42A3-8B47-B4F44B95D67F}" presName="compNode" presStyleCnt="0"/>
      <dgm:spPr/>
    </dgm:pt>
    <dgm:pt modelId="{C0D2F3B3-EC61-40B2-B805-5DE6DE8419F6}" type="pres">
      <dgm:prSet presAssocID="{55EC079E-D251-42A3-8B47-B4F44B95D67F}" presName="bgRect" presStyleLbl="bgShp" presStyleIdx="4" presStyleCnt="7"/>
      <dgm:spPr/>
    </dgm:pt>
    <dgm:pt modelId="{8F2A0DAA-076D-48AF-A227-F54B355D5F72}" type="pres">
      <dgm:prSet presAssocID="{55EC079E-D251-42A3-8B47-B4F44B95D67F}"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Irritant"/>
        </a:ext>
      </dgm:extLst>
    </dgm:pt>
    <dgm:pt modelId="{C86E0A39-1099-4547-867B-842BAB8DD3B3}" type="pres">
      <dgm:prSet presAssocID="{55EC079E-D251-42A3-8B47-B4F44B95D67F}" presName="spaceRect" presStyleCnt="0"/>
      <dgm:spPr/>
    </dgm:pt>
    <dgm:pt modelId="{422E6777-41DD-4FD3-B240-253EDC22DEE4}" type="pres">
      <dgm:prSet presAssocID="{55EC079E-D251-42A3-8B47-B4F44B95D67F}" presName="parTx" presStyleLbl="revTx" presStyleIdx="4" presStyleCnt="7">
        <dgm:presLayoutVars>
          <dgm:chMax val="0"/>
          <dgm:chPref val="0"/>
        </dgm:presLayoutVars>
      </dgm:prSet>
      <dgm:spPr/>
    </dgm:pt>
    <dgm:pt modelId="{8C62BACD-57C2-4D61-9680-9301BB32108E}" type="pres">
      <dgm:prSet presAssocID="{B070BB8A-8115-46CD-9244-C2501FFC903B}" presName="sibTrans" presStyleCnt="0"/>
      <dgm:spPr/>
    </dgm:pt>
    <dgm:pt modelId="{BDE60BF5-5C01-457C-A3B8-339A535B32E6}" type="pres">
      <dgm:prSet presAssocID="{F6AA6C15-0663-43D6-9886-D5A91F3A8CD4}" presName="compNode" presStyleCnt="0"/>
      <dgm:spPr/>
    </dgm:pt>
    <dgm:pt modelId="{A851BE4E-09F2-4B09-BA62-CFD1880848F7}" type="pres">
      <dgm:prSet presAssocID="{F6AA6C15-0663-43D6-9886-D5A91F3A8CD4}" presName="bgRect" presStyleLbl="bgShp" presStyleIdx="5" presStyleCnt="7"/>
      <dgm:spPr/>
    </dgm:pt>
    <dgm:pt modelId="{25859DAD-CB92-4416-92E7-7D6E3E204908}" type="pres">
      <dgm:prSet presAssocID="{F6AA6C15-0663-43D6-9886-D5A91F3A8CD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anger"/>
        </a:ext>
      </dgm:extLst>
    </dgm:pt>
    <dgm:pt modelId="{91A70AD8-E105-40EA-8BAC-BAF7B480EECE}" type="pres">
      <dgm:prSet presAssocID="{F6AA6C15-0663-43D6-9886-D5A91F3A8CD4}" presName="spaceRect" presStyleCnt="0"/>
      <dgm:spPr/>
    </dgm:pt>
    <dgm:pt modelId="{90E9A72E-EF05-4E2E-A6E6-D4E163839F77}" type="pres">
      <dgm:prSet presAssocID="{F6AA6C15-0663-43D6-9886-D5A91F3A8CD4}" presName="parTx" presStyleLbl="revTx" presStyleIdx="5" presStyleCnt="7">
        <dgm:presLayoutVars>
          <dgm:chMax val="0"/>
          <dgm:chPref val="0"/>
        </dgm:presLayoutVars>
      </dgm:prSet>
      <dgm:spPr/>
    </dgm:pt>
    <dgm:pt modelId="{E5956BA5-0333-45D7-AF00-8F0CA8429A19}" type="pres">
      <dgm:prSet presAssocID="{6618FAB1-739E-493D-A11E-4613ACBFBCB4}" presName="sibTrans" presStyleCnt="0"/>
      <dgm:spPr/>
    </dgm:pt>
    <dgm:pt modelId="{3181EA70-E948-436D-90C5-462E3D72FD77}" type="pres">
      <dgm:prSet presAssocID="{043FB7FB-5A23-4B76-8DE9-5F9B4E2D6BE7}" presName="compNode" presStyleCnt="0"/>
      <dgm:spPr/>
    </dgm:pt>
    <dgm:pt modelId="{95D82D37-A911-4305-9E2D-A465B70E93C4}" type="pres">
      <dgm:prSet presAssocID="{043FB7FB-5A23-4B76-8DE9-5F9B4E2D6BE7}" presName="bgRect" presStyleLbl="bgShp" presStyleIdx="6" presStyleCnt="7"/>
      <dgm:spPr/>
    </dgm:pt>
    <dgm:pt modelId="{074CE596-5EC8-4769-B4BF-17D96D456E15}" type="pres">
      <dgm:prSet presAssocID="{043FB7FB-5A23-4B76-8DE9-5F9B4E2D6BE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Warning"/>
        </a:ext>
      </dgm:extLst>
    </dgm:pt>
    <dgm:pt modelId="{8AC10B4C-6B0F-4889-8AD4-2CE4AD2A5936}" type="pres">
      <dgm:prSet presAssocID="{043FB7FB-5A23-4B76-8DE9-5F9B4E2D6BE7}" presName="spaceRect" presStyleCnt="0"/>
      <dgm:spPr/>
    </dgm:pt>
    <dgm:pt modelId="{C0A82345-99AA-4701-8846-237CB3FD4F99}" type="pres">
      <dgm:prSet presAssocID="{043FB7FB-5A23-4B76-8DE9-5F9B4E2D6BE7}" presName="parTx" presStyleLbl="revTx" presStyleIdx="6" presStyleCnt="7">
        <dgm:presLayoutVars>
          <dgm:chMax val="0"/>
          <dgm:chPref val="0"/>
        </dgm:presLayoutVars>
      </dgm:prSet>
      <dgm:spPr/>
    </dgm:pt>
  </dgm:ptLst>
  <dgm:cxnLst>
    <dgm:cxn modelId="{B2C06816-AC9C-41EA-BB45-75600C7A5966}" type="presOf" srcId="{BE32A49F-D772-4653-9CC4-06CEF250DB1E}" destId="{1EAE4563-46E9-4C6C-89CA-7483D3D72A7E}" srcOrd="0" destOrd="0" presId="urn:microsoft.com/office/officeart/2018/2/layout/IconVerticalSolidList"/>
    <dgm:cxn modelId="{A65CA419-CF27-4A09-B6EC-F9926FC6C964}" srcId="{54A6EF08-91E9-46BC-93BE-AFBB72DA56B7}" destId="{5FADFB5A-260D-45AB-9B93-F095D78DA7DD}" srcOrd="0" destOrd="0" parTransId="{B9E6F48A-3584-4EA2-A6D2-29C93A26CA5D}" sibTransId="{5942BA2A-B38F-499A-95B8-3D129BDE0D4B}"/>
    <dgm:cxn modelId="{A368E929-2EB1-4520-AFD5-D59B5A11C889}" srcId="{54A6EF08-91E9-46BC-93BE-AFBB72DA56B7}" destId="{55EC079E-D251-42A3-8B47-B4F44B95D67F}" srcOrd="4" destOrd="0" parTransId="{DA1713F8-3C8F-45B8-B80A-1630CAF5796D}" sibTransId="{B070BB8A-8115-46CD-9244-C2501FFC903B}"/>
    <dgm:cxn modelId="{57926B3B-7A18-4EE1-B816-CBA371C3D437}" type="presOf" srcId="{55EC079E-D251-42A3-8B47-B4F44B95D67F}" destId="{422E6777-41DD-4FD3-B240-253EDC22DEE4}" srcOrd="0" destOrd="0" presId="urn:microsoft.com/office/officeart/2018/2/layout/IconVerticalSolidList"/>
    <dgm:cxn modelId="{7A664952-A089-4DA5-BFBE-E87D7FFF491E}" type="presOf" srcId="{5AE315A3-31AE-4795-B3C8-773E084B6250}" destId="{ACC314CE-80FE-45DD-8AC7-DC629514366D}" srcOrd="0" destOrd="0" presId="urn:microsoft.com/office/officeart/2018/2/layout/IconVerticalSolidList"/>
    <dgm:cxn modelId="{79893779-61BC-4157-827B-535952EF15FF}" srcId="{54A6EF08-91E9-46BC-93BE-AFBB72DA56B7}" destId="{BE32A49F-D772-4653-9CC4-06CEF250DB1E}" srcOrd="2" destOrd="0" parTransId="{A0436606-03C8-42E6-841D-01E25B217B10}" sibTransId="{9C72670C-7A5F-455E-8492-21878D5137F6}"/>
    <dgm:cxn modelId="{AA54BC7E-6748-4D69-B1B1-902A76A2C34F}" type="presOf" srcId="{5FADFB5A-260D-45AB-9B93-F095D78DA7DD}" destId="{DAFFA0C1-291A-42FB-B0B0-65110EF517FE}" srcOrd="0" destOrd="0" presId="urn:microsoft.com/office/officeart/2018/2/layout/IconVerticalSolidList"/>
    <dgm:cxn modelId="{BFB280A2-5967-453C-98B9-4CD1E51080BE}" type="presOf" srcId="{F6AA6C15-0663-43D6-9886-D5A91F3A8CD4}" destId="{90E9A72E-EF05-4E2E-A6E6-D4E163839F77}" srcOrd="0" destOrd="0" presId="urn:microsoft.com/office/officeart/2018/2/layout/IconVerticalSolidList"/>
    <dgm:cxn modelId="{514A77A4-D051-4E01-BCEC-26F0222D1ACF}" type="presOf" srcId="{043FB7FB-5A23-4B76-8DE9-5F9B4E2D6BE7}" destId="{C0A82345-99AA-4701-8846-237CB3FD4F99}" srcOrd="0" destOrd="0" presId="urn:microsoft.com/office/officeart/2018/2/layout/IconVerticalSolidList"/>
    <dgm:cxn modelId="{E29686AA-1B45-4588-AE48-CDBF073B6AD9}" srcId="{54A6EF08-91E9-46BC-93BE-AFBB72DA56B7}" destId="{043FB7FB-5A23-4B76-8DE9-5F9B4E2D6BE7}" srcOrd="6" destOrd="0" parTransId="{1FCFDB32-1BCD-4C4A-A3C3-7F6CCC953762}" sibTransId="{94DC7266-56AF-41B1-8C31-E55818EEF77B}"/>
    <dgm:cxn modelId="{ACCB25C2-1060-423D-92AF-5798930F3934}" type="presOf" srcId="{5D1F9BDD-E770-44D3-9C71-1B2BE4D94F19}" destId="{1CF459BC-B79E-42A6-8ADF-CE64463D3900}" srcOrd="0" destOrd="0" presId="urn:microsoft.com/office/officeart/2018/2/layout/IconVerticalSolidList"/>
    <dgm:cxn modelId="{90131DDA-C6EE-4DE5-9C1E-98C762A7AA51}" srcId="{54A6EF08-91E9-46BC-93BE-AFBB72DA56B7}" destId="{5D1F9BDD-E770-44D3-9C71-1B2BE4D94F19}" srcOrd="3" destOrd="0" parTransId="{8D02C20E-BECA-4C64-B1A9-ABAF7670D7FC}" sibTransId="{F6E417A4-4DC7-4828-AF56-0025FD95CC26}"/>
    <dgm:cxn modelId="{C85B69EB-CB92-4F6A-ABAC-CA4CD6B58651}" srcId="{54A6EF08-91E9-46BC-93BE-AFBB72DA56B7}" destId="{F6AA6C15-0663-43D6-9886-D5A91F3A8CD4}" srcOrd="5" destOrd="0" parTransId="{C05EE79E-702E-4E21-AFA9-5700B9625B84}" sibTransId="{6618FAB1-739E-493D-A11E-4613ACBFBCB4}"/>
    <dgm:cxn modelId="{D83D7FEF-14E5-4C9C-946C-D899D33DFE4A}" srcId="{54A6EF08-91E9-46BC-93BE-AFBB72DA56B7}" destId="{5AE315A3-31AE-4795-B3C8-773E084B6250}" srcOrd="1" destOrd="0" parTransId="{9ACBA0AD-9442-4F60-88EC-E8FF35D24392}" sibTransId="{B6337991-C8C4-415A-B897-4E0E1AAAEBA2}"/>
    <dgm:cxn modelId="{9AE710F0-C32D-4A40-B0D7-F220BD056AD3}" type="presOf" srcId="{54A6EF08-91E9-46BC-93BE-AFBB72DA56B7}" destId="{84D34553-51E6-4205-852B-33337A143B6B}" srcOrd="0" destOrd="0" presId="urn:microsoft.com/office/officeart/2018/2/layout/IconVerticalSolidList"/>
    <dgm:cxn modelId="{DA4D1B70-E26F-4AB0-928F-04F602858085}" type="presParOf" srcId="{84D34553-51E6-4205-852B-33337A143B6B}" destId="{971DDBF4-4ABA-4009-B767-70D88F8E1788}" srcOrd="0" destOrd="0" presId="urn:microsoft.com/office/officeart/2018/2/layout/IconVerticalSolidList"/>
    <dgm:cxn modelId="{65D72665-FD62-4F05-9582-D73C295710CB}" type="presParOf" srcId="{971DDBF4-4ABA-4009-B767-70D88F8E1788}" destId="{10F2072C-D0FB-4D9F-A236-57ABD51722FA}" srcOrd="0" destOrd="0" presId="urn:microsoft.com/office/officeart/2018/2/layout/IconVerticalSolidList"/>
    <dgm:cxn modelId="{A2E35795-2520-4E66-B2C5-8A87F2206366}" type="presParOf" srcId="{971DDBF4-4ABA-4009-B767-70D88F8E1788}" destId="{E4C3AAE1-0F20-4928-826B-103686E71CC8}" srcOrd="1" destOrd="0" presId="urn:microsoft.com/office/officeart/2018/2/layout/IconVerticalSolidList"/>
    <dgm:cxn modelId="{F5BBA9A1-DF58-4540-9D04-F1228DDF1C24}" type="presParOf" srcId="{971DDBF4-4ABA-4009-B767-70D88F8E1788}" destId="{7769A431-600F-4979-9DAD-31E31439ECF4}" srcOrd="2" destOrd="0" presId="urn:microsoft.com/office/officeart/2018/2/layout/IconVerticalSolidList"/>
    <dgm:cxn modelId="{65A63E77-662E-4FD5-9D56-E394D93295C9}" type="presParOf" srcId="{971DDBF4-4ABA-4009-B767-70D88F8E1788}" destId="{DAFFA0C1-291A-42FB-B0B0-65110EF517FE}" srcOrd="3" destOrd="0" presId="urn:microsoft.com/office/officeart/2018/2/layout/IconVerticalSolidList"/>
    <dgm:cxn modelId="{4EE0E701-AD89-4EB2-BEF2-BC0C3FDCA418}" type="presParOf" srcId="{84D34553-51E6-4205-852B-33337A143B6B}" destId="{178AF43B-DBA7-4B24-9B74-099ACF18770B}" srcOrd="1" destOrd="0" presId="urn:microsoft.com/office/officeart/2018/2/layout/IconVerticalSolidList"/>
    <dgm:cxn modelId="{FC549182-2CCD-4A7F-8A7E-417C1AF2AC88}" type="presParOf" srcId="{84D34553-51E6-4205-852B-33337A143B6B}" destId="{BCC95176-7A55-469B-A0A9-3F0512037CF7}" srcOrd="2" destOrd="0" presId="urn:microsoft.com/office/officeart/2018/2/layout/IconVerticalSolidList"/>
    <dgm:cxn modelId="{0DFFFEA8-194C-4701-957D-479EA06345F5}" type="presParOf" srcId="{BCC95176-7A55-469B-A0A9-3F0512037CF7}" destId="{EDBFD14A-EF17-4CCF-AF2A-236062C4FFA0}" srcOrd="0" destOrd="0" presId="urn:microsoft.com/office/officeart/2018/2/layout/IconVerticalSolidList"/>
    <dgm:cxn modelId="{AEFCBB66-043C-456E-AF71-D1991DE30972}" type="presParOf" srcId="{BCC95176-7A55-469B-A0A9-3F0512037CF7}" destId="{36D75C63-7FF7-440E-AC73-2C9B02DB38C2}" srcOrd="1" destOrd="0" presId="urn:microsoft.com/office/officeart/2018/2/layout/IconVerticalSolidList"/>
    <dgm:cxn modelId="{70EE7065-A7FA-4096-AAF5-76B6E28D0DC3}" type="presParOf" srcId="{BCC95176-7A55-469B-A0A9-3F0512037CF7}" destId="{8DA318EE-5B97-4AF7-9DC5-6A042C6DE42F}" srcOrd="2" destOrd="0" presId="urn:microsoft.com/office/officeart/2018/2/layout/IconVerticalSolidList"/>
    <dgm:cxn modelId="{E4949D4B-BC82-43A0-A76F-21C0BAD3BC17}" type="presParOf" srcId="{BCC95176-7A55-469B-A0A9-3F0512037CF7}" destId="{ACC314CE-80FE-45DD-8AC7-DC629514366D}" srcOrd="3" destOrd="0" presId="urn:microsoft.com/office/officeart/2018/2/layout/IconVerticalSolidList"/>
    <dgm:cxn modelId="{373FF6B8-7EC5-4A57-A9BA-BB198F605ABE}" type="presParOf" srcId="{84D34553-51E6-4205-852B-33337A143B6B}" destId="{3D2F0B89-45FD-41A1-91A3-9A53BC862F29}" srcOrd="3" destOrd="0" presId="urn:microsoft.com/office/officeart/2018/2/layout/IconVerticalSolidList"/>
    <dgm:cxn modelId="{53329929-A25B-4CCF-856E-803F073C86F4}" type="presParOf" srcId="{84D34553-51E6-4205-852B-33337A143B6B}" destId="{A8BBD4F8-2133-49CC-9AA6-6DD6E574A2F2}" srcOrd="4" destOrd="0" presId="urn:microsoft.com/office/officeart/2018/2/layout/IconVerticalSolidList"/>
    <dgm:cxn modelId="{E387B58C-6511-406F-ADEF-775AC67D6B3D}" type="presParOf" srcId="{A8BBD4F8-2133-49CC-9AA6-6DD6E574A2F2}" destId="{8966F089-A54F-4406-B770-6A6852694738}" srcOrd="0" destOrd="0" presId="urn:microsoft.com/office/officeart/2018/2/layout/IconVerticalSolidList"/>
    <dgm:cxn modelId="{E28D6EB6-FD69-4519-9928-F8332A1F1C3F}" type="presParOf" srcId="{A8BBD4F8-2133-49CC-9AA6-6DD6E574A2F2}" destId="{A5352558-C1D4-4B64-8212-FA6AA58478EA}" srcOrd="1" destOrd="0" presId="urn:microsoft.com/office/officeart/2018/2/layout/IconVerticalSolidList"/>
    <dgm:cxn modelId="{979EBE5B-F0E7-410B-B497-250001400986}" type="presParOf" srcId="{A8BBD4F8-2133-49CC-9AA6-6DD6E574A2F2}" destId="{DD30DB1B-D4FA-4D12-818C-61907F16598E}" srcOrd="2" destOrd="0" presId="urn:microsoft.com/office/officeart/2018/2/layout/IconVerticalSolidList"/>
    <dgm:cxn modelId="{7E860782-23EE-4843-ACFD-E00B9FCE1021}" type="presParOf" srcId="{A8BBD4F8-2133-49CC-9AA6-6DD6E574A2F2}" destId="{1EAE4563-46E9-4C6C-89CA-7483D3D72A7E}" srcOrd="3" destOrd="0" presId="urn:microsoft.com/office/officeart/2018/2/layout/IconVerticalSolidList"/>
    <dgm:cxn modelId="{56BF60A4-1717-4396-862C-9CA3D10B2B3D}" type="presParOf" srcId="{84D34553-51E6-4205-852B-33337A143B6B}" destId="{F70E397C-48FC-4460-9A71-12E609B165AB}" srcOrd="5" destOrd="0" presId="urn:microsoft.com/office/officeart/2018/2/layout/IconVerticalSolidList"/>
    <dgm:cxn modelId="{62A98D9C-33B1-428D-AC08-15988157CDA5}" type="presParOf" srcId="{84D34553-51E6-4205-852B-33337A143B6B}" destId="{7231870F-1ADF-428E-8E7A-2087A319787F}" srcOrd="6" destOrd="0" presId="urn:microsoft.com/office/officeart/2018/2/layout/IconVerticalSolidList"/>
    <dgm:cxn modelId="{184C4427-69FB-4E79-9C70-3AF82EE9E02F}" type="presParOf" srcId="{7231870F-1ADF-428E-8E7A-2087A319787F}" destId="{8078E8E2-ED2F-4082-B6EB-7DACE3F4FEA9}" srcOrd="0" destOrd="0" presId="urn:microsoft.com/office/officeart/2018/2/layout/IconVerticalSolidList"/>
    <dgm:cxn modelId="{3312C20D-1465-4530-AD9A-3EAFB0CB0DB0}" type="presParOf" srcId="{7231870F-1ADF-428E-8E7A-2087A319787F}" destId="{91994264-3C47-4745-86F5-B922D140AE74}" srcOrd="1" destOrd="0" presId="urn:microsoft.com/office/officeart/2018/2/layout/IconVerticalSolidList"/>
    <dgm:cxn modelId="{270DDC76-F3DC-43BE-9BBD-F9CEAAE28E43}" type="presParOf" srcId="{7231870F-1ADF-428E-8E7A-2087A319787F}" destId="{1879F7B6-6AE9-4B86-9443-2D7AD3DF27E6}" srcOrd="2" destOrd="0" presId="urn:microsoft.com/office/officeart/2018/2/layout/IconVerticalSolidList"/>
    <dgm:cxn modelId="{E2CD3831-2A3C-471C-9344-F05E6B9E5D92}" type="presParOf" srcId="{7231870F-1ADF-428E-8E7A-2087A319787F}" destId="{1CF459BC-B79E-42A6-8ADF-CE64463D3900}" srcOrd="3" destOrd="0" presId="urn:microsoft.com/office/officeart/2018/2/layout/IconVerticalSolidList"/>
    <dgm:cxn modelId="{839CC8B3-588C-4D0E-9E54-32B70599B5DD}" type="presParOf" srcId="{84D34553-51E6-4205-852B-33337A143B6B}" destId="{8037C9D7-2971-44EA-B0E3-0A8A013C445B}" srcOrd="7" destOrd="0" presId="urn:microsoft.com/office/officeart/2018/2/layout/IconVerticalSolidList"/>
    <dgm:cxn modelId="{680A4EDF-7C2D-416B-8E60-15E6E4CDA40C}" type="presParOf" srcId="{84D34553-51E6-4205-852B-33337A143B6B}" destId="{A94D1252-1217-472A-B74F-D1EC9DAD1CCE}" srcOrd="8" destOrd="0" presId="urn:microsoft.com/office/officeart/2018/2/layout/IconVerticalSolidList"/>
    <dgm:cxn modelId="{9A39C6EB-43F9-42F5-A6EB-F4D705B011D6}" type="presParOf" srcId="{A94D1252-1217-472A-B74F-D1EC9DAD1CCE}" destId="{C0D2F3B3-EC61-40B2-B805-5DE6DE8419F6}" srcOrd="0" destOrd="0" presId="urn:microsoft.com/office/officeart/2018/2/layout/IconVerticalSolidList"/>
    <dgm:cxn modelId="{0A34D0D2-A743-4E79-B420-44E7E718C4CE}" type="presParOf" srcId="{A94D1252-1217-472A-B74F-D1EC9DAD1CCE}" destId="{8F2A0DAA-076D-48AF-A227-F54B355D5F72}" srcOrd="1" destOrd="0" presId="urn:microsoft.com/office/officeart/2018/2/layout/IconVerticalSolidList"/>
    <dgm:cxn modelId="{D7EFCD91-E0C7-48CB-B889-73E5A084323D}" type="presParOf" srcId="{A94D1252-1217-472A-B74F-D1EC9DAD1CCE}" destId="{C86E0A39-1099-4547-867B-842BAB8DD3B3}" srcOrd="2" destOrd="0" presId="urn:microsoft.com/office/officeart/2018/2/layout/IconVerticalSolidList"/>
    <dgm:cxn modelId="{A1BF7BC8-11BE-4133-91DC-D2CA06E852C3}" type="presParOf" srcId="{A94D1252-1217-472A-B74F-D1EC9DAD1CCE}" destId="{422E6777-41DD-4FD3-B240-253EDC22DEE4}" srcOrd="3" destOrd="0" presId="urn:microsoft.com/office/officeart/2018/2/layout/IconVerticalSolidList"/>
    <dgm:cxn modelId="{CC7B5466-91FF-4D6D-BA63-1D841D8A8323}" type="presParOf" srcId="{84D34553-51E6-4205-852B-33337A143B6B}" destId="{8C62BACD-57C2-4D61-9680-9301BB32108E}" srcOrd="9" destOrd="0" presId="urn:microsoft.com/office/officeart/2018/2/layout/IconVerticalSolidList"/>
    <dgm:cxn modelId="{88DFA344-0935-4546-AD8A-DBAFAF3AFCB4}" type="presParOf" srcId="{84D34553-51E6-4205-852B-33337A143B6B}" destId="{BDE60BF5-5C01-457C-A3B8-339A535B32E6}" srcOrd="10" destOrd="0" presId="urn:microsoft.com/office/officeart/2018/2/layout/IconVerticalSolidList"/>
    <dgm:cxn modelId="{9A7CBB45-3CDE-41B2-B0A0-656A2F9917FD}" type="presParOf" srcId="{BDE60BF5-5C01-457C-A3B8-339A535B32E6}" destId="{A851BE4E-09F2-4B09-BA62-CFD1880848F7}" srcOrd="0" destOrd="0" presId="urn:microsoft.com/office/officeart/2018/2/layout/IconVerticalSolidList"/>
    <dgm:cxn modelId="{11F459D9-6E90-4486-9A09-ABB8FDDE0060}" type="presParOf" srcId="{BDE60BF5-5C01-457C-A3B8-339A535B32E6}" destId="{25859DAD-CB92-4416-92E7-7D6E3E204908}" srcOrd="1" destOrd="0" presId="urn:microsoft.com/office/officeart/2018/2/layout/IconVerticalSolidList"/>
    <dgm:cxn modelId="{1AF8E1E2-0B2C-4B9C-9907-27BF28B65CAD}" type="presParOf" srcId="{BDE60BF5-5C01-457C-A3B8-339A535B32E6}" destId="{91A70AD8-E105-40EA-8BAC-BAF7B480EECE}" srcOrd="2" destOrd="0" presId="urn:microsoft.com/office/officeart/2018/2/layout/IconVerticalSolidList"/>
    <dgm:cxn modelId="{09903460-41F9-4236-9159-A01C92F3F6F6}" type="presParOf" srcId="{BDE60BF5-5C01-457C-A3B8-339A535B32E6}" destId="{90E9A72E-EF05-4E2E-A6E6-D4E163839F77}" srcOrd="3" destOrd="0" presId="urn:microsoft.com/office/officeart/2018/2/layout/IconVerticalSolidList"/>
    <dgm:cxn modelId="{1262F936-5744-4FE8-8120-50BB4B1705A4}" type="presParOf" srcId="{84D34553-51E6-4205-852B-33337A143B6B}" destId="{E5956BA5-0333-45D7-AF00-8F0CA8429A19}" srcOrd="11" destOrd="0" presId="urn:microsoft.com/office/officeart/2018/2/layout/IconVerticalSolidList"/>
    <dgm:cxn modelId="{BA5B6FB0-86C0-483C-994D-8916A71732E8}" type="presParOf" srcId="{84D34553-51E6-4205-852B-33337A143B6B}" destId="{3181EA70-E948-436D-90C5-462E3D72FD77}" srcOrd="12" destOrd="0" presId="urn:microsoft.com/office/officeart/2018/2/layout/IconVerticalSolidList"/>
    <dgm:cxn modelId="{4ADA73F8-A6A8-46B8-AC65-DA354A8AE905}" type="presParOf" srcId="{3181EA70-E948-436D-90C5-462E3D72FD77}" destId="{95D82D37-A911-4305-9E2D-A465B70E93C4}" srcOrd="0" destOrd="0" presId="urn:microsoft.com/office/officeart/2018/2/layout/IconVerticalSolidList"/>
    <dgm:cxn modelId="{76314DB0-7EDA-4163-88F4-0703A673C108}" type="presParOf" srcId="{3181EA70-E948-436D-90C5-462E3D72FD77}" destId="{074CE596-5EC8-4769-B4BF-17D96D456E15}" srcOrd="1" destOrd="0" presId="urn:microsoft.com/office/officeart/2018/2/layout/IconVerticalSolidList"/>
    <dgm:cxn modelId="{08DB22C5-D55F-40F4-9FBB-AD516DEBC9BF}" type="presParOf" srcId="{3181EA70-E948-436D-90C5-462E3D72FD77}" destId="{8AC10B4C-6B0F-4889-8AD4-2CE4AD2A5936}" srcOrd="2" destOrd="0" presId="urn:microsoft.com/office/officeart/2018/2/layout/IconVerticalSolidList"/>
    <dgm:cxn modelId="{553F9E9A-A28C-48D4-9D11-17DE4DC8AE92}" type="presParOf" srcId="{3181EA70-E948-436D-90C5-462E3D72FD77}" destId="{C0A82345-99AA-4701-8846-237CB3FD4F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986C025-0144-43C6-B8CB-3D4F95A2B20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0C21B5-04A3-43D2-A3A9-C9EF68F15809}">
      <dgm:prSet/>
      <dgm:spPr/>
      <dgm:t>
        <a:bodyPr/>
        <a:lstStyle/>
        <a:p>
          <a:r>
            <a:rPr lang="en-US"/>
            <a:t>With a sales history, there are a number of techniques that can make a forecast easier to make and more credible.</a:t>
          </a:r>
        </a:p>
      </dgm:t>
    </dgm:pt>
    <dgm:pt modelId="{180C26E8-D665-468A-8E7C-3C98F1A2AAE1}" type="parTrans" cxnId="{7DCD90DC-1B0C-456B-8E91-5B227FE76872}">
      <dgm:prSet/>
      <dgm:spPr/>
      <dgm:t>
        <a:bodyPr/>
        <a:lstStyle/>
        <a:p>
          <a:endParaRPr lang="en-US"/>
        </a:p>
      </dgm:t>
    </dgm:pt>
    <dgm:pt modelId="{4DD6BF03-AA12-4BEF-B6B4-D2AD96CB8891}" type="sibTrans" cxnId="{7DCD90DC-1B0C-456B-8E91-5B227FE76872}">
      <dgm:prSet/>
      <dgm:spPr/>
      <dgm:t>
        <a:bodyPr/>
        <a:lstStyle/>
        <a:p>
          <a:endParaRPr lang="en-US"/>
        </a:p>
      </dgm:t>
    </dgm:pt>
    <dgm:pt modelId="{7C444296-650B-472A-8630-BBF3B987F0B9}">
      <dgm:prSet/>
      <dgm:spPr/>
      <dgm:t>
        <a:bodyPr/>
        <a:lstStyle/>
        <a:p>
          <a:r>
            <a:rPr lang="en-US" b="1"/>
            <a:t>Moving Average</a:t>
          </a:r>
          <a:endParaRPr lang="en-US"/>
        </a:p>
      </dgm:t>
    </dgm:pt>
    <dgm:pt modelId="{3E0BE478-EF76-4F44-A9FA-395E45ABBFC3}" type="parTrans" cxnId="{2FC001F1-65CF-445D-9774-C65495AD693A}">
      <dgm:prSet/>
      <dgm:spPr/>
      <dgm:t>
        <a:bodyPr/>
        <a:lstStyle/>
        <a:p>
          <a:endParaRPr lang="en-US"/>
        </a:p>
      </dgm:t>
    </dgm:pt>
    <dgm:pt modelId="{308D6FE2-AC06-449C-AB96-5B5C2F39CB59}" type="sibTrans" cxnId="{2FC001F1-65CF-445D-9774-C65495AD693A}">
      <dgm:prSet/>
      <dgm:spPr/>
      <dgm:t>
        <a:bodyPr/>
        <a:lstStyle/>
        <a:p>
          <a:endParaRPr lang="en-US"/>
        </a:p>
      </dgm:t>
    </dgm:pt>
    <dgm:pt modelId="{782D9667-0151-48DF-8D93-166A0F251A40}">
      <dgm:prSet/>
      <dgm:spPr/>
      <dgm:t>
        <a:bodyPr/>
        <a:lstStyle/>
        <a:p>
          <a:r>
            <a:rPr lang="en-US"/>
            <a:t>Uses past data (e.g., last 6 months’ sales).</a:t>
          </a:r>
        </a:p>
      </dgm:t>
    </dgm:pt>
    <dgm:pt modelId="{5B45AB10-FFB9-4621-8B3B-3C9139F3DA91}" type="parTrans" cxnId="{E5CB8FB8-EB2F-4425-B9EB-2895C6E3C0CD}">
      <dgm:prSet/>
      <dgm:spPr/>
      <dgm:t>
        <a:bodyPr/>
        <a:lstStyle/>
        <a:p>
          <a:endParaRPr lang="en-US"/>
        </a:p>
      </dgm:t>
    </dgm:pt>
    <dgm:pt modelId="{BB623690-2E30-413C-849D-5FBEB3DF77E7}" type="sibTrans" cxnId="{E5CB8FB8-EB2F-4425-B9EB-2895C6E3C0CD}">
      <dgm:prSet/>
      <dgm:spPr/>
      <dgm:t>
        <a:bodyPr/>
        <a:lstStyle/>
        <a:p>
          <a:endParaRPr lang="en-US"/>
        </a:p>
      </dgm:t>
    </dgm:pt>
    <dgm:pt modelId="{15945E95-7B8D-4566-A239-646BC6F20EF7}">
      <dgm:prSet/>
      <dgm:spPr/>
      <dgm:t>
        <a:bodyPr/>
        <a:lstStyle/>
        <a:p>
          <a:r>
            <a:rPr lang="en-US"/>
            <a:t>Adds values, divides by number of periods.</a:t>
          </a:r>
        </a:p>
      </dgm:t>
    </dgm:pt>
    <dgm:pt modelId="{6E891DA4-8EE1-4D19-9EC5-F053507FA839}" type="parTrans" cxnId="{76B0EBCF-180D-4B51-81E0-723811A6A3C2}">
      <dgm:prSet/>
      <dgm:spPr/>
      <dgm:t>
        <a:bodyPr/>
        <a:lstStyle/>
        <a:p>
          <a:endParaRPr lang="en-US"/>
        </a:p>
      </dgm:t>
    </dgm:pt>
    <dgm:pt modelId="{1C099BEA-7A64-4EDA-9816-AEDBC71C6086}" type="sibTrans" cxnId="{76B0EBCF-180D-4B51-81E0-723811A6A3C2}">
      <dgm:prSet/>
      <dgm:spPr/>
      <dgm:t>
        <a:bodyPr/>
        <a:lstStyle/>
        <a:p>
          <a:endParaRPr lang="en-US"/>
        </a:p>
      </dgm:t>
    </dgm:pt>
    <dgm:pt modelId="{809D669E-CE73-48B4-B69D-5C349DF996BC}">
      <dgm:prSet/>
      <dgm:spPr/>
      <dgm:t>
        <a:bodyPr/>
        <a:lstStyle/>
        <a:p>
          <a:r>
            <a:rPr lang="en-US"/>
            <a:t>Best for stable, mature markets with minimal change.</a:t>
          </a:r>
        </a:p>
      </dgm:t>
    </dgm:pt>
    <dgm:pt modelId="{AC7C0974-9F2D-421E-BA2E-0D5007CBCF14}" type="parTrans" cxnId="{B55EF40A-9D8C-4066-B2D5-20AEAA488F82}">
      <dgm:prSet/>
      <dgm:spPr/>
      <dgm:t>
        <a:bodyPr/>
        <a:lstStyle/>
        <a:p>
          <a:endParaRPr lang="en-US"/>
        </a:p>
      </dgm:t>
    </dgm:pt>
    <dgm:pt modelId="{DA262268-EF1B-4984-A137-1247D466576C}" type="sibTrans" cxnId="{B55EF40A-9D8C-4066-B2D5-20AEAA488F82}">
      <dgm:prSet/>
      <dgm:spPr/>
      <dgm:t>
        <a:bodyPr/>
        <a:lstStyle/>
        <a:p>
          <a:endParaRPr lang="en-US"/>
        </a:p>
      </dgm:t>
    </dgm:pt>
    <dgm:pt modelId="{E0E6B14A-CA78-4CAB-9EDE-24C5E3571A4C}">
      <dgm:prSet/>
      <dgm:spPr/>
      <dgm:t>
        <a:bodyPr/>
        <a:lstStyle/>
        <a:p>
          <a:r>
            <a:rPr lang="en-US" b="1"/>
            <a:t>Weighted Moving Average</a:t>
          </a:r>
          <a:endParaRPr lang="en-US"/>
        </a:p>
      </dgm:t>
    </dgm:pt>
    <dgm:pt modelId="{62D01414-CECC-4395-86FE-2CBBE0FDA4C4}" type="parTrans" cxnId="{DE69CA01-CF89-4FC1-BDF3-1C82FEDE4FAE}">
      <dgm:prSet/>
      <dgm:spPr/>
      <dgm:t>
        <a:bodyPr/>
        <a:lstStyle/>
        <a:p>
          <a:endParaRPr lang="en-US"/>
        </a:p>
      </dgm:t>
    </dgm:pt>
    <dgm:pt modelId="{7103866F-6D59-4D3F-BC71-37329D885C79}" type="sibTrans" cxnId="{DE69CA01-CF89-4FC1-BDF3-1C82FEDE4FAE}">
      <dgm:prSet/>
      <dgm:spPr/>
      <dgm:t>
        <a:bodyPr/>
        <a:lstStyle/>
        <a:p>
          <a:endParaRPr lang="en-US"/>
        </a:p>
      </dgm:t>
    </dgm:pt>
    <dgm:pt modelId="{91602CC3-843E-43BA-BD8C-31544BCBB083}">
      <dgm:prSet/>
      <dgm:spPr/>
      <dgm:t>
        <a:bodyPr/>
        <a:lstStyle/>
        <a:p>
          <a:r>
            <a:rPr lang="en-US"/>
            <a:t>Similar to moving average but assigns more weight to recent data.</a:t>
          </a:r>
        </a:p>
      </dgm:t>
    </dgm:pt>
    <dgm:pt modelId="{252DAB1F-9E74-4958-83A3-941331239D46}" type="parTrans" cxnId="{9289F702-E679-4117-8058-0CCD04808A95}">
      <dgm:prSet/>
      <dgm:spPr/>
      <dgm:t>
        <a:bodyPr/>
        <a:lstStyle/>
        <a:p>
          <a:endParaRPr lang="en-US"/>
        </a:p>
      </dgm:t>
    </dgm:pt>
    <dgm:pt modelId="{BAB22467-EEE7-46A0-B84D-F0E5D90C7351}" type="sibTrans" cxnId="{9289F702-E679-4117-8058-0CCD04808A95}">
      <dgm:prSet/>
      <dgm:spPr/>
      <dgm:t>
        <a:bodyPr/>
        <a:lstStyle/>
        <a:p>
          <a:endParaRPr lang="en-US"/>
        </a:p>
      </dgm:t>
    </dgm:pt>
    <dgm:pt modelId="{1691400B-9861-4ADD-8371-C19B4925BB84}">
      <dgm:prSet/>
      <dgm:spPr/>
      <dgm:t>
        <a:bodyPr/>
        <a:lstStyle/>
        <a:p>
          <a:r>
            <a:rPr lang="en-US"/>
            <a:t>Reflects current business conditions better.</a:t>
          </a:r>
        </a:p>
      </dgm:t>
    </dgm:pt>
    <dgm:pt modelId="{53810FF9-3FAA-4980-882E-E1E7BE176929}" type="parTrans" cxnId="{36E30262-35A9-4A4D-95F3-F301146013A6}">
      <dgm:prSet/>
      <dgm:spPr/>
      <dgm:t>
        <a:bodyPr/>
        <a:lstStyle/>
        <a:p>
          <a:endParaRPr lang="en-US"/>
        </a:p>
      </dgm:t>
    </dgm:pt>
    <dgm:pt modelId="{DDB6C545-85B0-4C16-B787-CD5AB4795F81}" type="sibTrans" cxnId="{36E30262-35A9-4A4D-95F3-F301146013A6}">
      <dgm:prSet/>
      <dgm:spPr/>
      <dgm:t>
        <a:bodyPr/>
        <a:lstStyle/>
        <a:p>
          <a:endParaRPr lang="en-US"/>
        </a:p>
      </dgm:t>
    </dgm:pt>
    <dgm:pt modelId="{826E7A12-A97F-4E0B-8B82-1DD5220BECE1}">
      <dgm:prSet/>
      <dgm:spPr/>
      <dgm:t>
        <a:bodyPr/>
        <a:lstStyle/>
        <a:p>
          <a:r>
            <a:rPr lang="en-US"/>
            <a:t>Weights increase as data gets closer to the present.</a:t>
          </a:r>
        </a:p>
      </dgm:t>
    </dgm:pt>
    <dgm:pt modelId="{BD4CAEF5-4D98-4871-A968-819290686E90}" type="parTrans" cxnId="{0870BA46-868A-472C-8DCD-6EDA3E392088}">
      <dgm:prSet/>
      <dgm:spPr/>
      <dgm:t>
        <a:bodyPr/>
        <a:lstStyle/>
        <a:p>
          <a:endParaRPr lang="en-US"/>
        </a:p>
      </dgm:t>
    </dgm:pt>
    <dgm:pt modelId="{1DD9FE96-DBFC-4FBA-A28F-317F052DFE68}" type="sibTrans" cxnId="{0870BA46-868A-472C-8DCD-6EDA3E392088}">
      <dgm:prSet/>
      <dgm:spPr/>
      <dgm:t>
        <a:bodyPr/>
        <a:lstStyle/>
        <a:p>
          <a:endParaRPr lang="en-US"/>
        </a:p>
      </dgm:t>
    </dgm:pt>
    <dgm:pt modelId="{9BD57889-C38A-4A5D-BF28-6376B2C11888}" type="pres">
      <dgm:prSet presAssocID="{D986C025-0144-43C6-B8CB-3D4F95A2B205}" presName="root" presStyleCnt="0">
        <dgm:presLayoutVars>
          <dgm:dir/>
          <dgm:resizeHandles val="exact"/>
        </dgm:presLayoutVars>
      </dgm:prSet>
      <dgm:spPr/>
    </dgm:pt>
    <dgm:pt modelId="{7307BD68-50B6-46DA-BC90-E88C9AEE3655}" type="pres">
      <dgm:prSet presAssocID="{580C21B5-04A3-43D2-A3A9-C9EF68F15809}" presName="compNode" presStyleCnt="0"/>
      <dgm:spPr/>
    </dgm:pt>
    <dgm:pt modelId="{A3BC15A1-118F-4962-B186-D5625757CCCC}" type="pres">
      <dgm:prSet presAssocID="{580C21B5-04A3-43D2-A3A9-C9EF68F15809}" presName="bgRect" presStyleLbl="bgShp" presStyleIdx="0" presStyleCnt="3"/>
      <dgm:spPr/>
    </dgm:pt>
    <dgm:pt modelId="{7C6662BD-9423-4E96-B827-21D170E8B87B}" type="pres">
      <dgm:prSet presAssocID="{580C21B5-04A3-43D2-A3A9-C9EF68F1580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03989F54-231E-474D-8E3E-B6B4F3C337BA}" type="pres">
      <dgm:prSet presAssocID="{580C21B5-04A3-43D2-A3A9-C9EF68F15809}" presName="spaceRect" presStyleCnt="0"/>
      <dgm:spPr/>
    </dgm:pt>
    <dgm:pt modelId="{BB5D3DC8-1158-4225-B7EA-001735F91AA2}" type="pres">
      <dgm:prSet presAssocID="{580C21B5-04A3-43D2-A3A9-C9EF68F15809}" presName="parTx" presStyleLbl="revTx" presStyleIdx="0" presStyleCnt="5">
        <dgm:presLayoutVars>
          <dgm:chMax val="0"/>
          <dgm:chPref val="0"/>
        </dgm:presLayoutVars>
      </dgm:prSet>
      <dgm:spPr/>
    </dgm:pt>
    <dgm:pt modelId="{FD0826DC-C451-46CC-AA3C-AD175FFB1B79}" type="pres">
      <dgm:prSet presAssocID="{4DD6BF03-AA12-4BEF-B6B4-D2AD96CB8891}" presName="sibTrans" presStyleCnt="0"/>
      <dgm:spPr/>
    </dgm:pt>
    <dgm:pt modelId="{F1ED5F45-D6F3-4625-8745-73174C102BE8}" type="pres">
      <dgm:prSet presAssocID="{7C444296-650B-472A-8630-BBF3B987F0B9}" presName="compNode" presStyleCnt="0"/>
      <dgm:spPr/>
    </dgm:pt>
    <dgm:pt modelId="{DC728294-C61A-4195-96F3-58E102CA970B}" type="pres">
      <dgm:prSet presAssocID="{7C444296-650B-472A-8630-BBF3B987F0B9}" presName="bgRect" presStyleLbl="bgShp" presStyleIdx="1" presStyleCnt="3"/>
      <dgm:spPr/>
    </dgm:pt>
    <dgm:pt modelId="{C255BAD9-8D45-4363-96AA-37FC7CC337B3}" type="pres">
      <dgm:prSet presAssocID="{7C444296-650B-472A-8630-BBF3B987F0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ED783E8C-5187-4058-A0BB-59E5F22E8E5C}" type="pres">
      <dgm:prSet presAssocID="{7C444296-650B-472A-8630-BBF3B987F0B9}" presName="spaceRect" presStyleCnt="0"/>
      <dgm:spPr/>
    </dgm:pt>
    <dgm:pt modelId="{CA278D38-0194-4B69-B141-1CA290B11878}" type="pres">
      <dgm:prSet presAssocID="{7C444296-650B-472A-8630-BBF3B987F0B9}" presName="parTx" presStyleLbl="revTx" presStyleIdx="1" presStyleCnt="5">
        <dgm:presLayoutVars>
          <dgm:chMax val="0"/>
          <dgm:chPref val="0"/>
        </dgm:presLayoutVars>
      </dgm:prSet>
      <dgm:spPr/>
    </dgm:pt>
    <dgm:pt modelId="{09695703-5497-44F4-84E0-3F7510E2BDD2}" type="pres">
      <dgm:prSet presAssocID="{7C444296-650B-472A-8630-BBF3B987F0B9}" presName="desTx" presStyleLbl="revTx" presStyleIdx="2" presStyleCnt="5">
        <dgm:presLayoutVars/>
      </dgm:prSet>
      <dgm:spPr/>
    </dgm:pt>
    <dgm:pt modelId="{07B00564-16EF-4FE5-AFEB-BDA37C6F8D94}" type="pres">
      <dgm:prSet presAssocID="{308D6FE2-AC06-449C-AB96-5B5C2F39CB59}" presName="sibTrans" presStyleCnt="0"/>
      <dgm:spPr/>
    </dgm:pt>
    <dgm:pt modelId="{E14CD313-A9CA-46B2-91D2-3824F07510FC}" type="pres">
      <dgm:prSet presAssocID="{E0E6B14A-CA78-4CAB-9EDE-24C5E3571A4C}" presName="compNode" presStyleCnt="0"/>
      <dgm:spPr/>
    </dgm:pt>
    <dgm:pt modelId="{C5CC8445-1494-4709-AFB9-D3A62DFCC407}" type="pres">
      <dgm:prSet presAssocID="{E0E6B14A-CA78-4CAB-9EDE-24C5E3571A4C}" presName="bgRect" presStyleLbl="bgShp" presStyleIdx="2" presStyleCnt="3"/>
      <dgm:spPr/>
    </dgm:pt>
    <dgm:pt modelId="{71C13650-83FA-4544-8039-3281D889E82C}" type="pres">
      <dgm:prSet presAssocID="{E0E6B14A-CA78-4CAB-9EDE-24C5E3571A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F2E17922-3162-4DC7-93F0-8147B7A8A2EF}" type="pres">
      <dgm:prSet presAssocID="{E0E6B14A-CA78-4CAB-9EDE-24C5E3571A4C}" presName="spaceRect" presStyleCnt="0"/>
      <dgm:spPr/>
    </dgm:pt>
    <dgm:pt modelId="{B135E8DA-A226-489B-9CA2-AC1869025555}" type="pres">
      <dgm:prSet presAssocID="{E0E6B14A-CA78-4CAB-9EDE-24C5E3571A4C}" presName="parTx" presStyleLbl="revTx" presStyleIdx="3" presStyleCnt="5">
        <dgm:presLayoutVars>
          <dgm:chMax val="0"/>
          <dgm:chPref val="0"/>
        </dgm:presLayoutVars>
      </dgm:prSet>
      <dgm:spPr/>
    </dgm:pt>
    <dgm:pt modelId="{9BDFA7DD-5625-431D-B003-4F4C5B5510DE}" type="pres">
      <dgm:prSet presAssocID="{E0E6B14A-CA78-4CAB-9EDE-24C5E3571A4C}" presName="desTx" presStyleLbl="revTx" presStyleIdx="4" presStyleCnt="5">
        <dgm:presLayoutVars/>
      </dgm:prSet>
      <dgm:spPr/>
    </dgm:pt>
  </dgm:ptLst>
  <dgm:cxnLst>
    <dgm:cxn modelId="{DE69CA01-CF89-4FC1-BDF3-1C82FEDE4FAE}" srcId="{D986C025-0144-43C6-B8CB-3D4F95A2B205}" destId="{E0E6B14A-CA78-4CAB-9EDE-24C5E3571A4C}" srcOrd="2" destOrd="0" parTransId="{62D01414-CECC-4395-86FE-2CBBE0FDA4C4}" sibTransId="{7103866F-6D59-4D3F-BC71-37329D885C79}"/>
    <dgm:cxn modelId="{9289F702-E679-4117-8058-0CCD04808A95}" srcId="{E0E6B14A-CA78-4CAB-9EDE-24C5E3571A4C}" destId="{91602CC3-843E-43BA-BD8C-31544BCBB083}" srcOrd="0" destOrd="0" parTransId="{252DAB1F-9E74-4958-83A3-941331239D46}" sibTransId="{BAB22467-EEE7-46A0-B84D-F0E5D90C7351}"/>
    <dgm:cxn modelId="{B55EF40A-9D8C-4066-B2D5-20AEAA488F82}" srcId="{7C444296-650B-472A-8630-BBF3B987F0B9}" destId="{809D669E-CE73-48B4-B69D-5C349DF996BC}" srcOrd="2" destOrd="0" parTransId="{AC7C0974-9F2D-421E-BA2E-0D5007CBCF14}" sibTransId="{DA262268-EF1B-4984-A137-1247D466576C}"/>
    <dgm:cxn modelId="{39579F25-6F3B-4FA5-8D8F-2C36C8DE3DFB}" type="presOf" srcId="{91602CC3-843E-43BA-BD8C-31544BCBB083}" destId="{9BDFA7DD-5625-431D-B003-4F4C5B5510DE}" srcOrd="0" destOrd="0" presId="urn:microsoft.com/office/officeart/2018/2/layout/IconVerticalSolidList"/>
    <dgm:cxn modelId="{9F8FE933-62A9-4EA1-88C4-2E75D1BB7B6D}" type="presOf" srcId="{580C21B5-04A3-43D2-A3A9-C9EF68F15809}" destId="{BB5D3DC8-1158-4225-B7EA-001735F91AA2}" srcOrd="0" destOrd="0" presId="urn:microsoft.com/office/officeart/2018/2/layout/IconVerticalSolidList"/>
    <dgm:cxn modelId="{36E30262-35A9-4A4D-95F3-F301146013A6}" srcId="{E0E6B14A-CA78-4CAB-9EDE-24C5E3571A4C}" destId="{1691400B-9861-4ADD-8371-C19B4925BB84}" srcOrd="1" destOrd="0" parTransId="{53810FF9-3FAA-4980-882E-E1E7BE176929}" sibTransId="{DDB6C545-85B0-4C16-B787-CD5AB4795F81}"/>
    <dgm:cxn modelId="{A6FBCD64-A754-4ACD-AA54-DAFF088EB323}" type="presOf" srcId="{1691400B-9861-4ADD-8371-C19B4925BB84}" destId="{9BDFA7DD-5625-431D-B003-4F4C5B5510DE}" srcOrd="0" destOrd="1" presId="urn:microsoft.com/office/officeart/2018/2/layout/IconVerticalSolidList"/>
    <dgm:cxn modelId="{62F36C45-93A2-489B-B7EB-5B4E460B27BF}" type="presOf" srcId="{15945E95-7B8D-4566-A239-646BC6F20EF7}" destId="{09695703-5497-44F4-84E0-3F7510E2BDD2}" srcOrd="0" destOrd="1" presId="urn:microsoft.com/office/officeart/2018/2/layout/IconVerticalSolidList"/>
    <dgm:cxn modelId="{0870BA46-868A-472C-8DCD-6EDA3E392088}" srcId="{E0E6B14A-CA78-4CAB-9EDE-24C5E3571A4C}" destId="{826E7A12-A97F-4E0B-8B82-1DD5220BECE1}" srcOrd="2" destOrd="0" parTransId="{BD4CAEF5-4D98-4871-A968-819290686E90}" sibTransId="{1DD9FE96-DBFC-4FBA-A28F-317F052DFE68}"/>
    <dgm:cxn modelId="{A65C9868-3B36-4A03-AF24-13EBD4FE15D9}" type="presOf" srcId="{7C444296-650B-472A-8630-BBF3B987F0B9}" destId="{CA278D38-0194-4B69-B141-1CA290B11878}" srcOrd="0" destOrd="0" presId="urn:microsoft.com/office/officeart/2018/2/layout/IconVerticalSolidList"/>
    <dgm:cxn modelId="{BE34E95A-FFBF-4AE9-8F64-43CBC96D9603}" type="presOf" srcId="{782D9667-0151-48DF-8D93-166A0F251A40}" destId="{09695703-5497-44F4-84E0-3F7510E2BDD2}" srcOrd="0" destOrd="0" presId="urn:microsoft.com/office/officeart/2018/2/layout/IconVerticalSolidList"/>
    <dgm:cxn modelId="{C73AAD8A-1A32-4305-8EE5-423A0ED96B40}" type="presOf" srcId="{D986C025-0144-43C6-B8CB-3D4F95A2B205}" destId="{9BD57889-C38A-4A5D-BF28-6376B2C11888}" srcOrd="0" destOrd="0" presId="urn:microsoft.com/office/officeart/2018/2/layout/IconVerticalSolidList"/>
    <dgm:cxn modelId="{E5CB8FB8-EB2F-4425-B9EB-2895C6E3C0CD}" srcId="{7C444296-650B-472A-8630-BBF3B987F0B9}" destId="{782D9667-0151-48DF-8D93-166A0F251A40}" srcOrd="0" destOrd="0" parTransId="{5B45AB10-FFB9-4621-8B3B-3C9139F3DA91}" sibTransId="{BB623690-2E30-413C-849D-5FBEB3DF77E7}"/>
    <dgm:cxn modelId="{80E81FBF-2448-46FE-ADEF-B5FD919E39B6}" type="presOf" srcId="{826E7A12-A97F-4E0B-8B82-1DD5220BECE1}" destId="{9BDFA7DD-5625-431D-B003-4F4C5B5510DE}" srcOrd="0" destOrd="2" presId="urn:microsoft.com/office/officeart/2018/2/layout/IconVerticalSolidList"/>
    <dgm:cxn modelId="{76C6C8BF-9549-495A-9F45-2E5D6DF1A604}" type="presOf" srcId="{E0E6B14A-CA78-4CAB-9EDE-24C5E3571A4C}" destId="{B135E8DA-A226-489B-9CA2-AC1869025555}" srcOrd="0" destOrd="0" presId="urn:microsoft.com/office/officeart/2018/2/layout/IconVerticalSolidList"/>
    <dgm:cxn modelId="{46DAEBCD-E380-412F-9121-2D455A866520}" type="presOf" srcId="{809D669E-CE73-48B4-B69D-5C349DF996BC}" destId="{09695703-5497-44F4-84E0-3F7510E2BDD2}" srcOrd="0" destOrd="2" presId="urn:microsoft.com/office/officeart/2018/2/layout/IconVerticalSolidList"/>
    <dgm:cxn modelId="{76B0EBCF-180D-4B51-81E0-723811A6A3C2}" srcId="{7C444296-650B-472A-8630-BBF3B987F0B9}" destId="{15945E95-7B8D-4566-A239-646BC6F20EF7}" srcOrd="1" destOrd="0" parTransId="{6E891DA4-8EE1-4D19-9EC5-F053507FA839}" sibTransId="{1C099BEA-7A64-4EDA-9816-AEDBC71C6086}"/>
    <dgm:cxn modelId="{7DCD90DC-1B0C-456B-8E91-5B227FE76872}" srcId="{D986C025-0144-43C6-B8CB-3D4F95A2B205}" destId="{580C21B5-04A3-43D2-A3A9-C9EF68F15809}" srcOrd="0" destOrd="0" parTransId="{180C26E8-D665-468A-8E7C-3C98F1A2AAE1}" sibTransId="{4DD6BF03-AA12-4BEF-B6B4-D2AD96CB8891}"/>
    <dgm:cxn modelId="{2FC001F1-65CF-445D-9774-C65495AD693A}" srcId="{D986C025-0144-43C6-B8CB-3D4F95A2B205}" destId="{7C444296-650B-472A-8630-BBF3B987F0B9}" srcOrd="1" destOrd="0" parTransId="{3E0BE478-EF76-4F44-A9FA-395E45ABBFC3}" sibTransId="{308D6FE2-AC06-449C-AB96-5B5C2F39CB59}"/>
    <dgm:cxn modelId="{F8D159CD-C09E-4B5E-B88F-37EC24E61130}" type="presParOf" srcId="{9BD57889-C38A-4A5D-BF28-6376B2C11888}" destId="{7307BD68-50B6-46DA-BC90-E88C9AEE3655}" srcOrd="0" destOrd="0" presId="urn:microsoft.com/office/officeart/2018/2/layout/IconVerticalSolidList"/>
    <dgm:cxn modelId="{0630E314-D86F-4E7D-9A62-CD61834D7C5D}" type="presParOf" srcId="{7307BD68-50B6-46DA-BC90-E88C9AEE3655}" destId="{A3BC15A1-118F-4962-B186-D5625757CCCC}" srcOrd="0" destOrd="0" presId="urn:microsoft.com/office/officeart/2018/2/layout/IconVerticalSolidList"/>
    <dgm:cxn modelId="{A0B243BE-60AE-406A-A247-9FE4314BABAF}" type="presParOf" srcId="{7307BD68-50B6-46DA-BC90-E88C9AEE3655}" destId="{7C6662BD-9423-4E96-B827-21D170E8B87B}" srcOrd="1" destOrd="0" presId="urn:microsoft.com/office/officeart/2018/2/layout/IconVerticalSolidList"/>
    <dgm:cxn modelId="{96FA5373-5666-48C6-AB12-4C0EBDB07DB8}" type="presParOf" srcId="{7307BD68-50B6-46DA-BC90-E88C9AEE3655}" destId="{03989F54-231E-474D-8E3E-B6B4F3C337BA}" srcOrd="2" destOrd="0" presId="urn:microsoft.com/office/officeart/2018/2/layout/IconVerticalSolidList"/>
    <dgm:cxn modelId="{F9DEFAF0-79D5-4CAF-9AFF-FC1686CDA99D}" type="presParOf" srcId="{7307BD68-50B6-46DA-BC90-E88C9AEE3655}" destId="{BB5D3DC8-1158-4225-B7EA-001735F91AA2}" srcOrd="3" destOrd="0" presId="urn:microsoft.com/office/officeart/2018/2/layout/IconVerticalSolidList"/>
    <dgm:cxn modelId="{3B7D9176-85C2-46A3-AA02-EC966927E2DA}" type="presParOf" srcId="{9BD57889-C38A-4A5D-BF28-6376B2C11888}" destId="{FD0826DC-C451-46CC-AA3C-AD175FFB1B79}" srcOrd="1" destOrd="0" presId="urn:microsoft.com/office/officeart/2018/2/layout/IconVerticalSolidList"/>
    <dgm:cxn modelId="{AEEA613B-9217-4568-BC60-D0E513D31E8D}" type="presParOf" srcId="{9BD57889-C38A-4A5D-BF28-6376B2C11888}" destId="{F1ED5F45-D6F3-4625-8745-73174C102BE8}" srcOrd="2" destOrd="0" presId="urn:microsoft.com/office/officeart/2018/2/layout/IconVerticalSolidList"/>
    <dgm:cxn modelId="{92656B0D-8A55-40F8-8D8B-0C78D002F37A}" type="presParOf" srcId="{F1ED5F45-D6F3-4625-8745-73174C102BE8}" destId="{DC728294-C61A-4195-96F3-58E102CA970B}" srcOrd="0" destOrd="0" presId="urn:microsoft.com/office/officeart/2018/2/layout/IconVerticalSolidList"/>
    <dgm:cxn modelId="{E0F65AEA-5B9E-40B8-A84A-3F13278715DD}" type="presParOf" srcId="{F1ED5F45-D6F3-4625-8745-73174C102BE8}" destId="{C255BAD9-8D45-4363-96AA-37FC7CC337B3}" srcOrd="1" destOrd="0" presId="urn:microsoft.com/office/officeart/2018/2/layout/IconVerticalSolidList"/>
    <dgm:cxn modelId="{DE186784-C4FF-4690-854C-DB751D40A1E5}" type="presParOf" srcId="{F1ED5F45-D6F3-4625-8745-73174C102BE8}" destId="{ED783E8C-5187-4058-A0BB-59E5F22E8E5C}" srcOrd="2" destOrd="0" presId="urn:microsoft.com/office/officeart/2018/2/layout/IconVerticalSolidList"/>
    <dgm:cxn modelId="{8AEE352A-6FF7-40DE-9C46-630A50AC3E4F}" type="presParOf" srcId="{F1ED5F45-D6F3-4625-8745-73174C102BE8}" destId="{CA278D38-0194-4B69-B141-1CA290B11878}" srcOrd="3" destOrd="0" presId="urn:microsoft.com/office/officeart/2018/2/layout/IconVerticalSolidList"/>
    <dgm:cxn modelId="{676473B2-0A75-4A71-89D0-B6574AFED325}" type="presParOf" srcId="{F1ED5F45-D6F3-4625-8745-73174C102BE8}" destId="{09695703-5497-44F4-84E0-3F7510E2BDD2}" srcOrd="4" destOrd="0" presId="urn:microsoft.com/office/officeart/2018/2/layout/IconVerticalSolidList"/>
    <dgm:cxn modelId="{5E54DDBE-EEC2-42C8-A948-3F0156BC249B}" type="presParOf" srcId="{9BD57889-C38A-4A5D-BF28-6376B2C11888}" destId="{07B00564-16EF-4FE5-AFEB-BDA37C6F8D94}" srcOrd="3" destOrd="0" presId="urn:microsoft.com/office/officeart/2018/2/layout/IconVerticalSolidList"/>
    <dgm:cxn modelId="{F8470A21-F277-45F0-8AD5-2A9FBD81DB66}" type="presParOf" srcId="{9BD57889-C38A-4A5D-BF28-6376B2C11888}" destId="{E14CD313-A9CA-46B2-91D2-3824F07510FC}" srcOrd="4" destOrd="0" presId="urn:microsoft.com/office/officeart/2018/2/layout/IconVerticalSolidList"/>
    <dgm:cxn modelId="{00B92943-2143-4BE0-A7B5-CA3B208C5F00}" type="presParOf" srcId="{E14CD313-A9CA-46B2-91D2-3824F07510FC}" destId="{C5CC8445-1494-4709-AFB9-D3A62DFCC407}" srcOrd="0" destOrd="0" presId="urn:microsoft.com/office/officeart/2018/2/layout/IconVerticalSolidList"/>
    <dgm:cxn modelId="{C74C6FEC-A6A2-4459-A6A1-5ADFDF7CF56E}" type="presParOf" srcId="{E14CD313-A9CA-46B2-91D2-3824F07510FC}" destId="{71C13650-83FA-4544-8039-3281D889E82C}" srcOrd="1" destOrd="0" presId="urn:microsoft.com/office/officeart/2018/2/layout/IconVerticalSolidList"/>
    <dgm:cxn modelId="{046F0264-1D73-4471-9301-EDF35F56B606}" type="presParOf" srcId="{E14CD313-A9CA-46B2-91D2-3824F07510FC}" destId="{F2E17922-3162-4DC7-93F0-8147B7A8A2EF}" srcOrd="2" destOrd="0" presId="urn:microsoft.com/office/officeart/2018/2/layout/IconVerticalSolidList"/>
    <dgm:cxn modelId="{F8D4D9C4-983F-4EA9-88DC-477C8B205286}" type="presParOf" srcId="{E14CD313-A9CA-46B2-91D2-3824F07510FC}" destId="{B135E8DA-A226-489B-9CA2-AC1869025555}" srcOrd="3" destOrd="0" presId="urn:microsoft.com/office/officeart/2018/2/layout/IconVerticalSolidList"/>
    <dgm:cxn modelId="{6BA466A8-4CDD-497F-9CA9-FA2CCCDA03C0}" type="presParOf" srcId="{E14CD313-A9CA-46B2-91D2-3824F07510FC}" destId="{9BDFA7DD-5625-431D-B003-4F4C5B5510DE}"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3EE7922-FCBF-4E82-8D6E-1A8908CBD35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D5D5F35-4F83-4167-B144-00808704A4DA}">
      <dgm:prSet/>
      <dgm:spPr/>
      <dgm:t>
        <a:bodyPr/>
        <a:lstStyle/>
        <a:p>
          <a:pPr rtl="0">
            <a:lnSpc>
              <a:spcPct val="100000"/>
            </a:lnSpc>
          </a:pPr>
          <a:r>
            <a:rPr lang="en-US" b="1">
              <a:solidFill>
                <a:schemeClr val="tx1"/>
              </a:solidFill>
              <a:hlinkClick xmlns:r="http://schemas.openxmlformats.org/officeDocument/2006/relationships" r:id="rId1">
                <a:extLst>
                  <a:ext uri="{A12FA001-AC4F-418D-AE19-62706E023703}">
                    <ahyp:hlinkClr xmlns:ahyp="http://schemas.microsoft.com/office/drawing/2018/hyperlinkcolor" val="tx"/>
                  </a:ext>
                </a:extLst>
              </a:hlinkClick>
            </a:rPr>
            <a:t>A break-even point is the point at which total cost and total revenue are equal</a:t>
          </a:r>
          <a:r>
            <a:rPr lang="en-US" b="1">
              <a:solidFill>
                <a:schemeClr val="tx1"/>
              </a:solidFill>
            </a:rPr>
            <a:t>. I</a:t>
          </a:r>
          <a:r>
            <a:rPr lang="en-US" b="1">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t means that there is no profit or loss for the business</a:t>
          </a:r>
          <a:r>
            <a:rPr lang="en-US" b="1">
              <a:solidFill>
                <a:schemeClr val="tx1"/>
              </a:solidFill>
            </a:rPr>
            <a:t>. </a:t>
          </a:r>
          <a:r>
            <a:rPr lang="en-US" b="1">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It is also the point</a:t>
          </a:r>
          <a:r>
            <a:rPr lang="en-US" b="1">
              <a:solidFill>
                <a:schemeClr val="tx1"/>
              </a:solidFill>
            </a:rPr>
            <a:t>  </a:t>
          </a:r>
          <a:r>
            <a:rPr lang="en-US" b="1">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at which the business has paid </a:t>
          </a:r>
          <a:r>
            <a:rPr lang="en-US" b="1">
              <a:solidFill>
                <a:schemeClr val="tx1"/>
              </a:solidFill>
              <a:latin typeface="Calibri Light" panose="020F0302020204030204"/>
            </a:rPr>
            <a:t>the</a:t>
          </a:r>
          <a:r>
            <a:rPr lang="en-US" b="1">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 costs and received the expected</a:t>
          </a:r>
          <a:r>
            <a:rPr lang="en-US" b="1">
              <a:solidFill>
                <a:schemeClr val="tx1"/>
              </a:solidFill>
            </a:rPr>
            <a:t> </a:t>
          </a:r>
          <a:r>
            <a:rPr lang="en-US" b="1">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return</a:t>
          </a:r>
          <a:r>
            <a:rPr lang="en-US" b="1">
              <a:solidFill>
                <a:schemeClr val="tx1"/>
              </a:solidFill>
            </a:rPr>
            <a:t>. </a:t>
          </a:r>
          <a:r>
            <a:rPr lang="en-US" b="1">
              <a:solidFill>
                <a:schemeClr val="tx1"/>
              </a:solidFill>
              <a:hlinkClick xmlns:r="http://schemas.openxmlformats.org/officeDocument/2006/relationships" r:id="rId4">
                <a:extLst>
                  <a:ext uri="{A12FA001-AC4F-418D-AE19-62706E023703}">
                    <ahyp:hlinkClr xmlns:ahyp="http://schemas.microsoft.com/office/drawing/2018/hyperlinkcolor" val="tx"/>
                  </a:ext>
                </a:extLst>
              </a:hlinkClick>
            </a:rPr>
            <a:t>The break-even point can be used in accounting, finance, and other fields to</a:t>
          </a:r>
          <a:r>
            <a:rPr lang="en-US" b="1">
              <a:solidFill>
                <a:schemeClr val="tx1"/>
              </a:solidFill>
            </a:rPr>
            <a:t> </a:t>
          </a:r>
          <a:r>
            <a:rPr lang="en-US" b="1">
              <a:solidFill>
                <a:schemeClr val="tx1"/>
              </a:solidFill>
              <a:hlinkClick xmlns:r="http://schemas.openxmlformats.org/officeDocument/2006/relationships" r:id="rId4">
                <a:extLst>
                  <a:ext uri="{A12FA001-AC4F-418D-AE19-62706E023703}">
                    <ahyp:hlinkClr xmlns:ahyp="http://schemas.microsoft.com/office/drawing/2018/hyperlinkcolor" val="tx"/>
                  </a:ext>
                </a:extLst>
              </a:hlinkClick>
            </a:rPr>
            <a:t>measure the performance and viability of a business or a produc</a:t>
          </a:r>
          <a:r>
            <a:rPr lang="en-US" b="1">
              <a:solidFill>
                <a:schemeClr val="tx1"/>
              </a:solidFill>
            </a:rPr>
            <a:t>t.</a:t>
          </a:r>
          <a:endParaRPr lang="en-US">
            <a:solidFill>
              <a:schemeClr val="tx1"/>
            </a:solidFill>
          </a:endParaRPr>
        </a:p>
      </dgm:t>
    </dgm:pt>
    <dgm:pt modelId="{89CC5C72-12FD-4F2E-8041-3E6DCDD4779F}" type="parTrans" cxnId="{F1DF0F77-1FD4-4BCB-91CA-920752E59805}">
      <dgm:prSet/>
      <dgm:spPr/>
      <dgm:t>
        <a:bodyPr/>
        <a:lstStyle/>
        <a:p>
          <a:endParaRPr lang="en-US"/>
        </a:p>
      </dgm:t>
    </dgm:pt>
    <dgm:pt modelId="{C44332CE-75EC-4A62-80EE-73FA11D3B8E0}" type="sibTrans" cxnId="{F1DF0F77-1FD4-4BCB-91CA-920752E59805}">
      <dgm:prSet/>
      <dgm:spPr/>
      <dgm:t>
        <a:bodyPr/>
        <a:lstStyle/>
        <a:p>
          <a:endParaRPr lang="en-US"/>
        </a:p>
      </dgm:t>
    </dgm:pt>
    <dgm:pt modelId="{826DDD79-3010-4E26-8A48-26F264FEEB20}">
      <dgm:prSet/>
      <dgm:spPr/>
      <dgm:t>
        <a:bodyPr/>
        <a:lstStyle/>
        <a:p>
          <a:pPr>
            <a:lnSpc>
              <a:spcPct val="100000"/>
            </a:lnSpc>
          </a:pPr>
          <a:r>
            <a:rPr lang="en-US" b="1">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Variable costs</a:t>
          </a:r>
          <a:r>
            <a:rPr lang="en-US" b="1">
              <a:solidFill>
                <a:schemeClr val="tx1"/>
              </a:solidFill>
            </a:rPr>
            <a:t> are any expenses that change based on how much a company produces and sells. This means that variable costs increase as production rises and decrease as production falls. Some of the most common types of variable costs include labor, utility expenses, commissions, and raw materials.</a:t>
          </a:r>
          <a:endParaRPr lang="en-US">
            <a:solidFill>
              <a:schemeClr val="tx1"/>
            </a:solidFill>
          </a:endParaRPr>
        </a:p>
      </dgm:t>
    </dgm:pt>
    <dgm:pt modelId="{4F1C9F14-35CF-464D-8EAC-C4854354152A}" type="parTrans" cxnId="{8A143AF0-F11B-49A0-8F1A-9FF6BC38637F}">
      <dgm:prSet/>
      <dgm:spPr/>
      <dgm:t>
        <a:bodyPr/>
        <a:lstStyle/>
        <a:p>
          <a:endParaRPr lang="en-US"/>
        </a:p>
      </dgm:t>
    </dgm:pt>
    <dgm:pt modelId="{BF8BD147-6A63-4EA1-8AC6-25469DE5EB53}" type="sibTrans" cxnId="{8A143AF0-F11B-49A0-8F1A-9FF6BC38637F}">
      <dgm:prSet/>
      <dgm:spPr/>
      <dgm:t>
        <a:bodyPr/>
        <a:lstStyle/>
        <a:p>
          <a:endParaRPr lang="en-US"/>
        </a:p>
      </dgm:t>
    </dgm:pt>
    <dgm:pt modelId="{18EF1798-8523-4E30-B1DB-DE9FCEDE18C6}">
      <dgm:prSet/>
      <dgm:spPr/>
      <dgm:t>
        <a:bodyPr/>
        <a:lstStyle/>
        <a:p>
          <a:pPr>
            <a:lnSpc>
              <a:spcPct val="100000"/>
            </a:lnSpc>
          </a:pPr>
          <a:r>
            <a:rPr lang="en-US" b="1">
              <a:solidFill>
                <a:schemeClr val="tx1"/>
              </a:solidFill>
              <a:hlinkClick xmlns:r="http://schemas.openxmlformats.org/officeDocument/2006/relationships" r:id="rId6">
                <a:extLst>
                  <a:ext uri="{A12FA001-AC4F-418D-AE19-62706E023703}">
                    <ahyp:hlinkClr xmlns:ahyp="http://schemas.microsoft.com/office/drawing/2018/hyperlinkcolor" val="tx"/>
                  </a:ext>
                </a:extLst>
              </a:hlinkClick>
            </a:rPr>
            <a:t>Fixed costs</a:t>
          </a:r>
          <a:r>
            <a:rPr lang="en-US" b="1">
              <a:solidFill>
                <a:schemeClr val="tx1"/>
              </a:solidFill>
            </a:rPr>
            <a:t>, on the other hand, are any expenses that remain the same no matter how much a company produces. These costs are normally independent of a company's specific business activities and include things like rent, property tax, insurance, and depreciation.</a:t>
          </a:r>
          <a:endParaRPr lang="en-US">
            <a:solidFill>
              <a:schemeClr val="tx1"/>
            </a:solidFill>
          </a:endParaRPr>
        </a:p>
      </dgm:t>
    </dgm:pt>
    <dgm:pt modelId="{B8B6B077-E47F-4736-B995-2C0BA3D8BFED}" type="parTrans" cxnId="{E29C16A1-28C5-4D99-B121-30E8A769C5FE}">
      <dgm:prSet/>
      <dgm:spPr/>
      <dgm:t>
        <a:bodyPr/>
        <a:lstStyle/>
        <a:p>
          <a:endParaRPr lang="en-US"/>
        </a:p>
      </dgm:t>
    </dgm:pt>
    <dgm:pt modelId="{14836D25-CCA1-4FD5-ADA7-E5E0333CAEA7}" type="sibTrans" cxnId="{E29C16A1-28C5-4D99-B121-30E8A769C5FE}">
      <dgm:prSet/>
      <dgm:spPr/>
      <dgm:t>
        <a:bodyPr/>
        <a:lstStyle/>
        <a:p>
          <a:endParaRPr lang="en-US"/>
        </a:p>
      </dgm:t>
    </dgm:pt>
    <dgm:pt modelId="{C4D39202-65CE-4AEC-A274-9736845F2B0D}" type="pres">
      <dgm:prSet presAssocID="{03EE7922-FCBF-4E82-8D6E-1A8908CBD353}" presName="root" presStyleCnt="0">
        <dgm:presLayoutVars>
          <dgm:dir/>
          <dgm:resizeHandles val="exact"/>
        </dgm:presLayoutVars>
      </dgm:prSet>
      <dgm:spPr/>
    </dgm:pt>
    <dgm:pt modelId="{099C7217-369E-4AD5-8F93-61225AC2EC77}" type="pres">
      <dgm:prSet presAssocID="{2D5D5F35-4F83-4167-B144-00808704A4DA}" presName="compNode" presStyleCnt="0"/>
      <dgm:spPr/>
    </dgm:pt>
    <dgm:pt modelId="{CE564C04-5112-496A-8652-3B7624BD7FAC}" type="pres">
      <dgm:prSet presAssocID="{2D5D5F35-4F83-4167-B144-00808704A4DA}" presName="bgRect" presStyleLbl="bgShp" presStyleIdx="0" presStyleCnt="3"/>
      <dgm:spPr/>
    </dgm:pt>
    <dgm:pt modelId="{09EFCD84-C853-4BCB-B39C-B83B806FE086}" type="pres">
      <dgm:prSet presAssocID="{2D5D5F35-4F83-4167-B144-00808704A4DA}" presName="iconRect" presStyleLbl="node1" presStyleIdx="0" presStyleCnt="3"/>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ollar"/>
        </a:ext>
      </dgm:extLst>
    </dgm:pt>
    <dgm:pt modelId="{2366AC2E-4B7D-435D-A7C7-7BFA7A9982ED}" type="pres">
      <dgm:prSet presAssocID="{2D5D5F35-4F83-4167-B144-00808704A4DA}" presName="spaceRect" presStyleCnt="0"/>
      <dgm:spPr/>
    </dgm:pt>
    <dgm:pt modelId="{146CA146-993F-415B-B509-3F28BDE7F6D4}" type="pres">
      <dgm:prSet presAssocID="{2D5D5F35-4F83-4167-B144-00808704A4DA}" presName="parTx" presStyleLbl="revTx" presStyleIdx="0" presStyleCnt="3">
        <dgm:presLayoutVars>
          <dgm:chMax val="0"/>
          <dgm:chPref val="0"/>
        </dgm:presLayoutVars>
      </dgm:prSet>
      <dgm:spPr/>
    </dgm:pt>
    <dgm:pt modelId="{4483844A-AB35-422F-A081-ABC74A8B94E1}" type="pres">
      <dgm:prSet presAssocID="{C44332CE-75EC-4A62-80EE-73FA11D3B8E0}" presName="sibTrans" presStyleCnt="0"/>
      <dgm:spPr/>
    </dgm:pt>
    <dgm:pt modelId="{BBF3E32F-D4E7-4449-98F5-A5232DFA1CA1}" type="pres">
      <dgm:prSet presAssocID="{826DDD79-3010-4E26-8A48-26F264FEEB20}" presName="compNode" presStyleCnt="0"/>
      <dgm:spPr/>
    </dgm:pt>
    <dgm:pt modelId="{D96EA62F-2258-462D-AFEF-841FB8061CD8}" type="pres">
      <dgm:prSet presAssocID="{826DDD79-3010-4E26-8A48-26F264FEEB20}" presName="bgRect" presStyleLbl="bgShp" presStyleIdx="1" presStyleCnt="3"/>
      <dgm:spPr/>
    </dgm:pt>
    <dgm:pt modelId="{74A61813-D8AB-4815-A5C4-826DA112052B}" type="pres">
      <dgm:prSet presAssocID="{826DDD79-3010-4E26-8A48-26F264FEEB20}" presName="iconRect" presStyleLbl="node1" presStyleIdx="1" presStyleCnt="3"/>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r Graph with Upward Trend"/>
        </a:ext>
      </dgm:extLst>
    </dgm:pt>
    <dgm:pt modelId="{9DC0FE10-772E-4E74-AF46-61053DA7C6FC}" type="pres">
      <dgm:prSet presAssocID="{826DDD79-3010-4E26-8A48-26F264FEEB20}" presName="spaceRect" presStyleCnt="0"/>
      <dgm:spPr/>
    </dgm:pt>
    <dgm:pt modelId="{55474E82-FEE8-47F2-9937-E6026BAA8F40}" type="pres">
      <dgm:prSet presAssocID="{826DDD79-3010-4E26-8A48-26F264FEEB20}" presName="parTx" presStyleLbl="revTx" presStyleIdx="1" presStyleCnt="3">
        <dgm:presLayoutVars>
          <dgm:chMax val="0"/>
          <dgm:chPref val="0"/>
        </dgm:presLayoutVars>
      </dgm:prSet>
      <dgm:spPr/>
    </dgm:pt>
    <dgm:pt modelId="{AABA42F2-E0FB-442E-8821-D2AC2E496AB1}" type="pres">
      <dgm:prSet presAssocID="{BF8BD147-6A63-4EA1-8AC6-25469DE5EB53}" presName="sibTrans" presStyleCnt="0"/>
      <dgm:spPr/>
    </dgm:pt>
    <dgm:pt modelId="{71B2F45D-87DA-4E24-B942-2339C07B6B38}" type="pres">
      <dgm:prSet presAssocID="{18EF1798-8523-4E30-B1DB-DE9FCEDE18C6}" presName="compNode" presStyleCnt="0"/>
      <dgm:spPr/>
    </dgm:pt>
    <dgm:pt modelId="{0F37795A-C498-464B-9FB2-23318946D098}" type="pres">
      <dgm:prSet presAssocID="{18EF1798-8523-4E30-B1DB-DE9FCEDE18C6}" presName="bgRect" presStyleLbl="bgShp" presStyleIdx="2" presStyleCnt="3"/>
      <dgm:spPr/>
    </dgm:pt>
    <dgm:pt modelId="{C1144020-DC8B-4B7A-859A-E68DD663E523}" type="pres">
      <dgm:prSet presAssocID="{18EF1798-8523-4E30-B1DB-DE9FCEDE18C6}" presName="iconRect" presStyleLbl="node1" presStyleIdx="2" presStyleCnt="3"/>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oney"/>
        </a:ext>
      </dgm:extLst>
    </dgm:pt>
    <dgm:pt modelId="{7B6107CE-2DA5-494F-92A2-FF3CE1625D6B}" type="pres">
      <dgm:prSet presAssocID="{18EF1798-8523-4E30-B1DB-DE9FCEDE18C6}" presName="spaceRect" presStyleCnt="0"/>
      <dgm:spPr/>
    </dgm:pt>
    <dgm:pt modelId="{82CCDEC4-E020-4852-9B1D-5525E192B018}" type="pres">
      <dgm:prSet presAssocID="{18EF1798-8523-4E30-B1DB-DE9FCEDE18C6}" presName="parTx" presStyleLbl="revTx" presStyleIdx="2" presStyleCnt="3">
        <dgm:presLayoutVars>
          <dgm:chMax val="0"/>
          <dgm:chPref val="0"/>
        </dgm:presLayoutVars>
      </dgm:prSet>
      <dgm:spPr/>
    </dgm:pt>
  </dgm:ptLst>
  <dgm:cxnLst>
    <dgm:cxn modelId="{E9FFA627-0EB1-47FE-8665-44EB313E599D}" type="presOf" srcId="{18EF1798-8523-4E30-B1DB-DE9FCEDE18C6}" destId="{82CCDEC4-E020-4852-9B1D-5525E192B018}" srcOrd="0" destOrd="0" presId="urn:microsoft.com/office/officeart/2018/2/layout/IconVerticalSolidList"/>
    <dgm:cxn modelId="{F1DF0F77-1FD4-4BCB-91CA-920752E59805}" srcId="{03EE7922-FCBF-4E82-8D6E-1A8908CBD353}" destId="{2D5D5F35-4F83-4167-B144-00808704A4DA}" srcOrd="0" destOrd="0" parTransId="{89CC5C72-12FD-4F2E-8041-3E6DCDD4779F}" sibTransId="{C44332CE-75EC-4A62-80EE-73FA11D3B8E0}"/>
    <dgm:cxn modelId="{E29C16A1-28C5-4D99-B121-30E8A769C5FE}" srcId="{03EE7922-FCBF-4E82-8D6E-1A8908CBD353}" destId="{18EF1798-8523-4E30-B1DB-DE9FCEDE18C6}" srcOrd="2" destOrd="0" parTransId="{B8B6B077-E47F-4736-B995-2C0BA3D8BFED}" sibTransId="{14836D25-CCA1-4FD5-ADA7-E5E0333CAEA7}"/>
    <dgm:cxn modelId="{B949CAAF-4167-4B84-AF41-E7E3160D04D9}" type="presOf" srcId="{2D5D5F35-4F83-4167-B144-00808704A4DA}" destId="{146CA146-993F-415B-B509-3F28BDE7F6D4}" srcOrd="0" destOrd="0" presId="urn:microsoft.com/office/officeart/2018/2/layout/IconVerticalSolidList"/>
    <dgm:cxn modelId="{EC0F8AD1-E007-4E9A-8151-255BD78BBCDF}" type="presOf" srcId="{826DDD79-3010-4E26-8A48-26F264FEEB20}" destId="{55474E82-FEE8-47F2-9937-E6026BAA8F40}" srcOrd="0" destOrd="0" presId="urn:microsoft.com/office/officeart/2018/2/layout/IconVerticalSolidList"/>
    <dgm:cxn modelId="{8A143AF0-F11B-49A0-8F1A-9FF6BC38637F}" srcId="{03EE7922-FCBF-4E82-8D6E-1A8908CBD353}" destId="{826DDD79-3010-4E26-8A48-26F264FEEB20}" srcOrd="1" destOrd="0" parTransId="{4F1C9F14-35CF-464D-8EAC-C4854354152A}" sibTransId="{BF8BD147-6A63-4EA1-8AC6-25469DE5EB53}"/>
    <dgm:cxn modelId="{826BB9F8-74D4-42D3-A5DF-6AA47DE4D9DB}" type="presOf" srcId="{03EE7922-FCBF-4E82-8D6E-1A8908CBD353}" destId="{C4D39202-65CE-4AEC-A274-9736845F2B0D}" srcOrd="0" destOrd="0" presId="urn:microsoft.com/office/officeart/2018/2/layout/IconVerticalSolidList"/>
    <dgm:cxn modelId="{20A52C8A-CD95-4CE6-A5CC-EA4AE6D13E61}" type="presParOf" srcId="{C4D39202-65CE-4AEC-A274-9736845F2B0D}" destId="{099C7217-369E-4AD5-8F93-61225AC2EC77}" srcOrd="0" destOrd="0" presId="urn:microsoft.com/office/officeart/2018/2/layout/IconVerticalSolidList"/>
    <dgm:cxn modelId="{3212DCC5-0D28-4470-8ECE-6C5FAE073D0B}" type="presParOf" srcId="{099C7217-369E-4AD5-8F93-61225AC2EC77}" destId="{CE564C04-5112-496A-8652-3B7624BD7FAC}" srcOrd="0" destOrd="0" presId="urn:microsoft.com/office/officeart/2018/2/layout/IconVerticalSolidList"/>
    <dgm:cxn modelId="{76E36093-FCB3-4A48-872C-CE99FED9D195}" type="presParOf" srcId="{099C7217-369E-4AD5-8F93-61225AC2EC77}" destId="{09EFCD84-C853-4BCB-B39C-B83B806FE086}" srcOrd="1" destOrd="0" presId="urn:microsoft.com/office/officeart/2018/2/layout/IconVerticalSolidList"/>
    <dgm:cxn modelId="{B5F5260B-1745-4BAD-9285-AAA698F25F1C}" type="presParOf" srcId="{099C7217-369E-4AD5-8F93-61225AC2EC77}" destId="{2366AC2E-4B7D-435D-A7C7-7BFA7A9982ED}" srcOrd="2" destOrd="0" presId="urn:microsoft.com/office/officeart/2018/2/layout/IconVerticalSolidList"/>
    <dgm:cxn modelId="{84BBCB11-53A0-4B7D-A933-64293D05A07C}" type="presParOf" srcId="{099C7217-369E-4AD5-8F93-61225AC2EC77}" destId="{146CA146-993F-415B-B509-3F28BDE7F6D4}" srcOrd="3" destOrd="0" presId="urn:microsoft.com/office/officeart/2018/2/layout/IconVerticalSolidList"/>
    <dgm:cxn modelId="{2AD84B8A-41D5-4116-8070-8181AB138B38}" type="presParOf" srcId="{C4D39202-65CE-4AEC-A274-9736845F2B0D}" destId="{4483844A-AB35-422F-A081-ABC74A8B94E1}" srcOrd="1" destOrd="0" presId="urn:microsoft.com/office/officeart/2018/2/layout/IconVerticalSolidList"/>
    <dgm:cxn modelId="{6781CE51-684F-4BB3-AE27-FAD619F2234C}" type="presParOf" srcId="{C4D39202-65CE-4AEC-A274-9736845F2B0D}" destId="{BBF3E32F-D4E7-4449-98F5-A5232DFA1CA1}" srcOrd="2" destOrd="0" presId="urn:microsoft.com/office/officeart/2018/2/layout/IconVerticalSolidList"/>
    <dgm:cxn modelId="{5EFD34BB-57D1-481F-A559-962E8469ADDD}" type="presParOf" srcId="{BBF3E32F-D4E7-4449-98F5-A5232DFA1CA1}" destId="{D96EA62F-2258-462D-AFEF-841FB8061CD8}" srcOrd="0" destOrd="0" presId="urn:microsoft.com/office/officeart/2018/2/layout/IconVerticalSolidList"/>
    <dgm:cxn modelId="{2780711A-5656-44BB-9D07-BDCA440C70E7}" type="presParOf" srcId="{BBF3E32F-D4E7-4449-98F5-A5232DFA1CA1}" destId="{74A61813-D8AB-4815-A5C4-826DA112052B}" srcOrd="1" destOrd="0" presId="urn:microsoft.com/office/officeart/2018/2/layout/IconVerticalSolidList"/>
    <dgm:cxn modelId="{A7A58466-4586-43EE-AF90-729F2F3CA08F}" type="presParOf" srcId="{BBF3E32F-D4E7-4449-98F5-A5232DFA1CA1}" destId="{9DC0FE10-772E-4E74-AF46-61053DA7C6FC}" srcOrd="2" destOrd="0" presId="urn:microsoft.com/office/officeart/2018/2/layout/IconVerticalSolidList"/>
    <dgm:cxn modelId="{9A45BDD5-5EC3-43A7-B202-8BF055548B12}" type="presParOf" srcId="{BBF3E32F-D4E7-4449-98F5-A5232DFA1CA1}" destId="{55474E82-FEE8-47F2-9937-E6026BAA8F40}" srcOrd="3" destOrd="0" presId="urn:microsoft.com/office/officeart/2018/2/layout/IconVerticalSolidList"/>
    <dgm:cxn modelId="{09E5D9FA-D0B7-4DCA-8C37-BAEA4BB1E648}" type="presParOf" srcId="{C4D39202-65CE-4AEC-A274-9736845F2B0D}" destId="{AABA42F2-E0FB-442E-8821-D2AC2E496AB1}" srcOrd="3" destOrd="0" presId="urn:microsoft.com/office/officeart/2018/2/layout/IconVerticalSolidList"/>
    <dgm:cxn modelId="{F838BBF6-08DF-486B-875C-918FF067D1BA}" type="presParOf" srcId="{C4D39202-65CE-4AEC-A274-9736845F2B0D}" destId="{71B2F45D-87DA-4E24-B942-2339C07B6B38}" srcOrd="4" destOrd="0" presId="urn:microsoft.com/office/officeart/2018/2/layout/IconVerticalSolidList"/>
    <dgm:cxn modelId="{1A20A9B9-E2FB-491D-AF29-96FC038489B7}" type="presParOf" srcId="{71B2F45D-87DA-4E24-B942-2339C07B6B38}" destId="{0F37795A-C498-464B-9FB2-23318946D098}" srcOrd="0" destOrd="0" presId="urn:microsoft.com/office/officeart/2018/2/layout/IconVerticalSolidList"/>
    <dgm:cxn modelId="{AB29A611-D568-4DF1-AE97-C4D02FF14FBC}" type="presParOf" srcId="{71B2F45D-87DA-4E24-B942-2339C07B6B38}" destId="{C1144020-DC8B-4B7A-859A-E68DD663E523}" srcOrd="1" destOrd="0" presId="urn:microsoft.com/office/officeart/2018/2/layout/IconVerticalSolidList"/>
    <dgm:cxn modelId="{64FA6CE0-F108-463A-8BF3-48371CAF913D}" type="presParOf" srcId="{71B2F45D-87DA-4E24-B942-2339C07B6B38}" destId="{7B6107CE-2DA5-494F-92A2-FF3CE1625D6B}" srcOrd="2" destOrd="0" presId="urn:microsoft.com/office/officeart/2018/2/layout/IconVerticalSolidList"/>
    <dgm:cxn modelId="{BA32F0E4-A3A8-4699-89F1-27D1DA3752B5}" type="presParOf" srcId="{71B2F45D-87DA-4E24-B942-2339C07B6B38}" destId="{82CCDEC4-E020-4852-9B1D-5525E192B01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CC6-2459-4993-A90C-447CA8BBA8F0}">
      <dsp:nvSpPr>
        <dsp:cNvPr id="0" name=""/>
        <dsp:cNvSpPr/>
      </dsp:nvSpPr>
      <dsp:spPr>
        <a:xfrm>
          <a:off x="0" y="1568"/>
          <a:ext cx="10506456" cy="66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37D1D-187E-4B13-85B5-5756784341D5}">
      <dsp:nvSpPr>
        <dsp:cNvPr id="0" name=""/>
        <dsp:cNvSpPr/>
      </dsp:nvSpPr>
      <dsp:spPr>
        <a:xfrm>
          <a:off x="202211" y="151974"/>
          <a:ext cx="367657" cy="367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5BF83-B508-446B-9480-7183A446CA66}">
      <dsp:nvSpPr>
        <dsp:cNvPr id="0" name=""/>
        <dsp:cNvSpPr/>
      </dsp:nvSpPr>
      <dsp:spPr>
        <a:xfrm>
          <a:off x="772080" y="1568"/>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666750">
            <a:lnSpc>
              <a:spcPct val="100000"/>
            </a:lnSpc>
            <a:spcBef>
              <a:spcPct val="0"/>
            </a:spcBef>
            <a:spcAft>
              <a:spcPct val="35000"/>
            </a:spcAft>
            <a:buNone/>
          </a:pPr>
          <a:r>
            <a:rPr lang="en-US" sz="1500" kern="1200" dirty="0"/>
            <a:t>Review and Bridge-In: </a:t>
          </a:r>
          <a:r>
            <a:rPr lang="en-US" sz="1500" kern="1200" dirty="0">
              <a:latin typeface="Calibri Light" panose="020F0302020204030204"/>
            </a:rPr>
            <a:t>Forecasting</a:t>
          </a:r>
          <a:r>
            <a:rPr lang="en-US" sz="1500" kern="1200" dirty="0"/>
            <a:t> </a:t>
          </a:r>
          <a:r>
            <a:rPr lang="en-US" sz="1500" kern="1200" dirty="0">
              <a:latin typeface="Calibri Light" panose="020F0302020204030204"/>
            </a:rPr>
            <a:t>sales</a:t>
          </a:r>
          <a:r>
            <a:rPr lang="en-US" sz="1500" kern="1200" dirty="0"/>
            <a:t> </a:t>
          </a:r>
          <a:r>
            <a:rPr lang="en-US" sz="1500" kern="1200" dirty="0">
              <a:latin typeface="Calibri Light" panose="020F0302020204030204"/>
            </a:rPr>
            <a:t>and profits</a:t>
          </a:r>
          <a:r>
            <a:rPr lang="en-US" sz="1500" kern="1200" dirty="0"/>
            <a:t> </a:t>
          </a:r>
          <a:r>
            <a:rPr lang="en-US" sz="1500" kern="1200" dirty="0">
              <a:latin typeface="Calibri Light" panose="020F0302020204030204"/>
            </a:rPr>
            <a:t>for</a:t>
          </a:r>
          <a:r>
            <a:rPr lang="en-US" sz="1500" kern="1200" dirty="0"/>
            <a:t> </a:t>
          </a:r>
          <a:r>
            <a:rPr lang="en-US" sz="1500" kern="1200" dirty="0">
              <a:latin typeface="Calibri Light" panose="020F0302020204030204"/>
            </a:rPr>
            <a:t>the proposed business </a:t>
          </a:r>
          <a:endParaRPr lang="en-US" sz="1500" kern="1200" dirty="0"/>
        </a:p>
      </dsp:txBody>
      <dsp:txXfrm>
        <a:off x="772080" y="1568"/>
        <a:ext cx="9734375" cy="668467"/>
      </dsp:txXfrm>
    </dsp:sp>
    <dsp:sp modelId="{88897B76-6BCF-49C6-BB45-50464B9125FC}">
      <dsp:nvSpPr>
        <dsp:cNvPr id="0" name=""/>
        <dsp:cNvSpPr/>
      </dsp:nvSpPr>
      <dsp:spPr>
        <a:xfrm>
          <a:off x="0" y="837153"/>
          <a:ext cx="10506456" cy="66846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D9F1C-7D64-420C-A932-AF0D92EA7EE2}">
      <dsp:nvSpPr>
        <dsp:cNvPr id="0" name=""/>
        <dsp:cNvSpPr/>
      </dsp:nvSpPr>
      <dsp:spPr>
        <a:xfrm>
          <a:off x="202211" y="987558"/>
          <a:ext cx="367657" cy="367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07C2F2-2434-4C18-B502-D9E577AAECF3}">
      <dsp:nvSpPr>
        <dsp:cNvPr id="0" name=""/>
        <dsp:cNvSpPr/>
      </dsp:nvSpPr>
      <dsp:spPr>
        <a:xfrm>
          <a:off x="772080" y="837153"/>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666750">
            <a:lnSpc>
              <a:spcPct val="100000"/>
            </a:lnSpc>
            <a:spcBef>
              <a:spcPct val="0"/>
            </a:spcBef>
            <a:spcAft>
              <a:spcPct val="35000"/>
            </a:spcAft>
            <a:buNone/>
          </a:pPr>
          <a:r>
            <a:rPr lang="en-US" sz="1500" kern="1200" dirty="0"/>
            <a:t>Learning objectives: </a:t>
          </a:r>
          <a:r>
            <a:rPr lang="en-US" sz="1500" kern="1200" dirty="0">
              <a:latin typeface="Calibri Light" panose="020F0302020204030204"/>
            </a:rPr>
            <a:t>Why</a:t>
          </a:r>
          <a:r>
            <a:rPr lang="en-US" sz="1500" kern="1200" dirty="0"/>
            <a:t> </a:t>
          </a:r>
          <a:r>
            <a:rPr lang="en-US" sz="1500" kern="1200" dirty="0">
              <a:latin typeface="Calibri Light" panose="020F0302020204030204"/>
            </a:rPr>
            <a:t>and how forecasting work through financial projections,</a:t>
          </a:r>
          <a:r>
            <a:rPr lang="en-US" sz="1500" kern="1200" dirty="0"/>
            <a:t> </a:t>
          </a:r>
          <a:r>
            <a:rPr lang="en-US" sz="1500" kern="1200" dirty="0">
              <a:latin typeface="Calibri Light" panose="020F0302020204030204"/>
            </a:rPr>
            <a:t>Break Even Point Analysis, Stress Testing </a:t>
          </a:r>
          <a:endParaRPr lang="en-US" sz="1500" kern="1200" dirty="0"/>
        </a:p>
      </dsp:txBody>
      <dsp:txXfrm>
        <a:off x="772080" y="837153"/>
        <a:ext cx="9734375" cy="668467"/>
      </dsp:txXfrm>
    </dsp:sp>
    <dsp:sp modelId="{017D4802-737E-47EA-BE7D-1F057F0BDEBB}">
      <dsp:nvSpPr>
        <dsp:cNvPr id="0" name=""/>
        <dsp:cNvSpPr/>
      </dsp:nvSpPr>
      <dsp:spPr>
        <a:xfrm>
          <a:off x="0" y="1672738"/>
          <a:ext cx="10506456" cy="66846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58703C-AD5F-4662-B9FB-0626574209C9}">
      <dsp:nvSpPr>
        <dsp:cNvPr id="0" name=""/>
        <dsp:cNvSpPr/>
      </dsp:nvSpPr>
      <dsp:spPr>
        <a:xfrm>
          <a:off x="202211" y="1823143"/>
          <a:ext cx="367657" cy="367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F9DE7E-2AF4-4BE6-887F-3F2C71536733}">
      <dsp:nvSpPr>
        <dsp:cNvPr id="0" name=""/>
        <dsp:cNvSpPr/>
      </dsp:nvSpPr>
      <dsp:spPr>
        <a:xfrm>
          <a:off x="772080" y="1672738"/>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666750" rtl="0">
            <a:lnSpc>
              <a:spcPct val="100000"/>
            </a:lnSpc>
            <a:spcBef>
              <a:spcPct val="0"/>
            </a:spcBef>
            <a:spcAft>
              <a:spcPct val="35000"/>
            </a:spcAft>
            <a:buNone/>
          </a:pPr>
          <a:r>
            <a:rPr lang="en-US" sz="1500" kern="1200" dirty="0"/>
            <a:t>Teaching points and content input strategies: Definition, calculation and </a:t>
          </a:r>
          <a:r>
            <a:rPr lang="en-US" sz="1500" kern="1200" dirty="0">
              <a:latin typeface="Calibri Light" panose="020F0302020204030204"/>
            </a:rPr>
            <a:t>techniques</a:t>
          </a:r>
          <a:r>
            <a:rPr lang="en-US" sz="1500" kern="1200" dirty="0"/>
            <a:t> of </a:t>
          </a:r>
          <a:r>
            <a:rPr lang="en-US" sz="1500" kern="1200" dirty="0">
              <a:latin typeface="Calibri Light" panose="020F0302020204030204"/>
            </a:rPr>
            <a:t>forecasting</a:t>
          </a:r>
          <a:r>
            <a:rPr lang="en-US" sz="1500" kern="1200" dirty="0"/>
            <a:t>, </a:t>
          </a:r>
          <a:r>
            <a:rPr lang="en-US" sz="1500" kern="1200" dirty="0">
              <a:latin typeface="Calibri Light" panose="020F0302020204030204"/>
            </a:rPr>
            <a:t>Cash Flow Statement, Profit and Loss Account</a:t>
          </a:r>
          <a:r>
            <a:rPr lang="en-US" sz="1500" kern="1200" dirty="0"/>
            <a:t>, </a:t>
          </a:r>
          <a:r>
            <a:rPr lang="en-US" sz="1500" kern="1200" dirty="0">
              <a:latin typeface="Calibri Light" panose="020F0302020204030204"/>
            </a:rPr>
            <a:t>Balance Sheet, Break Even Point calculation and profitable pricing calculation, stress testing</a:t>
          </a:r>
          <a:endParaRPr lang="en-US" sz="1500" kern="1200" dirty="0"/>
        </a:p>
      </dsp:txBody>
      <dsp:txXfrm>
        <a:off x="772080" y="1672738"/>
        <a:ext cx="9734375" cy="668467"/>
      </dsp:txXfrm>
    </dsp:sp>
    <dsp:sp modelId="{DC046036-07C0-40E5-94B7-87344E9E25B2}">
      <dsp:nvSpPr>
        <dsp:cNvPr id="0" name=""/>
        <dsp:cNvSpPr/>
      </dsp:nvSpPr>
      <dsp:spPr>
        <a:xfrm>
          <a:off x="0" y="2508322"/>
          <a:ext cx="10506456" cy="66846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2AC71-2197-487D-B509-35B7D9F36561}">
      <dsp:nvSpPr>
        <dsp:cNvPr id="0" name=""/>
        <dsp:cNvSpPr/>
      </dsp:nvSpPr>
      <dsp:spPr>
        <a:xfrm>
          <a:off x="202211" y="2658728"/>
          <a:ext cx="367657" cy="367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E07353-97D1-43F8-8792-569B7A627679}">
      <dsp:nvSpPr>
        <dsp:cNvPr id="0" name=""/>
        <dsp:cNvSpPr/>
      </dsp:nvSpPr>
      <dsp:spPr>
        <a:xfrm>
          <a:off x="772080" y="2508322"/>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666750">
            <a:lnSpc>
              <a:spcPct val="100000"/>
            </a:lnSpc>
            <a:spcBef>
              <a:spcPct val="0"/>
            </a:spcBef>
            <a:spcAft>
              <a:spcPct val="35000"/>
            </a:spcAft>
            <a:buNone/>
          </a:pPr>
          <a:r>
            <a:rPr lang="en-US" sz="1500" kern="1200" dirty="0"/>
            <a:t>Formative Assessments: In-Class exercises, calculations</a:t>
          </a:r>
        </a:p>
      </dsp:txBody>
      <dsp:txXfrm>
        <a:off x="772080" y="2508322"/>
        <a:ext cx="9734375" cy="668467"/>
      </dsp:txXfrm>
    </dsp:sp>
    <dsp:sp modelId="{43F9FF1F-E2B2-4032-8108-9ABAB5F36138}">
      <dsp:nvSpPr>
        <dsp:cNvPr id="0" name=""/>
        <dsp:cNvSpPr/>
      </dsp:nvSpPr>
      <dsp:spPr>
        <a:xfrm>
          <a:off x="0" y="3343907"/>
          <a:ext cx="10506456" cy="66846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A5E067-54D5-485A-96EE-E3460FD02036}">
      <dsp:nvSpPr>
        <dsp:cNvPr id="0" name=""/>
        <dsp:cNvSpPr/>
      </dsp:nvSpPr>
      <dsp:spPr>
        <a:xfrm>
          <a:off x="202211" y="3494312"/>
          <a:ext cx="367657" cy="3676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AFE23A-41EA-4808-A2D2-933707C8A89E}">
      <dsp:nvSpPr>
        <dsp:cNvPr id="0" name=""/>
        <dsp:cNvSpPr/>
      </dsp:nvSpPr>
      <dsp:spPr>
        <a:xfrm>
          <a:off x="772080" y="3343907"/>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666750" rtl="0">
            <a:lnSpc>
              <a:spcPct val="90000"/>
            </a:lnSpc>
            <a:spcBef>
              <a:spcPct val="0"/>
            </a:spcBef>
            <a:spcAft>
              <a:spcPct val="35000"/>
            </a:spcAft>
            <a:buNone/>
          </a:pPr>
          <a:r>
            <a:rPr lang="en-US" sz="1500" kern="1200" dirty="0"/>
            <a:t>Link </a:t>
          </a:r>
          <a:r>
            <a:rPr lang="en-US" sz="1500" kern="1200" dirty="0">
              <a:latin typeface="Calibri Light" panose="020F0302020204030204"/>
            </a:rPr>
            <a:t>to KSBs: K2, K5, K7; S6, S9, S11; B2, B6 </a:t>
          </a:r>
        </a:p>
      </dsp:txBody>
      <dsp:txXfrm>
        <a:off x="772080" y="3343907"/>
        <a:ext cx="9734375" cy="668467"/>
      </dsp:txXfrm>
    </dsp:sp>
    <dsp:sp modelId="{C9CF31FF-539D-4D15-969C-F131E64FD9E6}">
      <dsp:nvSpPr>
        <dsp:cNvPr id="0" name=""/>
        <dsp:cNvSpPr/>
      </dsp:nvSpPr>
      <dsp:spPr>
        <a:xfrm>
          <a:off x="0" y="4179492"/>
          <a:ext cx="10506456" cy="66846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3A4CC-44F8-4189-930E-FFB71B582CD0}">
      <dsp:nvSpPr>
        <dsp:cNvPr id="0" name=""/>
        <dsp:cNvSpPr/>
      </dsp:nvSpPr>
      <dsp:spPr>
        <a:xfrm>
          <a:off x="202211" y="4329897"/>
          <a:ext cx="367657" cy="367657"/>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B87DD-FDBC-4E0A-905C-92A027CF708C}">
      <dsp:nvSpPr>
        <dsp:cNvPr id="0" name=""/>
        <dsp:cNvSpPr/>
      </dsp:nvSpPr>
      <dsp:spPr>
        <a:xfrm>
          <a:off x="772080" y="4179492"/>
          <a:ext cx="9734375" cy="668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746" tIns="70746" rIns="70746" bIns="70746" numCol="1" spcCol="1270" anchor="ctr" anchorCtr="0">
          <a:noAutofit/>
        </a:bodyPr>
        <a:lstStyle/>
        <a:p>
          <a:pPr marL="0" lvl="0" indent="0" algn="l" defTabSz="666750">
            <a:lnSpc>
              <a:spcPct val="100000"/>
            </a:lnSpc>
            <a:spcBef>
              <a:spcPct val="0"/>
            </a:spcBef>
            <a:spcAft>
              <a:spcPct val="35000"/>
            </a:spcAft>
            <a:buNone/>
          </a:pPr>
          <a:r>
            <a:rPr lang="en-US" sz="1500" kern="1200" dirty="0">
              <a:latin typeface="Calibri Light" panose="020F0302020204030204"/>
            </a:rPr>
            <a:t>Link to summative</a:t>
          </a:r>
          <a:r>
            <a:rPr lang="en-US" sz="1500" kern="1200" dirty="0"/>
            <a:t> assessment: </a:t>
          </a:r>
          <a:r>
            <a:rPr lang="en-US" sz="1500" kern="1200" dirty="0">
              <a:latin typeface="Calibri Light" panose="020F0302020204030204"/>
            </a:rPr>
            <a:t>Financial</a:t>
          </a:r>
          <a:r>
            <a:rPr lang="en-US" sz="1500" kern="1200" dirty="0"/>
            <a:t> </a:t>
          </a:r>
          <a:r>
            <a:rPr lang="en-US" sz="1500" kern="1200" dirty="0">
              <a:latin typeface="Calibri Light" panose="020F0302020204030204"/>
            </a:rPr>
            <a:t>projections for the proposed business plan exercise</a:t>
          </a:r>
          <a:endParaRPr lang="en-US" sz="1500" kern="1200" dirty="0"/>
        </a:p>
      </dsp:txBody>
      <dsp:txXfrm>
        <a:off x="772080" y="4179492"/>
        <a:ext cx="9734375" cy="668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019DDB-4682-4D8D-9559-1F756AB46D6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E8381-2715-4F4C-A081-60C6D1BD85C9}">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4BCBD-9EBB-42EF-9238-25800145828E}">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Business forecasting is the process of using historical data, market analysis, and other information to predict future business performance, such as sales, revenue, and costs. </a:t>
          </a:r>
        </a:p>
      </dsp:txBody>
      <dsp:txXfrm>
        <a:off x="1435590" y="531"/>
        <a:ext cx="9080009" cy="1242935"/>
      </dsp:txXfrm>
    </dsp:sp>
    <dsp:sp modelId="{34A48B50-0D2A-487E-BE30-022902780023}">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67A89E-F894-4EED-B2B8-3E8797508760}">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B36E24-15CC-4E18-BCD8-0A51680DFE06}">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This strategic tool helps companies make informed decisions, plan for potential obstacles, and allocate resources effectively. </a:t>
          </a:r>
        </a:p>
      </dsp:txBody>
      <dsp:txXfrm>
        <a:off x="1435590" y="1554201"/>
        <a:ext cx="9080009" cy="1242935"/>
      </dsp:txXfrm>
    </dsp:sp>
    <dsp:sp modelId="{DBA34389-B43F-4D45-84F3-8CAF0AC4D75E}">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DE0994-5622-4426-8268-FE48DEC56D7A}">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5AE477-5FCB-4DD3-A41C-0A0559DCC87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US" sz="2100" kern="1200"/>
            <a:t>Forecasting methods range from analyzing numerical data to using expert opinion and both are essential for successful strategic planning and risk management. </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2072C-D0FB-4D9F-A236-57ABD51722FA}">
      <dsp:nvSpPr>
        <dsp:cNvPr id="0" name=""/>
        <dsp:cNvSpPr/>
      </dsp:nvSpPr>
      <dsp:spPr>
        <a:xfrm>
          <a:off x="0" y="37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3AAE1-0F20-4928-826B-103686E71CC8}">
      <dsp:nvSpPr>
        <dsp:cNvPr id="0" name=""/>
        <dsp:cNvSpPr/>
      </dsp:nvSpPr>
      <dsp:spPr>
        <a:xfrm>
          <a:off x="154829" y="115534"/>
          <a:ext cx="281509" cy="2815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FFA0C1-291A-42FB-B0B0-65110EF517FE}">
      <dsp:nvSpPr>
        <dsp:cNvPr id="0" name=""/>
        <dsp:cNvSpPr/>
      </dsp:nvSpPr>
      <dsp:spPr>
        <a:xfrm>
          <a:off x="591168" y="37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Core of business planning:</a:t>
          </a:r>
          <a:r>
            <a:rPr lang="en-US" sz="1400" kern="1200"/>
            <a:t> Influences stock levels, staffing, and material purchases.</a:t>
          </a:r>
        </a:p>
      </dsp:txBody>
      <dsp:txXfrm>
        <a:off x="591168" y="371"/>
        <a:ext cx="9924431" cy="511834"/>
      </dsp:txXfrm>
    </dsp:sp>
    <dsp:sp modelId="{EDBFD14A-EF17-4CCF-AF2A-236062C4FFA0}">
      <dsp:nvSpPr>
        <dsp:cNvPr id="0" name=""/>
        <dsp:cNvSpPr/>
      </dsp:nvSpPr>
      <dsp:spPr>
        <a:xfrm>
          <a:off x="0" y="640165"/>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D75C63-7FF7-440E-AC73-2C9B02DB38C2}">
      <dsp:nvSpPr>
        <dsp:cNvPr id="0" name=""/>
        <dsp:cNvSpPr/>
      </dsp:nvSpPr>
      <dsp:spPr>
        <a:xfrm>
          <a:off x="154829" y="755327"/>
          <a:ext cx="281509" cy="2815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C314CE-80FE-45DD-8AC7-DC629514366D}">
      <dsp:nvSpPr>
        <dsp:cNvPr id="0" name=""/>
        <dsp:cNvSpPr/>
      </dsp:nvSpPr>
      <dsp:spPr>
        <a:xfrm>
          <a:off x="591168" y="640165"/>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Cash-flow &amp; funding:</a:t>
          </a:r>
          <a:r>
            <a:rPr lang="en-US" sz="1400" kern="1200"/>
            <a:t> Used to predict cash needs and financing requirements.</a:t>
          </a:r>
        </a:p>
      </dsp:txBody>
      <dsp:txXfrm>
        <a:off x="591168" y="640165"/>
        <a:ext cx="9924431" cy="511834"/>
      </dsp:txXfrm>
    </dsp:sp>
    <dsp:sp modelId="{8966F089-A54F-4406-B770-6A6852694738}">
      <dsp:nvSpPr>
        <dsp:cNvPr id="0" name=""/>
        <dsp:cNvSpPr/>
      </dsp:nvSpPr>
      <dsp:spPr>
        <a:xfrm>
          <a:off x="0" y="127995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52558-C1D4-4B64-8212-FA6AA58478EA}">
      <dsp:nvSpPr>
        <dsp:cNvPr id="0" name=""/>
        <dsp:cNvSpPr/>
      </dsp:nvSpPr>
      <dsp:spPr>
        <a:xfrm>
          <a:off x="154829" y="1395121"/>
          <a:ext cx="281509" cy="2815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AE4563-46E9-4C6C-89CA-7483D3D72A7E}">
      <dsp:nvSpPr>
        <dsp:cNvPr id="0" name=""/>
        <dsp:cNvSpPr/>
      </dsp:nvSpPr>
      <dsp:spPr>
        <a:xfrm>
          <a:off x="591168" y="127995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Business valuation:</a:t>
          </a:r>
          <a:r>
            <a:rPr lang="en-US" sz="1400" kern="1200"/>
            <a:t> Determines investor interest and loan approvals.</a:t>
          </a:r>
        </a:p>
      </dsp:txBody>
      <dsp:txXfrm>
        <a:off x="591168" y="1279958"/>
        <a:ext cx="9924431" cy="511834"/>
      </dsp:txXfrm>
    </dsp:sp>
    <dsp:sp modelId="{8078E8E2-ED2F-4082-B6EB-7DACE3F4FEA9}">
      <dsp:nvSpPr>
        <dsp:cNvPr id="0" name=""/>
        <dsp:cNvSpPr/>
      </dsp:nvSpPr>
      <dsp:spPr>
        <a:xfrm>
          <a:off x="0" y="191975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994264-3C47-4745-86F5-B922D140AE74}">
      <dsp:nvSpPr>
        <dsp:cNvPr id="0" name=""/>
        <dsp:cNvSpPr/>
      </dsp:nvSpPr>
      <dsp:spPr>
        <a:xfrm>
          <a:off x="154829" y="2034914"/>
          <a:ext cx="281509" cy="28150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459BC-B79E-42A6-8ADF-CE64463D3900}">
      <dsp:nvSpPr>
        <dsp:cNvPr id="0" name=""/>
        <dsp:cNvSpPr/>
      </dsp:nvSpPr>
      <dsp:spPr>
        <a:xfrm>
          <a:off x="591168" y="191975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Investor expectations:</a:t>
          </a:r>
          <a:r>
            <a:rPr lang="en-US" sz="1400" kern="1200"/>
            <a:t> Guides how much equity investors expect for funding.</a:t>
          </a:r>
        </a:p>
      </dsp:txBody>
      <dsp:txXfrm>
        <a:off x="591168" y="1919751"/>
        <a:ext cx="9924431" cy="511834"/>
      </dsp:txXfrm>
    </dsp:sp>
    <dsp:sp modelId="{C0D2F3B3-EC61-40B2-B805-5DE6DE8419F6}">
      <dsp:nvSpPr>
        <dsp:cNvPr id="0" name=""/>
        <dsp:cNvSpPr/>
      </dsp:nvSpPr>
      <dsp:spPr>
        <a:xfrm>
          <a:off x="0" y="2559544"/>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2A0DAA-076D-48AF-A227-F54B355D5F72}">
      <dsp:nvSpPr>
        <dsp:cNvPr id="0" name=""/>
        <dsp:cNvSpPr/>
      </dsp:nvSpPr>
      <dsp:spPr>
        <a:xfrm>
          <a:off x="154829" y="2674707"/>
          <a:ext cx="281509" cy="28150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2E6777-41DD-4FD3-B240-253EDC22DEE4}">
      <dsp:nvSpPr>
        <dsp:cNvPr id="0" name=""/>
        <dsp:cNvSpPr/>
      </dsp:nvSpPr>
      <dsp:spPr>
        <a:xfrm>
          <a:off x="591168" y="2559544"/>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Credibility challenge:</a:t>
          </a:r>
          <a:r>
            <a:rPr lang="en-US" sz="1400" kern="1200"/>
            <a:t> Backers rarely accept forecasts without scrutiny; new ventures often miss targets.</a:t>
          </a:r>
        </a:p>
      </dsp:txBody>
      <dsp:txXfrm>
        <a:off x="591168" y="2559544"/>
        <a:ext cx="9924431" cy="511834"/>
      </dsp:txXfrm>
    </dsp:sp>
    <dsp:sp modelId="{A851BE4E-09F2-4B09-BA62-CFD1880848F7}">
      <dsp:nvSpPr>
        <dsp:cNvPr id="0" name=""/>
        <dsp:cNvSpPr/>
      </dsp:nvSpPr>
      <dsp:spPr>
        <a:xfrm>
          <a:off x="0" y="3199338"/>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859DAD-CB92-4416-92E7-7D6E3E204908}">
      <dsp:nvSpPr>
        <dsp:cNvPr id="0" name=""/>
        <dsp:cNvSpPr/>
      </dsp:nvSpPr>
      <dsp:spPr>
        <a:xfrm>
          <a:off x="154829" y="3314501"/>
          <a:ext cx="281509" cy="28150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E9A72E-EF05-4E2E-A6E6-D4E163839F77}">
      <dsp:nvSpPr>
        <dsp:cNvPr id="0" name=""/>
        <dsp:cNvSpPr/>
      </dsp:nvSpPr>
      <dsp:spPr>
        <a:xfrm>
          <a:off x="591168" y="3199338"/>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Risk assessment:</a:t>
          </a:r>
          <a:r>
            <a:rPr lang="en-US" sz="1400" kern="1200"/>
            <a:t> Must show awareness of factors affecting performance and ability to deliver results under adverse conditions.</a:t>
          </a:r>
        </a:p>
      </dsp:txBody>
      <dsp:txXfrm>
        <a:off x="591168" y="3199338"/>
        <a:ext cx="9924431" cy="511834"/>
      </dsp:txXfrm>
    </dsp:sp>
    <dsp:sp modelId="{95D82D37-A911-4305-9E2D-A465B70E93C4}">
      <dsp:nvSpPr>
        <dsp:cNvPr id="0" name=""/>
        <dsp:cNvSpPr/>
      </dsp:nvSpPr>
      <dsp:spPr>
        <a:xfrm>
          <a:off x="0" y="3839131"/>
          <a:ext cx="10515600" cy="5118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4CE596-5EC8-4769-B4BF-17D96D456E15}">
      <dsp:nvSpPr>
        <dsp:cNvPr id="0" name=""/>
        <dsp:cNvSpPr/>
      </dsp:nvSpPr>
      <dsp:spPr>
        <a:xfrm>
          <a:off x="154829" y="3954294"/>
          <a:ext cx="281509" cy="28150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A82345-99AA-4701-8846-237CB3FD4F99}">
      <dsp:nvSpPr>
        <dsp:cNvPr id="0" name=""/>
        <dsp:cNvSpPr/>
      </dsp:nvSpPr>
      <dsp:spPr>
        <a:xfrm>
          <a:off x="591168" y="3839131"/>
          <a:ext cx="9924431" cy="51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4169" tIns="54169" rIns="54169" bIns="54169" numCol="1" spcCol="1270" anchor="ctr" anchorCtr="0">
          <a:noAutofit/>
        </a:bodyPr>
        <a:lstStyle/>
        <a:p>
          <a:pPr marL="0" lvl="0" indent="0" algn="l" defTabSz="622300">
            <a:lnSpc>
              <a:spcPct val="100000"/>
            </a:lnSpc>
            <a:spcBef>
              <a:spcPct val="0"/>
            </a:spcBef>
            <a:spcAft>
              <a:spcPct val="35000"/>
            </a:spcAft>
            <a:buNone/>
          </a:pPr>
          <a:r>
            <a:rPr lang="en-US" sz="1400" b="1" kern="1200"/>
            <a:t>Downside analysis:</a:t>
          </a:r>
          <a:r>
            <a:rPr lang="en-US" sz="1400" kern="1200"/>
            <a:t> Backers evaluate worst-case scenarios and potential exit strategies.</a:t>
          </a:r>
        </a:p>
      </dsp:txBody>
      <dsp:txXfrm>
        <a:off x="591168" y="3839131"/>
        <a:ext cx="9924431" cy="511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BC15A1-118F-4962-B186-D5625757CCCC}">
      <dsp:nvSpPr>
        <dsp:cNvPr id="0" name=""/>
        <dsp:cNvSpPr/>
      </dsp:nvSpPr>
      <dsp:spPr>
        <a:xfrm>
          <a:off x="0" y="511"/>
          <a:ext cx="10927829" cy="1197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6662BD-9423-4E96-B827-21D170E8B87B}">
      <dsp:nvSpPr>
        <dsp:cNvPr id="0" name=""/>
        <dsp:cNvSpPr/>
      </dsp:nvSpPr>
      <dsp:spPr>
        <a:xfrm>
          <a:off x="362289" y="269983"/>
          <a:ext cx="658708" cy="6587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D3DC8-1158-4225-B7EA-001735F91AA2}">
      <dsp:nvSpPr>
        <dsp:cNvPr id="0" name=""/>
        <dsp:cNvSpPr/>
      </dsp:nvSpPr>
      <dsp:spPr>
        <a:xfrm>
          <a:off x="1383287" y="511"/>
          <a:ext cx="9544541" cy="1197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51" tIns="126751" rIns="126751" bIns="126751" numCol="1" spcCol="1270" anchor="ctr" anchorCtr="0">
          <a:noAutofit/>
        </a:bodyPr>
        <a:lstStyle/>
        <a:p>
          <a:pPr marL="0" lvl="0" indent="0" algn="l" defTabSz="1111250">
            <a:lnSpc>
              <a:spcPct val="90000"/>
            </a:lnSpc>
            <a:spcBef>
              <a:spcPct val="0"/>
            </a:spcBef>
            <a:spcAft>
              <a:spcPct val="35000"/>
            </a:spcAft>
            <a:buNone/>
          </a:pPr>
          <a:r>
            <a:rPr lang="en-US" sz="2500" kern="1200"/>
            <a:t>With a sales history, there are a number of techniques that can make a forecast easier to make and more credible.</a:t>
          </a:r>
        </a:p>
      </dsp:txBody>
      <dsp:txXfrm>
        <a:off x="1383287" y="511"/>
        <a:ext cx="9544541" cy="1197651"/>
      </dsp:txXfrm>
    </dsp:sp>
    <dsp:sp modelId="{DC728294-C61A-4195-96F3-58E102CA970B}">
      <dsp:nvSpPr>
        <dsp:cNvPr id="0" name=""/>
        <dsp:cNvSpPr/>
      </dsp:nvSpPr>
      <dsp:spPr>
        <a:xfrm>
          <a:off x="0" y="1497576"/>
          <a:ext cx="10927829" cy="1197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55BAD9-8D45-4363-96AA-37FC7CC337B3}">
      <dsp:nvSpPr>
        <dsp:cNvPr id="0" name=""/>
        <dsp:cNvSpPr/>
      </dsp:nvSpPr>
      <dsp:spPr>
        <a:xfrm>
          <a:off x="362289" y="1767048"/>
          <a:ext cx="658708" cy="6587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278D38-0194-4B69-B141-1CA290B11878}">
      <dsp:nvSpPr>
        <dsp:cNvPr id="0" name=""/>
        <dsp:cNvSpPr/>
      </dsp:nvSpPr>
      <dsp:spPr>
        <a:xfrm>
          <a:off x="1383287" y="1497576"/>
          <a:ext cx="4917523" cy="1197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51" tIns="126751" rIns="126751" bIns="126751" numCol="1" spcCol="1270" anchor="ctr" anchorCtr="0">
          <a:noAutofit/>
        </a:bodyPr>
        <a:lstStyle/>
        <a:p>
          <a:pPr marL="0" lvl="0" indent="0" algn="l" defTabSz="1111250">
            <a:lnSpc>
              <a:spcPct val="90000"/>
            </a:lnSpc>
            <a:spcBef>
              <a:spcPct val="0"/>
            </a:spcBef>
            <a:spcAft>
              <a:spcPct val="35000"/>
            </a:spcAft>
            <a:buNone/>
          </a:pPr>
          <a:r>
            <a:rPr lang="en-US" sz="2500" b="1" kern="1200"/>
            <a:t>Moving Average</a:t>
          </a:r>
          <a:endParaRPr lang="en-US" sz="2500" kern="1200"/>
        </a:p>
      </dsp:txBody>
      <dsp:txXfrm>
        <a:off x="1383287" y="1497576"/>
        <a:ext cx="4917523" cy="1197651"/>
      </dsp:txXfrm>
    </dsp:sp>
    <dsp:sp modelId="{09695703-5497-44F4-84E0-3F7510E2BDD2}">
      <dsp:nvSpPr>
        <dsp:cNvPr id="0" name=""/>
        <dsp:cNvSpPr/>
      </dsp:nvSpPr>
      <dsp:spPr>
        <a:xfrm>
          <a:off x="6300810" y="1497576"/>
          <a:ext cx="4627018" cy="1197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51" tIns="126751" rIns="126751" bIns="126751" numCol="1" spcCol="1270" anchor="ctr" anchorCtr="0">
          <a:noAutofit/>
        </a:bodyPr>
        <a:lstStyle/>
        <a:p>
          <a:pPr marL="0" lvl="0" indent="0" algn="l" defTabSz="622300">
            <a:lnSpc>
              <a:spcPct val="90000"/>
            </a:lnSpc>
            <a:spcBef>
              <a:spcPct val="0"/>
            </a:spcBef>
            <a:spcAft>
              <a:spcPct val="35000"/>
            </a:spcAft>
            <a:buNone/>
          </a:pPr>
          <a:r>
            <a:rPr lang="en-US" sz="1400" kern="1200"/>
            <a:t>Uses past data (e.g., last 6 months’ sales).</a:t>
          </a:r>
        </a:p>
        <a:p>
          <a:pPr marL="0" lvl="0" indent="0" algn="l" defTabSz="622300">
            <a:lnSpc>
              <a:spcPct val="90000"/>
            </a:lnSpc>
            <a:spcBef>
              <a:spcPct val="0"/>
            </a:spcBef>
            <a:spcAft>
              <a:spcPct val="35000"/>
            </a:spcAft>
            <a:buNone/>
          </a:pPr>
          <a:r>
            <a:rPr lang="en-US" sz="1400" kern="1200"/>
            <a:t>Adds values, divides by number of periods.</a:t>
          </a:r>
        </a:p>
        <a:p>
          <a:pPr marL="0" lvl="0" indent="0" algn="l" defTabSz="622300">
            <a:lnSpc>
              <a:spcPct val="90000"/>
            </a:lnSpc>
            <a:spcBef>
              <a:spcPct val="0"/>
            </a:spcBef>
            <a:spcAft>
              <a:spcPct val="35000"/>
            </a:spcAft>
            <a:buNone/>
          </a:pPr>
          <a:r>
            <a:rPr lang="en-US" sz="1400" kern="1200"/>
            <a:t>Best for stable, mature markets with minimal change.</a:t>
          </a:r>
        </a:p>
      </dsp:txBody>
      <dsp:txXfrm>
        <a:off x="6300810" y="1497576"/>
        <a:ext cx="4627018" cy="1197651"/>
      </dsp:txXfrm>
    </dsp:sp>
    <dsp:sp modelId="{C5CC8445-1494-4709-AFB9-D3A62DFCC407}">
      <dsp:nvSpPr>
        <dsp:cNvPr id="0" name=""/>
        <dsp:cNvSpPr/>
      </dsp:nvSpPr>
      <dsp:spPr>
        <a:xfrm>
          <a:off x="0" y="2994641"/>
          <a:ext cx="10927829" cy="1197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C13650-83FA-4544-8039-3281D889E82C}">
      <dsp:nvSpPr>
        <dsp:cNvPr id="0" name=""/>
        <dsp:cNvSpPr/>
      </dsp:nvSpPr>
      <dsp:spPr>
        <a:xfrm>
          <a:off x="362289" y="3264113"/>
          <a:ext cx="658708" cy="6587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5E8DA-A226-489B-9CA2-AC1869025555}">
      <dsp:nvSpPr>
        <dsp:cNvPr id="0" name=""/>
        <dsp:cNvSpPr/>
      </dsp:nvSpPr>
      <dsp:spPr>
        <a:xfrm>
          <a:off x="1383287" y="2994641"/>
          <a:ext cx="4917523" cy="1197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51" tIns="126751" rIns="126751" bIns="126751" numCol="1" spcCol="1270" anchor="ctr" anchorCtr="0">
          <a:noAutofit/>
        </a:bodyPr>
        <a:lstStyle/>
        <a:p>
          <a:pPr marL="0" lvl="0" indent="0" algn="l" defTabSz="1111250">
            <a:lnSpc>
              <a:spcPct val="90000"/>
            </a:lnSpc>
            <a:spcBef>
              <a:spcPct val="0"/>
            </a:spcBef>
            <a:spcAft>
              <a:spcPct val="35000"/>
            </a:spcAft>
            <a:buNone/>
          </a:pPr>
          <a:r>
            <a:rPr lang="en-US" sz="2500" b="1" kern="1200"/>
            <a:t>Weighted Moving Average</a:t>
          </a:r>
          <a:endParaRPr lang="en-US" sz="2500" kern="1200"/>
        </a:p>
      </dsp:txBody>
      <dsp:txXfrm>
        <a:off x="1383287" y="2994641"/>
        <a:ext cx="4917523" cy="1197651"/>
      </dsp:txXfrm>
    </dsp:sp>
    <dsp:sp modelId="{9BDFA7DD-5625-431D-B003-4F4C5B5510DE}">
      <dsp:nvSpPr>
        <dsp:cNvPr id="0" name=""/>
        <dsp:cNvSpPr/>
      </dsp:nvSpPr>
      <dsp:spPr>
        <a:xfrm>
          <a:off x="6300810" y="2994641"/>
          <a:ext cx="4627018" cy="1197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751" tIns="126751" rIns="126751" bIns="126751" numCol="1" spcCol="1270" anchor="ctr" anchorCtr="0">
          <a:noAutofit/>
        </a:bodyPr>
        <a:lstStyle/>
        <a:p>
          <a:pPr marL="0" lvl="0" indent="0" algn="l" defTabSz="622300">
            <a:lnSpc>
              <a:spcPct val="90000"/>
            </a:lnSpc>
            <a:spcBef>
              <a:spcPct val="0"/>
            </a:spcBef>
            <a:spcAft>
              <a:spcPct val="35000"/>
            </a:spcAft>
            <a:buNone/>
          </a:pPr>
          <a:r>
            <a:rPr lang="en-US" sz="1400" kern="1200"/>
            <a:t>Similar to moving average but assigns more weight to recent data.</a:t>
          </a:r>
        </a:p>
        <a:p>
          <a:pPr marL="0" lvl="0" indent="0" algn="l" defTabSz="622300">
            <a:lnSpc>
              <a:spcPct val="90000"/>
            </a:lnSpc>
            <a:spcBef>
              <a:spcPct val="0"/>
            </a:spcBef>
            <a:spcAft>
              <a:spcPct val="35000"/>
            </a:spcAft>
            <a:buNone/>
          </a:pPr>
          <a:r>
            <a:rPr lang="en-US" sz="1400" kern="1200"/>
            <a:t>Reflects current business conditions better.</a:t>
          </a:r>
        </a:p>
        <a:p>
          <a:pPr marL="0" lvl="0" indent="0" algn="l" defTabSz="622300">
            <a:lnSpc>
              <a:spcPct val="90000"/>
            </a:lnSpc>
            <a:spcBef>
              <a:spcPct val="0"/>
            </a:spcBef>
            <a:spcAft>
              <a:spcPct val="35000"/>
            </a:spcAft>
            <a:buNone/>
          </a:pPr>
          <a:r>
            <a:rPr lang="en-US" sz="1400" kern="1200"/>
            <a:t>Weights increase as data gets closer to the present.</a:t>
          </a:r>
        </a:p>
      </dsp:txBody>
      <dsp:txXfrm>
        <a:off x="6300810" y="2994641"/>
        <a:ext cx="4627018" cy="11976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564C04-5112-496A-8652-3B7624BD7FAC}">
      <dsp:nvSpPr>
        <dsp:cNvPr id="0" name=""/>
        <dsp:cNvSpPr/>
      </dsp:nvSpPr>
      <dsp:spPr>
        <a:xfrm>
          <a:off x="0" y="624"/>
          <a:ext cx="11518230" cy="14605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FCD84-C853-4BCB-B39C-B83B806FE086}">
      <dsp:nvSpPr>
        <dsp:cNvPr id="0" name=""/>
        <dsp:cNvSpPr/>
      </dsp:nvSpPr>
      <dsp:spPr>
        <a:xfrm>
          <a:off x="441830" y="329258"/>
          <a:ext cx="803328" cy="8033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6CA146-993F-415B-B509-3F28BDE7F6D4}">
      <dsp:nvSpPr>
        <dsp:cNvPr id="0" name=""/>
        <dsp:cNvSpPr/>
      </dsp:nvSpPr>
      <dsp:spPr>
        <a:xfrm>
          <a:off x="1686989" y="624"/>
          <a:ext cx="9831240" cy="1460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80" tIns="154580" rIns="154580" bIns="154580" numCol="1" spcCol="1270" anchor="ctr" anchorCtr="0">
          <a:noAutofit/>
        </a:bodyPr>
        <a:lstStyle/>
        <a:p>
          <a:pPr marL="0" lvl="0" indent="0" algn="l" defTabSz="800100" rtl="0">
            <a:lnSpc>
              <a:spcPct val="100000"/>
            </a:lnSpc>
            <a:spcBef>
              <a:spcPct val="0"/>
            </a:spcBef>
            <a:spcAft>
              <a:spcPct val="35000"/>
            </a:spcAft>
            <a:buNone/>
          </a:pPr>
          <a:r>
            <a:rPr lang="en-US" sz="1800" b="1" kern="120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A break-even point is the point at which total cost and total revenue are equal</a:t>
          </a:r>
          <a:r>
            <a:rPr lang="en-US" sz="1800" b="1" kern="1200">
              <a:solidFill>
                <a:schemeClr val="tx1"/>
              </a:solidFill>
            </a:rPr>
            <a:t>. I</a:t>
          </a:r>
          <a:r>
            <a:rPr lang="en-US" sz="1800" b="1" kern="1200">
              <a:solidFill>
                <a:schemeClr val="tx1"/>
              </a:solidFill>
              <a:hlinkClick xmlns:r="http://schemas.openxmlformats.org/officeDocument/2006/relationships" r:id="rId4">
                <a:extLst>
                  <a:ext uri="{A12FA001-AC4F-418D-AE19-62706E023703}">
                    <ahyp:hlinkClr xmlns:ahyp="http://schemas.microsoft.com/office/drawing/2018/hyperlinkcolor" val="tx"/>
                  </a:ext>
                </a:extLst>
              </a:hlinkClick>
            </a:rPr>
            <a:t>t means that there is no profit or loss for the business</a:t>
          </a:r>
          <a:r>
            <a:rPr lang="en-US" sz="1800" b="1" kern="1200">
              <a:solidFill>
                <a:schemeClr val="tx1"/>
              </a:solidFill>
            </a:rPr>
            <a:t>. </a:t>
          </a:r>
          <a:r>
            <a:rPr lang="en-US" sz="1800" b="1" kern="1200">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It is also the point</a:t>
          </a:r>
          <a:r>
            <a:rPr lang="en-US" sz="1800" b="1" kern="1200">
              <a:solidFill>
                <a:schemeClr val="tx1"/>
              </a:solidFill>
            </a:rPr>
            <a:t>  </a:t>
          </a:r>
          <a:r>
            <a:rPr lang="en-US" sz="1800" b="1" kern="1200">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at which the business has paid </a:t>
          </a:r>
          <a:r>
            <a:rPr lang="en-US" sz="1800" b="1" kern="1200">
              <a:solidFill>
                <a:schemeClr val="tx1"/>
              </a:solidFill>
              <a:latin typeface="Calibri Light" panose="020F0302020204030204"/>
            </a:rPr>
            <a:t>the</a:t>
          </a:r>
          <a:r>
            <a:rPr lang="en-US" sz="1800" b="1" kern="1200">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 costs and received the expected</a:t>
          </a:r>
          <a:r>
            <a:rPr lang="en-US" sz="1800" b="1" kern="1200">
              <a:solidFill>
                <a:schemeClr val="tx1"/>
              </a:solidFill>
            </a:rPr>
            <a:t> </a:t>
          </a:r>
          <a:r>
            <a:rPr lang="en-US" sz="1800" b="1" kern="1200">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return</a:t>
          </a:r>
          <a:r>
            <a:rPr lang="en-US" sz="1800" b="1" kern="1200">
              <a:solidFill>
                <a:schemeClr val="tx1"/>
              </a:solidFill>
            </a:rPr>
            <a:t>. </a:t>
          </a:r>
          <a:r>
            <a:rPr lang="en-US" sz="1800" b="1" kern="1200">
              <a:solidFill>
                <a:schemeClr val="tx1"/>
              </a:solidFill>
              <a:hlinkClick xmlns:r="http://schemas.openxmlformats.org/officeDocument/2006/relationships" r:id="rId6">
                <a:extLst>
                  <a:ext uri="{A12FA001-AC4F-418D-AE19-62706E023703}">
                    <ahyp:hlinkClr xmlns:ahyp="http://schemas.microsoft.com/office/drawing/2018/hyperlinkcolor" val="tx"/>
                  </a:ext>
                </a:extLst>
              </a:hlinkClick>
            </a:rPr>
            <a:t>The break-even point can be used in accounting, finance, and other fields to</a:t>
          </a:r>
          <a:r>
            <a:rPr lang="en-US" sz="1800" b="1" kern="1200">
              <a:solidFill>
                <a:schemeClr val="tx1"/>
              </a:solidFill>
            </a:rPr>
            <a:t> </a:t>
          </a:r>
          <a:r>
            <a:rPr lang="en-US" sz="1800" b="1" kern="1200">
              <a:solidFill>
                <a:schemeClr val="tx1"/>
              </a:solidFill>
              <a:hlinkClick xmlns:r="http://schemas.openxmlformats.org/officeDocument/2006/relationships" r:id="rId6">
                <a:extLst>
                  <a:ext uri="{A12FA001-AC4F-418D-AE19-62706E023703}">
                    <ahyp:hlinkClr xmlns:ahyp="http://schemas.microsoft.com/office/drawing/2018/hyperlinkcolor" val="tx"/>
                  </a:ext>
                </a:extLst>
              </a:hlinkClick>
            </a:rPr>
            <a:t>measure the performance and viability of a business or a produc</a:t>
          </a:r>
          <a:r>
            <a:rPr lang="en-US" sz="1800" b="1" kern="1200">
              <a:solidFill>
                <a:schemeClr val="tx1"/>
              </a:solidFill>
            </a:rPr>
            <a:t>t.</a:t>
          </a:r>
          <a:endParaRPr lang="en-US" sz="1800" kern="1200">
            <a:solidFill>
              <a:schemeClr val="tx1"/>
            </a:solidFill>
          </a:endParaRPr>
        </a:p>
      </dsp:txBody>
      <dsp:txXfrm>
        <a:off x="1686989" y="624"/>
        <a:ext cx="9831240" cy="1460596"/>
      </dsp:txXfrm>
    </dsp:sp>
    <dsp:sp modelId="{D96EA62F-2258-462D-AFEF-841FB8061CD8}">
      <dsp:nvSpPr>
        <dsp:cNvPr id="0" name=""/>
        <dsp:cNvSpPr/>
      </dsp:nvSpPr>
      <dsp:spPr>
        <a:xfrm>
          <a:off x="0" y="1826370"/>
          <a:ext cx="11518230" cy="14605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A61813-D8AB-4815-A5C4-826DA112052B}">
      <dsp:nvSpPr>
        <dsp:cNvPr id="0" name=""/>
        <dsp:cNvSpPr/>
      </dsp:nvSpPr>
      <dsp:spPr>
        <a:xfrm>
          <a:off x="441830" y="2155004"/>
          <a:ext cx="803328" cy="8033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74E82-FEE8-47F2-9937-E6026BAA8F40}">
      <dsp:nvSpPr>
        <dsp:cNvPr id="0" name=""/>
        <dsp:cNvSpPr/>
      </dsp:nvSpPr>
      <dsp:spPr>
        <a:xfrm>
          <a:off x="1686989" y="1826370"/>
          <a:ext cx="9831240" cy="1460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80" tIns="154580" rIns="154580" bIns="154580" numCol="1" spcCol="1270" anchor="ctr" anchorCtr="0">
          <a:noAutofit/>
        </a:bodyPr>
        <a:lstStyle/>
        <a:p>
          <a:pPr marL="0" lvl="0" indent="0" algn="l" defTabSz="800100">
            <a:lnSpc>
              <a:spcPct val="100000"/>
            </a:lnSpc>
            <a:spcBef>
              <a:spcPct val="0"/>
            </a:spcBef>
            <a:spcAft>
              <a:spcPct val="35000"/>
            </a:spcAft>
            <a:buNone/>
          </a:pPr>
          <a:r>
            <a:rPr lang="en-US" sz="1800" b="1" kern="1200">
              <a:solidFill>
                <a:schemeClr val="tx1"/>
              </a:solidFill>
              <a:hlinkClick xmlns:r="http://schemas.openxmlformats.org/officeDocument/2006/relationships" r:id="rId9">
                <a:extLst>
                  <a:ext uri="{A12FA001-AC4F-418D-AE19-62706E023703}">
                    <ahyp:hlinkClr xmlns:ahyp="http://schemas.microsoft.com/office/drawing/2018/hyperlinkcolor" val="tx"/>
                  </a:ext>
                </a:extLst>
              </a:hlinkClick>
            </a:rPr>
            <a:t>Variable costs</a:t>
          </a:r>
          <a:r>
            <a:rPr lang="en-US" sz="1800" b="1" kern="1200">
              <a:solidFill>
                <a:schemeClr val="tx1"/>
              </a:solidFill>
            </a:rPr>
            <a:t> are any expenses that change based on how much a company produces and sells. This means that variable costs increase as production rises and decrease as production falls. Some of the most common types of variable costs include labor, utility expenses, commissions, and raw materials.</a:t>
          </a:r>
          <a:endParaRPr lang="en-US" sz="1800" kern="1200">
            <a:solidFill>
              <a:schemeClr val="tx1"/>
            </a:solidFill>
          </a:endParaRPr>
        </a:p>
      </dsp:txBody>
      <dsp:txXfrm>
        <a:off x="1686989" y="1826370"/>
        <a:ext cx="9831240" cy="1460596"/>
      </dsp:txXfrm>
    </dsp:sp>
    <dsp:sp modelId="{0F37795A-C498-464B-9FB2-23318946D098}">
      <dsp:nvSpPr>
        <dsp:cNvPr id="0" name=""/>
        <dsp:cNvSpPr/>
      </dsp:nvSpPr>
      <dsp:spPr>
        <a:xfrm>
          <a:off x="0" y="3652116"/>
          <a:ext cx="11518230" cy="14605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44020-DC8B-4B7A-859A-E68DD663E523}">
      <dsp:nvSpPr>
        <dsp:cNvPr id="0" name=""/>
        <dsp:cNvSpPr/>
      </dsp:nvSpPr>
      <dsp:spPr>
        <a:xfrm>
          <a:off x="441830" y="3980750"/>
          <a:ext cx="803328" cy="803328"/>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CCDEC4-E020-4852-9B1D-5525E192B018}">
      <dsp:nvSpPr>
        <dsp:cNvPr id="0" name=""/>
        <dsp:cNvSpPr/>
      </dsp:nvSpPr>
      <dsp:spPr>
        <a:xfrm>
          <a:off x="1686989" y="3652116"/>
          <a:ext cx="9831240" cy="1460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580" tIns="154580" rIns="154580" bIns="154580" numCol="1" spcCol="1270" anchor="ctr" anchorCtr="0">
          <a:noAutofit/>
        </a:bodyPr>
        <a:lstStyle/>
        <a:p>
          <a:pPr marL="0" lvl="0" indent="0" algn="l" defTabSz="800100">
            <a:lnSpc>
              <a:spcPct val="100000"/>
            </a:lnSpc>
            <a:spcBef>
              <a:spcPct val="0"/>
            </a:spcBef>
            <a:spcAft>
              <a:spcPct val="35000"/>
            </a:spcAft>
            <a:buNone/>
          </a:pPr>
          <a:r>
            <a:rPr lang="en-US" sz="1800" b="1" kern="1200">
              <a:solidFill>
                <a:schemeClr val="tx1"/>
              </a:solidFill>
              <a:hlinkClick xmlns:r="http://schemas.openxmlformats.org/officeDocument/2006/relationships" r:id="rId12">
                <a:extLst>
                  <a:ext uri="{A12FA001-AC4F-418D-AE19-62706E023703}">
                    <ahyp:hlinkClr xmlns:ahyp="http://schemas.microsoft.com/office/drawing/2018/hyperlinkcolor" val="tx"/>
                  </a:ext>
                </a:extLst>
              </a:hlinkClick>
            </a:rPr>
            <a:t>Fixed costs</a:t>
          </a:r>
          <a:r>
            <a:rPr lang="en-US" sz="1800" b="1" kern="1200">
              <a:solidFill>
                <a:schemeClr val="tx1"/>
              </a:solidFill>
            </a:rPr>
            <a:t>, on the other hand, are any expenses that remain the same no matter how much a company produces. These costs are normally independent of a company's specific business activities and include things like rent, property tax, insurance, and depreciation.</a:t>
          </a:r>
          <a:endParaRPr lang="en-US" sz="1800" kern="1200">
            <a:solidFill>
              <a:schemeClr val="tx1"/>
            </a:solidFill>
          </a:endParaRPr>
        </a:p>
      </dsp:txBody>
      <dsp:txXfrm>
        <a:off x="1686989" y="3652116"/>
        <a:ext cx="9831240" cy="14605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4FC3-ECB9-C8AD-2FF2-CA65DC61B0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28FD46E-7518-F89B-2B03-033865B4D2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CF1D26-3ABB-F1CD-AFA5-970BAFC7F5E7}"/>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5" name="Footer Placeholder 4">
            <a:extLst>
              <a:ext uri="{FF2B5EF4-FFF2-40B4-BE49-F238E27FC236}">
                <a16:creationId xmlns:a16="http://schemas.microsoft.com/office/drawing/2014/main" id="{F373D109-9C08-B08B-EA2D-1AD4C492A2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F72499-BE06-F6B3-DE3B-2A60AA4136DB}"/>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22270838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34D13-63CB-F5A9-AFA5-F34623724F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39A938-A8FB-1F1F-FC3F-7BF831BDDE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952D44-0BCF-2927-1081-3227827B80E4}"/>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5" name="Footer Placeholder 4">
            <a:extLst>
              <a:ext uri="{FF2B5EF4-FFF2-40B4-BE49-F238E27FC236}">
                <a16:creationId xmlns:a16="http://schemas.microsoft.com/office/drawing/2014/main" id="{67D9E639-DEB2-EF36-637A-B06C5CCA68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BF09D-281F-5997-1375-D8C8CC06241B}"/>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4011213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D4664-9563-3EA5-57AA-FBB54B61E8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0A65A3-1AFB-70EF-800F-49ABF91C452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5FCC29-BF03-9910-834E-0D23F4FA380A}"/>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5" name="Footer Placeholder 4">
            <a:extLst>
              <a:ext uri="{FF2B5EF4-FFF2-40B4-BE49-F238E27FC236}">
                <a16:creationId xmlns:a16="http://schemas.microsoft.com/office/drawing/2014/main" id="{CEC46A85-C9A1-D029-772F-0260E030D1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E5791B-271D-B4A3-FDE2-02F53A3B2BE7}"/>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853128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9DC1-298C-150C-4689-102EF58905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E86D61-7A1A-D83F-F9A9-19304BEA7D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452FA39-48BB-67D3-F447-AE59E8C272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B27647D-3727-082C-7E3A-D6C179BD8BD5}"/>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6" name="Footer Placeholder 5">
            <a:extLst>
              <a:ext uri="{FF2B5EF4-FFF2-40B4-BE49-F238E27FC236}">
                <a16:creationId xmlns:a16="http://schemas.microsoft.com/office/drawing/2014/main" id="{700921BC-800E-1B7B-FA74-22731295B8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CDB025-69B9-65D0-325E-547F775786A4}"/>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958989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AF403-F431-0298-FC9F-67B1F90A30D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C8F973-D1B9-7E15-B86D-6BB7340BA2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71FE13-D2C4-0FA9-4D3E-600BD8ABE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D2592C-CF5D-A5FA-B543-A71A3D4CB0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14BED8-BBD4-20E6-FE2F-88B72E2769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C44326-3256-9B18-479F-D1F14069700C}"/>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8" name="Footer Placeholder 7">
            <a:extLst>
              <a:ext uri="{FF2B5EF4-FFF2-40B4-BE49-F238E27FC236}">
                <a16:creationId xmlns:a16="http://schemas.microsoft.com/office/drawing/2014/main" id="{1C731545-3FF5-EF6C-167B-5C0DD64AB2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99EC89-1845-3124-14C3-0C3D2B7E8BBC}"/>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3421018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CC3B2-7284-BCF7-02A9-9AF992A81A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C5139B-7AC8-CEA0-5C60-330C01A01372}"/>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4" name="Footer Placeholder 3">
            <a:extLst>
              <a:ext uri="{FF2B5EF4-FFF2-40B4-BE49-F238E27FC236}">
                <a16:creationId xmlns:a16="http://schemas.microsoft.com/office/drawing/2014/main" id="{F4C0B4FA-5B9E-F3DB-5C65-569C43A4EA2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833E4F-B92E-22C6-3819-7D18AD1BCC8A}"/>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748312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25CB20-DDCC-097E-AA4D-348CB44ABC57}"/>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3" name="Footer Placeholder 2">
            <a:extLst>
              <a:ext uri="{FF2B5EF4-FFF2-40B4-BE49-F238E27FC236}">
                <a16:creationId xmlns:a16="http://schemas.microsoft.com/office/drawing/2014/main" id="{828E5415-7944-B949-E20F-F9366E5681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708AC5-3507-01D7-AA4A-50E0EACF709E}"/>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209487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0DBD0-C803-20E6-C0EB-455F3B8FCE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61B99A-2B31-F072-F393-237B9F43EA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CBDEB2-2418-D6B7-5B51-ED7E559CE9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38ACCF-234A-19A7-8B93-754EAB5F9E9C}"/>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6" name="Footer Placeholder 5">
            <a:extLst>
              <a:ext uri="{FF2B5EF4-FFF2-40B4-BE49-F238E27FC236}">
                <a16:creationId xmlns:a16="http://schemas.microsoft.com/office/drawing/2014/main" id="{EB4F2020-F077-67D6-B6D0-4DEC95F7F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274DA6-4933-EC7B-94B5-9A76C48A44B0}"/>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8074888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ECEBA-8F38-5832-42FC-91C3C44AD8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5C6839-BB09-7ADB-D29F-F9DEF552B62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EEF4AB-0D37-A22C-2C5A-EA6A57A067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E7286D-8491-F5A6-01F2-292B7C9E145B}"/>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6" name="Footer Placeholder 5">
            <a:extLst>
              <a:ext uri="{FF2B5EF4-FFF2-40B4-BE49-F238E27FC236}">
                <a16:creationId xmlns:a16="http://schemas.microsoft.com/office/drawing/2014/main" id="{854A3ED5-1F19-6A67-2F70-A3D7EAC246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D57F72-B7ED-794B-F9A7-2BC421254000}"/>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2015151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F6E8-2958-0E43-6F48-4D87913841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767D63-5DE4-CDEC-4620-C4419B7D85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55211A-F287-D17E-6AD0-6288AAA2B82F}"/>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5" name="Footer Placeholder 4">
            <a:extLst>
              <a:ext uri="{FF2B5EF4-FFF2-40B4-BE49-F238E27FC236}">
                <a16:creationId xmlns:a16="http://schemas.microsoft.com/office/drawing/2014/main" id="{96EAE9C0-A343-6293-DB03-43CD89AA29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AC85D5-61D5-1E23-7841-7274B34511B1}"/>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3417569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62DF13-BFCD-2C61-4BFE-0C2624AFB1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268922-16EC-363B-EF4D-26C1D45F8A6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42DA10-6E82-6043-FC88-13F993D1CEEF}"/>
              </a:ext>
            </a:extLst>
          </p:cNvPr>
          <p:cNvSpPr>
            <a:spLocks noGrp="1"/>
          </p:cNvSpPr>
          <p:nvPr>
            <p:ph type="dt" sz="half" idx="10"/>
          </p:nvPr>
        </p:nvSpPr>
        <p:spPr/>
        <p:txBody>
          <a:bodyPr/>
          <a:lstStyle/>
          <a:p>
            <a:fld id="{09B42560-B514-4F1D-B44F-96F98A61E776}" type="datetimeFigureOut">
              <a:rPr lang="en-GB" smtClean="0"/>
              <a:t>12/11/2025</a:t>
            </a:fld>
            <a:endParaRPr lang="en-GB"/>
          </a:p>
        </p:txBody>
      </p:sp>
      <p:sp>
        <p:nvSpPr>
          <p:cNvPr id="5" name="Footer Placeholder 4">
            <a:extLst>
              <a:ext uri="{FF2B5EF4-FFF2-40B4-BE49-F238E27FC236}">
                <a16:creationId xmlns:a16="http://schemas.microsoft.com/office/drawing/2014/main" id="{1CABFD77-D9E8-A3CB-F9BE-6F90A918D9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7147BC-CAF0-C2C1-EA62-E09DD93218D8}"/>
              </a:ext>
            </a:extLst>
          </p:cNvPr>
          <p:cNvSpPr>
            <a:spLocks noGrp="1"/>
          </p:cNvSpPr>
          <p:nvPr>
            <p:ph type="sldNum" sz="quarter" idx="12"/>
          </p:nvPr>
        </p:nvSpPr>
        <p:spPr/>
        <p:txBody>
          <a:bodyPr/>
          <a:lstStyle/>
          <a:p>
            <a:fld id="{6ACC6D10-C30B-46B1-9A95-B9BB329D9DF2}" type="slidenum">
              <a:rPr lang="en-GB" smtClean="0"/>
              <a:t>‹#›</a:t>
            </a:fld>
            <a:endParaRPr lang="en-GB"/>
          </a:p>
        </p:txBody>
      </p:sp>
    </p:spTree>
    <p:extLst>
      <p:ext uri="{BB962C8B-B14F-4D97-AF65-F5344CB8AC3E}">
        <p14:creationId xmlns:p14="http://schemas.microsoft.com/office/powerpoint/2010/main" val="1086481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890086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718260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7614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27445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72012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7524844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461154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9765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421995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417995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447819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D9DDB-10A1-BE14-4C5E-ADDA1486D7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9365CA-A82E-549D-9C80-78C19BFFFB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D44617-5639-6DB7-206A-11A210CADE3F}"/>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5" name="Footer Placeholder 4">
            <a:extLst>
              <a:ext uri="{FF2B5EF4-FFF2-40B4-BE49-F238E27FC236}">
                <a16:creationId xmlns:a16="http://schemas.microsoft.com/office/drawing/2014/main" id="{612FFF3D-8714-C4ED-FCBE-9F0F1F148F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295513-71C9-D554-9B43-08847170C756}"/>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30839368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A0033-B1D7-F88D-4A9F-3063376461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99F683-DFE4-7BEE-281E-50671003EC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206E47-3D5D-2FAD-90F7-F1385C22C16C}"/>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5" name="Footer Placeholder 4">
            <a:extLst>
              <a:ext uri="{FF2B5EF4-FFF2-40B4-BE49-F238E27FC236}">
                <a16:creationId xmlns:a16="http://schemas.microsoft.com/office/drawing/2014/main" id="{16D0E72C-F6C8-A3C0-2874-E9E13223BF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A982E4-DAA8-A728-7EFA-4D77B3DAEF49}"/>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873643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F1B4B-BC63-F6D9-DEAE-D94785615C6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69D515-4CDD-93B1-3159-861E41F7EC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3B85D-2586-5A80-F22F-7DF7FB278937}"/>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5" name="Footer Placeholder 4">
            <a:extLst>
              <a:ext uri="{FF2B5EF4-FFF2-40B4-BE49-F238E27FC236}">
                <a16:creationId xmlns:a16="http://schemas.microsoft.com/office/drawing/2014/main" id="{CE4D8354-DBA3-D1D9-CB12-0A1E77A0E7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963BC-FC90-4A0A-D729-D294717BFD17}"/>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29965398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48F72-8A26-5F56-211F-40E678C24E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F3C7A7-F066-B9AD-A66C-6F7A9CFE3A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8B7295F-D420-295E-6678-4B5DA18FCB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00E105-0222-39B8-FD1F-AB0E3E147AF0}"/>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6" name="Footer Placeholder 5">
            <a:extLst>
              <a:ext uri="{FF2B5EF4-FFF2-40B4-BE49-F238E27FC236}">
                <a16:creationId xmlns:a16="http://schemas.microsoft.com/office/drawing/2014/main" id="{FDCC64D1-95BF-F11F-54C3-470A22FAD2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B953F0-BCBD-2BAF-C8F3-2BEE2C347DC6}"/>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4249345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FE454-D055-9D7C-021F-E321518D61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BD9F77-6043-DA3C-AF08-60D3BF5D56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484B63-EBA6-6478-CB98-AFD859BC026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38B99F-F35B-7C35-D6F0-9E795E6C8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727F99-A3F1-E37A-6238-170C0A0C18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6DA572-F90C-018C-4C71-0998BED88431}"/>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8" name="Footer Placeholder 7">
            <a:extLst>
              <a:ext uri="{FF2B5EF4-FFF2-40B4-BE49-F238E27FC236}">
                <a16:creationId xmlns:a16="http://schemas.microsoft.com/office/drawing/2014/main" id="{B10C25B2-980E-796C-E601-BC28FE6FB5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51A648-58C3-D105-2A51-D45584E580A2}"/>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3467222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87DF-252E-904D-37FB-01C10453FC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270949-B9D5-82CB-15DC-76FF0C0AD21D}"/>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4" name="Footer Placeholder 3">
            <a:extLst>
              <a:ext uri="{FF2B5EF4-FFF2-40B4-BE49-F238E27FC236}">
                <a16:creationId xmlns:a16="http://schemas.microsoft.com/office/drawing/2014/main" id="{B4E1F696-906C-920C-BBEB-3FAA70F90D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10E22C-D250-0F2F-3F11-CFE259FA7418}"/>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2773167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72D224-98A6-8DBE-A784-0259B44064E3}"/>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3" name="Footer Placeholder 2">
            <a:extLst>
              <a:ext uri="{FF2B5EF4-FFF2-40B4-BE49-F238E27FC236}">
                <a16:creationId xmlns:a16="http://schemas.microsoft.com/office/drawing/2014/main" id="{E4A41F7D-2ABB-BA97-1AFE-E900CAC724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EFE01E-61A1-4141-5119-C9AA5C9CF974}"/>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13013360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3D3B5-9360-8A20-918C-38CEA5B9D8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E67B5C-D419-17E7-B7CE-5C6E476A2A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A59AB4-B51F-CBD4-518F-064AC6A1CF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9CEEA13-E0FE-7C16-5152-CD221B92C9DB}"/>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6" name="Footer Placeholder 5">
            <a:extLst>
              <a:ext uri="{FF2B5EF4-FFF2-40B4-BE49-F238E27FC236}">
                <a16:creationId xmlns:a16="http://schemas.microsoft.com/office/drawing/2014/main" id="{AEA7D1A5-7C0D-5122-D18B-61179E1A8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B534A7-ED33-5346-35B1-438AA196C876}"/>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173988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90F52-C2F7-CCBC-0C20-69F265FC9D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10DFE4-840F-AAED-26DA-FB6885AC5F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5BA3A9-DE6B-AD16-3AEB-F2C2D44129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E02BA1-EA22-76F6-2109-2FC9954F961C}"/>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6" name="Footer Placeholder 5">
            <a:extLst>
              <a:ext uri="{FF2B5EF4-FFF2-40B4-BE49-F238E27FC236}">
                <a16:creationId xmlns:a16="http://schemas.microsoft.com/office/drawing/2014/main" id="{17A1651C-FFD7-459F-F8A1-3830AEE6B9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A9E04E-C4D2-5D9E-BD3C-79029B50ED56}"/>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22209124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162F9-D5F1-C977-2D86-739245C9A7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2ECCF9-86B0-BA5D-2C2C-864926C35E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91DDDC-2FFA-30F9-589C-9380B5127D43}"/>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5" name="Footer Placeholder 4">
            <a:extLst>
              <a:ext uri="{FF2B5EF4-FFF2-40B4-BE49-F238E27FC236}">
                <a16:creationId xmlns:a16="http://schemas.microsoft.com/office/drawing/2014/main" id="{CEC69725-F414-6831-B477-21E04F5D01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435F6D-3E4A-34E1-E0B5-E4A6674D0549}"/>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15550832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8799ED-CA20-FCEF-ABCE-F657909F2E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2764DC-5DAA-24CA-5F5D-F1D6AD5BEF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C958D8-5978-04F7-12A1-26ADF185AE2F}"/>
              </a:ext>
            </a:extLst>
          </p:cNvPr>
          <p:cNvSpPr>
            <a:spLocks noGrp="1"/>
          </p:cNvSpPr>
          <p:nvPr>
            <p:ph type="dt" sz="half" idx="10"/>
          </p:nvPr>
        </p:nvSpPr>
        <p:spPr/>
        <p:txBody>
          <a:bodyPr/>
          <a:lstStyle/>
          <a:p>
            <a:fld id="{877940C9-61C0-41AA-824F-F446F52E98DF}" type="datetimeFigureOut">
              <a:rPr lang="en-GB" smtClean="0"/>
              <a:t>12/11/2025</a:t>
            </a:fld>
            <a:endParaRPr lang="en-GB"/>
          </a:p>
        </p:txBody>
      </p:sp>
      <p:sp>
        <p:nvSpPr>
          <p:cNvPr id="5" name="Footer Placeholder 4">
            <a:extLst>
              <a:ext uri="{FF2B5EF4-FFF2-40B4-BE49-F238E27FC236}">
                <a16:creationId xmlns:a16="http://schemas.microsoft.com/office/drawing/2014/main" id="{5B787B65-1B8B-209F-DF40-210097716F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A8FDDE-4CCC-20A3-B62C-DBFFABF5C423}"/>
              </a:ext>
            </a:extLst>
          </p:cNvPr>
          <p:cNvSpPr>
            <a:spLocks noGrp="1"/>
          </p:cNvSpPr>
          <p:nvPr>
            <p:ph type="sldNum" sz="quarter" idx="12"/>
          </p:nvPr>
        </p:nvSpPr>
        <p:spPr/>
        <p:txBody>
          <a:bodyPr/>
          <a:lstStyle/>
          <a:p>
            <a:fld id="{701D4413-FBEB-43BB-9E1F-9A225B486095}" type="slidenum">
              <a:rPr lang="en-GB" smtClean="0"/>
              <a:t>‹#›</a:t>
            </a:fld>
            <a:endParaRPr lang="en-GB"/>
          </a:p>
        </p:txBody>
      </p:sp>
    </p:spTree>
    <p:extLst>
      <p:ext uri="{BB962C8B-B14F-4D97-AF65-F5344CB8AC3E}">
        <p14:creationId xmlns:p14="http://schemas.microsoft.com/office/powerpoint/2010/main" val="17090042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B5D3-FA0A-836A-8E1C-DFE168EE6A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0E43DD-5ACF-A42A-3FF6-852F91FAFB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9139D8-A27D-C735-4263-1676E810FB96}"/>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5" name="Footer Placeholder 4">
            <a:extLst>
              <a:ext uri="{FF2B5EF4-FFF2-40B4-BE49-F238E27FC236}">
                <a16:creationId xmlns:a16="http://schemas.microsoft.com/office/drawing/2014/main" id="{B1B76370-8BEE-54F5-A63D-B1CF945CE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8A518E-D8E4-B4D8-A3D1-41616DB8B8FA}"/>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42331033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871D2-7916-6B69-CA44-8B1E31DE43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788418-98A2-BF23-3821-02B58B7C81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CF2F06-7DA4-8E4B-6480-34CBC72ED702}"/>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5" name="Footer Placeholder 4">
            <a:extLst>
              <a:ext uri="{FF2B5EF4-FFF2-40B4-BE49-F238E27FC236}">
                <a16:creationId xmlns:a16="http://schemas.microsoft.com/office/drawing/2014/main" id="{50F447DB-3A40-EE34-A061-1A4CBBA24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37DC5F-D966-429F-1DA8-4EBBC1AF8367}"/>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0415468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5E9AC-AD30-E9A7-BB1D-1BF9DAE96E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65509A-8802-1D5A-7834-3659A6A17C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9B27D3-3F98-7997-DCE0-48115BBCBCA7}"/>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5" name="Footer Placeholder 4">
            <a:extLst>
              <a:ext uri="{FF2B5EF4-FFF2-40B4-BE49-F238E27FC236}">
                <a16:creationId xmlns:a16="http://schemas.microsoft.com/office/drawing/2014/main" id="{B7E60DE9-71D7-784D-0D43-F4DDD0518B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8633D8-196F-5C31-69F0-746994260E28}"/>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8819521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EE0B4-1F10-067D-AED8-CB635769E9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B975C0-CA3F-4435-F72E-73E06FC2D7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EB4842-825F-F4E9-B406-6BEB0079FF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8A0AFB-BB03-FD8A-0602-AA46B8CE89F5}"/>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6" name="Footer Placeholder 5">
            <a:extLst>
              <a:ext uri="{FF2B5EF4-FFF2-40B4-BE49-F238E27FC236}">
                <a16:creationId xmlns:a16="http://schemas.microsoft.com/office/drawing/2014/main" id="{D3BE78E6-EAE1-F503-C322-42D5C14D6F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6B1A68-C188-B97B-4D8C-4B63053ACE5F}"/>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9794523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A052B-4829-17C5-CEE7-849E4B9F3F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71D852-79AE-D655-7338-F1A4387EAE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0D6B384-E0AC-EF06-FE45-7B28C2BE31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2FE2D8-2540-196B-B69F-C4668F489A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96A91A-06A2-816B-7D0F-DF6AFDA7B1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989600-2836-ED4F-168A-BCC91145F07C}"/>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8" name="Footer Placeholder 7">
            <a:extLst>
              <a:ext uri="{FF2B5EF4-FFF2-40B4-BE49-F238E27FC236}">
                <a16:creationId xmlns:a16="http://schemas.microsoft.com/office/drawing/2014/main" id="{F52972BB-A42C-4BFD-5793-974C4ADE3D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AE5BFA-3381-47E5-D12D-654F6F8C8610}"/>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38010753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2CB0-F8D7-E905-0B00-C808AE5DBC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B5ACA96-BD38-A995-AAC7-7612859C65BB}"/>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4" name="Footer Placeholder 3">
            <a:extLst>
              <a:ext uri="{FF2B5EF4-FFF2-40B4-BE49-F238E27FC236}">
                <a16:creationId xmlns:a16="http://schemas.microsoft.com/office/drawing/2014/main" id="{36F554C6-7382-28DA-5D53-FE953C518C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3E6A13-AB56-8552-5E34-646C1B3A8F20}"/>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35833577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109B68-90AA-95DC-7F04-D346883FD67B}"/>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3" name="Footer Placeholder 2">
            <a:extLst>
              <a:ext uri="{FF2B5EF4-FFF2-40B4-BE49-F238E27FC236}">
                <a16:creationId xmlns:a16="http://schemas.microsoft.com/office/drawing/2014/main" id="{AF8D86A6-9003-AFFA-BBDA-5D959E31CF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C662F8-615A-B0EA-A242-0F50B3DCB99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058815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5313-3B35-795D-7551-DF3111F266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D1464A-F116-0998-9F59-03DEBC26CD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4D25F3-7DF4-89DB-FD22-D5CB1F38D4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2AF9DC-83AC-9C96-29DC-C6A9FC6428DD}"/>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6" name="Footer Placeholder 5">
            <a:extLst>
              <a:ext uri="{FF2B5EF4-FFF2-40B4-BE49-F238E27FC236}">
                <a16:creationId xmlns:a16="http://schemas.microsoft.com/office/drawing/2014/main" id="{B66CC82C-0276-35A6-A047-DF252255C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A56837-EF8D-4573-0EB2-AE515E28D97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291128974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6211F-9013-C32E-53DD-C11DFB5C1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048BF95-1834-F961-79BC-A300121856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887D3E-95B0-5ED4-C757-E6849C36B3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113F98-2420-2192-3951-1466EE1D468B}"/>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6" name="Footer Placeholder 5">
            <a:extLst>
              <a:ext uri="{FF2B5EF4-FFF2-40B4-BE49-F238E27FC236}">
                <a16:creationId xmlns:a16="http://schemas.microsoft.com/office/drawing/2014/main" id="{502E5F2F-94C5-9AE9-2053-C34224600E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B9D9A5-FE31-A942-269A-E0E5A0B9E7EE}"/>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8298363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D6ECA-859A-6EC5-B9E1-9C3DEF6982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7968E9-3F97-497C-E55D-6F0174045E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36290E-C150-8D3A-1463-AB51D1A6EA42}"/>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5" name="Footer Placeholder 4">
            <a:extLst>
              <a:ext uri="{FF2B5EF4-FFF2-40B4-BE49-F238E27FC236}">
                <a16:creationId xmlns:a16="http://schemas.microsoft.com/office/drawing/2014/main" id="{EE02F1EB-18A2-88F5-D3B8-DF1FDDB3C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27103C-27F2-A841-842B-E9EB032FDDDD}"/>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1108131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D558CC-D77F-1D4B-9B72-8A61C7B128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0C0CF3-8362-59A7-9257-2A4B950CCC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9D0F4-7EB9-4D7E-6DF7-D3798B0F79A3}"/>
              </a:ext>
            </a:extLst>
          </p:cNvPr>
          <p:cNvSpPr>
            <a:spLocks noGrp="1"/>
          </p:cNvSpPr>
          <p:nvPr>
            <p:ph type="dt" sz="half" idx="10"/>
          </p:nvPr>
        </p:nvSpPr>
        <p:spPr/>
        <p:txBody>
          <a:bodyPr/>
          <a:lstStyle/>
          <a:p>
            <a:fld id="{C79883CC-0E5C-487F-B5D6-C20DBC53D8FA}" type="datetimeFigureOut">
              <a:rPr lang="en-GB" smtClean="0"/>
              <a:t>12/11/2025</a:t>
            </a:fld>
            <a:endParaRPr lang="en-GB"/>
          </a:p>
        </p:txBody>
      </p:sp>
      <p:sp>
        <p:nvSpPr>
          <p:cNvPr id="5" name="Footer Placeholder 4">
            <a:extLst>
              <a:ext uri="{FF2B5EF4-FFF2-40B4-BE49-F238E27FC236}">
                <a16:creationId xmlns:a16="http://schemas.microsoft.com/office/drawing/2014/main" id="{3265C403-16CC-A4BF-5CB9-0AF4422B39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73B98F-0228-26B2-EB4C-D98C7C296265}"/>
              </a:ext>
            </a:extLst>
          </p:cNvPr>
          <p:cNvSpPr>
            <a:spLocks noGrp="1"/>
          </p:cNvSpPr>
          <p:nvPr>
            <p:ph type="sldNum" sz="quarter" idx="12"/>
          </p:nvPr>
        </p:nvSpPr>
        <p:spPr/>
        <p:txBody>
          <a:bodyPr/>
          <a:lstStyle/>
          <a:p>
            <a:fld id="{94FDFD2E-336A-4568-91AF-D9E7777EFE24}" type="slidenum">
              <a:rPr lang="en-GB" smtClean="0"/>
              <a:t>‹#›</a:t>
            </a:fld>
            <a:endParaRPr lang="en-GB"/>
          </a:p>
        </p:txBody>
      </p:sp>
    </p:spTree>
    <p:extLst>
      <p:ext uri="{BB962C8B-B14F-4D97-AF65-F5344CB8AC3E}">
        <p14:creationId xmlns:p14="http://schemas.microsoft.com/office/powerpoint/2010/main" val="1150065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15AAE4-B3FC-EA47-AF69-9D5417C787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19565A-9DAB-6BB6-1836-DF50C03D70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28B970-7E75-20AD-2B25-C7BCF715F1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B42560-B514-4F1D-B44F-96F98A61E776}" type="datetimeFigureOut">
              <a:rPr lang="en-GB" smtClean="0"/>
              <a:t>12/11/2025</a:t>
            </a:fld>
            <a:endParaRPr lang="en-GB"/>
          </a:p>
        </p:txBody>
      </p:sp>
      <p:sp>
        <p:nvSpPr>
          <p:cNvPr id="5" name="Footer Placeholder 4">
            <a:extLst>
              <a:ext uri="{FF2B5EF4-FFF2-40B4-BE49-F238E27FC236}">
                <a16:creationId xmlns:a16="http://schemas.microsoft.com/office/drawing/2014/main" id="{6405748D-D512-F5C2-7A32-160ECDB914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49DA83-7F90-3458-99A5-9189AC7886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CC6D10-C30B-46B1-9A95-B9BB329D9DF2}" type="slidenum">
              <a:rPr lang="en-GB" smtClean="0"/>
              <a:t>‹#›</a:t>
            </a:fld>
            <a:endParaRPr lang="en-GB"/>
          </a:p>
        </p:txBody>
      </p:sp>
    </p:spTree>
    <p:extLst>
      <p:ext uri="{BB962C8B-B14F-4D97-AF65-F5344CB8AC3E}">
        <p14:creationId xmlns:p14="http://schemas.microsoft.com/office/powerpoint/2010/main" val="5661131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65955367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0AC94-2056-8FBE-9BFF-59C742C932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6F4783-9B18-5134-6D19-56A95BCB9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88A42E-214E-C392-7BF7-039093E36D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7940C9-61C0-41AA-824F-F446F52E98DF}" type="datetimeFigureOut">
              <a:rPr lang="en-GB" smtClean="0"/>
              <a:t>12/11/2025</a:t>
            </a:fld>
            <a:endParaRPr lang="en-GB"/>
          </a:p>
        </p:txBody>
      </p:sp>
      <p:sp>
        <p:nvSpPr>
          <p:cNvPr id="5" name="Footer Placeholder 4">
            <a:extLst>
              <a:ext uri="{FF2B5EF4-FFF2-40B4-BE49-F238E27FC236}">
                <a16:creationId xmlns:a16="http://schemas.microsoft.com/office/drawing/2014/main" id="{9A3CF657-41DD-9E72-39D7-80AA359E9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1A4A1F-84EA-382E-7EC7-CC03C4AE2E3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1D4413-FBEB-43BB-9E1F-9A225B486095}" type="slidenum">
              <a:rPr lang="en-GB" smtClean="0"/>
              <a:t>‹#›</a:t>
            </a:fld>
            <a:endParaRPr lang="en-GB"/>
          </a:p>
        </p:txBody>
      </p:sp>
    </p:spTree>
    <p:extLst>
      <p:ext uri="{BB962C8B-B14F-4D97-AF65-F5344CB8AC3E}">
        <p14:creationId xmlns:p14="http://schemas.microsoft.com/office/powerpoint/2010/main" val="357512718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DA3FA6B-3B90-8FE2-882C-B985FF81F0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34A8327-5891-D29B-FBEE-089BC4DFAF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C61FDE-C037-CF99-7108-F593CC16B4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9883CC-0E5C-487F-B5D6-C20DBC53D8FA}" type="datetimeFigureOut">
              <a:rPr lang="en-GB" smtClean="0"/>
              <a:t>12/11/2025</a:t>
            </a:fld>
            <a:endParaRPr lang="en-GB"/>
          </a:p>
        </p:txBody>
      </p:sp>
      <p:sp>
        <p:nvSpPr>
          <p:cNvPr id="5" name="Footer Placeholder 4">
            <a:extLst>
              <a:ext uri="{FF2B5EF4-FFF2-40B4-BE49-F238E27FC236}">
                <a16:creationId xmlns:a16="http://schemas.microsoft.com/office/drawing/2014/main" id="{0E98E400-6184-4808-DE55-280B5E9CBC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E4AA99-6A32-8D97-320F-C6E787328C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FDFD2E-336A-4568-91AF-D9E7777EFE24}" type="slidenum">
              <a:rPr lang="en-GB" smtClean="0"/>
              <a:t>‹#›</a:t>
            </a:fld>
            <a:endParaRPr lang="en-GB"/>
          </a:p>
        </p:txBody>
      </p:sp>
    </p:spTree>
    <p:extLst>
      <p:ext uri="{BB962C8B-B14F-4D97-AF65-F5344CB8AC3E}">
        <p14:creationId xmlns:p14="http://schemas.microsoft.com/office/powerpoint/2010/main" val="32591539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ogle.com/search?q=Quantitative+forecasting&amp;sca_esv=a065251458dca523&amp;ei=BkEUadK3Kb6AhbIP3L2e4AQ&amp;oq=what+is+forecasting&amp;gs_lp=Egxnd3Mtd2l6LXNlcnAiE3doYXQgaXMgZm9yZWNhc3RpbmcqAggCMgsQABiABBiRAhiKBTIFEAAYgAQyBRAAGIAEMgUQABiABDIFEAAYgAQyBRAAGIAEMgUQABiABDIFEAAYgAQyBRAAGIAEMgUQABiABEjGS1AAWIkmcAB4AZABAJgBhAGgAe0MqgEEMTMuNrgBAcgBAPgBAZgCE6ACrw7CAgoQABiABBhDGIoFwgIOEAAYgAQYsQMYgwEYigXCAgsQABiABBixAxiDAcICDhAuGIAEGLEDGNEDGMcBwgIIEAAYgAQYsQPCAgsQABiABBixAxiKBcICBxAAGIAEGAqYAwCSBwQxMy42oAfSerIHBDEzLja4B68OwgcGMi0xMC45yAebAQ&amp;sclient=gws-wiz-serp&amp;ved=2ahUKEwiZvLeSmeyQAxWiUUEAHQdICksQgK4QegYIAQgAEBI" TargetMode="External"/><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hyperlink" Target="https://www.google.com/search?q=Qualitative+forecasting&amp;sca_esv=a065251458dca523&amp;ei=BkEUadK3Kb6AhbIP3L2e4AQ&amp;oq=what+is+forecasting&amp;gs_lp=Egxnd3Mtd2l6LXNlcnAiE3doYXQgaXMgZm9yZWNhc3RpbmcqAggCMgsQABiABBiRAhiKBTIFEAAYgAQyBRAAGIAEMgUQABiABDIFEAAYgAQyBRAAGIAEMgUQABiABDIFEAAYgAQyBRAAGIAEMgUQABiABEjGS1AAWIkmcAB4AZABAJgBhAGgAe0MqgEEMTMuNrgBAcgBAPgBAZgCE6ACrw7CAgoQABiABBhDGIoFwgIOEAAYgAQYsQMYgwEYigXCAgsQABiABBixAxiDAcICDhAuGIAEGLEDGNEDGMcBwgIIEAAYgAQYsQPCAgsQABiABBixAxiKBcICBxAAGIAEGAqYAwCSBwQxMy42oAfSerIHBDEzLja4B68OwgcGMi0xMC45yAebAQ&amp;sclient=gws-wiz-serp&amp;ved=2ahUKEwiZvLeSmeyQAxWiUUEAHQdICksQgK4QegYIAQgAEBQ"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google.com/search?sca_esv=2286498253ea9ec4&amp;q=cash+basis+of+accounting&amp;sa=X&amp;ved=2ahUKEwiC5sqokeuQAxURV0EAHTCTC-0QxccNegQIQBAB&amp;mstk=AUtExfCwBj6cWzghoXLqmwmsQLXPkpT_ljT1uKTUhYuFYBcImAnQIfDb8DpehkvpUm5Yne9wv57p9E5QNCzGV2BRYXRZ5J_M2_I89WXk7Jpq6uzxTE0Vgwo6lgzpiABvqg2a1nbBxB4GU97VxpOPjCffwiikZqe88hsZiCDeYEceoUDvO6o&amp;csui=3" TargetMode="External"/><Relationship Id="rId2" Type="http://schemas.openxmlformats.org/officeDocument/2006/relationships/hyperlink" Target="https://www.google.com/search?sca_esv=2286498253ea9ec4&amp;q=matching+principle&amp;sa=X&amp;ved=2ahUKEwiC5sqokeuQAxURV0EAHTCTC-0QxccNegQINxAB&amp;mstk=AUtExfCwBj6cWzghoXLqmwmsQLXPkpT_ljT1uKTUhYuFYBcImAnQIfDb8DpehkvpUm5Yne9wv57p9E5QNCzGV2BRYXRZ5J_M2_I89WXk7Jpq6uzxTE0Vgwo6lgzpiABvqg2a1nbBxB4GU97VxpOPjCffwiikZqe88hsZiCDeYEceoUDvO6o&amp;csui=3"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google.com/search?sca_esv=2286498253ea9ec4&amp;q=Revenue+Recognition+Principle&amp;sa=X&amp;ved=2ahUKEwiC5sqokeuQAxURV0EAHTCTC-0QxccNegUIlQEQAQ&amp;mstk=AUtExfCwBj6cWzghoXLqmwmsQLXPkpT_ljT1uKTUhYuFYBcImAnQIfDb8DpehkvpUm5Yne9wv57p9E5QNCzGV2BRYXRZ5J_M2_I89WXk7Jpq6uzxTE0Vgwo6lgzpiABvqg2a1nbBxB4GU97VxpOPjCffwiikZqe88hsZiCDeYEceoUDvO6o&amp;csui=3"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9.xml"/></Relationships>
</file>

<file path=ppt/slides/_rels/slide5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4.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9.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7.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9.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0.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9.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4E339B4F-B263-B48A-E88F-EE00E4F553CD}"/>
              </a:ext>
            </a:extLst>
          </p:cNvPr>
          <p:cNvSpPr>
            <a:spLocks noGrp="1"/>
          </p:cNvSpPr>
          <p:nvPr>
            <p:ph type="ctrTitle"/>
          </p:nvPr>
        </p:nvSpPr>
        <p:spPr>
          <a:xfrm>
            <a:off x="838199" y="1120676"/>
            <a:ext cx="7021513" cy="2308324"/>
          </a:xfrm>
        </p:spPr>
        <p:txBody>
          <a:bodyPr>
            <a:normAutofit/>
          </a:bodyPr>
          <a:lstStyle/>
          <a:p>
            <a:pPr algn="l"/>
            <a:r>
              <a:rPr lang="en-GB" sz="7200">
                <a:solidFill>
                  <a:schemeClr val="bg1"/>
                </a:solidFill>
                <a:ea typeface="Calibri Light"/>
                <a:cs typeface="Calibri Light"/>
              </a:rPr>
              <a:t>Session: 8</a:t>
            </a:r>
            <a:endParaRPr lang="en-GB" sz="7200">
              <a:solidFill>
                <a:schemeClr val="bg1"/>
              </a:solidFill>
            </a:endParaRPr>
          </a:p>
        </p:txBody>
      </p:sp>
      <p:sp>
        <p:nvSpPr>
          <p:cNvPr id="3" name="Subtitle 2">
            <a:extLst>
              <a:ext uri="{FF2B5EF4-FFF2-40B4-BE49-F238E27FC236}">
                <a16:creationId xmlns:a16="http://schemas.microsoft.com/office/drawing/2014/main" id="{8899CDE0-898A-2361-8D11-CB48A8BDB72B}"/>
              </a:ext>
            </a:extLst>
          </p:cNvPr>
          <p:cNvSpPr>
            <a:spLocks noGrp="1"/>
          </p:cNvSpPr>
          <p:nvPr>
            <p:ph type="subTitle" idx="1"/>
          </p:nvPr>
        </p:nvSpPr>
        <p:spPr>
          <a:xfrm>
            <a:off x="835024" y="3809999"/>
            <a:ext cx="7025753" cy="1012778"/>
          </a:xfrm>
        </p:spPr>
        <p:txBody>
          <a:bodyPr vert="horz" lIns="91440" tIns="45720" rIns="91440" bIns="45720" rtlCol="0" anchor="t">
            <a:normAutofit/>
          </a:bodyPr>
          <a:lstStyle/>
          <a:p>
            <a:pPr algn="l"/>
            <a:r>
              <a:rPr lang="en-GB" sz="3600">
                <a:solidFill>
                  <a:schemeClr val="bg1"/>
                </a:solidFill>
                <a:ea typeface="Calibri"/>
                <a:cs typeface="Calibri"/>
              </a:rPr>
              <a:t>Financial Projections</a:t>
            </a:r>
          </a:p>
        </p:txBody>
      </p:sp>
    </p:spTree>
    <p:extLst>
      <p:ext uri="{BB962C8B-B14F-4D97-AF65-F5344CB8AC3E}">
        <p14:creationId xmlns:p14="http://schemas.microsoft.com/office/powerpoint/2010/main" val="365740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CCCBD50-8075-3A4D-2E80-A310DF0F85AB}"/>
              </a:ext>
            </a:extLst>
          </p:cNvPr>
          <p:cNvSpPr>
            <a:spLocks noGrp="1"/>
          </p:cNvSpPr>
          <p:nvPr>
            <p:ph type="title"/>
          </p:nvPr>
        </p:nvSpPr>
        <p:spPr>
          <a:xfrm>
            <a:off x="841246" y="673770"/>
            <a:ext cx="3644489" cy="2414488"/>
          </a:xfrm>
        </p:spPr>
        <p:txBody>
          <a:bodyPr anchor="t">
            <a:normAutofit fontScale="90000"/>
          </a:bodyPr>
          <a:lstStyle/>
          <a:p>
            <a:r>
              <a:rPr lang="en-US" sz="5400" b="1" dirty="0">
                <a:solidFill>
                  <a:srgbClr val="FFFFFF"/>
                </a:solidFill>
                <a:ea typeface="Calibri Light"/>
                <a:cs typeface="Calibri Light"/>
              </a:rPr>
              <a:t>Learning Outcomes of the Session</a:t>
            </a:r>
            <a:endParaRPr lang="en-US" sz="5400" dirty="0">
              <a:solidFill>
                <a:srgbClr val="FFFFFF"/>
              </a:solidFill>
              <a:ea typeface="Calibri Light"/>
              <a:cs typeface="Calibri Light"/>
            </a:endParaRPr>
          </a:p>
          <a:p>
            <a:endParaRPr lang="en-US" sz="54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BBD74C18-288E-F73D-6FEE-6A89DE0DF829}"/>
              </a:ext>
            </a:extLst>
          </p:cNvPr>
          <p:cNvSpPr>
            <a:spLocks noGrp="1"/>
          </p:cNvSpPr>
          <p:nvPr>
            <p:ph idx="1"/>
          </p:nvPr>
        </p:nvSpPr>
        <p:spPr>
          <a:xfrm>
            <a:off x="6175374" y="1882440"/>
            <a:ext cx="5254754" cy="3543106"/>
          </a:xfrm>
        </p:spPr>
        <p:txBody>
          <a:bodyPr vert="horz" lIns="91440" tIns="45720" rIns="91440" bIns="45720" rtlCol="0" anchor="t">
            <a:normAutofit/>
          </a:bodyPr>
          <a:lstStyle/>
          <a:p>
            <a:endParaRPr lang="en-US" sz="2400" b="1" dirty="0">
              <a:ea typeface="Calibri"/>
              <a:cs typeface="Calibri"/>
            </a:endParaRPr>
          </a:p>
          <a:p>
            <a:r>
              <a:rPr lang="en-US" sz="2400" b="1" dirty="0">
                <a:ea typeface="Calibri"/>
                <a:cs typeface="Calibri"/>
              </a:rPr>
              <a:t>Describe Forecasting and Financial Projections</a:t>
            </a:r>
          </a:p>
          <a:p>
            <a:r>
              <a:rPr lang="en-US" sz="2400" b="1" dirty="0">
                <a:ea typeface="Calibri"/>
                <a:cs typeface="Calibri"/>
              </a:rPr>
              <a:t>Why and how financial projections (forecasting) work</a:t>
            </a:r>
            <a:endParaRPr lang="en-US"/>
          </a:p>
          <a:p>
            <a:r>
              <a:rPr lang="en-US" sz="2400" b="1" dirty="0">
                <a:ea typeface="Calibri"/>
                <a:cs typeface="Calibri"/>
              </a:rPr>
              <a:t>Analyze Break Even Point </a:t>
            </a:r>
          </a:p>
          <a:p>
            <a:r>
              <a:rPr lang="en-US" sz="2400" b="1" dirty="0">
                <a:ea typeface="Calibri"/>
                <a:cs typeface="Calibri"/>
              </a:rPr>
              <a:t>Analyze Stress Testing of Projections</a:t>
            </a:r>
            <a:endParaRPr lang="en-US" dirty="0"/>
          </a:p>
          <a:p>
            <a:endParaRPr lang="en-US" sz="5400" b="1" dirty="0">
              <a:ea typeface="Calibri"/>
              <a:cs typeface="Calibri"/>
            </a:endParaRPr>
          </a:p>
          <a:p>
            <a:pPr marL="0" indent="0">
              <a:buNone/>
            </a:pPr>
            <a:endParaRPr lang="en-US" dirty="0">
              <a:ea typeface="Calibri"/>
              <a:cs typeface="Calibri"/>
            </a:endParaRPr>
          </a:p>
          <a:p>
            <a:endParaRPr lang="en-US" sz="2200">
              <a:ea typeface="Calibri"/>
              <a:cs typeface="Calibri"/>
            </a:endParaRPr>
          </a:p>
        </p:txBody>
      </p:sp>
    </p:spTree>
    <p:extLst>
      <p:ext uri="{BB962C8B-B14F-4D97-AF65-F5344CB8AC3E}">
        <p14:creationId xmlns:p14="http://schemas.microsoft.com/office/powerpoint/2010/main" val="1256003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FD050-6D35-9ED0-A3A6-E81B7E0919D2}"/>
              </a:ext>
            </a:extLst>
          </p:cNvPr>
          <p:cNvSpPr>
            <a:spLocks noGrp="1"/>
          </p:cNvSpPr>
          <p:nvPr>
            <p:ph type="title"/>
          </p:nvPr>
        </p:nvSpPr>
        <p:spPr>
          <a:xfrm>
            <a:off x="841248" y="251312"/>
            <a:ext cx="10506456" cy="1010264"/>
          </a:xfrm>
        </p:spPr>
        <p:txBody>
          <a:bodyPr anchor="ctr">
            <a:normAutofit/>
          </a:bodyPr>
          <a:lstStyle/>
          <a:p>
            <a:pPr algn="ctr"/>
            <a:r>
              <a:rPr lang="en-US" b="1" dirty="0">
                <a:ea typeface="Calibri Light"/>
                <a:cs typeface="Calibri Light"/>
              </a:rPr>
              <a:t>Lesson Plan </a:t>
            </a:r>
            <a:endParaRPr lang="en-US" dirty="0">
              <a:ea typeface="Calibri Light"/>
              <a:cs typeface="Calibri Light"/>
            </a:endParaRPr>
          </a:p>
          <a:p>
            <a:endParaRPr lang="en-US" dirty="0">
              <a:ea typeface="Calibri Light"/>
              <a:cs typeface="Calibri Light"/>
            </a:endParaRP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4C6EFE7-C38F-EBDE-6006-2D7134742915}"/>
              </a:ext>
            </a:extLst>
          </p:cNvPr>
          <p:cNvGraphicFramePr>
            <a:graphicFrameLocks noGrp="1"/>
          </p:cNvGraphicFramePr>
          <p:nvPr>
            <p:ph idx="1"/>
            <p:extLst>
              <p:ext uri="{D42A27DB-BD31-4B8C-83A1-F6EECF244321}">
                <p14:modId xmlns:p14="http://schemas.microsoft.com/office/powerpoint/2010/main" val="956650450"/>
              </p:ext>
            </p:extLst>
          </p:nvPr>
        </p:nvGraphicFramePr>
        <p:xfrm>
          <a:off x="838200" y="1385639"/>
          <a:ext cx="10506456" cy="48495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9411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52E6-0E5F-097B-61A5-3A9FE4282798}"/>
              </a:ext>
            </a:extLst>
          </p:cNvPr>
          <p:cNvSpPr>
            <a:spLocks noGrp="1"/>
          </p:cNvSpPr>
          <p:nvPr>
            <p:ph type="title"/>
          </p:nvPr>
        </p:nvSpPr>
        <p:spPr/>
        <p:txBody>
          <a:bodyPr/>
          <a:lstStyle/>
          <a:p>
            <a:pPr algn="ctr"/>
            <a:r>
              <a:rPr lang="en-US" b="1" dirty="0">
                <a:ea typeface="Calibri Light"/>
                <a:cs typeface="Calibri Light"/>
              </a:rPr>
              <a:t>What is Forecasting </a:t>
            </a:r>
            <a:endParaRPr lang="en-US"/>
          </a:p>
        </p:txBody>
      </p:sp>
      <p:graphicFrame>
        <p:nvGraphicFramePr>
          <p:cNvPr id="5" name="Content Placeholder 2">
            <a:extLst>
              <a:ext uri="{FF2B5EF4-FFF2-40B4-BE49-F238E27FC236}">
                <a16:creationId xmlns:a16="http://schemas.microsoft.com/office/drawing/2014/main" id="{4E43F26B-2F4D-E488-1C70-5633EFC65F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306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productivity items">
            <a:extLst>
              <a:ext uri="{FF2B5EF4-FFF2-40B4-BE49-F238E27FC236}">
                <a16:creationId xmlns:a16="http://schemas.microsoft.com/office/drawing/2014/main" id="{F6F5739D-7BF3-2B9C-38C0-443005DE17EF}"/>
              </a:ext>
            </a:extLst>
          </p:cNvPr>
          <p:cNvPicPr>
            <a:picLocks noChangeAspect="1"/>
          </p:cNvPicPr>
          <p:nvPr/>
        </p:nvPicPr>
        <p:blipFill>
          <a:blip r:embed="rId2"/>
          <a:srcRect l="31870" r="15548" b="-4"/>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747E7-0454-96FD-5CA2-E5D6740C731B}"/>
              </a:ext>
            </a:extLst>
          </p:cNvPr>
          <p:cNvSpPr>
            <a:spLocks noGrp="1"/>
          </p:cNvSpPr>
          <p:nvPr>
            <p:ph type="title"/>
          </p:nvPr>
        </p:nvSpPr>
        <p:spPr>
          <a:xfrm>
            <a:off x="6115317" y="405685"/>
            <a:ext cx="5464968" cy="1559301"/>
          </a:xfrm>
        </p:spPr>
        <p:txBody>
          <a:bodyPr>
            <a:normAutofit/>
          </a:bodyPr>
          <a:lstStyle/>
          <a:p>
            <a:r>
              <a:rPr lang="en-US" sz="4000" b="1">
                <a:ea typeface="Calibri Light"/>
                <a:cs typeface="Calibri Light"/>
              </a:rPr>
              <a:t>Examples &amp; Types of Forecasting</a:t>
            </a:r>
            <a:endParaRPr lang="en-US" sz="4000"/>
          </a:p>
        </p:txBody>
      </p:sp>
      <p:sp>
        <p:nvSpPr>
          <p:cNvPr id="3" name="Content Placeholder 2">
            <a:extLst>
              <a:ext uri="{FF2B5EF4-FFF2-40B4-BE49-F238E27FC236}">
                <a16:creationId xmlns:a16="http://schemas.microsoft.com/office/drawing/2014/main" id="{100427B6-B486-BE73-BC75-3ED454D62AB9}"/>
              </a:ext>
            </a:extLst>
          </p:cNvPr>
          <p:cNvSpPr>
            <a:spLocks noGrp="1"/>
          </p:cNvSpPr>
          <p:nvPr>
            <p:ph idx="1"/>
          </p:nvPr>
        </p:nvSpPr>
        <p:spPr>
          <a:xfrm>
            <a:off x="5811664" y="2439548"/>
            <a:ext cx="6072360" cy="4098455"/>
          </a:xfrm>
        </p:spPr>
        <p:txBody>
          <a:bodyPr vert="horz" lIns="91440" tIns="45720" rIns="91440" bIns="45720" rtlCol="0" anchor="ctr">
            <a:normAutofit/>
          </a:bodyPr>
          <a:lstStyle/>
          <a:p>
            <a:r>
              <a:rPr lang="en-US" sz="1400" b="1" dirty="0">
                <a:ea typeface="Calibri"/>
                <a:cs typeface="Calibri"/>
              </a:rPr>
              <a:t>Examples of business forecasting</a:t>
            </a:r>
            <a:endParaRPr lang="en-US" sz="1400" dirty="0">
              <a:ea typeface="Calibri"/>
              <a:cs typeface="Calibri"/>
            </a:endParaRPr>
          </a:p>
          <a:p>
            <a:r>
              <a:rPr lang="en-US" sz="1400" b="1" dirty="0">
                <a:ea typeface="Calibri"/>
                <a:cs typeface="Calibri"/>
              </a:rPr>
              <a:t>Sales forecasting</a:t>
            </a:r>
            <a:r>
              <a:rPr lang="en-US" sz="1400" dirty="0">
                <a:ea typeface="Calibri"/>
                <a:cs typeface="Calibri"/>
              </a:rPr>
              <a:t>: Estimating future sales based on past performance and current market trends.</a:t>
            </a:r>
          </a:p>
          <a:p>
            <a:r>
              <a:rPr lang="en-US" sz="1400" b="1" dirty="0">
                <a:ea typeface="Calibri"/>
                <a:cs typeface="Calibri"/>
              </a:rPr>
              <a:t>Financial forecasting</a:t>
            </a:r>
            <a:r>
              <a:rPr lang="en-US" sz="1400" dirty="0">
                <a:ea typeface="Calibri"/>
                <a:cs typeface="Calibri"/>
              </a:rPr>
              <a:t>: Predicting future costs, profits, and capital needs by analyzing historical and current financial data.</a:t>
            </a:r>
          </a:p>
          <a:p>
            <a:r>
              <a:rPr lang="en-US" sz="1400" b="1" dirty="0">
                <a:ea typeface="Calibri"/>
                <a:cs typeface="Calibri"/>
              </a:rPr>
              <a:t>Supply chain forecasting</a:t>
            </a:r>
            <a:r>
              <a:rPr lang="en-US" sz="1400" dirty="0">
                <a:ea typeface="Calibri"/>
                <a:cs typeface="Calibri"/>
              </a:rPr>
              <a:t>: Predicting demand to optimize inventory levels, reduce stockouts, and minimize holding costs.</a:t>
            </a:r>
          </a:p>
          <a:p>
            <a:r>
              <a:rPr lang="en-US" sz="1400" b="1" dirty="0">
                <a:ea typeface="Calibri"/>
                <a:cs typeface="Calibri"/>
              </a:rPr>
              <a:t>Resource allocation</a:t>
            </a:r>
            <a:r>
              <a:rPr lang="en-US" sz="1400" dirty="0">
                <a:ea typeface="Calibri"/>
                <a:cs typeface="Calibri"/>
              </a:rPr>
              <a:t>: Forecasting resource availability to plan for budgeting, staffing, and project needs. </a:t>
            </a:r>
          </a:p>
          <a:p>
            <a:r>
              <a:rPr lang="en-US" sz="1400" b="1" dirty="0">
                <a:ea typeface="Calibri"/>
                <a:cs typeface="Calibri"/>
              </a:rPr>
              <a:t>Types of forecasting</a:t>
            </a:r>
            <a:endParaRPr lang="en-US" sz="1400" dirty="0">
              <a:ea typeface="Calibri"/>
              <a:cs typeface="Calibri"/>
            </a:endParaRPr>
          </a:p>
          <a:p>
            <a:r>
              <a:rPr lang="en-US" sz="1400" b="1" dirty="0">
                <a:ea typeface="Calibri"/>
                <a:cs typeface="Calibri"/>
                <a:hlinkClick r:id="rId3"/>
              </a:rPr>
              <a:t>Quantitative forecasting</a:t>
            </a:r>
            <a:r>
              <a:rPr lang="en-US" sz="1400" dirty="0">
                <a:ea typeface="Calibri"/>
                <a:cs typeface="Calibri"/>
              </a:rPr>
              <a:t>: This method uses measurable data, such as past sales figures and statistical models, to predict short-term outcomes.</a:t>
            </a:r>
          </a:p>
          <a:p>
            <a:r>
              <a:rPr lang="en-US" sz="1400" b="1" dirty="0">
                <a:ea typeface="Calibri"/>
                <a:cs typeface="Calibri"/>
                <a:hlinkClick r:id="rId4"/>
              </a:rPr>
              <a:t>Qualitative forecasting</a:t>
            </a:r>
            <a:r>
              <a:rPr lang="en-US" sz="1400" dirty="0">
                <a:ea typeface="Calibri"/>
                <a:cs typeface="Calibri"/>
              </a:rPr>
              <a:t>: This approach relies on expert opinions, intuition, and market research to predict future events, particularly when data is limited or for long-term outlooks. </a:t>
            </a:r>
          </a:p>
          <a:p>
            <a:endParaRPr lang="en-US" sz="1400" dirty="0">
              <a:ea typeface="Calibri"/>
              <a:cs typeface="Calibri"/>
            </a:endParaRPr>
          </a:p>
        </p:txBody>
      </p:sp>
    </p:spTree>
    <p:extLst>
      <p:ext uri="{BB962C8B-B14F-4D97-AF65-F5344CB8AC3E}">
        <p14:creationId xmlns:p14="http://schemas.microsoft.com/office/powerpoint/2010/main" val="1578502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53D40-5399-D111-A2A2-E81D515544AB}"/>
              </a:ext>
            </a:extLst>
          </p:cNvPr>
          <p:cNvSpPr>
            <a:spLocks noGrp="1"/>
          </p:cNvSpPr>
          <p:nvPr>
            <p:ph type="title"/>
          </p:nvPr>
        </p:nvSpPr>
        <p:spPr/>
        <p:txBody>
          <a:bodyPr>
            <a:normAutofit/>
          </a:bodyPr>
          <a:lstStyle/>
          <a:p>
            <a:pPr algn="ctr"/>
            <a:r>
              <a:rPr lang="en-US" sz="4000" b="1" dirty="0">
                <a:latin typeface="Calibri"/>
                <a:ea typeface="Calibri"/>
                <a:cs typeface="Calibri"/>
              </a:rPr>
              <a:t>Importance of Sales Forecast</a:t>
            </a:r>
            <a:endParaRPr lang="en-US" sz="4000">
              <a:ea typeface="Calibri Light" panose="020F0302020204030204"/>
              <a:cs typeface="Calibri Light" panose="020F0302020204030204"/>
            </a:endParaRPr>
          </a:p>
        </p:txBody>
      </p:sp>
      <p:graphicFrame>
        <p:nvGraphicFramePr>
          <p:cNvPr id="5" name="Content Placeholder 2">
            <a:extLst>
              <a:ext uri="{FF2B5EF4-FFF2-40B4-BE49-F238E27FC236}">
                <a16:creationId xmlns:a16="http://schemas.microsoft.com/office/drawing/2014/main" id="{3940CE19-E3CF-5AC4-557F-3C798A88E98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4567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D6F67-BEDD-2081-7586-4CD56C65611A}"/>
              </a:ext>
            </a:extLst>
          </p:cNvPr>
          <p:cNvSpPr>
            <a:spLocks noGrp="1"/>
          </p:cNvSpPr>
          <p:nvPr>
            <p:ph type="title"/>
          </p:nvPr>
        </p:nvSpPr>
        <p:spPr>
          <a:xfrm>
            <a:off x="761800" y="418242"/>
            <a:ext cx="5334197" cy="1100934"/>
          </a:xfrm>
        </p:spPr>
        <p:txBody>
          <a:bodyPr anchor="ctr">
            <a:normAutofit fontScale="90000"/>
          </a:bodyPr>
          <a:lstStyle/>
          <a:p>
            <a:br>
              <a:rPr lang="en-US" sz="4000" b="1" dirty="0">
                <a:latin typeface="Calibri"/>
                <a:ea typeface="Calibri"/>
                <a:cs typeface="Calibri"/>
              </a:rPr>
            </a:br>
            <a:r>
              <a:rPr lang="en-US" sz="4000" b="1" dirty="0">
                <a:latin typeface="Calibri"/>
                <a:ea typeface="Calibri"/>
                <a:cs typeface="Calibri"/>
              </a:rPr>
              <a:t>Guidelines to Make Initial Sales Forecast</a:t>
            </a:r>
            <a:endParaRPr lang="en-US" sz="4000" b="1" dirty="0">
              <a:ea typeface="Calibri Light"/>
              <a:cs typeface="Calibri Light"/>
            </a:endParaRPr>
          </a:p>
          <a:p>
            <a:endParaRPr lang="en-US" sz="4000">
              <a:ea typeface="Calibri Light"/>
              <a:cs typeface="Calibri Light"/>
            </a:endParaRPr>
          </a:p>
        </p:txBody>
      </p:sp>
      <p:sp>
        <p:nvSpPr>
          <p:cNvPr id="3" name="Content Placeholder 2">
            <a:extLst>
              <a:ext uri="{FF2B5EF4-FFF2-40B4-BE49-F238E27FC236}">
                <a16:creationId xmlns:a16="http://schemas.microsoft.com/office/drawing/2014/main" id="{06CFFFC6-F6E3-6B4B-591C-DE8843D9037D}"/>
              </a:ext>
            </a:extLst>
          </p:cNvPr>
          <p:cNvSpPr>
            <a:spLocks noGrp="1"/>
          </p:cNvSpPr>
          <p:nvPr>
            <p:ph idx="1"/>
          </p:nvPr>
        </p:nvSpPr>
        <p:spPr>
          <a:xfrm>
            <a:off x="314913" y="1988981"/>
            <a:ext cx="6262347" cy="4251098"/>
          </a:xfrm>
        </p:spPr>
        <p:txBody>
          <a:bodyPr vert="horz" lIns="91440" tIns="45720" rIns="91440" bIns="45720" rtlCol="0" anchor="ctr">
            <a:noAutofit/>
          </a:bodyPr>
          <a:lstStyle/>
          <a:p>
            <a:r>
              <a:rPr lang="en-US" sz="1800" b="1" dirty="0">
                <a:ea typeface="+mn-lt"/>
                <a:cs typeface="+mn-lt"/>
              </a:rPr>
              <a:t>Check how others have fared</a:t>
            </a:r>
          </a:p>
          <a:p>
            <a:r>
              <a:rPr lang="en-US" sz="1800" b="1" dirty="0">
                <a:ea typeface="+mn-lt"/>
                <a:cs typeface="+mn-lt"/>
              </a:rPr>
              <a:t>Work out market share</a:t>
            </a:r>
          </a:p>
          <a:p>
            <a:r>
              <a:rPr lang="en-US" sz="1800" b="1" dirty="0">
                <a:ea typeface="+mn-lt"/>
                <a:cs typeface="+mn-lt"/>
              </a:rPr>
              <a:t>Think about your customers</a:t>
            </a:r>
          </a:p>
          <a:p>
            <a:r>
              <a:rPr lang="en-US" sz="1800" b="1" dirty="0">
                <a:ea typeface="+mn-lt"/>
                <a:cs typeface="+mn-lt"/>
              </a:rPr>
              <a:t>Be aware of order cycles and timescales</a:t>
            </a:r>
          </a:p>
          <a:p>
            <a:r>
              <a:rPr lang="en-US" sz="1800" b="1" dirty="0">
                <a:ea typeface="+mn-lt"/>
                <a:cs typeface="+mn-lt"/>
              </a:rPr>
              <a:t>Look at seasonality</a:t>
            </a:r>
          </a:p>
          <a:p>
            <a:r>
              <a:rPr lang="en-US" sz="1800" b="1" dirty="0">
                <a:ea typeface="+mn-lt"/>
                <a:cs typeface="+mn-lt"/>
              </a:rPr>
              <a:t>Use rules of thumb where possible</a:t>
            </a:r>
          </a:p>
          <a:p>
            <a:r>
              <a:rPr lang="en-US" sz="1800" b="1" dirty="0">
                <a:ea typeface="+mn-lt"/>
                <a:cs typeface="+mn-lt"/>
              </a:rPr>
              <a:t>Work out your desired income </a:t>
            </a:r>
          </a:p>
          <a:p>
            <a:r>
              <a:rPr lang="en-US" sz="1800" b="1" dirty="0">
                <a:ea typeface="+mn-lt"/>
                <a:cs typeface="+mn-lt"/>
              </a:rPr>
              <a:t>Relate the sales forecast to activity</a:t>
            </a:r>
          </a:p>
          <a:p>
            <a:r>
              <a:rPr lang="en-US" sz="1800" b="1" dirty="0">
                <a:ea typeface="+mn-lt"/>
                <a:cs typeface="+mn-lt"/>
              </a:rPr>
              <a:t>How far ahead should you forecast? </a:t>
            </a:r>
          </a:p>
          <a:p>
            <a:r>
              <a:rPr lang="en-US" sz="1800" b="1" i="1" u="sng" dirty="0">
                <a:ea typeface="+mn-lt"/>
                <a:cs typeface="+mn-lt"/>
              </a:rPr>
              <a:t>The first two years of the sales forecast should be made on a monthly basis, and the remaining three years on a quarterly basis.</a:t>
            </a:r>
            <a:endParaRPr lang="en-US" sz="1800" b="1" i="1" u="sng">
              <a:ea typeface="Calibri"/>
              <a:cs typeface="Calibri"/>
            </a:endParaRPr>
          </a:p>
        </p:txBody>
      </p:sp>
      <p:pic>
        <p:nvPicPr>
          <p:cNvPr id="5" name="Picture 4" descr="Angled shot of pen on a graph">
            <a:extLst>
              <a:ext uri="{FF2B5EF4-FFF2-40B4-BE49-F238E27FC236}">
                <a16:creationId xmlns:a16="http://schemas.microsoft.com/office/drawing/2014/main" id="{68EBF4D3-765B-1BC7-2512-8C65021FAF55}"/>
              </a:ext>
            </a:extLst>
          </p:cNvPr>
          <p:cNvPicPr>
            <a:picLocks noChangeAspect="1"/>
          </p:cNvPicPr>
          <p:nvPr/>
        </p:nvPicPr>
        <p:blipFill>
          <a:blip r:embed="rId2"/>
          <a:srcRect l="2270" r="4597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11443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5E01543F-49F7-1A9A-F015-255D44587199}"/>
              </a:ext>
            </a:extLst>
          </p:cNvPr>
          <p:cNvPicPr>
            <a:picLocks noChangeAspect="1"/>
          </p:cNvPicPr>
          <p:nvPr/>
        </p:nvPicPr>
        <p:blipFill>
          <a:blip r:embed="rId2"/>
          <a:stretch>
            <a:fillRect/>
          </a:stretch>
        </p:blipFill>
        <p:spPr>
          <a:xfrm>
            <a:off x="140899" y="24772"/>
            <a:ext cx="12046787" cy="4615910"/>
          </a:xfrm>
          <a:prstGeom prst="rect">
            <a:avLst/>
          </a:prstGeom>
        </p:spPr>
      </p:pic>
      <p:pic>
        <p:nvPicPr>
          <p:cNvPr id="3" name="Picture 2">
            <a:extLst>
              <a:ext uri="{FF2B5EF4-FFF2-40B4-BE49-F238E27FC236}">
                <a16:creationId xmlns:a16="http://schemas.microsoft.com/office/drawing/2014/main" id="{BBBB33D2-AAEB-1AAE-C8EF-122C3BD4EC36}"/>
              </a:ext>
            </a:extLst>
          </p:cNvPr>
          <p:cNvPicPr>
            <a:picLocks noChangeAspect="1"/>
          </p:cNvPicPr>
          <p:nvPr/>
        </p:nvPicPr>
        <p:blipFill>
          <a:blip r:embed="rId3"/>
          <a:stretch>
            <a:fillRect/>
          </a:stretch>
        </p:blipFill>
        <p:spPr>
          <a:xfrm>
            <a:off x="143774" y="4642903"/>
            <a:ext cx="12192000" cy="1942910"/>
          </a:xfrm>
          <a:prstGeom prst="rect">
            <a:avLst/>
          </a:prstGeom>
        </p:spPr>
      </p:pic>
    </p:spTree>
    <p:extLst>
      <p:ext uri="{BB962C8B-B14F-4D97-AF65-F5344CB8AC3E}">
        <p14:creationId xmlns:p14="http://schemas.microsoft.com/office/powerpoint/2010/main" val="1302891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17B18D9-E99B-7ABB-F02E-B7651C78E1F8}"/>
              </a:ext>
            </a:extLst>
          </p:cNvPr>
          <p:cNvPicPr>
            <a:picLocks noChangeAspect="1"/>
          </p:cNvPicPr>
          <p:nvPr/>
        </p:nvPicPr>
        <p:blipFill>
          <a:blip r:embed="rId2"/>
          <a:stretch>
            <a:fillRect/>
          </a:stretch>
        </p:blipFill>
        <p:spPr>
          <a:xfrm>
            <a:off x="155575" y="1228979"/>
            <a:ext cx="11970808" cy="4299500"/>
          </a:xfrm>
          <a:prstGeom prst="rect">
            <a:avLst/>
          </a:prstGeom>
        </p:spPr>
      </p:pic>
    </p:spTree>
    <p:extLst>
      <p:ext uri="{BB962C8B-B14F-4D97-AF65-F5344CB8AC3E}">
        <p14:creationId xmlns:p14="http://schemas.microsoft.com/office/powerpoint/2010/main" val="1808326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BDC1483-AC8C-EA81-166B-8938CD8594F0}"/>
              </a:ext>
            </a:extLst>
          </p:cNvPr>
          <p:cNvSpPr>
            <a:spLocks noGrp="1"/>
          </p:cNvSpPr>
          <p:nvPr>
            <p:ph type="title"/>
          </p:nvPr>
        </p:nvSpPr>
        <p:spPr>
          <a:xfrm>
            <a:off x="1188069" y="381935"/>
            <a:ext cx="4008583" cy="5974414"/>
          </a:xfrm>
        </p:spPr>
        <p:txBody>
          <a:bodyPr anchor="ctr">
            <a:normAutofit/>
          </a:bodyPr>
          <a:lstStyle/>
          <a:p>
            <a:pPr>
              <a:spcBef>
                <a:spcPts val="1000"/>
              </a:spcBef>
            </a:pPr>
            <a:br>
              <a:rPr lang="en-US" sz="2600" b="1">
                <a:solidFill>
                  <a:srgbClr val="FFFFFF"/>
                </a:solidFill>
                <a:latin typeface="Calibri"/>
                <a:ea typeface="Calibri"/>
                <a:cs typeface="Calibri"/>
              </a:rPr>
            </a:br>
            <a:r>
              <a:rPr lang="en-US" sz="2600" b="1">
                <a:solidFill>
                  <a:srgbClr val="FFFFFF"/>
                </a:solidFill>
                <a:latin typeface="Calibri"/>
                <a:ea typeface="Calibri"/>
                <a:cs typeface="Calibri"/>
              </a:rPr>
              <a:t>Quantitative Techniques</a:t>
            </a:r>
            <a:endParaRPr lang="en-US" sz="2600">
              <a:solidFill>
                <a:srgbClr val="FFFFFF"/>
              </a:solidFill>
              <a:latin typeface="Calibri"/>
              <a:ea typeface="Calibri"/>
              <a:cs typeface="Calibri"/>
            </a:endParaRPr>
          </a:p>
          <a:p>
            <a:endParaRPr lang="en-US" sz="2600">
              <a:solidFill>
                <a:srgbClr val="FFFFFF"/>
              </a:solidFill>
              <a:ea typeface="Calibri Light"/>
              <a:cs typeface="Calibri Light"/>
            </a:endParaRPr>
          </a:p>
        </p:txBody>
      </p:sp>
      <p:grpSp>
        <p:nvGrpSpPr>
          <p:cNvPr id="19" name="Group 18">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4D27DDD9-1E48-7912-47D9-8D494BD59F93}"/>
              </a:ext>
            </a:extLst>
          </p:cNvPr>
          <p:cNvSpPr>
            <a:spLocks noGrp="1"/>
          </p:cNvSpPr>
          <p:nvPr>
            <p:ph idx="1"/>
          </p:nvPr>
        </p:nvSpPr>
        <p:spPr>
          <a:xfrm>
            <a:off x="5909045" y="238041"/>
            <a:ext cx="5734887" cy="6333968"/>
          </a:xfrm>
        </p:spPr>
        <p:txBody>
          <a:bodyPr vert="horz" lIns="91440" tIns="45720" rIns="91440" bIns="45720" rtlCol="0" anchor="ctr">
            <a:normAutofit/>
          </a:bodyPr>
          <a:lstStyle/>
          <a:p>
            <a:r>
              <a:rPr lang="en-US" sz="1400" dirty="0">
                <a:solidFill>
                  <a:schemeClr val="tx1">
                    <a:alpha val="80000"/>
                  </a:schemeClr>
                </a:solidFill>
                <a:ea typeface="+mn-lt"/>
                <a:cs typeface="+mn-lt"/>
              </a:rPr>
              <a:t>These rely on historical data and mathematical models.</a:t>
            </a:r>
            <a:endParaRPr lang="en-US" sz="1400" dirty="0">
              <a:solidFill>
                <a:schemeClr val="tx1">
                  <a:alpha val="80000"/>
                </a:schemeClr>
              </a:solidFill>
              <a:ea typeface="Calibri"/>
              <a:cs typeface="Calibri"/>
            </a:endParaRPr>
          </a:p>
          <a:p>
            <a:r>
              <a:rPr lang="en-US" sz="1400" b="1" dirty="0">
                <a:solidFill>
                  <a:schemeClr val="tx1">
                    <a:alpha val="80000"/>
                  </a:schemeClr>
                </a:solidFill>
                <a:ea typeface="+mn-lt"/>
                <a:cs typeface="+mn-lt"/>
              </a:rPr>
              <a:t>Time Series Analysis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Uses past sales data to predict future trends.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Common methods: </a:t>
            </a:r>
            <a:endParaRPr lang="en-US" sz="1400" dirty="0">
              <a:solidFill>
                <a:schemeClr val="tx1">
                  <a:alpha val="80000"/>
                </a:schemeClr>
              </a:solidFill>
              <a:ea typeface="Calibri"/>
              <a:cs typeface="Calibri"/>
            </a:endParaRPr>
          </a:p>
          <a:p>
            <a:pPr lvl="2"/>
            <a:r>
              <a:rPr lang="en-US" sz="1400" b="1" dirty="0">
                <a:solidFill>
                  <a:schemeClr val="tx1">
                    <a:alpha val="80000"/>
                  </a:schemeClr>
                </a:solidFill>
                <a:ea typeface="+mn-lt"/>
                <a:cs typeface="+mn-lt"/>
              </a:rPr>
              <a:t>Moving Average</a:t>
            </a:r>
            <a:r>
              <a:rPr lang="en-US" sz="1400" dirty="0">
                <a:solidFill>
                  <a:schemeClr val="tx1">
                    <a:alpha val="80000"/>
                  </a:schemeClr>
                </a:solidFill>
                <a:ea typeface="+mn-lt"/>
                <a:cs typeface="+mn-lt"/>
              </a:rPr>
              <a:t> (simple or weighted)</a:t>
            </a:r>
            <a:endParaRPr lang="en-US" sz="1400" dirty="0">
              <a:solidFill>
                <a:schemeClr val="tx1">
                  <a:alpha val="80000"/>
                </a:schemeClr>
              </a:solidFill>
              <a:ea typeface="Calibri"/>
              <a:cs typeface="Calibri"/>
            </a:endParaRPr>
          </a:p>
          <a:p>
            <a:pPr lvl="2"/>
            <a:r>
              <a:rPr lang="en-US" sz="1400" b="1" dirty="0">
                <a:solidFill>
                  <a:schemeClr val="tx1">
                    <a:alpha val="80000"/>
                  </a:schemeClr>
                </a:solidFill>
                <a:ea typeface="+mn-lt"/>
                <a:cs typeface="+mn-lt"/>
              </a:rPr>
              <a:t>Exponential Smoothing</a:t>
            </a:r>
            <a:endParaRPr lang="en-US" sz="1400" dirty="0">
              <a:solidFill>
                <a:schemeClr val="tx1">
                  <a:alpha val="80000"/>
                </a:schemeClr>
              </a:solidFill>
              <a:ea typeface="Calibri"/>
              <a:cs typeface="Calibri"/>
            </a:endParaRPr>
          </a:p>
          <a:p>
            <a:pPr lvl="2"/>
            <a:r>
              <a:rPr lang="en-US" sz="1400" b="1" dirty="0">
                <a:solidFill>
                  <a:schemeClr val="tx1">
                    <a:alpha val="80000"/>
                  </a:schemeClr>
                </a:solidFill>
                <a:ea typeface="+mn-lt"/>
                <a:cs typeface="+mn-lt"/>
              </a:rPr>
              <a:t>Trend Projection</a:t>
            </a:r>
            <a:endParaRPr lang="en-US" sz="1400" dirty="0">
              <a:solidFill>
                <a:schemeClr val="tx1">
                  <a:alpha val="80000"/>
                </a:schemeClr>
              </a:solidFill>
              <a:ea typeface="Calibri"/>
              <a:cs typeface="Calibri"/>
            </a:endParaRPr>
          </a:p>
          <a:p>
            <a:r>
              <a:rPr lang="en-US" sz="1400" b="1" dirty="0">
                <a:solidFill>
                  <a:schemeClr val="tx1">
                    <a:alpha val="80000"/>
                  </a:schemeClr>
                </a:solidFill>
                <a:ea typeface="+mn-lt"/>
                <a:cs typeface="+mn-lt"/>
              </a:rPr>
              <a:t>Regression Analysis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Establishes a relationship between sales and one or more independent variables (e.g., advertising spend, price).</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Types: </a:t>
            </a:r>
            <a:endParaRPr lang="en-US" sz="1400" dirty="0">
              <a:solidFill>
                <a:schemeClr val="tx1">
                  <a:alpha val="80000"/>
                </a:schemeClr>
              </a:solidFill>
              <a:ea typeface="Calibri"/>
              <a:cs typeface="Calibri"/>
            </a:endParaRPr>
          </a:p>
          <a:p>
            <a:pPr lvl="2"/>
            <a:r>
              <a:rPr lang="en-US" sz="1400" b="1" dirty="0">
                <a:solidFill>
                  <a:schemeClr val="tx1">
                    <a:alpha val="80000"/>
                  </a:schemeClr>
                </a:solidFill>
                <a:ea typeface="+mn-lt"/>
                <a:cs typeface="+mn-lt"/>
              </a:rPr>
              <a:t>Simple Linear Regression</a:t>
            </a:r>
            <a:endParaRPr lang="en-US" sz="1400" dirty="0">
              <a:solidFill>
                <a:schemeClr val="tx1">
                  <a:alpha val="80000"/>
                </a:schemeClr>
              </a:solidFill>
              <a:ea typeface="Calibri"/>
              <a:cs typeface="Calibri"/>
            </a:endParaRPr>
          </a:p>
          <a:p>
            <a:pPr lvl="2"/>
            <a:r>
              <a:rPr lang="en-US" sz="1400" b="1" dirty="0">
                <a:solidFill>
                  <a:schemeClr val="tx1">
                    <a:alpha val="80000"/>
                  </a:schemeClr>
                </a:solidFill>
                <a:ea typeface="+mn-lt"/>
                <a:cs typeface="+mn-lt"/>
              </a:rPr>
              <a:t>Multiple Regression</a:t>
            </a:r>
            <a:endParaRPr lang="en-US" sz="1400" dirty="0">
              <a:solidFill>
                <a:schemeClr val="tx1">
                  <a:alpha val="80000"/>
                </a:schemeClr>
              </a:solidFill>
              <a:ea typeface="Calibri"/>
              <a:cs typeface="Calibri"/>
            </a:endParaRPr>
          </a:p>
          <a:p>
            <a:r>
              <a:rPr lang="en-US" sz="1400" b="1" dirty="0">
                <a:solidFill>
                  <a:schemeClr val="tx1">
                    <a:alpha val="80000"/>
                  </a:schemeClr>
                </a:solidFill>
                <a:ea typeface="+mn-lt"/>
                <a:cs typeface="+mn-lt"/>
              </a:rPr>
              <a:t>Econometric Models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Combines economic theory with statistical methods.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Useful for long-term forecasts considering macroeconomic factors.</a:t>
            </a:r>
            <a:endParaRPr lang="en-US" sz="1400" dirty="0">
              <a:solidFill>
                <a:schemeClr val="tx1">
                  <a:alpha val="80000"/>
                </a:schemeClr>
              </a:solidFill>
              <a:ea typeface="Calibri"/>
              <a:cs typeface="Calibri"/>
            </a:endParaRPr>
          </a:p>
          <a:p>
            <a:r>
              <a:rPr lang="en-US" sz="1400" b="1" dirty="0">
                <a:solidFill>
                  <a:schemeClr val="tx1">
                    <a:alpha val="80000"/>
                  </a:schemeClr>
                </a:solidFill>
                <a:ea typeface="+mn-lt"/>
                <a:cs typeface="+mn-lt"/>
              </a:rPr>
              <a:t>Causal Models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Predict sales based on cause-effect relationships (e.g., promotions, seasonality).</a:t>
            </a:r>
            <a:endParaRPr lang="en-US" sz="1400" dirty="0">
              <a:solidFill>
                <a:schemeClr val="tx1">
                  <a:alpha val="80000"/>
                </a:schemeClr>
              </a:solidFill>
              <a:ea typeface="Calibri"/>
              <a:cs typeface="Calibri"/>
            </a:endParaRPr>
          </a:p>
          <a:p>
            <a:r>
              <a:rPr lang="en-US" sz="1400" b="1" dirty="0">
                <a:solidFill>
                  <a:schemeClr val="tx1">
                    <a:alpha val="80000"/>
                  </a:schemeClr>
                </a:solidFill>
                <a:ea typeface="+mn-lt"/>
                <a:cs typeface="+mn-lt"/>
              </a:rPr>
              <a:t>Simulation Models</a:t>
            </a:r>
            <a:endParaRPr lang="en-US" sz="1400" dirty="0">
              <a:solidFill>
                <a:schemeClr val="tx1">
                  <a:alpha val="80000"/>
                </a:schemeClr>
              </a:solidFill>
              <a:ea typeface="Calibri"/>
              <a:cs typeface="Calibri"/>
            </a:endParaRPr>
          </a:p>
          <a:p>
            <a:pPr lvl="1"/>
            <a:r>
              <a:rPr lang="en-US" sz="1400" dirty="0">
                <a:solidFill>
                  <a:schemeClr val="tx1">
                    <a:alpha val="80000"/>
                  </a:schemeClr>
                </a:solidFill>
                <a:ea typeface="+mn-lt"/>
                <a:cs typeface="+mn-lt"/>
              </a:rPr>
              <a:t>Uses computer-based simulations to model different scenarios and predict outcomes.</a:t>
            </a:r>
            <a:endParaRPr lang="en-US" sz="1400" dirty="0">
              <a:solidFill>
                <a:schemeClr val="tx1">
                  <a:alpha val="80000"/>
                </a:schemeClr>
              </a:solidFill>
              <a:ea typeface="Calibri"/>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661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0297802-323F-5C98-7107-14312BCB90CF}"/>
              </a:ext>
            </a:extLst>
          </p:cNvPr>
          <p:cNvSpPr>
            <a:spLocks noGrp="1"/>
          </p:cNvSpPr>
          <p:nvPr>
            <p:ph type="title"/>
          </p:nvPr>
        </p:nvSpPr>
        <p:spPr>
          <a:xfrm>
            <a:off x="1188069" y="381935"/>
            <a:ext cx="4008583" cy="5974414"/>
          </a:xfrm>
        </p:spPr>
        <p:txBody>
          <a:bodyPr anchor="ctr">
            <a:normAutofit/>
          </a:bodyPr>
          <a:lstStyle/>
          <a:p>
            <a:r>
              <a:rPr lang="en-US" sz="2600" b="1">
                <a:solidFill>
                  <a:srgbClr val="FFFFFF"/>
                </a:solidFill>
                <a:latin typeface="Calibri"/>
                <a:ea typeface="Calibri"/>
                <a:cs typeface="Calibri"/>
              </a:rPr>
              <a:t>Qualitative Techniques</a:t>
            </a:r>
            <a:endParaRPr lang="en-US" sz="2600">
              <a:solidFill>
                <a:srgbClr val="FFFFFF"/>
              </a:solidFill>
              <a:ea typeface="Calibri Light"/>
              <a:cs typeface="Calibri Light"/>
            </a:endParaRP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040B35CA-5CA4-EEBC-9B1F-264F4FDD7482}"/>
              </a:ext>
            </a:extLst>
          </p:cNvPr>
          <p:cNvSpPr>
            <a:spLocks noGrp="1"/>
          </p:cNvSpPr>
          <p:nvPr>
            <p:ph idx="1"/>
          </p:nvPr>
        </p:nvSpPr>
        <p:spPr>
          <a:xfrm>
            <a:off x="6124705" y="539965"/>
            <a:ext cx="5440153" cy="5816384"/>
          </a:xfrm>
        </p:spPr>
        <p:txBody>
          <a:bodyPr vert="horz" lIns="91440" tIns="45720" rIns="91440" bIns="45720" rtlCol="0" anchor="ctr">
            <a:normAutofit/>
          </a:bodyPr>
          <a:lstStyle/>
          <a:p>
            <a:r>
              <a:rPr lang="en-US" sz="1800" dirty="0">
                <a:solidFill>
                  <a:schemeClr val="tx1">
                    <a:alpha val="80000"/>
                  </a:schemeClr>
                </a:solidFill>
              </a:rPr>
              <a:t>These</a:t>
            </a:r>
            <a:r>
              <a:rPr lang="en-US" sz="1800" dirty="0">
                <a:solidFill>
                  <a:schemeClr val="tx1">
                    <a:alpha val="80000"/>
                  </a:schemeClr>
                </a:solidFill>
                <a:ea typeface="+mn-lt"/>
                <a:cs typeface="+mn-lt"/>
              </a:rPr>
              <a:t> rely on expert judgment and market insights rather than historical data.</a:t>
            </a:r>
            <a:endParaRPr lang="en-US" sz="1800" dirty="0">
              <a:solidFill>
                <a:schemeClr val="tx1">
                  <a:alpha val="80000"/>
                </a:schemeClr>
              </a:solidFill>
              <a:ea typeface="Calibri"/>
              <a:cs typeface="Calibri"/>
            </a:endParaRPr>
          </a:p>
          <a:p>
            <a:r>
              <a:rPr lang="en-US" sz="1800" b="1" dirty="0">
                <a:solidFill>
                  <a:schemeClr val="tx1">
                    <a:alpha val="80000"/>
                  </a:schemeClr>
                </a:solidFill>
                <a:ea typeface="+mn-lt"/>
                <a:cs typeface="+mn-lt"/>
              </a:rPr>
              <a:t>Delphi Method</a:t>
            </a:r>
            <a:endParaRPr lang="en-US" sz="1800" dirty="0">
              <a:solidFill>
                <a:schemeClr val="tx1">
                  <a:alpha val="80000"/>
                </a:schemeClr>
              </a:solidFill>
              <a:ea typeface="Calibri"/>
              <a:cs typeface="Calibri"/>
            </a:endParaRPr>
          </a:p>
          <a:p>
            <a:pPr lvl="1"/>
            <a:r>
              <a:rPr lang="en-US" sz="1800" dirty="0">
                <a:solidFill>
                  <a:schemeClr val="tx1">
                    <a:alpha val="80000"/>
                  </a:schemeClr>
                </a:solidFill>
                <a:ea typeface="+mn-lt"/>
                <a:cs typeface="+mn-lt"/>
              </a:rPr>
              <a:t>Structured communication among experts to reach a consensus forecast.</a:t>
            </a:r>
            <a:endParaRPr lang="en-US" sz="1800" dirty="0">
              <a:solidFill>
                <a:schemeClr val="tx1">
                  <a:alpha val="80000"/>
                </a:schemeClr>
              </a:solidFill>
              <a:ea typeface="Calibri"/>
              <a:cs typeface="Calibri"/>
            </a:endParaRPr>
          </a:p>
          <a:p>
            <a:r>
              <a:rPr lang="en-US" sz="1800" b="1" dirty="0">
                <a:solidFill>
                  <a:schemeClr val="tx1">
                    <a:alpha val="80000"/>
                  </a:schemeClr>
                </a:solidFill>
                <a:ea typeface="+mn-lt"/>
                <a:cs typeface="+mn-lt"/>
              </a:rPr>
              <a:t>Sales Force Composite</a:t>
            </a:r>
            <a:endParaRPr lang="en-US" sz="1800" dirty="0">
              <a:solidFill>
                <a:schemeClr val="tx1">
                  <a:alpha val="80000"/>
                </a:schemeClr>
              </a:solidFill>
              <a:ea typeface="Calibri"/>
              <a:cs typeface="Calibri"/>
            </a:endParaRPr>
          </a:p>
          <a:p>
            <a:pPr lvl="1"/>
            <a:r>
              <a:rPr lang="en-US" sz="1800" dirty="0">
                <a:solidFill>
                  <a:schemeClr val="tx1">
                    <a:alpha val="80000"/>
                  </a:schemeClr>
                </a:solidFill>
                <a:ea typeface="+mn-lt"/>
                <a:cs typeface="+mn-lt"/>
              </a:rPr>
              <a:t>Collects estimates from sales representatives based on their market knowledge.</a:t>
            </a:r>
            <a:endParaRPr lang="en-US" sz="1800" dirty="0">
              <a:solidFill>
                <a:schemeClr val="tx1">
                  <a:alpha val="80000"/>
                </a:schemeClr>
              </a:solidFill>
              <a:ea typeface="Calibri"/>
              <a:cs typeface="Calibri"/>
            </a:endParaRPr>
          </a:p>
          <a:p>
            <a:r>
              <a:rPr lang="en-US" sz="1800" b="1" dirty="0">
                <a:solidFill>
                  <a:schemeClr val="tx1">
                    <a:alpha val="80000"/>
                  </a:schemeClr>
                </a:solidFill>
                <a:ea typeface="+mn-lt"/>
                <a:cs typeface="+mn-lt"/>
              </a:rPr>
              <a:t>Executive Opinion</a:t>
            </a:r>
            <a:endParaRPr lang="en-US" sz="1800" dirty="0">
              <a:solidFill>
                <a:schemeClr val="tx1">
                  <a:alpha val="80000"/>
                </a:schemeClr>
              </a:solidFill>
              <a:ea typeface="Calibri"/>
              <a:cs typeface="Calibri"/>
            </a:endParaRPr>
          </a:p>
          <a:p>
            <a:pPr lvl="1"/>
            <a:r>
              <a:rPr lang="en-US" sz="1800" dirty="0">
                <a:solidFill>
                  <a:schemeClr val="tx1">
                    <a:alpha val="80000"/>
                  </a:schemeClr>
                </a:solidFill>
                <a:ea typeface="+mn-lt"/>
                <a:cs typeface="+mn-lt"/>
              </a:rPr>
              <a:t>Forecast based on the experience and intuition of senior management.</a:t>
            </a:r>
            <a:endParaRPr lang="en-US" sz="1800" dirty="0">
              <a:solidFill>
                <a:schemeClr val="tx1">
                  <a:alpha val="80000"/>
                </a:schemeClr>
              </a:solidFill>
              <a:ea typeface="Calibri"/>
              <a:cs typeface="Calibri"/>
            </a:endParaRPr>
          </a:p>
          <a:p>
            <a:r>
              <a:rPr lang="en-US" sz="1800" b="1" dirty="0">
                <a:solidFill>
                  <a:schemeClr val="tx1">
                    <a:alpha val="80000"/>
                  </a:schemeClr>
                </a:solidFill>
                <a:ea typeface="+mn-lt"/>
                <a:cs typeface="+mn-lt"/>
              </a:rPr>
              <a:t>Market Research</a:t>
            </a:r>
            <a:endParaRPr lang="en-US" sz="1800" dirty="0">
              <a:solidFill>
                <a:schemeClr val="tx1">
                  <a:alpha val="80000"/>
                </a:schemeClr>
              </a:solidFill>
              <a:ea typeface="Calibri"/>
              <a:cs typeface="Calibri"/>
            </a:endParaRPr>
          </a:p>
          <a:p>
            <a:pPr lvl="1"/>
            <a:r>
              <a:rPr lang="en-US" sz="1800" dirty="0">
                <a:solidFill>
                  <a:schemeClr val="tx1">
                    <a:alpha val="80000"/>
                  </a:schemeClr>
                </a:solidFill>
                <a:ea typeface="+mn-lt"/>
                <a:cs typeface="+mn-lt"/>
              </a:rPr>
              <a:t>Surveys, focus groups, and interviews to gauge customer intentions and market trends.</a:t>
            </a:r>
            <a:endParaRPr lang="en-US" sz="1800" dirty="0">
              <a:solidFill>
                <a:schemeClr val="tx1">
                  <a:alpha val="80000"/>
                </a:schemeClr>
              </a:solidFill>
              <a:ea typeface="Calibri"/>
              <a:cs typeface="Calibri"/>
            </a:endParaRPr>
          </a:p>
          <a:p>
            <a:r>
              <a:rPr lang="en-US" sz="1800" b="1" dirty="0">
                <a:solidFill>
                  <a:schemeClr val="tx1">
                    <a:alpha val="80000"/>
                  </a:schemeClr>
                </a:solidFill>
                <a:ea typeface="+mn-lt"/>
                <a:cs typeface="+mn-lt"/>
              </a:rPr>
              <a:t>Scenario Building</a:t>
            </a:r>
            <a:endParaRPr lang="en-US" sz="1800" dirty="0">
              <a:solidFill>
                <a:schemeClr val="tx1">
                  <a:alpha val="80000"/>
                </a:schemeClr>
              </a:solidFill>
              <a:ea typeface="Calibri"/>
              <a:cs typeface="Calibri"/>
            </a:endParaRPr>
          </a:p>
          <a:p>
            <a:pPr lvl="1"/>
            <a:r>
              <a:rPr lang="en-US" sz="1800" dirty="0">
                <a:solidFill>
                  <a:schemeClr val="tx1">
                    <a:alpha val="80000"/>
                  </a:schemeClr>
                </a:solidFill>
                <a:ea typeface="+mn-lt"/>
                <a:cs typeface="+mn-lt"/>
              </a:rPr>
              <a:t>Develops multiple possible future scenarios and estimates sales under each.</a:t>
            </a:r>
            <a:endParaRPr lang="en-US" sz="1800" dirty="0">
              <a:solidFill>
                <a:schemeClr val="tx1">
                  <a:alpha val="80000"/>
                </a:schemeClr>
              </a:solidFill>
              <a:ea typeface="Calibri"/>
              <a:cs typeface="Calibri"/>
            </a:endParaRPr>
          </a:p>
          <a:p>
            <a:endParaRPr lang="en-US" sz="1700">
              <a:solidFill>
                <a:schemeClr val="tx1">
                  <a:alpha val="80000"/>
                </a:schemeClr>
              </a:solidFill>
              <a:ea typeface="Calibri"/>
              <a:cs typeface="Calibri"/>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050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F410C54-AC7F-400E-1406-EB480610CEDE}"/>
              </a:ext>
            </a:extLst>
          </p:cNvPr>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Calibri"/>
                <a:ea typeface="Calibri"/>
                <a:cs typeface="Calibri"/>
              </a:rPr>
              <a:t>Example: Use of Forecasting Tools</a:t>
            </a:r>
            <a:endParaRPr lang="en-US" sz="4000" b="1">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8D6C5A40-52A5-FC8B-C0BF-9B25EB982F86}"/>
              </a:ext>
            </a:extLst>
          </p:cNvPr>
          <p:cNvGraphicFramePr>
            <a:graphicFrameLocks noGrp="1"/>
          </p:cNvGraphicFramePr>
          <p:nvPr>
            <p:ph idx="1"/>
            <p:extLst>
              <p:ext uri="{D42A27DB-BD31-4B8C-83A1-F6EECF244321}">
                <p14:modId xmlns:p14="http://schemas.microsoft.com/office/powerpoint/2010/main" val="376075267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2094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A213D30C-1BB3-F273-BBD7-2882E48F2F6B}"/>
              </a:ext>
            </a:extLst>
          </p:cNvPr>
          <p:cNvPicPr>
            <a:picLocks noChangeAspect="1"/>
          </p:cNvPicPr>
          <p:nvPr/>
        </p:nvPicPr>
        <p:blipFill>
          <a:blip r:embed="rId2"/>
          <a:stretch>
            <a:fillRect/>
          </a:stretch>
        </p:blipFill>
        <p:spPr>
          <a:xfrm>
            <a:off x="272182" y="126521"/>
            <a:ext cx="11683091" cy="6590580"/>
          </a:xfrm>
          <a:prstGeom prst="rect">
            <a:avLst/>
          </a:prstGeom>
        </p:spPr>
      </p:pic>
    </p:spTree>
    <p:extLst>
      <p:ext uri="{BB962C8B-B14F-4D97-AF65-F5344CB8AC3E}">
        <p14:creationId xmlns:p14="http://schemas.microsoft.com/office/powerpoint/2010/main" val="1420898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63B85351-4997-5DF4-B232-CBD34902F554}"/>
              </a:ext>
            </a:extLst>
          </p:cNvPr>
          <p:cNvPicPr>
            <a:picLocks noChangeAspect="1"/>
          </p:cNvPicPr>
          <p:nvPr/>
        </p:nvPicPr>
        <p:blipFill>
          <a:blip r:embed="rId2"/>
          <a:stretch>
            <a:fillRect/>
          </a:stretch>
        </p:blipFill>
        <p:spPr>
          <a:xfrm>
            <a:off x="418564" y="136358"/>
            <a:ext cx="11469457" cy="6505073"/>
          </a:xfrm>
          <a:prstGeom prst="rect">
            <a:avLst/>
          </a:prstGeom>
        </p:spPr>
      </p:pic>
    </p:spTree>
    <p:extLst>
      <p:ext uri="{BB962C8B-B14F-4D97-AF65-F5344CB8AC3E}">
        <p14:creationId xmlns:p14="http://schemas.microsoft.com/office/powerpoint/2010/main" val="2441695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1F04CED-6FDF-038D-48C9-924F5963469F}"/>
              </a:ext>
            </a:extLst>
          </p:cNvPr>
          <p:cNvPicPr>
            <a:picLocks noChangeAspect="1"/>
          </p:cNvPicPr>
          <p:nvPr/>
        </p:nvPicPr>
        <p:blipFill>
          <a:blip r:embed="rId2"/>
          <a:srcRect l="38641" r="21596"/>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E78B0CB5-02D9-F006-B4FF-FE965295FC6A}"/>
              </a:ext>
            </a:extLst>
          </p:cNvPr>
          <p:cNvSpPr>
            <a:spLocks noGrp="1"/>
          </p:cNvSpPr>
          <p:nvPr>
            <p:ph type="title"/>
          </p:nvPr>
        </p:nvSpPr>
        <p:spPr>
          <a:xfrm>
            <a:off x="481012" y="485775"/>
            <a:ext cx="2825506" cy="5719762"/>
          </a:xfrm>
        </p:spPr>
        <p:txBody>
          <a:bodyPr>
            <a:normAutofit/>
          </a:bodyPr>
          <a:lstStyle/>
          <a:p>
            <a:pPr>
              <a:spcBef>
                <a:spcPts val="1000"/>
              </a:spcBef>
            </a:pPr>
            <a:r>
              <a:rPr lang="en-GB" sz="3100">
                <a:latin typeface="Calibri"/>
                <a:ea typeface="Calibri"/>
                <a:cs typeface="Calibri"/>
              </a:rPr>
              <a:t>Cash-flow projections</a:t>
            </a:r>
            <a:endParaRPr lang="en-US" sz="3100">
              <a:latin typeface="Calibri"/>
              <a:ea typeface="Calibri"/>
              <a:cs typeface="Calibri"/>
            </a:endParaRPr>
          </a:p>
          <a:p>
            <a:endParaRPr lang="en-GB" sz="3100">
              <a:ea typeface="Calibri Light"/>
              <a:cs typeface="Calibri Light"/>
            </a:endParaRPr>
          </a:p>
        </p:txBody>
      </p:sp>
      <p:sp>
        <p:nvSpPr>
          <p:cNvPr id="3" name="Content Placeholder 2">
            <a:extLst>
              <a:ext uri="{FF2B5EF4-FFF2-40B4-BE49-F238E27FC236}">
                <a16:creationId xmlns:a16="http://schemas.microsoft.com/office/drawing/2014/main" id="{C1C17247-7191-2A22-B80E-CDD4D9B980D3}"/>
              </a:ext>
            </a:extLst>
          </p:cNvPr>
          <p:cNvSpPr>
            <a:spLocks noGrp="1"/>
          </p:cNvSpPr>
          <p:nvPr>
            <p:ph idx="1"/>
          </p:nvPr>
        </p:nvSpPr>
        <p:spPr>
          <a:xfrm>
            <a:off x="8028737" y="485774"/>
            <a:ext cx="3953832" cy="5719763"/>
          </a:xfrm>
        </p:spPr>
        <p:txBody>
          <a:bodyPr vert="horz" lIns="91440" tIns="45720" rIns="91440" bIns="45720" rtlCol="0" anchor="ctr">
            <a:normAutofit/>
          </a:bodyPr>
          <a:lstStyle/>
          <a:p>
            <a:r>
              <a:rPr lang="en-US" sz="1800">
                <a:latin typeface="Arial"/>
                <a:ea typeface="Calibri"/>
                <a:cs typeface="Arial"/>
              </a:rPr>
              <a:t>Cash Flow Vs Profit</a:t>
            </a:r>
            <a:endParaRPr lang="en-US" sz="1800"/>
          </a:p>
          <a:p>
            <a:pPr marL="0" indent="0">
              <a:spcBef>
                <a:spcPct val="0"/>
              </a:spcBef>
              <a:spcAft>
                <a:spcPct val="0"/>
              </a:spcAft>
            </a:pPr>
            <a:r>
              <a:rPr lang="en-US" sz="1800">
                <a:latin typeface="Arial"/>
                <a:ea typeface="Calibri"/>
                <a:cs typeface="Arial"/>
              </a:rPr>
              <a:t>The main goal of a business is to make a </a:t>
            </a:r>
            <a:r>
              <a:rPr lang="en-US" sz="1800" b="1">
                <a:latin typeface="Arial"/>
                <a:ea typeface="Calibri"/>
                <a:cs typeface="Arial"/>
              </a:rPr>
              <a:t>profit</a:t>
            </a:r>
            <a:r>
              <a:rPr lang="en-US" sz="1800">
                <a:latin typeface="Arial"/>
                <a:ea typeface="Calibri"/>
                <a:cs typeface="Arial"/>
              </a:rPr>
              <a:t>, but </a:t>
            </a:r>
            <a:r>
              <a:rPr lang="en-US" sz="1800" b="1">
                <a:latin typeface="Arial"/>
                <a:ea typeface="Calibri"/>
                <a:cs typeface="Arial"/>
              </a:rPr>
              <a:t>survival</a:t>
            </a:r>
            <a:r>
              <a:rPr lang="en-US" sz="1800">
                <a:latin typeface="Arial"/>
                <a:ea typeface="Calibri"/>
                <a:cs typeface="Arial"/>
              </a:rPr>
              <a:t> is even more important.</a:t>
            </a:r>
            <a:endParaRPr lang="en-US" sz="1800">
              <a:latin typeface="Calibri" panose="020F0502020204030204"/>
              <a:ea typeface="Calibri"/>
              <a:cs typeface="Calibri" panose="020F0502020204030204"/>
            </a:endParaRPr>
          </a:p>
          <a:p>
            <a:pPr marL="0" indent="0">
              <a:spcBef>
                <a:spcPct val="0"/>
              </a:spcBef>
              <a:spcAft>
                <a:spcPct val="0"/>
              </a:spcAft>
            </a:pPr>
            <a:r>
              <a:rPr lang="en-US" sz="1800">
                <a:latin typeface="Arial"/>
                <a:ea typeface="Calibri"/>
                <a:cs typeface="Arial"/>
              </a:rPr>
              <a:t>However, it </a:t>
            </a:r>
            <a:r>
              <a:rPr lang="en-US" sz="1800" b="1">
                <a:latin typeface="Arial"/>
                <a:ea typeface="Calibri"/>
                <a:cs typeface="Arial"/>
              </a:rPr>
              <a:t>cannot survive without cash</a:t>
            </a:r>
            <a:r>
              <a:rPr lang="en-US" sz="1800">
                <a:latin typeface="Arial"/>
                <a:ea typeface="Calibri"/>
                <a:cs typeface="Arial"/>
              </a:rPr>
              <a:t>, even if it is profitable.</a:t>
            </a:r>
          </a:p>
          <a:p>
            <a:pPr marL="0" indent="0">
              <a:spcBef>
                <a:spcPct val="0"/>
              </a:spcBef>
              <a:spcAft>
                <a:spcPct val="0"/>
              </a:spcAft>
            </a:pPr>
            <a:r>
              <a:rPr lang="en-US" sz="1800" b="1">
                <a:latin typeface="Arial"/>
                <a:ea typeface="Calibri"/>
                <a:cs typeface="Arial"/>
              </a:rPr>
              <a:t>Cash-flow projections</a:t>
            </a:r>
            <a:r>
              <a:rPr lang="en-US" sz="1800">
                <a:latin typeface="Arial"/>
                <a:ea typeface="Calibri"/>
                <a:cs typeface="Arial"/>
              </a:rPr>
              <a:t> help estimate:</a:t>
            </a:r>
          </a:p>
          <a:p>
            <a:pPr marL="0" indent="0">
              <a:spcBef>
                <a:spcPct val="0"/>
              </a:spcBef>
              <a:spcAft>
                <a:spcPct val="0"/>
              </a:spcAft>
            </a:pPr>
            <a:r>
              <a:rPr lang="en-US" sz="1800">
                <a:latin typeface="Arial"/>
                <a:ea typeface="Calibri"/>
                <a:cs typeface="Arial"/>
              </a:rPr>
              <a:t>How much </a:t>
            </a:r>
            <a:r>
              <a:rPr lang="en-US" sz="1800" b="1">
                <a:latin typeface="Arial"/>
                <a:ea typeface="Calibri"/>
                <a:cs typeface="Arial"/>
              </a:rPr>
              <a:t>cash</a:t>
            </a:r>
            <a:r>
              <a:rPr lang="en-US" sz="1800">
                <a:latin typeface="Arial"/>
                <a:ea typeface="Calibri"/>
                <a:cs typeface="Arial"/>
              </a:rPr>
              <a:t> the business will need.</a:t>
            </a:r>
          </a:p>
          <a:p>
            <a:pPr marL="0" indent="0">
              <a:spcBef>
                <a:spcPct val="0"/>
              </a:spcBef>
              <a:spcAft>
                <a:spcPct val="0"/>
              </a:spcAft>
            </a:pPr>
            <a:r>
              <a:rPr lang="en-US" sz="1800" b="1">
                <a:latin typeface="Arial"/>
                <a:ea typeface="Calibri"/>
                <a:cs typeface="Arial"/>
              </a:rPr>
              <a:t>When</a:t>
            </a:r>
            <a:r>
              <a:rPr lang="en-US" sz="1800">
                <a:latin typeface="Arial"/>
                <a:ea typeface="Calibri"/>
                <a:cs typeface="Arial"/>
              </a:rPr>
              <a:t> the cash will be required.</a:t>
            </a:r>
          </a:p>
          <a:p>
            <a:pPr marL="0" indent="0">
              <a:spcBef>
                <a:spcPct val="0"/>
              </a:spcBef>
              <a:spcAft>
                <a:spcPct val="0"/>
              </a:spcAft>
            </a:pPr>
            <a:r>
              <a:rPr lang="en-US" sz="1800">
                <a:latin typeface="Arial"/>
                <a:ea typeface="Calibri"/>
                <a:cs typeface="Arial"/>
              </a:rPr>
              <a:t>These projections are crucial for </a:t>
            </a:r>
            <a:r>
              <a:rPr lang="en-US" sz="1800" b="1">
                <a:latin typeface="Arial"/>
                <a:ea typeface="Calibri"/>
                <a:cs typeface="Arial"/>
              </a:rPr>
              <a:t>negotiations with potential investors or capital providers</a:t>
            </a:r>
            <a:r>
              <a:rPr lang="en-US" sz="1800">
                <a:latin typeface="Arial"/>
                <a:ea typeface="Calibri"/>
                <a:cs typeface="Arial"/>
              </a:rPr>
              <a:t>.</a:t>
            </a:r>
          </a:p>
          <a:p>
            <a:pPr marL="0" indent="0">
              <a:spcBef>
                <a:spcPct val="0"/>
              </a:spcBef>
              <a:spcAft>
                <a:spcPct val="0"/>
              </a:spcAft>
            </a:pPr>
            <a:endParaRPr lang="en-US" sz="1800">
              <a:latin typeface="Arial"/>
              <a:ea typeface="Calibri"/>
              <a:cs typeface="Arial"/>
            </a:endParaRPr>
          </a:p>
          <a:p>
            <a:pPr marL="0" indent="0">
              <a:spcBef>
                <a:spcPct val="0"/>
              </a:spcBef>
              <a:spcAft>
                <a:spcPct val="0"/>
              </a:spcAft>
            </a:pPr>
            <a:endParaRPr lang="en-US" sz="1800">
              <a:latin typeface="Arial"/>
              <a:ea typeface="Calibri"/>
              <a:cs typeface="Arial"/>
            </a:endParaRPr>
          </a:p>
          <a:p>
            <a:pPr marL="0" indent="0">
              <a:spcBef>
                <a:spcPct val="0"/>
              </a:spcBef>
              <a:spcAft>
                <a:spcPct val="0"/>
              </a:spcAft>
            </a:pPr>
            <a:endParaRPr lang="en-US" sz="1800">
              <a:latin typeface="Arial"/>
              <a:ea typeface="Calibri"/>
              <a:cs typeface="Arial"/>
            </a:endParaRPr>
          </a:p>
          <a:p>
            <a:endParaRPr lang="en-US" sz="1800">
              <a:latin typeface="Arial"/>
              <a:ea typeface="Calibri"/>
              <a:cs typeface="Arial"/>
            </a:endParaRPr>
          </a:p>
          <a:p>
            <a:endParaRPr lang="en-GB" sz="1800">
              <a:latin typeface="Calibri"/>
              <a:ea typeface="Calibri"/>
              <a:cs typeface="Calibri"/>
            </a:endParaRPr>
          </a:p>
          <a:p>
            <a:endParaRPr lang="en-GB" sz="1800">
              <a:latin typeface="Calibri"/>
              <a:ea typeface="Calibri"/>
              <a:cs typeface="Calibri"/>
            </a:endParaRPr>
          </a:p>
        </p:txBody>
      </p:sp>
    </p:spTree>
    <p:extLst>
      <p:ext uri="{BB962C8B-B14F-4D97-AF65-F5344CB8AC3E}">
        <p14:creationId xmlns:p14="http://schemas.microsoft.com/office/powerpoint/2010/main" val="28652663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02E78-DD37-E1BA-5B81-6F88611E5AF9}"/>
              </a:ext>
            </a:extLst>
          </p:cNvPr>
          <p:cNvSpPr>
            <a:spLocks noGrp="1"/>
          </p:cNvSpPr>
          <p:nvPr>
            <p:ph type="title"/>
          </p:nvPr>
        </p:nvSpPr>
        <p:spPr/>
        <p:txBody>
          <a:bodyPr/>
          <a:lstStyle/>
          <a:p>
            <a:pPr algn="ctr">
              <a:spcBef>
                <a:spcPts val="1000"/>
              </a:spcBef>
            </a:pPr>
            <a:r>
              <a:rPr lang="en-GB" sz="4800" b="1">
                <a:latin typeface="Calibri"/>
                <a:ea typeface="Calibri"/>
                <a:cs typeface="Calibri"/>
              </a:rPr>
              <a:t>Cash-flow assumptions</a:t>
            </a:r>
            <a:endParaRPr lang="en-US" sz="4800" b="1">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90C790DA-841A-D454-00CC-5840778F8AB1}"/>
              </a:ext>
            </a:extLst>
          </p:cNvPr>
          <p:cNvSpPr>
            <a:spLocks noGrp="1"/>
          </p:cNvSpPr>
          <p:nvPr>
            <p:ph idx="1"/>
          </p:nvPr>
        </p:nvSpPr>
        <p:spPr/>
        <p:txBody>
          <a:bodyPr vert="horz" lIns="91440" tIns="45720" rIns="91440" bIns="45720" rtlCol="0" anchor="t">
            <a:normAutofit/>
          </a:bodyPr>
          <a:lstStyle/>
          <a:p>
            <a:r>
              <a:rPr lang="en-GB" dirty="0"/>
              <a:t>The future is impossible to predict with great accuracy, but it is possible to anticipate likely outcomes and be prepared to deal with events by building in a margin of safety. </a:t>
            </a:r>
          </a:p>
          <a:p>
            <a:r>
              <a:rPr lang="en-GB"/>
              <a:t>The starting point for making </a:t>
            </a:r>
            <a:r>
              <a:rPr lang="en-GB" dirty="0"/>
              <a:t>a projection is to make some assumptions about what you want to achieve and test them for reasonableness.</a:t>
            </a:r>
            <a:endParaRPr lang="en-GB">
              <a:ea typeface="Calibri"/>
              <a:cs typeface="Calibri"/>
            </a:endParaRPr>
          </a:p>
        </p:txBody>
      </p:sp>
    </p:spTree>
    <p:extLst>
      <p:ext uri="{BB962C8B-B14F-4D97-AF65-F5344CB8AC3E}">
        <p14:creationId xmlns:p14="http://schemas.microsoft.com/office/powerpoint/2010/main" val="3700871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ACB1-AE5B-D871-393F-9B547D807A90}"/>
              </a:ext>
            </a:extLst>
          </p:cNvPr>
          <p:cNvSpPr>
            <a:spLocks noGrp="1"/>
          </p:cNvSpPr>
          <p:nvPr>
            <p:ph type="title"/>
          </p:nvPr>
        </p:nvSpPr>
        <p:spPr/>
        <p:txBody>
          <a:bodyPr/>
          <a:lstStyle/>
          <a:p>
            <a:pPr algn="ctr"/>
            <a:r>
              <a:rPr lang="en-US" b="1" dirty="0">
                <a:ea typeface="Calibri Light"/>
                <a:cs typeface="Calibri Light"/>
              </a:rPr>
              <a:t>Example</a:t>
            </a:r>
          </a:p>
        </p:txBody>
      </p:sp>
      <p:sp>
        <p:nvSpPr>
          <p:cNvPr id="3" name="Content Placeholder 2">
            <a:extLst>
              <a:ext uri="{FF2B5EF4-FFF2-40B4-BE49-F238E27FC236}">
                <a16:creationId xmlns:a16="http://schemas.microsoft.com/office/drawing/2014/main" id="{985A538F-72F2-07C6-58AE-230526FF3E79}"/>
              </a:ext>
            </a:extLst>
          </p:cNvPr>
          <p:cNvSpPr>
            <a:spLocks noGrp="1"/>
          </p:cNvSpPr>
          <p:nvPr>
            <p:ph idx="1"/>
          </p:nvPr>
        </p:nvSpPr>
        <p:spPr/>
        <p:txBody>
          <a:bodyPr vert="horz" lIns="91440" tIns="45720" rIns="91440" bIns="45720" rtlCol="0" anchor="t">
            <a:normAutofit fontScale="92500" lnSpcReduction="10000"/>
          </a:bodyPr>
          <a:lstStyle/>
          <a:p>
            <a:r>
              <a:rPr lang="en-GB" sz="2000" dirty="0">
                <a:ea typeface="Calibri"/>
                <a:cs typeface="Calibri"/>
              </a:rPr>
              <a:t>Take the situation of High Note, a new venture being established to sell sheet music and small instruments to schools and colleges, which will expect to be given trade credit, and members of the public, who will pay cash. </a:t>
            </a:r>
            <a:endParaRPr lang="en-US" sz="2000" dirty="0">
              <a:ea typeface="Calibri"/>
              <a:cs typeface="Calibri"/>
            </a:endParaRPr>
          </a:p>
          <a:p>
            <a:r>
              <a:rPr lang="en-GB" sz="2000" dirty="0">
                <a:ea typeface="Calibri"/>
                <a:cs typeface="Calibri"/>
              </a:rPr>
              <a:t>The owners plan to invest £10,000 and to borrow £10,000 from a bank on a long-term basis. The business will be run initially out of a converted garage adjoining their home and will require £11,500 to install windows, heat, light, power, storage shelving and a desk and chairs. </a:t>
            </a:r>
            <a:endParaRPr lang="en-US" sz="2000">
              <a:ea typeface="Calibri"/>
              <a:cs typeface="Calibri"/>
            </a:endParaRPr>
          </a:p>
          <a:p>
            <a:r>
              <a:rPr lang="en-GB" sz="2000" dirty="0">
                <a:ea typeface="Calibri"/>
                <a:cs typeface="Calibri"/>
              </a:rPr>
              <a:t>A further £1,000 will be needed for a computer, software and a printer. That should leave around £7,500 to meet immediate trading expenses such as buying in stock and spending £1,500 on initial advertising. </a:t>
            </a:r>
            <a:endParaRPr lang="en-US" sz="2000">
              <a:ea typeface="Calibri"/>
              <a:cs typeface="Calibri"/>
            </a:endParaRPr>
          </a:p>
          <a:p>
            <a:r>
              <a:rPr lang="en-GB" sz="2000" dirty="0">
                <a:ea typeface="Calibri"/>
                <a:cs typeface="Calibri"/>
              </a:rPr>
              <a:t>They hope customers’ payments will start to come in quickly to cover other expenses such as some wages for bookkeeping, administration and fulfilling orders. </a:t>
            </a:r>
            <a:endParaRPr lang="en-US" sz="2000" dirty="0">
              <a:ea typeface="Calibri"/>
              <a:cs typeface="Calibri"/>
            </a:endParaRPr>
          </a:p>
          <a:p>
            <a:r>
              <a:rPr lang="en-GB" sz="2000" dirty="0">
                <a:ea typeface="Calibri"/>
                <a:cs typeface="Calibri"/>
              </a:rPr>
              <a:t>Sales in the first six months are expected to be £60,000 based on negotiations already </a:t>
            </a:r>
            <a:r>
              <a:rPr lang="en-GB" sz="2000" err="1">
                <a:ea typeface="Calibri"/>
                <a:cs typeface="Calibri"/>
              </a:rPr>
              <a:t>inhand</a:t>
            </a:r>
            <a:r>
              <a:rPr lang="en-GB" sz="2000" dirty="0">
                <a:ea typeface="Calibri"/>
                <a:cs typeface="Calibri"/>
              </a:rPr>
              <a:t>, plus some cash sales that always seem to turn up. </a:t>
            </a:r>
            <a:endParaRPr lang="en-US" sz="2000">
              <a:ea typeface="Calibri"/>
              <a:cs typeface="Calibri"/>
            </a:endParaRPr>
          </a:p>
          <a:p>
            <a:r>
              <a:rPr lang="en-GB" sz="2000" dirty="0">
                <a:ea typeface="Calibri"/>
                <a:cs typeface="Calibri"/>
              </a:rPr>
              <a:t>The rule of thumb in the industry seems to be that stock is marked up by 100 per cent; so £30,000 of bought-in goods sell on for £60,000.</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277772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FDB779C-69C7-0441-6963-4C5E85D300C9}"/>
              </a:ext>
            </a:extLst>
          </p:cNvPr>
          <p:cNvPicPr>
            <a:picLocks noChangeAspect="1"/>
          </p:cNvPicPr>
          <p:nvPr/>
        </p:nvPicPr>
        <p:blipFill>
          <a:blip r:embed="rId2"/>
          <a:stretch>
            <a:fillRect/>
          </a:stretch>
        </p:blipFill>
        <p:spPr>
          <a:xfrm>
            <a:off x="197967" y="1500919"/>
            <a:ext cx="11459569" cy="5196898"/>
          </a:xfrm>
          <a:prstGeom prst="rect">
            <a:avLst/>
          </a:prstGeom>
        </p:spPr>
      </p:pic>
      <p:pic>
        <p:nvPicPr>
          <p:cNvPr id="7" name="Picture 6">
            <a:extLst>
              <a:ext uri="{FF2B5EF4-FFF2-40B4-BE49-F238E27FC236}">
                <a16:creationId xmlns:a16="http://schemas.microsoft.com/office/drawing/2014/main" id="{EFA920BA-0A04-91C0-C8BF-98F94C215F13}"/>
              </a:ext>
            </a:extLst>
          </p:cNvPr>
          <p:cNvPicPr>
            <a:picLocks noChangeAspect="1"/>
          </p:cNvPicPr>
          <p:nvPr/>
        </p:nvPicPr>
        <p:blipFill>
          <a:blip r:embed="rId3"/>
          <a:stretch>
            <a:fillRect/>
          </a:stretch>
        </p:blipFill>
        <p:spPr>
          <a:xfrm>
            <a:off x="197816" y="221085"/>
            <a:ext cx="11463402" cy="1181100"/>
          </a:xfrm>
          <a:prstGeom prst="rect">
            <a:avLst/>
          </a:prstGeom>
        </p:spPr>
      </p:pic>
    </p:spTree>
    <p:extLst>
      <p:ext uri="{BB962C8B-B14F-4D97-AF65-F5344CB8AC3E}">
        <p14:creationId xmlns:p14="http://schemas.microsoft.com/office/powerpoint/2010/main" val="39662379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DD8EC-8668-55C0-C830-7053936FB130}"/>
              </a:ext>
            </a:extLst>
          </p:cNvPr>
          <p:cNvSpPr>
            <a:spLocks noGrp="1"/>
          </p:cNvSpPr>
          <p:nvPr>
            <p:ph type="title"/>
          </p:nvPr>
        </p:nvSpPr>
        <p:spPr/>
        <p:txBody>
          <a:bodyPr/>
          <a:lstStyle/>
          <a:p>
            <a:pPr algn="ctr"/>
            <a:r>
              <a:rPr lang="en-US" dirty="0">
                <a:ea typeface="Calibri Light"/>
                <a:cs typeface="Calibri Light"/>
              </a:rPr>
              <a:t>Explanation of The Cash-Flow of High Note</a:t>
            </a:r>
          </a:p>
        </p:txBody>
      </p:sp>
      <p:sp>
        <p:nvSpPr>
          <p:cNvPr id="3" name="Content Placeholder 2">
            <a:extLst>
              <a:ext uri="{FF2B5EF4-FFF2-40B4-BE49-F238E27FC236}">
                <a16:creationId xmlns:a16="http://schemas.microsoft.com/office/drawing/2014/main" id="{EAA00648-B261-7B20-FD44-3FD49B1414A9}"/>
              </a:ext>
            </a:extLst>
          </p:cNvPr>
          <p:cNvSpPr>
            <a:spLocks noGrp="1"/>
          </p:cNvSpPr>
          <p:nvPr>
            <p:ph idx="1"/>
          </p:nvPr>
        </p:nvSpPr>
        <p:spPr/>
        <p:txBody>
          <a:bodyPr vert="horz" lIns="91440" tIns="45720" rIns="91440" bIns="45720" rtlCol="0" anchor="t">
            <a:normAutofit/>
          </a:bodyPr>
          <a:lstStyle/>
          <a:p>
            <a:r>
              <a:rPr lang="en-US" sz="2000" dirty="0">
                <a:ea typeface="+mn-lt"/>
                <a:cs typeface="+mn-lt"/>
              </a:rPr>
              <a:t>The </a:t>
            </a:r>
            <a:r>
              <a:rPr lang="en-US" sz="2000" err="1">
                <a:ea typeface="+mn-lt"/>
                <a:cs typeface="+mn-lt"/>
              </a:rPr>
              <a:t>maths</a:t>
            </a:r>
            <a:r>
              <a:rPr lang="en-US" sz="2000" dirty="0">
                <a:ea typeface="+mn-lt"/>
                <a:cs typeface="+mn-lt"/>
              </a:rPr>
              <a:t> in the table is straightforward; the cash receipts from various sources are </a:t>
            </a:r>
            <a:r>
              <a:rPr lang="en-US" sz="2000" err="1">
                <a:ea typeface="+mn-lt"/>
                <a:cs typeface="+mn-lt"/>
              </a:rPr>
              <a:t>totalled</a:t>
            </a:r>
            <a:r>
              <a:rPr lang="en-US" sz="2000" dirty="0">
                <a:ea typeface="+mn-lt"/>
                <a:cs typeface="+mn-lt"/>
              </a:rPr>
              <a:t>, as are the payments. </a:t>
            </a:r>
          </a:p>
          <a:p>
            <a:r>
              <a:rPr lang="en-US" sz="2000" dirty="0">
                <a:ea typeface="+mn-lt"/>
                <a:cs typeface="+mn-lt"/>
              </a:rPr>
              <a:t>Taking one from the other leaves a cash surplus or deficit for the month in question. </a:t>
            </a:r>
            <a:endParaRPr lang="en-US" sz="2000">
              <a:ea typeface="+mn-lt"/>
              <a:cs typeface="+mn-lt"/>
            </a:endParaRPr>
          </a:p>
          <a:p>
            <a:r>
              <a:rPr lang="en-US" sz="2000" dirty="0">
                <a:ea typeface="+mn-lt"/>
                <a:cs typeface="+mn-lt"/>
              </a:rPr>
              <a:t>The bottom row shows the cumulative position. </a:t>
            </a:r>
            <a:endParaRPr lang="en-US" sz="2000">
              <a:ea typeface="+mn-lt"/>
              <a:cs typeface="+mn-lt"/>
            </a:endParaRPr>
          </a:p>
          <a:p>
            <a:r>
              <a:rPr lang="en-US" sz="2000" dirty="0">
                <a:ea typeface="+mn-lt"/>
                <a:cs typeface="+mn-lt"/>
              </a:rPr>
              <a:t>So, for example, while the business had £2,450 cash left at the end of April, taking the cash deficit of £1,500 in May into account, by the end of May only £950 (£2,450 – £1,500) cash remains.</a:t>
            </a:r>
            <a:endParaRPr lang="en-US" sz="2000" dirty="0">
              <a:ea typeface="Calibri"/>
              <a:cs typeface="Calibri"/>
            </a:endParaRPr>
          </a:p>
          <a:p>
            <a:r>
              <a:rPr lang="en-US" sz="2000" dirty="0">
                <a:ea typeface="+mn-lt"/>
                <a:cs typeface="+mn-lt"/>
              </a:rPr>
              <a:t>Based on these projections this business would require at least £6,668 of cash to meet the goals in its business plan. </a:t>
            </a:r>
          </a:p>
          <a:p>
            <a:r>
              <a:rPr lang="en-US" sz="2000" dirty="0">
                <a:ea typeface="+mn-lt"/>
                <a:cs typeface="+mn-lt"/>
              </a:rPr>
              <a:t>A margin of safety would be prudent, so the financing requirement for this venture would be somewhere between £8,000–10,000.</a:t>
            </a:r>
            <a:endParaRPr lang="en-US" sz="2000">
              <a:ea typeface="Calibri"/>
              <a:cs typeface="Calibri"/>
            </a:endParaRPr>
          </a:p>
        </p:txBody>
      </p:sp>
    </p:spTree>
    <p:extLst>
      <p:ext uri="{BB962C8B-B14F-4D97-AF65-F5344CB8AC3E}">
        <p14:creationId xmlns:p14="http://schemas.microsoft.com/office/powerpoint/2010/main" val="17878445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F7901-322E-A224-25C6-BDD6F216020F}"/>
              </a:ext>
            </a:extLst>
          </p:cNvPr>
          <p:cNvSpPr>
            <a:spLocks noGrp="1"/>
          </p:cNvSpPr>
          <p:nvPr>
            <p:ph type="title"/>
          </p:nvPr>
        </p:nvSpPr>
        <p:spPr/>
        <p:txBody>
          <a:bodyPr/>
          <a:lstStyle/>
          <a:p>
            <a:pPr algn="ctr">
              <a:spcBef>
                <a:spcPts val="1000"/>
              </a:spcBef>
            </a:pPr>
            <a:r>
              <a:rPr lang="en-GB" sz="3600" b="1" dirty="0">
                <a:latin typeface="Calibri"/>
                <a:ea typeface="Calibri"/>
                <a:cs typeface="Calibri"/>
              </a:rPr>
              <a:t>Estimating start-up cash requirements</a:t>
            </a:r>
            <a:endParaRPr lang="en-US" sz="3600" b="1"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C198E845-2C4F-30C5-906A-13817D0C6C25}"/>
              </a:ext>
            </a:extLst>
          </p:cNvPr>
          <p:cNvSpPr>
            <a:spLocks noGrp="1"/>
          </p:cNvSpPr>
          <p:nvPr>
            <p:ph idx="1"/>
          </p:nvPr>
        </p:nvSpPr>
        <p:spPr/>
        <p:txBody>
          <a:bodyPr vert="horz" lIns="91440" tIns="45720" rIns="91440" bIns="45720" rtlCol="0" anchor="t">
            <a:normAutofit fontScale="85000" lnSpcReduction="20000"/>
          </a:bodyPr>
          <a:lstStyle/>
          <a:p>
            <a:r>
              <a:rPr lang="en-GB" dirty="0"/>
              <a:t>The example above takes the cash-flow projection out to six months. </a:t>
            </a:r>
            <a:endParaRPr lang="en-US"/>
          </a:p>
          <a:p>
            <a:r>
              <a:rPr lang="en-GB" dirty="0"/>
              <a:t>You should project your cash needs forward for between 12 and 18 months.</a:t>
            </a:r>
            <a:endParaRPr lang="en-GB" dirty="0">
              <a:ea typeface="Calibri"/>
              <a:cs typeface="Calibri"/>
            </a:endParaRPr>
          </a:p>
          <a:p>
            <a:r>
              <a:rPr lang="en-GB" dirty="0"/>
              <a:t>Make a number of projections using differing assumptions (for example, seeing what will happen if you get fewer orders, people take longer to buy or adapting your office costs more). </a:t>
            </a:r>
            <a:endParaRPr lang="en-GB"/>
          </a:p>
          <a:p>
            <a:r>
              <a:rPr lang="en-GB" dirty="0"/>
              <a:t>Finally when you arrive at a projection you have confidence in, and you believe you can justify the cash needed, build that figure into the financing needs section of your business plan.</a:t>
            </a:r>
            <a:endParaRPr lang="en-GB" dirty="0">
              <a:ea typeface="Calibri"/>
              <a:cs typeface="Calibri"/>
            </a:endParaRPr>
          </a:p>
          <a:p>
            <a:r>
              <a:rPr lang="en-GB" dirty="0"/>
              <a:t>If that projection calls for more money than you are prepared to invest or raise from outside, don’t just steam ahead and hope for the best. The result could well mean that the bank pulls the plug on you when you are within sight of the winning post. </a:t>
            </a:r>
          </a:p>
          <a:p>
            <a:r>
              <a:rPr lang="en-GB" dirty="0">
                <a:solidFill>
                  <a:srgbClr val="FF0000"/>
                </a:solidFill>
              </a:rPr>
              <a:t>You will find a selection of free cash-flow templates for Google Sheets and Excel at: https://coefficient.io/templates/cash-flow.</a:t>
            </a:r>
            <a:endParaRPr lang="en-GB" dirty="0">
              <a:solidFill>
                <a:srgbClr val="FF0000"/>
              </a:solidFill>
              <a:ea typeface="Calibri"/>
              <a:cs typeface="Calibri"/>
            </a:endParaRPr>
          </a:p>
        </p:txBody>
      </p:sp>
    </p:spTree>
    <p:extLst>
      <p:ext uri="{BB962C8B-B14F-4D97-AF65-F5344CB8AC3E}">
        <p14:creationId xmlns:p14="http://schemas.microsoft.com/office/powerpoint/2010/main" val="5555291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B929-E835-9709-EAD3-5596FD32E7A7}"/>
              </a:ext>
            </a:extLst>
          </p:cNvPr>
          <p:cNvSpPr>
            <a:spLocks noGrp="1"/>
          </p:cNvSpPr>
          <p:nvPr>
            <p:ph type="title"/>
          </p:nvPr>
        </p:nvSpPr>
        <p:spPr/>
        <p:txBody>
          <a:bodyPr/>
          <a:lstStyle/>
          <a:p>
            <a:pPr algn="ctr">
              <a:spcBef>
                <a:spcPts val="1000"/>
              </a:spcBef>
            </a:pPr>
            <a:r>
              <a:rPr lang="en-GB" b="1">
                <a:latin typeface="Calibri"/>
                <a:ea typeface="Calibri"/>
                <a:cs typeface="Calibri"/>
              </a:rPr>
              <a:t>Pre-trading cash-flow forecast</a:t>
            </a:r>
            <a:endParaRPr lang="en-US" b="1">
              <a:ea typeface="Calibri Light" panose="020F0302020204030204"/>
              <a:cs typeface="Calibri Light" panose="020F0302020204030204"/>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6120E3D4-5908-62D6-5C8F-653E98F53F1F}"/>
              </a:ext>
            </a:extLst>
          </p:cNvPr>
          <p:cNvSpPr>
            <a:spLocks noGrp="1"/>
          </p:cNvSpPr>
          <p:nvPr>
            <p:ph idx="1"/>
          </p:nvPr>
        </p:nvSpPr>
        <p:spPr/>
        <p:txBody>
          <a:bodyPr vert="horz" lIns="91440" tIns="45720" rIns="91440" bIns="45720" rtlCol="0" anchor="t">
            <a:normAutofit/>
          </a:bodyPr>
          <a:lstStyle/>
          <a:p>
            <a:r>
              <a:rPr lang="en-GB" dirty="0"/>
              <a:t>Typically a new venture will take a few months to start generating income. </a:t>
            </a:r>
            <a:endParaRPr lang="en-US"/>
          </a:p>
          <a:p>
            <a:r>
              <a:rPr lang="en-GB" dirty="0"/>
              <a:t>Your cash-flow projections need to start from the moment you anticipate incurring costs or generating income. </a:t>
            </a:r>
          </a:p>
          <a:p>
            <a:r>
              <a:rPr lang="en-GB" dirty="0"/>
              <a:t>In other words day zero is the time expenses are incurred or a sale is made, even if such expenses or sales are made on a credit basis and are not due to be paid for a further month or more.</a:t>
            </a:r>
            <a:endParaRPr lang="en-GB"/>
          </a:p>
        </p:txBody>
      </p:sp>
    </p:spTree>
    <p:extLst>
      <p:ext uri="{BB962C8B-B14F-4D97-AF65-F5344CB8AC3E}">
        <p14:creationId xmlns:p14="http://schemas.microsoft.com/office/powerpoint/2010/main" val="828314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3C274-13D4-19F1-06FE-C9C398BF6B58}"/>
              </a:ext>
            </a:extLst>
          </p:cNvPr>
          <p:cNvSpPr>
            <a:spLocks noGrp="1"/>
          </p:cNvSpPr>
          <p:nvPr>
            <p:ph type="title"/>
          </p:nvPr>
        </p:nvSpPr>
        <p:spPr/>
        <p:txBody>
          <a:bodyPr/>
          <a:lstStyle/>
          <a:p>
            <a:pPr algn="ctr"/>
            <a:r>
              <a:rPr lang="en-US" sz="4000" b="1" dirty="0">
                <a:latin typeface="Calibri"/>
                <a:ea typeface="Calibri"/>
                <a:cs typeface="Calibri"/>
              </a:rPr>
              <a:t>Profit and Loss Account</a:t>
            </a:r>
            <a:r>
              <a:rPr lang="en-US" sz="4000" dirty="0">
                <a:latin typeface="Calibri"/>
                <a:ea typeface="Calibri"/>
                <a:cs typeface="Calibri"/>
              </a:rPr>
              <a:t> (</a:t>
            </a:r>
            <a:r>
              <a:rPr lang="en-US" sz="4000" b="1" dirty="0">
                <a:latin typeface="Calibri"/>
                <a:ea typeface="Calibri"/>
                <a:cs typeface="Calibri"/>
              </a:rPr>
              <a:t>Income Statement</a:t>
            </a:r>
            <a:r>
              <a:rPr lang="en-US" sz="4000" dirty="0">
                <a:latin typeface="Calibri"/>
                <a:ea typeface="Calibri"/>
                <a:cs typeface="Calibri"/>
              </a:rPr>
              <a:t>)</a:t>
            </a:r>
            <a:endParaRPr lang="en-US" sz="4000">
              <a:ea typeface="Calibri Light"/>
              <a:cs typeface="Calibri Light"/>
            </a:endParaRPr>
          </a:p>
        </p:txBody>
      </p:sp>
      <p:sp>
        <p:nvSpPr>
          <p:cNvPr id="3" name="Content Placeholder 2">
            <a:extLst>
              <a:ext uri="{FF2B5EF4-FFF2-40B4-BE49-F238E27FC236}">
                <a16:creationId xmlns:a16="http://schemas.microsoft.com/office/drawing/2014/main" id="{3BF644D6-5CB6-E7EB-FDCD-8F81EFD9106C}"/>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A </a:t>
            </a:r>
            <a:r>
              <a:rPr lang="en-US" b="1" dirty="0">
                <a:ea typeface="+mn-lt"/>
                <a:cs typeface="+mn-lt"/>
              </a:rPr>
              <a:t>Profit and Loss Account</a:t>
            </a:r>
            <a:r>
              <a:rPr lang="en-US" dirty="0">
                <a:ea typeface="+mn-lt"/>
                <a:cs typeface="+mn-lt"/>
              </a:rPr>
              <a:t> (also called an </a:t>
            </a:r>
            <a:r>
              <a:rPr lang="en-US" b="1" dirty="0">
                <a:ea typeface="+mn-lt"/>
                <a:cs typeface="+mn-lt"/>
              </a:rPr>
              <a:t>Income Statement</a:t>
            </a:r>
            <a:r>
              <a:rPr lang="en-US" dirty="0">
                <a:ea typeface="+mn-lt"/>
                <a:cs typeface="+mn-lt"/>
              </a:rPr>
              <a:t>) is a financial statement that shows a company’s </a:t>
            </a:r>
            <a:r>
              <a:rPr lang="en-US" b="1" dirty="0">
                <a:ea typeface="+mn-lt"/>
                <a:cs typeface="+mn-lt"/>
              </a:rPr>
              <a:t>performance over a specific period</a:t>
            </a:r>
            <a:r>
              <a:rPr lang="en-US" dirty="0">
                <a:ea typeface="+mn-lt"/>
                <a:cs typeface="+mn-lt"/>
              </a:rPr>
              <a:t>, usually a month, quarter, or year.</a:t>
            </a:r>
            <a:endParaRPr lang="en-US">
              <a:ea typeface="Calibri" panose="020F0502020204030204"/>
              <a:cs typeface="Calibri" panose="020F0502020204030204"/>
            </a:endParaRPr>
          </a:p>
          <a:p>
            <a:r>
              <a:rPr lang="en-US" dirty="0">
                <a:ea typeface="+mn-lt"/>
                <a:cs typeface="+mn-lt"/>
              </a:rPr>
              <a:t>It summarizes:</a:t>
            </a:r>
            <a:endParaRPr lang="en-US" dirty="0"/>
          </a:p>
          <a:p>
            <a:r>
              <a:rPr lang="en-US" b="1" dirty="0">
                <a:ea typeface="+mn-lt"/>
                <a:cs typeface="+mn-lt"/>
              </a:rPr>
              <a:t>Revenues</a:t>
            </a:r>
            <a:r>
              <a:rPr lang="en-US" dirty="0">
                <a:ea typeface="+mn-lt"/>
                <a:cs typeface="+mn-lt"/>
              </a:rPr>
              <a:t> (income earned from sales or services)</a:t>
            </a:r>
            <a:endParaRPr lang="en-US" dirty="0"/>
          </a:p>
          <a:p>
            <a:r>
              <a:rPr lang="en-US" b="1" dirty="0">
                <a:ea typeface="+mn-lt"/>
                <a:cs typeface="+mn-lt"/>
              </a:rPr>
              <a:t>Expenses</a:t>
            </a:r>
            <a:r>
              <a:rPr lang="en-US" dirty="0">
                <a:ea typeface="+mn-lt"/>
                <a:cs typeface="+mn-lt"/>
              </a:rPr>
              <a:t> (costs incurred to generate revenue)</a:t>
            </a:r>
            <a:endParaRPr lang="en-US" dirty="0"/>
          </a:p>
          <a:p>
            <a:r>
              <a:rPr lang="en-US" b="1" dirty="0">
                <a:ea typeface="+mn-lt"/>
                <a:cs typeface="+mn-lt"/>
              </a:rPr>
              <a:t>Net Profit or Loss</a:t>
            </a:r>
            <a:r>
              <a:rPr lang="en-US" dirty="0">
                <a:ea typeface="+mn-lt"/>
                <a:cs typeface="+mn-lt"/>
              </a:rPr>
              <a:t> (the difference between revenues and expenses)</a:t>
            </a:r>
            <a:endParaRPr lang="en-US"/>
          </a:p>
          <a:p>
            <a:r>
              <a:rPr lang="en-US" b="1" dirty="0"/>
              <a:t>Purpose:</a:t>
            </a:r>
            <a:endParaRPr lang="en-US" dirty="0"/>
          </a:p>
          <a:p>
            <a:r>
              <a:rPr lang="en-US" dirty="0">
                <a:ea typeface="+mn-lt"/>
                <a:cs typeface="+mn-lt"/>
              </a:rPr>
              <a:t>To measure </a:t>
            </a:r>
            <a:r>
              <a:rPr lang="en-US" b="1" dirty="0">
                <a:ea typeface="+mn-lt"/>
                <a:cs typeface="+mn-lt"/>
              </a:rPr>
              <a:t>profitability</a:t>
            </a:r>
            <a:r>
              <a:rPr lang="en-US" dirty="0">
                <a:ea typeface="+mn-lt"/>
                <a:cs typeface="+mn-lt"/>
              </a:rPr>
              <a:t>: whether the business made a profit or incurred a loss during the period.</a:t>
            </a:r>
            <a:endParaRPr lang="en-US" dirty="0"/>
          </a:p>
          <a:p>
            <a:r>
              <a:rPr lang="en-US" dirty="0">
                <a:ea typeface="+mn-lt"/>
                <a:cs typeface="+mn-lt"/>
              </a:rPr>
              <a:t>To help stakeholders (owners, investors, managers) assess financial health and make decisions.</a:t>
            </a:r>
            <a:endParaRPr lang="en-US" dirty="0"/>
          </a:p>
          <a:p>
            <a:endParaRPr lang="en-US" dirty="0">
              <a:ea typeface="Calibri"/>
              <a:cs typeface="Calibri"/>
            </a:endParaRPr>
          </a:p>
        </p:txBody>
      </p:sp>
    </p:spTree>
    <p:extLst>
      <p:ext uri="{BB962C8B-B14F-4D97-AF65-F5344CB8AC3E}">
        <p14:creationId xmlns:p14="http://schemas.microsoft.com/office/powerpoint/2010/main" val="38810284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C6529-E5FF-144D-F807-E2558AD3A097}"/>
              </a:ext>
            </a:extLst>
          </p:cNvPr>
          <p:cNvSpPr>
            <a:spLocks noGrp="1"/>
          </p:cNvSpPr>
          <p:nvPr>
            <p:ph type="title"/>
          </p:nvPr>
        </p:nvSpPr>
        <p:spPr/>
        <p:txBody>
          <a:bodyPr>
            <a:normAutofit/>
          </a:bodyPr>
          <a:lstStyle/>
          <a:p>
            <a:pPr algn="ctr"/>
            <a:r>
              <a:rPr lang="en-GB" sz="4000" b="1" dirty="0"/>
              <a:t>The Profit and Loss account (Income Statement)</a:t>
            </a:r>
            <a:endParaRPr lang="en-GB" sz="4000" b="1" dirty="0">
              <a:ea typeface="Calibri Light"/>
              <a:cs typeface="Calibri Light"/>
            </a:endParaRPr>
          </a:p>
        </p:txBody>
      </p:sp>
      <p:sp>
        <p:nvSpPr>
          <p:cNvPr id="3" name="Content Placeholder 2">
            <a:extLst>
              <a:ext uri="{FF2B5EF4-FFF2-40B4-BE49-F238E27FC236}">
                <a16:creationId xmlns:a16="http://schemas.microsoft.com/office/drawing/2014/main" id="{C009644A-E5D7-39B7-BFF0-A0530DD24975}"/>
              </a:ext>
            </a:extLst>
          </p:cNvPr>
          <p:cNvSpPr>
            <a:spLocks noGrp="1"/>
          </p:cNvSpPr>
          <p:nvPr>
            <p:ph idx="1"/>
          </p:nvPr>
        </p:nvSpPr>
        <p:spPr/>
        <p:txBody>
          <a:bodyPr vert="horz" lIns="91440" tIns="45720" rIns="91440" bIns="45720" rtlCol="0" anchor="t">
            <a:normAutofit fontScale="92500" lnSpcReduction="20000"/>
          </a:bodyPr>
          <a:lstStyle/>
          <a:p>
            <a:r>
              <a:rPr lang="en-GB" dirty="0"/>
              <a:t>You may by now be concerned about the financial situation at High Note as revealed in the preceding chapter. </a:t>
            </a:r>
            <a:endParaRPr lang="en-US"/>
          </a:p>
          <a:p>
            <a:r>
              <a:rPr lang="en-GB" dirty="0"/>
              <a:t>After all the business has sold £/$/€60,000 worth of goods that it only paid £/$/€30,000 for, so it has a substantial profit margin to play with.</a:t>
            </a:r>
            <a:endParaRPr lang="en-GB" dirty="0">
              <a:ea typeface="Calibri"/>
              <a:cs typeface="Calibri"/>
            </a:endParaRPr>
          </a:p>
          <a:p>
            <a:r>
              <a:rPr lang="en-GB" dirty="0"/>
              <a:t> While £/$/€39,108 has been paid to suppliers only £/$/€30,000 of goods at cost have been sold, meaning that £/$/€9,108 worth of instruments and sheet music are still in stock. </a:t>
            </a:r>
          </a:p>
          <a:p>
            <a:r>
              <a:rPr lang="en-GB" dirty="0"/>
              <a:t>A similar situation exists with sales. </a:t>
            </a:r>
          </a:p>
          <a:p>
            <a:r>
              <a:rPr lang="en-GB" dirty="0"/>
              <a:t>High Note has billed for £/$/€60,000 but only been paid for £/$/€48,000; the balance is owed by debtors. </a:t>
            </a:r>
            <a:endParaRPr lang="en-GB"/>
          </a:p>
          <a:p>
            <a:r>
              <a:rPr lang="en-GB" dirty="0"/>
              <a:t>The bald figure at the end of the cash-flow projection showing High Note to be in the red to the tune of £/$/€4,908 seems to be missing some important facts.</a:t>
            </a:r>
            <a:endParaRPr lang="en-GB">
              <a:ea typeface="Calibri"/>
              <a:cs typeface="Calibri"/>
            </a:endParaRPr>
          </a:p>
        </p:txBody>
      </p:sp>
    </p:spTree>
    <p:extLst>
      <p:ext uri="{BB962C8B-B14F-4D97-AF65-F5344CB8AC3E}">
        <p14:creationId xmlns:p14="http://schemas.microsoft.com/office/powerpoint/2010/main" val="1002897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DDA58-946C-FCD3-EF4F-54C140AEDD9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239E9D1-14D2-9FA1-7245-41B0DD1BC591}"/>
              </a:ext>
            </a:extLst>
          </p:cNvPr>
          <p:cNvSpPr>
            <a:spLocks noGrp="1"/>
          </p:cNvSpPr>
          <p:nvPr>
            <p:ph idx="1"/>
          </p:nvPr>
        </p:nvSpPr>
        <p:spPr/>
        <p:txBody>
          <a:bodyPr vert="horz" lIns="91440" tIns="45720" rIns="91440" bIns="45720" rtlCol="0" anchor="t">
            <a:normAutofit/>
          </a:bodyPr>
          <a:lstStyle/>
          <a:p>
            <a:r>
              <a:rPr lang="en-GB" sz="2400" dirty="0">
                <a:ea typeface="Calibri"/>
                <a:cs typeface="Calibri"/>
              </a:rPr>
              <a:t>The profit and loss account, the subject of this assignment, and the balance sheet that follows </a:t>
            </a:r>
            <a:r>
              <a:rPr lang="en-GB" sz="2400">
                <a:ea typeface="Calibri"/>
                <a:cs typeface="Calibri"/>
              </a:rPr>
              <a:t>in the</a:t>
            </a:r>
            <a:r>
              <a:rPr lang="en-GB" sz="2400" dirty="0">
                <a:ea typeface="Calibri"/>
                <a:cs typeface="Calibri"/>
              </a:rPr>
              <a:t> next assignment, will complete our picture of this business’s financial situation. </a:t>
            </a:r>
          </a:p>
          <a:p>
            <a:r>
              <a:rPr lang="en-GB" sz="2400" dirty="0">
                <a:ea typeface="Calibri"/>
                <a:cs typeface="Calibri"/>
              </a:rPr>
              <a:t>In practical terms, the cash-flow projections and the profit and loss account projections are parallel </a:t>
            </a:r>
            <a:r>
              <a:rPr lang="en-GB" sz="2400">
                <a:ea typeface="Calibri"/>
                <a:cs typeface="Calibri"/>
              </a:rPr>
              <a:t>tasks which</a:t>
            </a:r>
            <a:r>
              <a:rPr lang="en-GB" sz="2400" dirty="0">
                <a:ea typeface="Calibri"/>
                <a:cs typeface="Calibri"/>
              </a:rPr>
              <a:t> are essentially prepared from the same data. </a:t>
            </a:r>
          </a:p>
          <a:p>
            <a:r>
              <a:rPr lang="en-GB" sz="2400" dirty="0">
                <a:ea typeface="Calibri"/>
                <a:cs typeface="Calibri"/>
              </a:rPr>
              <a:t>They may be regarded almost as the ‘heads’ and ‘tails’ of the same coin – the profit and loss account showing the owner/manager the profit/loss based on the assumption that both sales income and the cost of making that sale </a:t>
            </a:r>
            <a:r>
              <a:rPr lang="en-GB" sz="2400">
                <a:ea typeface="Calibri"/>
                <a:cs typeface="Calibri"/>
              </a:rPr>
              <a:t>are ‘matched</a:t>
            </a:r>
            <a:r>
              <a:rPr lang="en-GB" sz="2400" dirty="0">
                <a:ea typeface="Calibri"/>
                <a:cs typeface="Calibri"/>
              </a:rPr>
              <a:t>’ together in the same month; and the cash-flow statement looking at the same transactions from the viewpoint that in reality the cost of the sale is incurred first (and paid for)and the income is received last, anywhere between one week and three months later.</a:t>
            </a:r>
            <a:endParaRPr lang="en-US" sz="2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3313580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08B2E-B338-B24D-1878-749932B985BC}"/>
              </a:ext>
            </a:extLst>
          </p:cNvPr>
          <p:cNvSpPr>
            <a:spLocks noGrp="1"/>
          </p:cNvSpPr>
          <p:nvPr>
            <p:ph type="title"/>
          </p:nvPr>
        </p:nvSpPr>
        <p:spPr/>
        <p:txBody>
          <a:bodyPr/>
          <a:lstStyle/>
          <a:p>
            <a:pPr algn="ctr">
              <a:spcBef>
                <a:spcPts val="1000"/>
              </a:spcBef>
            </a:pPr>
            <a:r>
              <a:rPr lang="en-GB" sz="4000" b="1">
                <a:latin typeface="Calibri"/>
                <a:ea typeface="Calibri"/>
                <a:cs typeface="Calibri"/>
              </a:rPr>
              <a:t>Some Ground Rules</a:t>
            </a:r>
            <a:endParaRPr lang="en-US" sz="4000" b="1">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258D744E-79F6-EDE8-D11E-3DA369614517}"/>
              </a:ext>
            </a:extLst>
          </p:cNvPr>
          <p:cNvSpPr>
            <a:spLocks noGrp="1"/>
          </p:cNvSpPr>
          <p:nvPr>
            <p:ph idx="1"/>
          </p:nvPr>
        </p:nvSpPr>
        <p:spPr/>
        <p:txBody>
          <a:bodyPr vert="horz" lIns="91440" tIns="45720" rIns="91440" bIns="45720" rtlCol="0" anchor="t">
            <a:normAutofit/>
          </a:bodyPr>
          <a:lstStyle/>
          <a:p>
            <a:r>
              <a:rPr lang="en-GB" dirty="0"/>
              <a:t>The profit and loss account sets out to ‘match’ income and expenditure to the appropriate time period. It is only in this way that the profit for the period can be realistically calculated. Before we look at the structure of the profit and loss account, it might be helpful to look at the accounting concepts to help us to apply the matching principle.</a:t>
            </a:r>
            <a:endParaRPr lang="en-US" dirty="0"/>
          </a:p>
        </p:txBody>
      </p:sp>
    </p:spTree>
    <p:extLst>
      <p:ext uri="{BB962C8B-B14F-4D97-AF65-F5344CB8AC3E}">
        <p14:creationId xmlns:p14="http://schemas.microsoft.com/office/powerpoint/2010/main" val="988011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AAA26-8ED6-F69F-8805-22E9A5A2AA3E}"/>
              </a:ext>
            </a:extLst>
          </p:cNvPr>
          <p:cNvSpPr>
            <a:spLocks noGrp="1"/>
          </p:cNvSpPr>
          <p:nvPr>
            <p:ph type="title"/>
          </p:nvPr>
        </p:nvSpPr>
        <p:spPr/>
        <p:txBody>
          <a:bodyPr/>
          <a:lstStyle/>
          <a:p>
            <a:pPr algn="ctr"/>
            <a:r>
              <a:rPr lang="en-GB" sz="4000" b="1">
                <a:latin typeface="Calibri"/>
                <a:ea typeface="Calibri"/>
                <a:cs typeface="Calibri"/>
              </a:rPr>
              <a:t>Some Ground Rules</a:t>
            </a:r>
            <a:endParaRPr lang="en-GB" sz="40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9F894EA3-73E6-DD5A-2958-FE483E996A67}"/>
              </a:ext>
            </a:extLst>
          </p:cNvPr>
          <p:cNvSpPr>
            <a:spLocks noGrp="1"/>
          </p:cNvSpPr>
          <p:nvPr>
            <p:ph idx="1"/>
          </p:nvPr>
        </p:nvSpPr>
        <p:spPr/>
        <p:txBody>
          <a:bodyPr vert="horz" lIns="91440" tIns="45720" rIns="91440" bIns="45720" rtlCol="0" anchor="t">
            <a:normAutofit/>
          </a:bodyPr>
          <a:lstStyle/>
          <a:p>
            <a:r>
              <a:rPr lang="en-GB" sz="2000" b="1" u="sng" dirty="0"/>
              <a:t>The realization concept</a:t>
            </a:r>
            <a:endParaRPr lang="en-GB" sz="2000" b="1" u="sng">
              <a:ea typeface="Calibri"/>
              <a:cs typeface="Calibri"/>
            </a:endParaRPr>
          </a:p>
          <a:p>
            <a:r>
              <a:rPr lang="en-GB" sz="1800" dirty="0">
                <a:solidFill>
                  <a:srgbClr val="0A0A0A"/>
                </a:solidFill>
                <a:ea typeface="+mn-lt"/>
                <a:cs typeface="+mn-lt"/>
              </a:rPr>
              <a:t>The realization concept in accounting is a principle that states revenue should only be recorded when it is earned through an actual business transaction, meaning the goods or services have been delivered and payment is reasonably certain. It is not recorded when an order is placed or when payment is received in advance, but only when the company has fulfilled its side of the deal. For example, if a customer pays for a product upfront, the revenue is recorded when the product is shipped, not when the cash is received. </a:t>
            </a:r>
          </a:p>
          <a:p>
            <a:r>
              <a:rPr lang="en-GB" sz="1800" b="1" dirty="0">
                <a:solidFill>
                  <a:srgbClr val="0A0A0A"/>
                </a:solidFill>
                <a:ea typeface="+mn-lt"/>
                <a:cs typeface="+mn-lt"/>
              </a:rPr>
              <a:t>Key aspects of the realization concept</a:t>
            </a:r>
            <a:endParaRPr lang="en-GB" sz="1800">
              <a:solidFill>
                <a:srgbClr val="0A0A0A"/>
              </a:solidFill>
              <a:ea typeface="Calibri"/>
              <a:cs typeface="Calibri"/>
            </a:endParaRPr>
          </a:p>
          <a:p>
            <a:r>
              <a:rPr lang="en-GB" sz="1600" b="1" dirty="0">
                <a:solidFill>
                  <a:srgbClr val="0A0A0A"/>
                </a:solidFill>
                <a:ea typeface="+mn-lt"/>
                <a:cs typeface="+mn-lt"/>
              </a:rPr>
              <a:t>Timing of revenue recognition:</a:t>
            </a:r>
            <a:r>
              <a:rPr lang="en-GB" sz="1600" dirty="0">
                <a:solidFill>
                  <a:srgbClr val="0A0A0A"/>
                </a:solidFill>
                <a:ea typeface="+mn-lt"/>
                <a:cs typeface="+mn-lt"/>
              </a:rPr>
              <a:t> Revenue is recognized when the earning process is complete and the legal title to the goods has passed to the buyer, not necessarily when cash is exchanged.</a:t>
            </a:r>
            <a:endParaRPr lang="en-GB" sz="1600">
              <a:ea typeface="Calibri"/>
              <a:cs typeface="Calibri"/>
            </a:endParaRPr>
          </a:p>
          <a:p>
            <a:r>
              <a:rPr lang="en-GB" sz="1600" b="1" dirty="0">
                <a:solidFill>
                  <a:srgbClr val="0A0A0A"/>
                </a:solidFill>
                <a:ea typeface="+mn-lt"/>
                <a:cs typeface="+mn-lt"/>
              </a:rPr>
              <a:t>Delivery of goods or services:</a:t>
            </a:r>
            <a:r>
              <a:rPr lang="en-GB" sz="1600" dirty="0">
                <a:solidFill>
                  <a:srgbClr val="0A0A0A"/>
                </a:solidFill>
                <a:ea typeface="+mn-lt"/>
                <a:cs typeface="+mn-lt"/>
              </a:rPr>
              <a:t> The core requirement is the delivery of the product or the performance of the service.</a:t>
            </a:r>
            <a:endParaRPr lang="en-GB" sz="1600">
              <a:ea typeface="Calibri"/>
              <a:cs typeface="Calibri"/>
            </a:endParaRPr>
          </a:p>
          <a:p>
            <a:r>
              <a:rPr lang="en-GB" sz="1600" b="1" dirty="0">
                <a:solidFill>
                  <a:srgbClr val="0A0A0A"/>
                </a:solidFill>
                <a:ea typeface="+mn-lt"/>
                <a:cs typeface="+mn-lt"/>
              </a:rPr>
              <a:t>Certainty of payment:</a:t>
            </a:r>
            <a:r>
              <a:rPr lang="en-GB" sz="1600" dirty="0">
                <a:solidFill>
                  <a:srgbClr val="0A0A0A"/>
                </a:solidFill>
                <a:ea typeface="+mn-lt"/>
                <a:cs typeface="+mn-lt"/>
              </a:rPr>
              <a:t> There must be a reasonable expectation that the customer will pay for the goods or services provided.</a:t>
            </a:r>
            <a:endParaRPr lang="en-GB" sz="1600">
              <a:ea typeface="Calibri"/>
              <a:cs typeface="Calibri"/>
            </a:endParaRPr>
          </a:p>
          <a:p>
            <a:r>
              <a:rPr lang="en-GB" sz="1600" b="1" dirty="0">
                <a:solidFill>
                  <a:srgbClr val="0A0A0A"/>
                </a:solidFill>
                <a:ea typeface="+mn-lt"/>
                <a:cs typeface="+mn-lt"/>
              </a:rPr>
              <a:t>Separation from cash receipt:</a:t>
            </a:r>
            <a:r>
              <a:rPr lang="en-GB" sz="1600" dirty="0">
                <a:solidFill>
                  <a:srgbClr val="0A0A0A"/>
                </a:solidFill>
                <a:ea typeface="+mn-lt"/>
                <a:cs typeface="+mn-lt"/>
              </a:rPr>
              <a:t> The principle distinguishes between earning revenue and receiving cash. Revenue is recorded when earned, even if the cash is received later (as in a credit sale). </a:t>
            </a:r>
            <a:endParaRPr lang="en-GB" sz="1600">
              <a:ea typeface="Calibri"/>
              <a:cs typeface="Calibri"/>
            </a:endParaRPr>
          </a:p>
        </p:txBody>
      </p:sp>
    </p:spTree>
    <p:extLst>
      <p:ext uri="{BB962C8B-B14F-4D97-AF65-F5344CB8AC3E}">
        <p14:creationId xmlns:p14="http://schemas.microsoft.com/office/powerpoint/2010/main" val="14308041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C18DA-4955-37AA-5E9B-0EC2784B905F}"/>
              </a:ext>
            </a:extLst>
          </p:cNvPr>
          <p:cNvSpPr>
            <a:spLocks noGrp="1"/>
          </p:cNvSpPr>
          <p:nvPr>
            <p:ph type="title"/>
          </p:nvPr>
        </p:nvSpPr>
        <p:spPr/>
        <p:txBody>
          <a:bodyPr/>
          <a:lstStyle/>
          <a:p>
            <a:pPr algn="ctr"/>
            <a:r>
              <a:rPr lang="en-GB" sz="4000" b="1">
                <a:latin typeface="Calibri"/>
                <a:ea typeface="Calibri"/>
                <a:cs typeface="Calibri"/>
              </a:rPr>
              <a:t>Some Ground Rules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0F57E90-528C-DE31-D5F3-99B73DB4A26D}"/>
              </a:ext>
            </a:extLst>
          </p:cNvPr>
          <p:cNvSpPr>
            <a:spLocks noGrp="1"/>
          </p:cNvSpPr>
          <p:nvPr>
            <p:ph idx="1"/>
          </p:nvPr>
        </p:nvSpPr>
        <p:spPr/>
        <p:txBody>
          <a:bodyPr vert="horz" lIns="91440" tIns="45720" rIns="91440" bIns="45720" rtlCol="0" anchor="t">
            <a:normAutofit/>
          </a:bodyPr>
          <a:lstStyle/>
          <a:p>
            <a:r>
              <a:rPr lang="en-US" sz="1600">
                <a:ea typeface="+mn-lt"/>
                <a:cs typeface="+mn-lt"/>
              </a:rPr>
              <a:t>Example:</a:t>
            </a:r>
            <a:endParaRPr lang="en-US" sz="1600" dirty="0">
              <a:ea typeface="+mn-lt"/>
              <a:cs typeface="+mn-lt"/>
            </a:endParaRPr>
          </a:p>
          <a:p>
            <a:r>
              <a:rPr lang="en-US" sz="1600">
                <a:ea typeface="+mn-lt"/>
                <a:cs typeface="+mn-lt"/>
              </a:rPr>
              <a:t>A jeweler receives an order for a $500,000$ </a:t>
            </a:r>
            <a:r>
              <a:rPr lang="en-US" sz="1600" dirty="0">
                <a:solidFill>
                  <a:srgbClr val="0A0A0A"/>
                </a:solidFill>
                <a:ea typeface="+mn-lt"/>
                <a:cs typeface="+mn-lt"/>
              </a:rPr>
              <a:t>custom piece of jewelry.</a:t>
            </a:r>
            <a:endParaRPr lang="en-US" sz="1600" dirty="0">
              <a:solidFill>
                <a:srgbClr val="0A0A0A"/>
              </a:solidFill>
              <a:ea typeface="Calibri" panose="020F0502020204030204"/>
              <a:cs typeface="Calibri" panose="020F0502020204030204"/>
            </a:endParaRPr>
          </a:p>
          <a:p>
            <a:r>
              <a:rPr lang="en-US" sz="1600" dirty="0">
                <a:solidFill>
                  <a:srgbClr val="0A0A0A"/>
                </a:solidFill>
                <a:ea typeface="+mn-lt"/>
                <a:cs typeface="+mn-lt"/>
              </a:rPr>
              <a:t>They deliver $200,000$ worth of ornaments within the same year, but the remaining $300,000$ is supplied in the next year.</a:t>
            </a:r>
          </a:p>
          <a:p>
            <a:r>
              <a:rPr lang="en-US" sz="1600">
                <a:solidFill>
                  <a:srgbClr val="0A0A0A"/>
                </a:solidFill>
                <a:ea typeface="+mn-lt"/>
                <a:cs typeface="+mn-lt"/>
              </a:rPr>
              <a:t>According to the realization concept, the jeweler can only recognize</a:t>
            </a:r>
            <a:r>
              <a:rPr lang="en-US" sz="1600">
                <a:solidFill>
                  <a:srgbClr val="0A0A0A"/>
                </a:solidFill>
                <a:ea typeface="Calibri"/>
                <a:cs typeface="Calibri"/>
              </a:rPr>
              <a:t> $200,000$ </a:t>
            </a:r>
            <a:r>
              <a:rPr lang="en-US" sz="1600">
                <a:solidFill>
                  <a:srgbClr val="0A0A0A"/>
                </a:solidFill>
                <a:ea typeface="+mn-lt"/>
                <a:cs typeface="+mn-lt"/>
              </a:rPr>
              <a:t>in revenue for the first year because only that portion of the goods has been delivered. </a:t>
            </a:r>
            <a:endParaRPr lang="en-US" sz="1600" dirty="0">
              <a:solidFill>
                <a:srgbClr val="0A0A0A"/>
              </a:solidFill>
              <a:ea typeface="+mn-lt"/>
              <a:cs typeface="+mn-lt"/>
            </a:endParaRPr>
          </a:p>
          <a:p>
            <a:pPr marL="0" indent="0">
              <a:buNone/>
            </a:pPr>
            <a:endParaRPr lang="en-US" sz="1600" dirty="0">
              <a:ea typeface="Calibri"/>
              <a:cs typeface="Calibri"/>
            </a:endParaRPr>
          </a:p>
        </p:txBody>
      </p:sp>
    </p:spTree>
    <p:extLst>
      <p:ext uri="{BB962C8B-B14F-4D97-AF65-F5344CB8AC3E}">
        <p14:creationId xmlns:p14="http://schemas.microsoft.com/office/powerpoint/2010/main" val="18472344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FDC5C-AC79-7420-B13D-6AA6E68CC8CD}"/>
              </a:ext>
            </a:extLst>
          </p:cNvPr>
          <p:cNvSpPr>
            <a:spLocks noGrp="1"/>
          </p:cNvSpPr>
          <p:nvPr>
            <p:ph type="title"/>
          </p:nvPr>
        </p:nvSpPr>
        <p:spPr/>
        <p:txBody>
          <a:bodyPr/>
          <a:lstStyle/>
          <a:p>
            <a:pPr algn="ctr"/>
            <a:r>
              <a:rPr lang="en-GB" sz="4000" b="1">
                <a:latin typeface="Calibri"/>
                <a:ea typeface="Calibri"/>
                <a:cs typeface="Calibri"/>
              </a:rPr>
              <a:t>Some Ground Rules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F01FA97-4FBD-60A7-EAF0-E738A2C1EB92}"/>
              </a:ext>
            </a:extLst>
          </p:cNvPr>
          <p:cNvSpPr>
            <a:spLocks noGrp="1"/>
          </p:cNvSpPr>
          <p:nvPr>
            <p:ph idx="1"/>
          </p:nvPr>
        </p:nvSpPr>
        <p:spPr>
          <a:xfrm>
            <a:off x="838200" y="1825625"/>
            <a:ext cx="10515600" cy="4649262"/>
          </a:xfrm>
        </p:spPr>
        <p:txBody>
          <a:bodyPr vert="horz" lIns="91440" tIns="45720" rIns="91440" bIns="45720" rtlCol="0" anchor="t">
            <a:noAutofit/>
          </a:bodyPr>
          <a:lstStyle/>
          <a:p>
            <a:r>
              <a:rPr lang="en-US" sz="1800" b="1" u="sng" dirty="0">
                <a:solidFill>
                  <a:srgbClr val="0A0A0A"/>
                </a:solidFill>
                <a:ea typeface="+mn-lt"/>
                <a:cs typeface="+mn-lt"/>
              </a:rPr>
              <a:t>The</a:t>
            </a:r>
            <a:r>
              <a:rPr lang="en-US" sz="1800" b="1" u="sng">
                <a:solidFill>
                  <a:srgbClr val="0A0A0A"/>
                </a:solidFill>
                <a:ea typeface="+mn-lt"/>
                <a:cs typeface="+mn-lt"/>
              </a:rPr>
              <a:t> accrual concept:</a:t>
            </a:r>
            <a:endParaRPr lang="en-US" sz="1800" b="1" u="sng">
              <a:solidFill>
                <a:srgbClr val="000000"/>
              </a:solidFill>
              <a:ea typeface="+mn-lt"/>
              <a:cs typeface="+mn-lt"/>
            </a:endParaRPr>
          </a:p>
          <a:p>
            <a:r>
              <a:rPr lang="en-US" sz="1800" dirty="0">
                <a:solidFill>
                  <a:srgbClr val="0A0A0A"/>
                </a:solidFill>
                <a:ea typeface="+mn-lt"/>
                <a:cs typeface="+mn-lt"/>
              </a:rPr>
              <a:t>The accrual concept in accounting is the method of recording revenues when they are earned and expenses when they are incurred, regardless of when cash is exchanged. This approach is based on the </a:t>
            </a:r>
            <a:r>
              <a:rPr lang="en-US" sz="1800" u="sng" dirty="0">
                <a:ea typeface="+mn-lt"/>
                <a:cs typeface="+mn-lt"/>
                <a:hlinkClick r:id="rId2"/>
              </a:rPr>
              <a:t>matching principle</a:t>
            </a:r>
            <a:r>
              <a:rPr lang="en-US" sz="1800" dirty="0">
                <a:solidFill>
                  <a:srgbClr val="0A0A0A"/>
                </a:solidFill>
                <a:ea typeface="+mn-lt"/>
                <a:cs typeface="+mn-lt"/>
              </a:rPr>
              <a:t>, which aims to match revenues with the expenses that generated them, providing a more accurate picture of a company's financial performance and position. It contrasts with the </a:t>
            </a:r>
            <a:r>
              <a:rPr lang="en-US" sz="1800" u="sng" dirty="0">
                <a:ea typeface="+mn-lt"/>
                <a:cs typeface="+mn-lt"/>
                <a:hlinkClick r:id="rId3"/>
              </a:rPr>
              <a:t>cash basis of accounting</a:t>
            </a:r>
            <a:r>
              <a:rPr lang="en-US" sz="1800" dirty="0">
                <a:solidFill>
                  <a:srgbClr val="0A0A0A"/>
                </a:solidFill>
                <a:ea typeface="+mn-lt"/>
                <a:cs typeface="+mn-lt"/>
              </a:rPr>
              <a:t>, where transactions are recorded only when cash is received or paid. </a:t>
            </a:r>
          </a:p>
          <a:p>
            <a:r>
              <a:rPr lang="en-US" sz="2000" b="1" dirty="0">
                <a:solidFill>
                  <a:srgbClr val="0A0A0A"/>
                </a:solidFill>
                <a:ea typeface="+mn-lt"/>
                <a:cs typeface="+mn-lt"/>
              </a:rPr>
              <a:t>How it works</a:t>
            </a:r>
            <a:endParaRPr lang="en-US" sz="2000" dirty="0">
              <a:solidFill>
                <a:srgbClr val="0A0A0A"/>
              </a:solidFill>
              <a:ea typeface="Calibri"/>
              <a:cs typeface="Calibri"/>
            </a:endParaRPr>
          </a:p>
          <a:p>
            <a:r>
              <a:rPr lang="en-US" sz="1800" b="1">
                <a:solidFill>
                  <a:srgbClr val="0A0A0A"/>
                </a:solidFill>
                <a:ea typeface="+mn-lt"/>
                <a:cs typeface="+mn-lt"/>
              </a:rPr>
              <a:t>Recording revenue:</a:t>
            </a:r>
            <a:r>
              <a:rPr lang="en-US" sz="1800" dirty="0">
                <a:solidFill>
                  <a:srgbClr val="0A0A0A"/>
                </a:solidFill>
                <a:ea typeface="+mn-lt"/>
                <a:cs typeface="+mn-lt"/>
              </a:rPr>
              <a:t> </a:t>
            </a:r>
            <a:endParaRPr lang="en-US" sz="1800">
              <a:ea typeface="Calibri"/>
              <a:cs typeface="Calibri"/>
            </a:endParaRPr>
          </a:p>
          <a:p>
            <a:r>
              <a:rPr lang="en-US" sz="1800" dirty="0">
                <a:solidFill>
                  <a:srgbClr val="0A0A0A"/>
                </a:solidFill>
                <a:ea typeface="+mn-lt"/>
                <a:cs typeface="+mn-lt"/>
              </a:rPr>
              <a:t>A company records revenue when it has provided a good or service, even if the customer has not yet paid. This is also known as "accrued revenue" and is often recorded as an account receivable on the balance sheet until payment is received. </a:t>
            </a:r>
            <a:endParaRPr lang="en-US" sz="1800">
              <a:ea typeface="Calibri"/>
              <a:cs typeface="Calibri"/>
            </a:endParaRPr>
          </a:p>
          <a:p>
            <a:r>
              <a:rPr lang="en-US" sz="1800" b="1">
                <a:solidFill>
                  <a:srgbClr val="0A0A0A"/>
                </a:solidFill>
                <a:ea typeface="+mn-lt"/>
                <a:cs typeface="+mn-lt"/>
              </a:rPr>
              <a:t>Recording expenses:</a:t>
            </a:r>
            <a:r>
              <a:rPr lang="en-US" sz="1800" dirty="0">
                <a:solidFill>
                  <a:srgbClr val="0A0A0A"/>
                </a:solidFill>
                <a:ea typeface="+mn-lt"/>
                <a:cs typeface="+mn-lt"/>
              </a:rPr>
              <a:t> </a:t>
            </a:r>
            <a:endParaRPr lang="en-US" sz="1800">
              <a:ea typeface="Calibri"/>
              <a:cs typeface="Calibri"/>
            </a:endParaRPr>
          </a:p>
          <a:p>
            <a:r>
              <a:rPr lang="en-US" sz="1800" dirty="0">
                <a:solidFill>
                  <a:srgbClr val="0A0A0A"/>
                </a:solidFill>
                <a:ea typeface="+mn-lt"/>
                <a:cs typeface="+mn-lt"/>
              </a:rPr>
              <a:t>Expenses are recorded when the goods or services are used, even if the company has not yet paid for them. This is an "accrued expense" and is recorded as a liability (like an accounts payable) until the bill is paid. </a:t>
            </a:r>
            <a:endParaRPr lang="en-US" sz="1800">
              <a:ea typeface="Calibri"/>
              <a:cs typeface="Calibri"/>
            </a:endParaRPr>
          </a:p>
          <a:p>
            <a:endParaRPr lang="en-US" sz="1800" dirty="0">
              <a:solidFill>
                <a:srgbClr val="0A0A0A"/>
              </a:solidFill>
              <a:ea typeface="Calibri"/>
              <a:cs typeface="Calibri"/>
            </a:endParaRPr>
          </a:p>
        </p:txBody>
      </p:sp>
    </p:spTree>
    <p:extLst>
      <p:ext uri="{BB962C8B-B14F-4D97-AF65-F5344CB8AC3E}">
        <p14:creationId xmlns:p14="http://schemas.microsoft.com/office/powerpoint/2010/main" val="32377763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FB34A-B3F0-250B-D42C-F3A054DF7594}"/>
              </a:ext>
            </a:extLst>
          </p:cNvPr>
          <p:cNvSpPr>
            <a:spLocks noGrp="1"/>
          </p:cNvSpPr>
          <p:nvPr>
            <p:ph type="title"/>
          </p:nvPr>
        </p:nvSpPr>
        <p:spPr/>
        <p:txBody>
          <a:bodyPr/>
          <a:lstStyle/>
          <a:p>
            <a:pPr algn="ctr"/>
            <a:r>
              <a:rPr lang="en-GB" sz="4000" b="1">
                <a:latin typeface="Calibri"/>
                <a:ea typeface="Calibri"/>
                <a:cs typeface="Calibri"/>
              </a:rPr>
              <a:t>Some Ground Rules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3FBF12C-A2A9-01A7-1D1D-0E79F6860D3C}"/>
              </a:ext>
            </a:extLst>
          </p:cNvPr>
          <p:cNvSpPr>
            <a:spLocks noGrp="1"/>
          </p:cNvSpPr>
          <p:nvPr>
            <p:ph idx="1"/>
          </p:nvPr>
        </p:nvSpPr>
        <p:spPr/>
        <p:txBody>
          <a:bodyPr vert="horz" lIns="91440" tIns="45720" rIns="91440" bIns="45720" rtlCol="0" anchor="t">
            <a:normAutofit/>
          </a:bodyPr>
          <a:lstStyle/>
          <a:p>
            <a:r>
              <a:rPr lang="en-US" sz="1600" b="1" dirty="0">
                <a:solidFill>
                  <a:srgbClr val="0A0A0A"/>
                </a:solidFill>
                <a:ea typeface="+mn-lt"/>
                <a:cs typeface="+mn-lt"/>
              </a:rPr>
              <a:t>Example</a:t>
            </a:r>
            <a:endParaRPr lang="en-US" sz="1600">
              <a:ea typeface="Calibri" panose="020F0502020204030204"/>
              <a:cs typeface="Calibri" panose="020F0502020204030204"/>
            </a:endParaRPr>
          </a:p>
          <a:p>
            <a:r>
              <a:rPr lang="en-US" sz="1400" b="1">
                <a:solidFill>
                  <a:srgbClr val="0A0A0A"/>
                </a:solidFill>
                <a:ea typeface="+mn-lt"/>
                <a:cs typeface="+mn-lt"/>
              </a:rPr>
              <a:t>Revenue:</a:t>
            </a:r>
            <a:r>
              <a:rPr lang="en-US" sz="1400" dirty="0">
                <a:solidFill>
                  <a:srgbClr val="0A0A0A"/>
                </a:solidFill>
                <a:ea typeface="+mn-lt"/>
                <a:cs typeface="+mn-lt"/>
              </a:rPr>
              <a:t> </a:t>
            </a:r>
            <a:endParaRPr lang="en-US" sz="1400">
              <a:ea typeface="Calibri"/>
              <a:cs typeface="Calibri"/>
            </a:endParaRPr>
          </a:p>
          <a:p>
            <a:r>
              <a:rPr lang="en-US" sz="1400" dirty="0">
                <a:solidFill>
                  <a:srgbClr val="0A0A0A"/>
                </a:solidFill>
                <a:ea typeface="+mn-lt"/>
                <a:cs typeface="+mn-lt"/>
              </a:rPr>
              <a:t>A consulting firm completes a project in December but bills the client and receives payment in January. Under the accrual concept, the revenue from the project is recognized in December, not January. </a:t>
            </a:r>
            <a:endParaRPr lang="en-US" sz="1400">
              <a:ea typeface="Calibri"/>
              <a:cs typeface="Calibri"/>
            </a:endParaRPr>
          </a:p>
          <a:p>
            <a:r>
              <a:rPr lang="en-US" sz="1400" b="1">
                <a:solidFill>
                  <a:srgbClr val="0A0A0A"/>
                </a:solidFill>
                <a:ea typeface="+mn-lt"/>
                <a:cs typeface="+mn-lt"/>
              </a:rPr>
              <a:t>Expense:</a:t>
            </a:r>
            <a:r>
              <a:rPr lang="en-US" sz="1400" dirty="0">
                <a:solidFill>
                  <a:srgbClr val="0A0A0A"/>
                </a:solidFill>
                <a:ea typeface="+mn-lt"/>
                <a:cs typeface="+mn-lt"/>
              </a:rPr>
              <a:t> </a:t>
            </a:r>
            <a:endParaRPr lang="en-US" sz="1400">
              <a:ea typeface="Calibri"/>
              <a:cs typeface="Calibri"/>
            </a:endParaRPr>
          </a:p>
          <a:p>
            <a:r>
              <a:rPr lang="en-US" sz="1400" dirty="0">
                <a:solidFill>
                  <a:srgbClr val="0A0A0A"/>
                </a:solidFill>
                <a:ea typeface="+mn-lt"/>
                <a:cs typeface="+mn-lt"/>
              </a:rPr>
              <a:t>A company receives its office electricity bill for December in January. The expense for December's electricity is recorded in the month of December, even though the bill is paid in January. </a:t>
            </a:r>
            <a:endParaRPr lang="en-US" sz="1400" dirty="0">
              <a:solidFill>
                <a:srgbClr val="0A0A0A"/>
              </a:solidFill>
              <a:ea typeface="Calibri"/>
              <a:cs typeface="Calibri"/>
            </a:endParaRPr>
          </a:p>
          <a:p>
            <a:r>
              <a:rPr lang="en-US" sz="1600" b="1" dirty="0">
                <a:solidFill>
                  <a:srgbClr val="0A0A0A"/>
                </a:solidFill>
                <a:ea typeface="+mn-lt"/>
                <a:cs typeface="+mn-lt"/>
              </a:rPr>
              <a:t>Key principles</a:t>
            </a:r>
            <a:endParaRPr lang="en-US" sz="1600" dirty="0">
              <a:solidFill>
                <a:srgbClr val="0A0A0A"/>
              </a:solidFill>
              <a:ea typeface="Calibri"/>
              <a:cs typeface="Calibri"/>
            </a:endParaRPr>
          </a:p>
          <a:p>
            <a:r>
              <a:rPr lang="en-US" sz="1400" b="1" u="sng" dirty="0">
                <a:solidFill>
                  <a:srgbClr val="0A0A0A"/>
                </a:solidFill>
                <a:ea typeface="+mn-lt"/>
                <a:cs typeface="+mn-lt"/>
                <a:hlinkClick r:id="rId2"/>
              </a:rPr>
              <a:t>Revenue Recognition Principle</a:t>
            </a:r>
            <a:r>
              <a:rPr lang="en-US" sz="1400" b="1">
                <a:solidFill>
                  <a:srgbClr val="0A0A0A"/>
                </a:solidFill>
                <a:ea typeface="+mn-lt"/>
                <a:cs typeface="+mn-lt"/>
              </a:rPr>
              <a:t>:</a:t>
            </a:r>
            <a:r>
              <a:rPr lang="en-US" sz="1400" dirty="0">
                <a:solidFill>
                  <a:srgbClr val="0A0A0A"/>
                </a:solidFill>
                <a:ea typeface="+mn-lt"/>
                <a:cs typeface="+mn-lt"/>
              </a:rPr>
              <a:t> </a:t>
            </a:r>
            <a:endParaRPr lang="en-US" sz="1400" dirty="0">
              <a:ea typeface="Calibri"/>
              <a:cs typeface="Calibri"/>
            </a:endParaRPr>
          </a:p>
          <a:p>
            <a:r>
              <a:rPr lang="en-US" sz="1400" dirty="0">
                <a:solidFill>
                  <a:srgbClr val="0A0A0A"/>
                </a:solidFill>
                <a:ea typeface="+mn-lt"/>
                <a:cs typeface="+mn-lt"/>
              </a:rPr>
              <a:t>Revenue is recognized when it is earned and the earning process is complete, not necessarily when cash is exchanged. </a:t>
            </a:r>
            <a:endParaRPr lang="en-US" sz="1400" dirty="0">
              <a:ea typeface="Calibri"/>
              <a:cs typeface="Calibri"/>
            </a:endParaRPr>
          </a:p>
          <a:p>
            <a:r>
              <a:rPr lang="en-US" sz="1400" b="1">
                <a:solidFill>
                  <a:srgbClr val="0A0A0A"/>
                </a:solidFill>
                <a:ea typeface="+mn-lt"/>
                <a:cs typeface="+mn-lt"/>
              </a:rPr>
              <a:t>Matching Principle:</a:t>
            </a:r>
            <a:r>
              <a:rPr lang="en-US" sz="1400" dirty="0">
                <a:solidFill>
                  <a:srgbClr val="0A0A0A"/>
                </a:solidFill>
                <a:ea typeface="+mn-lt"/>
                <a:cs typeface="+mn-lt"/>
              </a:rPr>
              <a:t> </a:t>
            </a:r>
            <a:endParaRPr lang="en-US" sz="1400" dirty="0">
              <a:ea typeface="Calibri"/>
              <a:cs typeface="Calibri"/>
            </a:endParaRPr>
          </a:p>
          <a:p>
            <a:r>
              <a:rPr lang="en-US" sz="1400">
                <a:solidFill>
                  <a:srgbClr val="0A0A0A"/>
                </a:solidFill>
                <a:ea typeface="+mn-lt"/>
                <a:cs typeface="+mn-lt"/>
              </a:rPr>
              <a:t>Expenses are matched with the revenues they helped to generate and are recorded in the same accounting period. </a:t>
            </a:r>
            <a:endParaRPr lang="en-US" sz="1400">
              <a:ea typeface="Calibri"/>
              <a:cs typeface="Calibri"/>
            </a:endParaRPr>
          </a:p>
          <a:p>
            <a:endParaRPr lang="en-US" sz="1400" dirty="0">
              <a:solidFill>
                <a:srgbClr val="0A0A0A"/>
              </a:solidFill>
              <a:ea typeface="Calibri"/>
              <a:cs typeface="Calibri"/>
            </a:endParaRPr>
          </a:p>
          <a:p>
            <a:pPr marL="0" indent="0">
              <a:buNone/>
            </a:pPr>
            <a:endParaRPr lang="en-US" dirty="0">
              <a:ea typeface="Calibri"/>
              <a:cs typeface="Calibri"/>
            </a:endParaRPr>
          </a:p>
        </p:txBody>
      </p:sp>
    </p:spTree>
    <p:extLst>
      <p:ext uri="{BB962C8B-B14F-4D97-AF65-F5344CB8AC3E}">
        <p14:creationId xmlns:p14="http://schemas.microsoft.com/office/powerpoint/2010/main" val="29777717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2E9D72F5-B221-54EE-6F5C-653F607F8BA1}"/>
              </a:ext>
            </a:extLst>
          </p:cNvPr>
          <p:cNvPicPr>
            <a:picLocks noChangeAspect="1"/>
          </p:cNvPicPr>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414125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2BCCF4F2-007F-6414-CDDC-C59FABDE5A97}"/>
              </a:ext>
            </a:extLst>
          </p:cNvPr>
          <p:cNvPicPr>
            <a:picLocks noChangeAspect="1"/>
          </p:cNvPicPr>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3034165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DB977727-7C0C-DC1A-CE20-BF7A8EEC5685}"/>
              </a:ext>
            </a:extLst>
          </p:cNvPr>
          <p:cNvPicPr>
            <a:picLocks noChangeAspect="1"/>
          </p:cNvPicPr>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6411894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EC7-40D4-EAC8-9D8E-37A0FB3028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F9877C-5DBF-C827-1690-6F83CF60EDE8}"/>
              </a:ext>
            </a:extLst>
          </p:cNvPr>
          <p:cNvSpPr>
            <a:spLocks noGrp="1"/>
          </p:cNvSpPr>
          <p:nvPr>
            <p:ph idx="1"/>
          </p:nvPr>
        </p:nvSpPr>
        <p:spPr/>
        <p:txBody>
          <a:bodyPr vert="horz" lIns="91440" tIns="45720" rIns="91440" bIns="45720" rtlCol="0" anchor="t">
            <a:normAutofit/>
          </a:bodyPr>
          <a:lstStyle/>
          <a:p>
            <a:r>
              <a:rPr lang="en-GB" dirty="0"/>
              <a:t>Making profit projections</a:t>
            </a:r>
            <a:endParaRPr lang="en-GB" dirty="0">
              <a:ea typeface="Calibri"/>
              <a:cs typeface="Calibri"/>
            </a:endParaRPr>
          </a:p>
          <a:p>
            <a:r>
              <a:rPr lang="en-GB" dirty="0"/>
              <a:t>You can make the above task a lot easier by using the online spreadsheet at the </a:t>
            </a:r>
            <a:r>
              <a:rPr lang="en-GB" dirty="0">
                <a:solidFill>
                  <a:srgbClr val="FF0000"/>
                </a:solidFill>
              </a:rPr>
              <a:t>QuickBooks website</a:t>
            </a:r>
            <a:r>
              <a:rPr lang="en-GB" dirty="0"/>
              <a:t>, which offers a downloadable Excel spreadsheet that enables you to tailor a cash-flow statement to your own needs. </a:t>
            </a:r>
          </a:p>
          <a:p>
            <a:r>
              <a:rPr lang="en-GB" dirty="0"/>
              <a:t>You can find the spreadsheet by scrolling through the Resource </a:t>
            </a:r>
            <a:r>
              <a:rPr lang="en-GB" dirty="0" err="1"/>
              <a:t>Center</a:t>
            </a:r>
            <a:r>
              <a:rPr lang="en-GB" dirty="0"/>
              <a:t> until you reach the Free Cash Flow Statement Template, Example and Guide.</a:t>
            </a:r>
          </a:p>
        </p:txBody>
      </p:sp>
    </p:spTree>
    <p:extLst>
      <p:ext uri="{BB962C8B-B14F-4D97-AF65-F5344CB8AC3E}">
        <p14:creationId xmlns:p14="http://schemas.microsoft.com/office/powerpoint/2010/main" val="36200013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519E-8E8E-1847-ED08-2A9F48701983}"/>
              </a:ext>
            </a:extLst>
          </p:cNvPr>
          <p:cNvSpPr>
            <a:spLocks noGrp="1"/>
          </p:cNvSpPr>
          <p:nvPr>
            <p:ph type="title"/>
          </p:nvPr>
        </p:nvSpPr>
        <p:spPr/>
        <p:txBody>
          <a:bodyPr/>
          <a:lstStyle/>
          <a:p>
            <a:pPr algn="ctr"/>
            <a:r>
              <a:rPr lang="en-GB" b="1" dirty="0">
                <a:ea typeface="Calibri Light"/>
                <a:cs typeface="Calibri Light"/>
              </a:rPr>
              <a:t>The Balance Sheet</a:t>
            </a:r>
            <a:endParaRPr lang="en-US"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8D42FEC-7123-AAE8-9555-E5DF81BB3CA8}"/>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A </a:t>
            </a:r>
            <a:r>
              <a:rPr lang="en-US" b="1" dirty="0">
                <a:ea typeface="+mn-lt"/>
                <a:cs typeface="+mn-lt"/>
              </a:rPr>
              <a:t>balance sheet</a:t>
            </a:r>
            <a:r>
              <a:rPr lang="en-US" dirty="0">
                <a:ea typeface="+mn-lt"/>
                <a:cs typeface="+mn-lt"/>
              </a:rPr>
              <a:t> is one of the core financial statements used in accounting and finance. It provides a snapshot of a company’s </a:t>
            </a:r>
            <a:r>
              <a:rPr lang="en-US" b="1" dirty="0">
                <a:ea typeface="+mn-lt"/>
                <a:cs typeface="+mn-lt"/>
              </a:rPr>
              <a:t>financial position</a:t>
            </a:r>
            <a:r>
              <a:rPr lang="en-US" dirty="0">
                <a:ea typeface="+mn-lt"/>
                <a:cs typeface="+mn-lt"/>
              </a:rPr>
              <a:t> at a specific point in time.</a:t>
            </a:r>
            <a:endParaRPr lang="en-US" dirty="0">
              <a:ea typeface="Calibri" panose="020F0502020204030204"/>
              <a:cs typeface="Calibri" panose="020F0502020204030204"/>
            </a:endParaRPr>
          </a:p>
          <a:p>
            <a:r>
              <a:rPr lang="en-US" b="1" dirty="0"/>
              <a:t>Definition</a:t>
            </a:r>
            <a:endParaRPr lang="en-US" dirty="0"/>
          </a:p>
          <a:p>
            <a:r>
              <a:rPr lang="en-US" dirty="0">
                <a:ea typeface="+mn-lt"/>
                <a:cs typeface="+mn-lt"/>
              </a:rPr>
              <a:t>A balance sheet is a statement that shows:</a:t>
            </a:r>
            <a:endParaRPr lang="en-US" dirty="0"/>
          </a:p>
          <a:p>
            <a:r>
              <a:rPr lang="en-US" b="1" dirty="0">
                <a:ea typeface="+mn-lt"/>
                <a:cs typeface="+mn-lt"/>
              </a:rPr>
              <a:t>Assets</a:t>
            </a:r>
            <a:r>
              <a:rPr lang="en-US" dirty="0">
                <a:ea typeface="+mn-lt"/>
                <a:cs typeface="+mn-lt"/>
              </a:rPr>
              <a:t> (what the company owns)</a:t>
            </a:r>
            <a:endParaRPr lang="en-US" dirty="0"/>
          </a:p>
          <a:p>
            <a:r>
              <a:rPr lang="en-US" b="1" dirty="0">
                <a:ea typeface="+mn-lt"/>
                <a:cs typeface="+mn-lt"/>
              </a:rPr>
              <a:t>Liabilities</a:t>
            </a:r>
            <a:r>
              <a:rPr lang="en-US" dirty="0">
                <a:ea typeface="+mn-lt"/>
                <a:cs typeface="+mn-lt"/>
              </a:rPr>
              <a:t> (what the company owes)</a:t>
            </a:r>
            <a:endParaRPr lang="en-US" dirty="0"/>
          </a:p>
          <a:p>
            <a:r>
              <a:rPr lang="en-US" b="1" dirty="0">
                <a:ea typeface="+mn-lt"/>
                <a:cs typeface="+mn-lt"/>
              </a:rPr>
              <a:t>Equity</a:t>
            </a:r>
            <a:r>
              <a:rPr lang="en-US" dirty="0">
                <a:ea typeface="+mn-lt"/>
                <a:cs typeface="+mn-lt"/>
              </a:rPr>
              <a:t> (owners’ residual interest)</a:t>
            </a:r>
            <a:endParaRPr lang="en-US" dirty="0"/>
          </a:p>
          <a:p>
            <a:r>
              <a:rPr lang="en-US" dirty="0">
                <a:ea typeface="+mn-lt"/>
                <a:cs typeface="+mn-lt"/>
              </a:rPr>
              <a:t>It follows the </a:t>
            </a:r>
            <a:r>
              <a:rPr lang="en-US" b="1" dirty="0">
                <a:ea typeface="+mn-lt"/>
                <a:cs typeface="+mn-lt"/>
              </a:rPr>
              <a:t>accounting equation</a:t>
            </a:r>
            <a:r>
              <a:rPr lang="en-US" dirty="0">
                <a:ea typeface="+mn-lt"/>
                <a:cs typeface="+mn-lt"/>
              </a:rPr>
              <a:t>:</a:t>
            </a:r>
            <a:endParaRPr lang="en-US" dirty="0"/>
          </a:p>
          <a:p>
            <a:r>
              <a:rPr lang="en-US" dirty="0">
                <a:ea typeface="+mn-lt"/>
                <a:cs typeface="+mn-lt"/>
              </a:rPr>
              <a:t>Assets = Liabilities + Equity</a:t>
            </a:r>
            <a:endParaRPr lang="en-US" dirty="0">
              <a:ea typeface="Calibri"/>
              <a:cs typeface="Calibri"/>
            </a:endParaRPr>
          </a:p>
        </p:txBody>
      </p:sp>
    </p:spTree>
    <p:extLst>
      <p:ext uri="{BB962C8B-B14F-4D97-AF65-F5344CB8AC3E}">
        <p14:creationId xmlns:p14="http://schemas.microsoft.com/office/powerpoint/2010/main" val="21206710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31B8-16EE-56A9-1DB7-C39F3849C772}"/>
              </a:ext>
            </a:extLst>
          </p:cNvPr>
          <p:cNvSpPr>
            <a:spLocks noGrp="1"/>
          </p:cNvSpPr>
          <p:nvPr>
            <p:ph type="title"/>
          </p:nvPr>
        </p:nvSpPr>
        <p:spPr/>
        <p:txBody>
          <a:bodyPr/>
          <a:lstStyle/>
          <a:p>
            <a:pPr algn="ctr"/>
            <a:r>
              <a:rPr lang="en-GB" b="1" dirty="0">
                <a:ea typeface="Calibri Light"/>
                <a:cs typeface="Calibri Light"/>
              </a:rPr>
              <a:t>The Balance Sheet</a:t>
            </a:r>
            <a:endParaRPr lang="en-US" b="1">
              <a:ea typeface="Calibri Light"/>
              <a:cs typeface="Calibri Light"/>
            </a:endParaRPr>
          </a:p>
        </p:txBody>
      </p:sp>
      <p:sp>
        <p:nvSpPr>
          <p:cNvPr id="3" name="Content Placeholder 2">
            <a:extLst>
              <a:ext uri="{FF2B5EF4-FFF2-40B4-BE49-F238E27FC236}">
                <a16:creationId xmlns:a16="http://schemas.microsoft.com/office/drawing/2014/main" id="{F16FFBCA-8BA7-A77A-163E-7884E29638A8}"/>
              </a:ext>
            </a:extLst>
          </p:cNvPr>
          <p:cNvSpPr>
            <a:spLocks noGrp="1"/>
          </p:cNvSpPr>
          <p:nvPr>
            <p:ph idx="1"/>
          </p:nvPr>
        </p:nvSpPr>
        <p:spPr/>
        <p:txBody>
          <a:bodyPr vert="horz" lIns="91440" tIns="45720" rIns="91440" bIns="45720" rtlCol="0" anchor="t">
            <a:normAutofit fontScale="92500"/>
          </a:bodyPr>
          <a:lstStyle/>
          <a:p>
            <a:r>
              <a:rPr lang="en-GB" dirty="0"/>
              <a:t>So far in our example the money spent on ‘capital’ items such as the £/$/€12,500 spent on a computer and on converting the garage to suit business purposes has been ignored, as has the £/$/€9,108 worth of sheet music etc remaining in stock waiting to be sold and the £/$/€12,000 of money owed by customers who have yet to pay up. </a:t>
            </a:r>
            <a:endParaRPr lang="en-US" dirty="0"/>
          </a:p>
          <a:p>
            <a:r>
              <a:rPr lang="en-GB" dirty="0"/>
              <a:t>An assumption has to be made about where the cash deficit will be made up, and the most logical short-term source is a bank overdraft. The balance sheet is the accounting report that shows at any moment of time the financial position taking all these longer-term factors into account.</a:t>
            </a:r>
          </a:p>
          <a:p>
            <a:r>
              <a:rPr lang="en-GB"/>
              <a:t>For High Note, the example we have been using is set out in Table 19.1.</a:t>
            </a:r>
          </a:p>
        </p:txBody>
      </p:sp>
    </p:spTree>
    <p:extLst>
      <p:ext uri="{BB962C8B-B14F-4D97-AF65-F5344CB8AC3E}">
        <p14:creationId xmlns:p14="http://schemas.microsoft.com/office/powerpoint/2010/main" val="35793520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report&#10;&#10;AI-generated content may be incorrect.">
            <a:extLst>
              <a:ext uri="{FF2B5EF4-FFF2-40B4-BE49-F238E27FC236}">
                <a16:creationId xmlns:a16="http://schemas.microsoft.com/office/drawing/2014/main" id="{E250D9C7-A559-FFAC-79B2-5E9BA7C7E03D}"/>
              </a:ext>
            </a:extLst>
          </p:cNvPr>
          <p:cNvPicPr>
            <a:picLocks noChangeAspect="1"/>
          </p:cNvPicPr>
          <p:nvPr/>
        </p:nvPicPr>
        <p:blipFill>
          <a:blip r:embed="rId2"/>
          <a:stretch>
            <a:fillRect/>
          </a:stretch>
        </p:blipFill>
        <p:spPr>
          <a:xfrm>
            <a:off x="2404323" y="457200"/>
            <a:ext cx="7383354" cy="5943600"/>
          </a:xfrm>
          <a:prstGeom prst="rect">
            <a:avLst/>
          </a:prstGeom>
        </p:spPr>
      </p:pic>
    </p:spTree>
    <p:extLst>
      <p:ext uri="{BB962C8B-B14F-4D97-AF65-F5344CB8AC3E}">
        <p14:creationId xmlns:p14="http://schemas.microsoft.com/office/powerpoint/2010/main" val="21588336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A1E14-B1DF-B64C-1EDC-DAB1B827CD43}"/>
              </a:ext>
            </a:extLst>
          </p:cNvPr>
          <p:cNvSpPr>
            <a:spLocks noGrp="1"/>
          </p:cNvSpPr>
          <p:nvPr>
            <p:ph type="title"/>
          </p:nvPr>
        </p:nvSpPr>
        <p:spPr/>
        <p:txBody>
          <a:bodyPr/>
          <a:lstStyle/>
          <a:p>
            <a:pPr algn="ctr"/>
            <a:r>
              <a:rPr lang="en-GB" b="1" dirty="0"/>
              <a:t>The language of the balance sheet</a:t>
            </a:r>
            <a:br>
              <a:rPr lang="en-GB" b="1" dirty="0"/>
            </a:br>
            <a:endParaRPr lang="en-GB">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6713CA86-C6FD-C883-8207-A1F5E0BE5820}"/>
              </a:ext>
            </a:extLst>
          </p:cNvPr>
          <p:cNvSpPr>
            <a:spLocks noGrp="1"/>
          </p:cNvSpPr>
          <p:nvPr>
            <p:ph idx="1"/>
          </p:nvPr>
        </p:nvSpPr>
        <p:spPr/>
        <p:txBody>
          <a:bodyPr vert="horz" lIns="91440" tIns="45720" rIns="91440" bIns="45720" rtlCol="0" anchor="t">
            <a:normAutofit/>
          </a:bodyPr>
          <a:lstStyle/>
          <a:p>
            <a:r>
              <a:rPr lang="en-GB" dirty="0"/>
              <a:t>The terms used in financial statements often seem familiar but they are often used in a very particular and potentially confusing way. </a:t>
            </a:r>
            <a:endParaRPr lang="en-US"/>
          </a:p>
          <a:p>
            <a:r>
              <a:rPr lang="en-GB" dirty="0"/>
              <a:t>For example look at the balance sheet below and you will see the terms ‘assets’ and ‘liabilities’. </a:t>
            </a:r>
            <a:endParaRPr lang="en-GB"/>
          </a:p>
          <a:p>
            <a:r>
              <a:rPr lang="en-GB"/>
              <a:t>You may think that the money put in by </a:t>
            </a:r>
            <a:r>
              <a:rPr lang="en-GB" dirty="0"/>
              <a:t>the owner and the profit retained from the years trading are anything but liabilities, but in accounting ‘liability’ is the term used to show where money has come from. Correspondingly ‘asset’ means, in the language of accounting, what has been done with that money.</a:t>
            </a:r>
            <a:endParaRPr lang="en-GB" dirty="0">
              <a:ea typeface="Calibri"/>
              <a:cs typeface="Calibri"/>
            </a:endParaRPr>
          </a:p>
          <a:p>
            <a:endParaRPr lang="en-GB"/>
          </a:p>
        </p:txBody>
      </p:sp>
    </p:spTree>
    <p:extLst>
      <p:ext uri="{BB962C8B-B14F-4D97-AF65-F5344CB8AC3E}">
        <p14:creationId xmlns:p14="http://schemas.microsoft.com/office/powerpoint/2010/main" val="19351013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1E13-7BD2-5C9D-DC66-1A58399A4AA4}"/>
              </a:ext>
            </a:extLst>
          </p:cNvPr>
          <p:cNvSpPr>
            <a:spLocks noGrp="1"/>
          </p:cNvSpPr>
          <p:nvPr>
            <p:ph type="title"/>
          </p:nvPr>
        </p:nvSpPr>
        <p:spPr/>
        <p:txBody>
          <a:bodyPr/>
          <a:lstStyle/>
          <a:p>
            <a:pPr algn="ctr"/>
            <a:r>
              <a:rPr lang="en-GB" b="1" dirty="0">
                <a:ea typeface="Calibri Light"/>
                <a:cs typeface="Calibri Light"/>
              </a:rPr>
              <a:t>The language of the balance sheet</a:t>
            </a:r>
            <a:br>
              <a:rPr lang="en-GB" b="1" dirty="0">
                <a:ea typeface="Calibri Light"/>
                <a:cs typeface="Calibri Light"/>
              </a:rPr>
            </a:br>
            <a:endParaRPr lang="en-US">
              <a:ea typeface="Calibri Light"/>
              <a:cs typeface="Calibri Light"/>
            </a:endParaRPr>
          </a:p>
        </p:txBody>
      </p:sp>
      <p:sp>
        <p:nvSpPr>
          <p:cNvPr id="3" name="Content Placeholder 2">
            <a:extLst>
              <a:ext uri="{FF2B5EF4-FFF2-40B4-BE49-F238E27FC236}">
                <a16:creationId xmlns:a16="http://schemas.microsoft.com/office/drawing/2014/main" id="{F4DC67B7-D275-ED89-BFC6-84B1C968EEB2}"/>
              </a:ext>
            </a:extLst>
          </p:cNvPr>
          <p:cNvSpPr>
            <a:spLocks noGrp="1"/>
          </p:cNvSpPr>
          <p:nvPr>
            <p:ph idx="1"/>
          </p:nvPr>
        </p:nvSpPr>
        <p:spPr/>
        <p:txBody>
          <a:bodyPr vert="horz" lIns="91440" tIns="45720" rIns="91440" bIns="45720" rtlCol="0" anchor="t">
            <a:normAutofit/>
          </a:bodyPr>
          <a:lstStyle/>
          <a:p>
            <a:r>
              <a:rPr lang="en-GB" sz="2400" dirty="0">
                <a:ea typeface="Calibri"/>
                <a:cs typeface="Calibri"/>
              </a:rPr>
              <a:t>You will also have noticed that the assets and liabilities have been jumbled together in the middle to net off the current assets and current liabilities and </a:t>
            </a:r>
            <a:r>
              <a:rPr lang="en-GB" sz="2400" dirty="0" err="1">
                <a:ea typeface="Calibri"/>
                <a:cs typeface="Calibri"/>
              </a:rPr>
              <a:t>soend</a:t>
            </a:r>
            <a:r>
              <a:rPr lang="en-GB" sz="2400" dirty="0">
                <a:ea typeface="Calibri"/>
                <a:cs typeface="Calibri"/>
              </a:rPr>
              <a:t> up with a figure for the working capital. </a:t>
            </a:r>
            <a:endParaRPr lang="en-US" sz="2400" dirty="0">
              <a:ea typeface="Calibri"/>
              <a:cs typeface="Calibri"/>
            </a:endParaRPr>
          </a:p>
          <a:p>
            <a:r>
              <a:rPr lang="en-GB" sz="2400" dirty="0">
                <a:ea typeface="Calibri"/>
                <a:cs typeface="Calibri"/>
              </a:rPr>
              <a:t>‘Current’ in accounting means within the trading cycle, usually taken to be one year. This is the term used with both assets and liabilities to show that they will be converted into cash, or have a short life (under one year).</a:t>
            </a:r>
            <a:endParaRPr lang="en-US" sz="2400" dirty="0">
              <a:ea typeface="Calibri"/>
              <a:cs typeface="Calibri"/>
            </a:endParaRPr>
          </a:p>
          <a:p>
            <a:r>
              <a:rPr lang="en-GB" sz="2400" dirty="0">
                <a:ea typeface="Calibri"/>
                <a:cs typeface="Calibri"/>
              </a:rPr>
              <a:t>Stock will be used up and debtors will pay up within the year, and an overdraft, being repayable on demand, also appears as a short-term liability.</a:t>
            </a:r>
            <a:endParaRPr lang="en-US" sz="2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4111324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CE2F1-872A-79F3-92DE-6A6BF8DE753D}"/>
              </a:ext>
            </a:extLst>
          </p:cNvPr>
          <p:cNvSpPr>
            <a:spLocks noGrp="1"/>
          </p:cNvSpPr>
          <p:nvPr>
            <p:ph type="title"/>
          </p:nvPr>
        </p:nvSpPr>
        <p:spPr/>
        <p:txBody>
          <a:bodyPr>
            <a:normAutofit/>
          </a:bodyPr>
          <a:lstStyle/>
          <a:p>
            <a:pPr algn="ctr"/>
            <a:r>
              <a:rPr lang="en-GB" sz="4800" b="1" dirty="0">
                <a:latin typeface="Calibri"/>
                <a:ea typeface="Calibri"/>
                <a:cs typeface="Calibri"/>
              </a:rPr>
              <a:t>Assets</a:t>
            </a:r>
            <a:endParaRPr lang="en-US" sz="48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6FA6136-DDAE-A77E-31A9-A8A391B0C96A}"/>
              </a:ext>
            </a:extLst>
          </p:cNvPr>
          <p:cNvSpPr>
            <a:spLocks noGrp="1"/>
          </p:cNvSpPr>
          <p:nvPr>
            <p:ph idx="1"/>
          </p:nvPr>
        </p:nvSpPr>
        <p:spPr/>
        <p:txBody>
          <a:bodyPr vert="horz" lIns="91440" tIns="45720" rIns="91440" bIns="45720" rtlCol="0" anchor="t">
            <a:normAutofit/>
          </a:bodyPr>
          <a:lstStyle/>
          <a:p>
            <a:r>
              <a:rPr lang="en-GB" b="1" dirty="0">
                <a:ea typeface="+mn-lt"/>
                <a:cs typeface="+mn-lt"/>
              </a:rPr>
              <a:t>Definition:</a:t>
            </a:r>
            <a:r>
              <a:rPr lang="en-GB" dirty="0">
                <a:ea typeface="+mn-lt"/>
                <a:cs typeface="+mn-lt"/>
              </a:rPr>
              <a:t> Assets are resources owned or controlled by a business that have economic value and can provide future benefits.</a:t>
            </a:r>
            <a:endParaRPr lang="en-GB" dirty="0">
              <a:ea typeface="Calibri" panose="020F0502020204030204"/>
              <a:cs typeface="Calibri" panose="020F0502020204030204"/>
            </a:endParaRPr>
          </a:p>
          <a:p>
            <a:r>
              <a:rPr lang="en-GB" b="1" dirty="0">
                <a:ea typeface="+mn-lt"/>
                <a:cs typeface="+mn-lt"/>
              </a:rPr>
              <a:t>Examples:</a:t>
            </a:r>
            <a:r>
              <a:rPr lang="en-GB" dirty="0">
                <a:ea typeface="+mn-lt"/>
                <a:cs typeface="+mn-lt"/>
              </a:rPr>
              <a:t> </a:t>
            </a:r>
            <a:endParaRPr lang="en-GB" dirty="0"/>
          </a:p>
          <a:p>
            <a:pPr lvl="1"/>
            <a:r>
              <a:rPr lang="en-GB" b="1" dirty="0">
                <a:ea typeface="+mn-lt"/>
                <a:cs typeface="+mn-lt"/>
              </a:rPr>
              <a:t>Current Assets:</a:t>
            </a:r>
            <a:r>
              <a:rPr lang="en-GB" dirty="0">
                <a:ea typeface="+mn-lt"/>
                <a:cs typeface="+mn-lt"/>
              </a:rPr>
              <a:t> Cash, accounts receivable, inventory.</a:t>
            </a:r>
            <a:endParaRPr lang="en-GB" dirty="0"/>
          </a:p>
          <a:p>
            <a:pPr lvl="1"/>
            <a:r>
              <a:rPr lang="en-GB" b="1" dirty="0">
                <a:ea typeface="+mn-lt"/>
                <a:cs typeface="+mn-lt"/>
              </a:rPr>
              <a:t>Non-Current Assets:</a:t>
            </a:r>
            <a:r>
              <a:rPr lang="en-GB" dirty="0">
                <a:ea typeface="+mn-lt"/>
                <a:cs typeface="+mn-lt"/>
              </a:rPr>
              <a:t> Property, plant, equipment, patents, investments.</a:t>
            </a:r>
          </a:p>
          <a:p>
            <a:r>
              <a:rPr lang="en-GB" b="1" dirty="0">
                <a:ea typeface="+mn-lt"/>
                <a:cs typeface="+mn-lt"/>
              </a:rPr>
              <a:t>Key Point:</a:t>
            </a:r>
            <a:r>
              <a:rPr lang="en-GB" dirty="0">
                <a:ea typeface="+mn-lt"/>
                <a:cs typeface="+mn-lt"/>
              </a:rPr>
              <a:t> Assets are things that can generate income or be converted into cash.</a:t>
            </a:r>
          </a:p>
          <a:p>
            <a:endParaRPr lang="en-GB" dirty="0">
              <a:ea typeface="Calibri"/>
              <a:cs typeface="Calibri"/>
            </a:endParaRPr>
          </a:p>
          <a:p>
            <a:endParaRPr lang="en-GB"/>
          </a:p>
        </p:txBody>
      </p:sp>
    </p:spTree>
    <p:extLst>
      <p:ext uri="{BB962C8B-B14F-4D97-AF65-F5344CB8AC3E}">
        <p14:creationId xmlns:p14="http://schemas.microsoft.com/office/powerpoint/2010/main" val="19122626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B0694-1524-8A9E-BCE4-18AD2F794905}"/>
              </a:ext>
            </a:extLst>
          </p:cNvPr>
          <p:cNvSpPr>
            <a:spLocks noGrp="1"/>
          </p:cNvSpPr>
          <p:nvPr>
            <p:ph type="title"/>
          </p:nvPr>
        </p:nvSpPr>
        <p:spPr/>
        <p:txBody>
          <a:bodyPr/>
          <a:lstStyle/>
          <a:p>
            <a:pPr algn="ctr">
              <a:spcBef>
                <a:spcPts val="1000"/>
              </a:spcBef>
            </a:pPr>
            <a:r>
              <a:rPr lang="en-GB" b="1" dirty="0">
                <a:latin typeface="Calibri"/>
                <a:ea typeface="Calibri"/>
                <a:cs typeface="Calibri"/>
              </a:rPr>
              <a:t>Liabilities</a:t>
            </a:r>
            <a:endParaRPr lang="en-US"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EB723C01-101F-F71F-F75D-5E30FB279BC9}"/>
              </a:ext>
            </a:extLst>
          </p:cNvPr>
          <p:cNvSpPr>
            <a:spLocks noGrp="1"/>
          </p:cNvSpPr>
          <p:nvPr>
            <p:ph idx="1"/>
          </p:nvPr>
        </p:nvSpPr>
        <p:spPr/>
        <p:txBody>
          <a:bodyPr vert="horz" lIns="91440" tIns="45720" rIns="91440" bIns="45720" rtlCol="0" anchor="t">
            <a:normAutofit fontScale="85000" lnSpcReduction="10000"/>
          </a:bodyPr>
          <a:lstStyle/>
          <a:p>
            <a:r>
              <a:rPr lang="en-GB" b="1" dirty="0">
                <a:ea typeface="+mn-lt"/>
                <a:cs typeface="+mn-lt"/>
              </a:rPr>
              <a:t>Definition:</a:t>
            </a:r>
            <a:r>
              <a:rPr lang="en-GB" dirty="0">
                <a:ea typeface="+mn-lt"/>
                <a:cs typeface="+mn-lt"/>
              </a:rPr>
              <a:t> Liabilities are obligations that a business owes to outside parties, typically arising from borrowing money or purchasing goods/services on credit.</a:t>
            </a:r>
            <a:endParaRPr lang="en-GB" dirty="0"/>
          </a:p>
          <a:p>
            <a:r>
              <a:rPr lang="en-GB" b="1" dirty="0">
                <a:ea typeface="+mn-lt"/>
                <a:cs typeface="+mn-lt"/>
              </a:rPr>
              <a:t>Examples:</a:t>
            </a:r>
            <a:r>
              <a:rPr lang="en-GB" dirty="0">
                <a:ea typeface="+mn-lt"/>
                <a:cs typeface="+mn-lt"/>
              </a:rPr>
              <a:t> </a:t>
            </a:r>
            <a:endParaRPr lang="en-GB" dirty="0"/>
          </a:p>
          <a:p>
            <a:pPr lvl="1"/>
            <a:r>
              <a:rPr lang="en-GB" b="1" dirty="0">
                <a:ea typeface="+mn-lt"/>
                <a:cs typeface="+mn-lt"/>
              </a:rPr>
              <a:t>Current Liabilities:</a:t>
            </a:r>
            <a:r>
              <a:rPr lang="en-GB" dirty="0">
                <a:ea typeface="+mn-lt"/>
                <a:cs typeface="+mn-lt"/>
              </a:rPr>
              <a:t> Accounts payable, short-term loans, accrued expenses.</a:t>
            </a:r>
          </a:p>
          <a:p>
            <a:pPr lvl="1"/>
            <a:r>
              <a:rPr lang="en-GB" b="1" dirty="0">
                <a:ea typeface="+mn-lt"/>
                <a:cs typeface="+mn-lt"/>
              </a:rPr>
              <a:t>Non-Current Liabilities:</a:t>
            </a:r>
            <a:r>
              <a:rPr lang="en-GB" dirty="0">
                <a:ea typeface="+mn-lt"/>
                <a:cs typeface="+mn-lt"/>
              </a:rPr>
              <a:t> Long-term loans, bonds payable, lease obligations.</a:t>
            </a:r>
          </a:p>
          <a:p>
            <a:r>
              <a:rPr lang="en-GB" b="1" dirty="0">
                <a:ea typeface="+mn-lt"/>
                <a:cs typeface="+mn-lt"/>
              </a:rPr>
              <a:t>Key Point:</a:t>
            </a:r>
            <a:r>
              <a:rPr lang="en-GB" dirty="0">
                <a:ea typeface="+mn-lt"/>
                <a:cs typeface="+mn-lt"/>
              </a:rPr>
              <a:t> Liabilities represent debts or commitments that will require future outflows of resources (usually cash).</a:t>
            </a:r>
            <a:endParaRPr lang="en-GB" dirty="0"/>
          </a:p>
          <a:p>
            <a:r>
              <a:rPr lang="en-US" sz="2600" b="1" dirty="0">
                <a:ea typeface="Calibri"/>
                <a:cs typeface="Calibri"/>
              </a:rPr>
              <a:t>Relationship:</a:t>
            </a:r>
            <a:endParaRPr lang="en-US" sz="2600" dirty="0">
              <a:ea typeface="Calibri"/>
              <a:cs typeface="Calibri"/>
            </a:endParaRPr>
          </a:p>
          <a:p>
            <a:r>
              <a:rPr lang="en-US" sz="2600" dirty="0">
                <a:ea typeface="Calibri"/>
                <a:cs typeface="Calibri"/>
              </a:rPr>
              <a:t>Assets and liabilities appear on the </a:t>
            </a:r>
            <a:r>
              <a:rPr lang="en-US" sz="2600" b="1" dirty="0">
                <a:ea typeface="Calibri"/>
                <a:cs typeface="Calibri"/>
              </a:rPr>
              <a:t>balance sheet</a:t>
            </a:r>
            <a:r>
              <a:rPr lang="en-US" sz="2600" dirty="0">
                <a:ea typeface="Calibri"/>
                <a:cs typeface="Calibri"/>
              </a:rPr>
              <a:t>, where:</a:t>
            </a:r>
          </a:p>
          <a:p>
            <a:r>
              <a:rPr lang="en-US" sz="2600" dirty="0">
                <a:ea typeface="Calibri"/>
                <a:cs typeface="Calibri"/>
              </a:rPr>
              <a:t>Assets=Liabilities + Equity</a:t>
            </a:r>
          </a:p>
          <a:p>
            <a:r>
              <a:rPr lang="en-US" sz="2600" dirty="0">
                <a:ea typeface="Calibri"/>
                <a:cs typeface="Calibri"/>
              </a:rPr>
              <a:t>This is the </a:t>
            </a:r>
            <a:r>
              <a:rPr lang="en-US" sz="2600" b="1" dirty="0">
                <a:ea typeface="Calibri"/>
                <a:cs typeface="Calibri"/>
              </a:rPr>
              <a:t>accounting equation</a:t>
            </a:r>
            <a:r>
              <a:rPr lang="en-US" sz="2600" dirty="0">
                <a:ea typeface="Calibri"/>
                <a:cs typeface="Calibri"/>
              </a:rPr>
              <a:t>, showing that what a company </a:t>
            </a:r>
            <a:r>
              <a:rPr lang="en-US" sz="2600" dirty="0" err="1">
                <a:ea typeface="Calibri"/>
                <a:cs typeface="Calibri"/>
              </a:rPr>
              <a:t>ownsis</a:t>
            </a:r>
            <a:r>
              <a:rPr lang="en-US" sz="2600" dirty="0">
                <a:ea typeface="Calibri"/>
                <a:cs typeface="Calibri"/>
              </a:rPr>
              <a:t> financed by what it owes and the owners’ equity.</a:t>
            </a:r>
          </a:p>
          <a:p>
            <a:endParaRPr lang="en-GB" dirty="0">
              <a:ea typeface="Calibri"/>
              <a:cs typeface="Calibri"/>
            </a:endParaRPr>
          </a:p>
          <a:p>
            <a:endParaRPr lang="en-GB"/>
          </a:p>
          <a:p>
            <a:endParaRPr lang="en-GB"/>
          </a:p>
          <a:p>
            <a:endParaRPr lang="en-GB" dirty="0">
              <a:ea typeface="Calibri"/>
              <a:cs typeface="Calibri"/>
            </a:endParaRPr>
          </a:p>
        </p:txBody>
      </p:sp>
    </p:spTree>
    <p:extLst>
      <p:ext uri="{BB962C8B-B14F-4D97-AF65-F5344CB8AC3E}">
        <p14:creationId xmlns:p14="http://schemas.microsoft.com/office/powerpoint/2010/main" val="36459722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F67E4-1DB7-7C57-309E-E1605EE21BC7}"/>
              </a:ext>
            </a:extLst>
          </p:cNvPr>
          <p:cNvSpPr>
            <a:spLocks noGrp="1"/>
          </p:cNvSpPr>
          <p:nvPr>
            <p:ph type="title"/>
          </p:nvPr>
        </p:nvSpPr>
        <p:spPr/>
        <p:txBody>
          <a:bodyPr/>
          <a:lstStyle/>
          <a:p>
            <a:pPr algn="ctr">
              <a:spcBef>
                <a:spcPts val="1000"/>
              </a:spcBef>
            </a:pPr>
            <a:r>
              <a:rPr lang="en-GB" b="1" dirty="0">
                <a:latin typeface="Calibri"/>
                <a:ea typeface="Calibri"/>
                <a:cs typeface="Calibri"/>
              </a:rPr>
              <a:t>Net assets employed</a:t>
            </a:r>
            <a:endParaRPr lang="en-US" b="1" dirty="0">
              <a:ea typeface="Calibri Light"/>
              <a:cs typeface="Calibri Ligh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6F5C0FFB-7F98-D115-0B00-61F4DD665E06}"/>
              </a:ext>
            </a:extLst>
          </p:cNvPr>
          <p:cNvSpPr>
            <a:spLocks noGrp="1"/>
          </p:cNvSpPr>
          <p:nvPr>
            <p:ph idx="1"/>
          </p:nvPr>
        </p:nvSpPr>
        <p:spPr/>
        <p:txBody>
          <a:bodyPr vert="horz" lIns="91440" tIns="45720" rIns="91440" bIns="45720" rtlCol="0" anchor="t">
            <a:normAutofit fontScale="70000" lnSpcReduction="20000"/>
          </a:bodyPr>
          <a:lstStyle/>
          <a:p>
            <a:r>
              <a:rPr lang="en-GB" b="1" dirty="0"/>
              <a:t>This is the ‘what have we done with the money?’ section. A business can only do three things with funds:</a:t>
            </a:r>
            <a:endParaRPr lang="en-US" b="1">
              <a:ea typeface="Calibri"/>
              <a:cs typeface="Calibri"/>
            </a:endParaRPr>
          </a:p>
          <a:p>
            <a:r>
              <a:rPr lang="en-GB" dirty="0"/>
              <a:t>It can buy </a:t>
            </a:r>
            <a:r>
              <a:rPr lang="en-GB" b="1" dirty="0"/>
              <a:t>fixed assets</a:t>
            </a:r>
            <a:r>
              <a:rPr lang="en-GB" dirty="0"/>
              <a:t>, such as premises, machinery and motor cars. These are assets that the business intends to keep over the longer term. They will be used to help to make profits, but will not physically vanish in the short term (unless sold and replaced, like motor cars, for example).</a:t>
            </a:r>
            <a:endParaRPr lang="en-GB" dirty="0">
              <a:ea typeface="Calibri"/>
              <a:cs typeface="Calibri"/>
            </a:endParaRPr>
          </a:p>
          <a:p>
            <a:r>
              <a:rPr lang="en-GB" dirty="0"/>
              <a:t>Money can be tied up in </a:t>
            </a:r>
            <a:r>
              <a:rPr lang="en-GB" b="1" dirty="0"/>
              <a:t>working capital</a:t>
            </a:r>
            <a:r>
              <a:rPr lang="en-GB" dirty="0"/>
              <a:t>, that is, ‘things’ immediately involved in the business’s products (or services), that will vanish in the short term. Stocks get sold and are replaced; debtors pay up, and creditors are paid; and cash circulates. Working capital is calculated by subtracting the current liabilities from the current assets. This is the net sum of money that a business has to fund the working capital. In the balance sheet this is called the net current assets, but on most other occasions the term ‘working capital’ is used.</a:t>
            </a:r>
            <a:endParaRPr lang="en-GB" dirty="0">
              <a:ea typeface="Calibri"/>
              <a:cs typeface="Calibri"/>
            </a:endParaRPr>
          </a:p>
          <a:p>
            <a:r>
              <a:rPr lang="en-GB" dirty="0"/>
              <a:t>Finally, a business can put money aside over the longer term, perhaps in local government bonds or as an investment in someone else’s business venture. In the latter case this could be a prelude to a takeover. In the former it could be a cash reserve for future capital investment. The account category is called </a:t>
            </a:r>
            <a:r>
              <a:rPr lang="en-GB" b="1" dirty="0"/>
              <a:t>investments</a:t>
            </a:r>
            <a:r>
              <a:rPr lang="en-GB" dirty="0"/>
              <a:t>. It is not shown in this example as it is a fairly rare phenomenon in new or small businesses, which are usually cash hungry rather than rich.</a:t>
            </a:r>
            <a:endParaRPr lang="en-GB" dirty="0">
              <a:ea typeface="Calibri"/>
              <a:cs typeface="Calibri"/>
            </a:endParaRPr>
          </a:p>
        </p:txBody>
      </p:sp>
    </p:spTree>
    <p:extLst>
      <p:ext uri="{BB962C8B-B14F-4D97-AF65-F5344CB8AC3E}">
        <p14:creationId xmlns:p14="http://schemas.microsoft.com/office/powerpoint/2010/main" val="60044704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43EE7-2378-AAAF-C95A-522311E5DE15}"/>
              </a:ext>
            </a:extLst>
          </p:cNvPr>
          <p:cNvSpPr>
            <a:spLocks noGrp="1"/>
          </p:cNvSpPr>
          <p:nvPr>
            <p:ph type="title"/>
          </p:nvPr>
        </p:nvSpPr>
        <p:spPr/>
        <p:txBody>
          <a:bodyPr/>
          <a:lstStyle/>
          <a:p>
            <a:pPr algn="ctr">
              <a:spcBef>
                <a:spcPts val="1000"/>
              </a:spcBef>
            </a:pPr>
            <a:r>
              <a:rPr lang="en-GB" sz="5400" b="1" dirty="0">
                <a:latin typeface="Calibri"/>
                <a:ea typeface="Calibri"/>
                <a:cs typeface="Calibri"/>
              </a:rPr>
              <a:t>Financed by</a:t>
            </a:r>
            <a:endParaRPr lang="en-US" sz="5400" b="1">
              <a:ea typeface="Calibri Light" panose="020F0302020204030204"/>
              <a:cs typeface="Calibri Light" panose="020F0302020204030204"/>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C9C56C29-7BDD-0DD4-52BA-84603A3669AD}"/>
              </a:ext>
            </a:extLst>
          </p:cNvPr>
          <p:cNvSpPr>
            <a:spLocks noGrp="1"/>
          </p:cNvSpPr>
          <p:nvPr>
            <p:ph idx="1"/>
          </p:nvPr>
        </p:nvSpPr>
        <p:spPr/>
        <p:txBody>
          <a:bodyPr vert="horz" lIns="91440" tIns="45720" rIns="91440" bIns="45720" rtlCol="0" anchor="t">
            <a:normAutofit fontScale="70000" lnSpcReduction="20000"/>
          </a:bodyPr>
          <a:lstStyle/>
          <a:p>
            <a:r>
              <a:rPr lang="en-GB" b="1" dirty="0"/>
              <a:t>This section of the balance sheet shows where the money came from. It usually has at least two subheadings, although larger companies can have many more.</a:t>
            </a:r>
            <a:endParaRPr lang="en-GB" b="1">
              <a:ea typeface="Calibri"/>
              <a:cs typeface="Calibri"/>
            </a:endParaRPr>
          </a:p>
          <a:p>
            <a:r>
              <a:rPr lang="en-GB" b="1" dirty="0"/>
              <a:t>Share capital.</a:t>
            </a:r>
            <a:r>
              <a:rPr lang="en-GB" dirty="0"/>
              <a:t> This is the general name given to the money put in by various people in return for a part share in the business. If the business is successful they may get paid a dividend each year, but their principal reward will come from the expected increase in the worth of the business and the consequent rise in value of their share.</a:t>
            </a:r>
            <a:endParaRPr lang="en-GB" dirty="0">
              <a:ea typeface="Calibri"/>
              <a:cs typeface="Calibri"/>
            </a:endParaRPr>
          </a:p>
          <a:p>
            <a:r>
              <a:rPr lang="en-GB" dirty="0"/>
              <a:t>The profit or loss for each year is added to or subtracted from the shareholders’ investment. Eventually, once the business is profitable, it will have some money left each year to plough back into reserves. This term conjures up pictures of sums of cash stored away for a rainy day. It is important to remember that this is not necessarily so. The only cash in a business is that shown under that heading in the current assets. The reserves, like all the other funds, are used to finance a business and are tied up in the fixed assets and working capital.</a:t>
            </a:r>
            <a:endParaRPr lang="en-GB" dirty="0">
              <a:ea typeface="Calibri"/>
              <a:cs typeface="Calibri"/>
            </a:endParaRPr>
          </a:p>
          <a:p>
            <a:r>
              <a:rPr lang="en-GB" b="1" dirty="0"/>
              <a:t>Loan capital.</a:t>
            </a:r>
            <a:r>
              <a:rPr lang="en-GB" dirty="0"/>
              <a:t> The other common source of money to finance a business are long- or medium-term loans from outside parties. These loans could be in the form of debentures, a mortgage, hire purchase agreements or long-term loans from a bank. The common features of all such loans are that businesses have to pay interest on the money and eventually repay the capital, whether or not the business is successful. Conversely, if the business is a spectacular success the lenders, unlike the shareholders, will not share in the extra profits.</a:t>
            </a:r>
            <a:endParaRPr lang="en-GB" dirty="0">
              <a:ea typeface="Calibri"/>
              <a:cs typeface="Calibri"/>
            </a:endParaRPr>
          </a:p>
        </p:txBody>
      </p:sp>
    </p:spTree>
    <p:extLst>
      <p:ext uri="{BB962C8B-B14F-4D97-AF65-F5344CB8AC3E}">
        <p14:creationId xmlns:p14="http://schemas.microsoft.com/office/powerpoint/2010/main" val="39841944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69B6-1135-023B-E3EC-067C4FC40C33}"/>
              </a:ext>
            </a:extLst>
          </p:cNvPr>
          <p:cNvSpPr>
            <a:spLocks noGrp="1"/>
          </p:cNvSpPr>
          <p:nvPr>
            <p:ph type="title"/>
          </p:nvPr>
        </p:nvSpPr>
        <p:spPr>
          <a:xfrm>
            <a:off x="838200" y="365125"/>
            <a:ext cx="10515600" cy="1098022"/>
          </a:xfrm>
        </p:spPr>
        <p:txBody>
          <a:bodyPr>
            <a:normAutofit fontScale="90000"/>
          </a:bodyPr>
          <a:lstStyle/>
          <a:p>
            <a:pPr algn="ctr"/>
            <a:r>
              <a:rPr lang="en-GB" b="1" dirty="0"/>
              <a:t>Some ground rules</a:t>
            </a:r>
            <a:br>
              <a:rPr lang="en-GB" b="1" dirty="0"/>
            </a:br>
            <a:endParaRPr lang="en-GB">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0DFBA06-2BC7-B13C-4A0A-414944808209}"/>
              </a:ext>
            </a:extLst>
          </p:cNvPr>
          <p:cNvSpPr>
            <a:spLocks noGrp="1"/>
          </p:cNvSpPr>
          <p:nvPr>
            <p:ph idx="1"/>
          </p:nvPr>
        </p:nvSpPr>
        <p:spPr>
          <a:xfrm>
            <a:off x="838200" y="1587500"/>
            <a:ext cx="10515600" cy="4912254"/>
          </a:xfrm>
        </p:spPr>
        <p:txBody>
          <a:bodyPr vert="horz" lIns="91440" tIns="45720" rIns="91440" bIns="45720" rtlCol="0" anchor="t">
            <a:noAutofit/>
          </a:bodyPr>
          <a:lstStyle/>
          <a:p>
            <a:r>
              <a:rPr lang="en-GB" sz="2000" dirty="0"/>
              <a:t>These ground rules are generally observed by accountants when preparing a balance sheet.</a:t>
            </a:r>
            <a:endParaRPr lang="en-GB" sz="2000">
              <a:ea typeface="Calibri"/>
              <a:cs typeface="Calibri"/>
            </a:endParaRPr>
          </a:p>
          <a:p>
            <a:r>
              <a:rPr lang="en-GB" sz="2000" b="1" u="sng" dirty="0"/>
              <a:t>Money measurement</a:t>
            </a:r>
            <a:endParaRPr lang="en-GB" sz="2000" b="1" u="sng">
              <a:ea typeface="Calibri"/>
              <a:cs typeface="Calibri"/>
            </a:endParaRPr>
          </a:p>
          <a:p>
            <a:r>
              <a:rPr lang="en-GB" sz="2000" dirty="0"/>
              <a:t>In accounting, a record is kept only of the facts that can be expressed in money terms. For example, the state of your health, or the fact that your main competitor is opening up right opposite in a more attractive outlet, are important business facts. </a:t>
            </a:r>
            <a:endParaRPr lang="en-GB" sz="2000" dirty="0">
              <a:ea typeface="Calibri"/>
              <a:cs typeface="Calibri"/>
            </a:endParaRPr>
          </a:p>
          <a:p>
            <a:r>
              <a:rPr lang="en-GB" sz="2000" dirty="0"/>
              <a:t>No accounting record of them is made, however, and they do not show up on the balance sheet, simply because no objective monetary value can be assigned to these facts.</a:t>
            </a:r>
            <a:endParaRPr lang="en-GB" sz="2000">
              <a:ea typeface="Calibri"/>
              <a:cs typeface="Calibri"/>
            </a:endParaRPr>
          </a:p>
          <a:p>
            <a:r>
              <a:rPr lang="en-GB" sz="2000" dirty="0"/>
              <a:t>Expressing business facts in money terms has the great advantage of providing a common denominator. </a:t>
            </a:r>
            <a:endParaRPr lang="en-GB" sz="2000"/>
          </a:p>
          <a:p>
            <a:r>
              <a:rPr lang="en-GB" sz="2000" dirty="0"/>
              <a:t>Just imagine trying to add laptops and motor cars, together with a 4,000 square foot workshop, and arrive at a total. </a:t>
            </a:r>
            <a:endParaRPr lang="en-GB" sz="2000"/>
          </a:p>
          <a:p>
            <a:r>
              <a:rPr lang="en-GB" sz="2000" dirty="0"/>
              <a:t>You need a common term to be able to carry out the basic arithmetical functions, and to compare one set of accounts with another.</a:t>
            </a:r>
            <a:endParaRPr lang="en-GB" sz="2000">
              <a:ea typeface="Calibri"/>
              <a:cs typeface="Calibri"/>
            </a:endParaRPr>
          </a:p>
        </p:txBody>
      </p:sp>
    </p:spTree>
    <p:extLst>
      <p:ext uri="{BB962C8B-B14F-4D97-AF65-F5344CB8AC3E}">
        <p14:creationId xmlns:p14="http://schemas.microsoft.com/office/powerpoint/2010/main" val="1150970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1E6F3-F3C2-05B3-4A27-7F08DB2BEB8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6DD8D76-A826-471C-6D17-7FB33ECA60B7}"/>
              </a:ext>
            </a:extLst>
          </p:cNvPr>
          <p:cNvSpPr>
            <a:spLocks noGrp="1"/>
          </p:cNvSpPr>
          <p:nvPr>
            <p:ph idx="1"/>
          </p:nvPr>
        </p:nvSpPr>
        <p:spPr/>
        <p:txBody>
          <a:bodyPr vert="horz" lIns="91440" tIns="45720" rIns="91440" bIns="45720" rtlCol="0" anchor="t">
            <a:normAutofit/>
          </a:bodyPr>
          <a:lstStyle/>
          <a:p>
            <a:r>
              <a:rPr lang="en-GB" sz="2000" b="1" u="sng" dirty="0">
                <a:ea typeface="Calibri"/>
                <a:cs typeface="Calibri"/>
              </a:rPr>
              <a:t>Business entity</a:t>
            </a:r>
            <a:endParaRPr lang="en-GB" sz="2000" dirty="0">
              <a:ea typeface="Calibri"/>
              <a:cs typeface="Calibri"/>
            </a:endParaRPr>
          </a:p>
          <a:p>
            <a:r>
              <a:rPr lang="en-GB" sz="2000" dirty="0">
                <a:ea typeface="Calibri"/>
                <a:cs typeface="Calibri"/>
              </a:rPr>
              <a:t>The accounts are kept for the business itself, rather than for the owner(s), workers, or anyone else associated with the firm. </a:t>
            </a:r>
          </a:p>
          <a:p>
            <a:r>
              <a:rPr lang="en-GB" sz="2000" dirty="0">
                <a:ea typeface="Calibri"/>
                <a:cs typeface="Calibri"/>
              </a:rPr>
              <a:t>If an owner puts a short-term cash injection into his or her business, it will appear as a loan under current liabilities in the business account. In his or her personal account it will appear as an asset – money he or she is owed by someone else. So depending on which point of view you take, the same sum of money can be an asset or a liability. And as in this example the owner and the business are substantially the same person, the possibilities of confusion are considerable.</a:t>
            </a:r>
          </a:p>
          <a:p>
            <a:r>
              <a:rPr lang="en-GB" sz="2000" dirty="0">
                <a:ea typeface="Calibri"/>
                <a:cs typeface="Calibri"/>
              </a:rPr>
              <a:t>This source of possible confusion must be cleared up and the business entity concept does just that. The concept states that assets and liabilities are always defined from the business’s viewpoint.</a:t>
            </a:r>
          </a:p>
          <a:p>
            <a:pPr marL="0" indent="0">
              <a:buNone/>
            </a:pPr>
            <a:endParaRPr lang="en-US" sz="3600" dirty="0">
              <a:ea typeface="Calibri"/>
              <a:cs typeface="Calibri"/>
            </a:endParaRPr>
          </a:p>
        </p:txBody>
      </p:sp>
    </p:spTree>
    <p:extLst>
      <p:ext uri="{BB962C8B-B14F-4D97-AF65-F5344CB8AC3E}">
        <p14:creationId xmlns:p14="http://schemas.microsoft.com/office/powerpoint/2010/main" val="55077062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DA0A-E25B-8C68-B780-F804805C801D}"/>
              </a:ext>
            </a:extLst>
          </p:cNvPr>
          <p:cNvSpPr>
            <a:spLocks noGrp="1"/>
          </p:cNvSpPr>
          <p:nvPr>
            <p:ph type="title"/>
          </p:nvPr>
        </p:nvSpPr>
        <p:spPr>
          <a:xfrm>
            <a:off x="838200" y="365125"/>
            <a:ext cx="10515600" cy="992188"/>
          </a:xfrm>
        </p:spPr>
        <p:txBody>
          <a:bodyPr/>
          <a:lstStyle/>
          <a:p>
            <a:pPr algn="ctr"/>
            <a:r>
              <a:rPr lang="en-GB" sz="4000" b="1">
                <a:latin typeface="Calibri"/>
                <a:ea typeface="Calibri"/>
                <a:cs typeface="Calibri"/>
              </a:rPr>
              <a:t>Some Ground Rules</a:t>
            </a:r>
            <a:endParaRPr lang="en-GB" sz="40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B8E55EA3-D0A0-0F64-81E0-7B5F06F7C019}"/>
              </a:ext>
            </a:extLst>
          </p:cNvPr>
          <p:cNvSpPr>
            <a:spLocks noGrp="1"/>
          </p:cNvSpPr>
          <p:nvPr>
            <p:ph idx="1"/>
          </p:nvPr>
        </p:nvSpPr>
        <p:spPr>
          <a:xfrm>
            <a:off x="838200" y="1529292"/>
            <a:ext cx="10515600" cy="4938712"/>
          </a:xfrm>
        </p:spPr>
        <p:txBody>
          <a:bodyPr vert="horz" lIns="91440" tIns="45720" rIns="91440" bIns="45720" rtlCol="0" anchor="t">
            <a:noAutofit/>
          </a:bodyPr>
          <a:lstStyle/>
          <a:p>
            <a:r>
              <a:rPr lang="en-GB" sz="2000" b="1" u="sng" dirty="0"/>
              <a:t>Cost concept</a:t>
            </a:r>
            <a:endParaRPr lang="en-GB" sz="2000" b="1" u="sng">
              <a:ea typeface="Calibri"/>
              <a:cs typeface="Calibri"/>
            </a:endParaRPr>
          </a:p>
          <a:p>
            <a:r>
              <a:rPr lang="en-GB" sz="1600" dirty="0">
                <a:solidFill>
                  <a:srgbClr val="0A0A0A"/>
                </a:solidFill>
                <a:ea typeface="+mn-lt"/>
                <a:cs typeface="+mn-lt"/>
              </a:rPr>
              <a:t>The cost concept in accounting, also known as the cost principle, states that </a:t>
            </a:r>
            <a:r>
              <a:rPr lang="en-GB" sz="1600" dirty="0">
                <a:solidFill>
                  <a:srgbClr val="001D35"/>
                </a:solidFill>
                <a:ea typeface="+mn-lt"/>
                <a:cs typeface="+mn-lt"/>
              </a:rPr>
              <a:t>assets should be recorded at their original historical cost at the time of purchase, not their current market value. This provides an objective and verifiable basis for financial reporting because it is based on actual transaction prices, which are less prone to estimation bias and are consistent over time. For example, an asset bought for $40,000 will be recorded at $40,000, even if its market value has since increased to $70,000. </a:t>
            </a:r>
            <a:endParaRPr lang="en-GB" sz="1600">
              <a:ea typeface="Calibri"/>
              <a:cs typeface="Calibri"/>
            </a:endParaRPr>
          </a:p>
          <a:p>
            <a:r>
              <a:rPr lang="en-GB" sz="1800" b="1" dirty="0">
                <a:solidFill>
                  <a:srgbClr val="0A0A0A"/>
                </a:solidFill>
                <a:ea typeface="+mn-lt"/>
                <a:cs typeface="+mn-lt"/>
              </a:rPr>
              <a:t>Key aspects of the cost concept</a:t>
            </a:r>
            <a:endParaRPr lang="en-GB" sz="1800">
              <a:ea typeface="Calibri"/>
              <a:cs typeface="Calibri"/>
            </a:endParaRPr>
          </a:p>
          <a:p>
            <a:r>
              <a:rPr lang="en-GB" sz="1600" b="1" dirty="0">
                <a:solidFill>
                  <a:srgbClr val="0A0A0A"/>
                </a:solidFill>
                <a:ea typeface="+mn-lt"/>
                <a:cs typeface="+mn-lt"/>
              </a:rPr>
              <a:t>Based on historical cost</a:t>
            </a:r>
            <a:r>
              <a:rPr lang="en-GB" sz="1600" dirty="0">
                <a:solidFill>
                  <a:srgbClr val="0A0A0A"/>
                </a:solidFill>
                <a:ea typeface="+mn-lt"/>
                <a:cs typeface="+mn-lt"/>
              </a:rPr>
              <a:t>: The value recorded in the books is the price actually paid for the asset when it was acquired.</a:t>
            </a:r>
          </a:p>
          <a:p>
            <a:r>
              <a:rPr lang="en-GB" sz="1600" b="1" dirty="0">
                <a:solidFill>
                  <a:srgbClr val="0A0A0A"/>
                </a:solidFill>
                <a:ea typeface="+mn-lt"/>
                <a:cs typeface="+mn-lt"/>
              </a:rPr>
              <a:t>Objective and verifiable</a:t>
            </a:r>
            <a:r>
              <a:rPr lang="en-GB" sz="1600" dirty="0">
                <a:solidFill>
                  <a:srgbClr val="0A0A0A"/>
                </a:solidFill>
                <a:ea typeface="+mn-lt"/>
                <a:cs typeface="+mn-lt"/>
              </a:rPr>
              <a:t>: The use of actual transaction prices provides a reliable and unbiased measure, unlike market values which can be subjective or based on estimation.</a:t>
            </a:r>
            <a:endParaRPr lang="en-GB" sz="1600">
              <a:ea typeface="Calibri"/>
              <a:cs typeface="Calibri"/>
            </a:endParaRPr>
          </a:p>
          <a:p>
            <a:r>
              <a:rPr lang="en-GB" sz="1600" b="1" dirty="0">
                <a:solidFill>
                  <a:srgbClr val="0A0A0A"/>
                </a:solidFill>
                <a:ea typeface="+mn-lt"/>
                <a:cs typeface="+mn-lt"/>
              </a:rPr>
              <a:t>Consistency</a:t>
            </a:r>
            <a:r>
              <a:rPr lang="en-GB" sz="1600" dirty="0">
                <a:solidFill>
                  <a:srgbClr val="0A0A0A"/>
                </a:solidFill>
                <a:ea typeface="+mn-lt"/>
                <a:cs typeface="+mn-lt"/>
              </a:rPr>
              <a:t>: It ensures consistency in financial statements by using a stable, factual basis for asset valuation. </a:t>
            </a:r>
            <a:endParaRPr lang="en-GB" sz="1600" dirty="0">
              <a:solidFill>
                <a:srgbClr val="0A0A0A"/>
              </a:solidFill>
              <a:ea typeface="Calibri"/>
              <a:cs typeface="Calibri"/>
            </a:endParaRPr>
          </a:p>
          <a:p>
            <a:r>
              <a:rPr lang="en-GB" sz="1600" b="1" dirty="0">
                <a:solidFill>
                  <a:srgbClr val="0A0A0A"/>
                </a:solidFill>
                <a:ea typeface="+mn-lt"/>
                <a:cs typeface="+mn-lt"/>
              </a:rPr>
              <a:t>Limitations</a:t>
            </a:r>
            <a:endParaRPr lang="en-GB" sz="1600" dirty="0">
              <a:solidFill>
                <a:srgbClr val="0A0A0A"/>
              </a:solidFill>
              <a:ea typeface="Calibri"/>
              <a:cs typeface="Calibri"/>
            </a:endParaRPr>
          </a:p>
          <a:p>
            <a:r>
              <a:rPr lang="en-GB" sz="1600" b="1" dirty="0">
                <a:solidFill>
                  <a:srgbClr val="0A0A0A"/>
                </a:solidFill>
                <a:ea typeface="+mn-lt"/>
                <a:cs typeface="+mn-lt"/>
              </a:rPr>
              <a:t>Doesn't reflect current value</a:t>
            </a:r>
            <a:r>
              <a:rPr lang="en-GB" sz="1600" dirty="0">
                <a:solidFill>
                  <a:srgbClr val="0A0A0A"/>
                </a:solidFill>
                <a:ea typeface="+mn-lt"/>
                <a:cs typeface="+mn-lt"/>
              </a:rPr>
              <a:t>: The primary drawback is that historical cost can become outdated, especially during periods of high inflation, and may not provide a "true and fair" view of an asset's current worth.</a:t>
            </a:r>
            <a:endParaRPr lang="en-GB" sz="1600">
              <a:ea typeface="Calibri"/>
              <a:cs typeface="Calibri"/>
            </a:endParaRPr>
          </a:p>
          <a:p>
            <a:r>
              <a:rPr lang="en-GB" sz="1600" b="1" dirty="0">
                <a:solidFill>
                  <a:srgbClr val="0A0A0A"/>
                </a:solidFill>
                <a:ea typeface="+mn-lt"/>
                <a:cs typeface="+mn-lt"/>
              </a:rPr>
              <a:t>Not applicable to all assets</a:t>
            </a:r>
            <a:r>
              <a:rPr lang="en-GB" sz="1600" dirty="0">
                <a:solidFill>
                  <a:srgbClr val="0A0A0A"/>
                </a:solidFill>
                <a:ea typeface="+mn-lt"/>
                <a:cs typeface="+mn-lt"/>
              </a:rPr>
              <a:t>: Some assets, like human resources, do not have a quantifiable acquisition cost and therefore are not recorded in the books, even though they are valuable. </a:t>
            </a:r>
            <a:endParaRPr lang="en-GB" sz="1600">
              <a:ea typeface="Calibri"/>
              <a:cs typeface="Calibri"/>
            </a:endParaRPr>
          </a:p>
          <a:p>
            <a:endParaRPr lang="en-GB" sz="2400" dirty="0">
              <a:solidFill>
                <a:srgbClr val="0A0A0A"/>
              </a:solidFill>
              <a:ea typeface="Calibri"/>
              <a:cs typeface="Calibri"/>
            </a:endParaRPr>
          </a:p>
          <a:p>
            <a:pPr marL="0" indent="0">
              <a:buNone/>
            </a:pPr>
            <a:endParaRPr lang="en-GB" sz="3600" dirty="0">
              <a:ea typeface="Calibri"/>
              <a:cs typeface="Calibri"/>
            </a:endParaRPr>
          </a:p>
        </p:txBody>
      </p:sp>
    </p:spTree>
    <p:extLst>
      <p:ext uri="{BB962C8B-B14F-4D97-AF65-F5344CB8AC3E}">
        <p14:creationId xmlns:p14="http://schemas.microsoft.com/office/powerpoint/2010/main" val="3100931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7DBED-5FD1-566E-BBE7-7BB864A03D8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13114C7-155F-53CE-A562-568BE82411D6}"/>
              </a:ext>
            </a:extLst>
          </p:cNvPr>
          <p:cNvSpPr>
            <a:spLocks noGrp="1"/>
          </p:cNvSpPr>
          <p:nvPr>
            <p:ph idx="1"/>
          </p:nvPr>
        </p:nvSpPr>
        <p:spPr/>
        <p:txBody>
          <a:bodyPr vert="horz" lIns="91440" tIns="45720" rIns="91440" bIns="45720" rtlCol="0" anchor="t">
            <a:normAutofit/>
          </a:bodyPr>
          <a:lstStyle/>
          <a:p>
            <a:r>
              <a:rPr lang="en-GB" sz="1800" b="1" dirty="0">
                <a:ea typeface="Calibri"/>
                <a:cs typeface="Calibri"/>
              </a:rPr>
              <a:t>Depreciation</a:t>
            </a:r>
            <a:endParaRPr lang="en-GB" sz="1800" dirty="0">
              <a:ea typeface="Calibri"/>
              <a:cs typeface="Calibri"/>
            </a:endParaRPr>
          </a:p>
          <a:p>
            <a:r>
              <a:rPr lang="en-GB" sz="1800" dirty="0">
                <a:ea typeface="Calibri"/>
                <a:cs typeface="Calibri"/>
              </a:rPr>
              <a:t>Fixed assets are usually depreciated over their working life rather than taken as one hit on the profit and loss </a:t>
            </a:r>
            <a:r>
              <a:rPr lang="en-GB" sz="1800" err="1">
                <a:ea typeface="Calibri"/>
                <a:cs typeface="Calibri"/>
              </a:rPr>
              <a:t>account.There</a:t>
            </a:r>
            <a:r>
              <a:rPr lang="en-GB" sz="1800" dirty="0">
                <a:ea typeface="Calibri"/>
                <a:cs typeface="Calibri"/>
              </a:rPr>
              <a:t> are accounting rules on the appropriate period to depreciate different assets over, usually somewhere between 3and 20 years. If we believe the computer has a useful life of four years and the rules allow it, we take £250 a year of </a:t>
            </a:r>
            <a:r>
              <a:rPr lang="en-GB" sz="1800" err="1">
                <a:ea typeface="Calibri"/>
                <a:cs typeface="Calibri"/>
              </a:rPr>
              <a:t>cost,by</a:t>
            </a:r>
            <a:r>
              <a:rPr lang="en-GB" sz="1800" dirty="0">
                <a:ea typeface="Calibri"/>
                <a:cs typeface="Calibri"/>
              </a:rPr>
              <a:t> way of depreciation, as an expense item in the profit and loss account for the year in question. Depreciation, </a:t>
            </a:r>
            <a:r>
              <a:rPr lang="en-GB" sz="1800" err="1">
                <a:ea typeface="Calibri"/>
                <a:cs typeface="Calibri"/>
              </a:rPr>
              <a:t>thoughvital</a:t>
            </a:r>
            <a:r>
              <a:rPr lang="en-GB" sz="1800" dirty="0">
                <a:ea typeface="Calibri"/>
                <a:cs typeface="Calibri"/>
              </a:rPr>
              <a:t> for your management accounts, is not an allowable expense for tax purposes. The tax authorities allow a ‘</a:t>
            </a:r>
            <a:r>
              <a:rPr lang="en-GB" sz="1800" err="1">
                <a:ea typeface="Calibri"/>
                <a:cs typeface="Calibri"/>
              </a:rPr>
              <a:t>writingdown</a:t>
            </a:r>
            <a:r>
              <a:rPr lang="en-GB" sz="1800" dirty="0">
                <a:ea typeface="Calibri"/>
                <a:cs typeface="Calibri"/>
              </a:rPr>
              <a:t>’ allowance say of 25 per cent of the cost of an asset each year which can be set as an expense for tax </a:t>
            </a:r>
            <a:r>
              <a:rPr lang="en-GB" sz="1800" err="1">
                <a:ea typeface="Calibri"/>
                <a:cs typeface="Calibri"/>
              </a:rPr>
              <a:t>purposes.There</a:t>
            </a:r>
            <a:r>
              <a:rPr lang="en-GB" sz="1800" dirty="0">
                <a:ea typeface="Calibri"/>
                <a:cs typeface="Calibri"/>
              </a:rPr>
              <a:t> are periods when the government of the day wants to stimulate businesses to invest, say in computers, and it </a:t>
            </a:r>
            <a:r>
              <a:rPr lang="en-GB" sz="1800" err="1">
                <a:ea typeface="Calibri"/>
                <a:cs typeface="Calibri"/>
              </a:rPr>
              <a:t>willboost</a:t>
            </a:r>
            <a:r>
              <a:rPr lang="en-GB" sz="1800" dirty="0">
                <a:ea typeface="Calibri"/>
                <a:cs typeface="Calibri"/>
              </a:rPr>
              <a:t> the writing-down allowance accordingly. This figure will almost certainly not correspond to your estimate </a:t>
            </a:r>
            <a:r>
              <a:rPr lang="en-GB" sz="1800" err="1">
                <a:ea typeface="Calibri"/>
                <a:cs typeface="Calibri"/>
              </a:rPr>
              <a:t>ofdepreciation</a:t>
            </a:r>
            <a:r>
              <a:rPr lang="en-GB" sz="1800" dirty="0">
                <a:ea typeface="Calibri"/>
                <a:cs typeface="Calibri"/>
              </a:rPr>
              <a:t>, so you need a profit for tax purposes and a profit for management purposes. You can see the effect </a:t>
            </a:r>
            <a:r>
              <a:rPr lang="en-GB" sz="1800" err="1">
                <a:ea typeface="Calibri"/>
                <a:cs typeface="Calibri"/>
              </a:rPr>
              <a:t>ofdeprecation</a:t>
            </a:r>
            <a:r>
              <a:rPr lang="en-GB" sz="1800" dirty="0">
                <a:ea typeface="Calibri"/>
                <a:cs typeface="Calibri"/>
              </a:rPr>
              <a:t> on the accounts in Table 19.2.</a:t>
            </a:r>
          </a:p>
          <a:p>
            <a:r>
              <a:rPr lang="en-GB" sz="1800" dirty="0">
                <a:ea typeface="Calibri"/>
                <a:cs typeface="Calibri"/>
              </a:rPr>
              <a:t>Fixed assets reduce by £/$/€125 of depreciation and there is a corresponding reduction in profit retained for the year, </a:t>
            </a:r>
            <a:r>
              <a:rPr lang="en-GB" sz="1800" err="1">
                <a:ea typeface="Calibri"/>
                <a:cs typeface="Calibri"/>
              </a:rPr>
              <a:t>thusensuring</a:t>
            </a:r>
            <a:r>
              <a:rPr lang="en-GB" sz="1800" dirty="0">
                <a:ea typeface="Calibri"/>
                <a:cs typeface="Calibri"/>
              </a:rPr>
              <a:t> the balance sheet balances.</a:t>
            </a:r>
          </a:p>
          <a:p>
            <a:endParaRPr lang="en-US" sz="3200" dirty="0">
              <a:ea typeface="Calibri"/>
              <a:cs typeface="Calibri"/>
            </a:endParaRPr>
          </a:p>
        </p:txBody>
      </p:sp>
    </p:spTree>
    <p:extLst>
      <p:ext uri="{BB962C8B-B14F-4D97-AF65-F5344CB8AC3E}">
        <p14:creationId xmlns:p14="http://schemas.microsoft.com/office/powerpoint/2010/main" val="16574195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8CA9BD6-BF21-2F34-A708-C5946781C322}"/>
              </a:ext>
            </a:extLst>
          </p:cNvPr>
          <p:cNvPicPr>
            <a:picLocks noChangeAspect="1"/>
          </p:cNvPicPr>
          <p:nvPr/>
        </p:nvPicPr>
        <p:blipFill>
          <a:blip r:embed="rId2"/>
          <a:stretch>
            <a:fillRect/>
          </a:stretch>
        </p:blipFill>
        <p:spPr>
          <a:xfrm>
            <a:off x="457200" y="195944"/>
            <a:ext cx="11277600" cy="6394578"/>
          </a:xfrm>
          <a:prstGeom prst="rect">
            <a:avLst/>
          </a:prstGeom>
        </p:spPr>
      </p:pic>
    </p:spTree>
    <p:extLst>
      <p:ext uri="{BB962C8B-B14F-4D97-AF65-F5344CB8AC3E}">
        <p14:creationId xmlns:p14="http://schemas.microsoft.com/office/powerpoint/2010/main" val="145396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A1D4B-D6A6-AC1A-6913-3E67A07FA74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41A164-BEC2-8CB7-D502-7396B31112C6}"/>
              </a:ext>
            </a:extLst>
          </p:cNvPr>
          <p:cNvSpPr>
            <a:spLocks noGrp="1"/>
          </p:cNvSpPr>
          <p:nvPr>
            <p:ph idx="1"/>
          </p:nvPr>
        </p:nvSpPr>
        <p:spPr/>
        <p:txBody>
          <a:bodyPr vert="horz" lIns="91440" tIns="45720" rIns="91440" bIns="45720" rtlCol="0" anchor="t">
            <a:normAutofit fontScale="70000" lnSpcReduction="20000"/>
          </a:bodyPr>
          <a:lstStyle/>
          <a:p>
            <a:r>
              <a:rPr lang="en-GB" dirty="0"/>
              <a:t>One of the books you will keep will be a Capital Register, keeping track of the cost and depreciation of all fixed assets. Another accounting rule, that of ‘materiality’, comes into force here. Technically a pocket calculator costing £/$/€5 is a fixed asset in that it has been bought to use rather than sell and it has a life of over one year. But it is treated as an expense as the sum involved is too small to be material. There are no clear rules on the point at which a cost becomes material. For a big organization it may be for items costing a few thousand pounds. For a small business £/$/€100 may be the appropriate level.</a:t>
            </a:r>
          </a:p>
          <a:p>
            <a:endParaRPr lang="en-GB"/>
          </a:p>
          <a:p>
            <a:r>
              <a:rPr lang="en-GB" dirty="0"/>
              <a:t>Other assets, such as freehold land and buildings, will be revalued from time to time, and stock will be entered at cost, or market value, whichever is the lower.</a:t>
            </a:r>
            <a:endParaRPr lang="en-GB" dirty="0">
              <a:ea typeface="Calibri"/>
              <a:cs typeface="Calibri"/>
            </a:endParaRPr>
          </a:p>
          <a:p>
            <a:endParaRPr lang="en-GB"/>
          </a:p>
          <a:p>
            <a:r>
              <a:rPr lang="en-GB" dirty="0"/>
              <a:t>The </a:t>
            </a:r>
            <a:r>
              <a:rPr lang="en-GB" dirty="0">
                <a:solidFill>
                  <a:srgbClr val="FF0000"/>
                </a:solidFill>
              </a:rPr>
              <a:t>QuickBooks website</a:t>
            </a:r>
            <a:r>
              <a:rPr lang="en-GB" dirty="0"/>
              <a:t> offers a downloadable Excel spreadsheet that enables you to tailor a balance sheet to your own needs, You can find the spreadsheet by scrolling through the Resource </a:t>
            </a:r>
            <a:r>
              <a:rPr lang="en-GB" err="1"/>
              <a:t>Center</a:t>
            </a:r>
            <a:r>
              <a:rPr lang="en-GB" dirty="0"/>
              <a:t> until you reach the Free Balance Sheet Template, Example and Guide (https://quickbooks.intuit.com/global/resources/expenses/balance-sheet-template/).</a:t>
            </a:r>
            <a:endParaRPr lang="en-GB" dirty="0">
              <a:ea typeface="Calibri"/>
              <a:cs typeface="Calibri"/>
            </a:endParaRPr>
          </a:p>
        </p:txBody>
      </p:sp>
    </p:spTree>
    <p:extLst>
      <p:ext uri="{BB962C8B-B14F-4D97-AF65-F5344CB8AC3E}">
        <p14:creationId xmlns:p14="http://schemas.microsoft.com/office/powerpoint/2010/main" val="3165445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406C3-BF64-989F-EC7D-F27C529781B8}"/>
              </a:ext>
            </a:extLst>
          </p:cNvPr>
          <p:cNvSpPr>
            <a:spLocks noGrp="1"/>
          </p:cNvSpPr>
          <p:nvPr>
            <p:ph type="title"/>
          </p:nvPr>
        </p:nvSpPr>
        <p:spPr/>
        <p:txBody>
          <a:bodyPr/>
          <a:lstStyle/>
          <a:p>
            <a:pPr algn="ctr"/>
            <a:r>
              <a:rPr lang="en-GB" sz="4000" b="1">
                <a:latin typeface="Calibri"/>
                <a:ea typeface="Calibri"/>
                <a:cs typeface="Calibri"/>
              </a:rPr>
              <a:t>Some Ground Rules</a:t>
            </a:r>
            <a:endParaRPr lang="en-GB" sz="400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758534E-E0C2-DB42-DA51-5CA61A808ADC}"/>
              </a:ext>
            </a:extLst>
          </p:cNvPr>
          <p:cNvSpPr>
            <a:spLocks noGrp="1"/>
          </p:cNvSpPr>
          <p:nvPr>
            <p:ph idx="1"/>
          </p:nvPr>
        </p:nvSpPr>
        <p:spPr/>
        <p:txBody>
          <a:bodyPr vert="horz" lIns="91440" tIns="45720" rIns="91440" bIns="45720" rtlCol="0" anchor="t">
            <a:normAutofit/>
          </a:bodyPr>
          <a:lstStyle/>
          <a:p>
            <a:r>
              <a:rPr lang="en-GB" b="1" u="sng" dirty="0"/>
              <a:t>Going concern</a:t>
            </a:r>
            <a:endParaRPr lang="en-GB" b="1" u="sng">
              <a:ea typeface="Calibri"/>
              <a:cs typeface="Calibri"/>
            </a:endParaRPr>
          </a:p>
          <a:p>
            <a:r>
              <a:rPr lang="en-GB" sz="2000" dirty="0"/>
              <a:t>Accounting reports always assume that a business will continue trading indefinitely into the future, unless there is good evidence to the contrary. This means that the assets of the business are looked at simply as profit generators and not as being available for sale.</a:t>
            </a:r>
            <a:endParaRPr lang="en-GB" sz="2000">
              <a:ea typeface="Calibri"/>
              <a:cs typeface="Calibri"/>
            </a:endParaRPr>
          </a:p>
          <a:p>
            <a:r>
              <a:rPr lang="en-GB" sz="2000" dirty="0"/>
              <a:t>Once a business stops trading, we cannot realistically look at the assets in the same way. They are no longer being used in the business to help to generate sales and profits. The most objective figure is what they might realize in the marketplace. Anyone who has been to a sale of machinery will know the difference between book and market value!</a:t>
            </a:r>
          </a:p>
          <a:p>
            <a:r>
              <a:rPr lang="en-GB" sz="2000" dirty="0">
                <a:ea typeface="Calibri"/>
                <a:cs typeface="Calibri"/>
              </a:rPr>
              <a:t>For example, a motor car might be recorded in the accounts at £30,000 </a:t>
            </a:r>
            <a:r>
              <a:rPr lang="en-GB" sz="2000" dirty="0" err="1">
                <a:ea typeface="Calibri"/>
                <a:cs typeface="Calibri"/>
              </a:rPr>
              <a:t>havingbeen</a:t>
            </a:r>
            <a:r>
              <a:rPr lang="en-GB" sz="2000" dirty="0">
                <a:ea typeface="Calibri"/>
                <a:cs typeface="Calibri"/>
              </a:rPr>
              <a:t> depreciated down from its purchase cost. If we knew that the business </a:t>
            </a:r>
            <a:r>
              <a:rPr lang="en-GB" sz="2000" dirty="0" err="1">
                <a:ea typeface="Calibri"/>
                <a:cs typeface="Calibri"/>
              </a:rPr>
              <a:t>wasto</a:t>
            </a:r>
            <a:r>
              <a:rPr lang="en-GB" sz="2000" dirty="0">
                <a:ea typeface="Calibri"/>
                <a:cs typeface="Calibri"/>
              </a:rPr>
              <a:t> close down in a few weeks, then we would be more interested in the </a:t>
            </a:r>
            <a:r>
              <a:rPr lang="en-GB" sz="2000" dirty="0" err="1">
                <a:ea typeface="Calibri"/>
                <a:cs typeface="Calibri"/>
              </a:rPr>
              <a:t>car’sresale</a:t>
            </a:r>
            <a:r>
              <a:rPr lang="en-GB" sz="2000" dirty="0">
                <a:ea typeface="Calibri"/>
                <a:cs typeface="Calibri"/>
              </a:rPr>
              <a:t> value than its ‘book’ value; the car might fetch only £20,000, which is </a:t>
            </a:r>
            <a:r>
              <a:rPr lang="en-GB" sz="2000" dirty="0" err="1">
                <a:ea typeface="Calibri"/>
                <a:cs typeface="Calibri"/>
              </a:rPr>
              <a:t>aquite</a:t>
            </a:r>
            <a:r>
              <a:rPr lang="en-GB" sz="2000" dirty="0">
                <a:ea typeface="Calibri"/>
                <a:cs typeface="Calibri"/>
              </a:rPr>
              <a:t> different figure.</a:t>
            </a:r>
          </a:p>
          <a:p>
            <a:endParaRPr lang="en-GB" sz="2000" dirty="0">
              <a:ea typeface="Calibri"/>
              <a:cs typeface="Calibri"/>
            </a:endParaRPr>
          </a:p>
        </p:txBody>
      </p:sp>
    </p:spTree>
    <p:extLst>
      <p:ext uri="{BB962C8B-B14F-4D97-AF65-F5344CB8AC3E}">
        <p14:creationId xmlns:p14="http://schemas.microsoft.com/office/powerpoint/2010/main" val="15251987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7DC0A-786B-1D82-36C3-BC2E276FA3AB}"/>
              </a:ext>
            </a:extLst>
          </p:cNvPr>
          <p:cNvSpPr>
            <a:spLocks noGrp="1"/>
          </p:cNvSpPr>
          <p:nvPr>
            <p:ph type="title"/>
          </p:nvPr>
        </p:nvSpPr>
        <p:spPr/>
        <p:txBody>
          <a:bodyPr/>
          <a:lstStyle/>
          <a:p>
            <a:pPr algn="ctr"/>
            <a:r>
              <a:rPr lang="en-GB" sz="4000" b="1">
                <a:latin typeface="Calibri"/>
                <a:ea typeface="Calibri"/>
                <a:cs typeface="Calibri"/>
              </a:rPr>
              <a:t>Some Ground Rules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018FE95-3506-349B-DDCE-1B8F59DF6FDA}"/>
              </a:ext>
            </a:extLst>
          </p:cNvPr>
          <p:cNvSpPr>
            <a:spLocks noGrp="1"/>
          </p:cNvSpPr>
          <p:nvPr>
            <p:ph idx="1"/>
          </p:nvPr>
        </p:nvSpPr>
        <p:spPr/>
        <p:txBody>
          <a:bodyPr vert="horz" lIns="91440" tIns="45720" rIns="91440" bIns="45720" rtlCol="0" anchor="t">
            <a:normAutofit lnSpcReduction="10000"/>
          </a:bodyPr>
          <a:lstStyle/>
          <a:p>
            <a:r>
              <a:rPr lang="en-GB" sz="2400" b="1" u="sng" dirty="0">
                <a:ea typeface="Calibri"/>
                <a:cs typeface="Calibri"/>
              </a:rPr>
              <a:t>Dual aspect</a:t>
            </a:r>
            <a:endParaRPr lang="en-GB" sz="2400" dirty="0">
              <a:ea typeface="Calibri"/>
              <a:cs typeface="Calibri"/>
            </a:endParaRPr>
          </a:p>
          <a:p>
            <a:r>
              <a:rPr lang="en-GB" sz="2400" dirty="0">
                <a:ea typeface="Calibri"/>
                <a:cs typeface="Calibri"/>
              </a:rPr>
              <a:t>To keep a complete record of any business transaction we need to know both where money came from, and what has been done with it. It is not enough simply to say, for example, that someone has put £/$/€1,000 into their business. We have to show how that money has been used to buy fixtures, stock in trade, etc.</a:t>
            </a:r>
          </a:p>
          <a:p>
            <a:r>
              <a:rPr lang="en-GB" sz="2400" dirty="0">
                <a:ea typeface="+mn-lt"/>
                <a:cs typeface="+mn-lt"/>
              </a:rPr>
              <a:t>The dual aspect concept in accounting states that every financial transaction has two equal and opposite effects, forming the foundation of the double-entry bookkeeping system. This principle ensures that for every debit, there is a corresponding credit of equal value, keeping the accounting equation </a:t>
            </a:r>
            <a:r>
              <a:rPr lang="en-GB" sz="2000" dirty="0">
                <a:ea typeface="+mn-lt"/>
                <a:cs typeface="+mn-lt"/>
              </a:rPr>
              <a:t>(𝐴𝑠𝑠𝑒𝑡𝑠=𝐿𝑖𝑎𝑏𝑖𝑙𝑖𝑡𝑖𝑒𝑠+𝐸𝑞𝑢𝑖𝑡𝑦) </a:t>
            </a:r>
            <a:r>
              <a:rPr lang="en-GB" sz="2400" dirty="0">
                <a:ea typeface="+mn-lt"/>
                <a:cs typeface="+mn-lt"/>
              </a:rPr>
              <a:t>in balance. For example, buying equipment for cash increases one asset (equipment) while decreasing another asset (cash) by the same amount. </a:t>
            </a:r>
            <a:endParaRPr lang="en-GB" sz="2400" dirty="0">
              <a:ea typeface="Calibri" panose="020F0502020204030204"/>
              <a:cs typeface="Calibri" panose="020F0502020204030204"/>
            </a:endParaRPr>
          </a:p>
          <a:p>
            <a:endParaRPr lang="en-GB"/>
          </a:p>
          <a:p>
            <a:endParaRPr lang="en-US" sz="3600" dirty="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83917339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D2D8-93DA-4055-4EFC-F800286FB1A5}"/>
              </a:ext>
            </a:extLst>
          </p:cNvPr>
          <p:cNvSpPr>
            <a:spLocks noGrp="1"/>
          </p:cNvSpPr>
          <p:nvPr>
            <p:ph type="title"/>
          </p:nvPr>
        </p:nvSpPr>
        <p:spPr>
          <a:xfrm>
            <a:off x="838200" y="151230"/>
            <a:ext cx="10515600" cy="1325563"/>
          </a:xfrm>
        </p:spPr>
        <p:txBody>
          <a:bodyPr>
            <a:normAutofit fontScale="90000"/>
          </a:bodyPr>
          <a:lstStyle/>
          <a:p>
            <a:pPr algn="ctr">
              <a:spcBef>
                <a:spcPts val="1000"/>
              </a:spcBef>
            </a:pPr>
            <a:br>
              <a:rPr lang="en-US" sz="2600" b="1">
                <a:latin typeface="Calibri"/>
                <a:cs typeface="Calibri"/>
              </a:rPr>
            </a:br>
            <a:br>
              <a:rPr lang="en-US" sz="2600" b="1">
                <a:latin typeface="Calibri"/>
                <a:cs typeface="Calibri"/>
              </a:rPr>
            </a:br>
            <a:r>
              <a:rPr lang="en-US" sz="4900" b="1">
                <a:latin typeface="Calibri"/>
                <a:cs typeface="Calibri"/>
              </a:rPr>
              <a:t>Break-even Analysis</a:t>
            </a:r>
            <a:endParaRPr lang="en-US" sz="4900" b="1">
              <a:cs typeface="Calibri Light" panose="020F0302020204030204"/>
            </a:endParaRPr>
          </a:p>
          <a:p>
            <a:endParaRPr lang="en-US">
              <a:cs typeface="Calibri Light"/>
            </a:endParaRPr>
          </a:p>
        </p:txBody>
      </p:sp>
      <p:graphicFrame>
        <p:nvGraphicFramePr>
          <p:cNvPr id="5" name="Content Placeholder 2">
            <a:extLst>
              <a:ext uri="{FF2B5EF4-FFF2-40B4-BE49-F238E27FC236}">
                <a16:creationId xmlns:a16="http://schemas.microsoft.com/office/drawing/2014/main" id="{24FB3B1D-F3BC-98AB-006F-9F84DACC37AA}"/>
              </a:ext>
            </a:extLst>
          </p:cNvPr>
          <p:cNvGraphicFramePr>
            <a:graphicFrameLocks noGrp="1"/>
          </p:cNvGraphicFramePr>
          <p:nvPr>
            <p:ph idx="1"/>
          </p:nvPr>
        </p:nvGraphicFramePr>
        <p:xfrm>
          <a:off x="343569" y="1478046"/>
          <a:ext cx="11518230" cy="5113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77436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E710-5AB9-0541-049B-04335D1166EC}"/>
              </a:ext>
            </a:extLst>
          </p:cNvPr>
          <p:cNvSpPr>
            <a:spLocks noGrp="1"/>
          </p:cNvSpPr>
          <p:nvPr>
            <p:ph type="title"/>
          </p:nvPr>
        </p:nvSpPr>
        <p:spPr/>
        <p:txBody>
          <a:bodyPr/>
          <a:lstStyle/>
          <a:p>
            <a:pPr algn="ctr">
              <a:spcBef>
                <a:spcPts val="1000"/>
              </a:spcBef>
            </a:pPr>
            <a:r>
              <a:rPr lang="en-US" sz="4800" b="1" dirty="0">
                <a:latin typeface="Calibri"/>
                <a:ea typeface="Calibri"/>
                <a:cs typeface="Calibri"/>
              </a:rPr>
              <a:t>Calculating your Break-Even Point</a:t>
            </a:r>
            <a:endParaRPr lang="en-US" sz="4800" b="1"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6AEDD52-D82F-73A0-C78A-48350C3A0EA6}"/>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Let’s take an elementary example: </a:t>
            </a:r>
            <a:endParaRPr lang="en-US">
              <a:ea typeface="+mn-lt"/>
              <a:cs typeface="+mn-lt"/>
            </a:endParaRPr>
          </a:p>
          <a:p>
            <a:r>
              <a:rPr lang="en-US">
                <a:ea typeface="+mn-lt"/>
                <a:cs typeface="+mn-lt"/>
              </a:rPr>
              <a:t>A business plans to sell only one </a:t>
            </a:r>
            <a:r>
              <a:rPr lang="en-US" dirty="0">
                <a:ea typeface="+mn-lt"/>
                <a:cs typeface="+mn-lt"/>
              </a:rPr>
              <a:t>product and has only one fixed cost, the rent.</a:t>
            </a:r>
            <a:endParaRPr lang="en-US" dirty="0">
              <a:ea typeface="Calibri"/>
              <a:cs typeface="Calibri"/>
            </a:endParaRPr>
          </a:p>
          <a:p>
            <a:r>
              <a:rPr lang="en-US" dirty="0">
                <a:ea typeface="+mn-lt"/>
                <a:cs typeface="+mn-lt"/>
              </a:rPr>
              <a:t>In Figure 20.1 the vertical axis shows the value of sales and costs in thousands of pounds, and the horizontal axis the number of ‘units’ sold. </a:t>
            </a:r>
          </a:p>
          <a:p>
            <a:r>
              <a:rPr lang="en-US" dirty="0">
                <a:ea typeface="+mn-lt"/>
                <a:cs typeface="+mn-lt"/>
              </a:rPr>
              <a:t>The second horizontal line represents the fixed costs, those that do not change as volume increases. </a:t>
            </a:r>
            <a:endParaRPr lang="en-US">
              <a:ea typeface="+mn-lt"/>
              <a:cs typeface="+mn-lt"/>
            </a:endParaRPr>
          </a:p>
          <a:p>
            <a:r>
              <a:rPr lang="en-US" dirty="0">
                <a:ea typeface="+mn-lt"/>
                <a:cs typeface="+mn-lt"/>
              </a:rPr>
              <a:t>In this case it is the rent of £/$/€10,000. </a:t>
            </a:r>
            <a:endParaRPr lang="en-US">
              <a:ea typeface="+mn-lt"/>
              <a:cs typeface="+mn-lt"/>
            </a:endParaRPr>
          </a:p>
          <a:p>
            <a:r>
              <a:rPr lang="en-US">
                <a:ea typeface="+mn-lt"/>
                <a:cs typeface="+mn-lt"/>
              </a:rPr>
              <a:t>The angled line running from the </a:t>
            </a:r>
            <a:r>
              <a:rPr lang="en-US" dirty="0">
                <a:ea typeface="+mn-lt"/>
                <a:cs typeface="+mn-lt"/>
              </a:rPr>
              <a:t>top of the fixed costs line is the variable costs. </a:t>
            </a:r>
            <a:endParaRPr lang="en-US">
              <a:ea typeface="+mn-lt"/>
              <a:cs typeface="+mn-lt"/>
            </a:endParaRPr>
          </a:p>
          <a:p>
            <a:r>
              <a:rPr lang="en-US">
                <a:ea typeface="+mn-lt"/>
                <a:cs typeface="+mn-lt"/>
              </a:rPr>
              <a:t>In this example the business plans to buy in at £/$/€3 per unit, so </a:t>
            </a:r>
            <a:r>
              <a:rPr lang="en-US" dirty="0">
                <a:ea typeface="+mn-lt"/>
                <a:cs typeface="+mn-lt"/>
              </a:rPr>
              <a:t>every unit it sells adds that much to its fixed costs.</a:t>
            </a:r>
            <a:endParaRPr lang="en-US">
              <a:ea typeface="Calibri"/>
              <a:cs typeface="Calibri"/>
            </a:endParaRPr>
          </a:p>
        </p:txBody>
      </p:sp>
    </p:spTree>
    <p:extLst>
      <p:ext uri="{BB962C8B-B14F-4D97-AF65-F5344CB8AC3E}">
        <p14:creationId xmlns:p14="http://schemas.microsoft.com/office/powerpoint/2010/main" val="174234657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93065846-CAB5-29F8-42F9-A271A5D7C0A8}"/>
              </a:ext>
            </a:extLst>
          </p:cNvPr>
          <p:cNvPicPr>
            <a:picLocks noChangeAspect="1"/>
          </p:cNvPicPr>
          <p:nvPr/>
        </p:nvPicPr>
        <p:blipFill>
          <a:blip r:embed="rId2"/>
          <a:stretch>
            <a:fillRect/>
          </a:stretch>
        </p:blipFill>
        <p:spPr>
          <a:xfrm>
            <a:off x="457200" y="488824"/>
            <a:ext cx="11277600" cy="5991477"/>
          </a:xfrm>
          <a:prstGeom prst="rect">
            <a:avLst/>
          </a:prstGeom>
        </p:spPr>
      </p:pic>
    </p:spTree>
    <p:extLst>
      <p:ext uri="{BB962C8B-B14F-4D97-AF65-F5344CB8AC3E}">
        <p14:creationId xmlns:p14="http://schemas.microsoft.com/office/powerpoint/2010/main" val="382401022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314EA344-9B78-C179-B105-D1C2DE3AFCC8}"/>
              </a:ext>
            </a:extLst>
          </p:cNvPr>
          <p:cNvPicPr>
            <a:picLocks noChangeAspect="1"/>
          </p:cNvPicPr>
          <p:nvPr/>
        </p:nvPicPr>
        <p:blipFill>
          <a:blip r:embed="rId2"/>
          <a:stretch>
            <a:fillRect/>
          </a:stretch>
        </p:blipFill>
        <p:spPr>
          <a:xfrm>
            <a:off x="457200" y="953037"/>
            <a:ext cx="11277600" cy="4951926"/>
          </a:xfrm>
          <a:prstGeom prst="rect">
            <a:avLst/>
          </a:prstGeom>
        </p:spPr>
      </p:pic>
    </p:spTree>
    <p:extLst>
      <p:ext uri="{BB962C8B-B14F-4D97-AF65-F5344CB8AC3E}">
        <p14:creationId xmlns:p14="http://schemas.microsoft.com/office/powerpoint/2010/main" val="8572089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BA48D953-6E58-057C-3EE0-2D64C7D8A453}"/>
              </a:ext>
            </a:extLst>
          </p:cNvPr>
          <p:cNvPicPr>
            <a:picLocks noChangeAspect="1"/>
          </p:cNvPicPr>
          <p:nvPr/>
        </p:nvPicPr>
        <p:blipFill>
          <a:blip r:embed="rId2"/>
          <a:stretch>
            <a:fillRect/>
          </a:stretch>
        </p:blipFill>
        <p:spPr>
          <a:xfrm>
            <a:off x="121641" y="136993"/>
            <a:ext cx="11906773" cy="6597994"/>
          </a:xfrm>
          <a:prstGeom prst="rect">
            <a:avLst/>
          </a:prstGeom>
        </p:spPr>
      </p:pic>
    </p:spTree>
    <p:extLst>
      <p:ext uri="{BB962C8B-B14F-4D97-AF65-F5344CB8AC3E}">
        <p14:creationId xmlns:p14="http://schemas.microsoft.com/office/powerpoint/2010/main" val="2592321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F45B3654-7C0A-50D1-14AC-7FEC0A5F0EBC}"/>
              </a:ext>
            </a:extLst>
          </p:cNvPr>
          <p:cNvPicPr>
            <a:picLocks noChangeAspect="1"/>
          </p:cNvPicPr>
          <p:nvPr/>
        </p:nvPicPr>
        <p:blipFill>
          <a:blip r:embed="rId2"/>
          <a:stretch>
            <a:fillRect/>
          </a:stretch>
        </p:blipFill>
        <p:spPr>
          <a:xfrm>
            <a:off x="457200" y="453965"/>
            <a:ext cx="11277600" cy="6056736"/>
          </a:xfrm>
          <a:prstGeom prst="rect">
            <a:avLst/>
          </a:prstGeom>
        </p:spPr>
      </p:pic>
    </p:spTree>
    <p:extLst>
      <p:ext uri="{BB962C8B-B14F-4D97-AF65-F5344CB8AC3E}">
        <p14:creationId xmlns:p14="http://schemas.microsoft.com/office/powerpoint/2010/main" val="196052232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C2BC7C0-FE6D-A80F-6D9C-6CE04CAA55C0}"/>
              </a:ext>
            </a:extLst>
          </p:cNvPr>
          <p:cNvPicPr>
            <a:picLocks noChangeAspect="1"/>
          </p:cNvPicPr>
          <p:nvPr/>
        </p:nvPicPr>
        <p:blipFill>
          <a:blip r:embed="rId2"/>
          <a:stretch>
            <a:fillRect/>
          </a:stretch>
        </p:blipFill>
        <p:spPr>
          <a:xfrm>
            <a:off x="107659" y="180669"/>
            <a:ext cx="11990663" cy="6440735"/>
          </a:xfrm>
          <a:prstGeom prst="rect">
            <a:avLst/>
          </a:prstGeom>
        </p:spPr>
      </p:pic>
    </p:spTree>
    <p:extLst>
      <p:ext uri="{BB962C8B-B14F-4D97-AF65-F5344CB8AC3E}">
        <p14:creationId xmlns:p14="http://schemas.microsoft.com/office/powerpoint/2010/main" val="397099346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7BE1F-7456-3D40-1A59-63ABEF37100A}"/>
              </a:ext>
            </a:extLst>
          </p:cNvPr>
          <p:cNvSpPr>
            <a:spLocks noGrp="1"/>
          </p:cNvSpPr>
          <p:nvPr>
            <p:ph type="title"/>
          </p:nvPr>
        </p:nvSpPr>
        <p:spPr/>
        <p:txBody>
          <a:bodyPr>
            <a:normAutofit/>
          </a:bodyPr>
          <a:lstStyle/>
          <a:p>
            <a:pPr algn="ctr"/>
            <a:r>
              <a:rPr lang="en-GB" sz="4000" b="1" dirty="0">
                <a:latin typeface="Calibri"/>
                <a:ea typeface="Calibri"/>
                <a:cs typeface="Calibri"/>
              </a:rPr>
              <a:t>Getting help with break-even</a:t>
            </a:r>
            <a:endParaRPr lang="en-US" sz="40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DA6FE094-4CF4-8D10-8071-67AE8EFF9F59}"/>
              </a:ext>
            </a:extLst>
          </p:cNvPr>
          <p:cNvSpPr>
            <a:spLocks noGrp="1"/>
          </p:cNvSpPr>
          <p:nvPr>
            <p:ph idx="1"/>
          </p:nvPr>
        </p:nvSpPr>
        <p:spPr/>
        <p:txBody>
          <a:bodyPr vert="horz" lIns="91440" tIns="45720" rIns="91440" bIns="45720" rtlCol="0" anchor="t">
            <a:normAutofit lnSpcReduction="10000"/>
          </a:bodyPr>
          <a:lstStyle/>
          <a:p>
            <a:r>
              <a:rPr lang="en-GB" err="1"/>
              <a:t>BizPep</a:t>
            </a:r>
            <a:r>
              <a:rPr lang="en-GB" dirty="0"/>
              <a:t> has a useful piece of software, called Pricing Breakeven Analysis, that allows you to calculate your optimal selling price under a wide range of business conditions. </a:t>
            </a:r>
          </a:p>
          <a:p>
            <a:r>
              <a:rPr lang="en-GB" dirty="0"/>
              <a:t>A fully functioning download is available free for a seven-day trial. </a:t>
            </a:r>
            <a:endParaRPr lang="en-GB"/>
          </a:p>
          <a:p>
            <a:r>
              <a:rPr lang="en-GB"/>
              <a:t>The </a:t>
            </a:r>
            <a:r>
              <a:rPr lang="en-GB" dirty="0"/>
              <a:t>outputs include break-even charts for current, increased, decreased and optimum pricing calculated for prices ranging from –50 to +50 per cent of your current actual or proposed price. </a:t>
            </a:r>
            <a:endParaRPr lang="en-GB" dirty="0">
              <a:ea typeface="Calibri"/>
              <a:cs typeface="Calibri"/>
            </a:endParaRPr>
          </a:p>
          <a:p>
            <a:r>
              <a:rPr lang="en-GB"/>
              <a:t>You can carry out </a:t>
            </a:r>
            <a:r>
              <a:rPr lang="en-GB" dirty="0"/>
              <a:t>the same analysis yourself using the free software from the Harvard Business School, but </a:t>
            </a:r>
            <a:r>
              <a:rPr lang="en-GB" err="1"/>
              <a:t>BizPep’s</a:t>
            </a:r>
            <a:r>
              <a:rPr lang="en-GB" dirty="0"/>
              <a:t> templates do some of the grunt and groan for you (https://bizpep.com/pricebreakevenanalysis.html).</a:t>
            </a:r>
            <a:endParaRPr lang="en-GB">
              <a:ea typeface="Calibri"/>
              <a:cs typeface="Calibri"/>
            </a:endParaRPr>
          </a:p>
        </p:txBody>
      </p:sp>
    </p:spTree>
    <p:extLst>
      <p:ext uri="{BB962C8B-B14F-4D97-AF65-F5344CB8AC3E}">
        <p14:creationId xmlns:p14="http://schemas.microsoft.com/office/powerpoint/2010/main" val="23787858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09F27-62EA-0306-F9E4-F21FD8F09EBF}"/>
              </a:ext>
            </a:extLst>
          </p:cNvPr>
          <p:cNvSpPr>
            <a:spLocks noGrp="1"/>
          </p:cNvSpPr>
          <p:nvPr>
            <p:ph type="title"/>
          </p:nvPr>
        </p:nvSpPr>
        <p:spPr/>
        <p:txBody>
          <a:bodyPr/>
          <a:lstStyle/>
          <a:p>
            <a:pPr algn="ctr"/>
            <a:r>
              <a:rPr lang="en-US" sz="4800" b="1" dirty="0">
                <a:ea typeface="Calibri Light"/>
                <a:cs typeface="Calibri Light"/>
              </a:rPr>
              <a:t>Stress Testing Your Business Projections</a:t>
            </a:r>
            <a:endParaRPr lang="en-US" sz="4800">
              <a:ea typeface="Calibri Light"/>
              <a:cs typeface="Calibri Light"/>
            </a:endParaRPr>
          </a:p>
        </p:txBody>
      </p:sp>
      <p:sp>
        <p:nvSpPr>
          <p:cNvPr id="3" name="Content Placeholder 2">
            <a:extLst>
              <a:ext uri="{FF2B5EF4-FFF2-40B4-BE49-F238E27FC236}">
                <a16:creationId xmlns:a16="http://schemas.microsoft.com/office/drawing/2014/main" id="{A195F43A-3B67-AAF9-7373-0F706041F593}"/>
              </a:ext>
            </a:extLst>
          </p:cNvPr>
          <p:cNvSpPr>
            <a:spLocks noGrp="1"/>
          </p:cNvSpPr>
          <p:nvPr>
            <p:ph idx="1"/>
          </p:nvPr>
        </p:nvSpPr>
        <p:spPr/>
        <p:txBody>
          <a:bodyPr vert="horz" lIns="91440" tIns="45720" rIns="91440" bIns="45720" rtlCol="0" anchor="t">
            <a:normAutofit fontScale="92500"/>
          </a:bodyPr>
          <a:lstStyle/>
          <a:p>
            <a:r>
              <a:rPr lang="en-US" sz="3000" b="1" dirty="0">
                <a:ea typeface="Calibri"/>
                <a:cs typeface="Calibri"/>
              </a:rPr>
              <a:t>Sales Forecast Uncertainty</a:t>
            </a:r>
            <a:endParaRPr lang="en-US" sz="3000">
              <a:ea typeface="Calibri"/>
              <a:cs typeface="Calibri"/>
            </a:endParaRPr>
          </a:p>
          <a:p>
            <a:r>
              <a:rPr lang="en-US" b="1" dirty="0"/>
              <a:t>Year</a:t>
            </a:r>
            <a:r>
              <a:rPr lang="en-US" b="1" dirty="0">
                <a:ea typeface="+mn-lt"/>
                <a:cs typeface="+mn-lt"/>
              </a:rPr>
              <a:t> 1 variability:</a:t>
            </a:r>
            <a:r>
              <a:rPr lang="en-US" dirty="0">
                <a:ea typeface="+mn-lt"/>
                <a:cs typeface="+mn-lt"/>
              </a:rPr>
              <a:t> Actual performance often differs from forecasts.</a:t>
            </a:r>
            <a:endParaRPr lang="en-US">
              <a:ea typeface="Calibri"/>
              <a:cs typeface="Calibri"/>
            </a:endParaRPr>
          </a:p>
          <a:p>
            <a:r>
              <a:rPr lang="en-US" b="1" dirty="0">
                <a:ea typeface="+mn-lt"/>
                <a:cs typeface="+mn-lt"/>
              </a:rPr>
              <a:t>Possible reasons:</a:t>
            </a:r>
            <a:r>
              <a:rPr lang="en-US" dirty="0">
                <a:ea typeface="+mn-lt"/>
                <a:cs typeface="+mn-lt"/>
              </a:rPr>
              <a:t> </a:t>
            </a:r>
            <a:endParaRPr lang="en-US" dirty="0"/>
          </a:p>
          <a:p>
            <a:pPr lvl="1"/>
            <a:r>
              <a:rPr lang="en-US" dirty="0">
                <a:ea typeface="+mn-lt"/>
                <a:cs typeface="+mn-lt"/>
              </a:rPr>
              <a:t>Resistance to innovation (new product)</a:t>
            </a:r>
            <a:endParaRPr lang="en-US" dirty="0"/>
          </a:p>
          <a:p>
            <a:pPr lvl="1"/>
            <a:r>
              <a:rPr lang="en-US" dirty="0">
                <a:ea typeface="+mn-lt"/>
                <a:cs typeface="+mn-lt"/>
              </a:rPr>
              <a:t>Overestimated market size</a:t>
            </a:r>
            <a:endParaRPr lang="en-US" dirty="0"/>
          </a:p>
          <a:p>
            <a:pPr lvl="1"/>
            <a:r>
              <a:rPr lang="en-US" dirty="0">
                <a:ea typeface="+mn-lt"/>
                <a:cs typeface="+mn-lt"/>
              </a:rPr>
              <a:t>Shifts in consumer demand</a:t>
            </a:r>
            <a:endParaRPr lang="en-US" dirty="0"/>
          </a:p>
          <a:p>
            <a:pPr lvl="1"/>
            <a:r>
              <a:rPr lang="en-US" dirty="0">
                <a:ea typeface="+mn-lt"/>
                <a:cs typeface="+mn-lt"/>
              </a:rPr>
              <a:t>Slow product adoption</a:t>
            </a:r>
            <a:endParaRPr lang="en-US" dirty="0"/>
          </a:p>
          <a:p>
            <a:pPr lvl="1"/>
            <a:r>
              <a:rPr lang="en-US" dirty="0">
                <a:ea typeface="+mn-lt"/>
                <a:cs typeface="+mn-lt"/>
              </a:rPr>
              <a:t>External shocks (pandemic, financial crisis)</a:t>
            </a:r>
            <a:endParaRPr lang="en-US" dirty="0"/>
          </a:p>
          <a:p>
            <a:r>
              <a:rPr lang="en-US" b="1" dirty="0">
                <a:ea typeface="+mn-lt"/>
                <a:cs typeface="+mn-lt"/>
              </a:rPr>
              <a:t>Investor concerns:</a:t>
            </a:r>
            <a:r>
              <a:rPr lang="en-US" dirty="0">
                <a:ea typeface="+mn-lt"/>
                <a:cs typeface="+mn-lt"/>
              </a:rPr>
              <a:t> Expect questions like “What if sales drop by 20–40%?”</a:t>
            </a:r>
            <a:endParaRPr lang="en-US" dirty="0">
              <a:ea typeface="Calibri"/>
              <a:cs typeface="Calibri"/>
            </a:endParaRPr>
          </a:p>
          <a:p>
            <a:r>
              <a:rPr lang="en-US" b="1" dirty="0">
                <a:ea typeface="+mn-lt"/>
                <a:cs typeface="+mn-lt"/>
              </a:rPr>
              <a:t>Action:</a:t>
            </a:r>
            <a:r>
              <a:rPr lang="en-US" dirty="0">
                <a:ea typeface="+mn-lt"/>
                <a:cs typeface="+mn-lt"/>
              </a:rPr>
              <a:t> Quantify financial impact of reduced sales in the business plan.</a:t>
            </a:r>
            <a:endParaRPr lang="en-US" dirty="0"/>
          </a:p>
          <a:p>
            <a:endParaRPr lang="en-US" dirty="0">
              <a:ea typeface="Calibri"/>
              <a:cs typeface="Calibri"/>
            </a:endParaRPr>
          </a:p>
        </p:txBody>
      </p:sp>
    </p:spTree>
    <p:extLst>
      <p:ext uri="{BB962C8B-B14F-4D97-AF65-F5344CB8AC3E}">
        <p14:creationId xmlns:p14="http://schemas.microsoft.com/office/powerpoint/2010/main" val="289781873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1DC69-CF7F-AA20-0AD8-420FCB50C758}"/>
              </a:ext>
            </a:extLst>
          </p:cNvPr>
          <p:cNvSpPr>
            <a:spLocks noGrp="1"/>
          </p:cNvSpPr>
          <p:nvPr>
            <p:ph type="title"/>
          </p:nvPr>
        </p:nvSpPr>
        <p:spPr/>
        <p:txBody>
          <a:bodyPr/>
          <a:lstStyle/>
          <a:p>
            <a:r>
              <a:rPr lang="en-US" sz="2800" dirty="0">
                <a:latin typeface="Calibri"/>
                <a:ea typeface="Calibri"/>
                <a:cs typeface="Calibri"/>
              </a:rPr>
              <a:t>Example</a:t>
            </a:r>
            <a:endParaRPr lang="en-US" dirty="0"/>
          </a:p>
        </p:txBody>
      </p:sp>
      <p:sp>
        <p:nvSpPr>
          <p:cNvPr id="3" name="Content Placeholder 2">
            <a:extLst>
              <a:ext uri="{FF2B5EF4-FFF2-40B4-BE49-F238E27FC236}">
                <a16:creationId xmlns:a16="http://schemas.microsoft.com/office/drawing/2014/main" id="{0564150B-FAC8-045F-DF7C-7F9B3513A42A}"/>
              </a:ext>
            </a:extLst>
          </p:cNvPr>
          <p:cNvSpPr>
            <a:spLocks noGrp="1"/>
          </p:cNvSpPr>
          <p:nvPr>
            <p:ph idx="1"/>
          </p:nvPr>
        </p:nvSpPr>
        <p:spPr/>
        <p:txBody>
          <a:bodyPr vert="horz" lIns="91440" tIns="45720" rIns="91440" bIns="45720" rtlCol="0" anchor="t">
            <a:normAutofit/>
          </a:bodyPr>
          <a:lstStyle/>
          <a:p>
            <a:r>
              <a:rPr lang="en-US" dirty="0">
                <a:ea typeface="+mn-lt"/>
                <a:cs typeface="+mn-lt"/>
              </a:rPr>
              <a:t>Next, a British multinational clothing, footwear and home products retailer, has been wargaming for years. Until March 2020, the retailer’s worst case scenario was a 25 per cent sales reduction. Since April 2020, they have drawn up a new set of stress tests in which the drop is as much as 40 per cent. Next’s forecasts for 2025/26 made in January 2025 were for a 3.5 per cent rise in sales to £5.22 billion and profit before tax was expected to increase by 3.6 per cent to £1,046 million. </a:t>
            </a:r>
            <a:endParaRPr lang="en-US">
              <a:ea typeface="Calibri"/>
              <a:cs typeface="Calibri"/>
            </a:endParaRPr>
          </a:p>
        </p:txBody>
      </p:sp>
    </p:spTree>
    <p:extLst>
      <p:ext uri="{BB962C8B-B14F-4D97-AF65-F5344CB8AC3E}">
        <p14:creationId xmlns:p14="http://schemas.microsoft.com/office/powerpoint/2010/main" val="332786914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634D8-D038-0BB2-0BFF-7A180F337BB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A375603-9D77-D069-CD4D-029C85970ECC}"/>
              </a:ext>
            </a:extLst>
          </p:cNvPr>
          <p:cNvSpPr>
            <a:spLocks noGrp="1"/>
          </p:cNvSpPr>
          <p:nvPr>
            <p:ph idx="1"/>
          </p:nvPr>
        </p:nvSpPr>
        <p:spPr/>
        <p:txBody>
          <a:bodyPr vert="horz" lIns="91440" tIns="45720" rIns="91440" bIns="45720" rtlCol="0" anchor="t">
            <a:normAutofit/>
          </a:bodyPr>
          <a:lstStyle/>
          <a:p>
            <a:r>
              <a:rPr lang="en-US" b="1" dirty="0">
                <a:ea typeface="+mn-lt"/>
                <a:cs typeface="+mn-lt"/>
              </a:rPr>
              <a:t>Next plc:</a:t>
            </a:r>
            <a:r>
              <a:rPr lang="en-US" dirty="0">
                <a:ea typeface="+mn-lt"/>
                <a:cs typeface="+mn-lt"/>
              </a:rPr>
              <a:t> </a:t>
            </a:r>
            <a:endParaRPr lang="en-US" dirty="0">
              <a:ea typeface="Calibri" panose="020F0502020204030204"/>
              <a:cs typeface="Calibri" panose="020F0502020204030204"/>
            </a:endParaRPr>
          </a:p>
          <a:p>
            <a:r>
              <a:rPr lang="en-US" dirty="0">
                <a:ea typeface="+mn-lt"/>
                <a:cs typeface="+mn-lt"/>
              </a:rPr>
              <a:t>Pre-2020 worst-case: 25% sales drop</a:t>
            </a:r>
            <a:endParaRPr lang="en-US" dirty="0"/>
          </a:p>
          <a:p>
            <a:r>
              <a:rPr lang="en-US" dirty="0">
                <a:ea typeface="+mn-lt"/>
                <a:cs typeface="+mn-lt"/>
              </a:rPr>
              <a:t>Post-2020 stress tests: up to 40% drop</a:t>
            </a:r>
            <a:endParaRPr lang="en-US" dirty="0"/>
          </a:p>
          <a:p>
            <a:r>
              <a:rPr lang="en-US" dirty="0">
                <a:ea typeface="+mn-lt"/>
                <a:cs typeface="+mn-lt"/>
              </a:rPr>
              <a:t>2025/26 forecast: </a:t>
            </a:r>
            <a:endParaRPr lang="en-US" dirty="0"/>
          </a:p>
          <a:p>
            <a:pPr lvl="1"/>
            <a:r>
              <a:rPr lang="en-US" dirty="0">
                <a:ea typeface="+mn-lt"/>
                <a:cs typeface="+mn-lt"/>
              </a:rPr>
              <a:t>Sales ↑ 3.5% to £5.22B</a:t>
            </a:r>
            <a:endParaRPr lang="en-US" dirty="0"/>
          </a:p>
          <a:p>
            <a:pPr lvl="1"/>
            <a:r>
              <a:rPr lang="en-US" dirty="0">
                <a:ea typeface="+mn-lt"/>
                <a:cs typeface="+mn-lt"/>
              </a:rPr>
              <a:t>Profit before tax ↑ 3.6% to £1,046M</a:t>
            </a:r>
            <a:endParaRPr lang="en-US" dirty="0"/>
          </a:p>
          <a:p>
            <a:r>
              <a:rPr lang="en-US" dirty="0">
                <a:ea typeface="+mn-lt"/>
                <a:cs typeface="+mn-lt"/>
              </a:rPr>
              <a:t>Market confidence due to robust planning.</a:t>
            </a:r>
            <a:endParaRPr lang="en-US" dirty="0"/>
          </a:p>
          <a:p>
            <a:endParaRPr lang="en-US" dirty="0">
              <a:ea typeface="Calibri"/>
              <a:cs typeface="Calibri"/>
            </a:endParaRPr>
          </a:p>
        </p:txBody>
      </p:sp>
    </p:spTree>
    <p:extLst>
      <p:ext uri="{BB962C8B-B14F-4D97-AF65-F5344CB8AC3E}">
        <p14:creationId xmlns:p14="http://schemas.microsoft.com/office/powerpoint/2010/main" val="147046270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E2DE8-9C47-8AD8-BFB0-677F542F5233}"/>
              </a:ext>
            </a:extLst>
          </p:cNvPr>
          <p:cNvSpPr>
            <a:spLocks noGrp="1"/>
          </p:cNvSpPr>
          <p:nvPr>
            <p:ph type="title"/>
          </p:nvPr>
        </p:nvSpPr>
        <p:spPr/>
        <p:txBody>
          <a:bodyPr/>
          <a:lstStyle/>
          <a:p>
            <a:pPr algn="ctr">
              <a:spcBef>
                <a:spcPts val="1000"/>
              </a:spcBef>
            </a:pPr>
            <a:r>
              <a:rPr lang="en-US" sz="5400" b="1">
                <a:latin typeface="Calibri"/>
                <a:ea typeface="Calibri"/>
                <a:cs typeface="Calibri"/>
              </a:rPr>
              <a:t>Stress testing the revenue model</a:t>
            </a:r>
            <a:endParaRPr lang="en-US" sz="54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4744A18-B11E-368F-C044-8C322679674A}"/>
              </a:ext>
            </a:extLst>
          </p:cNvPr>
          <p:cNvSpPr>
            <a:spLocks noGrp="1"/>
          </p:cNvSpPr>
          <p:nvPr>
            <p:ph idx="1"/>
          </p:nvPr>
        </p:nvSpPr>
        <p:spPr/>
        <p:txBody>
          <a:bodyPr vert="horz" lIns="91440" tIns="45720" rIns="91440" bIns="45720" rtlCol="0" anchor="t">
            <a:normAutofit/>
          </a:bodyPr>
          <a:lstStyle/>
          <a:p>
            <a:r>
              <a:rPr lang="en-US" dirty="0">
                <a:ea typeface="+mn-lt"/>
                <a:cs typeface="+mn-lt"/>
              </a:rPr>
              <a:t>It is unlikely that anyone will take your sales revenue at face value.</a:t>
            </a:r>
          </a:p>
          <a:p>
            <a:r>
              <a:rPr lang="en-US">
                <a:ea typeface="+mn-lt"/>
                <a:cs typeface="+mn-lt"/>
              </a:rPr>
              <a:t>The norm in business is for something not to go to plan. </a:t>
            </a:r>
          </a:p>
          <a:p>
            <a:r>
              <a:rPr lang="en-US" dirty="0">
                <a:ea typeface="+mn-lt"/>
                <a:cs typeface="+mn-lt"/>
              </a:rPr>
              <a:t>Either you have fewer customers, the mix of customers changes, say, from cash to credit, less repeat business occurs, your prices don’t hold as expected or you get more returns or defects. </a:t>
            </a:r>
            <a:endParaRPr lang="en-US">
              <a:ea typeface="+mn-lt"/>
              <a:cs typeface="+mn-lt"/>
            </a:endParaRPr>
          </a:p>
          <a:p>
            <a:r>
              <a:rPr lang="en-US">
                <a:ea typeface="+mn-lt"/>
                <a:cs typeface="+mn-lt"/>
              </a:rPr>
              <a:t>The list of </a:t>
            </a:r>
            <a:r>
              <a:rPr lang="en-US" dirty="0">
                <a:ea typeface="+mn-lt"/>
                <a:cs typeface="+mn-lt"/>
              </a:rPr>
              <a:t>reasons that could adversely hit your sales receipts is endless. </a:t>
            </a:r>
            <a:endParaRPr lang="en-US">
              <a:ea typeface="Calibri"/>
              <a:cs typeface="Calibri"/>
            </a:endParaRPr>
          </a:p>
        </p:txBody>
      </p:sp>
    </p:spTree>
    <p:extLst>
      <p:ext uri="{BB962C8B-B14F-4D97-AF65-F5344CB8AC3E}">
        <p14:creationId xmlns:p14="http://schemas.microsoft.com/office/powerpoint/2010/main" val="15501150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7AE3F-744B-46F0-F14C-012E8B2AC1F5}"/>
              </a:ext>
            </a:extLst>
          </p:cNvPr>
          <p:cNvSpPr>
            <a:spLocks noGrp="1"/>
          </p:cNvSpPr>
          <p:nvPr>
            <p:ph type="title"/>
          </p:nvPr>
        </p:nvSpPr>
        <p:spPr/>
        <p:txBody>
          <a:bodyPr/>
          <a:lstStyle/>
          <a:p>
            <a:pPr algn="ctr"/>
            <a:r>
              <a:rPr lang="en-US" sz="5400" b="1">
                <a:latin typeface="Calibri"/>
                <a:ea typeface="Calibri"/>
                <a:cs typeface="Calibri"/>
              </a:rPr>
              <a:t>Stress testing the revenue model</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F82A92A-DD2A-C1B8-7347-EFB471908766}"/>
              </a:ext>
            </a:extLst>
          </p:cNvPr>
          <p:cNvSpPr>
            <a:spLocks noGrp="1"/>
          </p:cNvSpPr>
          <p:nvPr>
            <p:ph idx="1"/>
          </p:nvPr>
        </p:nvSpPr>
        <p:spPr/>
        <p:txBody>
          <a:bodyPr vert="horz" lIns="91440" tIns="45720" rIns="91440" bIns="45720" rtlCol="0" anchor="t">
            <a:normAutofit/>
          </a:bodyPr>
          <a:lstStyle/>
          <a:p>
            <a:r>
              <a:rPr lang="en-US" sz="2400" dirty="0">
                <a:ea typeface="Calibri"/>
                <a:cs typeface="Calibri"/>
              </a:rPr>
              <a:t>Figure 22.1 shows the effect on cash flow for an example where sales revenue </a:t>
            </a:r>
            <a:r>
              <a:rPr lang="en-US" sz="2400">
                <a:ea typeface="Calibri"/>
                <a:cs typeface="Calibri"/>
              </a:rPr>
              <a:t>is20 per cent adrift from the figures projected in the business plan. </a:t>
            </a:r>
            <a:endParaRPr lang="en-US"/>
          </a:p>
          <a:p>
            <a:r>
              <a:rPr lang="en-US" sz="2400" dirty="0">
                <a:ea typeface="Calibri"/>
                <a:cs typeface="Calibri"/>
              </a:rPr>
              <a:t>It is alwaysprudent to leave payments broadly similar despite a drop in sales, although logicsuggests that some costs would fall. </a:t>
            </a:r>
            <a:endParaRPr lang="en-US">
              <a:ea typeface="Calibri"/>
              <a:cs typeface="Calibri"/>
            </a:endParaRPr>
          </a:p>
          <a:p>
            <a:r>
              <a:rPr lang="en-US" sz="2400" dirty="0">
                <a:ea typeface="Calibri"/>
                <a:cs typeface="Calibri"/>
              </a:rPr>
              <a:t>Variable costs such as materials should godown with sales volumes, but in practice you may buy in materials to meet theplanned sales. In such cases, you will use fewer materials and carry them over instock for a later period.</a:t>
            </a:r>
            <a:endParaRPr lang="en-US" dirty="0">
              <a:ea typeface="Calibri"/>
              <a:cs typeface="Calibri"/>
            </a:endParaRPr>
          </a:p>
          <a:p>
            <a:r>
              <a:rPr lang="en-US" sz="2400" dirty="0">
                <a:ea typeface="Calibri"/>
                <a:cs typeface="Calibri"/>
              </a:rPr>
              <a:t>Nevertheless, your cash position will be much as if youhad actually used those materials.</a:t>
            </a:r>
            <a:endParaRPr lang="en-US">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828451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689D7DE-F4A0-ABF6-E219-5AB4674F5B33}"/>
              </a:ext>
            </a:extLst>
          </p:cNvPr>
          <p:cNvPicPr>
            <a:picLocks noChangeAspect="1"/>
          </p:cNvPicPr>
          <p:nvPr/>
        </p:nvPicPr>
        <p:blipFill>
          <a:blip r:embed="rId2"/>
          <a:stretch>
            <a:fillRect/>
          </a:stretch>
        </p:blipFill>
        <p:spPr>
          <a:xfrm>
            <a:off x="124900" y="118688"/>
            <a:ext cx="11976576" cy="6574788"/>
          </a:xfrm>
          <a:prstGeom prst="rect">
            <a:avLst/>
          </a:prstGeom>
        </p:spPr>
      </p:pic>
    </p:spTree>
    <p:extLst>
      <p:ext uri="{BB962C8B-B14F-4D97-AF65-F5344CB8AC3E}">
        <p14:creationId xmlns:p14="http://schemas.microsoft.com/office/powerpoint/2010/main" val="342302435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C4DEB-E6EA-0931-E6C5-3158F71783FB}"/>
              </a:ext>
            </a:extLst>
          </p:cNvPr>
          <p:cNvSpPr>
            <a:spLocks noGrp="1"/>
          </p:cNvSpPr>
          <p:nvPr>
            <p:ph type="title"/>
          </p:nvPr>
        </p:nvSpPr>
        <p:spPr/>
        <p:txBody>
          <a:bodyPr/>
          <a:lstStyle/>
          <a:p>
            <a:pPr algn="ctr">
              <a:spcBef>
                <a:spcPts val="1000"/>
              </a:spcBef>
            </a:pPr>
            <a:r>
              <a:rPr lang="en-US" sz="4800" b="1">
                <a:latin typeface="Calibri"/>
                <a:ea typeface="Calibri"/>
                <a:cs typeface="Calibri"/>
              </a:rPr>
              <a:t>Stress testing the payments model</a:t>
            </a:r>
            <a:endParaRPr lang="en-US" sz="48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02C70DC-FD1D-2442-061A-18ECF0042B55}"/>
              </a:ext>
            </a:extLst>
          </p:cNvPr>
          <p:cNvSpPr>
            <a:spLocks noGrp="1"/>
          </p:cNvSpPr>
          <p:nvPr>
            <p:ph idx="1"/>
          </p:nvPr>
        </p:nvSpPr>
        <p:spPr/>
        <p:txBody>
          <a:bodyPr vert="horz" lIns="91440" tIns="45720" rIns="91440" bIns="45720" rtlCol="0" anchor="t">
            <a:normAutofit/>
          </a:bodyPr>
          <a:lstStyle/>
          <a:p>
            <a:r>
              <a:rPr lang="en-US" dirty="0">
                <a:ea typeface="+mn-lt"/>
                <a:cs typeface="+mn-lt"/>
              </a:rPr>
              <a:t>As with sales revenue, payments can take an unexpected turn for the worse. </a:t>
            </a:r>
          </a:p>
          <a:p>
            <a:r>
              <a:rPr lang="en-US">
                <a:ea typeface="+mn-lt"/>
                <a:cs typeface="+mn-lt"/>
              </a:rPr>
              <a:t>Inflationary pressures can push up wages and material costs. </a:t>
            </a:r>
            <a:endParaRPr lang="en-US" dirty="0">
              <a:ea typeface="+mn-lt"/>
              <a:cs typeface="+mn-lt"/>
            </a:endParaRPr>
          </a:p>
          <a:p>
            <a:r>
              <a:rPr lang="en-US">
                <a:ea typeface="+mn-lt"/>
                <a:cs typeface="+mn-lt"/>
              </a:rPr>
              <a:t>Utilities </a:t>
            </a:r>
            <a:r>
              <a:rPr lang="en-US" dirty="0">
                <a:ea typeface="+mn-lt"/>
                <a:cs typeface="+mn-lt"/>
              </a:rPr>
              <a:t>and motoring costs increased by nearly 40 per cent in the UK between 2008 and 2010. </a:t>
            </a:r>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230254436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225BB-43B2-A91C-EFEB-DF8FA9C2435F}"/>
              </a:ext>
            </a:extLst>
          </p:cNvPr>
          <p:cNvSpPr>
            <a:spLocks noGrp="1"/>
          </p:cNvSpPr>
          <p:nvPr>
            <p:ph type="title"/>
          </p:nvPr>
        </p:nvSpPr>
        <p:spPr/>
        <p:txBody>
          <a:bodyPr/>
          <a:lstStyle/>
          <a:p>
            <a:pPr algn="ctr"/>
            <a:r>
              <a:rPr lang="en-US" sz="4800" b="1">
                <a:latin typeface="Calibri"/>
                <a:ea typeface="Calibri"/>
                <a:cs typeface="Calibri"/>
              </a:rPr>
              <a:t>Stress testing the payments model</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EDD377F-CA40-7383-F587-7CA912FEDD4E}"/>
              </a:ext>
            </a:extLst>
          </p:cNvPr>
          <p:cNvSpPr>
            <a:spLocks noGrp="1"/>
          </p:cNvSpPr>
          <p:nvPr>
            <p:ph idx="1"/>
          </p:nvPr>
        </p:nvSpPr>
        <p:spPr/>
        <p:txBody>
          <a:bodyPr vert="horz" lIns="91440" tIns="45720" rIns="91440" bIns="45720" rtlCol="0" anchor="t">
            <a:normAutofit/>
          </a:bodyPr>
          <a:lstStyle/>
          <a:p>
            <a:r>
              <a:rPr lang="en-US" dirty="0">
                <a:ea typeface="Calibri"/>
                <a:cs typeface="Calibri"/>
              </a:rPr>
              <a:t>Figure 22.2 shows what would happen to cash flow if costs rise andsales revenue remains static. </a:t>
            </a:r>
            <a:endParaRPr lang="en-US"/>
          </a:p>
          <a:p>
            <a:r>
              <a:rPr lang="en-US">
                <a:ea typeface="Calibri"/>
                <a:cs typeface="Calibri"/>
              </a:rPr>
              <a:t>In this example, an additional £17,000 would be required to fund the venture, so the business plan would be looking to support a £42,000 investment, rather than just £25,000 before stress testing.</a:t>
            </a:r>
            <a:endParaRPr lang="en-US"/>
          </a:p>
          <a:p>
            <a:endParaRPr lang="en-US" dirty="0">
              <a:ea typeface="Calibri"/>
              <a:cs typeface="Calibri"/>
            </a:endParaRPr>
          </a:p>
        </p:txBody>
      </p:sp>
    </p:spTree>
    <p:extLst>
      <p:ext uri="{BB962C8B-B14F-4D97-AF65-F5344CB8AC3E}">
        <p14:creationId xmlns:p14="http://schemas.microsoft.com/office/powerpoint/2010/main" val="321460820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1AAB134-6A41-3880-577D-31E222B74533}"/>
              </a:ext>
            </a:extLst>
          </p:cNvPr>
          <p:cNvPicPr>
            <a:picLocks noChangeAspect="1"/>
          </p:cNvPicPr>
          <p:nvPr/>
        </p:nvPicPr>
        <p:blipFill>
          <a:blip r:embed="rId2"/>
          <a:stretch>
            <a:fillRect/>
          </a:stretch>
        </p:blipFill>
        <p:spPr>
          <a:xfrm>
            <a:off x="90524" y="94867"/>
            <a:ext cx="12005222" cy="6656807"/>
          </a:xfrm>
          <a:prstGeom prst="rect">
            <a:avLst/>
          </a:prstGeom>
        </p:spPr>
      </p:pic>
    </p:spTree>
    <p:extLst>
      <p:ext uri="{BB962C8B-B14F-4D97-AF65-F5344CB8AC3E}">
        <p14:creationId xmlns:p14="http://schemas.microsoft.com/office/powerpoint/2010/main" val="4427645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5B22F-A68B-373A-2147-1279A8D40513}"/>
              </a:ext>
            </a:extLst>
          </p:cNvPr>
          <p:cNvSpPr>
            <a:spLocks noGrp="1"/>
          </p:cNvSpPr>
          <p:nvPr>
            <p:ph type="title"/>
          </p:nvPr>
        </p:nvSpPr>
        <p:spPr/>
        <p:txBody>
          <a:bodyPr/>
          <a:lstStyle/>
          <a:p>
            <a:pPr algn="ctr">
              <a:spcBef>
                <a:spcPts val="1000"/>
              </a:spcBef>
            </a:pPr>
            <a:r>
              <a:rPr lang="en-US" sz="4800" b="1" dirty="0">
                <a:latin typeface="Calibri"/>
                <a:ea typeface="Calibri"/>
                <a:cs typeface="Calibri"/>
              </a:rPr>
              <a:t>Testing to Destruction</a:t>
            </a:r>
            <a:endParaRPr lang="en-US" sz="4800" b="1" dirty="0">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8B43A59-E27B-55DE-5115-19921871782A}"/>
              </a:ext>
            </a:extLst>
          </p:cNvPr>
          <p:cNvSpPr>
            <a:spLocks noGrp="1"/>
          </p:cNvSpPr>
          <p:nvPr>
            <p:ph idx="1"/>
          </p:nvPr>
        </p:nvSpPr>
        <p:spPr/>
        <p:txBody>
          <a:bodyPr vert="horz" lIns="91440" tIns="45720" rIns="91440" bIns="45720" rtlCol="0" anchor="t">
            <a:normAutofit/>
          </a:bodyPr>
          <a:lstStyle/>
          <a:p>
            <a:r>
              <a:rPr lang="en-US" dirty="0">
                <a:ea typeface="+mn-lt"/>
                <a:cs typeface="+mn-lt"/>
              </a:rPr>
              <a:t>Calamitous accidents happen when two relatively unexpected events occur at the same time. </a:t>
            </a:r>
            <a:endParaRPr lang="en-US">
              <a:ea typeface="+mn-lt"/>
              <a:cs typeface="+mn-lt"/>
            </a:endParaRPr>
          </a:p>
          <a:p>
            <a:r>
              <a:rPr lang="en-US" dirty="0">
                <a:ea typeface="+mn-lt"/>
                <a:cs typeface="+mn-lt"/>
              </a:rPr>
              <a:t>On 5 November 2010, a cement lorry fell from Warren Lane Bridge at Oxshott onto the sixth and seventh coaches of an eight-car passenger service, derailing the train, seriously injuring the lorry driver and two passengers and causing days of major traffic disruption. </a:t>
            </a:r>
            <a:endParaRPr lang="en-US">
              <a:ea typeface="+mn-lt"/>
              <a:cs typeface="+mn-lt"/>
            </a:endParaRPr>
          </a:p>
          <a:p>
            <a:r>
              <a:rPr lang="en-US" dirty="0">
                <a:ea typeface="+mn-lt"/>
                <a:cs typeface="+mn-lt"/>
              </a:rPr>
              <a:t>Had the lorry fallen a couple of seconds later it would have missed the train completely.</a:t>
            </a:r>
            <a:endParaRPr lang="en-US">
              <a:ea typeface="Calibri"/>
              <a:cs typeface="Calibri"/>
            </a:endParaRPr>
          </a:p>
        </p:txBody>
      </p:sp>
    </p:spTree>
    <p:extLst>
      <p:ext uri="{BB962C8B-B14F-4D97-AF65-F5344CB8AC3E}">
        <p14:creationId xmlns:p14="http://schemas.microsoft.com/office/powerpoint/2010/main" val="368714405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C004D-7363-6531-6C35-816E4E287FDE}"/>
              </a:ext>
            </a:extLst>
          </p:cNvPr>
          <p:cNvSpPr>
            <a:spLocks noGrp="1"/>
          </p:cNvSpPr>
          <p:nvPr>
            <p:ph type="title"/>
          </p:nvPr>
        </p:nvSpPr>
        <p:spPr/>
        <p:txBody>
          <a:bodyPr/>
          <a:lstStyle/>
          <a:p>
            <a:pPr algn="ctr"/>
            <a:r>
              <a:rPr lang="en-US" sz="4800" dirty="0">
                <a:latin typeface="Calibri"/>
                <a:ea typeface="Calibri"/>
                <a:cs typeface="Calibri"/>
              </a:rPr>
              <a:t>Testing to Destruction</a:t>
            </a: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F7AEFD1-DCAF-C872-7A29-12C37695CE14}"/>
              </a:ext>
            </a:extLst>
          </p:cNvPr>
          <p:cNvSpPr>
            <a:spLocks noGrp="1"/>
          </p:cNvSpPr>
          <p:nvPr>
            <p:ph idx="1"/>
          </p:nvPr>
        </p:nvSpPr>
        <p:spPr/>
        <p:txBody>
          <a:bodyPr vert="horz" lIns="91440" tIns="45720" rIns="91440" bIns="45720" rtlCol="0" anchor="t">
            <a:normAutofit/>
          </a:bodyPr>
          <a:lstStyle/>
          <a:p>
            <a:r>
              <a:rPr lang="en-US" dirty="0">
                <a:ea typeface="+mn-lt"/>
                <a:cs typeface="+mn-lt"/>
              </a:rPr>
              <a:t>From a business perspective it is more likely that a couple of things will go wrong over the planning horizon than with this type of railway disaster. </a:t>
            </a:r>
            <a:endParaRPr lang="en-US"/>
          </a:p>
          <a:p>
            <a:r>
              <a:rPr lang="en-US" dirty="0">
                <a:ea typeface="+mn-lt"/>
                <a:cs typeface="+mn-lt"/>
              </a:rPr>
              <a:t>Using the cash-flow model, check out a number of possible problem areas and see at what point these problems would cause you or your financial backers sleepless nights. </a:t>
            </a:r>
            <a:endParaRPr lang="en-US"/>
          </a:p>
          <a:p>
            <a:r>
              <a:rPr lang="en-US" dirty="0">
                <a:ea typeface="+mn-lt"/>
                <a:cs typeface="+mn-lt"/>
              </a:rPr>
              <a:t>For example, what would the effect be of a major customer going bust, a supplier putting their prices up and a key employee leaving unexpectedly, all in the same quarter? </a:t>
            </a:r>
          </a:p>
          <a:p>
            <a:r>
              <a:rPr lang="en-US" dirty="0">
                <a:ea typeface="+mn-lt"/>
                <a:cs typeface="+mn-lt"/>
              </a:rPr>
              <a:t>See Figure 22.3.</a:t>
            </a:r>
            <a:endParaRPr lang="en-US" dirty="0">
              <a:ea typeface="Calibri"/>
              <a:cs typeface="Calibri"/>
            </a:endParaRPr>
          </a:p>
        </p:txBody>
      </p:sp>
    </p:spTree>
    <p:extLst>
      <p:ext uri="{BB962C8B-B14F-4D97-AF65-F5344CB8AC3E}">
        <p14:creationId xmlns:p14="http://schemas.microsoft.com/office/powerpoint/2010/main" val="31612978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E75C14-8131-27E0-3C51-E3C9F4928C58}"/>
              </a:ext>
            </a:extLst>
          </p:cNvPr>
          <p:cNvPicPr>
            <a:picLocks noChangeAspect="1"/>
          </p:cNvPicPr>
          <p:nvPr/>
        </p:nvPicPr>
        <p:blipFill>
          <a:blip r:embed="rId2"/>
          <a:stretch>
            <a:fillRect/>
          </a:stretch>
        </p:blipFill>
        <p:spPr>
          <a:xfrm>
            <a:off x="170734" y="147788"/>
            <a:ext cx="11861990" cy="6550964"/>
          </a:xfrm>
          <a:prstGeom prst="rect">
            <a:avLst/>
          </a:prstGeom>
        </p:spPr>
      </p:pic>
    </p:spTree>
    <p:extLst>
      <p:ext uri="{BB962C8B-B14F-4D97-AF65-F5344CB8AC3E}">
        <p14:creationId xmlns:p14="http://schemas.microsoft.com/office/powerpoint/2010/main" val="156047677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79C44-F0D1-4774-E767-886BF2858369}"/>
              </a:ext>
            </a:extLst>
          </p:cNvPr>
          <p:cNvSpPr>
            <a:spLocks noGrp="1"/>
          </p:cNvSpPr>
          <p:nvPr>
            <p:ph type="title"/>
          </p:nvPr>
        </p:nvSpPr>
        <p:spPr/>
        <p:txBody>
          <a:bodyPr/>
          <a:lstStyle/>
          <a:p>
            <a:endParaRPr lang="en-US" dirty="0">
              <a:ea typeface="Calibri Light"/>
              <a:cs typeface="Calibri Light"/>
            </a:endParaRPr>
          </a:p>
        </p:txBody>
      </p:sp>
      <p:sp>
        <p:nvSpPr>
          <p:cNvPr id="3" name="Content Placeholder 2">
            <a:extLst>
              <a:ext uri="{FF2B5EF4-FFF2-40B4-BE49-F238E27FC236}">
                <a16:creationId xmlns:a16="http://schemas.microsoft.com/office/drawing/2014/main" id="{7807D6C5-59B6-7B4A-2E4E-8F55C6B5B2C7}"/>
              </a:ext>
            </a:extLst>
          </p:cNvPr>
          <p:cNvSpPr>
            <a:spLocks noGrp="1"/>
          </p:cNvSpPr>
          <p:nvPr>
            <p:ph idx="1"/>
          </p:nvPr>
        </p:nvSpPr>
        <p:spPr/>
        <p:txBody>
          <a:bodyPr vert="horz" lIns="91440" tIns="45720" rIns="91440" bIns="45720" rtlCol="0" anchor="t">
            <a:normAutofit/>
          </a:bodyPr>
          <a:lstStyle/>
          <a:p>
            <a:r>
              <a:rPr lang="en-US" dirty="0">
                <a:ea typeface="+mn-lt"/>
                <a:cs typeface="+mn-lt"/>
              </a:rPr>
              <a:t>The funding needs projected in your business plan should accommodate a realistic amount of revenue shortfall and cost overrun. </a:t>
            </a:r>
          </a:p>
          <a:p>
            <a:r>
              <a:rPr lang="en-US" dirty="0">
                <a:ea typeface="+mn-lt"/>
                <a:cs typeface="+mn-lt"/>
              </a:rPr>
              <a:t>‘Realistic’ is not an easy word to define, but the volatility of your business sector and the prevailing economic climate should be taken into account. </a:t>
            </a:r>
            <a:endParaRPr lang="en-US">
              <a:ea typeface="+mn-lt"/>
              <a:cs typeface="+mn-lt"/>
            </a:endParaRPr>
          </a:p>
          <a:p>
            <a:r>
              <a:rPr lang="en-US" dirty="0">
                <a:ea typeface="+mn-lt"/>
                <a:cs typeface="+mn-lt"/>
              </a:rPr>
              <a:t>Launching almost any new business in 2020 would have posed some challenges to cash flow that would not have been evident in the preceding decade.</a:t>
            </a:r>
            <a:endParaRPr lang="en-US">
              <a:ea typeface="Calibri"/>
              <a:cs typeface="Calibri"/>
            </a:endParaRPr>
          </a:p>
        </p:txBody>
      </p:sp>
    </p:spTree>
    <p:extLst>
      <p:ext uri="{BB962C8B-B14F-4D97-AF65-F5344CB8AC3E}">
        <p14:creationId xmlns:p14="http://schemas.microsoft.com/office/powerpoint/2010/main" val="267512389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4430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Application>Microsoft Office PowerPoint</Application>
  <PresentationFormat>Widescreen</PresentationFormat>
  <Slides>72</Slides>
  <Notes>0</Notes>
  <HiddenSlides>0</HiddenSlides>
  <ScaleCrop>false</ScaleCrop>
  <HeadingPairs>
    <vt:vector size="4" baseType="variant">
      <vt:variant>
        <vt:lpstr>Theme</vt:lpstr>
      </vt:variant>
      <vt:variant>
        <vt:i4>4</vt:i4>
      </vt:variant>
      <vt:variant>
        <vt:lpstr>Slide Titles</vt:lpstr>
      </vt:variant>
      <vt:variant>
        <vt:i4>72</vt:i4>
      </vt:variant>
    </vt:vector>
  </HeadingPairs>
  <TitlesOfParts>
    <vt:vector size="76" baseType="lpstr">
      <vt:lpstr>Office Theme</vt:lpstr>
      <vt:lpstr>1_Office Theme</vt:lpstr>
      <vt:lpstr>Office Theme</vt:lpstr>
      <vt:lpstr>Office Theme</vt:lpstr>
      <vt:lpstr>Session: 8</vt:lpstr>
      <vt:lpstr>Learning Outcomes of the Session </vt:lpstr>
      <vt:lpstr>Lesson Plan  </vt:lpstr>
      <vt:lpstr>What is Forecasting </vt:lpstr>
      <vt:lpstr>Examples &amp; Types of Forecasting</vt:lpstr>
      <vt:lpstr>Importance of Sales Forecast</vt:lpstr>
      <vt:lpstr> Guidelines to Make Initial Sales Forecast </vt:lpstr>
      <vt:lpstr>PowerPoint Presentation</vt:lpstr>
      <vt:lpstr>PowerPoint Presentation</vt:lpstr>
      <vt:lpstr> Quantitative Techniques </vt:lpstr>
      <vt:lpstr>Qualitative Techniques</vt:lpstr>
      <vt:lpstr>Example: Use of Forecasting Tools</vt:lpstr>
      <vt:lpstr>PowerPoint Presentation</vt:lpstr>
      <vt:lpstr>PowerPoint Presentation</vt:lpstr>
      <vt:lpstr>Cash-flow projections </vt:lpstr>
      <vt:lpstr>Cash-flow assumptions </vt:lpstr>
      <vt:lpstr>Example</vt:lpstr>
      <vt:lpstr>PowerPoint Presentation</vt:lpstr>
      <vt:lpstr>Explanation of The Cash-Flow of High Note</vt:lpstr>
      <vt:lpstr>Estimating start-up cash requirements </vt:lpstr>
      <vt:lpstr>Pre-trading cash-flow forecast </vt:lpstr>
      <vt:lpstr>Profit and Loss Account (Income Statement)</vt:lpstr>
      <vt:lpstr>The Profit and Loss account (Income Statement)</vt:lpstr>
      <vt:lpstr>PowerPoint Presentation</vt:lpstr>
      <vt:lpstr>Some Ground Rules </vt:lpstr>
      <vt:lpstr>Some Ground Rules </vt:lpstr>
      <vt:lpstr>Some Ground Rules </vt:lpstr>
      <vt:lpstr>Some Ground Rules </vt:lpstr>
      <vt:lpstr>Some Ground Rules </vt:lpstr>
      <vt:lpstr>PowerPoint Presentation</vt:lpstr>
      <vt:lpstr>PowerPoint Presentation</vt:lpstr>
      <vt:lpstr>PowerPoint Presentation</vt:lpstr>
      <vt:lpstr>PowerPoint Presentation</vt:lpstr>
      <vt:lpstr>The Balance Sheet </vt:lpstr>
      <vt:lpstr>The Balance Sheet</vt:lpstr>
      <vt:lpstr>PowerPoint Presentation</vt:lpstr>
      <vt:lpstr>The language of the balance sheet </vt:lpstr>
      <vt:lpstr>The language of the balance sheet </vt:lpstr>
      <vt:lpstr>Assets</vt:lpstr>
      <vt:lpstr>Liabilities </vt:lpstr>
      <vt:lpstr>Net assets employed </vt:lpstr>
      <vt:lpstr>Financed by </vt:lpstr>
      <vt:lpstr>Some ground rules </vt:lpstr>
      <vt:lpstr>PowerPoint Presentation</vt:lpstr>
      <vt:lpstr>Some Ground Rules </vt:lpstr>
      <vt:lpstr>PowerPoint Presentation</vt:lpstr>
      <vt:lpstr>PowerPoint Presentation</vt:lpstr>
      <vt:lpstr>PowerPoint Presentation</vt:lpstr>
      <vt:lpstr>Some Ground Rules </vt:lpstr>
      <vt:lpstr>Some Ground Rules </vt:lpstr>
      <vt:lpstr>  Break-even Analysis </vt:lpstr>
      <vt:lpstr>Calculating your Break-Even Point </vt:lpstr>
      <vt:lpstr>PowerPoint Presentation</vt:lpstr>
      <vt:lpstr>PowerPoint Presentation</vt:lpstr>
      <vt:lpstr>PowerPoint Presentation</vt:lpstr>
      <vt:lpstr>PowerPoint Presentation</vt:lpstr>
      <vt:lpstr>PowerPoint Presentation</vt:lpstr>
      <vt:lpstr>Getting help with break-even</vt:lpstr>
      <vt:lpstr>Stress Testing Your Business Projections</vt:lpstr>
      <vt:lpstr>Example</vt:lpstr>
      <vt:lpstr>PowerPoint Presentation</vt:lpstr>
      <vt:lpstr>Stress testing the revenue model </vt:lpstr>
      <vt:lpstr>Stress testing the revenue model </vt:lpstr>
      <vt:lpstr>PowerPoint Presentation</vt:lpstr>
      <vt:lpstr>Stress testing the payments model </vt:lpstr>
      <vt:lpstr>Stress testing the payments model </vt:lpstr>
      <vt:lpstr>PowerPoint Presentation</vt:lpstr>
      <vt:lpstr>Testing to Destruction </vt:lpstr>
      <vt:lpstr>Testing to Destruction </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revision>957</cp:revision>
  <dcterms:created xsi:type="dcterms:W3CDTF">2025-11-09T20:44:14Z</dcterms:created>
  <dcterms:modified xsi:type="dcterms:W3CDTF">2025-11-12T10:40:54Z</dcterms:modified>
</cp:coreProperties>
</file>