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2" r:id="rId1"/>
  </p:sldMasterIdLst>
  <p:notesMasterIdLst>
    <p:notesMasterId r:id="rId31"/>
  </p:notes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71" r:id="rId9"/>
    <p:sldId id="268" r:id="rId10"/>
    <p:sldId id="264" r:id="rId11"/>
    <p:sldId id="262" r:id="rId12"/>
    <p:sldId id="258" r:id="rId13"/>
    <p:sldId id="277" r:id="rId14"/>
    <p:sldId id="278" r:id="rId15"/>
    <p:sldId id="269" r:id="rId16"/>
    <p:sldId id="259" r:id="rId17"/>
    <p:sldId id="260" r:id="rId18"/>
    <p:sldId id="261" r:id="rId19"/>
    <p:sldId id="287" r:id="rId20"/>
    <p:sldId id="289" r:id="rId21"/>
    <p:sldId id="290" r:id="rId22"/>
    <p:sldId id="263" r:id="rId23"/>
    <p:sldId id="291" r:id="rId24"/>
    <p:sldId id="265" r:id="rId25"/>
    <p:sldId id="266" r:id="rId26"/>
    <p:sldId id="267" r:id="rId27"/>
    <p:sldId id="270" r:id="rId28"/>
    <p:sldId id="292" r:id="rId29"/>
    <p:sldId id="293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F3AB35-42BC-4F3F-9738-94B095F07491}" v="22" dt="2022-02-01T14:50:12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3" autoAdjust="0"/>
    <p:restoredTop sz="94660"/>
  </p:normalViewPr>
  <p:slideViewPr>
    <p:cSldViewPr>
      <p:cViewPr varScale="1">
        <p:scale>
          <a:sx n="108" d="100"/>
          <a:sy n="108" d="100"/>
        </p:scale>
        <p:origin x="172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CAA008CC-297D-48FF-9FB0-A1C3BB26B4E8}"/>
    <pc:docChg chg="modSld">
      <pc:chgData name="Tim Bashford" userId="5fd3d9a1-443c-4717-9608-098946ca22e0" providerId="ADAL" clId="{CAA008CC-297D-48FF-9FB0-A1C3BB26B4E8}" dt="2021-02-03T23:18:26.417" v="68" actId="20577"/>
      <pc:docMkLst>
        <pc:docMk/>
      </pc:docMkLst>
      <pc:sldChg chg="modSp mod">
        <pc:chgData name="Tim Bashford" userId="5fd3d9a1-443c-4717-9608-098946ca22e0" providerId="ADAL" clId="{CAA008CC-297D-48FF-9FB0-A1C3BB26B4E8}" dt="2021-02-03T23:18:26.417" v="68" actId="20577"/>
        <pc:sldMkLst>
          <pc:docMk/>
          <pc:sldMk cId="0" sldId="267"/>
        </pc:sldMkLst>
        <pc:spChg chg="mod">
          <ac:chgData name="Tim Bashford" userId="5fd3d9a1-443c-4717-9608-098946ca22e0" providerId="ADAL" clId="{CAA008CC-297D-48FF-9FB0-A1C3BB26B4E8}" dt="2021-02-03T23:18:26.417" v="68" actId="20577"/>
          <ac:spMkLst>
            <pc:docMk/>
            <pc:sldMk cId="0" sldId="267"/>
            <ac:spMk id="37891" creationId="{0DEE43DF-D9A2-4617-BFF6-1B112F679932}"/>
          </ac:spMkLst>
        </pc:spChg>
        <pc:picChg chg="mod">
          <ac:chgData name="Tim Bashford" userId="5fd3d9a1-443c-4717-9608-098946ca22e0" providerId="ADAL" clId="{CAA008CC-297D-48FF-9FB0-A1C3BB26B4E8}" dt="2021-02-03T23:18:10.188" v="51" actId="1076"/>
          <ac:picMkLst>
            <pc:docMk/>
            <pc:sldMk cId="0" sldId="267"/>
            <ac:picMk id="3" creationId="{246134A6-65BD-42C9-A295-FF19680FEBD4}"/>
          </ac:picMkLst>
        </pc:picChg>
        <pc:picChg chg="mod">
          <ac:chgData name="Tim Bashford" userId="5fd3d9a1-443c-4717-9608-098946ca22e0" providerId="ADAL" clId="{CAA008CC-297D-48FF-9FB0-A1C3BB26B4E8}" dt="2021-02-03T23:18:12.320" v="52" actId="1076"/>
          <ac:picMkLst>
            <pc:docMk/>
            <pc:sldMk cId="0" sldId="267"/>
            <ac:picMk id="4" creationId="{ABAAB193-8F7C-4441-8081-0ABC9AFC5E6E}"/>
          </ac:picMkLst>
        </pc:picChg>
      </pc:sldChg>
    </pc:docChg>
  </pc:docChgLst>
  <pc:docChgLst>
    <pc:chgData name="Tim Bashford" userId="5fd3d9a1-443c-4717-9608-098946ca22e0" providerId="ADAL" clId="{94F3AB35-42BC-4F3F-9738-94B095F07491}"/>
    <pc:docChg chg="custSel addSld delSld modSld">
      <pc:chgData name="Tim Bashford" userId="5fd3d9a1-443c-4717-9608-098946ca22e0" providerId="ADAL" clId="{94F3AB35-42BC-4F3F-9738-94B095F07491}" dt="2022-02-01T14:52:03.729" v="535" actId="20577"/>
      <pc:docMkLst>
        <pc:docMk/>
      </pc:docMkLst>
      <pc:sldChg chg="addSp modSp mod">
        <pc:chgData name="Tim Bashford" userId="5fd3d9a1-443c-4717-9608-098946ca22e0" providerId="ADAL" clId="{94F3AB35-42BC-4F3F-9738-94B095F07491}" dt="2022-02-01T14:49:16.980" v="210" actId="6549"/>
        <pc:sldMkLst>
          <pc:docMk/>
          <pc:sldMk cId="0" sldId="279"/>
        </pc:sldMkLst>
        <pc:spChg chg="mod">
          <ac:chgData name="Tim Bashford" userId="5fd3d9a1-443c-4717-9608-098946ca22e0" providerId="ADAL" clId="{94F3AB35-42BC-4F3F-9738-94B095F07491}" dt="2022-02-01T14:49:16.980" v="210" actId="6549"/>
          <ac:spMkLst>
            <pc:docMk/>
            <pc:sldMk cId="0" sldId="279"/>
            <ac:spMk id="27651" creationId="{969B3C06-3E9F-407A-81FA-0C1D7A4EC40F}"/>
          </ac:spMkLst>
        </pc:spChg>
        <pc:picChg chg="add mod">
          <ac:chgData name="Tim Bashford" userId="5fd3d9a1-443c-4717-9608-098946ca22e0" providerId="ADAL" clId="{94F3AB35-42BC-4F3F-9738-94B095F07491}" dt="2022-02-01T14:48:04.656" v="128" actId="1076"/>
          <ac:picMkLst>
            <pc:docMk/>
            <pc:sldMk cId="0" sldId="279"/>
            <ac:picMk id="4" creationId="{5967B9BF-56B3-49AB-B11A-7456FF5A37B0}"/>
          </ac:picMkLst>
        </pc:picChg>
        <pc:picChg chg="add mod">
          <ac:chgData name="Tim Bashford" userId="5fd3d9a1-443c-4717-9608-098946ca22e0" providerId="ADAL" clId="{94F3AB35-42BC-4F3F-9738-94B095F07491}" dt="2022-02-01T14:48:14.923" v="133" actId="14100"/>
          <ac:picMkLst>
            <pc:docMk/>
            <pc:sldMk cId="0" sldId="279"/>
            <ac:picMk id="5" creationId="{C9BA9C3C-4E36-4533-ADF3-750F0F6A2243}"/>
          </ac:picMkLst>
        </pc:picChg>
        <pc:picChg chg="add mod">
          <ac:chgData name="Tim Bashford" userId="5fd3d9a1-443c-4717-9608-098946ca22e0" providerId="ADAL" clId="{94F3AB35-42BC-4F3F-9738-94B095F07491}" dt="2022-02-01T14:48:52.073" v="194" actId="14100"/>
          <ac:picMkLst>
            <pc:docMk/>
            <pc:sldMk cId="0" sldId="279"/>
            <ac:picMk id="6" creationId="{227521EE-C3F2-45E1-BECB-1EB0970E30BD}"/>
          </ac:picMkLst>
        </pc:picChg>
        <pc:picChg chg="add mod">
          <ac:chgData name="Tim Bashford" userId="5fd3d9a1-443c-4717-9608-098946ca22e0" providerId="ADAL" clId="{94F3AB35-42BC-4F3F-9738-94B095F07491}" dt="2022-02-01T14:49:02.690" v="198" actId="1076"/>
          <ac:picMkLst>
            <pc:docMk/>
            <pc:sldMk cId="0" sldId="279"/>
            <ac:picMk id="7" creationId="{669B9B15-C2B6-452C-992B-08CCF714D313}"/>
          </ac:picMkLst>
        </pc:picChg>
      </pc:sldChg>
      <pc:sldChg chg="del">
        <pc:chgData name="Tim Bashford" userId="5fd3d9a1-443c-4717-9608-098946ca22e0" providerId="ADAL" clId="{94F3AB35-42BC-4F3F-9738-94B095F07491}" dt="2022-02-01T14:51:00.290" v="516" actId="47"/>
        <pc:sldMkLst>
          <pc:docMk/>
          <pc:sldMk cId="0" sldId="280"/>
        </pc:sldMkLst>
      </pc:sldChg>
      <pc:sldChg chg="del">
        <pc:chgData name="Tim Bashford" userId="5fd3d9a1-443c-4717-9608-098946ca22e0" providerId="ADAL" clId="{94F3AB35-42BC-4F3F-9738-94B095F07491}" dt="2022-02-01T14:51:01.749" v="517" actId="47"/>
        <pc:sldMkLst>
          <pc:docMk/>
          <pc:sldMk cId="0" sldId="281"/>
        </pc:sldMkLst>
      </pc:sldChg>
      <pc:sldChg chg="del">
        <pc:chgData name="Tim Bashford" userId="5fd3d9a1-443c-4717-9608-098946ca22e0" providerId="ADAL" clId="{94F3AB35-42BC-4F3F-9738-94B095F07491}" dt="2022-02-01T14:51:03.983" v="518" actId="47"/>
        <pc:sldMkLst>
          <pc:docMk/>
          <pc:sldMk cId="0" sldId="282"/>
        </pc:sldMkLst>
      </pc:sldChg>
      <pc:sldChg chg="del">
        <pc:chgData name="Tim Bashford" userId="5fd3d9a1-443c-4717-9608-098946ca22e0" providerId="ADAL" clId="{94F3AB35-42BC-4F3F-9738-94B095F07491}" dt="2022-02-01T14:51:11.971" v="519" actId="47"/>
        <pc:sldMkLst>
          <pc:docMk/>
          <pc:sldMk cId="0" sldId="283"/>
        </pc:sldMkLst>
      </pc:sldChg>
      <pc:sldChg chg="addSp delSp modSp mod">
        <pc:chgData name="Tim Bashford" userId="5fd3d9a1-443c-4717-9608-098946ca22e0" providerId="ADAL" clId="{94F3AB35-42BC-4F3F-9738-94B095F07491}" dt="2022-02-01T14:51:32.148" v="526" actId="20577"/>
        <pc:sldMkLst>
          <pc:docMk/>
          <pc:sldMk cId="0" sldId="284"/>
        </pc:sldMkLst>
        <pc:spChg chg="del mod">
          <ac:chgData name="Tim Bashford" userId="5fd3d9a1-443c-4717-9608-098946ca22e0" providerId="ADAL" clId="{94F3AB35-42BC-4F3F-9738-94B095F07491}" dt="2022-02-01T14:51:15.730" v="521" actId="478"/>
          <ac:spMkLst>
            <pc:docMk/>
            <pc:sldMk cId="0" sldId="284"/>
            <ac:spMk id="2" creationId="{AFFF0DA5-DE12-4DAB-847C-63120E33E1BA}"/>
          </ac:spMkLst>
        </pc:spChg>
        <pc:spChg chg="mod">
          <ac:chgData name="Tim Bashford" userId="5fd3d9a1-443c-4717-9608-098946ca22e0" providerId="ADAL" clId="{94F3AB35-42BC-4F3F-9738-94B095F07491}" dt="2022-02-01T14:51:32.148" v="526" actId="20577"/>
          <ac:spMkLst>
            <pc:docMk/>
            <pc:sldMk cId="0" sldId="284"/>
            <ac:spMk id="3" creationId="{AA5D39CE-DC35-4E61-9A65-DE515AA3C24A}"/>
          </ac:spMkLst>
        </pc:spChg>
        <pc:spChg chg="add del mod">
          <ac:chgData name="Tim Bashford" userId="5fd3d9a1-443c-4717-9608-098946ca22e0" providerId="ADAL" clId="{94F3AB35-42BC-4F3F-9738-94B095F07491}" dt="2022-02-01T14:51:17.624" v="522" actId="478"/>
          <ac:spMkLst>
            <pc:docMk/>
            <pc:sldMk cId="0" sldId="284"/>
            <ac:spMk id="5" creationId="{A50B695B-97ED-4E8A-9737-BD3718E3DC1A}"/>
          </ac:spMkLst>
        </pc:spChg>
      </pc:sldChg>
      <pc:sldChg chg="modSp mod">
        <pc:chgData name="Tim Bashford" userId="5fd3d9a1-443c-4717-9608-098946ca22e0" providerId="ADAL" clId="{94F3AB35-42BC-4F3F-9738-94B095F07491}" dt="2022-02-01T14:51:54.179" v="534" actId="20577"/>
        <pc:sldMkLst>
          <pc:docMk/>
          <pc:sldMk cId="0" sldId="285"/>
        </pc:sldMkLst>
        <pc:spChg chg="mod">
          <ac:chgData name="Tim Bashford" userId="5fd3d9a1-443c-4717-9608-098946ca22e0" providerId="ADAL" clId="{94F3AB35-42BC-4F3F-9738-94B095F07491}" dt="2022-02-01T14:51:54.179" v="534" actId="20577"/>
          <ac:spMkLst>
            <pc:docMk/>
            <pc:sldMk cId="0" sldId="285"/>
            <ac:spMk id="33795" creationId="{F8C195C2-99EC-4D4C-9578-4BAAC479C4FB}"/>
          </ac:spMkLst>
        </pc:spChg>
      </pc:sldChg>
      <pc:sldChg chg="modSp mod">
        <pc:chgData name="Tim Bashford" userId="5fd3d9a1-443c-4717-9608-098946ca22e0" providerId="ADAL" clId="{94F3AB35-42BC-4F3F-9738-94B095F07491}" dt="2022-02-01T14:52:03.729" v="535" actId="20577"/>
        <pc:sldMkLst>
          <pc:docMk/>
          <pc:sldMk cId="0" sldId="288"/>
        </pc:sldMkLst>
        <pc:spChg chg="mod">
          <ac:chgData name="Tim Bashford" userId="5fd3d9a1-443c-4717-9608-098946ca22e0" providerId="ADAL" clId="{94F3AB35-42BC-4F3F-9738-94B095F07491}" dt="2022-02-01T14:52:03.729" v="535" actId="20577"/>
          <ac:spMkLst>
            <pc:docMk/>
            <pc:sldMk cId="0" sldId="288"/>
            <ac:spMk id="2" creationId="{5B2051B7-FD71-493C-9392-3C03F1A8816D}"/>
          </ac:spMkLst>
        </pc:spChg>
      </pc:sldChg>
      <pc:sldChg chg="addSp modSp new mod">
        <pc:chgData name="Tim Bashford" userId="5fd3d9a1-443c-4717-9608-098946ca22e0" providerId="ADAL" clId="{94F3AB35-42BC-4F3F-9738-94B095F07491}" dt="2022-02-01T14:50:57.406" v="515" actId="5793"/>
        <pc:sldMkLst>
          <pc:docMk/>
          <pc:sldMk cId="1259606498" sldId="294"/>
        </pc:sldMkLst>
        <pc:spChg chg="mod">
          <ac:chgData name="Tim Bashford" userId="5fd3d9a1-443c-4717-9608-098946ca22e0" providerId="ADAL" clId="{94F3AB35-42BC-4F3F-9738-94B095F07491}" dt="2022-02-01T14:49:29.097" v="239" actId="5793"/>
          <ac:spMkLst>
            <pc:docMk/>
            <pc:sldMk cId="1259606498" sldId="294"/>
            <ac:spMk id="2" creationId="{56824C53-F880-4E15-8308-A817FCE18FFC}"/>
          </ac:spMkLst>
        </pc:spChg>
        <pc:spChg chg="mod">
          <ac:chgData name="Tim Bashford" userId="5fd3d9a1-443c-4717-9608-098946ca22e0" providerId="ADAL" clId="{94F3AB35-42BC-4F3F-9738-94B095F07491}" dt="2022-02-01T14:50:57.406" v="515" actId="5793"/>
          <ac:spMkLst>
            <pc:docMk/>
            <pc:sldMk cId="1259606498" sldId="294"/>
            <ac:spMk id="3" creationId="{8738A0BC-BB7B-47CF-A1DF-FA29B675F1DB}"/>
          </ac:spMkLst>
        </pc:spChg>
        <pc:picChg chg="add mod">
          <ac:chgData name="Tim Bashford" userId="5fd3d9a1-443c-4717-9608-098946ca22e0" providerId="ADAL" clId="{94F3AB35-42BC-4F3F-9738-94B095F07491}" dt="2022-02-01T14:50:05.037" v="331" actId="1076"/>
          <ac:picMkLst>
            <pc:docMk/>
            <pc:sldMk cId="1259606498" sldId="294"/>
            <ac:picMk id="4" creationId="{4B9DA7B6-5724-4676-8170-0E55BE6DE0EB}"/>
          </ac:picMkLst>
        </pc:picChg>
        <pc:picChg chg="add mod">
          <ac:chgData name="Tim Bashford" userId="5fd3d9a1-443c-4717-9608-098946ca22e0" providerId="ADAL" clId="{94F3AB35-42BC-4F3F-9738-94B095F07491}" dt="2022-02-01T14:50:12.933" v="335" actId="1076"/>
          <ac:picMkLst>
            <pc:docMk/>
            <pc:sldMk cId="1259606498" sldId="294"/>
            <ac:picMk id="5" creationId="{F2DEE3F3-ECC4-4969-A2FC-F147B3E5F97E}"/>
          </ac:picMkLst>
        </pc:picChg>
      </pc:sldChg>
    </pc:docChg>
  </pc:docChgLst>
  <pc:docChgLst>
    <pc:chgData name="Tim Bashford" userId="5fd3d9a1-443c-4717-9608-098946ca22e0" providerId="ADAL" clId="{43AC35FE-05CD-4776-8C75-44EC1B57BAB3}"/>
    <pc:docChg chg="undo custSel addSld delSld modSld modMainMaster">
      <pc:chgData name="Tim Bashford" userId="5fd3d9a1-443c-4717-9608-098946ca22e0" providerId="ADAL" clId="{43AC35FE-05CD-4776-8C75-44EC1B57BAB3}" dt="2019-10-24T19:11:17.207" v="566" actId="20577"/>
      <pc:docMkLst>
        <pc:docMk/>
      </pc:docMkLst>
      <pc:sldChg chg="modSp">
        <pc:chgData name="Tim Bashford" userId="5fd3d9a1-443c-4717-9608-098946ca22e0" providerId="ADAL" clId="{43AC35FE-05CD-4776-8C75-44EC1B57BAB3}" dt="2019-10-19T11:20:39.995" v="3" actId="27636"/>
        <pc:sldMkLst>
          <pc:docMk/>
          <pc:sldMk cId="0" sldId="258"/>
        </pc:sldMkLst>
        <pc:spChg chg="mod">
          <ac:chgData name="Tim Bashford" userId="5fd3d9a1-443c-4717-9608-098946ca22e0" providerId="ADAL" clId="{43AC35FE-05CD-4776-8C75-44EC1B57BAB3}" dt="2019-10-19T11:20:39.995" v="3" actId="27636"/>
          <ac:spMkLst>
            <pc:docMk/>
            <pc:sldMk cId="0" sldId="258"/>
            <ac:spMk id="20483" creationId="{1D927E99-CDD4-4E9D-A987-6F2EA746D646}"/>
          </ac:spMkLst>
        </pc:spChg>
      </pc:sldChg>
      <pc:sldChg chg="modSp">
        <pc:chgData name="Tim Bashford" userId="5fd3d9a1-443c-4717-9608-098946ca22e0" providerId="ADAL" clId="{43AC35FE-05CD-4776-8C75-44EC1B57BAB3}" dt="2019-10-19T11:20:40.018" v="5" actId="27636"/>
        <pc:sldMkLst>
          <pc:docMk/>
          <pc:sldMk cId="0" sldId="260"/>
        </pc:sldMkLst>
        <pc:spChg chg="mod">
          <ac:chgData name="Tim Bashford" userId="5fd3d9a1-443c-4717-9608-098946ca22e0" providerId="ADAL" clId="{43AC35FE-05CD-4776-8C75-44EC1B57BAB3}" dt="2019-10-19T11:20:40.018" v="5" actId="27636"/>
          <ac:spMkLst>
            <pc:docMk/>
            <pc:sldMk cId="0" sldId="260"/>
            <ac:spMk id="25603" creationId="{F7A73A5C-8C78-45EA-875F-C25F9DB2A492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44" v="26" actId="27636"/>
        <pc:sldMkLst>
          <pc:docMk/>
          <pc:sldMk cId="667395676" sldId="263"/>
        </pc:sldMkLst>
        <pc:spChg chg="mod">
          <ac:chgData name="Tim Bashford" userId="5fd3d9a1-443c-4717-9608-098946ca22e0" providerId="ADAL" clId="{43AC35FE-05CD-4776-8C75-44EC1B57BAB3}" dt="2019-10-19T11:22:50.344" v="26" actId="27636"/>
          <ac:spMkLst>
            <pc:docMk/>
            <pc:sldMk cId="667395676" sldId="263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4918290" sldId="265"/>
        </pc:sldMkLst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3167714472" sldId="266"/>
        </pc:sldMkLst>
      </pc:sldChg>
      <pc:sldChg chg="addSp delSp modSp">
        <pc:chgData name="Tim Bashford" userId="5fd3d9a1-443c-4717-9608-098946ca22e0" providerId="ADAL" clId="{43AC35FE-05CD-4776-8C75-44EC1B57BAB3}" dt="2019-10-19T11:30:04.089" v="121" actId="1076"/>
        <pc:sldMkLst>
          <pc:docMk/>
          <pc:sldMk cId="0" sldId="267"/>
        </pc:sldMkLst>
        <pc:spChg chg="mod">
          <ac:chgData name="Tim Bashford" userId="5fd3d9a1-443c-4717-9608-098946ca22e0" providerId="ADAL" clId="{43AC35FE-05CD-4776-8C75-44EC1B57BAB3}" dt="2019-10-19T11:29:34.952" v="116" actId="20577"/>
          <ac:spMkLst>
            <pc:docMk/>
            <pc:sldMk cId="0" sldId="267"/>
            <ac:spMk id="37891" creationId="{0DEE43DF-D9A2-4617-BFF6-1B112F679932}"/>
          </ac:spMkLst>
        </pc:spChg>
        <pc:picChg chg="add mod">
          <ac:chgData name="Tim Bashford" userId="5fd3d9a1-443c-4717-9608-098946ca22e0" providerId="ADAL" clId="{43AC35FE-05CD-4776-8C75-44EC1B57BAB3}" dt="2019-10-19T11:28:44.448" v="32" actId="1076"/>
          <ac:picMkLst>
            <pc:docMk/>
            <pc:sldMk cId="0" sldId="267"/>
            <ac:picMk id="3" creationId="{246134A6-65BD-42C9-A295-FF19680FEBD4}"/>
          </ac:picMkLst>
        </pc:picChg>
        <pc:picChg chg="add mod">
          <ac:chgData name="Tim Bashford" userId="5fd3d9a1-443c-4717-9608-098946ca22e0" providerId="ADAL" clId="{43AC35FE-05CD-4776-8C75-44EC1B57BAB3}" dt="2019-10-19T11:30:04.089" v="121" actId="1076"/>
          <ac:picMkLst>
            <pc:docMk/>
            <pc:sldMk cId="0" sldId="267"/>
            <ac:picMk id="4" creationId="{ABAAB193-8F7C-4441-8081-0ABC9AFC5E6E}"/>
          </ac:picMkLst>
        </pc:picChg>
        <pc:picChg chg="del mod">
          <ac:chgData name="Tim Bashford" userId="5fd3d9a1-443c-4717-9608-098946ca22e0" providerId="ADAL" clId="{43AC35FE-05CD-4776-8C75-44EC1B57BAB3}" dt="2019-10-19T11:28:39.229" v="28" actId="478"/>
          <ac:picMkLst>
            <pc:docMk/>
            <pc:sldMk cId="0" sldId="267"/>
            <ac:picMk id="37892" creationId="{E0917F5D-BB60-42F3-9B59-0F6A057072D8}"/>
          </ac:picMkLst>
        </pc:picChg>
        <pc:picChg chg="del mod">
          <ac:chgData name="Tim Bashford" userId="5fd3d9a1-443c-4717-9608-098946ca22e0" providerId="ADAL" clId="{43AC35FE-05CD-4776-8C75-44EC1B57BAB3}" dt="2019-10-19T11:29:33.829" v="114" actId="478"/>
          <ac:picMkLst>
            <pc:docMk/>
            <pc:sldMk cId="0" sldId="267"/>
            <ac:picMk id="37893" creationId="{BABDB7D3-D2F8-4D72-92AD-94D613D2A235}"/>
          </ac:picMkLst>
        </pc:picChg>
        <pc:picChg chg="del">
          <ac:chgData name="Tim Bashford" userId="5fd3d9a1-443c-4717-9608-098946ca22e0" providerId="ADAL" clId="{43AC35FE-05CD-4776-8C75-44EC1B57BAB3}" dt="2019-10-19T11:29:59.042" v="117" actId="478"/>
          <ac:picMkLst>
            <pc:docMk/>
            <pc:sldMk cId="0" sldId="267"/>
            <ac:picMk id="37894" creationId="{660ADBA7-BF8A-4410-921C-C6E828867DBF}"/>
          </ac:picMkLst>
        </pc:picChg>
      </pc:sldChg>
      <pc:sldChg chg="modSp">
        <pc:chgData name="Tim Bashford" userId="5fd3d9a1-443c-4717-9608-098946ca22e0" providerId="ADAL" clId="{43AC35FE-05CD-4776-8C75-44EC1B57BAB3}" dt="2019-10-23T21:09:09.869" v="554" actId="20577"/>
        <pc:sldMkLst>
          <pc:docMk/>
          <pc:sldMk cId="0" sldId="269"/>
        </pc:sldMkLst>
        <pc:spChg chg="mod">
          <ac:chgData name="Tim Bashford" userId="5fd3d9a1-443c-4717-9608-098946ca22e0" providerId="ADAL" clId="{43AC35FE-05CD-4776-8C75-44EC1B57BAB3}" dt="2019-10-23T21:09:09.869" v="554" actId="20577"/>
          <ac:spMkLst>
            <pc:docMk/>
            <pc:sldMk cId="0" sldId="269"/>
            <ac:spMk id="23555" creationId="{5E564287-7938-435F-B4A3-E8EAC126D71E}"/>
          </ac:spMkLst>
        </pc:spChg>
      </pc:sldChg>
      <pc:sldChg chg="del">
        <pc:chgData name="Tim Bashford" userId="5fd3d9a1-443c-4717-9608-098946ca22e0" providerId="ADAL" clId="{43AC35FE-05CD-4776-8C75-44EC1B57BAB3}" dt="2019-10-19T11:22:06.063" v="22" actId="2696"/>
        <pc:sldMkLst>
          <pc:docMk/>
          <pc:sldMk cId="2602862030" sldId="270"/>
        </pc:sldMkLst>
      </pc:sldChg>
      <pc:sldChg chg="modSp">
        <pc:chgData name="Tim Bashford" userId="5fd3d9a1-443c-4717-9608-098946ca22e0" providerId="ADAL" clId="{43AC35FE-05CD-4776-8C75-44EC1B57BAB3}" dt="2019-10-19T11:20:39.960" v="1" actId="27636"/>
        <pc:sldMkLst>
          <pc:docMk/>
          <pc:sldMk cId="0" sldId="272"/>
        </pc:sldMkLst>
        <pc:spChg chg="mod">
          <ac:chgData name="Tim Bashford" userId="5fd3d9a1-443c-4717-9608-098946ca22e0" providerId="ADAL" clId="{43AC35FE-05CD-4776-8C75-44EC1B57BAB3}" dt="2019-10-19T11:20:39.960" v="1" actId="27636"/>
          <ac:spMkLst>
            <pc:docMk/>
            <pc:sldMk cId="0" sldId="272"/>
            <ac:spMk id="11267" creationId="{23C35E2B-9072-4E97-85C7-66BEA1AC1AF9}"/>
          </ac:spMkLst>
        </pc:spChg>
      </pc:sldChg>
      <pc:sldChg chg="modSp">
        <pc:chgData name="Tim Bashford" userId="5fd3d9a1-443c-4717-9608-098946ca22e0" providerId="ADAL" clId="{43AC35FE-05CD-4776-8C75-44EC1B57BAB3}" dt="2019-10-19T11:21:53.018" v="21" actId="403"/>
        <pc:sldMkLst>
          <pc:docMk/>
          <pc:sldMk cId="0" sldId="275"/>
        </pc:sldMkLst>
        <pc:spChg chg="mod">
          <ac:chgData name="Tim Bashford" userId="5fd3d9a1-443c-4717-9608-098946ca22e0" providerId="ADAL" clId="{43AC35FE-05CD-4776-8C75-44EC1B57BAB3}" dt="2019-10-19T11:21:53.018" v="21" actId="403"/>
          <ac:spMkLst>
            <pc:docMk/>
            <pc:sldMk cId="0" sldId="275"/>
            <ac:spMk id="3" creationId="{F4B3C98B-BEA7-42A0-AF1C-F515D6A86375}"/>
          </ac:spMkLst>
        </pc:spChg>
      </pc:sldChg>
      <pc:sldChg chg="modSp">
        <pc:chgData name="Tim Bashford" userId="5fd3d9a1-443c-4717-9608-098946ca22e0" providerId="ADAL" clId="{43AC35FE-05CD-4776-8C75-44EC1B57BAB3}" dt="2019-10-19T11:20:39.973" v="2" actId="27636"/>
        <pc:sldMkLst>
          <pc:docMk/>
          <pc:sldMk cId="0" sldId="276"/>
        </pc:sldMkLst>
        <pc:spChg chg="mod">
          <ac:chgData name="Tim Bashford" userId="5fd3d9a1-443c-4717-9608-098946ca22e0" providerId="ADAL" clId="{43AC35FE-05CD-4776-8C75-44EC1B57BAB3}" dt="2019-10-19T11:20:39.973" v="2" actId="27636"/>
          <ac:spMkLst>
            <pc:docMk/>
            <pc:sldMk cId="0" sldId="276"/>
            <ac:spMk id="15363" creationId="{BE1B92FD-A3EE-453D-B46E-561FA4E74105}"/>
          </ac:spMkLst>
        </pc:spChg>
      </pc:sldChg>
      <pc:sldChg chg="modSp">
        <pc:chgData name="Tim Bashford" userId="5fd3d9a1-443c-4717-9608-098946ca22e0" providerId="ADAL" clId="{43AC35FE-05CD-4776-8C75-44EC1B57BAB3}" dt="2019-10-19T11:20:40.002" v="4" actId="27636"/>
        <pc:sldMkLst>
          <pc:docMk/>
          <pc:sldMk cId="0" sldId="277"/>
        </pc:sldMkLst>
        <pc:spChg chg="mod">
          <ac:chgData name="Tim Bashford" userId="5fd3d9a1-443c-4717-9608-098946ca22e0" providerId="ADAL" clId="{43AC35FE-05CD-4776-8C75-44EC1B57BAB3}" dt="2019-10-19T11:20:40.002" v="4" actId="27636"/>
          <ac:spMkLst>
            <pc:docMk/>
            <pc:sldMk cId="0" sldId="277"/>
            <ac:spMk id="21507" creationId="{C24C31F9-5241-4A76-89DB-A4845E73D5D2}"/>
          </ac:spMkLst>
        </pc:spChg>
      </pc:sldChg>
      <pc:sldChg chg="modSp">
        <pc:chgData name="Tim Bashford" userId="5fd3d9a1-443c-4717-9608-098946ca22e0" providerId="ADAL" clId="{43AC35FE-05CD-4776-8C75-44EC1B57BAB3}" dt="2019-10-24T19:11:17.207" v="566" actId="20577"/>
        <pc:sldMkLst>
          <pc:docMk/>
          <pc:sldMk cId="0" sldId="278"/>
        </pc:sldMkLst>
        <pc:spChg chg="mod">
          <ac:chgData name="Tim Bashford" userId="5fd3d9a1-443c-4717-9608-098946ca22e0" providerId="ADAL" clId="{43AC35FE-05CD-4776-8C75-44EC1B57BAB3}" dt="2019-10-24T19:10:59.446" v="555" actId="20577"/>
          <ac:spMkLst>
            <pc:docMk/>
            <pc:sldMk cId="0" sldId="278"/>
            <ac:spMk id="22541" creationId="{1E9C8932-BBD4-482D-B893-91FCD0B00BCA}"/>
          </ac:spMkLst>
        </pc:spChg>
        <pc:spChg chg="mod">
          <ac:chgData name="Tim Bashford" userId="5fd3d9a1-443c-4717-9608-098946ca22e0" providerId="ADAL" clId="{43AC35FE-05CD-4776-8C75-44EC1B57BAB3}" dt="2019-10-24T19:11:17.207" v="566" actId="20577"/>
          <ac:spMkLst>
            <pc:docMk/>
            <pc:sldMk cId="0" sldId="278"/>
            <ac:spMk id="22548" creationId="{C9815402-2CB0-4628-8CE1-0850A18BFAF1}"/>
          </ac:spMkLst>
        </pc:spChg>
      </pc:sldChg>
      <pc:sldChg chg="modSp">
        <pc:chgData name="Tim Bashford" userId="5fd3d9a1-443c-4717-9608-098946ca22e0" providerId="ADAL" clId="{43AC35FE-05CD-4776-8C75-44EC1B57BAB3}" dt="2019-10-19T11:20:40.050" v="6" actId="27636"/>
        <pc:sldMkLst>
          <pc:docMk/>
          <pc:sldMk cId="0" sldId="286"/>
        </pc:sldMkLst>
        <pc:spChg chg="mod">
          <ac:chgData name="Tim Bashford" userId="5fd3d9a1-443c-4717-9608-098946ca22e0" providerId="ADAL" clId="{43AC35FE-05CD-4776-8C75-44EC1B57BAB3}" dt="2019-10-19T11:20:40.050" v="6" actId="27636"/>
          <ac:spMkLst>
            <pc:docMk/>
            <pc:sldMk cId="0" sldId="286"/>
            <ac:spMk id="35843" creationId="{CCE0A87F-1FCE-47EC-B6EC-9BF290ACCE4C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08" v="24" actId="27636"/>
        <pc:sldMkLst>
          <pc:docMk/>
          <pc:sldMk cId="411735496" sldId="289"/>
        </pc:sldMkLst>
        <pc:spChg chg="mod">
          <ac:chgData name="Tim Bashford" userId="5fd3d9a1-443c-4717-9608-098946ca22e0" providerId="ADAL" clId="{43AC35FE-05CD-4776-8C75-44EC1B57BAB3}" dt="2019-10-19T11:22:50.308" v="24" actId="27636"/>
          <ac:spMkLst>
            <pc:docMk/>
            <pc:sldMk cId="411735496" sldId="289"/>
            <ac:spMk id="3" creationId="{00000000-0000-0000-0000-000000000000}"/>
          </ac:spMkLst>
        </pc:spChg>
      </pc:sldChg>
      <pc:sldChg chg="modSp add modTransition">
        <pc:chgData name="Tim Bashford" userId="5fd3d9a1-443c-4717-9608-098946ca22e0" providerId="ADAL" clId="{43AC35FE-05CD-4776-8C75-44EC1B57BAB3}" dt="2019-10-19T11:22:50.331" v="25" actId="27636"/>
        <pc:sldMkLst>
          <pc:docMk/>
          <pc:sldMk cId="371587831" sldId="290"/>
        </pc:sldMkLst>
        <pc:spChg chg="mod">
          <ac:chgData name="Tim Bashford" userId="5fd3d9a1-443c-4717-9608-098946ca22e0" providerId="ADAL" clId="{43AC35FE-05CD-4776-8C75-44EC1B57BAB3}" dt="2019-10-19T11:22:50.331" v="25" actId="27636"/>
          <ac:spMkLst>
            <pc:docMk/>
            <pc:sldMk cId="371587831" sldId="290"/>
            <ac:spMk id="3" creationId="{00000000-0000-0000-0000-000000000000}"/>
          </ac:spMkLst>
        </pc:spChg>
      </pc:sldChg>
      <pc:sldChg chg="add modTransition">
        <pc:chgData name="Tim Bashford" userId="5fd3d9a1-443c-4717-9608-098946ca22e0" providerId="ADAL" clId="{43AC35FE-05CD-4776-8C75-44EC1B57BAB3}" dt="2019-10-19T11:22:50.119" v="23"/>
        <pc:sldMkLst>
          <pc:docMk/>
          <pc:sldMk cId="488291862" sldId="291"/>
        </pc:sldMkLst>
      </pc:sldChg>
      <pc:sldChg chg="add modTransition">
        <pc:chgData name="Tim Bashford" userId="5fd3d9a1-443c-4717-9608-098946ca22e0" providerId="ADAL" clId="{43AC35FE-05CD-4776-8C75-44EC1B57BAB3}" dt="2019-10-19T11:30:20.531" v="122"/>
        <pc:sldMkLst>
          <pc:docMk/>
          <pc:sldMk cId="451217589" sldId="292"/>
        </pc:sldMkLst>
      </pc:sldChg>
      <pc:sldChg chg="modSp add">
        <pc:chgData name="Tim Bashford" userId="5fd3d9a1-443c-4717-9608-098946ca22e0" providerId="ADAL" clId="{43AC35FE-05CD-4776-8C75-44EC1B57BAB3}" dt="2019-10-19T11:31:39.512" v="549" actId="20577"/>
        <pc:sldMkLst>
          <pc:docMk/>
          <pc:sldMk cId="113895404" sldId="293"/>
        </pc:sldMkLst>
        <pc:spChg chg="mod">
          <ac:chgData name="Tim Bashford" userId="5fd3d9a1-443c-4717-9608-098946ca22e0" providerId="ADAL" clId="{43AC35FE-05CD-4776-8C75-44EC1B57BAB3}" dt="2019-10-19T11:30:47.001" v="151" actId="5793"/>
          <ac:spMkLst>
            <pc:docMk/>
            <pc:sldMk cId="113895404" sldId="293"/>
            <ac:spMk id="2" creationId="{B7F06E29-4855-4DB5-B6A7-2588673BE419}"/>
          </ac:spMkLst>
        </pc:spChg>
        <pc:spChg chg="mod">
          <ac:chgData name="Tim Bashford" userId="5fd3d9a1-443c-4717-9608-098946ca22e0" providerId="ADAL" clId="{43AC35FE-05CD-4776-8C75-44EC1B57BAB3}" dt="2019-10-19T11:31:39.512" v="549" actId="20577"/>
          <ac:spMkLst>
            <pc:docMk/>
            <pc:sldMk cId="113895404" sldId="293"/>
            <ac:spMk id="3" creationId="{6F13183B-E432-4665-AA83-FEF41CD6FFFF}"/>
          </ac:spMkLst>
        </pc:spChg>
      </pc:sldChg>
      <pc:sldMasterChg chg="modTransition modSldLayout">
        <pc:chgData name="Tim Bashford" userId="5fd3d9a1-443c-4717-9608-098946ca22e0" providerId="ADAL" clId="{43AC35FE-05CD-4776-8C75-44EC1B57BAB3}" dt="2019-10-19T11:20:39.868" v="0"/>
        <pc:sldMasterMkLst>
          <pc:docMk/>
          <pc:sldMasterMk cId="2267558126" sldId="2147484002"/>
        </pc:sldMasterMkLst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31688740" sldId="2147484003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765735815" sldId="2147484004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297112533" sldId="2147484005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929253638" sldId="2147484006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87334038" sldId="214748400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883386782" sldId="2147484008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779805665" sldId="2147484009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678605020" sldId="2147484010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1411626697" sldId="2147484011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3140942778" sldId="2147484017"/>
          </pc:sldLayoutMkLst>
        </pc:sldLayoutChg>
        <pc:sldLayoutChg chg="modTransition">
          <pc:chgData name="Tim Bashford" userId="5fd3d9a1-443c-4717-9608-098946ca22e0" providerId="ADAL" clId="{43AC35FE-05CD-4776-8C75-44EC1B57BAB3}" dt="2019-10-19T11:20:39.868" v="0"/>
          <pc:sldLayoutMkLst>
            <pc:docMk/>
            <pc:sldMasterMk cId="2267558126" sldId="2147484002"/>
            <pc:sldLayoutMk cId="2533198767" sldId="214748401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68CD716-06A0-4B31-835A-BEDB63E6E4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1A5601-724A-4012-B36B-9301EB87CC4F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A344D8-1773-4522-916B-C2DDF49565E9}" type="datetimeFigureOut">
              <a:rPr lang="en-US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CC02843-732E-4F13-B252-7F80897CF7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39DCDD9-E358-4C2B-B53C-611B2ED277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7EE01-FE14-4D58-858B-9907C877D34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15733-4270-4476-9D4E-6DCD041BB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03F9A2CC-52F5-426F-A31A-30BC7F6F92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8001F9-FD0B-4F7D-8A3F-8E533C256600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ADAA58-9AE4-423F-8C19-FFE1945C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688740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1FE4EA-81EF-4BCA-B4C5-EEC8CCE4E485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CC8CF0-2FA4-4838-B2B6-DD33D0CB4E8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735815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0FC9DF-3CDF-4530-8155-1A60F12081B5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8AF929-3B7C-4D4B-97C3-C794596AA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7112533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C7328F-68E7-4348-AB4C-449124731469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1A8C9E-A095-4294-8FF6-762A7DE0710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253638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A58987-DB4D-4308-B520-38A8E16D74C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E56FDD-7F5E-4ED1-8CD2-43725715351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7334038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AE1590-D193-4B2C-B8E3-053B541400DD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CF86EC-DAE3-449A-BF64-5AEA456628A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386782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93B350-4E9C-4019-9EA7-8A4C5CDE56C8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DE542B-B093-4C31-8B28-B2DF380037D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805665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F72474-9215-4862-B9AF-D5BBA5F9E6E6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F70FC8-2B40-4943-9A5A-1A83C404FA5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8605020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1CC885-870C-4D94-8BA8-35D5268A4569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399733-904D-4968-8AA5-E6925F7B4B9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1626697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672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12812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90005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8715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198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414C22-3C72-43B2-9671-B4B7DB86AA3C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960F83-E3E0-470B-91C4-04C40E50A98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0942778"/>
      </p:ext>
    </p:extLst>
  </p:cSld>
  <p:clrMapOvr>
    <a:masterClrMapping/>
  </p:clrMapOvr>
  <p:transition spd="med">
    <p:circl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C1841B-3781-450A-9F9D-886B9A42BBC0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CE34CF-03FB-42BC-A5FC-3BFB11F8A4B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3198767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382171-6F73-4E69-8857-6EEBC62BF574}" type="datetimeFigureOut">
              <a:rPr lang="en-US" smtClean="0"/>
              <a:pPr>
                <a:defRPr/>
              </a:pPr>
              <a:t>2/7/2023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48CBE6AA-85EB-4F9A-A2E4-2A4F3DDF7F8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755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</p:sldLayoutIdLst>
  <p:transition spd="med">
    <p:circl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A5AD-6682-4B27-9704-42B602F02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Parallelism and threading</a:t>
            </a:r>
          </a:p>
        </p:txBody>
      </p:sp>
      <p:sp>
        <p:nvSpPr>
          <p:cNvPr id="9219" name="Subtitle 2">
            <a:extLst>
              <a:ext uri="{FF2B5EF4-FFF2-40B4-BE49-F238E27FC236}">
                <a16:creationId xmlns:a16="http://schemas.microsoft.com/office/drawing/2014/main" id="{313A77BE-927C-4A8C-8BC2-5AD7BBEDA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Tim Bashford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87100-FBFA-4BCE-ABC9-86A412A10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Parallelism introduction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8D25906-705C-41E7-9E98-C8B127E52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Parallelism (facilitated by hardware such as multi-core CPUs) has become relatively prevalent since the early 2000s.</a:t>
            </a:r>
          </a:p>
          <a:p>
            <a:pPr lvl="1"/>
            <a:r>
              <a:rPr lang="en-GB" altLang="en-US"/>
              <a:t>Technology was quickly approaching a cap in microsilicon technology which would have resulted in a deviation from Moore’s law.</a:t>
            </a:r>
          </a:p>
          <a:p>
            <a:pPr lvl="1"/>
            <a:r>
              <a:rPr lang="en-GB" altLang="en-US"/>
              <a:t>Several suggested solutions were inelegant, such as expanding die size or increasing the quantity of CPUs in a given system.</a:t>
            </a:r>
          </a:p>
          <a:p>
            <a:pPr lvl="1"/>
            <a:r>
              <a:rPr lang="en-GB" altLang="en-US"/>
              <a:t> Additional CPU Cores and individual L1 caches were cast in a single die as part of the back-side of the CPU while still maintaining a single front-side bus (FSB).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037F9-9CFF-428E-8C34-1CA4B8931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Recap: Moore’s Law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23C35E2B-9072-4E97-85C7-66BEA1AC1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sz="1800"/>
              <a:t>Effective transistor count on an IC doubles every 18 months.</a:t>
            </a:r>
          </a:p>
          <a:p>
            <a:pPr lvl="1"/>
            <a:r>
              <a:rPr lang="en-GB" altLang="en-US" sz="1800"/>
              <a:t>Essentially, processors get roughly twice as fast every 1.5 years.</a:t>
            </a:r>
          </a:p>
          <a:p>
            <a:r>
              <a:rPr lang="en-GB" altLang="en-US" sz="1800"/>
              <a:t>Very important for development of many applications.</a:t>
            </a:r>
          </a:p>
          <a:p>
            <a:pPr lvl="1"/>
            <a:r>
              <a:rPr lang="en-GB" altLang="en-US" sz="1800"/>
              <a:t>If you’re writing a program, or game, which is going to take 5 years to develop, you write it assuming that the average computer will be about 10x more powerful than it is when development starts.</a:t>
            </a:r>
          </a:p>
          <a:p>
            <a:pPr lvl="1"/>
            <a:r>
              <a:rPr lang="en-GB" altLang="en-US" sz="1800"/>
              <a:t>Industries rely on the progress of Moore’s Law.</a:t>
            </a:r>
          </a:p>
          <a:p>
            <a:r>
              <a:rPr lang="en-GB" altLang="en-US" sz="1800"/>
              <a:t>Moore’s Law risked stalling in the period from ~1998 -&gt; 2002.</a:t>
            </a:r>
          </a:p>
          <a:p>
            <a:pPr lvl="1"/>
            <a:r>
              <a:rPr lang="en-GB" altLang="en-US" sz="1800"/>
              <a:t>As mentioned, CPUs are essentially built out of billions of transistors.</a:t>
            </a:r>
          </a:p>
          <a:p>
            <a:pPr lvl="1"/>
            <a:r>
              <a:rPr lang="en-GB" altLang="en-US" sz="1800"/>
              <a:t>Just adding more and more transistors to improve clock speed resulted in significant thermal problems, and issues with manufacturing processes.</a:t>
            </a:r>
          </a:p>
        </p:txBody>
      </p:sp>
    </p:spTree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893B3-9199-4C8A-AB51-7779E1636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Moore’s Law</a:t>
            </a:r>
          </a:p>
        </p:txBody>
      </p:sp>
      <p:pic>
        <p:nvPicPr>
          <p:cNvPr id="12291" name="Picture 6">
            <a:extLst>
              <a:ext uri="{FF2B5EF4-FFF2-40B4-BE49-F238E27FC236}">
                <a16:creationId xmlns:a16="http://schemas.microsoft.com/office/drawing/2014/main" id="{EB6E746C-7BED-4A3A-AD6C-CE0209A5CE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2127250"/>
            <a:ext cx="5164138" cy="362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51FC-7369-49F2-AE59-62ADD81FB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Moore’s Law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8132CD6-198A-43E7-AC28-C7BAC81D3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As you can see, we kept Moore’s Law alive – by doing something slightly unusual.</a:t>
            </a:r>
          </a:p>
          <a:p>
            <a:r>
              <a:rPr lang="en-GB" altLang="en-US"/>
              <a:t>Instead of trying to build a more powerful CPU and associated cooling mechanisms (as mentioned, expensive, difficult), the solution was to put two “cores” onto a single integrated circuit.</a:t>
            </a:r>
          </a:p>
          <a:p>
            <a:pPr lvl="1"/>
            <a:r>
              <a:rPr lang="en-GB" altLang="en-US"/>
              <a:t>Effectively halves the processing power, but lets the computer do two things at once.</a:t>
            </a:r>
          </a:p>
          <a:p>
            <a:pPr lvl="1"/>
            <a:r>
              <a:rPr lang="en-GB" altLang="en-US"/>
              <a:t>Remember: computers do not truly “multi-task”, but only give the illusion of this by assigning running processes a time slice.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p:transition spd="med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3894A-D09D-4B34-927D-5949AB32C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Parallelism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3C98B-BEA7-42A0-AF1C-F515D6A86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412776"/>
            <a:ext cx="7202761" cy="511256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Suddenly gaining an extra core made using the whole CPU difficult.</a:t>
            </a:r>
          </a:p>
          <a:p>
            <a:pPr>
              <a:defRPr/>
            </a:pPr>
            <a:r>
              <a:rPr lang="en-GB" dirty="0"/>
              <a:t>Programs are a set of sequential instructions.  Imagine a simple algorithm, like: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1: Read number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2: Multiply number by 22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3: Add 17 to number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4: Divide number by 11</a:t>
            </a:r>
          </a:p>
          <a:p>
            <a:pPr marL="800100" lvl="2" indent="0">
              <a:lnSpc>
                <a:spcPct val="30000"/>
              </a:lnSpc>
              <a:buNone/>
              <a:defRPr/>
            </a:pPr>
            <a:r>
              <a:rPr lang="en-GB" dirty="0"/>
              <a:t>5: Subtract 24 from number</a:t>
            </a:r>
          </a:p>
          <a:p>
            <a:pPr>
              <a:defRPr/>
            </a:pPr>
            <a:r>
              <a:rPr lang="en-GB" dirty="0"/>
              <a:t>Each instruction depends on the result of the previous instruction – we can’t tell one core to work on instructions 1 2 and 3, the second core to work on 4 and 5, because 4 is dependent on the result of 3 – all instructions are dependent on one another.</a:t>
            </a:r>
          </a:p>
          <a:p>
            <a:pPr lvl="1">
              <a:defRPr/>
            </a:pPr>
            <a:r>
              <a:rPr lang="en-GB" dirty="0"/>
              <a:t>Writing code suddenly became a lot more complicated.</a:t>
            </a:r>
          </a:p>
          <a:p>
            <a:pPr lvl="1">
              <a:defRPr/>
            </a:pPr>
            <a:r>
              <a:rPr lang="en-GB" dirty="0"/>
              <a:t>If the result of a program depends on how it’s scheduled, we have big problems.  This is called a “race condition”.</a:t>
            </a:r>
          </a:p>
        </p:txBody>
      </p:sp>
    </p:spTree>
  </p:cSld>
  <p:clrMapOvr>
    <a:masterClrMapping/>
  </p:clrMapOvr>
  <p:transition spd="med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D8EC-772E-4076-B783-2BFFAF341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Parallelism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BE1B92FD-A3EE-453D-B46E-561FA4E74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sz="2000"/>
              <a:t>Many applications don’t make good use of parallelism, even 15 years after nearly all CPUs became parallel.</a:t>
            </a:r>
          </a:p>
          <a:p>
            <a:pPr lvl="1"/>
            <a:r>
              <a:rPr lang="en-GB" altLang="en-US" sz="2000"/>
              <a:t>The first “parallel” product advertised was a well-known racing game, Colin McRae rally.  Support for dual-core CPUs was discussed as a major feature for the game.  In reality, the game ran the weather effects on one core, and the entire rest of the game on the other.</a:t>
            </a:r>
          </a:p>
          <a:p>
            <a:r>
              <a:rPr lang="en-GB" altLang="en-US" sz="2000"/>
              <a:t>Not everything can be made parallel.  Considering the previous example, we can’t really split the operations up – but if we wanted to apply that process to two numbers (or more), we could apply parallelism.</a:t>
            </a:r>
          </a:p>
          <a:p>
            <a:r>
              <a:rPr lang="en-GB" altLang="en-US" sz="2000"/>
              <a:t>Some operations can never be made parallel, for example IO, atomic operations, SISD algorithms…</a:t>
            </a:r>
          </a:p>
        </p:txBody>
      </p:sp>
    </p:spTree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C2334-3E03-4AB7-9039-7637FC856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0CF92AD-91B2-4A8A-922E-A9B9E724F1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If we put a program into an infinite loop, how much of the CPU will it use?</a:t>
            </a:r>
          </a:p>
          <a:p>
            <a:r>
              <a:rPr lang="en-GB" altLang="en-US"/>
              <a:t>Today, and over the next 4 lectures we’ll learn to use multicore processing through threading.</a:t>
            </a:r>
          </a:p>
          <a:p>
            <a:pPr lvl="1"/>
            <a:r>
              <a:rPr lang="en-GB" altLang="en-US"/>
              <a:t>This is a conceptually difficult topic – don’t worry unduly if you struggle with the notion initially.</a:t>
            </a:r>
          </a:p>
          <a:p>
            <a:pPr lvl="1"/>
            <a:r>
              <a:rPr lang="en-GB" altLang="en-US"/>
              <a:t>Thinking in parallel is an entirely new approach to most of you.</a:t>
            </a:r>
          </a:p>
          <a:p>
            <a:pPr lvl="1"/>
            <a:r>
              <a:rPr lang="en-GB" altLang="en-US"/>
              <a:t>Quite an important topic, and only going to become more so.</a:t>
            </a:r>
          </a:p>
          <a:p>
            <a:pPr lvl="1"/>
            <a:r>
              <a:rPr lang="en-GB" altLang="en-US"/>
              <a:t>I can provide additional material if necessary – e-mail me.</a:t>
            </a:r>
          </a:p>
          <a:p>
            <a:endParaRPr lang="en-GB" altLang="en-US"/>
          </a:p>
        </p:txBody>
      </p:sp>
    </p:spTree>
  </p:cSld>
  <p:clrMapOvr>
    <a:masterClrMapping/>
  </p:clrMapOvr>
  <p:transition spd="med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C6015-D6C6-4A8E-9904-4D344F2DE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Processes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3F2FC063-113B-452B-8E4C-DCED30C4D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Processes are scheduled in time slices.</a:t>
            </a:r>
          </a:p>
          <a:p>
            <a:r>
              <a:rPr lang="en-GB" altLang="en-US"/>
              <a:t>Each core, much like a mono-core CPU is still only capable of processing a single task at any one time.</a:t>
            </a:r>
          </a:p>
          <a:p>
            <a:pPr lvl="1"/>
            <a:r>
              <a:rPr lang="en-GB" altLang="en-US"/>
              <a:t>Multiple cores can process on the same task simultaneously if that task is broken down into threads.</a:t>
            </a:r>
          </a:p>
          <a:p>
            <a:r>
              <a:rPr lang="en-GB" altLang="en-US"/>
              <a:t>A single process features various resources and attributes for the purpose of operating the relevant machine code and interacting with the operating system.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2DF54-ADAF-49FA-BE20-A42A30130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Threads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E895ACF7-B037-4CF6-B30C-77BED7280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A thread is a lightweight process.</a:t>
            </a:r>
          </a:p>
          <a:p>
            <a:pPr lvl="1"/>
            <a:r>
              <a:rPr lang="en-GB" altLang="en-US"/>
              <a:t>Is always attached to a process and cannot exist outside of that process.</a:t>
            </a:r>
          </a:p>
          <a:p>
            <a:pPr lvl="1"/>
            <a:r>
              <a:rPr lang="en-GB" altLang="en-US"/>
              <a:t>Shares heap memory with the process and other threads within that process.</a:t>
            </a:r>
          </a:p>
          <a:p>
            <a:r>
              <a:rPr lang="en-GB" altLang="en-US"/>
              <a:t>Often referred to as a lightweight process or child process.</a:t>
            </a:r>
          </a:p>
          <a:p>
            <a:pPr lvl="1"/>
            <a:r>
              <a:rPr lang="en-GB" altLang="en-US"/>
              <a:t>Can be thought of as a branch from the main process.</a:t>
            </a:r>
          </a:p>
          <a:p>
            <a:pPr lvl="2"/>
            <a:r>
              <a:rPr lang="en-GB" altLang="en-US"/>
              <a:t>The creation of a new thread is called a fork.</a:t>
            </a:r>
          </a:p>
          <a:p>
            <a:pPr lvl="2"/>
            <a:r>
              <a:rPr lang="en-GB" altLang="en-US"/>
              <a:t>Merging a thread back into the main process is called a join.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78AF0-16BD-4734-99EF-A01EA45AE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Threads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A15550A-2C3F-4B39-A77E-6FF8A36D5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The vast majority, if not all of the programs we’ve written so far have been mono-threaded.</a:t>
            </a:r>
          </a:p>
          <a:p>
            <a:pPr lvl="1"/>
            <a:r>
              <a:rPr lang="en-GB" altLang="en-US"/>
              <a:t>Do not take advantage of this multi-core technology.</a:t>
            </a:r>
          </a:p>
          <a:p>
            <a:pPr lvl="1"/>
            <a:r>
              <a:rPr lang="en-GB" altLang="en-US"/>
              <a:t>Often operate data processing tasks in the same thread as the GUI runs – this is what causes a program to freeze during long processing tasks.</a:t>
            </a:r>
          </a:p>
          <a:p>
            <a:r>
              <a:rPr lang="en-GB" altLang="en-US"/>
              <a:t>Threading is not binary; appropriate portions of a program can be threaded without needing to thread that program it in its entirety.</a:t>
            </a:r>
          </a:p>
          <a:p>
            <a:pPr lvl="1"/>
            <a:r>
              <a:rPr lang="en-GB" altLang="en-US"/>
              <a:t>A number of elements cannot or should not be threaded for a variety of reasons.</a:t>
            </a:r>
          </a:p>
          <a:p>
            <a:endParaRPr lang="en-GB" altLang="en-US"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9BD6-64AE-49C0-A6A3-D77411F06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Amdahl’s law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1D927E99-CDD4-4E9D-A987-6F2EA746D6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Amdahl’s law governs the limitations of parallelism.</a:t>
            </a:r>
          </a:p>
          <a:p>
            <a:pPr lvl="1"/>
            <a:r>
              <a:rPr lang="en-GB" altLang="en-US"/>
              <a:t>If only 50% of a piece of code is parallel, doubling the number of cores available will only improve performance by 25%.</a:t>
            </a:r>
          </a:p>
          <a:p>
            <a:pPr lvl="1"/>
            <a:r>
              <a:rPr lang="en-GB" altLang="en-US"/>
              <a:t>Many processes can only be handled by a single core at any one time:</a:t>
            </a:r>
          </a:p>
          <a:p>
            <a:pPr lvl="2"/>
            <a:r>
              <a:rPr lang="en-GB" altLang="en-US"/>
              <a:t>Input/output (especially file IO).</a:t>
            </a:r>
          </a:p>
          <a:p>
            <a:pPr lvl="2"/>
            <a:r>
              <a:rPr lang="en-GB" altLang="en-US"/>
              <a:t>Data reliant on other calculated data, i.e. Time-marched algorithms.</a:t>
            </a:r>
          </a:p>
          <a:p>
            <a:pPr lvl="2"/>
            <a:r>
              <a:rPr lang="en-GB" altLang="en-US"/>
              <a:t>Variable modification.</a:t>
            </a:r>
          </a:p>
          <a:p>
            <a:pPr lvl="1"/>
            <a:r>
              <a:rPr lang="en-GB" altLang="en-US"/>
              <a:t>And some others can’t be sped up due to reasons other than number of cores such as hard drive, network and memory access speeds.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BEFD8-38E9-4F5D-8E82-67A233615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Amdahl’s Law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24C31F9-5241-4A76-89DB-A4845E73D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In essence, programs will always be limited by the portions which can’t be made parallel.</a:t>
            </a:r>
          </a:p>
          <a:p>
            <a:pPr lvl="1"/>
            <a:r>
              <a:rPr lang="en-GB" altLang="en-US"/>
              <a:t>Some complex maths behind this if you want to read (though don’t be too put off).</a:t>
            </a:r>
          </a:p>
          <a:p>
            <a:r>
              <a:rPr lang="en-GB" altLang="en-US"/>
              <a:t>Example.  Let’s say we have a program which takes 100 seconds.  70% of it can be linearly parallelised.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r>
              <a:rPr lang="en-GB" altLang="en-US"/>
              <a:t>What happens if we double the number of cores?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A58005C-DA60-4ED9-A8CB-D6459F5B42D4}"/>
              </a:ext>
            </a:extLst>
          </p:cNvPr>
          <p:cNvCxnSpPr/>
          <p:nvPr/>
        </p:nvCxnSpPr>
        <p:spPr>
          <a:xfrm>
            <a:off x="1254125" y="4632325"/>
            <a:ext cx="377983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7F0C8E-BB87-4B11-9563-812507619DE1}"/>
              </a:ext>
            </a:extLst>
          </p:cNvPr>
          <p:cNvCxnSpPr/>
          <p:nvPr/>
        </p:nvCxnSpPr>
        <p:spPr>
          <a:xfrm>
            <a:off x="5033963" y="4632325"/>
            <a:ext cx="1620837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0" name="TextBox 7">
            <a:extLst>
              <a:ext uri="{FF2B5EF4-FFF2-40B4-BE49-F238E27FC236}">
                <a16:creationId xmlns:a16="http://schemas.microsoft.com/office/drawing/2014/main" id="{2413D4DF-1254-4387-8AC1-BC43BAB364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5688" y="4724400"/>
            <a:ext cx="144145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(70s)</a:t>
            </a:r>
          </a:p>
        </p:txBody>
      </p:sp>
      <p:sp>
        <p:nvSpPr>
          <p:cNvPr id="21511" name="TextBox 8">
            <a:extLst>
              <a:ext uri="{FF2B5EF4-FFF2-40B4-BE49-F238E27FC236}">
                <a16:creationId xmlns:a16="http://schemas.microsoft.com/office/drawing/2014/main" id="{1F6C4E9F-CE9E-4679-BE08-99AF18E2FB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2363" y="4724400"/>
            <a:ext cx="20177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</p:spTree>
  </p:cSld>
  <p:clrMapOvr>
    <a:masterClrMapping/>
  </p:clrMapOvr>
  <p:transition spd="med">
    <p:circl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D7736-FEF3-4BE0-B032-FEFF76F52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Amdahl’s Law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0E47103-FAD1-4663-9873-91716CCFDF4B}"/>
              </a:ext>
            </a:extLst>
          </p:cNvPr>
          <p:cNvCxnSpPr/>
          <p:nvPr/>
        </p:nvCxnSpPr>
        <p:spPr>
          <a:xfrm>
            <a:off x="1392238" y="2151063"/>
            <a:ext cx="188912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B10766-D3BF-4BEE-A7B2-89839E2942F6}"/>
              </a:ext>
            </a:extLst>
          </p:cNvPr>
          <p:cNvCxnSpPr/>
          <p:nvPr/>
        </p:nvCxnSpPr>
        <p:spPr>
          <a:xfrm>
            <a:off x="3281363" y="2151063"/>
            <a:ext cx="1620837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3" name="TextBox 5">
            <a:extLst>
              <a:ext uri="{FF2B5EF4-FFF2-40B4-BE49-F238E27FC236}">
                <a16:creationId xmlns:a16="http://schemas.microsoft.com/office/drawing/2014/main" id="{5A4C9029-AF32-462C-B34A-3A1EF2E95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71625" y="2244725"/>
            <a:ext cx="16652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Parallelised </a:t>
            </a:r>
          </a:p>
          <a:p>
            <a:pPr algn="ctr"/>
            <a:r>
              <a:rPr lang="en-GB" altLang="en-US" dirty="0"/>
              <a:t>(70s / 2) = 35s</a:t>
            </a:r>
          </a:p>
        </p:txBody>
      </p:sp>
      <p:sp>
        <p:nvSpPr>
          <p:cNvPr id="22534" name="TextBox 6">
            <a:extLst>
              <a:ext uri="{FF2B5EF4-FFF2-40B4-BE49-F238E27FC236}">
                <a16:creationId xmlns:a16="http://schemas.microsoft.com/office/drawing/2014/main" id="{B70F39C5-CAC1-4D23-83D3-D8EFA50677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79763" y="2244725"/>
            <a:ext cx="201771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8E26E3-14A3-4165-AFAE-2E43CAA9CDD4}"/>
              </a:ext>
            </a:extLst>
          </p:cNvPr>
          <p:cNvCxnSpPr/>
          <p:nvPr/>
        </p:nvCxnSpPr>
        <p:spPr>
          <a:xfrm>
            <a:off x="1392238" y="3160713"/>
            <a:ext cx="94456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860F60-33B8-44DE-A667-363F5FAFE26C}"/>
              </a:ext>
            </a:extLst>
          </p:cNvPr>
          <p:cNvCxnSpPr/>
          <p:nvPr/>
        </p:nvCxnSpPr>
        <p:spPr>
          <a:xfrm>
            <a:off x="2336800" y="3160713"/>
            <a:ext cx="161925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7" name="TextBox 9">
            <a:extLst>
              <a:ext uri="{FF2B5EF4-FFF2-40B4-BE49-F238E27FC236}">
                <a16:creationId xmlns:a16="http://schemas.microsoft.com/office/drawing/2014/main" id="{F66D3B05-B786-44CB-9684-AE934C0B9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038" y="3252788"/>
            <a:ext cx="18573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 / 4) = 17.5s</a:t>
            </a:r>
          </a:p>
        </p:txBody>
      </p:sp>
      <p:sp>
        <p:nvSpPr>
          <p:cNvPr id="22538" name="TextBox 10">
            <a:extLst>
              <a:ext uri="{FF2B5EF4-FFF2-40B4-BE49-F238E27FC236}">
                <a16:creationId xmlns:a16="http://schemas.microsoft.com/office/drawing/2014/main" id="{D86AB4B8-2514-4073-86A9-3A71EFA1AE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3613" y="3252788"/>
            <a:ext cx="2019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sp>
        <p:nvSpPr>
          <p:cNvPr id="22539" name="TextBox 11">
            <a:extLst>
              <a:ext uri="{FF2B5EF4-FFF2-40B4-BE49-F238E27FC236}">
                <a16:creationId xmlns:a16="http://schemas.microsoft.com/office/drawing/2014/main" id="{58C972CD-B567-4A2B-853B-9CA694676C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7400" y="1814513"/>
            <a:ext cx="1108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2 Cores:</a:t>
            </a:r>
          </a:p>
        </p:txBody>
      </p:sp>
      <p:sp>
        <p:nvSpPr>
          <p:cNvPr id="22540" name="Rectangle 12">
            <a:extLst>
              <a:ext uri="{FF2B5EF4-FFF2-40B4-BE49-F238E27FC236}">
                <a16:creationId xmlns:a16="http://schemas.microsoft.com/office/drawing/2014/main" id="{59E0B85E-2CE5-40B8-B651-76374F28B1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2822575"/>
            <a:ext cx="11080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4 Cores:</a:t>
            </a:r>
            <a:endParaRPr lang="en-GB" altLang="en-US"/>
          </a:p>
        </p:txBody>
      </p:sp>
      <p:sp>
        <p:nvSpPr>
          <p:cNvPr id="22541" name="TextBox 13">
            <a:extLst>
              <a:ext uri="{FF2B5EF4-FFF2-40B4-BE49-F238E27FC236}">
                <a16:creationId xmlns:a16="http://schemas.microsoft.com/office/drawing/2014/main" id="{1E9C8932-BBD4-482D-B893-91FCD0B00B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3538" y="2008188"/>
            <a:ext cx="16716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Total time: 65s</a:t>
            </a:r>
          </a:p>
        </p:txBody>
      </p:sp>
      <p:sp>
        <p:nvSpPr>
          <p:cNvPr id="22542" name="TextBox 14">
            <a:extLst>
              <a:ext uri="{FF2B5EF4-FFF2-40B4-BE49-F238E27FC236}">
                <a16:creationId xmlns:a16="http://schemas.microsoft.com/office/drawing/2014/main" id="{C4157492-7DF8-4C04-95E1-3BA419B68A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3538" y="3021013"/>
            <a:ext cx="18653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Total time: 47.5s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0D49460-4225-42DB-91D0-35BA37DF6414}"/>
              </a:ext>
            </a:extLst>
          </p:cNvPr>
          <p:cNvCxnSpPr/>
          <p:nvPr/>
        </p:nvCxnSpPr>
        <p:spPr>
          <a:xfrm>
            <a:off x="1366838" y="4168775"/>
            <a:ext cx="47307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23E7ACD-48D3-4D94-8ADC-7EED9D8A258F}"/>
              </a:ext>
            </a:extLst>
          </p:cNvPr>
          <p:cNvCxnSpPr/>
          <p:nvPr/>
        </p:nvCxnSpPr>
        <p:spPr>
          <a:xfrm>
            <a:off x="1839913" y="4168775"/>
            <a:ext cx="161925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45" name="TextBox 17">
            <a:extLst>
              <a:ext uri="{FF2B5EF4-FFF2-40B4-BE49-F238E27FC236}">
                <a16:creationId xmlns:a16="http://schemas.microsoft.com/office/drawing/2014/main" id="{46F8CC08-77AC-41D8-B165-2CD55F5700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050" y="4262438"/>
            <a:ext cx="18589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 / 8) = 8.75s</a:t>
            </a:r>
          </a:p>
        </p:txBody>
      </p:sp>
      <p:sp>
        <p:nvSpPr>
          <p:cNvPr id="22546" name="TextBox 18">
            <a:extLst>
              <a:ext uri="{FF2B5EF4-FFF2-40B4-BE49-F238E27FC236}">
                <a16:creationId xmlns:a16="http://schemas.microsoft.com/office/drawing/2014/main" id="{FB2540CE-0094-4641-BAD9-9F13BC5D35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6725" y="4262438"/>
            <a:ext cx="20193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sp>
        <p:nvSpPr>
          <p:cNvPr id="22547" name="Rectangle 19">
            <a:extLst>
              <a:ext uri="{FF2B5EF4-FFF2-40B4-BE49-F238E27FC236}">
                <a16:creationId xmlns:a16="http://schemas.microsoft.com/office/drawing/2014/main" id="{6CA52E62-DF54-4FC5-A527-7A198FA023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3588" y="3830638"/>
            <a:ext cx="11080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8 Cores:</a:t>
            </a:r>
            <a:endParaRPr lang="en-GB" altLang="en-US"/>
          </a:p>
        </p:txBody>
      </p:sp>
      <p:sp>
        <p:nvSpPr>
          <p:cNvPr id="22548" name="TextBox 20">
            <a:extLst>
              <a:ext uri="{FF2B5EF4-FFF2-40B4-BE49-F238E27FC236}">
                <a16:creationId xmlns:a16="http://schemas.microsoft.com/office/drawing/2014/main" id="{C9815402-2CB0-4628-8CE1-0850A18BFA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9725" y="4030663"/>
            <a:ext cx="199291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/>
              <a:t>Total time: 38.75s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E9C56F8-7FB5-407F-8CCC-FB54185085D9}"/>
              </a:ext>
            </a:extLst>
          </p:cNvPr>
          <p:cNvCxnSpPr/>
          <p:nvPr/>
        </p:nvCxnSpPr>
        <p:spPr>
          <a:xfrm>
            <a:off x="1301750" y="5076825"/>
            <a:ext cx="269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3384A4C-2478-41B6-9EFF-79B4F3A07B52}"/>
              </a:ext>
            </a:extLst>
          </p:cNvPr>
          <p:cNvCxnSpPr/>
          <p:nvPr/>
        </p:nvCxnSpPr>
        <p:spPr>
          <a:xfrm>
            <a:off x="1352550" y="5076825"/>
            <a:ext cx="1619250" cy="0"/>
          </a:xfrm>
          <a:prstGeom prst="line">
            <a:avLst/>
          </a:prstGeom>
          <a:ln w="381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51" name="TextBox 23">
            <a:extLst>
              <a:ext uri="{FF2B5EF4-FFF2-40B4-BE49-F238E27FC236}">
                <a16:creationId xmlns:a16="http://schemas.microsoft.com/office/drawing/2014/main" id="{1E0D4832-6566-4FA0-B523-94E1B70002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800" y="5173663"/>
            <a:ext cx="1709738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Parallelised </a:t>
            </a:r>
          </a:p>
          <a:p>
            <a:pPr algn="ctr"/>
            <a:r>
              <a:rPr lang="en-GB" altLang="en-US"/>
              <a:t>(70s / ∞) = ~0s</a:t>
            </a:r>
          </a:p>
        </p:txBody>
      </p:sp>
      <p:sp>
        <p:nvSpPr>
          <p:cNvPr id="22552" name="TextBox 24">
            <a:extLst>
              <a:ext uri="{FF2B5EF4-FFF2-40B4-BE49-F238E27FC236}">
                <a16:creationId xmlns:a16="http://schemas.microsoft.com/office/drawing/2014/main" id="{195559D7-702C-4408-9E91-1DC831B32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2725" y="5176838"/>
            <a:ext cx="20177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/>
              <a:t>Not parallelisable </a:t>
            </a:r>
          </a:p>
          <a:p>
            <a:pPr algn="ctr"/>
            <a:r>
              <a:rPr lang="en-GB" altLang="en-US"/>
              <a:t>(30s)</a:t>
            </a:r>
          </a:p>
        </p:txBody>
      </p:sp>
      <p:sp>
        <p:nvSpPr>
          <p:cNvPr id="22553" name="Rectangle 25">
            <a:extLst>
              <a:ext uri="{FF2B5EF4-FFF2-40B4-BE49-F238E27FC236}">
                <a16:creationId xmlns:a16="http://schemas.microsoft.com/office/drawing/2014/main" id="{61649B93-8300-4876-A3C1-533413F8CF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6913" y="4738688"/>
            <a:ext cx="11445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u="sng"/>
              <a:t>∞ Cores:</a:t>
            </a:r>
            <a:endParaRPr lang="en-GB" altLang="en-US"/>
          </a:p>
        </p:txBody>
      </p:sp>
      <p:sp>
        <p:nvSpPr>
          <p:cNvPr id="22554" name="TextBox 26">
            <a:extLst>
              <a:ext uri="{FF2B5EF4-FFF2-40B4-BE49-F238E27FC236}">
                <a16:creationId xmlns:a16="http://schemas.microsoft.com/office/drawing/2014/main" id="{4D799078-4B95-45D0-8BC5-D366FA34E8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0" y="4938713"/>
            <a:ext cx="1806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Total time: ~30s</a:t>
            </a:r>
          </a:p>
        </p:txBody>
      </p:sp>
    </p:spTree>
  </p:cSld>
  <p:clrMapOvr>
    <a:masterClrMapping/>
  </p:clrMapOvr>
  <p:transition spd="med">
    <p:circl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7E8ED-76CC-4982-8E95-E84A89DB9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5E564287-7938-435F-B4A3-E8EAC126D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There are lots of things you can do wrong with threads.</a:t>
            </a:r>
          </a:p>
          <a:p>
            <a:pPr lvl="1"/>
            <a:r>
              <a:rPr lang="en-GB" altLang="en-US" dirty="0"/>
              <a:t>Very complex topic.</a:t>
            </a:r>
          </a:p>
          <a:p>
            <a:r>
              <a:rPr lang="en-GB" altLang="en-US" dirty="0"/>
              <a:t>We’ll be taking a relatively gentle look.</a:t>
            </a:r>
          </a:p>
          <a:p>
            <a:r>
              <a:rPr lang="en-GB" altLang="en-US" dirty="0"/>
              <a:t>Will investigate some of the pitfalls in detail during the next few lectures, with focus on how to remedy them.</a:t>
            </a:r>
          </a:p>
          <a:p>
            <a:pPr lvl="1"/>
            <a:r>
              <a:rPr lang="en-GB" altLang="en-US" dirty="0"/>
              <a:t>Synchronisation.</a:t>
            </a:r>
          </a:p>
          <a:p>
            <a:pPr lvl="1"/>
            <a:endParaRPr lang="en-GB" altLang="en-US" dirty="0"/>
          </a:p>
        </p:txBody>
      </p:sp>
    </p:spTree>
  </p:cSld>
  <p:clrMapOvr>
    <a:masterClrMapping/>
  </p:clrMapOvr>
  <p:transition spd="med">
    <p:circl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0303B-1410-4684-836B-E8F0AEBBA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09AFCBC7-3950-4F2C-AA66-803E3833FA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Race conditions</a:t>
            </a:r>
          </a:p>
          <a:p>
            <a:pPr lvl="1"/>
            <a:r>
              <a:rPr lang="en-GB" altLang="en-US"/>
              <a:t>Where the output of a system is dependent on the order in which threads reach or complete a given task.</a:t>
            </a:r>
          </a:p>
          <a:p>
            <a:pPr lvl="1"/>
            <a:r>
              <a:rPr lang="en-GB" altLang="en-US"/>
              <a:t>Can often occur when two or more threads attempt to update a variable simultaneously, resulting in the changes made by one of the threads being permanently lost, or worse, corrupted.</a:t>
            </a:r>
          </a:p>
          <a:p>
            <a:pPr lvl="1"/>
            <a:r>
              <a:rPr lang="en-GB" altLang="en-US"/>
              <a:t>Extremely difficult to find or debug as they are nearly always intermittent and often tough to replicate.</a:t>
            </a:r>
          </a:p>
          <a:p>
            <a:pPr lvl="1"/>
            <a:r>
              <a:rPr lang="en-GB" altLang="en-US"/>
              <a:t>A file-system race condition nearly resulted in the loss of the previous Mars rover not long after landing.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A642C-E050-42E7-8023-DAF1F545F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F7A73A5C-8C78-45EA-875F-C25F9DB2A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/>
              <a:t>Race conditions</a:t>
            </a:r>
          </a:p>
          <a:p>
            <a:pPr lvl="1"/>
            <a:r>
              <a:rPr lang="en-GB" altLang="en-US"/>
              <a:t>Usually resolved through implementation of a critical section.</a:t>
            </a:r>
          </a:p>
          <a:p>
            <a:pPr lvl="2"/>
            <a:r>
              <a:rPr lang="en-GB" altLang="en-US"/>
              <a:t>A critical section is a portion of code through which only one thread can pass simultaneously.</a:t>
            </a:r>
          </a:p>
          <a:p>
            <a:pPr lvl="2"/>
            <a:r>
              <a:rPr lang="en-GB" altLang="en-US"/>
              <a:t>At an implementation level, this usually requires a form of atomic synchronisation.</a:t>
            </a:r>
          </a:p>
          <a:p>
            <a:pPr lvl="2"/>
            <a:r>
              <a:rPr lang="en-GB" altLang="en-US"/>
              <a:t>Often implemented through a mutual exclusion (mutex), though several other less favoured methods exist, such as semaphores and monitors.</a:t>
            </a:r>
          </a:p>
          <a:p>
            <a:pPr lvl="2"/>
            <a:r>
              <a:rPr lang="en-GB" altLang="en-US"/>
              <a:t>May result in performance issues (Amdahl’s law).</a:t>
            </a:r>
          </a:p>
          <a:p>
            <a:pPr lvl="1"/>
            <a:r>
              <a:rPr lang="en-GB" altLang="en-US"/>
              <a:t>Some developers may elect to simply ignore the more obscure race conditions, humorously termed “implementing the ostrich algorithm”.</a:t>
            </a:r>
          </a:p>
          <a:p>
            <a:pPr lvl="2"/>
            <a:r>
              <a:rPr lang="en-GB" altLang="en-US"/>
              <a:t>Highly dependent on the nature of the system in question.</a:t>
            </a:r>
          </a:p>
          <a:p>
            <a:pPr lvl="2"/>
            <a:endParaRPr lang="en-GB" altLang="en-US"/>
          </a:p>
          <a:p>
            <a:pPr lvl="1"/>
            <a:endParaRPr lang="en-GB" altLang="en-US"/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3902A-C7A0-4F36-9CF8-E2A926CBF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Pitfalls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BAE59017-F57E-4743-9492-86AF62D3A4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Deadlock</a:t>
            </a:r>
          </a:p>
          <a:p>
            <a:pPr lvl="1"/>
            <a:r>
              <a:rPr lang="en-GB" altLang="en-US"/>
              <a:t>Two or more threads attempting to compete for the same resource, each waiting for the other to complete.</a:t>
            </a:r>
          </a:p>
          <a:p>
            <a:pPr lvl="1"/>
            <a:r>
              <a:rPr lang="en-GB" altLang="en-US"/>
              <a:t>Almost always pertaining to hardware access.</a:t>
            </a:r>
          </a:p>
          <a:p>
            <a:pPr lvl="2"/>
            <a:r>
              <a:rPr lang="en-GB" altLang="en-US"/>
              <a:t>Can occur in distributed systems.</a:t>
            </a:r>
          </a:p>
          <a:p>
            <a:pPr lvl="1"/>
            <a:r>
              <a:rPr lang="en-GB" altLang="en-US"/>
              <a:t>Quite rare, but can often have disastrous consequences when they occur.</a:t>
            </a:r>
          </a:p>
          <a:p>
            <a:pPr lvl="1"/>
            <a:r>
              <a:rPr lang="en-GB" altLang="en-US"/>
              <a:t>Usually resolved by having the software release any pieces of hardware and then wait for a random period of time before attempting to reacquire.</a:t>
            </a:r>
          </a:p>
          <a:p>
            <a:pPr lvl="1"/>
            <a:endParaRPr lang="en-GB" altLang="en-US"/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FE450-3F9F-4B90-9CFC-4790F2073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Synchronisation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8BD43C-192B-4949-AA7F-45D0E5B76CD7}"/>
              </a:ext>
            </a:extLst>
          </p:cNvPr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0" y="2235200"/>
            <a:ext cx="3630613" cy="359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BD4218-DBE1-4090-B72F-7119A4F05C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475" y="2235200"/>
            <a:ext cx="3621088" cy="359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2FAA39-D8C5-4E96-B1B5-9F9F382BD2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17613" y="1809750"/>
            <a:ext cx="28654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What you want to happen: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BB97D8-21FC-484F-8CBC-7B9E98171C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0838" y="1809750"/>
            <a:ext cx="2519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What usually happens:</a:t>
            </a:r>
          </a:p>
        </p:txBody>
      </p:sp>
      <p:sp>
        <p:nvSpPr>
          <p:cNvPr id="36871" name="TextBox 7">
            <a:extLst>
              <a:ext uri="{FF2B5EF4-FFF2-40B4-BE49-F238E27FC236}">
                <a16:creationId xmlns:a16="http://schemas.microsoft.com/office/drawing/2014/main" id="{1FB6D395-C592-412D-A9B1-9F317AF514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6375" y="5949950"/>
            <a:ext cx="4424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/>
              <a:t>We’ll talk a lot more about this next week.</a:t>
            </a: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Defines different kinds of computer system, and their relationship with data processing.  4 main types:</a:t>
            </a:r>
          </a:p>
          <a:p>
            <a:pPr lvl="1"/>
            <a:r>
              <a:rPr lang="en-GB" dirty="0"/>
              <a:t>Single instruction, multiple data.</a:t>
            </a:r>
          </a:p>
          <a:p>
            <a:pPr lvl="1"/>
            <a:r>
              <a:rPr lang="en-GB" dirty="0"/>
              <a:t>Single instruction, single data.</a:t>
            </a:r>
          </a:p>
          <a:p>
            <a:pPr lvl="1"/>
            <a:r>
              <a:rPr lang="en-GB" dirty="0"/>
              <a:t>Multiple instruction, multiple data.</a:t>
            </a:r>
          </a:p>
          <a:p>
            <a:pPr lvl="1"/>
            <a:r>
              <a:rPr lang="en-GB" dirty="0"/>
              <a:t>Multiple instruction, single data.</a:t>
            </a:r>
          </a:p>
          <a:p>
            <a:r>
              <a:rPr lang="en-GB" dirty="0"/>
              <a:t>Two different terms here:</a:t>
            </a:r>
          </a:p>
          <a:p>
            <a:pPr lvl="1"/>
            <a:r>
              <a:rPr lang="en-GB" dirty="0"/>
              <a:t>Instruction – this implies everything we want to do to a piece of data.  This nearly always happens in a specific order.</a:t>
            </a:r>
          </a:p>
          <a:p>
            <a:pPr lvl="1"/>
            <a:r>
              <a:rPr lang="en-GB" dirty="0"/>
              <a:t>Data – the number of things we want to perform this instruction on.</a:t>
            </a:r>
          </a:p>
        </p:txBody>
      </p:sp>
    </p:spTree>
    <p:extLst>
      <p:ext uri="{BB962C8B-B14F-4D97-AF65-F5344CB8AC3E}">
        <p14:creationId xmlns:p14="http://schemas.microsoft.com/office/powerpoint/2010/main" val="411735496"/>
      </p:ext>
    </p:extLst>
  </p:cSld>
  <p:clrMapOvr>
    <a:masterClrMapping/>
  </p:clrMapOvr>
  <p:transition spd="med">
    <p:circl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Single instruction single data (SISD) implies that there’s a single operation to be performed on a single piece of data.</a:t>
            </a:r>
          </a:p>
          <a:p>
            <a:pPr lvl="1"/>
            <a:r>
              <a:rPr lang="en-GB" dirty="0"/>
              <a:t>A “single instruction” itself </a:t>
            </a:r>
            <a:r>
              <a:rPr lang="en-GB" b="1" u="sng" dirty="0"/>
              <a:t>can never be parallelised</a:t>
            </a:r>
            <a:r>
              <a:rPr lang="en-GB" dirty="0"/>
              <a:t>.  This is an operation, or set of operations which must happen in a specific order, thus cannot be broken down into a smaller unit of processing.</a:t>
            </a:r>
          </a:p>
          <a:p>
            <a:pPr lvl="1"/>
            <a:r>
              <a:rPr lang="en-GB" dirty="0"/>
              <a:t>“Single data” </a:t>
            </a:r>
            <a:r>
              <a:rPr lang="en-GB" b="1" u="sng" dirty="0"/>
              <a:t>can never be parallelised</a:t>
            </a:r>
            <a:r>
              <a:rPr lang="en-GB" dirty="0"/>
              <a:t>.  A single piece of data may never be subdivided.</a:t>
            </a:r>
          </a:p>
          <a:p>
            <a:pPr lvl="1"/>
            <a:r>
              <a:rPr lang="en-GB" dirty="0"/>
              <a:t>SISD operations are impossible to make parallel.</a:t>
            </a:r>
          </a:p>
          <a:p>
            <a:pPr lvl="1"/>
            <a:r>
              <a:rPr lang="en-GB" dirty="0"/>
              <a:t>Very few systems are truly SISD.</a:t>
            </a:r>
          </a:p>
          <a:p>
            <a:pPr lvl="1"/>
            <a:r>
              <a:rPr lang="en-GB" dirty="0"/>
              <a:t>SISD systems may possibly use other techniques, such as superscalar or pipeline processors to achieve </a:t>
            </a:r>
            <a:r>
              <a:rPr lang="en-GB" dirty="0" err="1"/>
              <a:t>pseudoparallelism</a:t>
            </a:r>
            <a:r>
              <a:rPr lang="en-GB" dirty="0"/>
              <a:t>, however this is beyond the scope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371587831"/>
      </p:ext>
    </p:extLst>
  </p:cSld>
  <p:clrMapOvr>
    <a:masterClrMapping/>
  </p:clrMapOvr>
  <p:transition spd="med">
    <p:circl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Single instruction multiple data (SIMD) implies that there’s a single operation to perform on multiple pieces of data.</a:t>
            </a:r>
          </a:p>
          <a:p>
            <a:pPr lvl="1"/>
            <a:r>
              <a:rPr lang="en-GB" dirty="0"/>
              <a:t>The instruction may not be broken up into smaller component parts, however the data may be.</a:t>
            </a:r>
          </a:p>
          <a:p>
            <a:pPr lvl="1"/>
            <a:r>
              <a:rPr lang="en-GB" dirty="0"/>
              <a:t>A large number of distinct pieces of information which we want to perform the same operation, or set of operations on.</a:t>
            </a:r>
          </a:p>
          <a:p>
            <a:pPr lvl="1"/>
            <a:r>
              <a:rPr lang="en-GB" dirty="0"/>
              <a:t>The data may therefore be parallelised, but the instruction may not.</a:t>
            </a:r>
          </a:p>
          <a:p>
            <a:pPr lvl="1"/>
            <a:r>
              <a:rPr lang="en-GB" dirty="0"/>
              <a:t>One of the most common forms of parallel problem.</a:t>
            </a:r>
          </a:p>
          <a:p>
            <a:pPr lvl="1"/>
            <a:r>
              <a:rPr lang="en-GB" dirty="0"/>
              <a:t>Nearly always an extremely easy problem to solve.  Often called a “trivially parallel problem”.</a:t>
            </a:r>
          </a:p>
          <a:p>
            <a:pPr lvl="1"/>
            <a:r>
              <a:rPr lang="en-GB" dirty="0"/>
              <a:t>Many CPUs are actually designed to facilitate the solving of SIMD problems.</a:t>
            </a:r>
          </a:p>
        </p:txBody>
      </p:sp>
    </p:spTree>
    <p:extLst>
      <p:ext uri="{BB962C8B-B14F-4D97-AF65-F5344CB8AC3E}">
        <p14:creationId xmlns:p14="http://schemas.microsoft.com/office/powerpoint/2010/main" val="667395676"/>
      </p:ext>
    </p:extLst>
  </p:cSld>
  <p:clrMapOvr>
    <a:masterClrMapping/>
  </p:clrMapOvr>
  <p:transition spd="med">
    <p:circl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Multiple instruction single data (MISD) is a form of parallelism which implies that multiple instructions are performed on a single piece of data.</a:t>
            </a:r>
          </a:p>
          <a:p>
            <a:pPr lvl="1"/>
            <a:r>
              <a:rPr lang="en-GB" dirty="0"/>
              <a:t>The instruction may be broken up into multiple component parts, however the data may not.</a:t>
            </a:r>
          </a:p>
          <a:p>
            <a:pPr lvl="1"/>
            <a:r>
              <a:rPr lang="en-GB" dirty="0"/>
              <a:t>A very rare form of parallel problem, and often quite difficult to solve when it arises; requires intelligent use of synchronisation.</a:t>
            </a:r>
          </a:p>
          <a:p>
            <a:pPr lvl="1"/>
            <a:r>
              <a:rPr lang="en-GB" dirty="0"/>
              <a:t>Can require some very specific hardware.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291862"/>
      </p:ext>
    </p:extLst>
  </p:cSld>
  <p:clrMapOvr>
    <a:masterClrMapping/>
  </p:clrMapOvr>
  <p:transition spd="med">
    <p:circl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Multiple instruction multiple data (MIMD) is an architecture and form of parallelism which permits parallelisation of both the instruction and the data.</a:t>
            </a:r>
          </a:p>
          <a:p>
            <a:pPr lvl="1"/>
            <a:r>
              <a:rPr lang="en-GB" dirty="0"/>
              <a:t>Operations are usually small and highly granular.</a:t>
            </a:r>
          </a:p>
          <a:p>
            <a:pPr lvl="2"/>
            <a:r>
              <a:rPr lang="en-GB" dirty="0"/>
              <a:t>Usually implies an architecture with shared memory.</a:t>
            </a:r>
          </a:p>
          <a:p>
            <a:pPr lvl="1"/>
            <a:r>
              <a:rPr lang="en-GB" dirty="0"/>
              <a:t>Generally requires you to use a specific programming style or toolkit to utilise fully.</a:t>
            </a:r>
          </a:p>
          <a:p>
            <a:pPr lvl="1"/>
            <a:r>
              <a:rPr lang="en-GB" dirty="0"/>
              <a:t>Most (very) modern computers are MIMD compliant.</a:t>
            </a:r>
          </a:p>
          <a:p>
            <a:pPr lvl="1"/>
            <a:r>
              <a:rPr lang="en-GB" dirty="0"/>
              <a:t>Not as easy to parallelise as SIMD.</a:t>
            </a:r>
          </a:p>
        </p:txBody>
      </p:sp>
    </p:spTree>
    <p:extLst>
      <p:ext uri="{BB962C8B-B14F-4D97-AF65-F5344CB8AC3E}">
        <p14:creationId xmlns:p14="http://schemas.microsoft.com/office/powerpoint/2010/main" val="484918290"/>
      </p:ext>
    </p:extLst>
  </p:cSld>
  <p:clrMapOvr>
    <a:masterClrMapping/>
  </p:clrMapOvr>
  <p:transition spd="med">
    <p:circl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Flynn’s taxonomy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little beyond the scope of this module.</a:t>
            </a:r>
          </a:p>
          <a:p>
            <a:pPr lvl="1"/>
            <a:r>
              <a:rPr lang="en-GB" dirty="0"/>
              <a:t>The processors we use are MIMD, but trend towards </a:t>
            </a:r>
            <a:r>
              <a:rPr lang="en-GB"/>
              <a:t>SIMD operations.</a:t>
            </a:r>
            <a:endParaRPr lang="en-GB" dirty="0"/>
          </a:p>
          <a:p>
            <a:pPr lvl="1"/>
            <a:r>
              <a:rPr lang="en-GB" dirty="0"/>
              <a:t>We’ll focus on parallelisation of SIMD operations – usually the easiest, both in concept and practice.</a:t>
            </a:r>
          </a:p>
          <a:p>
            <a:pPr lvl="1"/>
            <a:r>
              <a:rPr lang="en-GB" dirty="0"/>
              <a:t>Currently a focal point for high-performance computing, with large steps being taken in MIMD co-processors, such as the Xeon Phi.</a:t>
            </a:r>
          </a:p>
          <a:p>
            <a:pPr lvl="2"/>
            <a:r>
              <a:rPr lang="en-GB" dirty="0"/>
              <a:t>Uses a pre-existing HPC toolkit called “Message Passing Interface” (MPI).</a:t>
            </a:r>
          </a:p>
          <a:p>
            <a:pPr lvl="1"/>
            <a:r>
              <a:rPr lang="en-GB" dirty="0"/>
              <a:t>A good starting point for additional reading.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7714472"/>
      </p:ext>
    </p:extLst>
  </p:cSld>
  <p:clrMapOvr>
    <a:masterClrMapping/>
  </p:clrMapOvr>
  <p:transition spd="med">
    <p:circl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AECD3-2B6E-4176-8916-84ABFA29C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Implementation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0DEE43DF-D9A2-4617-BFF6-1B112F6799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 C++, uses a few syntaxes, but the easiest is through a lambda.  The creation of a thread is extremely similar to the creation of a delegate, which most changes in the invocation.</a:t>
            </a:r>
          </a:p>
          <a:p>
            <a:endParaRPr lang="en-GB" altLang="en-US" dirty="0"/>
          </a:p>
          <a:p>
            <a:r>
              <a:rPr lang="en-GB" altLang="en-US" dirty="0" err="1"/>
              <a:t>ThreadedMethod</a:t>
            </a:r>
            <a:r>
              <a:rPr lang="en-GB" altLang="en-US" dirty="0"/>
              <a:t> will be run in a </a:t>
            </a:r>
            <a:r>
              <a:rPr lang="en-GB" altLang="en-US" b="1" dirty="0"/>
              <a:t>new thread</a:t>
            </a:r>
            <a:r>
              <a:rPr lang="en-GB" altLang="en-US" dirty="0"/>
              <a:t> with the parameter </a:t>
            </a:r>
            <a:r>
              <a:rPr lang="en-GB" altLang="en-US" dirty="0" err="1"/>
              <a:t>i</a:t>
            </a:r>
            <a:r>
              <a:rPr lang="en-GB" altLang="en-US" dirty="0"/>
              <a:t> (an argument to that method).</a:t>
            </a:r>
            <a:endParaRPr lang="en-GB" altLang="en-US" b="1" dirty="0"/>
          </a:p>
          <a:p>
            <a:r>
              <a:rPr lang="en-GB" altLang="en-US" dirty="0"/>
              <a:t>The program can wait for a thread to terminate by calling join, this will block until the thread is complete.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6134A6-65BD-42C9-A295-FF19680FEB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3406757"/>
            <a:ext cx="6407295" cy="3244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BAAB193-8F7C-4441-8081-0ABC9AFC5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218" y="5517232"/>
            <a:ext cx="1344026" cy="324420"/>
          </a:xfrm>
          <a:prstGeom prst="rect">
            <a:avLst/>
          </a:prstGeom>
        </p:spPr>
      </p:pic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622" y="1809750"/>
            <a:ext cx="4682723" cy="383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862030"/>
      </p:ext>
    </p:extLst>
  </p:cSld>
  <p:clrMapOvr>
    <a:masterClrMapping/>
  </p:clrMapOvr>
  <p:transition spd="med">
    <p:circl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 course, this is a memory leak…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9647" y="1809750"/>
            <a:ext cx="3207544" cy="403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17589"/>
      </p:ext>
    </p:extLst>
  </p:cSld>
  <p:clrMapOvr>
    <a:masterClrMapping/>
  </p:clrMapOvr>
  <p:transition spd="med">
    <p:circl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06E29-4855-4DB5-B6A7-2588673BE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3183B-E432-4665-AA83-FEF41CD6F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exercise this week – instead, please focus on understanding the concepts covered today.</a:t>
            </a:r>
          </a:p>
          <a:p>
            <a:pPr lvl="1"/>
            <a:r>
              <a:rPr lang="en-GB" dirty="0"/>
              <a:t>This is a bit of an abstract topic that forces us to think slightly differently about our code and programming practice.</a:t>
            </a:r>
          </a:p>
          <a:p>
            <a:r>
              <a:rPr lang="en-GB" dirty="0"/>
              <a:t>We’ll spend all of next week looking at examples and seeing the implications and limitations of threading.</a:t>
            </a:r>
          </a:p>
        </p:txBody>
      </p:sp>
    </p:spTree>
    <p:extLst>
      <p:ext uri="{BB962C8B-B14F-4D97-AF65-F5344CB8AC3E}">
        <p14:creationId xmlns:p14="http://schemas.microsoft.com/office/powerpoint/2010/main" val="113895404"/>
      </p:ext>
    </p:extLst>
  </p:cSld>
  <p:clrMapOvr>
    <a:masterClrMapping/>
  </p:clrMapOvr>
  <p:transition spd="med">
    <p:circle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5530</TotalTime>
  <Words>2274</Words>
  <Application>Microsoft Office PowerPoint</Application>
  <PresentationFormat>On-screen Show (4:3)</PresentationFormat>
  <Paragraphs>197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Trebuchet MS</vt:lpstr>
      <vt:lpstr>Wingdings 3</vt:lpstr>
      <vt:lpstr>Facet</vt:lpstr>
      <vt:lpstr>Parallelism and threading</vt:lpstr>
      <vt:lpstr>Parallelism introduction</vt:lpstr>
      <vt:lpstr>Recap: Moore’s Law</vt:lpstr>
      <vt:lpstr>Moore’s Law</vt:lpstr>
      <vt:lpstr>Moore’s Law</vt:lpstr>
      <vt:lpstr>Parallelism</vt:lpstr>
      <vt:lpstr>Parallelism</vt:lpstr>
      <vt:lpstr>Introduction</vt:lpstr>
      <vt:lpstr>Processes</vt:lpstr>
      <vt:lpstr>Threads</vt:lpstr>
      <vt:lpstr>Threads</vt:lpstr>
      <vt:lpstr>Amdahl’s law</vt:lpstr>
      <vt:lpstr>Amdahl’s Law</vt:lpstr>
      <vt:lpstr>Amdahl’s Law</vt:lpstr>
      <vt:lpstr>Pitfalls</vt:lpstr>
      <vt:lpstr>Pitfalls</vt:lpstr>
      <vt:lpstr>Pitfalls</vt:lpstr>
      <vt:lpstr>Pitfalls</vt:lpstr>
      <vt:lpstr>Synchronisation</vt:lpstr>
      <vt:lpstr>Flynn’s taxonomy</vt:lpstr>
      <vt:lpstr>Flynn’s taxonomy</vt:lpstr>
      <vt:lpstr>Flynn’s taxonomy</vt:lpstr>
      <vt:lpstr>Flynn’s taxonomy</vt:lpstr>
      <vt:lpstr>Flynn’s taxonomy</vt:lpstr>
      <vt:lpstr>Flynn’s taxonomy</vt:lpstr>
      <vt:lpstr>Implementation</vt:lpstr>
      <vt:lpstr>Example</vt:lpstr>
      <vt:lpstr>Of course, this is a memory leak…</vt:lpstr>
      <vt:lpstr>Before next week…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Tim Bashford</cp:lastModifiedBy>
  <cp:revision>272</cp:revision>
  <dcterms:created xsi:type="dcterms:W3CDTF">2007-10-10T20:17:16Z</dcterms:created>
  <dcterms:modified xsi:type="dcterms:W3CDTF">2023-02-07T16:17:51Z</dcterms:modified>
</cp:coreProperties>
</file>