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4"/>
  </p:sldMasterIdLst>
  <p:handoutMasterIdLst>
    <p:handoutMasterId r:id="rId6"/>
  </p:handoutMasterIdLst>
  <p:sldIdLst>
    <p:sldId id="260" r:id="rId5"/>
  </p:sldIdLst>
  <p:sldSz cx="10058400" cy="155448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3B4654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15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0000" autoAdjust="0"/>
    <p:restoredTop sz="94598" autoAdjust="0"/>
  </p:normalViewPr>
  <p:slideViewPr>
    <p:cSldViewPr snapToGrid="0">
      <p:cViewPr varScale="1">
        <p:scale>
          <a:sx n="49" d="100"/>
          <a:sy n="49" d="100"/>
        </p:scale>
        <p:origin x="66" y="150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 varScale="1">
      <p:scale>
        <a:sx n="1" d="1"/>
        <a:sy n="1" d="1"/>
      </p:scale>
      <p:origin x="0" y="0"/>
    </p:cViewPr>
  </p:sorterViewPr>
  <p:notesViewPr>
    <p:cSldViewPr snapToGrid="0" showGuides="1">
      <p:cViewPr varScale="1">
        <p:scale>
          <a:sx n="62" d="100"/>
          <a:sy n="62" d="100"/>
        </p:scale>
        <p:origin x="3154" y="77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customXml" Target="../customXml/item3.xml"/><Relationship Id="rId7" Type="http://schemas.openxmlformats.org/officeDocument/2006/relationships/presProps" Target="presProps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handoutMaster" Target="handoutMasters/handoutMaster1.xml"/><Relationship Id="rId5" Type="http://schemas.openxmlformats.org/officeDocument/2006/relationships/slide" Target="slides/slide1.xml"/><Relationship Id="rId10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07EDA33B-8AF4-49DD-9568-14FC63C86814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5002DCE-A4B7-4779-9905-73933B19151A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BD085EB-B782-47B7-9EAC-EF50D1EF423D}" type="datetimeFigureOut">
              <a:rPr lang="en-US" smtClean="0"/>
              <a:t>6/29/2022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80B905E-2D03-4680-AB72-CE4300542646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9024D8A-8FBE-43C5-8122-F86912C7FFDD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2C6FB0E-40F2-4D4E-B020-96595335C4E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2370778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5.png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svg"/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8.png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ption 1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7" name="Picture 66" descr="Popcorn and a drink graphic">
            <a:extLst>
              <a:ext uri="{FF2B5EF4-FFF2-40B4-BE49-F238E27FC236}">
                <a16:creationId xmlns:a16="http://schemas.microsoft.com/office/drawing/2014/main" id="{33815604-7D8F-4717-A313-5EEA9069C247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/>
        </p:blipFill>
        <p:spPr>
          <a:xfrm>
            <a:off x="537" y="830"/>
            <a:ext cx="10057325" cy="15543138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 hasCustomPrompt="1"/>
          </p:nvPr>
        </p:nvSpPr>
        <p:spPr>
          <a:xfrm>
            <a:off x="711145" y="1022426"/>
            <a:ext cx="8549640" cy="1997776"/>
          </a:xfrm>
        </p:spPr>
        <p:txBody>
          <a:bodyPr anchor="b">
            <a:normAutofit/>
          </a:bodyPr>
          <a:lstStyle>
            <a:lvl1pPr algn="ctr">
              <a:defRPr sz="7200" b="1">
                <a:solidFill>
                  <a:schemeClr val="accent2"/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 hasCustomPrompt="1"/>
          </p:nvPr>
        </p:nvSpPr>
        <p:spPr>
          <a:xfrm>
            <a:off x="1572768" y="3278058"/>
            <a:ext cx="2470083" cy="587303"/>
          </a:xfrm>
        </p:spPr>
        <p:txBody>
          <a:bodyPr/>
          <a:lstStyle>
            <a:lvl1pPr marL="0" indent="0" algn="l">
              <a:buNone/>
              <a:defRPr sz="2800">
                <a:solidFill>
                  <a:schemeClr val="accent3"/>
                </a:solidFill>
              </a:defRPr>
            </a:lvl1pPr>
            <a:lvl2pPr marL="502920" indent="0" algn="ctr">
              <a:buNone/>
              <a:defRPr sz="2200"/>
            </a:lvl2pPr>
            <a:lvl3pPr marL="1005840" indent="0" algn="ctr">
              <a:buNone/>
              <a:defRPr sz="1980"/>
            </a:lvl3pPr>
            <a:lvl4pPr marL="1508760" indent="0" algn="ctr">
              <a:buNone/>
              <a:defRPr sz="1760"/>
            </a:lvl4pPr>
            <a:lvl5pPr marL="2011680" indent="0" algn="ctr">
              <a:buNone/>
              <a:defRPr sz="1760"/>
            </a:lvl5pPr>
            <a:lvl6pPr marL="2514600" indent="0" algn="ctr">
              <a:buNone/>
              <a:defRPr sz="1760"/>
            </a:lvl6pPr>
            <a:lvl7pPr marL="3017520" indent="0" algn="ctr">
              <a:buNone/>
              <a:defRPr sz="1760"/>
            </a:lvl7pPr>
            <a:lvl8pPr marL="3520440" indent="0" algn="ctr">
              <a:buNone/>
              <a:defRPr sz="1760"/>
            </a:lvl8pPr>
            <a:lvl9pPr marL="4023360" indent="0" algn="ctr">
              <a:buNone/>
              <a:defRPr sz="1760"/>
            </a:lvl9pPr>
          </a:lstStyle>
          <a:p>
            <a:r>
              <a:rPr lang="en-US" dirty="0"/>
              <a:t>Click to add text</a:t>
            </a:r>
          </a:p>
        </p:txBody>
      </p:sp>
      <p:sp>
        <p:nvSpPr>
          <p:cNvPr id="15" name="Text Placeholder 14">
            <a:extLst>
              <a:ext uri="{FF2B5EF4-FFF2-40B4-BE49-F238E27FC236}">
                <a16:creationId xmlns:a16="http://schemas.microsoft.com/office/drawing/2014/main" id="{2B358163-A1E2-41D4-B8B5-BC1559B5F617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1714500" y="2306434"/>
            <a:ext cx="6629400" cy="823055"/>
          </a:xfrm>
        </p:spPr>
        <p:txBody>
          <a:bodyPr/>
          <a:lstStyle>
            <a:lvl1pPr algn="ctr">
              <a:buNone/>
              <a:defRPr sz="4800">
                <a:solidFill>
                  <a:schemeClr val="accent3"/>
                </a:solidFill>
              </a:defRPr>
            </a:lvl1pPr>
          </a:lstStyle>
          <a:p>
            <a:pPr lvl="0"/>
            <a:r>
              <a:rPr lang="en-US" dirty="0"/>
              <a:t>CLICK TO ADD SUBTITLE</a:t>
            </a:r>
          </a:p>
        </p:txBody>
      </p:sp>
      <p:sp>
        <p:nvSpPr>
          <p:cNvPr id="51" name="Text Placeholder 50">
            <a:extLst>
              <a:ext uri="{FF2B5EF4-FFF2-40B4-BE49-F238E27FC236}">
                <a16:creationId xmlns:a16="http://schemas.microsoft.com/office/drawing/2014/main" id="{0FFFD8F3-6F51-4F61-8638-DD4128B4D9FA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1572768" y="3832351"/>
            <a:ext cx="2466955" cy="585216"/>
          </a:xfrm>
        </p:spPr>
        <p:txBody>
          <a:bodyPr/>
          <a:lstStyle>
            <a:lvl1pPr>
              <a:buNone/>
              <a:defRPr sz="2800">
                <a:solidFill>
                  <a:schemeClr val="accent3"/>
                </a:solidFill>
              </a:defRPr>
            </a:lvl1pPr>
          </a:lstStyle>
          <a:p>
            <a:r>
              <a:rPr lang="en-US" dirty="0"/>
              <a:t>Click to add text</a:t>
            </a:r>
          </a:p>
        </p:txBody>
      </p:sp>
      <p:sp>
        <p:nvSpPr>
          <p:cNvPr id="58" name="Text Placeholder 50">
            <a:extLst>
              <a:ext uri="{FF2B5EF4-FFF2-40B4-BE49-F238E27FC236}">
                <a16:creationId xmlns:a16="http://schemas.microsoft.com/office/drawing/2014/main" id="{6B42A652-CCA6-4B54-8FA5-153F69A197AE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1572768" y="4384558"/>
            <a:ext cx="2466955" cy="585216"/>
          </a:xfrm>
        </p:spPr>
        <p:txBody>
          <a:bodyPr/>
          <a:lstStyle>
            <a:lvl1pPr>
              <a:buNone/>
              <a:defRPr sz="2800">
                <a:solidFill>
                  <a:schemeClr val="accent3"/>
                </a:solidFill>
              </a:defRPr>
            </a:lvl1pPr>
          </a:lstStyle>
          <a:p>
            <a:r>
              <a:rPr lang="en-US" dirty="0"/>
              <a:t>Click to add text</a:t>
            </a:r>
          </a:p>
        </p:txBody>
      </p:sp>
      <p:sp>
        <p:nvSpPr>
          <p:cNvPr id="46" name="Text Placeholder 45">
            <a:extLst>
              <a:ext uri="{FF2B5EF4-FFF2-40B4-BE49-F238E27FC236}">
                <a16:creationId xmlns:a16="http://schemas.microsoft.com/office/drawing/2014/main" id="{7F5F4BCE-F4D2-4AE1-A016-78C14F08A6C7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5925312" y="3282696"/>
            <a:ext cx="2468880" cy="585216"/>
          </a:xfrm>
        </p:spPr>
        <p:txBody>
          <a:bodyPr/>
          <a:lstStyle>
            <a:lvl1pPr algn="r">
              <a:buNone/>
              <a:defRPr sz="2800">
                <a:solidFill>
                  <a:schemeClr val="accent3"/>
                </a:solidFill>
              </a:defRPr>
            </a:lvl1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48" name="Text Placeholder 45">
            <a:extLst>
              <a:ext uri="{FF2B5EF4-FFF2-40B4-BE49-F238E27FC236}">
                <a16:creationId xmlns:a16="http://schemas.microsoft.com/office/drawing/2014/main" id="{64897913-86E6-4581-B2B7-15613F67C983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5925312" y="3836007"/>
            <a:ext cx="2468880" cy="585216"/>
          </a:xfrm>
        </p:spPr>
        <p:txBody>
          <a:bodyPr/>
          <a:lstStyle>
            <a:lvl1pPr algn="r">
              <a:buNone/>
              <a:defRPr sz="2800">
                <a:solidFill>
                  <a:schemeClr val="accent3"/>
                </a:solidFill>
              </a:defRPr>
            </a:lvl1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57" name="Text Placeholder 45">
            <a:extLst>
              <a:ext uri="{FF2B5EF4-FFF2-40B4-BE49-F238E27FC236}">
                <a16:creationId xmlns:a16="http://schemas.microsoft.com/office/drawing/2014/main" id="{7531EBCC-E7D2-43CF-B211-6E6CA7F4CDFA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5925312" y="4389317"/>
            <a:ext cx="2468880" cy="585216"/>
          </a:xfrm>
        </p:spPr>
        <p:txBody>
          <a:bodyPr/>
          <a:lstStyle>
            <a:lvl1pPr algn="r">
              <a:buNone/>
              <a:defRPr sz="2800">
                <a:solidFill>
                  <a:schemeClr val="accent3"/>
                </a:solidFill>
              </a:defRPr>
            </a:lvl1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92" name="Text Placeholder 14">
            <a:extLst>
              <a:ext uri="{FF2B5EF4-FFF2-40B4-BE49-F238E27FC236}">
                <a16:creationId xmlns:a16="http://schemas.microsoft.com/office/drawing/2014/main" id="{2005E2E3-9D9E-458A-B543-B50DEEF85435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1714500" y="5363477"/>
            <a:ext cx="6629400" cy="823055"/>
          </a:xfrm>
        </p:spPr>
        <p:txBody>
          <a:bodyPr/>
          <a:lstStyle>
            <a:lvl1pPr algn="ctr">
              <a:buNone/>
              <a:defRPr sz="4800">
                <a:solidFill>
                  <a:schemeClr val="accent3"/>
                </a:solidFill>
              </a:defRPr>
            </a:lvl1pPr>
          </a:lstStyle>
          <a:p>
            <a:pPr lvl="0"/>
            <a:r>
              <a:rPr lang="en-US" dirty="0"/>
              <a:t>CLICK TO ADD SUBTITLE</a:t>
            </a:r>
          </a:p>
        </p:txBody>
      </p:sp>
      <p:sp>
        <p:nvSpPr>
          <p:cNvPr id="121" name="Text Placeholder 50">
            <a:extLst>
              <a:ext uri="{FF2B5EF4-FFF2-40B4-BE49-F238E27FC236}">
                <a16:creationId xmlns:a16="http://schemas.microsoft.com/office/drawing/2014/main" id="{8B90DE9A-E455-45F1-B7B4-831DFFF1F9FF}"/>
              </a:ext>
            </a:extLst>
          </p:cNvPr>
          <p:cNvSpPr>
            <a:spLocks noGrp="1"/>
          </p:cNvSpPr>
          <p:nvPr>
            <p:ph type="body" sz="quarter" idx="30" hasCustomPrompt="1"/>
          </p:nvPr>
        </p:nvSpPr>
        <p:spPr>
          <a:xfrm>
            <a:off x="1572768" y="6319700"/>
            <a:ext cx="2466955" cy="585216"/>
          </a:xfrm>
        </p:spPr>
        <p:txBody>
          <a:bodyPr/>
          <a:lstStyle>
            <a:lvl1pPr>
              <a:buNone/>
              <a:defRPr sz="2800">
                <a:solidFill>
                  <a:schemeClr val="accent3"/>
                </a:solidFill>
              </a:defRPr>
            </a:lvl1pPr>
          </a:lstStyle>
          <a:p>
            <a:r>
              <a:rPr lang="en-US" dirty="0"/>
              <a:t>Click to add text</a:t>
            </a:r>
          </a:p>
        </p:txBody>
      </p:sp>
      <p:sp>
        <p:nvSpPr>
          <p:cNvPr id="95" name="Text Placeholder 50">
            <a:extLst>
              <a:ext uri="{FF2B5EF4-FFF2-40B4-BE49-F238E27FC236}">
                <a16:creationId xmlns:a16="http://schemas.microsoft.com/office/drawing/2014/main" id="{AD1CB323-E506-45DF-A140-E4716F85C0FB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1572768" y="6872385"/>
            <a:ext cx="2466955" cy="585216"/>
          </a:xfrm>
        </p:spPr>
        <p:txBody>
          <a:bodyPr/>
          <a:lstStyle>
            <a:lvl1pPr>
              <a:buNone/>
              <a:defRPr sz="2800">
                <a:solidFill>
                  <a:schemeClr val="accent3"/>
                </a:solidFill>
              </a:defRPr>
            </a:lvl1pPr>
          </a:lstStyle>
          <a:p>
            <a:r>
              <a:rPr lang="en-US" dirty="0"/>
              <a:t>Click to add text</a:t>
            </a:r>
          </a:p>
        </p:txBody>
      </p:sp>
      <p:sp>
        <p:nvSpPr>
          <p:cNvPr id="97" name="Text Placeholder 50">
            <a:extLst>
              <a:ext uri="{FF2B5EF4-FFF2-40B4-BE49-F238E27FC236}">
                <a16:creationId xmlns:a16="http://schemas.microsoft.com/office/drawing/2014/main" id="{8C91C26E-D8D9-44E0-9BF8-9B6BB9BC9F8B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1572768" y="7425069"/>
            <a:ext cx="2466955" cy="585216"/>
          </a:xfrm>
        </p:spPr>
        <p:txBody>
          <a:bodyPr/>
          <a:lstStyle>
            <a:lvl1pPr>
              <a:buNone/>
              <a:defRPr sz="2800">
                <a:solidFill>
                  <a:schemeClr val="accent3"/>
                </a:solidFill>
              </a:defRPr>
            </a:lvl1pPr>
          </a:lstStyle>
          <a:p>
            <a:r>
              <a:rPr lang="en-US" dirty="0"/>
              <a:t>Click to add text</a:t>
            </a:r>
          </a:p>
        </p:txBody>
      </p:sp>
      <p:sp>
        <p:nvSpPr>
          <p:cNvPr id="93" name="Text Placeholder 45">
            <a:extLst>
              <a:ext uri="{FF2B5EF4-FFF2-40B4-BE49-F238E27FC236}">
                <a16:creationId xmlns:a16="http://schemas.microsoft.com/office/drawing/2014/main" id="{60C5FA48-E019-4E19-AEE0-066683EBF50B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5969428" y="6318504"/>
            <a:ext cx="2468880" cy="585216"/>
          </a:xfrm>
        </p:spPr>
        <p:txBody>
          <a:bodyPr/>
          <a:lstStyle>
            <a:lvl1pPr algn="r">
              <a:buNone/>
              <a:defRPr sz="2800">
                <a:solidFill>
                  <a:schemeClr val="accent3"/>
                </a:solidFill>
              </a:defRPr>
            </a:lvl1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94" name="Text Placeholder 45">
            <a:extLst>
              <a:ext uri="{FF2B5EF4-FFF2-40B4-BE49-F238E27FC236}">
                <a16:creationId xmlns:a16="http://schemas.microsoft.com/office/drawing/2014/main" id="{909D2B23-ED59-492A-8D85-9053E675BF2A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5969428" y="6876043"/>
            <a:ext cx="2468880" cy="585216"/>
          </a:xfrm>
        </p:spPr>
        <p:txBody>
          <a:bodyPr/>
          <a:lstStyle>
            <a:lvl1pPr algn="r">
              <a:buNone/>
              <a:defRPr sz="2800">
                <a:solidFill>
                  <a:schemeClr val="accent3"/>
                </a:solidFill>
              </a:defRPr>
            </a:lvl1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96" name="Text Placeholder 45">
            <a:extLst>
              <a:ext uri="{FF2B5EF4-FFF2-40B4-BE49-F238E27FC236}">
                <a16:creationId xmlns:a16="http://schemas.microsoft.com/office/drawing/2014/main" id="{5E602889-8D07-4CB2-9B3D-09B3D2852923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5969428" y="7429828"/>
            <a:ext cx="2468880" cy="585216"/>
          </a:xfrm>
        </p:spPr>
        <p:txBody>
          <a:bodyPr/>
          <a:lstStyle>
            <a:lvl1pPr algn="r">
              <a:buNone/>
              <a:defRPr sz="2800">
                <a:solidFill>
                  <a:schemeClr val="accent3"/>
                </a:solidFill>
              </a:defRPr>
            </a:lvl1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112" name="Text Placeholder 14">
            <a:extLst>
              <a:ext uri="{FF2B5EF4-FFF2-40B4-BE49-F238E27FC236}">
                <a16:creationId xmlns:a16="http://schemas.microsoft.com/office/drawing/2014/main" id="{4FFAC6AC-971B-4F40-A625-24BE592BDAC2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1714500" y="8410103"/>
            <a:ext cx="6629400" cy="823055"/>
          </a:xfrm>
        </p:spPr>
        <p:txBody>
          <a:bodyPr/>
          <a:lstStyle>
            <a:lvl1pPr algn="ctr">
              <a:buNone/>
              <a:defRPr sz="4800">
                <a:solidFill>
                  <a:schemeClr val="accent3"/>
                </a:solidFill>
              </a:defRPr>
            </a:lvl1pPr>
          </a:lstStyle>
          <a:p>
            <a:pPr lvl="0"/>
            <a:r>
              <a:rPr lang="en-US" dirty="0"/>
              <a:t>CLICK TO ADD SUBTITLE</a:t>
            </a:r>
          </a:p>
        </p:txBody>
      </p:sp>
      <p:sp>
        <p:nvSpPr>
          <p:cNvPr id="125" name="Text Placeholder 124">
            <a:extLst>
              <a:ext uri="{FF2B5EF4-FFF2-40B4-BE49-F238E27FC236}">
                <a16:creationId xmlns:a16="http://schemas.microsoft.com/office/drawing/2014/main" id="{6187A440-58D1-448E-8854-4A924CBE39C5}"/>
              </a:ext>
            </a:extLst>
          </p:cNvPr>
          <p:cNvSpPr>
            <a:spLocks noGrp="1"/>
          </p:cNvSpPr>
          <p:nvPr>
            <p:ph type="body" sz="quarter" idx="31" hasCustomPrompt="1"/>
          </p:nvPr>
        </p:nvSpPr>
        <p:spPr>
          <a:xfrm>
            <a:off x="1572768" y="9375576"/>
            <a:ext cx="2468880" cy="585216"/>
          </a:xfrm>
        </p:spPr>
        <p:txBody>
          <a:bodyPr/>
          <a:lstStyle>
            <a:lvl1pPr>
              <a:buNone/>
              <a:defRPr sz="2800">
                <a:solidFill>
                  <a:schemeClr val="accent3"/>
                </a:solidFill>
              </a:defRPr>
            </a:lvl1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115" name="Text Placeholder 50">
            <a:extLst>
              <a:ext uri="{FF2B5EF4-FFF2-40B4-BE49-F238E27FC236}">
                <a16:creationId xmlns:a16="http://schemas.microsoft.com/office/drawing/2014/main" id="{8A9E5A31-79B4-48AC-97B2-049F23EA8008}"/>
              </a:ext>
            </a:extLst>
          </p:cNvPr>
          <p:cNvSpPr>
            <a:spLocks noGrp="1"/>
          </p:cNvSpPr>
          <p:nvPr>
            <p:ph type="body" sz="quarter" idx="27" hasCustomPrompt="1"/>
          </p:nvPr>
        </p:nvSpPr>
        <p:spPr>
          <a:xfrm>
            <a:off x="1572768" y="9928827"/>
            <a:ext cx="2466955" cy="585216"/>
          </a:xfrm>
        </p:spPr>
        <p:txBody>
          <a:bodyPr/>
          <a:lstStyle>
            <a:lvl1pPr>
              <a:buNone/>
              <a:defRPr sz="2800">
                <a:solidFill>
                  <a:schemeClr val="accent3"/>
                </a:solidFill>
              </a:defRPr>
            </a:lvl1pPr>
          </a:lstStyle>
          <a:p>
            <a:r>
              <a:rPr lang="en-US" dirty="0"/>
              <a:t>Click to add text</a:t>
            </a:r>
          </a:p>
        </p:txBody>
      </p:sp>
      <p:sp>
        <p:nvSpPr>
          <p:cNvPr id="117" name="Text Placeholder 50">
            <a:extLst>
              <a:ext uri="{FF2B5EF4-FFF2-40B4-BE49-F238E27FC236}">
                <a16:creationId xmlns:a16="http://schemas.microsoft.com/office/drawing/2014/main" id="{7EF62FAB-C47B-4E66-B36F-CB8038DF3E02}"/>
              </a:ext>
            </a:extLst>
          </p:cNvPr>
          <p:cNvSpPr>
            <a:spLocks noGrp="1"/>
          </p:cNvSpPr>
          <p:nvPr>
            <p:ph type="body" sz="quarter" idx="29" hasCustomPrompt="1"/>
          </p:nvPr>
        </p:nvSpPr>
        <p:spPr>
          <a:xfrm>
            <a:off x="1572768" y="10477564"/>
            <a:ext cx="2466955" cy="585216"/>
          </a:xfrm>
        </p:spPr>
        <p:txBody>
          <a:bodyPr/>
          <a:lstStyle>
            <a:lvl1pPr>
              <a:buNone/>
              <a:defRPr sz="2800">
                <a:solidFill>
                  <a:schemeClr val="accent3"/>
                </a:solidFill>
              </a:defRPr>
            </a:lvl1pPr>
          </a:lstStyle>
          <a:p>
            <a:r>
              <a:rPr lang="en-US" dirty="0"/>
              <a:t>Click to add text</a:t>
            </a:r>
          </a:p>
        </p:txBody>
      </p:sp>
      <p:sp>
        <p:nvSpPr>
          <p:cNvPr id="113" name="Text Placeholder 45">
            <a:extLst>
              <a:ext uri="{FF2B5EF4-FFF2-40B4-BE49-F238E27FC236}">
                <a16:creationId xmlns:a16="http://schemas.microsoft.com/office/drawing/2014/main" id="{70C2B1A8-3D41-4875-9A85-6AC9E31D2E94}"/>
              </a:ext>
            </a:extLst>
          </p:cNvPr>
          <p:cNvSpPr>
            <a:spLocks noGrp="1"/>
          </p:cNvSpPr>
          <p:nvPr>
            <p:ph type="body" sz="quarter" idx="25" hasCustomPrompt="1"/>
          </p:nvPr>
        </p:nvSpPr>
        <p:spPr>
          <a:xfrm>
            <a:off x="5978524" y="9371053"/>
            <a:ext cx="2468880" cy="585216"/>
          </a:xfrm>
        </p:spPr>
        <p:txBody>
          <a:bodyPr/>
          <a:lstStyle>
            <a:lvl1pPr algn="r">
              <a:buNone/>
              <a:defRPr sz="2800">
                <a:solidFill>
                  <a:schemeClr val="accent3"/>
                </a:solidFill>
              </a:defRPr>
            </a:lvl1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114" name="Text Placeholder 45">
            <a:extLst>
              <a:ext uri="{FF2B5EF4-FFF2-40B4-BE49-F238E27FC236}">
                <a16:creationId xmlns:a16="http://schemas.microsoft.com/office/drawing/2014/main" id="{DD912283-54C0-4F3D-AFF8-F973591B001A}"/>
              </a:ext>
            </a:extLst>
          </p:cNvPr>
          <p:cNvSpPr>
            <a:spLocks noGrp="1"/>
          </p:cNvSpPr>
          <p:nvPr>
            <p:ph type="body" sz="quarter" idx="26" hasCustomPrompt="1"/>
          </p:nvPr>
        </p:nvSpPr>
        <p:spPr>
          <a:xfrm>
            <a:off x="5978524" y="9926688"/>
            <a:ext cx="2468880" cy="585216"/>
          </a:xfrm>
        </p:spPr>
        <p:txBody>
          <a:bodyPr/>
          <a:lstStyle>
            <a:lvl1pPr algn="r">
              <a:buNone/>
              <a:defRPr sz="2800">
                <a:solidFill>
                  <a:schemeClr val="accent3"/>
                </a:solidFill>
              </a:defRPr>
            </a:lvl1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116" name="Text Placeholder 45">
            <a:extLst>
              <a:ext uri="{FF2B5EF4-FFF2-40B4-BE49-F238E27FC236}">
                <a16:creationId xmlns:a16="http://schemas.microsoft.com/office/drawing/2014/main" id="{73220B42-CDDF-4750-96A7-EC04488D3791}"/>
              </a:ext>
            </a:extLst>
          </p:cNvPr>
          <p:cNvSpPr>
            <a:spLocks noGrp="1"/>
          </p:cNvSpPr>
          <p:nvPr>
            <p:ph type="body" sz="quarter" idx="28" hasCustomPrompt="1"/>
          </p:nvPr>
        </p:nvSpPr>
        <p:spPr>
          <a:xfrm>
            <a:off x="5978524" y="10482323"/>
            <a:ext cx="2468880" cy="585216"/>
          </a:xfrm>
        </p:spPr>
        <p:txBody>
          <a:bodyPr/>
          <a:lstStyle>
            <a:lvl1pPr algn="r">
              <a:buNone/>
              <a:defRPr sz="2800">
                <a:solidFill>
                  <a:schemeClr val="accent3"/>
                </a:solidFill>
              </a:defRPr>
            </a:lvl1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19" name="Text Placeholder 18">
            <a:extLst>
              <a:ext uri="{FF2B5EF4-FFF2-40B4-BE49-F238E27FC236}">
                <a16:creationId xmlns:a16="http://schemas.microsoft.com/office/drawing/2014/main" id="{E53001AA-B518-46AC-9A52-87E88495326F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428625" y="13278443"/>
            <a:ext cx="2466955" cy="1528952"/>
          </a:xfrm>
        </p:spPr>
        <p:txBody>
          <a:bodyPr/>
          <a:lstStyle>
            <a:lvl1pPr algn="l">
              <a:lnSpc>
                <a:spcPts val="2800"/>
              </a:lnSpc>
              <a:spcBef>
                <a:spcPts val="0"/>
              </a:spcBef>
              <a:buNone/>
              <a:defRPr sz="1800">
                <a:solidFill>
                  <a:schemeClr val="accent3"/>
                </a:solidFill>
              </a:defRPr>
            </a:lvl1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177" name="Text Placeholder 176">
            <a:extLst>
              <a:ext uri="{FF2B5EF4-FFF2-40B4-BE49-F238E27FC236}">
                <a16:creationId xmlns:a16="http://schemas.microsoft.com/office/drawing/2014/main" id="{7E535C99-E23D-45B3-85A1-C88C9D77CEAA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5029201" y="13370702"/>
            <a:ext cx="1766046" cy="411528"/>
          </a:xfrm>
          <a:noFill/>
          <a:ln>
            <a:noFill/>
          </a:ln>
        </p:spPr>
        <p:txBody>
          <a:bodyPr/>
          <a:lstStyle>
            <a:lvl1pPr>
              <a:buNone/>
              <a:defRPr sz="2400" b="1">
                <a:ln>
                  <a:solidFill>
                    <a:schemeClr val="tx2"/>
                  </a:solidFill>
                </a:ln>
                <a:noFill/>
                <a:latin typeface="+mj-lt"/>
              </a:defRPr>
            </a:lvl1pPr>
            <a:lvl2pPr>
              <a:buNone/>
              <a:defRPr>
                <a:solidFill>
                  <a:schemeClr val="tx2"/>
                </a:solidFill>
                <a:latin typeface="+mj-lt"/>
              </a:defRPr>
            </a:lvl2pPr>
            <a:lvl3pPr>
              <a:buNone/>
              <a:defRPr>
                <a:solidFill>
                  <a:schemeClr val="tx2"/>
                </a:solidFill>
                <a:latin typeface="+mj-lt"/>
              </a:defRPr>
            </a:lvl3pPr>
            <a:lvl4pPr>
              <a:buNone/>
              <a:defRPr>
                <a:solidFill>
                  <a:schemeClr val="tx2"/>
                </a:solidFill>
                <a:latin typeface="+mj-lt"/>
              </a:defRPr>
            </a:lvl4pPr>
            <a:lvl5pPr>
              <a:buNone/>
              <a:defRPr>
                <a:solidFill>
                  <a:schemeClr val="tx2"/>
                </a:solidFill>
                <a:latin typeface="+mj-lt"/>
              </a:defRPr>
            </a:lvl5pPr>
          </a:lstStyle>
          <a:p>
            <a:pPr lvl="0"/>
            <a:r>
              <a:rPr lang="en-US" dirty="0"/>
              <a:t>CLICK TO ADD TEXT</a:t>
            </a:r>
          </a:p>
        </p:txBody>
      </p:sp>
    </p:spTree>
    <p:extLst>
      <p:ext uri="{BB962C8B-B14F-4D97-AF65-F5344CB8AC3E}">
        <p14:creationId xmlns:p14="http://schemas.microsoft.com/office/powerpoint/2010/main" val="2807464492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3168" userDrawn="1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ption 2">
    <p:bg>
      <p:bgPr>
        <a:solidFill>
          <a:schemeClr val="accent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Headline banner">
            <a:extLst>
              <a:ext uri="{FF2B5EF4-FFF2-40B4-BE49-F238E27FC236}">
                <a16:creationId xmlns:a16="http://schemas.microsoft.com/office/drawing/2014/main" id="{E4D5E87A-553F-4FBC-A5A8-B1F258E344E5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/>
        </p:blipFill>
        <p:spPr>
          <a:xfrm>
            <a:off x="457866" y="482171"/>
            <a:ext cx="9142668" cy="3441199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 hasCustomPrompt="1"/>
          </p:nvPr>
        </p:nvSpPr>
        <p:spPr>
          <a:xfrm>
            <a:off x="1143000" y="594360"/>
            <a:ext cx="7772400" cy="2107135"/>
          </a:xfrm>
        </p:spPr>
        <p:txBody>
          <a:bodyPr anchor="b"/>
          <a:lstStyle>
            <a:lvl1pPr algn="ctr">
              <a:defRPr sz="6000" b="1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67" name="Text Placeholder 14">
            <a:extLst>
              <a:ext uri="{FF2B5EF4-FFF2-40B4-BE49-F238E27FC236}">
                <a16:creationId xmlns:a16="http://schemas.microsoft.com/office/drawing/2014/main" id="{2A3E3A81-BD2F-4D2C-A87A-7BAE61A989DE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364361" y="4688075"/>
            <a:ext cx="6629400" cy="823055"/>
          </a:xfrm>
        </p:spPr>
        <p:txBody>
          <a:bodyPr/>
          <a:lstStyle>
            <a:lvl1pPr algn="l">
              <a:buNone/>
              <a:defRPr sz="4800">
                <a:solidFill>
                  <a:srgbClr val="3B4654"/>
                </a:solidFill>
              </a:defRPr>
            </a:lvl1pPr>
          </a:lstStyle>
          <a:p>
            <a:pPr lvl="0"/>
            <a:r>
              <a:rPr lang="en-US" dirty="0"/>
              <a:t>CLICK TO ADD SUBTITLE</a:t>
            </a:r>
          </a:p>
        </p:txBody>
      </p:sp>
      <p:pic>
        <p:nvPicPr>
          <p:cNvPr id="79" name="Picture 78" descr="Popcorn Graphic">
            <a:extLst>
              <a:ext uri="{FF2B5EF4-FFF2-40B4-BE49-F238E27FC236}">
                <a16:creationId xmlns:a16="http://schemas.microsoft.com/office/drawing/2014/main" id="{890E448C-1C3F-4366-AAB1-E83CE551E6EE}"/>
              </a:ext>
            </a:extLst>
          </p:cNvPr>
          <p:cNvPicPr>
            <a:picLocks noChangeAspect="1"/>
          </p:cNvPicPr>
          <p:nvPr userDrawn="1"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755377" y="6062453"/>
            <a:ext cx="7303023" cy="9476251"/>
          </a:xfrm>
          <a:prstGeom prst="rect">
            <a:avLst/>
          </a:prstGeom>
        </p:spPr>
      </p:pic>
      <p:sp>
        <p:nvSpPr>
          <p:cNvPr id="76" name="Text Placeholder 50">
            <a:extLst>
              <a:ext uri="{FF2B5EF4-FFF2-40B4-BE49-F238E27FC236}">
                <a16:creationId xmlns:a16="http://schemas.microsoft.com/office/drawing/2014/main" id="{068BA354-91C8-4FC3-B50E-B48AEF80BDDC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403604" y="5653695"/>
            <a:ext cx="2475885" cy="1757813"/>
          </a:xfrm>
        </p:spPr>
        <p:txBody>
          <a:bodyPr/>
          <a:lstStyle>
            <a:lvl1pPr>
              <a:buNone/>
              <a:defRPr sz="2800">
                <a:solidFill>
                  <a:srgbClr val="3B4654"/>
                </a:solidFill>
              </a:defRPr>
            </a:lvl1pPr>
          </a:lstStyle>
          <a:p>
            <a:r>
              <a:rPr lang="en-US" dirty="0"/>
              <a:t>Click to add text</a:t>
            </a:r>
          </a:p>
        </p:txBody>
      </p:sp>
      <p:sp>
        <p:nvSpPr>
          <p:cNvPr id="28" name="Text Placeholder 50">
            <a:extLst>
              <a:ext uri="{FF2B5EF4-FFF2-40B4-BE49-F238E27FC236}">
                <a16:creationId xmlns:a16="http://schemas.microsoft.com/office/drawing/2014/main" id="{3CEEEA16-41C6-4D47-B4C9-0B35EA652AC3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2837925" y="5653695"/>
            <a:ext cx="2225709" cy="1757813"/>
          </a:xfrm>
        </p:spPr>
        <p:txBody>
          <a:bodyPr/>
          <a:lstStyle>
            <a:lvl1pPr algn="r">
              <a:buNone/>
              <a:defRPr sz="2800">
                <a:solidFill>
                  <a:srgbClr val="3B4654"/>
                </a:solidFill>
              </a:defRPr>
            </a:lvl1pPr>
          </a:lstStyle>
          <a:p>
            <a:r>
              <a:rPr lang="en-US" dirty="0"/>
              <a:t>Click to add text</a:t>
            </a:r>
          </a:p>
        </p:txBody>
      </p:sp>
      <p:sp>
        <p:nvSpPr>
          <p:cNvPr id="57" name="Text Placeholder 14">
            <a:extLst>
              <a:ext uri="{FF2B5EF4-FFF2-40B4-BE49-F238E27FC236}">
                <a16:creationId xmlns:a16="http://schemas.microsoft.com/office/drawing/2014/main" id="{E14C3079-EFD4-4E1A-89F4-3182966D1E52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365501" y="7688313"/>
            <a:ext cx="6629400" cy="823055"/>
          </a:xfrm>
        </p:spPr>
        <p:txBody>
          <a:bodyPr/>
          <a:lstStyle>
            <a:lvl1pPr algn="l">
              <a:buNone/>
              <a:defRPr sz="4800">
                <a:solidFill>
                  <a:srgbClr val="3B4654"/>
                </a:solidFill>
              </a:defRPr>
            </a:lvl1pPr>
          </a:lstStyle>
          <a:p>
            <a:pPr lvl="0"/>
            <a:r>
              <a:rPr lang="en-US" dirty="0"/>
              <a:t>CLICK TO ADD SUBTITLE</a:t>
            </a:r>
          </a:p>
        </p:txBody>
      </p:sp>
      <p:sp>
        <p:nvSpPr>
          <p:cNvPr id="29" name="Text Placeholder 50">
            <a:extLst>
              <a:ext uri="{FF2B5EF4-FFF2-40B4-BE49-F238E27FC236}">
                <a16:creationId xmlns:a16="http://schemas.microsoft.com/office/drawing/2014/main" id="{2E16CBEB-784D-4D86-BBD4-AA7277876A86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403604" y="8642789"/>
            <a:ext cx="2475885" cy="1757813"/>
          </a:xfrm>
        </p:spPr>
        <p:txBody>
          <a:bodyPr/>
          <a:lstStyle>
            <a:lvl1pPr>
              <a:buNone/>
              <a:defRPr sz="2800">
                <a:solidFill>
                  <a:srgbClr val="3B4654"/>
                </a:solidFill>
              </a:defRPr>
            </a:lvl1pPr>
          </a:lstStyle>
          <a:p>
            <a:r>
              <a:rPr lang="en-US" dirty="0"/>
              <a:t>Click to add text</a:t>
            </a:r>
          </a:p>
        </p:txBody>
      </p:sp>
      <p:sp>
        <p:nvSpPr>
          <p:cNvPr id="30" name="Text Placeholder 50">
            <a:extLst>
              <a:ext uri="{FF2B5EF4-FFF2-40B4-BE49-F238E27FC236}">
                <a16:creationId xmlns:a16="http://schemas.microsoft.com/office/drawing/2014/main" id="{3CEBAC97-082E-4642-8804-D5B99F774F3F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2837925" y="8642789"/>
            <a:ext cx="2225709" cy="1757813"/>
          </a:xfrm>
        </p:spPr>
        <p:txBody>
          <a:bodyPr/>
          <a:lstStyle>
            <a:lvl1pPr algn="r">
              <a:buNone/>
              <a:defRPr sz="2800">
                <a:solidFill>
                  <a:srgbClr val="3B4654"/>
                </a:solidFill>
              </a:defRPr>
            </a:lvl1pPr>
          </a:lstStyle>
          <a:p>
            <a:r>
              <a:rPr lang="en-US" dirty="0"/>
              <a:t>Click to add text</a:t>
            </a:r>
          </a:p>
        </p:txBody>
      </p:sp>
      <p:sp>
        <p:nvSpPr>
          <p:cNvPr id="43" name="Text Placeholder 14">
            <a:extLst>
              <a:ext uri="{FF2B5EF4-FFF2-40B4-BE49-F238E27FC236}">
                <a16:creationId xmlns:a16="http://schemas.microsoft.com/office/drawing/2014/main" id="{676E1EF0-5DDD-448B-8CC9-7954CD15AEE4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365760" y="10676264"/>
            <a:ext cx="6629400" cy="823055"/>
          </a:xfrm>
        </p:spPr>
        <p:txBody>
          <a:bodyPr/>
          <a:lstStyle>
            <a:lvl1pPr algn="l">
              <a:buNone/>
              <a:defRPr sz="4800">
                <a:solidFill>
                  <a:srgbClr val="3B4654"/>
                </a:solidFill>
              </a:defRPr>
            </a:lvl1pPr>
          </a:lstStyle>
          <a:p>
            <a:pPr lvl="0"/>
            <a:r>
              <a:rPr lang="en-US" dirty="0"/>
              <a:t>CLICK TO ADD SUBTITLE</a:t>
            </a:r>
          </a:p>
        </p:txBody>
      </p:sp>
      <p:sp>
        <p:nvSpPr>
          <p:cNvPr id="31" name="Text Placeholder 50">
            <a:extLst>
              <a:ext uri="{FF2B5EF4-FFF2-40B4-BE49-F238E27FC236}">
                <a16:creationId xmlns:a16="http://schemas.microsoft.com/office/drawing/2014/main" id="{F77ABF88-09A0-43F1-9501-DD1E31439EE2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403604" y="11660778"/>
            <a:ext cx="2475885" cy="1757813"/>
          </a:xfrm>
        </p:spPr>
        <p:txBody>
          <a:bodyPr/>
          <a:lstStyle>
            <a:lvl1pPr>
              <a:buNone/>
              <a:defRPr sz="2800">
                <a:solidFill>
                  <a:srgbClr val="3B4654"/>
                </a:solidFill>
              </a:defRPr>
            </a:lvl1pPr>
          </a:lstStyle>
          <a:p>
            <a:r>
              <a:rPr lang="en-US" dirty="0"/>
              <a:t>Click to add text</a:t>
            </a:r>
          </a:p>
        </p:txBody>
      </p:sp>
      <p:sp>
        <p:nvSpPr>
          <p:cNvPr id="32" name="Text Placeholder 50">
            <a:extLst>
              <a:ext uri="{FF2B5EF4-FFF2-40B4-BE49-F238E27FC236}">
                <a16:creationId xmlns:a16="http://schemas.microsoft.com/office/drawing/2014/main" id="{33986791-ABCC-48AE-9834-C3DDFE960994}"/>
              </a:ext>
            </a:extLst>
          </p:cNvPr>
          <p:cNvSpPr>
            <a:spLocks noGrp="1"/>
          </p:cNvSpPr>
          <p:nvPr>
            <p:ph type="body" sz="quarter" idx="51" hasCustomPrompt="1"/>
          </p:nvPr>
        </p:nvSpPr>
        <p:spPr>
          <a:xfrm>
            <a:off x="2837925" y="11660778"/>
            <a:ext cx="2225709" cy="1757813"/>
          </a:xfrm>
        </p:spPr>
        <p:txBody>
          <a:bodyPr/>
          <a:lstStyle>
            <a:lvl1pPr algn="r">
              <a:buNone/>
              <a:defRPr sz="2800">
                <a:solidFill>
                  <a:srgbClr val="3B4654"/>
                </a:solidFill>
              </a:defRPr>
            </a:lvl1pPr>
          </a:lstStyle>
          <a:p>
            <a:r>
              <a:rPr lang="en-US" dirty="0"/>
              <a:t>Click to add text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BB46EB87-6189-49C0-99BD-BEEE648E1ABF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6629551" y="11905488"/>
            <a:ext cx="2801938" cy="765175"/>
          </a:xfrm>
        </p:spPr>
        <p:txBody>
          <a:bodyPr/>
          <a:lstStyle>
            <a:lvl1pPr algn="ctr">
              <a:buNone/>
              <a:defRPr sz="4200" b="1">
                <a:ln w="28575">
                  <a:solidFill>
                    <a:schemeClr val="tx2"/>
                  </a:solidFill>
                </a:ln>
                <a:noFill/>
                <a:latin typeface="+mj-lt"/>
              </a:defRPr>
            </a:lvl1pPr>
            <a:lvl2pPr algn="ctr">
              <a:buNone/>
              <a:defRPr sz="4200" b="1">
                <a:ln w="28575">
                  <a:solidFill>
                    <a:schemeClr val="tx2"/>
                  </a:solidFill>
                </a:ln>
                <a:noFill/>
                <a:latin typeface="+mj-lt"/>
              </a:defRPr>
            </a:lvl2pPr>
            <a:lvl3pPr algn="ctr">
              <a:buNone/>
              <a:defRPr sz="4200" b="1">
                <a:ln w="28575">
                  <a:solidFill>
                    <a:schemeClr val="tx2"/>
                  </a:solidFill>
                </a:ln>
                <a:noFill/>
                <a:latin typeface="+mj-lt"/>
              </a:defRPr>
            </a:lvl3pPr>
            <a:lvl4pPr algn="ctr">
              <a:buNone/>
              <a:defRPr sz="4200" b="1">
                <a:ln w="28575">
                  <a:solidFill>
                    <a:schemeClr val="tx2"/>
                  </a:solidFill>
                </a:ln>
                <a:noFill/>
                <a:latin typeface="+mj-lt"/>
              </a:defRPr>
            </a:lvl4pPr>
            <a:lvl5pPr algn="ctr">
              <a:buNone/>
              <a:defRPr sz="4200" b="1">
                <a:ln w="28575">
                  <a:solidFill>
                    <a:schemeClr val="tx2"/>
                  </a:solidFill>
                </a:ln>
                <a:noFill/>
                <a:latin typeface="+mj-lt"/>
              </a:defRPr>
            </a:lvl5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19" name="Text Placeholder 18">
            <a:extLst>
              <a:ext uri="{FF2B5EF4-FFF2-40B4-BE49-F238E27FC236}">
                <a16:creationId xmlns:a16="http://schemas.microsoft.com/office/drawing/2014/main" id="{E53001AA-B518-46AC-9A52-87E88495326F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402336" y="14127480"/>
            <a:ext cx="4827554" cy="914400"/>
          </a:xfrm>
        </p:spPr>
        <p:txBody>
          <a:bodyPr/>
          <a:lstStyle>
            <a:lvl1pPr algn="l">
              <a:lnSpc>
                <a:spcPts val="2800"/>
              </a:lnSpc>
              <a:spcBef>
                <a:spcPts val="0"/>
              </a:spcBef>
              <a:buNone/>
              <a:defRPr sz="1800">
                <a:solidFill>
                  <a:schemeClr val="accent4"/>
                </a:solidFill>
              </a:defRPr>
            </a:lvl1pPr>
          </a:lstStyle>
          <a:p>
            <a:pPr lvl="0"/>
            <a:r>
              <a:rPr lang="en-US" dirty="0"/>
              <a:t>Click to add text</a:t>
            </a:r>
          </a:p>
        </p:txBody>
      </p:sp>
    </p:spTree>
    <p:extLst>
      <p:ext uri="{BB962C8B-B14F-4D97-AF65-F5344CB8AC3E}">
        <p14:creationId xmlns:p14="http://schemas.microsoft.com/office/powerpoint/2010/main" val="261598206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312" userDrawn="1">
          <p15:clr>
            <a:srgbClr val="FBAE40"/>
          </p15:clr>
        </p15:guide>
        <p15:guide id="2" pos="3168" userDrawn="1">
          <p15:clr>
            <a:srgbClr val="FBAE40"/>
          </p15:clr>
        </p15:guide>
      </p15:sldGuideLst>
    </p:ext>
  </p:extLs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ption 3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>
            <a:extLst>
              <a:ext uri="{FF2B5EF4-FFF2-40B4-BE49-F238E27FC236}">
                <a16:creationId xmlns:a16="http://schemas.microsoft.com/office/drawing/2014/main" id="{E4D5E87A-553F-4FBC-A5A8-B1F258E344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/>
        </p:blipFill>
        <p:spPr>
          <a:xfrm>
            <a:off x="457866" y="482171"/>
            <a:ext cx="9142668" cy="3441199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 hasCustomPrompt="1"/>
          </p:nvPr>
        </p:nvSpPr>
        <p:spPr>
          <a:xfrm>
            <a:off x="1143000" y="594360"/>
            <a:ext cx="7772400" cy="2107135"/>
          </a:xfrm>
        </p:spPr>
        <p:txBody>
          <a:bodyPr anchor="b"/>
          <a:lstStyle>
            <a:lvl1pPr algn="ctr">
              <a:defRPr sz="6000" b="1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23" name="Text Placeholder 14">
            <a:extLst>
              <a:ext uri="{FF2B5EF4-FFF2-40B4-BE49-F238E27FC236}">
                <a16:creationId xmlns:a16="http://schemas.microsoft.com/office/drawing/2014/main" id="{1A3A0146-69DF-41D5-ADB3-704BBE1E2E77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4914397" y="4698712"/>
            <a:ext cx="5148072" cy="823055"/>
          </a:xfrm>
        </p:spPr>
        <p:txBody>
          <a:bodyPr/>
          <a:lstStyle>
            <a:lvl1pPr algn="l">
              <a:buNone/>
              <a:defRPr sz="4800">
                <a:solidFill>
                  <a:schemeClr val="accent3"/>
                </a:solidFill>
              </a:defRPr>
            </a:lvl1pPr>
          </a:lstStyle>
          <a:p>
            <a:pPr lvl="0"/>
            <a:r>
              <a:rPr lang="en-US" dirty="0"/>
              <a:t>ADD SUBTITLE</a:t>
            </a:r>
          </a:p>
        </p:txBody>
      </p:sp>
      <p:sp>
        <p:nvSpPr>
          <p:cNvPr id="74" name="Text Placeholder 45">
            <a:extLst>
              <a:ext uri="{FF2B5EF4-FFF2-40B4-BE49-F238E27FC236}">
                <a16:creationId xmlns:a16="http://schemas.microsoft.com/office/drawing/2014/main" id="{D6D8118D-07A6-47B5-897B-AF498AC770B3}"/>
              </a:ext>
            </a:extLst>
          </p:cNvPr>
          <p:cNvSpPr>
            <a:spLocks noGrp="1"/>
          </p:cNvSpPr>
          <p:nvPr>
            <p:ph type="body" sz="quarter" idx="31" hasCustomPrompt="1"/>
          </p:nvPr>
        </p:nvSpPr>
        <p:spPr>
          <a:xfrm>
            <a:off x="4928752" y="5647677"/>
            <a:ext cx="2468880" cy="1893257"/>
          </a:xfrm>
        </p:spPr>
        <p:txBody>
          <a:bodyPr/>
          <a:lstStyle>
            <a:lvl1pPr algn="l">
              <a:buNone/>
              <a:defRPr sz="2800">
                <a:solidFill>
                  <a:schemeClr val="accent3"/>
                </a:solidFill>
              </a:defRPr>
            </a:lvl1pPr>
          </a:lstStyle>
          <a:p>
            <a:r>
              <a:rPr lang="en-US" dirty="0"/>
              <a:t>Click to add text</a:t>
            </a:r>
          </a:p>
        </p:txBody>
      </p:sp>
      <p:sp>
        <p:nvSpPr>
          <p:cNvPr id="54" name="Text Placeholder 14">
            <a:extLst>
              <a:ext uri="{FF2B5EF4-FFF2-40B4-BE49-F238E27FC236}">
                <a16:creationId xmlns:a16="http://schemas.microsoft.com/office/drawing/2014/main" id="{52E8C550-247A-4F86-ACDB-727A8C61CE2B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4910328" y="7713583"/>
            <a:ext cx="5148072" cy="823055"/>
          </a:xfrm>
        </p:spPr>
        <p:txBody>
          <a:bodyPr/>
          <a:lstStyle>
            <a:lvl1pPr algn="l">
              <a:buNone/>
              <a:defRPr sz="4800">
                <a:solidFill>
                  <a:schemeClr val="accent3"/>
                </a:solidFill>
              </a:defRPr>
            </a:lvl1pPr>
          </a:lstStyle>
          <a:p>
            <a:pPr lvl="0"/>
            <a:r>
              <a:rPr lang="en-US" dirty="0"/>
              <a:t>ADD SUBTITLE</a:t>
            </a:r>
          </a:p>
        </p:txBody>
      </p:sp>
      <p:sp>
        <p:nvSpPr>
          <p:cNvPr id="73" name="Text Placeholder 45">
            <a:extLst>
              <a:ext uri="{FF2B5EF4-FFF2-40B4-BE49-F238E27FC236}">
                <a16:creationId xmlns:a16="http://schemas.microsoft.com/office/drawing/2014/main" id="{1B9349AE-4411-4AB1-B6E8-0A2F5456C255}"/>
              </a:ext>
            </a:extLst>
          </p:cNvPr>
          <p:cNvSpPr>
            <a:spLocks noGrp="1"/>
          </p:cNvSpPr>
          <p:nvPr>
            <p:ph type="body" sz="quarter" idx="30" hasCustomPrompt="1"/>
          </p:nvPr>
        </p:nvSpPr>
        <p:spPr>
          <a:xfrm>
            <a:off x="4928752" y="8670498"/>
            <a:ext cx="2468880" cy="1893257"/>
          </a:xfrm>
        </p:spPr>
        <p:txBody>
          <a:bodyPr/>
          <a:lstStyle>
            <a:lvl1pPr algn="l">
              <a:buNone/>
              <a:defRPr sz="2800">
                <a:solidFill>
                  <a:schemeClr val="accent3"/>
                </a:solidFill>
              </a:defRPr>
            </a:lvl1pPr>
          </a:lstStyle>
          <a:p>
            <a:r>
              <a:rPr lang="en-US" dirty="0"/>
              <a:t>Click to add text</a:t>
            </a:r>
          </a:p>
        </p:txBody>
      </p:sp>
      <p:sp>
        <p:nvSpPr>
          <p:cNvPr id="64" name="Text Placeholder 14">
            <a:extLst>
              <a:ext uri="{FF2B5EF4-FFF2-40B4-BE49-F238E27FC236}">
                <a16:creationId xmlns:a16="http://schemas.microsoft.com/office/drawing/2014/main" id="{13AD79AF-E2FB-491A-84D5-5AACC42534F5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4910328" y="10725225"/>
            <a:ext cx="5148072" cy="823055"/>
          </a:xfrm>
        </p:spPr>
        <p:txBody>
          <a:bodyPr/>
          <a:lstStyle>
            <a:lvl1pPr algn="l">
              <a:buNone/>
              <a:defRPr sz="4800">
                <a:solidFill>
                  <a:schemeClr val="accent3"/>
                </a:solidFill>
              </a:defRPr>
            </a:lvl1pPr>
          </a:lstStyle>
          <a:p>
            <a:pPr lvl="0"/>
            <a:r>
              <a:rPr lang="en-US" dirty="0"/>
              <a:t>ADD SUBTITLE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B84DE668-627E-48D9-8C89-46E7E6FB2266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4926568" y="11677269"/>
            <a:ext cx="2468880" cy="1893257"/>
          </a:xfrm>
        </p:spPr>
        <p:txBody>
          <a:bodyPr/>
          <a:lstStyle>
            <a:lvl1pPr>
              <a:buNone/>
              <a:defRPr sz="2800">
                <a:solidFill>
                  <a:schemeClr val="accent3"/>
                </a:solidFill>
              </a:defRPr>
            </a:lvl1pPr>
            <a:lvl2pPr>
              <a:buNone/>
              <a:defRPr sz="2800"/>
            </a:lvl2pPr>
            <a:lvl3pPr>
              <a:buNone/>
              <a:defRPr sz="2800"/>
            </a:lvl3pPr>
            <a:lvl4pPr>
              <a:buNone/>
              <a:defRPr sz="2800"/>
            </a:lvl4pPr>
            <a:lvl5pPr>
              <a:buNone/>
              <a:defRPr sz="2800"/>
            </a:lvl5pPr>
          </a:lstStyle>
          <a:p>
            <a:pPr lvl="0"/>
            <a:r>
              <a:rPr lang="en-US" dirty="0"/>
              <a:t>Click to add text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2F7C8C0-7BD1-4C07-A7C4-366971D735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-7951" y="7769336"/>
            <a:ext cx="4882906" cy="7775464"/>
          </a:xfrm>
          <a:prstGeom prst="rect">
            <a:avLst/>
          </a:prstGeom>
        </p:spPr>
      </p:pic>
      <p:sp>
        <p:nvSpPr>
          <p:cNvPr id="29" name="Text Placeholder 45">
            <a:extLst>
              <a:ext uri="{FF2B5EF4-FFF2-40B4-BE49-F238E27FC236}">
                <a16:creationId xmlns:a16="http://schemas.microsoft.com/office/drawing/2014/main" id="{826DD668-D515-44A4-9021-41078E0252A4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7472385" y="5650991"/>
            <a:ext cx="2169713" cy="1893257"/>
          </a:xfrm>
        </p:spPr>
        <p:txBody>
          <a:bodyPr/>
          <a:lstStyle>
            <a:lvl1pPr algn="r">
              <a:buNone/>
              <a:defRPr sz="2800">
                <a:solidFill>
                  <a:schemeClr val="accent3"/>
                </a:solidFill>
              </a:defRPr>
            </a:lvl1pPr>
          </a:lstStyle>
          <a:p>
            <a:r>
              <a:rPr lang="en-US" dirty="0"/>
              <a:t>Click to add text</a:t>
            </a:r>
          </a:p>
        </p:txBody>
      </p:sp>
      <p:sp>
        <p:nvSpPr>
          <p:cNvPr id="30" name="Text Placeholder 45">
            <a:extLst>
              <a:ext uri="{FF2B5EF4-FFF2-40B4-BE49-F238E27FC236}">
                <a16:creationId xmlns:a16="http://schemas.microsoft.com/office/drawing/2014/main" id="{8468E2EC-589C-4768-8534-DC003794DF67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7489615" y="8668511"/>
            <a:ext cx="2169713" cy="1893257"/>
          </a:xfrm>
        </p:spPr>
        <p:txBody>
          <a:bodyPr/>
          <a:lstStyle>
            <a:lvl1pPr algn="r">
              <a:buNone/>
              <a:defRPr sz="2800">
                <a:solidFill>
                  <a:schemeClr val="accent3"/>
                </a:solidFill>
              </a:defRPr>
            </a:lvl1pPr>
          </a:lstStyle>
          <a:p>
            <a:r>
              <a:rPr lang="en-US" dirty="0"/>
              <a:t>Click to add text</a:t>
            </a:r>
          </a:p>
        </p:txBody>
      </p:sp>
      <p:sp>
        <p:nvSpPr>
          <p:cNvPr id="31" name="Text Placeholder 45">
            <a:extLst>
              <a:ext uri="{FF2B5EF4-FFF2-40B4-BE49-F238E27FC236}">
                <a16:creationId xmlns:a16="http://schemas.microsoft.com/office/drawing/2014/main" id="{72808BB2-E4D7-436A-A8A1-7086A1B77493}"/>
              </a:ext>
            </a:extLst>
          </p:cNvPr>
          <p:cNvSpPr>
            <a:spLocks noGrp="1"/>
          </p:cNvSpPr>
          <p:nvPr>
            <p:ph type="body" sz="quarter" idx="25" hasCustomPrompt="1"/>
          </p:nvPr>
        </p:nvSpPr>
        <p:spPr>
          <a:xfrm>
            <a:off x="7470474" y="11677269"/>
            <a:ext cx="2169713" cy="1893257"/>
          </a:xfrm>
        </p:spPr>
        <p:txBody>
          <a:bodyPr/>
          <a:lstStyle>
            <a:lvl1pPr algn="r">
              <a:buNone/>
              <a:defRPr sz="2800">
                <a:solidFill>
                  <a:schemeClr val="accent3"/>
                </a:solidFill>
              </a:defRPr>
            </a:lvl1pPr>
          </a:lstStyle>
          <a:p>
            <a:r>
              <a:rPr lang="en-US" dirty="0"/>
              <a:t>Click to add text</a:t>
            </a:r>
          </a:p>
        </p:txBody>
      </p:sp>
      <p:sp>
        <p:nvSpPr>
          <p:cNvPr id="19" name="Text Placeholder 18">
            <a:extLst>
              <a:ext uri="{FF2B5EF4-FFF2-40B4-BE49-F238E27FC236}">
                <a16:creationId xmlns:a16="http://schemas.microsoft.com/office/drawing/2014/main" id="{E53001AA-B518-46AC-9A52-87E88495326F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4928616" y="14127480"/>
            <a:ext cx="4660995" cy="914400"/>
          </a:xfrm>
        </p:spPr>
        <p:txBody>
          <a:bodyPr>
            <a:noAutofit/>
          </a:bodyPr>
          <a:lstStyle>
            <a:lvl1pPr algn="l">
              <a:lnSpc>
                <a:spcPts val="2800"/>
              </a:lnSpc>
              <a:spcBef>
                <a:spcPts val="0"/>
              </a:spcBef>
              <a:buNone/>
              <a:defRPr sz="1800">
                <a:solidFill>
                  <a:schemeClr val="accent3"/>
                </a:solidFill>
              </a:defRPr>
            </a:lvl1pPr>
          </a:lstStyle>
          <a:p>
            <a:pPr lvl="0"/>
            <a:r>
              <a:rPr lang="en-US" dirty="0"/>
              <a:t>Click to add text</a:t>
            </a:r>
          </a:p>
        </p:txBody>
      </p:sp>
    </p:spTree>
    <p:extLst>
      <p:ext uri="{BB962C8B-B14F-4D97-AF65-F5344CB8AC3E}">
        <p14:creationId xmlns:p14="http://schemas.microsoft.com/office/powerpoint/2010/main" val="142398324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312" userDrawn="1">
          <p15:clr>
            <a:srgbClr val="FBAE40"/>
          </p15:clr>
        </p15:guide>
        <p15:guide id="2" pos="3168" userDrawn="1">
          <p15:clr>
            <a:srgbClr val="FBAE40"/>
          </p15:clr>
        </p15:guide>
        <p15:guide id="3" pos="6048" userDrawn="1">
          <p15:clr>
            <a:srgbClr val="FBAE40"/>
          </p15:clr>
        </p15:guide>
      </p15:sldGuideLst>
    </p:ext>
  </p:extLst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91515" y="827620"/>
            <a:ext cx="8675370" cy="300460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1515" y="4138083"/>
            <a:ext cx="8675370" cy="986303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8128463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  <p:sldLayoutId id="2147483670" r:id="rId2"/>
    <p:sldLayoutId id="2147483671" r:id="rId3"/>
  </p:sldLayoutIdLst>
  <p:txStyles>
    <p:titleStyle>
      <a:lvl1pPr algn="l" defTabSz="1005840" rtl="0" eaLnBrk="1" latinLnBrk="0" hangingPunct="1">
        <a:lnSpc>
          <a:spcPct val="90000"/>
        </a:lnSpc>
        <a:spcBef>
          <a:spcPct val="0"/>
        </a:spcBef>
        <a:buNone/>
        <a:defRPr sz="484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51460" indent="-251460" algn="l" defTabSz="1005840" rtl="0" eaLnBrk="1" latinLnBrk="0" hangingPunct="1">
        <a:lnSpc>
          <a:spcPct val="90000"/>
        </a:lnSpc>
        <a:spcBef>
          <a:spcPts val="1100"/>
        </a:spcBef>
        <a:buFont typeface="Arial" panose="020B0604020202020204" pitchFamily="34" charset="0"/>
        <a:buChar char="•"/>
        <a:defRPr sz="3080" kern="1200">
          <a:solidFill>
            <a:schemeClr val="tx1"/>
          </a:solidFill>
          <a:latin typeface="+mn-lt"/>
          <a:ea typeface="+mn-ea"/>
          <a:cs typeface="+mn-cs"/>
        </a:defRPr>
      </a:lvl1pPr>
      <a:lvl2pPr marL="754380" indent="-251460" algn="l" defTabSz="1005840" rtl="0" eaLnBrk="1" latinLnBrk="0" hangingPunct="1">
        <a:lnSpc>
          <a:spcPct val="90000"/>
        </a:lnSpc>
        <a:spcBef>
          <a:spcPts val="550"/>
        </a:spcBef>
        <a:buFont typeface="Arial" panose="020B0604020202020204" pitchFamily="34" charset="0"/>
        <a:buChar char="•"/>
        <a:defRPr sz="2640" kern="1200">
          <a:solidFill>
            <a:schemeClr val="tx1"/>
          </a:solidFill>
          <a:latin typeface="+mn-lt"/>
          <a:ea typeface="+mn-ea"/>
          <a:cs typeface="+mn-cs"/>
        </a:defRPr>
      </a:lvl2pPr>
      <a:lvl3pPr marL="1257300" indent="-251460" algn="l" defTabSz="1005840" rtl="0" eaLnBrk="1" latinLnBrk="0" hangingPunct="1">
        <a:lnSpc>
          <a:spcPct val="90000"/>
        </a:lnSpc>
        <a:spcBef>
          <a:spcPts val="550"/>
        </a:spcBef>
        <a:buFont typeface="Arial" panose="020B0604020202020204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760220" indent="-251460" algn="l" defTabSz="1005840" rtl="0" eaLnBrk="1" latinLnBrk="0" hangingPunct="1">
        <a:lnSpc>
          <a:spcPct val="90000"/>
        </a:lnSpc>
        <a:spcBef>
          <a:spcPts val="550"/>
        </a:spcBef>
        <a:buFont typeface="Arial" panose="020B0604020202020204" pitchFamily="34" charset="0"/>
        <a:buChar char="•"/>
        <a:defRPr sz="1980" kern="1200">
          <a:solidFill>
            <a:schemeClr val="tx1"/>
          </a:solidFill>
          <a:latin typeface="+mn-lt"/>
          <a:ea typeface="+mn-ea"/>
          <a:cs typeface="+mn-cs"/>
        </a:defRPr>
      </a:lvl4pPr>
      <a:lvl5pPr marL="2263140" indent="-251460" algn="l" defTabSz="1005840" rtl="0" eaLnBrk="1" latinLnBrk="0" hangingPunct="1">
        <a:lnSpc>
          <a:spcPct val="90000"/>
        </a:lnSpc>
        <a:spcBef>
          <a:spcPts val="550"/>
        </a:spcBef>
        <a:buFont typeface="Arial" panose="020B0604020202020204" pitchFamily="34" charset="0"/>
        <a:buChar char="•"/>
        <a:defRPr sz="1980" kern="1200">
          <a:solidFill>
            <a:schemeClr val="tx1"/>
          </a:solidFill>
          <a:latin typeface="+mn-lt"/>
          <a:ea typeface="+mn-ea"/>
          <a:cs typeface="+mn-cs"/>
        </a:defRPr>
      </a:lvl5pPr>
      <a:lvl6pPr marL="2766060" indent="-251460" algn="l" defTabSz="1005840" rtl="0" eaLnBrk="1" latinLnBrk="0" hangingPunct="1">
        <a:lnSpc>
          <a:spcPct val="90000"/>
        </a:lnSpc>
        <a:spcBef>
          <a:spcPts val="550"/>
        </a:spcBef>
        <a:buFont typeface="Arial" panose="020B0604020202020204" pitchFamily="34" charset="0"/>
        <a:buChar char="•"/>
        <a:defRPr sz="1980" kern="1200">
          <a:solidFill>
            <a:schemeClr val="tx1"/>
          </a:solidFill>
          <a:latin typeface="+mn-lt"/>
          <a:ea typeface="+mn-ea"/>
          <a:cs typeface="+mn-cs"/>
        </a:defRPr>
      </a:lvl6pPr>
      <a:lvl7pPr marL="3268980" indent="-251460" algn="l" defTabSz="1005840" rtl="0" eaLnBrk="1" latinLnBrk="0" hangingPunct="1">
        <a:lnSpc>
          <a:spcPct val="90000"/>
        </a:lnSpc>
        <a:spcBef>
          <a:spcPts val="550"/>
        </a:spcBef>
        <a:buFont typeface="Arial" panose="020B0604020202020204" pitchFamily="34" charset="0"/>
        <a:buChar char="•"/>
        <a:defRPr sz="1980" kern="1200">
          <a:solidFill>
            <a:schemeClr val="tx1"/>
          </a:solidFill>
          <a:latin typeface="+mn-lt"/>
          <a:ea typeface="+mn-ea"/>
          <a:cs typeface="+mn-cs"/>
        </a:defRPr>
      </a:lvl7pPr>
      <a:lvl8pPr marL="3771900" indent="-251460" algn="l" defTabSz="1005840" rtl="0" eaLnBrk="1" latinLnBrk="0" hangingPunct="1">
        <a:lnSpc>
          <a:spcPct val="90000"/>
        </a:lnSpc>
        <a:spcBef>
          <a:spcPts val="550"/>
        </a:spcBef>
        <a:buFont typeface="Arial" panose="020B0604020202020204" pitchFamily="34" charset="0"/>
        <a:buChar char="•"/>
        <a:defRPr sz="1980" kern="1200">
          <a:solidFill>
            <a:schemeClr val="tx1"/>
          </a:solidFill>
          <a:latin typeface="+mn-lt"/>
          <a:ea typeface="+mn-ea"/>
          <a:cs typeface="+mn-cs"/>
        </a:defRPr>
      </a:lvl8pPr>
      <a:lvl9pPr marL="4274820" indent="-251460" algn="l" defTabSz="1005840" rtl="0" eaLnBrk="1" latinLnBrk="0" hangingPunct="1">
        <a:lnSpc>
          <a:spcPct val="90000"/>
        </a:lnSpc>
        <a:spcBef>
          <a:spcPts val="550"/>
        </a:spcBef>
        <a:buFont typeface="Arial" panose="020B0604020202020204" pitchFamily="34" charset="0"/>
        <a:buChar char="•"/>
        <a:defRPr sz="198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005840" rtl="0" eaLnBrk="1" latinLnBrk="0" hangingPunct="1">
        <a:defRPr sz="1980" kern="1200">
          <a:solidFill>
            <a:schemeClr val="tx1"/>
          </a:solidFill>
          <a:latin typeface="+mn-lt"/>
          <a:ea typeface="+mn-ea"/>
          <a:cs typeface="+mn-cs"/>
        </a:defRPr>
      </a:lvl1pPr>
      <a:lvl2pPr marL="502920" algn="l" defTabSz="1005840" rtl="0" eaLnBrk="1" latinLnBrk="0" hangingPunct="1">
        <a:defRPr sz="1980" kern="1200">
          <a:solidFill>
            <a:schemeClr val="tx1"/>
          </a:solidFill>
          <a:latin typeface="+mn-lt"/>
          <a:ea typeface="+mn-ea"/>
          <a:cs typeface="+mn-cs"/>
        </a:defRPr>
      </a:lvl2pPr>
      <a:lvl3pPr marL="1005840" algn="l" defTabSz="1005840" rtl="0" eaLnBrk="1" latinLnBrk="0" hangingPunct="1">
        <a:defRPr sz="1980" kern="1200">
          <a:solidFill>
            <a:schemeClr val="tx1"/>
          </a:solidFill>
          <a:latin typeface="+mn-lt"/>
          <a:ea typeface="+mn-ea"/>
          <a:cs typeface="+mn-cs"/>
        </a:defRPr>
      </a:lvl3pPr>
      <a:lvl4pPr marL="1508760" algn="l" defTabSz="1005840" rtl="0" eaLnBrk="1" latinLnBrk="0" hangingPunct="1">
        <a:defRPr sz="1980" kern="1200">
          <a:solidFill>
            <a:schemeClr val="tx1"/>
          </a:solidFill>
          <a:latin typeface="+mn-lt"/>
          <a:ea typeface="+mn-ea"/>
          <a:cs typeface="+mn-cs"/>
        </a:defRPr>
      </a:lvl4pPr>
      <a:lvl5pPr marL="2011680" algn="l" defTabSz="1005840" rtl="0" eaLnBrk="1" latinLnBrk="0" hangingPunct="1">
        <a:defRPr sz="198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algn="l" defTabSz="1005840" rtl="0" eaLnBrk="1" latinLnBrk="0" hangingPunct="1">
        <a:defRPr sz="1980" kern="1200">
          <a:solidFill>
            <a:schemeClr val="tx1"/>
          </a:solidFill>
          <a:latin typeface="+mn-lt"/>
          <a:ea typeface="+mn-ea"/>
          <a:cs typeface="+mn-cs"/>
        </a:defRPr>
      </a:lvl6pPr>
      <a:lvl7pPr marL="3017520" algn="l" defTabSz="1005840" rtl="0" eaLnBrk="1" latinLnBrk="0" hangingPunct="1">
        <a:defRPr sz="1980" kern="1200">
          <a:solidFill>
            <a:schemeClr val="tx1"/>
          </a:solidFill>
          <a:latin typeface="+mn-lt"/>
          <a:ea typeface="+mn-ea"/>
          <a:cs typeface="+mn-cs"/>
        </a:defRPr>
      </a:lvl7pPr>
      <a:lvl8pPr marL="3520440" algn="l" defTabSz="1005840" rtl="0" eaLnBrk="1" latinLnBrk="0" hangingPunct="1">
        <a:defRPr sz="1980" kern="1200">
          <a:solidFill>
            <a:schemeClr val="tx1"/>
          </a:solidFill>
          <a:latin typeface="+mn-lt"/>
          <a:ea typeface="+mn-ea"/>
          <a:cs typeface="+mn-cs"/>
        </a:defRPr>
      </a:lvl8pPr>
      <a:lvl9pPr marL="4023360" algn="l" defTabSz="1005840" rtl="0" eaLnBrk="1" latinLnBrk="0" hangingPunct="1">
        <a:defRPr sz="198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CA4CE7-9855-44B0-AD0C-17E745116F1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28625" y="639624"/>
            <a:ext cx="6851705" cy="1350202"/>
          </a:xfrm>
        </p:spPr>
        <p:txBody>
          <a:bodyPr anchor="t" anchorCtr="0">
            <a:normAutofit fontScale="90000"/>
          </a:bodyPr>
          <a:lstStyle/>
          <a:p>
            <a:r>
              <a:rPr lang="en-US" dirty="0"/>
              <a:t>HOTEL PALACE</a:t>
            </a:r>
          </a:p>
        </p:txBody>
      </p:sp>
      <p:sp>
        <p:nvSpPr>
          <p:cNvPr id="20" name="Text Placeholder 19">
            <a:extLst>
              <a:ext uri="{FF2B5EF4-FFF2-40B4-BE49-F238E27FC236}">
                <a16:creationId xmlns:a16="http://schemas.microsoft.com/office/drawing/2014/main" id="{87EB388B-835C-4A08-B4C2-CBF47D669046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1144531" y="1591136"/>
            <a:ext cx="5427719" cy="1350202"/>
          </a:xfrm>
        </p:spPr>
        <p:txBody>
          <a:bodyPr>
            <a:normAutofit fontScale="85000" lnSpcReduction="10000"/>
          </a:bodyPr>
          <a:lstStyle/>
          <a:p>
            <a:r>
              <a:rPr lang="en-US" dirty="0"/>
              <a:t>TABLERO DE DESAYUNO</a:t>
            </a:r>
          </a:p>
          <a:p>
            <a:r>
              <a:rPr lang="en-US" dirty="0"/>
              <a:t>BREAKFAST BOARD</a:t>
            </a:r>
          </a:p>
        </p:txBody>
      </p:sp>
      <p:sp>
        <p:nvSpPr>
          <p:cNvPr id="57" name="Text Placeholder 56">
            <a:extLst>
              <a:ext uri="{FF2B5EF4-FFF2-40B4-BE49-F238E27FC236}">
                <a16:creationId xmlns:a16="http://schemas.microsoft.com/office/drawing/2014/main" id="{A7B20A28-7507-444D-8288-DF35E739211F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281866" y="11955888"/>
            <a:ext cx="2596439" cy="3379362"/>
          </a:xfrm>
        </p:spPr>
        <p:txBody>
          <a:bodyPr>
            <a:normAutofit/>
          </a:bodyPr>
          <a:lstStyle/>
          <a:p>
            <a:pPr algn="ctr"/>
            <a:r>
              <a:rPr lang="en-US" sz="2800" b="1" dirty="0" err="1">
                <a:solidFill>
                  <a:schemeClr val="accent2"/>
                </a:solidFill>
              </a:rPr>
              <a:t>Tablero</a:t>
            </a:r>
            <a:r>
              <a:rPr lang="en-US" sz="2800" b="1" dirty="0">
                <a:solidFill>
                  <a:schemeClr val="accent2"/>
                </a:solidFill>
              </a:rPr>
              <a:t> de </a:t>
            </a:r>
            <a:r>
              <a:rPr lang="en-US" sz="2800" b="1" dirty="0" err="1">
                <a:solidFill>
                  <a:schemeClr val="accent2"/>
                </a:solidFill>
              </a:rPr>
              <a:t>Desayuno</a:t>
            </a:r>
            <a:r>
              <a:rPr lang="en-US" sz="2800" b="1" dirty="0">
                <a:solidFill>
                  <a:schemeClr val="accent2"/>
                </a:solidFill>
              </a:rPr>
              <a:t> Disponible de 8am to 11am. </a:t>
            </a:r>
          </a:p>
          <a:p>
            <a:pPr algn="ctr"/>
            <a:r>
              <a:rPr lang="en-US" sz="2800" b="1" dirty="0">
                <a:solidFill>
                  <a:schemeClr val="accent2"/>
                </a:solidFill>
              </a:rPr>
              <a:t>Breakfast available from 8am to 11am</a:t>
            </a:r>
            <a:r>
              <a:rPr lang="en-US" sz="2400" b="1" dirty="0">
                <a:solidFill>
                  <a:schemeClr val="accent2"/>
                </a:solidFill>
              </a:rPr>
              <a:t>. </a:t>
            </a:r>
          </a:p>
          <a:p>
            <a:endParaRPr lang="en-US" dirty="0"/>
          </a:p>
          <a:p>
            <a:endParaRPr lang="en-US" dirty="0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1DAFFDCB-E665-1F0B-6AF7-7157173DC2B4}"/>
              </a:ext>
            </a:extLst>
          </p:cNvPr>
          <p:cNvSpPr>
            <a:spLocks noGrp="1"/>
          </p:cNvSpPr>
          <p:nvPr>
            <p:ph type="body" sz="quarter" idx="32"/>
          </p:nvPr>
        </p:nvSpPr>
        <p:spPr/>
        <p:txBody>
          <a:bodyPr>
            <a:normAutofit lnSpcReduction="10000"/>
          </a:bodyPr>
          <a:lstStyle/>
          <a:p>
            <a:endParaRPr lang="en-GB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035BA607-C402-AF7A-FC9C-855D17C16F0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329" t="8033" r="4923" b="7724"/>
          <a:stretch/>
        </p:blipFill>
        <p:spPr>
          <a:xfrm>
            <a:off x="3048426" y="11794287"/>
            <a:ext cx="5302125" cy="3467100"/>
          </a:xfrm>
          <a:prstGeom prst="rect">
            <a:avLst/>
          </a:prstGeom>
          <a:effectLst>
            <a:glow rad="228600">
              <a:schemeClr val="accent2">
                <a:alpha val="40000"/>
              </a:schemeClr>
            </a:glow>
          </a:effectLst>
        </p:spPr>
      </p:pic>
      <p:sp>
        <p:nvSpPr>
          <p:cNvPr id="30" name="TextBox 29">
            <a:extLst>
              <a:ext uri="{FF2B5EF4-FFF2-40B4-BE49-F238E27FC236}">
                <a16:creationId xmlns:a16="http://schemas.microsoft.com/office/drawing/2014/main" id="{29A8A160-DFAD-8A57-D723-2EF21FC26814}"/>
              </a:ext>
            </a:extLst>
          </p:cNvPr>
          <p:cNvSpPr txBox="1"/>
          <p:nvPr/>
        </p:nvSpPr>
        <p:spPr>
          <a:xfrm>
            <a:off x="1295399" y="3105154"/>
            <a:ext cx="8151177" cy="39087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solidFill>
                  <a:schemeClr val="accent2">
                    <a:lumMod val="90000"/>
                  </a:schemeClr>
                </a:solidFill>
              </a:rPr>
              <a:t>Croissant de </a:t>
            </a:r>
            <a:r>
              <a:rPr lang="en-GB" sz="2000" dirty="0" err="1">
                <a:solidFill>
                  <a:schemeClr val="accent2">
                    <a:lumMod val="90000"/>
                  </a:schemeClr>
                </a:solidFill>
              </a:rPr>
              <a:t>almendra</a:t>
            </a:r>
            <a:r>
              <a:rPr lang="en-GB" sz="2000" dirty="0">
                <a:solidFill>
                  <a:schemeClr val="accent2">
                    <a:lumMod val="90000"/>
                  </a:schemeClr>
                </a:solidFill>
              </a:rPr>
              <a:t> (Almond Croissant)……………………………….................................6.50 (GP) 7.50 (NGP)</a:t>
            </a:r>
          </a:p>
          <a:p>
            <a:r>
              <a:rPr lang="es-ES" sz="2000" dirty="0">
                <a:solidFill>
                  <a:schemeClr val="accent2">
                    <a:lumMod val="90000"/>
                  </a:schemeClr>
                </a:solidFill>
              </a:rPr>
              <a:t>Magdalenas (Muffin)…...</a:t>
            </a:r>
            <a:r>
              <a:rPr lang="en-GB" sz="2000" dirty="0">
                <a:solidFill>
                  <a:schemeClr val="accent2">
                    <a:lumMod val="90000"/>
                  </a:schemeClr>
                </a:solidFill>
              </a:rPr>
              <a:t>………………………...……...…7.00 (GP) 8.00 (NGP)</a:t>
            </a:r>
            <a:endParaRPr lang="es-ES" sz="2000" dirty="0">
              <a:solidFill>
                <a:schemeClr val="accent2">
                  <a:lumMod val="90000"/>
                </a:schemeClr>
              </a:solidFill>
            </a:endParaRPr>
          </a:p>
          <a:p>
            <a:r>
              <a:rPr lang="en-GB" sz="2000" dirty="0">
                <a:solidFill>
                  <a:schemeClr val="accent2">
                    <a:lumMod val="90000"/>
                  </a:schemeClr>
                </a:solidFill>
              </a:rPr>
              <a:t>Chocolate con churro (Chocolate with churro)……………………………………………………. 7.00 (GP) 8.00 (NGP)</a:t>
            </a:r>
          </a:p>
          <a:p>
            <a:r>
              <a:rPr lang="es-ES" sz="2000" dirty="0">
                <a:solidFill>
                  <a:schemeClr val="accent2">
                    <a:lumMod val="90000"/>
                  </a:schemeClr>
                </a:solidFill>
              </a:rPr>
              <a:t>Tostada con tomate, aceite, y jamón (</a:t>
            </a:r>
            <a:r>
              <a:rPr lang="es-ES" sz="2000" dirty="0" err="1">
                <a:solidFill>
                  <a:schemeClr val="accent2">
                    <a:lumMod val="90000"/>
                  </a:schemeClr>
                </a:solidFill>
              </a:rPr>
              <a:t>Toast</a:t>
            </a:r>
            <a:r>
              <a:rPr lang="es-ES" sz="2000" dirty="0">
                <a:solidFill>
                  <a:schemeClr val="accent2">
                    <a:lumMod val="90000"/>
                  </a:schemeClr>
                </a:solidFill>
              </a:rPr>
              <a:t> </a:t>
            </a:r>
            <a:r>
              <a:rPr lang="es-ES" sz="2000" dirty="0" err="1">
                <a:solidFill>
                  <a:schemeClr val="accent2">
                    <a:lumMod val="90000"/>
                  </a:schemeClr>
                </a:solidFill>
              </a:rPr>
              <a:t>with</a:t>
            </a:r>
            <a:r>
              <a:rPr lang="es-ES" sz="2000" dirty="0">
                <a:solidFill>
                  <a:schemeClr val="accent2">
                    <a:lumMod val="90000"/>
                  </a:schemeClr>
                </a:solidFill>
              </a:rPr>
              <a:t> </a:t>
            </a:r>
            <a:r>
              <a:rPr lang="es-ES" sz="2000" dirty="0" err="1">
                <a:solidFill>
                  <a:schemeClr val="accent2">
                    <a:lumMod val="90000"/>
                  </a:schemeClr>
                </a:solidFill>
              </a:rPr>
              <a:t>tomato</a:t>
            </a:r>
            <a:r>
              <a:rPr lang="es-ES" sz="2000" dirty="0">
                <a:solidFill>
                  <a:schemeClr val="accent2">
                    <a:lumMod val="90000"/>
                  </a:schemeClr>
                </a:solidFill>
              </a:rPr>
              <a:t>, </a:t>
            </a:r>
            <a:r>
              <a:rPr lang="es-ES" sz="2000" dirty="0" err="1">
                <a:solidFill>
                  <a:schemeClr val="accent2">
                    <a:lumMod val="90000"/>
                  </a:schemeClr>
                </a:solidFill>
              </a:rPr>
              <a:t>oil</a:t>
            </a:r>
            <a:r>
              <a:rPr lang="es-ES" sz="2000" dirty="0">
                <a:solidFill>
                  <a:schemeClr val="accent2">
                    <a:lumMod val="90000"/>
                  </a:schemeClr>
                </a:solidFill>
              </a:rPr>
              <a:t>, and </a:t>
            </a:r>
            <a:r>
              <a:rPr lang="es-ES" sz="2000" dirty="0" err="1">
                <a:solidFill>
                  <a:schemeClr val="accent2">
                    <a:lumMod val="90000"/>
                  </a:schemeClr>
                </a:solidFill>
              </a:rPr>
              <a:t>ham</a:t>
            </a:r>
            <a:r>
              <a:rPr lang="es-ES" sz="2000" dirty="0">
                <a:solidFill>
                  <a:schemeClr val="accent2">
                    <a:lumMod val="90000"/>
                  </a:schemeClr>
                </a:solidFill>
              </a:rPr>
              <a:t>)……………………..………………………..….….. 9.00 (GP) 10.00 (NGP)</a:t>
            </a:r>
            <a:endParaRPr lang="en-GB" sz="2000" dirty="0">
              <a:solidFill>
                <a:schemeClr val="accent2">
                  <a:lumMod val="90000"/>
                </a:schemeClr>
              </a:solidFill>
            </a:endParaRPr>
          </a:p>
          <a:p>
            <a:r>
              <a:rPr lang="en-GB" sz="2000" dirty="0">
                <a:solidFill>
                  <a:schemeClr val="accent2">
                    <a:lumMod val="90000"/>
                  </a:schemeClr>
                </a:solidFill>
              </a:rPr>
              <a:t>Tortilla Espanola (</a:t>
            </a:r>
            <a:r>
              <a:rPr lang="en-GB" sz="2000" dirty="0" err="1">
                <a:solidFill>
                  <a:schemeClr val="accent2">
                    <a:lumMod val="90000"/>
                  </a:schemeClr>
                </a:solidFill>
              </a:rPr>
              <a:t>Spanis</a:t>
            </a:r>
            <a:r>
              <a:rPr lang="en-GB" sz="2000" dirty="0">
                <a:solidFill>
                  <a:schemeClr val="accent2">
                    <a:lumMod val="90000"/>
                  </a:schemeClr>
                </a:solidFill>
              </a:rPr>
              <a:t>……………...………..……..…10.00 (GP) 11.00 (NGP)</a:t>
            </a:r>
            <a:endParaRPr lang="es-ES" sz="2000" dirty="0">
              <a:solidFill>
                <a:schemeClr val="accent2">
                  <a:lumMod val="90000"/>
                </a:schemeClr>
              </a:solidFill>
            </a:endParaRPr>
          </a:p>
          <a:p>
            <a:r>
              <a:rPr lang="en-GB" sz="2000" dirty="0">
                <a:solidFill>
                  <a:schemeClr val="accent2">
                    <a:lumMod val="90000"/>
                  </a:schemeClr>
                </a:solidFill>
              </a:rPr>
              <a:t>Huevos rotos con chorizo (Scrambled eggs with chorizo)……………………………...........................…….11.00 (GP) 12.00 (NGP)</a:t>
            </a:r>
          </a:p>
          <a:p>
            <a:endParaRPr lang="en-GB" sz="2400" dirty="0">
              <a:solidFill>
                <a:schemeClr val="accent2">
                  <a:lumMod val="90000"/>
                </a:schemeClr>
              </a:solidFill>
            </a:endParaRPr>
          </a:p>
          <a:p>
            <a:endParaRPr lang="en-GB" sz="2400" dirty="0">
              <a:solidFill>
                <a:schemeClr val="accent2">
                  <a:lumMod val="90000"/>
                </a:schemeClr>
              </a:solidFill>
            </a:endParaRPr>
          </a:p>
        </p:txBody>
      </p:sp>
      <p:sp>
        <p:nvSpPr>
          <p:cNvPr id="67" name="TextBox 66">
            <a:extLst>
              <a:ext uri="{FF2B5EF4-FFF2-40B4-BE49-F238E27FC236}">
                <a16:creationId xmlns:a16="http://schemas.microsoft.com/office/drawing/2014/main" id="{A2E1FCC7-677B-A406-0458-355542578C31}"/>
              </a:ext>
            </a:extLst>
          </p:cNvPr>
          <p:cNvSpPr txBox="1"/>
          <p:nvPr/>
        </p:nvSpPr>
        <p:spPr>
          <a:xfrm>
            <a:off x="1249678" y="7185803"/>
            <a:ext cx="8196897" cy="298543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>
                <a:solidFill>
                  <a:schemeClr val="accent2">
                    <a:lumMod val="90000"/>
                  </a:schemeClr>
                </a:solidFill>
              </a:rPr>
              <a:t>BEBIDAS</a:t>
            </a:r>
          </a:p>
          <a:p>
            <a:r>
              <a:rPr lang="en-US" sz="2000" dirty="0">
                <a:solidFill>
                  <a:schemeClr val="accent2">
                    <a:lumMod val="90000"/>
                  </a:schemeClr>
                </a:solidFill>
              </a:rPr>
              <a:t>Agua (Water)…………………………………………… 2.50 (GP) 3.50 (NGP)</a:t>
            </a:r>
          </a:p>
          <a:p>
            <a:r>
              <a:rPr lang="en-US" sz="2000" dirty="0" err="1">
                <a:solidFill>
                  <a:schemeClr val="accent2">
                    <a:lumMod val="90000"/>
                  </a:schemeClr>
                </a:solidFill>
              </a:rPr>
              <a:t>Zumo</a:t>
            </a:r>
            <a:r>
              <a:rPr lang="en-US" sz="2000" dirty="0">
                <a:solidFill>
                  <a:schemeClr val="accent2">
                    <a:lumMod val="90000"/>
                  </a:schemeClr>
                </a:solidFill>
              </a:rPr>
              <a:t> de </a:t>
            </a:r>
            <a:r>
              <a:rPr lang="en-US" sz="2000" dirty="0" err="1">
                <a:solidFill>
                  <a:schemeClr val="accent2">
                    <a:lumMod val="90000"/>
                  </a:schemeClr>
                </a:solidFill>
              </a:rPr>
              <a:t>nanarja</a:t>
            </a:r>
            <a:r>
              <a:rPr lang="en-US" sz="2000" dirty="0">
                <a:solidFill>
                  <a:schemeClr val="accent2">
                    <a:lumMod val="90000"/>
                  </a:schemeClr>
                </a:solidFill>
              </a:rPr>
              <a:t> (Orange Juice)………………….…...........………………….…….3.00 (GP) 4.00 (NGP)</a:t>
            </a:r>
          </a:p>
          <a:p>
            <a:r>
              <a:rPr lang="en-US" sz="2000" dirty="0">
                <a:solidFill>
                  <a:schemeClr val="accent2">
                    <a:lumMod val="90000"/>
                  </a:schemeClr>
                </a:solidFill>
              </a:rPr>
              <a:t>Jugo de </a:t>
            </a:r>
            <a:r>
              <a:rPr lang="en-US" sz="2000" dirty="0" err="1">
                <a:solidFill>
                  <a:schemeClr val="accent2">
                    <a:lumMod val="90000"/>
                  </a:schemeClr>
                </a:solidFill>
              </a:rPr>
              <a:t>mazana</a:t>
            </a:r>
            <a:r>
              <a:rPr lang="en-US" sz="2000" dirty="0">
                <a:solidFill>
                  <a:schemeClr val="accent2">
                    <a:lumMod val="90000"/>
                  </a:schemeClr>
                </a:solidFill>
              </a:rPr>
              <a:t> (Apple Juice)………………………………………………..…....3.00 (GP) 4.00 (NGP)</a:t>
            </a:r>
          </a:p>
          <a:p>
            <a:r>
              <a:rPr lang="en-US" sz="2000" dirty="0">
                <a:solidFill>
                  <a:schemeClr val="accent2">
                    <a:lumMod val="90000"/>
                  </a:schemeClr>
                </a:solidFill>
              </a:rPr>
              <a:t>Café (Coffee)………………….…..………………………4.50 (GP) 5.50 (NGP)</a:t>
            </a:r>
          </a:p>
          <a:p>
            <a:r>
              <a:rPr lang="en-US" sz="2000" dirty="0" err="1">
                <a:solidFill>
                  <a:schemeClr val="accent2">
                    <a:lumMod val="90000"/>
                  </a:schemeClr>
                </a:solidFill>
              </a:rPr>
              <a:t>Te</a:t>
            </a:r>
            <a:r>
              <a:rPr lang="en-US" sz="2000" dirty="0">
                <a:solidFill>
                  <a:schemeClr val="accent2">
                    <a:lumMod val="90000"/>
                  </a:schemeClr>
                </a:solidFill>
              </a:rPr>
              <a:t> (Tea)……………………………………………….…..4.50 (GP) 5.50 (NGP)</a:t>
            </a:r>
          </a:p>
          <a:p>
            <a:endParaRPr lang="en-US" sz="2800" dirty="0">
              <a:solidFill>
                <a:schemeClr val="accent2">
                  <a:lumMod val="90000"/>
                </a:schemeClr>
              </a:solidFill>
            </a:endParaRPr>
          </a:p>
        </p:txBody>
      </p:sp>
      <p:pic>
        <p:nvPicPr>
          <p:cNvPr id="10" name="Picture 9" descr="Food hotel logo Images, Stock Photos &amp; Vectors | Shutterstock">
            <a:extLst>
              <a:ext uri="{FF2B5EF4-FFF2-40B4-BE49-F238E27FC236}">
                <a16:creationId xmlns:a16="http://schemas.microsoft.com/office/drawing/2014/main" id="{5069B7D3-8A51-464F-87D2-AF3D9A5AF83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683182" y="603298"/>
            <a:ext cx="1763395" cy="2109910"/>
          </a:xfrm>
          <a:prstGeom prst="rect">
            <a:avLst/>
          </a:prstGeom>
          <a:noFill/>
          <a:effectLst>
            <a:glow rad="228600">
              <a:schemeClr val="accent2">
                <a:alpha val="40000"/>
              </a:schemeClr>
            </a:glow>
            <a:innerShdw blurRad="63500" dist="50800" dir="16200000">
              <a:schemeClr val="accent2">
                <a:alpha val="38000"/>
              </a:schemeClr>
            </a:inn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1E2E00A6-3CCC-EB9D-3738-57C2FDBC3F76}"/>
              </a:ext>
            </a:extLst>
          </p:cNvPr>
          <p:cNvSpPr txBox="1"/>
          <p:nvPr/>
        </p:nvSpPr>
        <p:spPr>
          <a:xfrm>
            <a:off x="3347366" y="10171236"/>
            <a:ext cx="404724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>
                <a:solidFill>
                  <a:schemeClr val="accent2"/>
                </a:solidFill>
              </a:rPr>
              <a:t>GP – PRECIO INVITADO/ </a:t>
            </a:r>
          </a:p>
          <a:p>
            <a:pPr algn="ctr"/>
            <a:r>
              <a:rPr lang="en-GB" b="1" dirty="0">
                <a:solidFill>
                  <a:schemeClr val="accent2"/>
                </a:solidFill>
              </a:rPr>
              <a:t>GUEST PRICE</a:t>
            </a:r>
          </a:p>
          <a:p>
            <a:pPr algn="ctr"/>
            <a:r>
              <a:rPr lang="en-GB" b="1" dirty="0">
                <a:solidFill>
                  <a:schemeClr val="accent2"/>
                </a:solidFill>
              </a:rPr>
              <a:t>NGP – PRECIO NO INVITADO/ </a:t>
            </a:r>
          </a:p>
          <a:p>
            <a:pPr algn="ctr"/>
            <a:r>
              <a:rPr lang="en-GB" b="1" dirty="0">
                <a:solidFill>
                  <a:schemeClr val="accent2"/>
                </a:solidFill>
              </a:rPr>
              <a:t>NON-GUEST PRICE</a:t>
            </a:r>
          </a:p>
        </p:txBody>
      </p:sp>
    </p:spTree>
    <p:extLst>
      <p:ext uri="{BB962C8B-B14F-4D97-AF65-F5344CB8AC3E}">
        <p14:creationId xmlns:p14="http://schemas.microsoft.com/office/powerpoint/2010/main" val="182835567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Custom 13">
      <a:dk1>
        <a:sysClr val="windowText" lastClr="000000"/>
      </a:dk1>
      <a:lt1>
        <a:sysClr val="window" lastClr="FFFFFF"/>
      </a:lt1>
      <a:dk2>
        <a:srgbClr val="A62F03"/>
      </a:dk2>
      <a:lt2>
        <a:srgbClr val="E2E2E2"/>
      </a:lt2>
      <a:accent1>
        <a:srgbClr val="45858C"/>
      </a:accent1>
      <a:accent2>
        <a:srgbClr val="F2D4AE"/>
      </a:accent2>
      <a:accent3>
        <a:srgbClr val="F2EBD5"/>
      </a:accent3>
      <a:accent4>
        <a:srgbClr val="2A2D40"/>
      </a:accent4>
      <a:accent5>
        <a:srgbClr val="80BFB9"/>
      </a:accent5>
      <a:accent6>
        <a:srgbClr val="BF533B"/>
      </a:accent6>
      <a:hlink>
        <a:srgbClr val="0563C1"/>
      </a:hlink>
      <a:folHlink>
        <a:srgbClr val="954F72"/>
      </a:folHlink>
    </a:clrScheme>
    <a:fontScheme name="Custom 74">
      <a:majorFont>
        <a:latin typeface="Posterama"/>
        <a:ea typeface=""/>
        <a:cs typeface=""/>
      </a:majorFont>
      <a:minorFont>
        <a:latin typeface="Univers Condensed"/>
        <a:ea typeface=""/>
        <a:cs typeface="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Movie Concession_WAC_JB_SL_v3" id="{8AFD6F48-4E5A-40C9-8D99-D16A9B02C308}" vid="{37BEBDDE-B94C-4F37-B569-2AA3219C9D8B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8" ma:contentTypeDescription="Create a new document." ma:contentTypeScope="" ma:versionID="22a266b9fa9a230c5a512669d8b298c3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eddc33fff6b14141ee5c74a0d29ea6a1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  <xsd:element ref="ns1:_ip_UnifiedCompliancePolicyProperties" minOccurs="0"/>
                <xsd:element ref="ns1:_ip_UnifiedCompliancePolicyUIAction" minOccurs="0"/>
                <xsd:element ref="ns2:Image" minOccurs="0"/>
                <xsd:element ref="ns2:lcf76f155ced4ddcb4097134ff3c332f" minOccurs="0"/>
                <xsd:element ref="ns4:TaxCatchAll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22" nillable="true" ma:displayName="Image" ma:format="Image" ma:internalName="Imag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lcf76f155ced4ddcb4097134ff3c332f" ma:index="24" nillable="true" ma:taxonomy="true" ma:internalName="lcf76f155ced4ddcb4097134ff3c332f" ma:taxonomyFieldName="MediaServiceAITags" ma:displayName="Image Tags" ma:readOnly="false" ma:fieldId="{5cf76f15-5ced-4ddc-b409-7134ff3c332f}" ma:taxonomyMulti="true" ma:sspId="e385fb40-52d4-4fae-9c5b-3e8ff8a5878e" ma:termSetId="09814cd3-568e-4e90-9814-8d621ff8fb84" ma:anchorId="00000000-0000-0000-0000-000000000000" ma:open="true" ma:isKeyword="false">
      <xsd:complexType>
        <xsd:sequence>
          <xsd:element ref="pc:Terms" minOccurs="0" maxOccurs="1"/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5" nillable="true" ma:displayName="Taxonomy Catch All Column" ma:hidden="true" ma:list="{3f6bfcbc-3db3-4ae6-bd76-326f0798ad28}" ma:internalName="TaxCatchAll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Image xmlns="71af3243-3dd4-4a8d-8c0d-dd76da1f02a5">
      <Url xsi:nil="true"/>
      <Description xsi:nil="true"/>
    </Image>
    <Status xmlns="71af3243-3dd4-4a8d-8c0d-dd76da1f02a5">Not started</Status>
    <_ip_UnifiedCompliancePolicyProperties xmlns="http://schemas.microsoft.com/sharepoint/v3" xsi:nil="true"/>
    <lcf76f155ced4ddcb4097134ff3c332f xmlns="71af3243-3dd4-4a8d-8c0d-dd76da1f02a5">
      <Terms xmlns="http://schemas.microsoft.com/office/infopath/2007/PartnerControls"/>
    </lcf76f155ced4ddcb4097134ff3c332f>
    <TaxCatchAll xmlns="230e9df3-be65-4c73-a93b-d1236ebd677e"/>
    <MediaServiceKeyPoints xmlns="71af3243-3dd4-4a8d-8c0d-dd76da1f02a5" xsi:nil="true"/>
  </documentManagement>
</p:properties>
</file>

<file path=customXml/itemProps1.xml><?xml version="1.0" encoding="utf-8"?>
<ds:datastoreItem xmlns:ds="http://schemas.openxmlformats.org/officeDocument/2006/customXml" ds:itemID="{E5399624-9C6F-451C-B5CF-002BB150CD5B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C587C877-0A68-49F7-A4AA-B4625EAF9388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7BDDE88F-14A7-4679-8014-4ED0212ACCF0}">
  <ds:schemaRefs>
    <ds:schemaRef ds:uri="http://schemas.microsoft.com/office/2006/metadata/properties"/>
    <ds:schemaRef ds:uri="http://schemas.microsoft.com/office/infopath/2007/PartnerControls"/>
    <ds:schemaRef ds:uri="http://schemas.microsoft.com/sharepoint/v3"/>
    <ds:schemaRef ds:uri="71af3243-3dd4-4a8d-8c0d-dd76da1f02a5"/>
    <ds:schemaRef ds:uri="230e9df3-be65-4c73-a93b-d1236ebd677e"/>
  </ds:schemaRefs>
</ds:datastoreItem>
</file>

<file path=docMetadata/LabelInfo.xml><?xml version="1.0" encoding="utf-8"?>
<clbl:labelList xmlns:clbl="http://schemas.microsoft.com/office/2020/mipLabelMetadata">
  <clbl:label id="{f42aa342-8706-4288-bd11-ebb85995028c}" enabled="1" method="Standard" siteId="{72f988bf-86f1-41af-91ab-2d7cd011db47}" contentBits="0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Template>Movie night concession posters</Template>
  <TotalTime>60</TotalTime>
  <Words>206</Words>
  <Application>Microsoft Office PowerPoint</Application>
  <PresentationFormat>Custom</PresentationFormat>
  <Paragraphs>21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6" baseType="lpstr">
      <vt:lpstr>Arial</vt:lpstr>
      <vt:lpstr>Calibri</vt:lpstr>
      <vt:lpstr>Posterama</vt:lpstr>
      <vt:lpstr>Univers Condensed</vt:lpstr>
      <vt:lpstr>Office Theme</vt:lpstr>
      <vt:lpstr>HOTEL PALACE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HOTEL PALACE</dc:title>
  <dc:creator>Shamia Akther</dc:creator>
  <cp:lastModifiedBy>Shamia Akther</cp:lastModifiedBy>
  <cp:revision>7</cp:revision>
  <dcterms:created xsi:type="dcterms:W3CDTF">2022-06-26T17:40:36Z</dcterms:created>
  <dcterms:modified xsi:type="dcterms:W3CDTF">2022-06-29T18:15:04Z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  <property fmtid="{D5CDD505-2E9C-101B-9397-08002B2CF9AE}" pid="3" name="MSIP_Label_aa6745fb-3f26-4c57-86f8-58701135f02c_Enabled">
    <vt:lpwstr>true</vt:lpwstr>
  </property>
  <property fmtid="{D5CDD505-2E9C-101B-9397-08002B2CF9AE}" pid="4" name="MSIP_Label_aa6745fb-3f26-4c57-86f8-58701135f02c_SetDate">
    <vt:lpwstr>2022-06-26T17:59:21Z</vt:lpwstr>
  </property>
  <property fmtid="{D5CDD505-2E9C-101B-9397-08002B2CF9AE}" pid="5" name="MSIP_Label_aa6745fb-3f26-4c57-86f8-58701135f02c_Method">
    <vt:lpwstr>Privileged</vt:lpwstr>
  </property>
  <property fmtid="{D5CDD505-2E9C-101B-9397-08002B2CF9AE}" pid="6" name="MSIP_Label_aa6745fb-3f26-4c57-86f8-58701135f02c_Name">
    <vt:lpwstr>NO MARKING (PUBLIC)</vt:lpwstr>
  </property>
  <property fmtid="{D5CDD505-2E9C-101B-9397-08002B2CF9AE}" pid="7" name="MSIP_Label_aa6745fb-3f26-4c57-86f8-58701135f02c_SiteId">
    <vt:lpwstr>4c6898a9-8fca-42f9-aa92-82cb3e252bc6</vt:lpwstr>
  </property>
  <property fmtid="{D5CDD505-2E9C-101B-9397-08002B2CF9AE}" pid="8" name="MSIP_Label_aa6745fb-3f26-4c57-86f8-58701135f02c_ActionId">
    <vt:lpwstr>120788b7-7144-4793-8b9a-00005c04c7c3</vt:lpwstr>
  </property>
  <property fmtid="{D5CDD505-2E9C-101B-9397-08002B2CF9AE}" pid="9" name="MSIP_Label_aa6745fb-3f26-4c57-86f8-58701135f02c_ContentBits">
    <vt:lpwstr>0</vt:lpwstr>
  </property>
</Properties>
</file>