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2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3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4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theme/theme5.xml" ContentType="application/vnd.openxmlformats-officedocument.theme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theme/theme6.xml" ContentType="application/vnd.openxmlformats-officedocument.theme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theme/theme7.xml" ContentType="application/vnd.openxmlformats-officedocument.theme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theme/theme8.xml" ContentType="application/vnd.openxmlformats-officedocument.theme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theme/theme9.xml" ContentType="application/vnd.openxmlformats-officedocument.theme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theme/theme10.xml" ContentType="application/vnd.openxmlformats-officedocument.theme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slideLayouts/slideLayout190.xml" ContentType="application/vnd.openxmlformats-officedocument.presentationml.slideLayout+xml"/>
  <Override PartName="/ppt/theme/theme11.xml" ContentType="application/vnd.openxmlformats-officedocument.theme+xml"/>
  <Override PartName="/ppt/slideLayouts/slideLayout191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193.xml" ContentType="application/vnd.openxmlformats-officedocument.presentationml.slideLayout+xml"/>
  <Override PartName="/ppt/slideLayouts/slideLayout19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02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204.xml" ContentType="application/vnd.openxmlformats-officedocument.presentationml.slideLayout+xml"/>
  <Override PartName="/ppt/slideLayouts/slideLayout205.xml" ContentType="application/vnd.openxmlformats-officedocument.presentationml.slideLayout+xml"/>
  <Override PartName="/ppt/slideLayouts/slideLayout206.xml" ContentType="application/vnd.openxmlformats-officedocument.presentationml.slideLayout+xml"/>
  <Override PartName="/ppt/slideLayouts/slideLayout207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ink/ink1.xml" ContentType="application/inkml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6" r:id="rId4"/>
    <p:sldMasterId id="2147483839" r:id="rId5"/>
    <p:sldMasterId id="2147483968" r:id="rId6"/>
    <p:sldMasterId id="2147483980" r:id="rId7"/>
    <p:sldMasterId id="2147484015" r:id="rId8"/>
    <p:sldMasterId id="2147484032" r:id="rId9"/>
    <p:sldMasterId id="2147484069" r:id="rId10"/>
    <p:sldMasterId id="2147484087" r:id="rId11"/>
    <p:sldMasterId id="2147484106" r:id="rId12"/>
    <p:sldMasterId id="2147484124" r:id="rId13"/>
    <p:sldMasterId id="2147484142" r:id="rId14"/>
    <p:sldMasterId id="2147484178" r:id="rId15"/>
  </p:sldMasterIdLst>
  <p:notesMasterIdLst>
    <p:notesMasterId r:id="rId33"/>
  </p:notesMasterIdLst>
  <p:sldIdLst>
    <p:sldId id="256" r:id="rId16"/>
    <p:sldId id="272" r:id="rId17"/>
    <p:sldId id="257" r:id="rId18"/>
    <p:sldId id="258" r:id="rId19"/>
    <p:sldId id="259" r:id="rId20"/>
    <p:sldId id="260" r:id="rId21"/>
    <p:sldId id="261" r:id="rId22"/>
    <p:sldId id="262" r:id="rId23"/>
    <p:sldId id="263" r:id="rId24"/>
    <p:sldId id="264" r:id="rId25"/>
    <p:sldId id="268" r:id="rId26"/>
    <p:sldId id="265" r:id="rId27"/>
    <p:sldId id="266" r:id="rId28"/>
    <p:sldId id="267" r:id="rId29"/>
    <p:sldId id="269" r:id="rId30"/>
    <p:sldId id="270" r:id="rId31"/>
    <p:sldId id="271" r:id="rId3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2C14AB-80CD-420E-AA18-50BA3681387C}" v="17" dt="2026-06-15T11:33:53.4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72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9" Type="http://schemas.microsoft.com/office/2015/10/relationships/revisionInfo" Target="revisionInfo.xml"/><Relationship Id="rId21" Type="http://schemas.openxmlformats.org/officeDocument/2006/relationships/slide" Target="slides/slide6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.xml"/><Relationship Id="rId20" Type="http://schemas.openxmlformats.org/officeDocument/2006/relationships/slide" Target="slides/slide5.xml"/><Relationship Id="rId29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9.xml"/><Relationship Id="rId32" Type="http://schemas.openxmlformats.org/officeDocument/2006/relationships/slide" Target="slides/slide17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36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4.xml"/><Relationship Id="rId31" Type="http://schemas.openxmlformats.org/officeDocument/2006/relationships/slide" Target="slides/slide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slide" Target="slides/slide15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ia Nadeem (2434168)" userId="4166705a-8973-4f73-94bb-10760ced8e87" providerId="ADAL" clId="{ADE2E123-1B77-44EA-8872-6EF6982A48A9}"/>
    <pc:docChg chg="undo custSel addSld delSld modSld delMainMaster modMainMaster">
      <pc:chgData name="Sadia Nadeem (2434168)" userId="4166705a-8973-4f73-94bb-10760ced8e87" providerId="ADAL" clId="{ADE2E123-1B77-44EA-8872-6EF6982A48A9}" dt="2026-06-15T11:34:04.871" v="2340" actId="1076"/>
      <pc:docMkLst>
        <pc:docMk/>
      </pc:docMkLst>
      <pc:sldChg chg="modSp mod">
        <pc:chgData name="Sadia Nadeem (2434168)" userId="4166705a-8973-4f73-94bb-10760ced8e87" providerId="ADAL" clId="{ADE2E123-1B77-44EA-8872-6EF6982A48A9}" dt="2026-06-15T10:41:38.828" v="2064" actId="1076"/>
        <pc:sldMkLst>
          <pc:docMk/>
          <pc:sldMk cId="109857222" sldId="256"/>
        </pc:sldMkLst>
        <pc:spChg chg="mod">
          <ac:chgData name="Sadia Nadeem (2434168)" userId="4166705a-8973-4f73-94bb-10760ced8e87" providerId="ADAL" clId="{ADE2E123-1B77-44EA-8872-6EF6982A48A9}" dt="2026-06-15T10:41:38.828" v="2064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dia Nadeem (2434168)" userId="4166705a-8973-4f73-94bb-10760ced8e87" providerId="ADAL" clId="{ADE2E123-1B77-44EA-8872-6EF6982A48A9}" dt="2026-06-15T10:41:26.979" v="2063" actId="13926"/>
          <ac:spMkLst>
            <pc:docMk/>
            <pc:sldMk cId="109857222" sldId="256"/>
            <ac:spMk id="3" creationId="{00000000-0000-0000-0000-000000000000}"/>
          </ac:spMkLst>
        </pc:spChg>
      </pc:sldChg>
      <pc:sldChg chg="delSp modSp mod">
        <pc:chgData name="Sadia Nadeem (2434168)" userId="4166705a-8973-4f73-94bb-10760ced8e87" providerId="ADAL" clId="{ADE2E123-1B77-44EA-8872-6EF6982A48A9}" dt="2026-06-15T10:50:06.863" v="2147" actId="478"/>
        <pc:sldMkLst>
          <pc:docMk/>
          <pc:sldMk cId="2256791220" sldId="257"/>
        </pc:sldMkLst>
        <pc:spChg chg="mod">
          <ac:chgData name="Sadia Nadeem (2434168)" userId="4166705a-8973-4f73-94bb-10760ced8e87" providerId="ADAL" clId="{ADE2E123-1B77-44EA-8872-6EF6982A48A9}" dt="2026-06-15T10:43:05.013" v="2072" actId="20577"/>
          <ac:spMkLst>
            <pc:docMk/>
            <pc:sldMk cId="2256791220" sldId="257"/>
            <ac:spMk id="2" creationId="{4B0BB8A3-1CA6-31D0-4332-10E93630D55D}"/>
          </ac:spMkLst>
        </pc:spChg>
        <pc:spChg chg="mod">
          <ac:chgData name="Sadia Nadeem (2434168)" userId="4166705a-8973-4f73-94bb-10760ced8e87" providerId="ADAL" clId="{ADE2E123-1B77-44EA-8872-6EF6982A48A9}" dt="2026-06-15T10:44:05.332" v="2077" actId="13926"/>
          <ac:spMkLst>
            <pc:docMk/>
            <pc:sldMk cId="2256791220" sldId="257"/>
            <ac:spMk id="3" creationId="{281141DA-0C3D-EA44-C76B-F2E11F09BEB1}"/>
          </ac:spMkLst>
        </pc:spChg>
        <pc:spChg chg="del mod">
          <ac:chgData name="Sadia Nadeem (2434168)" userId="4166705a-8973-4f73-94bb-10760ced8e87" providerId="ADAL" clId="{ADE2E123-1B77-44EA-8872-6EF6982A48A9}" dt="2026-06-15T10:50:06.863" v="2147" actId="478"/>
          <ac:spMkLst>
            <pc:docMk/>
            <pc:sldMk cId="2256791220" sldId="257"/>
            <ac:spMk id="4" creationId="{49D8C519-73D6-C3E8-3A28-62D3E05D7D04}"/>
          </ac:spMkLst>
        </pc:spChg>
        <pc:picChg chg="mod">
          <ac:chgData name="Sadia Nadeem (2434168)" userId="4166705a-8973-4f73-94bb-10760ced8e87" providerId="ADAL" clId="{ADE2E123-1B77-44EA-8872-6EF6982A48A9}" dt="2026-06-11T22:40:36.267" v="2013" actId="1076"/>
          <ac:picMkLst>
            <pc:docMk/>
            <pc:sldMk cId="2256791220" sldId="257"/>
            <ac:picMk id="7" creationId="{4C220288-7D36-3DF0-A033-690584559580}"/>
          </ac:picMkLst>
        </pc:picChg>
      </pc:sldChg>
      <pc:sldChg chg="delSp modSp mod modClrScheme chgLayout">
        <pc:chgData name="Sadia Nadeem (2434168)" userId="4166705a-8973-4f73-94bb-10760ced8e87" providerId="ADAL" clId="{ADE2E123-1B77-44EA-8872-6EF6982A48A9}" dt="2026-06-15T11:28:44.688" v="2318" actId="1076"/>
        <pc:sldMkLst>
          <pc:docMk/>
          <pc:sldMk cId="1592203623" sldId="258"/>
        </pc:sldMkLst>
        <pc:spChg chg="mod ord">
          <ac:chgData name="Sadia Nadeem (2434168)" userId="4166705a-8973-4f73-94bb-10760ced8e87" providerId="ADAL" clId="{ADE2E123-1B77-44EA-8872-6EF6982A48A9}" dt="2026-06-11T12:43:17.031" v="7"/>
          <ac:spMkLst>
            <pc:docMk/>
            <pc:sldMk cId="1592203623" sldId="258"/>
            <ac:spMk id="2" creationId="{8A68CF30-9B85-3EF7-4101-A6916C755BA6}"/>
          </ac:spMkLst>
        </pc:spChg>
        <pc:spChg chg="mod">
          <ac:chgData name="Sadia Nadeem (2434168)" userId="4166705a-8973-4f73-94bb-10760ced8e87" providerId="ADAL" clId="{ADE2E123-1B77-44EA-8872-6EF6982A48A9}" dt="2026-06-15T11:28:08.947" v="2314" actId="1076"/>
          <ac:spMkLst>
            <pc:docMk/>
            <pc:sldMk cId="1592203623" sldId="258"/>
            <ac:spMk id="3" creationId="{1D204E0B-227E-D452-2796-887E3B00B004}"/>
          </ac:spMkLst>
        </pc:spChg>
        <pc:spChg chg="del mod ord">
          <ac:chgData name="Sadia Nadeem (2434168)" userId="4166705a-8973-4f73-94bb-10760ced8e87" providerId="ADAL" clId="{ADE2E123-1B77-44EA-8872-6EF6982A48A9}" dt="2026-06-15T10:49:56.146" v="2145" actId="478"/>
          <ac:spMkLst>
            <pc:docMk/>
            <pc:sldMk cId="1592203623" sldId="258"/>
            <ac:spMk id="4" creationId="{5D89D26E-65FB-C4C4-BC51-7759942647C5}"/>
          </ac:spMkLst>
        </pc:spChg>
        <pc:spChg chg="mod ord">
          <ac:chgData name="Sadia Nadeem (2434168)" userId="4166705a-8973-4f73-94bb-10760ced8e87" providerId="ADAL" clId="{ADE2E123-1B77-44EA-8872-6EF6982A48A9}" dt="2026-06-11T22:44:30.064" v="2026"/>
          <ac:spMkLst>
            <pc:docMk/>
            <pc:sldMk cId="1592203623" sldId="258"/>
            <ac:spMk id="5" creationId="{AA9A8BE0-79CC-111C-4DFB-1DB7F00637D0}"/>
          </ac:spMkLst>
        </pc:spChg>
        <pc:spChg chg="mod ord">
          <ac:chgData name="Sadia Nadeem (2434168)" userId="4166705a-8973-4f73-94bb-10760ced8e87" providerId="ADAL" clId="{ADE2E123-1B77-44EA-8872-6EF6982A48A9}" dt="2026-06-15T11:28:44.688" v="2318" actId="1076"/>
          <ac:spMkLst>
            <pc:docMk/>
            <pc:sldMk cId="1592203623" sldId="258"/>
            <ac:spMk id="50" creationId="{37D2DA91-477B-8C07-CD23-041CC95BEFCA}"/>
          </ac:spMkLst>
        </pc:spChg>
        <pc:graphicFrameChg chg="mod ord">
          <ac:chgData name="Sadia Nadeem (2434168)" userId="4166705a-8973-4f73-94bb-10760ced8e87" providerId="ADAL" clId="{ADE2E123-1B77-44EA-8872-6EF6982A48A9}" dt="2026-06-15T11:27:50.805" v="2313" actId="2711"/>
          <ac:graphicFrameMkLst>
            <pc:docMk/>
            <pc:sldMk cId="1592203623" sldId="258"/>
            <ac:graphicFrameMk id="8" creationId="{87133640-FBDF-A539-EAF7-9C612C90917A}"/>
          </ac:graphicFrameMkLst>
        </pc:graphicFrameChg>
      </pc:sldChg>
      <pc:sldChg chg="delSp modSp mod">
        <pc:chgData name="Sadia Nadeem (2434168)" userId="4166705a-8973-4f73-94bb-10760ced8e87" providerId="ADAL" clId="{ADE2E123-1B77-44EA-8872-6EF6982A48A9}" dt="2026-06-15T10:45:04.943" v="2089" actId="478"/>
        <pc:sldMkLst>
          <pc:docMk/>
          <pc:sldMk cId="386641521" sldId="259"/>
        </pc:sldMkLst>
        <pc:spChg chg="del">
          <ac:chgData name="Sadia Nadeem (2434168)" userId="4166705a-8973-4f73-94bb-10760ced8e87" providerId="ADAL" clId="{ADE2E123-1B77-44EA-8872-6EF6982A48A9}" dt="2026-06-15T10:45:04.943" v="2089" actId="478"/>
          <ac:spMkLst>
            <pc:docMk/>
            <pc:sldMk cId="386641521" sldId="259"/>
            <ac:spMk id="5" creationId="{686D4083-6E09-3F4A-0848-B69DF4AC9B58}"/>
          </ac:spMkLst>
        </pc:spChg>
        <pc:graphicFrameChg chg="mod modGraphic">
          <ac:chgData name="Sadia Nadeem (2434168)" userId="4166705a-8973-4f73-94bb-10760ced8e87" providerId="ADAL" clId="{ADE2E123-1B77-44EA-8872-6EF6982A48A9}" dt="2026-06-15T10:44:52.387" v="2088" actId="20577"/>
          <ac:graphicFrameMkLst>
            <pc:docMk/>
            <pc:sldMk cId="386641521" sldId="259"/>
            <ac:graphicFrameMk id="8" creationId="{0B4FA2AA-2608-A318-B7DE-249B9B035605}"/>
          </ac:graphicFrameMkLst>
        </pc:graphicFrameChg>
      </pc:sldChg>
      <pc:sldChg chg="delSp modSp mod">
        <pc:chgData name="Sadia Nadeem (2434168)" userId="4166705a-8973-4f73-94bb-10760ced8e87" providerId="ADAL" clId="{ADE2E123-1B77-44EA-8872-6EF6982A48A9}" dt="2026-06-15T11:25:00.731" v="2307" actId="2711"/>
        <pc:sldMkLst>
          <pc:docMk/>
          <pc:sldMk cId="2006996861" sldId="260"/>
        </pc:sldMkLst>
        <pc:spChg chg="mod">
          <ac:chgData name="Sadia Nadeem (2434168)" userId="4166705a-8973-4f73-94bb-10760ced8e87" providerId="ADAL" clId="{ADE2E123-1B77-44EA-8872-6EF6982A48A9}" dt="2026-06-11T22:46:28.032" v="2031" actId="2711"/>
          <ac:spMkLst>
            <pc:docMk/>
            <pc:sldMk cId="2006996861" sldId="260"/>
            <ac:spMk id="2" creationId="{701EAD08-6970-6B13-9F77-E423E0FF0138}"/>
          </ac:spMkLst>
        </pc:spChg>
        <pc:spChg chg="del mod">
          <ac:chgData name="Sadia Nadeem (2434168)" userId="4166705a-8973-4f73-94bb-10760ced8e87" providerId="ADAL" clId="{ADE2E123-1B77-44EA-8872-6EF6982A48A9}" dt="2026-06-15T10:49:30.621" v="2143" actId="478"/>
          <ac:spMkLst>
            <pc:docMk/>
            <pc:sldMk cId="2006996861" sldId="260"/>
            <ac:spMk id="4" creationId="{AAF74099-4F9D-A429-B3FB-D920405B246F}"/>
          </ac:spMkLst>
        </pc:spChg>
        <pc:spChg chg="mod">
          <ac:chgData name="Sadia Nadeem (2434168)" userId="4166705a-8973-4f73-94bb-10760ced8e87" providerId="ADAL" clId="{ADE2E123-1B77-44EA-8872-6EF6982A48A9}" dt="2026-06-11T15:48:56.814" v="1991"/>
          <ac:spMkLst>
            <pc:docMk/>
            <pc:sldMk cId="2006996861" sldId="260"/>
            <ac:spMk id="5" creationId="{D280E433-F9FD-51A3-C0E7-2A4BD09BD3B8}"/>
          </ac:spMkLst>
        </pc:spChg>
        <pc:spChg chg="del mod">
          <ac:chgData name="Sadia Nadeem (2434168)" userId="4166705a-8973-4f73-94bb-10760ced8e87" providerId="ADAL" clId="{ADE2E123-1B77-44EA-8872-6EF6982A48A9}" dt="2026-06-15T10:49:39.064" v="2144" actId="478"/>
          <ac:spMkLst>
            <pc:docMk/>
            <pc:sldMk cId="2006996861" sldId="260"/>
            <ac:spMk id="6" creationId="{F39888E5-12E6-D70C-3718-70CF7C79A225}"/>
          </ac:spMkLst>
        </pc:spChg>
        <pc:spChg chg="mod">
          <ac:chgData name="Sadia Nadeem (2434168)" userId="4166705a-8973-4f73-94bb-10760ced8e87" providerId="ADAL" clId="{ADE2E123-1B77-44EA-8872-6EF6982A48A9}" dt="2026-06-15T11:23:40.534" v="2296" actId="2711"/>
          <ac:spMkLst>
            <pc:docMk/>
            <pc:sldMk cId="2006996861" sldId="260"/>
            <ac:spMk id="11" creationId="{0C6BCB6B-973D-07D9-B799-68D47092102B}"/>
          </ac:spMkLst>
        </pc:spChg>
        <pc:spChg chg="mod">
          <ac:chgData name="Sadia Nadeem (2434168)" userId="4166705a-8973-4f73-94bb-10760ced8e87" providerId="ADAL" clId="{ADE2E123-1B77-44EA-8872-6EF6982A48A9}" dt="2026-06-15T11:24:12.127" v="2300" actId="2711"/>
          <ac:spMkLst>
            <pc:docMk/>
            <pc:sldMk cId="2006996861" sldId="260"/>
            <ac:spMk id="12" creationId="{1DF6BFF1-0807-9CBF-1831-A57D3A715DEC}"/>
          </ac:spMkLst>
        </pc:spChg>
        <pc:spChg chg="mod">
          <ac:chgData name="Sadia Nadeem (2434168)" userId="4166705a-8973-4f73-94bb-10760ced8e87" providerId="ADAL" clId="{ADE2E123-1B77-44EA-8872-6EF6982A48A9}" dt="2026-06-15T11:24:26.552" v="2302" actId="2711"/>
          <ac:spMkLst>
            <pc:docMk/>
            <pc:sldMk cId="2006996861" sldId="260"/>
            <ac:spMk id="13" creationId="{635F42E4-FA29-B85B-0C63-8008E89B8C6F}"/>
          </ac:spMkLst>
        </pc:spChg>
        <pc:spChg chg="mod">
          <ac:chgData name="Sadia Nadeem (2434168)" userId="4166705a-8973-4f73-94bb-10760ced8e87" providerId="ADAL" clId="{ADE2E123-1B77-44EA-8872-6EF6982A48A9}" dt="2026-06-15T11:24:53.860" v="2306" actId="2711"/>
          <ac:spMkLst>
            <pc:docMk/>
            <pc:sldMk cId="2006996861" sldId="260"/>
            <ac:spMk id="14" creationId="{86AE1889-CE47-C0BF-B2D6-962B1E86718F}"/>
          </ac:spMkLst>
        </pc:spChg>
        <pc:spChg chg="mod">
          <ac:chgData name="Sadia Nadeem (2434168)" userId="4166705a-8973-4f73-94bb-10760ced8e87" providerId="ADAL" clId="{ADE2E123-1B77-44EA-8872-6EF6982A48A9}" dt="2026-06-15T11:23:50.325" v="2297" actId="2711"/>
          <ac:spMkLst>
            <pc:docMk/>
            <pc:sldMk cId="2006996861" sldId="260"/>
            <ac:spMk id="15" creationId="{770C621B-2C73-CAE6-3DC2-D04D89B84F4C}"/>
          </ac:spMkLst>
        </pc:spChg>
        <pc:spChg chg="mod">
          <ac:chgData name="Sadia Nadeem (2434168)" userId="4166705a-8973-4f73-94bb-10760ced8e87" providerId="ADAL" clId="{ADE2E123-1B77-44EA-8872-6EF6982A48A9}" dt="2026-06-15T11:24:04.126" v="2299" actId="2711"/>
          <ac:spMkLst>
            <pc:docMk/>
            <pc:sldMk cId="2006996861" sldId="260"/>
            <ac:spMk id="16" creationId="{8C1AA28E-FD3C-6BE4-7574-0315B613785E}"/>
          </ac:spMkLst>
        </pc:spChg>
        <pc:spChg chg="mod">
          <ac:chgData name="Sadia Nadeem (2434168)" userId="4166705a-8973-4f73-94bb-10760ced8e87" providerId="ADAL" clId="{ADE2E123-1B77-44EA-8872-6EF6982A48A9}" dt="2026-06-15T11:25:00.731" v="2307" actId="2711"/>
          <ac:spMkLst>
            <pc:docMk/>
            <pc:sldMk cId="2006996861" sldId="260"/>
            <ac:spMk id="17" creationId="{664634B1-27E8-7D4E-159D-9015C60BF97B}"/>
          </ac:spMkLst>
        </pc:spChg>
        <pc:spChg chg="mod">
          <ac:chgData name="Sadia Nadeem (2434168)" userId="4166705a-8973-4f73-94bb-10760ced8e87" providerId="ADAL" clId="{ADE2E123-1B77-44EA-8872-6EF6982A48A9}" dt="2026-06-15T11:24:18.753" v="2301" actId="2711"/>
          <ac:spMkLst>
            <pc:docMk/>
            <pc:sldMk cId="2006996861" sldId="260"/>
            <ac:spMk id="18" creationId="{E1881B9C-1BB3-03E7-0A73-ED53324E1B49}"/>
          </ac:spMkLst>
        </pc:spChg>
        <pc:spChg chg="mod">
          <ac:chgData name="Sadia Nadeem (2434168)" userId="4166705a-8973-4f73-94bb-10760ced8e87" providerId="ADAL" clId="{ADE2E123-1B77-44EA-8872-6EF6982A48A9}" dt="2026-06-15T11:24:33.394" v="2303" actId="2711"/>
          <ac:spMkLst>
            <pc:docMk/>
            <pc:sldMk cId="2006996861" sldId="260"/>
            <ac:spMk id="19" creationId="{E15ED03A-7F68-BB66-18AC-B0900CF79510}"/>
          </ac:spMkLst>
        </pc:spChg>
        <pc:spChg chg="mod">
          <ac:chgData name="Sadia Nadeem (2434168)" userId="4166705a-8973-4f73-94bb-10760ced8e87" providerId="ADAL" clId="{ADE2E123-1B77-44EA-8872-6EF6982A48A9}" dt="2026-06-15T11:24:42.022" v="2304" actId="2711"/>
          <ac:spMkLst>
            <pc:docMk/>
            <pc:sldMk cId="2006996861" sldId="260"/>
            <ac:spMk id="20" creationId="{BD40535B-0635-2583-4E60-35DEC372B465}"/>
          </ac:spMkLst>
        </pc:spChg>
        <pc:spChg chg="mod">
          <ac:chgData name="Sadia Nadeem (2434168)" userId="4166705a-8973-4f73-94bb-10760ced8e87" providerId="ADAL" clId="{ADE2E123-1B77-44EA-8872-6EF6982A48A9}" dt="2026-06-15T10:45:46.094" v="2090" actId="13926"/>
          <ac:spMkLst>
            <pc:docMk/>
            <pc:sldMk cId="2006996861" sldId="260"/>
            <ac:spMk id="22" creationId="{AC1944D8-8729-86E6-3EA1-E8804B1C7B5A}"/>
          </ac:spMkLst>
        </pc:spChg>
      </pc:sldChg>
      <pc:sldChg chg="delSp modSp mod modClrScheme delDesignElem chgLayout">
        <pc:chgData name="Sadia Nadeem (2434168)" userId="4166705a-8973-4f73-94bb-10760ced8e87" providerId="ADAL" clId="{ADE2E123-1B77-44EA-8872-6EF6982A48A9}" dt="2026-06-15T10:49:16.335" v="2141" actId="478"/>
        <pc:sldMkLst>
          <pc:docMk/>
          <pc:sldMk cId="3693589478" sldId="261"/>
        </pc:sldMkLst>
        <pc:spChg chg="mod ord">
          <ac:chgData name="Sadia Nadeem (2434168)" userId="4166705a-8973-4f73-94bb-10760ced8e87" providerId="ADAL" clId="{ADE2E123-1B77-44EA-8872-6EF6982A48A9}" dt="2026-06-15T10:46:34.507" v="2120" actId="27636"/>
          <ac:spMkLst>
            <pc:docMk/>
            <pc:sldMk cId="3693589478" sldId="261"/>
            <ac:spMk id="2" creationId="{F5A9AF84-4A95-46EF-CEAD-D251BEE02AFA}"/>
          </ac:spMkLst>
        </pc:spChg>
        <pc:spChg chg="mod ord">
          <ac:chgData name="Sadia Nadeem (2434168)" userId="4166705a-8973-4f73-94bb-10760ced8e87" providerId="ADAL" clId="{ADE2E123-1B77-44EA-8872-6EF6982A48A9}" dt="2026-06-15T10:46:00.794" v="2092" actId="20577"/>
          <ac:spMkLst>
            <pc:docMk/>
            <pc:sldMk cId="3693589478" sldId="261"/>
            <ac:spMk id="3" creationId="{3CE1710A-00B9-5AEA-5A84-522CC122100D}"/>
          </ac:spMkLst>
        </pc:spChg>
        <pc:spChg chg="del mod ord">
          <ac:chgData name="Sadia Nadeem (2434168)" userId="4166705a-8973-4f73-94bb-10760ced8e87" providerId="ADAL" clId="{ADE2E123-1B77-44EA-8872-6EF6982A48A9}" dt="2026-06-15T10:49:08.431" v="2139" actId="478"/>
          <ac:spMkLst>
            <pc:docMk/>
            <pc:sldMk cId="3693589478" sldId="261"/>
            <ac:spMk id="4" creationId="{B5271FC1-4341-4303-F733-8FF46A10F25C}"/>
          </ac:spMkLst>
        </pc:spChg>
        <pc:spChg chg="mod ord">
          <ac:chgData name="Sadia Nadeem (2434168)" userId="4166705a-8973-4f73-94bb-10760ced8e87" providerId="ADAL" clId="{ADE2E123-1B77-44EA-8872-6EF6982A48A9}" dt="2026-06-11T12:43:17.031" v="7"/>
          <ac:spMkLst>
            <pc:docMk/>
            <pc:sldMk cId="3693589478" sldId="261"/>
            <ac:spMk id="5" creationId="{E6D2BC65-B58E-0C8F-0F44-D9180DA0A8D8}"/>
          </ac:spMkLst>
        </pc:spChg>
        <pc:spChg chg="del mod ord">
          <ac:chgData name="Sadia Nadeem (2434168)" userId="4166705a-8973-4f73-94bb-10760ced8e87" providerId="ADAL" clId="{ADE2E123-1B77-44EA-8872-6EF6982A48A9}" dt="2026-06-15T10:49:16.335" v="2141" actId="478"/>
          <ac:spMkLst>
            <pc:docMk/>
            <pc:sldMk cId="3693589478" sldId="261"/>
            <ac:spMk id="6" creationId="{A1681B1D-76E3-1725-5D19-DAA68A5265B1}"/>
          </ac:spMkLst>
        </pc:spChg>
      </pc:sldChg>
      <pc:sldChg chg="addSp delSp modSp mod">
        <pc:chgData name="Sadia Nadeem (2434168)" userId="4166705a-8973-4f73-94bb-10760ced8e87" providerId="ADAL" clId="{ADE2E123-1B77-44EA-8872-6EF6982A48A9}" dt="2026-06-15T11:34:04.871" v="2340" actId="1076"/>
        <pc:sldMkLst>
          <pc:docMk/>
          <pc:sldMk cId="793578208" sldId="262"/>
        </pc:sldMkLst>
        <pc:spChg chg="del mod">
          <ac:chgData name="Sadia Nadeem (2434168)" userId="4166705a-8973-4f73-94bb-10760ced8e87" providerId="ADAL" clId="{ADE2E123-1B77-44EA-8872-6EF6982A48A9}" dt="2026-06-15T10:48:36.626" v="2136" actId="478"/>
          <ac:spMkLst>
            <pc:docMk/>
            <pc:sldMk cId="793578208" sldId="262"/>
            <ac:spMk id="4" creationId="{245DDFC0-FDC5-6501-FA5F-734B4B72F50C}"/>
          </ac:spMkLst>
        </pc:spChg>
        <pc:spChg chg="mod">
          <ac:chgData name="Sadia Nadeem (2434168)" userId="4166705a-8973-4f73-94bb-10760ced8e87" providerId="ADAL" clId="{ADE2E123-1B77-44EA-8872-6EF6982A48A9}" dt="2026-06-11T22:48:23.187" v="2035"/>
          <ac:spMkLst>
            <pc:docMk/>
            <pc:sldMk cId="793578208" sldId="262"/>
            <ac:spMk id="5" creationId="{CF9FACCD-7A55-EFA5-52F9-3C081B4B01BE}"/>
          </ac:spMkLst>
        </pc:spChg>
        <pc:spChg chg="del mod">
          <ac:chgData name="Sadia Nadeem (2434168)" userId="4166705a-8973-4f73-94bb-10760ced8e87" providerId="ADAL" clId="{ADE2E123-1B77-44EA-8872-6EF6982A48A9}" dt="2026-06-15T10:48:47.711" v="2137" actId="478"/>
          <ac:spMkLst>
            <pc:docMk/>
            <pc:sldMk cId="793578208" sldId="262"/>
            <ac:spMk id="6" creationId="{C8A316FC-F81C-7F9E-9D15-61D115B6DF6A}"/>
          </ac:spMkLst>
        </pc:spChg>
        <pc:picChg chg="add mod">
          <ac:chgData name="Sadia Nadeem (2434168)" userId="4166705a-8973-4f73-94bb-10760ced8e87" providerId="ADAL" clId="{ADE2E123-1B77-44EA-8872-6EF6982A48A9}" dt="2026-06-15T11:34:04.871" v="2340" actId="1076"/>
          <ac:picMkLst>
            <pc:docMk/>
            <pc:sldMk cId="793578208" sldId="262"/>
            <ac:picMk id="7" creationId="{1969EA4D-4071-0A5F-0D56-3D522545C436}"/>
          </ac:picMkLst>
        </pc:picChg>
      </pc:sldChg>
      <pc:sldChg chg="addSp delSp modSp mod">
        <pc:chgData name="Sadia Nadeem (2434168)" userId="4166705a-8973-4f73-94bb-10760ced8e87" providerId="ADAL" clId="{ADE2E123-1B77-44EA-8872-6EF6982A48A9}" dt="2026-06-15T11:22:26.198" v="2295" actId="113"/>
        <pc:sldMkLst>
          <pc:docMk/>
          <pc:sldMk cId="1236114556" sldId="263"/>
        </pc:sldMkLst>
        <pc:spChg chg="mod">
          <ac:chgData name="Sadia Nadeem (2434168)" userId="4166705a-8973-4f73-94bb-10760ced8e87" providerId="ADAL" clId="{ADE2E123-1B77-44EA-8872-6EF6982A48A9}" dt="2026-06-11T13:35:56.521" v="230" actId="14100"/>
          <ac:spMkLst>
            <pc:docMk/>
            <pc:sldMk cId="1236114556" sldId="263"/>
            <ac:spMk id="2" creationId="{0D40CDC2-5979-145C-2A0C-ED95DA83D1E8}"/>
          </ac:spMkLst>
        </pc:spChg>
        <pc:spChg chg="mod">
          <ac:chgData name="Sadia Nadeem (2434168)" userId="4166705a-8973-4f73-94bb-10760ced8e87" providerId="ADAL" clId="{ADE2E123-1B77-44EA-8872-6EF6982A48A9}" dt="2026-06-15T11:22:26.198" v="2295" actId="113"/>
          <ac:spMkLst>
            <pc:docMk/>
            <pc:sldMk cId="1236114556" sldId="263"/>
            <ac:spMk id="3" creationId="{8444E659-E6F5-7152-E3AE-6709709246F4}"/>
          </ac:spMkLst>
        </pc:spChg>
        <pc:spChg chg="del mod">
          <ac:chgData name="Sadia Nadeem (2434168)" userId="4166705a-8973-4f73-94bb-10760ced8e87" providerId="ADAL" clId="{ADE2E123-1B77-44EA-8872-6EF6982A48A9}" dt="2026-06-15T10:48:21.199" v="2132" actId="478"/>
          <ac:spMkLst>
            <pc:docMk/>
            <pc:sldMk cId="1236114556" sldId="263"/>
            <ac:spMk id="4" creationId="{24553DB5-7930-9570-1283-12AB7B80CE8A}"/>
          </ac:spMkLst>
        </pc:spChg>
        <pc:spChg chg="mod">
          <ac:chgData name="Sadia Nadeem (2434168)" userId="4166705a-8973-4f73-94bb-10760ced8e87" providerId="ADAL" clId="{ADE2E123-1B77-44EA-8872-6EF6982A48A9}" dt="2026-06-11T22:49:38.046" v="2036"/>
          <ac:spMkLst>
            <pc:docMk/>
            <pc:sldMk cId="1236114556" sldId="263"/>
            <ac:spMk id="5" creationId="{10E5AF7B-97A1-EA90-A061-7E9643EB0CA4}"/>
          </ac:spMkLst>
        </pc:spChg>
        <pc:spChg chg="del mod">
          <ac:chgData name="Sadia Nadeem (2434168)" userId="4166705a-8973-4f73-94bb-10760ced8e87" providerId="ADAL" clId="{ADE2E123-1B77-44EA-8872-6EF6982A48A9}" dt="2026-06-15T10:48:26.749" v="2134" actId="478"/>
          <ac:spMkLst>
            <pc:docMk/>
            <pc:sldMk cId="1236114556" sldId="263"/>
            <ac:spMk id="6" creationId="{751E6259-B58F-2435-27F1-73CD78D1DFE6}"/>
          </ac:spMkLst>
        </pc:spChg>
        <pc:picChg chg="add mod">
          <ac:chgData name="Sadia Nadeem (2434168)" userId="4166705a-8973-4f73-94bb-10760ced8e87" providerId="ADAL" clId="{ADE2E123-1B77-44EA-8872-6EF6982A48A9}" dt="2026-06-11T22:50:10.771" v="2040" actId="14100"/>
          <ac:picMkLst>
            <pc:docMk/>
            <pc:sldMk cId="1236114556" sldId="263"/>
            <ac:picMk id="7" creationId="{EAB25E21-3265-3855-8DD5-FF87E7CF7B99}"/>
          </ac:picMkLst>
        </pc:picChg>
      </pc:sldChg>
      <pc:sldChg chg="delSp modSp mod">
        <pc:chgData name="Sadia Nadeem (2434168)" userId="4166705a-8973-4f73-94bb-10760ced8e87" providerId="ADAL" clId="{ADE2E123-1B77-44EA-8872-6EF6982A48A9}" dt="2026-06-15T10:48:10.669" v="2130" actId="478"/>
        <pc:sldMkLst>
          <pc:docMk/>
          <pc:sldMk cId="177768508" sldId="264"/>
        </pc:sldMkLst>
        <pc:spChg chg="del mod">
          <ac:chgData name="Sadia Nadeem (2434168)" userId="4166705a-8973-4f73-94bb-10760ced8e87" providerId="ADAL" clId="{ADE2E123-1B77-44EA-8872-6EF6982A48A9}" dt="2026-06-15T10:48:10.669" v="2130" actId="478"/>
          <ac:spMkLst>
            <pc:docMk/>
            <pc:sldMk cId="177768508" sldId="264"/>
            <ac:spMk id="4" creationId="{8E0498DC-2EC7-49D9-F9EE-D36DBA054435}"/>
          </ac:spMkLst>
        </pc:spChg>
        <pc:spChg chg="mod">
          <ac:chgData name="Sadia Nadeem (2434168)" userId="4166705a-8973-4f73-94bb-10760ced8e87" providerId="ADAL" clId="{ADE2E123-1B77-44EA-8872-6EF6982A48A9}" dt="2026-06-15T10:47:14.877" v="2124" actId="20577"/>
          <ac:spMkLst>
            <pc:docMk/>
            <pc:sldMk cId="177768508" sldId="264"/>
            <ac:spMk id="11" creationId="{549B7871-A094-849B-CB8D-4E6C7231B8C7}"/>
          </ac:spMkLst>
        </pc:spChg>
      </pc:sldChg>
      <pc:sldChg chg="addSp delSp modSp mod">
        <pc:chgData name="Sadia Nadeem (2434168)" userId="4166705a-8973-4f73-94bb-10760ced8e87" providerId="ADAL" clId="{ADE2E123-1B77-44EA-8872-6EF6982A48A9}" dt="2026-06-11T13:33:22.974" v="220" actId="1076"/>
        <pc:sldMkLst>
          <pc:docMk/>
          <pc:sldMk cId="3329881002" sldId="265"/>
        </pc:sldMkLst>
        <pc:spChg chg="mod">
          <ac:chgData name="Sadia Nadeem (2434168)" userId="4166705a-8973-4f73-94bb-10760ced8e87" providerId="ADAL" clId="{ADE2E123-1B77-44EA-8872-6EF6982A48A9}" dt="2026-06-11T13:23:22.938" v="160" actId="2711"/>
          <ac:spMkLst>
            <pc:docMk/>
            <pc:sldMk cId="3329881002" sldId="265"/>
            <ac:spMk id="2" creationId="{D58F35AC-0785-CD89-ADE6-6880AA0D9094}"/>
          </ac:spMkLst>
        </pc:spChg>
        <pc:spChg chg="mod">
          <ac:chgData name="Sadia Nadeem (2434168)" userId="4166705a-8973-4f73-94bb-10760ced8e87" providerId="ADAL" clId="{ADE2E123-1B77-44EA-8872-6EF6982A48A9}" dt="2026-06-11T13:33:01.410" v="217" actId="120"/>
          <ac:spMkLst>
            <pc:docMk/>
            <pc:sldMk cId="3329881002" sldId="265"/>
            <ac:spMk id="3" creationId="{79117D17-AD94-6F9C-B96A-01F138611068}"/>
          </ac:spMkLst>
        </pc:spChg>
        <pc:spChg chg="mod">
          <ac:chgData name="Sadia Nadeem (2434168)" userId="4166705a-8973-4f73-94bb-10760ced8e87" providerId="ADAL" clId="{ADE2E123-1B77-44EA-8872-6EF6982A48A9}" dt="2026-06-11T13:32:28.534" v="215"/>
          <ac:spMkLst>
            <pc:docMk/>
            <pc:sldMk cId="3329881002" sldId="265"/>
            <ac:spMk id="4" creationId="{0E3C8CA1-03EF-7B79-7AA9-0C6E5B842C87}"/>
          </ac:spMkLst>
        </pc:spChg>
        <pc:spChg chg="mod">
          <ac:chgData name="Sadia Nadeem (2434168)" userId="4166705a-8973-4f73-94bb-10760ced8e87" providerId="ADAL" clId="{ADE2E123-1B77-44EA-8872-6EF6982A48A9}" dt="2026-06-11T13:32:28.534" v="215"/>
          <ac:spMkLst>
            <pc:docMk/>
            <pc:sldMk cId="3329881002" sldId="265"/>
            <ac:spMk id="6" creationId="{65161D97-666E-8E19-85A4-34CA66FEA9BD}"/>
          </ac:spMkLst>
        </pc:spChg>
        <pc:picChg chg="add mod">
          <ac:chgData name="Sadia Nadeem (2434168)" userId="4166705a-8973-4f73-94bb-10760ced8e87" providerId="ADAL" clId="{ADE2E123-1B77-44EA-8872-6EF6982A48A9}" dt="2026-06-11T13:33:22.974" v="220" actId="1076"/>
          <ac:picMkLst>
            <pc:docMk/>
            <pc:sldMk cId="3329881002" sldId="265"/>
            <ac:picMk id="12" creationId="{B16BB062-03A8-D731-AB90-25BA5C6E46C5}"/>
          </ac:picMkLst>
        </pc:picChg>
      </pc:sldChg>
      <pc:sldChg chg="addSp modSp mod">
        <pc:chgData name="Sadia Nadeem (2434168)" userId="4166705a-8973-4f73-94bb-10760ced8e87" providerId="ADAL" clId="{ADE2E123-1B77-44EA-8872-6EF6982A48A9}" dt="2026-06-11T22:51:21.125" v="2042"/>
        <pc:sldMkLst>
          <pc:docMk/>
          <pc:sldMk cId="620151147" sldId="266"/>
        </pc:sldMkLst>
        <pc:spChg chg="mod">
          <ac:chgData name="Sadia Nadeem (2434168)" userId="4166705a-8973-4f73-94bb-10760ced8e87" providerId="ADAL" clId="{ADE2E123-1B77-44EA-8872-6EF6982A48A9}" dt="2026-06-11T13:38:47.082" v="239" actId="207"/>
          <ac:spMkLst>
            <pc:docMk/>
            <pc:sldMk cId="620151147" sldId="266"/>
            <ac:spMk id="2" creationId="{83CAAE25-DA11-64CA-F6E0-BFA6D2395589}"/>
          </ac:spMkLst>
        </pc:spChg>
        <pc:spChg chg="mod">
          <ac:chgData name="Sadia Nadeem (2434168)" userId="4166705a-8973-4f73-94bb-10760ced8e87" providerId="ADAL" clId="{ADE2E123-1B77-44EA-8872-6EF6982A48A9}" dt="2026-06-11T13:54:50.811" v="282" actId="120"/>
          <ac:spMkLst>
            <pc:docMk/>
            <pc:sldMk cId="620151147" sldId="266"/>
            <ac:spMk id="3" creationId="{1D3C4444-FE79-32C6-FEE1-CC72113343CE}"/>
          </ac:spMkLst>
        </pc:spChg>
        <pc:spChg chg="mod">
          <ac:chgData name="Sadia Nadeem (2434168)" userId="4166705a-8973-4f73-94bb-10760ced8e87" providerId="ADAL" clId="{ADE2E123-1B77-44EA-8872-6EF6982A48A9}" dt="2026-06-11T22:51:21.125" v="2042"/>
          <ac:spMkLst>
            <pc:docMk/>
            <pc:sldMk cId="620151147" sldId="266"/>
            <ac:spMk id="4" creationId="{677963FC-993F-85AA-B3E3-F9F5172DDD0A}"/>
          </ac:spMkLst>
        </pc:spChg>
        <pc:spChg chg="mod">
          <ac:chgData name="Sadia Nadeem (2434168)" userId="4166705a-8973-4f73-94bb-10760ced8e87" providerId="ADAL" clId="{ADE2E123-1B77-44EA-8872-6EF6982A48A9}" dt="2026-06-11T22:51:21.125" v="2042"/>
          <ac:spMkLst>
            <pc:docMk/>
            <pc:sldMk cId="620151147" sldId="266"/>
            <ac:spMk id="5" creationId="{270AE6F2-04D0-2F7F-D572-95AE115E604C}"/>
          </ac:spMkLst>
        </pc:spChg>
        <pc:spChg chg="mod">
          <ac:chgData name="Sadia Nadeem (2434168)" userId="4166705a-8973-4f73-94bb-10760ced8e87" providerId="ADAL" clId="{ADE2E123-1B77-44EA-8872-6EF6982A48A9}" dt="2026-06-11T22:51:21.125" v="2042"/>
          <ac:spMkLst>
            <pc:docMk/>
            <pc:sldMk cId="620151147" sldId="266"/>
            <ac:spMk id="6" creationId="{6769B6BD-DA40-B84A-A0A0-E467BD735FA6}"/>
          </ac:spMkLst>
        </pc:spChg>
        <pc:picChg chg="add mod">
          <ac:chgData name="Sadia Nadeem (2434168)" userId="4166705a-8973-4f73-94bb-10760ced8e87" providerId="ADAL" clId="{ADE2E123-1B77-44EA-8872-6EF6982A48A9}" dt="2026-06-11T13:53:32.574" v="277" actId="14100"/>
          <ac:picMkLst>
            <pc:docMk/>
            <pc:sldMk cId="620151147" sldId="266"/>
            <ac:picMk id="7" creationId="{7CCD3D14-3EB3-CCD9-410C-492C0157DB71}"/>
          </ac:picMkLst>
        </pc:picChg>
      </pc:sldChg>
      <pc:sldChg chg="addSp delSp modSp mod">
        <pc:chgData name="Sadia Nadeem (2434168)" userId="4166705a-8973-4f73-94bb-10760ced8e87" providerId="ADAL" clId="{ADE2E123-1B77-44EA-8872-6EF6982A48A9}" dt="2026-06-15T11:21:33.905" v="2290" actId="113"/>
        <pc:sldMkLst>
          <pc:docMk/>
          <pc:sldMk cId="3971850278" sldId="267"/>
        </pc:sldMkLst>
        <pc:spChg chg="mod">
          <ac:chgData name="Sadia Nadeem (2434168)" userId="4166705a-8973-4f73-94bb-10760ced8e87" providerId="ADAL" clId="{ADE2E123-1B77-44EA-8872-6EF6982A48A9}" dt="2026-06-11T14:19:26.955" v="446" actId="14100"/>
          <ac:spMkLst>
            <pc:docMk/>
            <pc:sldMk cId="3971850278" sldId="267"/>
            <ac:spMk id="2" creationId="{33BE60FD-2986-6CD1-2873-73CEB66FDA7F}"/>
          </ac:spMkLst>
        </pc:spChg>
        <pc:spChg chg="del mod">
          <ac:chgData name="Sadia Nadeem (2434168)" userId="4166705a-8973-4f73-94bb-10760ced8e87" providerId="ADAL" clId="{ADE2E123-1B77-44EA-8872-6EF6982A48A9}" dt="2026-06-15T10:51:00.980" v="2153" actId="478"/>
          <ac:spMkLst>
            <pc:docMk/>
            <pc:sldMk cId="3971850278" sldId="267"/>
            <ac:spMk id="4" creationId="{E17FCCF3-BD7D-D41C-3856-48C26FCA3D08}"/>
          </ac:spMkLst>
        </pc:spChg>
        <pc:spChg chg="del mod">
          <ac:chgData name="Sadia Nadeem (2434168)" userId="4166705a-8973-4f73-94bb-10760ced8e87" providerId="ADAL" clId="{ADE2E123-1B77-44EA-8872-6EF6982A48A9}" dt="2026-06-15T10:51:05.271" v="2154" actId="478"/>
          <ac:spMkLst>
            <pc:docMk/>
            <pc:sldMk cId="3971850278" sldId="267"/>
            <ac:spMk id="6" creationId="{6E3F25BF-8582-F1FE-F597-350B6D3B6262}"/>
          </ac:spMkLst>
        </pc:spChg>
        <pc:spChg chg="add mod">
          <ac:chgData name="Sadia Nadeem (2434168)" userId="4166705a-8973-4f73-94bb-10760ced8e87" providerId="ADAL" clId="{ADE2E123-1B77-44EA-8872-6EF6982A48A9}" dt="2026-06-11T14:11:57.060" v="416" actId="14100"/>
          <ac:spMkLst>
            <pc:docMk/>
            <pc:sldMk cId="3971850278" sldId="267"/>
            <ac:spMk id="10" creationId="{4010AE77-6DE6-A66C-65B3-BE6A7B5545E7}"/>
          </ac:spMkLst>
        </pc:spChg>
        <pc:graphicFrameChg chg="add mod modGraphic">
          <ac:chgData name="Sadia Nadeem (2434168)" userId="4166705a-8973-4f73-94bb-10760ced8e87" providerId="ADAL" clId="{ADE2E123-1B77-44EA-8872-6EF6982A48A9}" dt="2026-06-15T11:21:33.905" v="2290" actId="113"/>
          <ac:graphicFrameMkLst>
            <pc:docMk/>
            <pc:sldMk cId="3971850278" sldId="267"/>
            <ac:graphicFrameMk id="8" creationId="{9B1E1D1D-EDA4-C629-9418-22A9B10CB204}"/>
          </ac:graphicFrameMkLst>
        </pc:graphicFrameChg>
        <pc:picChg chg="add mod">
          <ac:chgData name="Sadia Nadeem (2434168)" userId="4166705a-8973-4f73-94bb-10760ced8e87" providerId="ADAL" clId="{ADE2E123-1B77-44EA-8872-6EF6982A48A9}" dt="2026-06-11T14:25:10.488" v="447" actId="14100"/>
          <ac:picMkLst>
            <pc:docMk/>
            <pc:sldMk cId="3971850278" sldId="267"/>
            <ac:picMk id="12" creationId="{B9BBEBD9-17FD-CBC0-FF1D-0E0E97FFB99F}"/>
          </ac:picMkLst>
        </pc:picChg>
      </pc:sldChg>
      <pc:sldChg chg="addSp delSp modSp mod">
        <pc:chgData name="Sadia Nadeem (2434168)" userId="4166705a-8973-4f73-94bb-10760ced8e87" providerId="ADAL" clId="{ADE2E123-1B77-44EA-8872-6EF6982A48A9}" dt="2026-06-15T11:22:05.653" v="2293" actId="113"/>
        <pc:sldMkLst>
          <pc:docMk/>
          <pc:sldMk cId="3224652927" sldId="268"/>
        </pc:sldMkLst>
        <pc:spChg chg="mod">
          <ac:chgData name="Sadia Nadeem (2434168)" userId="4166705a-8973-4f73-94bb-10760ced8e87" providerId="ADAL" clId="{ADE2E123-1B77-44EA-8872-6EF6982A48A9}" dt="2026-06-11T13:04:06.461" v="111" actId="255"/>
          <ac:spMkLst>
            <pc:docMk/>
            <pc:sldMk cId="3224652927" sldId="268"/>
            <ac:spMk id="2" creationId="{0AC7873B-6C1C-A73D-98D6-A035E566CEB5}"/>
          </ac:spMkLst>
        </pc:spChg>
        <pc:spChg chg="mod">
          <ac:chgData name="Sadia Nadeem (2434168)" userId="4166705a-8973-4f73-94bb-10760ced8e87" providerId="ADAL" clId="{ADE2E123-1B77-44EA-8872-6EF6982A48A9}" dt="2026-06-15T11:22:05.653" v="2293" actId="113"/>
          <ac:spMkLst>
            <pc:docMk/>
            <pc:sldMk cId="3224652927" sldId="268"/>
            <ac:spMk id="3" creationId="{DD59EBB3-9555-40CB-B1D8-1B04254D95E0}"/>
          </ac:spMkLst>
        </pc:spChg>
        <pc:spChg chg="del mod">
          <ac:chgData name="Sadia Nadeem (2434168)" userId="4166705a-8973-4f73-94bb-10760ced8e87" providerId="ADAL" clId="{ADE2E123-1B77-44EA-8872-6EF6982A48A9}" dt="2026-06-15T10:47:59.345" v="2128" actId="478"/>
          <ac:spMkLst>
            <pc:docMk/>
            <pc:sldMk cId="3224652927" sldId="268"/>
            <ac:spMk id="4" creationId="{4CBAB321-47D8-B1CF-48C8-8CF7321A51D0}"/>
          </ac:spMkLst>
        </pc:spChg>
        <pc:spChg chg="mod">
          <ac:chgData name="Sadia Nadeem (2434168)" userId="4166705a-8973-4f73-94bb-10760ced8e87" providerId="ADAL" clId="{ADE2E123-1B77-44EA-8872-6EF6982A48A9}" dt="2026-06-11T22:51:26.540" v="2043"/>
          <ac:spMkLst>
            <pc:docMk/>
            <pc:sldMk cId="3224652927" sldId="268"/>
            <ac:spMk id="5" creationId="{1D04FD63-F012-5570-AB17-CF3D45DD9499}"/>
          </ac:spMkLst>
        </pc:spChg>
        <pc:spChg chg="del mod">
          <ac:chgData name="Sadia Nadeem (2434168)" userId="4166705a-8973-4f73-94bb-10760ced8e87" providerId="ADAL" clId="{ADE2E123-1B77-44EA-8872-6EF6982A48A9}" dt="2026-06-15T10:47:51.351" v="2126" actId="478"/>
          <ac:spMkLst>
            <pc:docMk/>
            <pc:sldMk cId="3224652927" sldId="268"/>
            <ac:spMk id="6" creationId="{B42790FB-1962-45C6-9337-5E8B51D9EDC6}"/>
          </ac:spMkLst>
        </pc:spChg>
        <pc:picChg chg="add mod">
          <ac:chgData name="Sadia Nadeem (2434168)" userId="4166705a-8973-4f73-94bb-10760ced8e87" providerId="ADAL" clId="{ADE2E123-1B77-44EA-8872-6EF6982A48A9}" dt="2026-06-11T22:53:03.491" v="2054" actId="1076"/>
          <ac:picMkLst>
            <pc:docMk/>
            <pc:sldMk cId="3224652927" sldId="268"/>
            <ac:picMk id="8" creationId="{130ABF7E-8CE7-9B36-F040-98CD6521AD74}"/>
          </ac:picMkLst>
        </pc:picChg>
        <pc:inkChg chg="add">
          <ac:chgData name="Sadia Nadeem (2434168)" userId="4166705a-8973-4f73-94bb-10760ced8e87" providerId="ADAL" clId="{ADE2E123-1B77-44EA-8872-6EF6982A48A9}" dt="2026-06-11T13:09:21.883" v="129" actId="9405"/>
          <ac:inkMkLst>
            <pc:docMk/>
            <pc:sldMk cId="3224652927" sldId="268"/>
            <ac:inkMk id="15" creationId="{DA4E8A21-D6E9-AF91-0DC1-AE999280015C}"/>
          </ac:inkMkLst>
        </pc:inkChg>
      </pc:sldChg>
      <pc:sldChg chg="addSp delSp modSp new mod">
        <pc:chgData name="Sadia Nadeem (2434168)" userId="4166705a-8973-4f73-94bb-10760ced8e87" providerId="ADAL" clId="{ADE2E123-1B77-44EA-8872-6EF6982A48A9}" dt="2026-06-15T11:20:38.143" v="2284" actId="1076"/>
        <pc:sldMkLst>
          <pc:docMk/>
          <pc:sldMk cId="3931594034" sldId="269"/>
        </pc:sldMkLst>
        <pc:spChg chg="mod">
          <ac:chgData name="Sadia Nadeem (2434168)" userId="4166705a-8973-4f73-94bb-10760ced8e87" providerId="ADAL" clId="{ADE2E123-1B77-44EA-8872-6EF6982A48A9}" dt="2026-06-11T14:37:18.784" v="495" actId="14100"/>
          <ac:spMkLst>
            <pc:docMk/>
            <pc:sldMk cId="3931594034" sldId="269"/>
            <ac:spMk id="2" creationId="{DF6E22DE-1E69-4DCE-5D04-C0F60E70C7D9}"/>
          </ac:spMkLst>
        </pc:spChg>
        <pc:spChg chg="mod">
          <ac:chgData name="Sadia Nadeem (2434168)" userId="4166705a-8973-4f73-94bb-10760ced8e87" providerId="ADAL" clId="{ADE2E123-1B77-44EA-8872-6EF6982A48A9}" dt="2026-06-15T11:05:48.731" v="2167" actId="27636"/>
          <ac:spMkLst>
            <pc:docMk/>
            <pc:sldMk cId="3931594034" sldId="269"/>
            <ac:spMk id="3" creationId="{AF262C1C-2258-6340-BF7C-E939F6E2D111}"/>
          </ac:spMkLst>
        </pc:spChg>
        <pc:spChg chg="del mod">
          <ac:chgData name="Sadia Nadeem (2434168)" userId="4166705a-8973-4f73-94bb-10760ced8e87" providerId="ADAL" clId="{ADE2E123-1B77-44EA-8872-6EF6982A48A9}" dt="2026-06-15T10:51:18.402" v="2155" actId="478"/>
          <ac:spMkLst>
            <pc:docMk/>
            <pc:sldMk cId="3931594034" sldId="269"/>
            <ac:spMk id="4" creationId="{D93C75DF-119D-9D9D-096C-9026DB815E7C}"/>
          </ac:spMkLst>
        </pc:spChg>
        <pc:spChg chg="mod">
          <ac:chgData name="Sadia Nadeem (2434168)" userId="4166705a-8973-4f73-94bb-10760ced8e87" providerId="ADAL" clId="{ADE2E123-1B77-44EA-8872-6EF6982A48A9}" dt="2026-06-11T14:35:31.223" v="483"/>
          <ac:spMkLst>
            <pc:docMk/>
            <pc:sldMk cId="3931594034" sldId="269"/>
            <ac:spMk id="5" creationId="{EEF75439-9117-7B9A-767F-6A48A93AAF63}"/>
          </ac:spMkLst>
        </pc:spChg>
        <pc:spChg chg="del mod">
          <ac:chgData name="Sadia Nadeem (2434168)" userId="4166705a-8973-4f73-94bb-10760ced8e87" providerId="ADAL" clId="{ADE2E123-1B77-44EA-8872-6EF6982A48A9}" dt="2026-06-15T11:08:42.683" v="2183" actId="478"/>
          <ac:spMkLst>
            <pc:docMk/>
            <pc:sldMk cId="3931594034" sldId="269"/>
            <ac:spMk id="6" creationId="{822B2CFA-C385-0E6E-8BCC-B9E74091B6DE}"/>
          </ac:spMkLst>
        </pc:spChg>
        <pc:spChg chg="add mod">
          <ac:chgData name="Sadia Nadeem (2434168)" userId="4166705a-8973-4f73-94bb-10760ced8e87" providerId="ADAL" clId="{ADE2E123-1B77-44EA-8872-6EF6982A48A9}" dt="2026-06-15T11:18:59.501" v="2277" actId="20577"/>
          <ac:spMkLst>
            <pc:docMk/>
            <pc:sldMk cId="3931594034" sldId="269"/>
            <ac:spMk id="12" creationId="{055FE9F6-E20F-E134-68CD-3DD708811E01}"/>
          </ac:spMkLst>
        </pc:spChg>
        <pc:spChg chg="add mod">
          <ac:chgData name="Sadia Nadeem (2434168)" userId="4166705a-8973-4f73-94bb-10760ced8e87" providerId="ADAL" clId="{ADE2E123-1B77-44EA-8872-6EF6982A48A9}" dt="2026-06-15T11:20:38.143" v="2284" actId="1076"/>
          <ac:spMkLst>
            <pc:docMk/>
            <pc:sldMk cId="3931594034" sldId="269"/>
            <ac:spMk id="13" creationId="{7E63B025-74CF-0AD8-E251-68DE6C5D66D4}"/>
          </ac:spMkLst>
        </pc:spChg>
        <pc:graphicFrameChg chg="add mod modGraphic">
          <ac:chgData name="Sadia Nadeem (2434168)" userId="4166705a-8973-4f73-94bb-10760ced8e87" providerId="ADAL" clId="{ADE2E123-1B77-44EA-8872-6EF6982A48A9}" dt="2026-06-15T11:20:19.743" v="2283" actId="14100"/>
          <ac:graphicFrameMkLst>
            <pc:docMk/>
            <pc:sldMk cId="3931594034" sldId="269"/>
            <ac:graphicFrameMk id="10" creationId="{F22D0B96-6889-6D4D-5677-52F86237FAD2}"/>
          </ac:graphicFrameMkLst>
        </pc:graphicFrameChg>
        <pc:picChg chg="add mod">
          <ac:chgData name="Sadia Nadeem (2434168)" userId="4166705a-8973-4f73-94bb-10760ced8e87" providerId="ADAL" clId="{ADE2E123-1B77-44EA-8872-6EF6982A48A9}" dt="2026-06-15T11:18:10.274" v="2249" actId="14100"/>
          <ac:picMkLst>
            <pc:docMk/>
            <pc:sldMk cId="3931594034" sldId="269"/>
            <ac:picMk id="9" creationId="{20496AB6-4BE4-AFA6-8269-2973F8C8C3BF}"/>
          </ac:picMkLst>
        </pc:picChg>
      </pc:sldChg>
      <pc:sldChg chg="delSp modSp new mod">
        <pc:chgData name="Sadia Nadeem (2434168)" userId="4166705a-8973-4f73-94bb-10760ced8e87" providerId="ADAL" clId="{ADE2E123-1B77-44EA-8872-6EF6982A48A9}" dt="2026-06-15T10:51:31.169" v="2157" actId="478"/>
        <pc:sldMkLst>
          <pc:docMk/>
          <pc:sldMk cId="4095042358" sldId="270"/>
        </pc:sldMkLst>
        <pc:spChg chg="mod">
          <ac:chgData name="Sadia Nadeem (2434168)" userId="4166705a-8973-4f73-94bb-10760ced8e87" providerId="ADAL" clId="{ADE2E123-1B77-44EA-8872-6EF6982A48A9}" dt="2026-06-11T14:43:52.376" v="558" actId="14100"/>
          <ac:spMkLst>
            <pc:docMk/>
            <pc:sldMk cId="4095042358" sldId="270"/>
            <ac:spMk id="2" creationId="{B6CDB16B-F3C8-79A7-EBB7-42B7C11AB62B}"/>
          </ac:spMkLst>
        </pc:spChg>
        <pc:spChg chg="mod">
          <ac:chgData name="Sadia Nadeem (2434168)" userId="4166705a-8973-4f73-94bb-10760ced8e87" providerId="ADAL" clId="{ADE2E123-1B77-44EA-8872-6EF6982A48A9}" dt="2026-06-11T14:44:55.012" v="567" actId="1076"/>
          <ac:spMkLst>
            <pc:docMk/>
            <pc:sldMk cId="4095042358" sldId="270"/>
            <ac:spMk id="3" creationId="{C11726BF-1022-CD29-2DFC-25DFFB88AE68}"/>
          </ac:spMkLst>
        </pc:spChg>
        <pc:spChg chg="del mod">
          <ac:chgData name="Sadia Nadeem (2434168)" userId="4166705a-8973-4f73-94bb-10760ced8e87" providerId="ADAL" clId="{ADE2E123-1B77-44EA-8872-6EF6982A48A9}" dt="2026-06-15T10:51:31.169" v="2157" actId="478"/>
          <ac:spMkLst>
            <pc:docMk/>
            <pc:sldMk cId="4095042358" sldId="270"/>
            <ac:spMk id="4" creationId="{43CC5795-029B-0B62-4F78-8F47ADB359E7}"/>
          </ac:spMkLst>
        </pc:spChg>
      </pc:sldChg>
      <pc:sldChg chg="addSp delSp modSp new mod setBg">
        <pc:chgData name="Sadia Nadeem (2434168)" userId="4166705a-8973-4f73-94bb-10760ced8e87" providerId="ADAL" clId="{ADE2E123-1B77-44EA-8872-6EF6982A48A9}" dt="2026-06-15T10:51:52.569" v="2160" actId="478"/>
        <pc:sldMkLst>
          <pc:docMk/>
          <pc:sldMk cId="2563189807" sldId="271"/>
        </pc:sldMkLst>
        <pc:spChg chg="mod">
          <ac:chgData name="Sadia Nadeem (2434168)" userId="4166705a-8973-4f73-94bb-10760ced8e87" providerId="ADAL" clId="{ADE2E123-1B77-44EA-8872-6EF6982A48A9}" dt="2026-06-11T14:58:05.514" v="652" actId="3062"/>
          <ac:spMkLst>
            <pc:docMk/>
            <pc:sldMk cId="2563189807" sldId="271"/>
            <ac:spMk id="2" creationId="{E60AE4CC-4980-EC2E-622A-03D4319D0F16}"/>
          </ac:spMkLst>
        </pc:spChg>
        <pc:spChg chg="del mod ord">
          <ac:chgData name="Sadia Nadeem (2434168)" userId="4166705a-8973-4f73-94bb-10760ced8e87" providerId="ADAL" clId="{ADE2E123-1B77-44EA-8872-6EF6982A48A9}" dt="2026-06-15T10:51:52.569" v="2160" actId="478"/>
          <ac:spMkLst>
            <pc:docMk/>
            <pc:sldMk cId="2563189807" sldId="271"/>
            <ac:spMk id="4" creationId="{53360979-3C0C-89AE-9949-3286E0C3F094}"/>
          </ac:spMkLst>
        </pc:spChg>
        <pc:spChg chg="mod">
          <ac:chgData name="Sadia Nadeem (2434168)" userId="4166705a-8973-4f73-94bb-10760ced8e87" providerId="ADAL" clId="{ADE2E123-1B77-44EA-8872-6EF6982A48A9}" dt="2026-06-11T14:51:57.567" v="599" actId="26606"/>
          <ac:spMkLst>
            <pc:docMk/>
            <pc:sldMk cId="2563189807" sldId="271"/>
            <ac:spMk id="5" creationId="{D2DCA4FE-3DE9-5C40-C7C6-5B3CA7FF09A1}"/>
          </ac:spMkLst>
        </pc:spChg>
        <pc:spChg chg="del mod">
          <ac:chgData name="Sadia Nadeem (2434168)" userId="4166705a-8973-4f73-94bb-10760ced8e87" providerId="ADAL" clId="{ADE2E123-1B77-44EA-8872-6EF6982A48A9}" dt="2026-06-15T10:51:47.381" v="2159" actId="478"/>
          <ac:spMkLst>
            <pc:docMk/>
            <pc:sldMk cId="2563189807" sldId="271"/>
            <ac:spMk id="6" creationId="{C160EAD7-9412-FFE5-A7A7-DCF18B31BE05}"/>
          </ac:spMkLst>
        </pc:spChg>
        <pc:spChg chg="add">
          <ac:chgData name="Sadia Nadeem (2434168)" userId="4166705a-8973-4f73-94bb-10760ced8e87" providerId="ADAL" clId="{ADE2E123-1B77-44EA-8872-6EF6982A48A9}" dt="2026-06-11T14:51:57.567" v="599" actId="26606"/>
          <ac:spMkLst>
            <pc:docMk/>
            <pc:sldMk cId="2563189807" sldId="271"/>
            <ac:spMk id="31" creationId="{C8BABCA7-C1E0-41BA-A822-5F61251AA6A4}"/>
          </ac:spMkLst>
        </pc:spChg>
        <pc:grpChg chg="add">
          <ac:chgData name="Sadia Nadeem (2434168)" userId="4166705a-8973-4f73-94bb-10760ced8e87" providerId="ADAL" clId="{ADE2E123-1B77-44EA-8872-6EF6982A48A9}" dt="2026-06-11T14:51:57.567" v="599" actId="26606"/>
          <ac:grpSpMkLst>
            <pc:docMk/>
            <pc:sldMk cId="2563189807" sldId="271"/>
            <ac:grpSpMk id="11" creationId="{7575D7A7-3C36-4508-9BC6-70A93BD3C438}"/>
          </ac:grpSpMkLst>
        </pc:grpChg>
        <pc:grpChg chg="add">
          <ac:chgData name="Sadia Nadeem (2434168)" userId="4166705a-8973-4f73-94bb-10760ced8e87" providerId="ADAL" clId="{ADE2E123-1B77-44EA-8872-6EF6982A48A9}" dt="2026-06-11T14:51:57.567" v="599" actId="26606"/>
          <ac:grpSpMkLst>
            <pc:docMk/>
            <pc:sldMk cId="2563189807" sldId="271"/>
            <ac:grpSpMk id="32" creationId="{2E5D6EB5-6FDB-477A-98F5-7409CD53754D}"/>
          </ac:grpSpMkLst>
        </pc:grpChg>
        <pc:cxnChg chg="add">
          <ac:chgData name="Sadia Nadeem (2434168)" userId="4166705a-8973-4f73-94bb-10760ced8e87" providerId="ADAL" clId="{ADE2E123-1B77-44EA-8872-6EF6982A48A9}" dt="2026-06-11T14:51:57.567" v="599" actId="26606"/>
          <ac:cxnSpMkLst>
            <pc:docMk/>
            <pc:sldMk cId="2563189807" sldId="271"/>
            <ac:cxnSpMk id="17" creationId="{AE446D0E-6531-40B7-A182-FB8602439777}"/>
          </ac:cxnSpMkLst>
        </pc:cxnChg>
        <pc:cxnChg chg="add">
          <ac:chgData name="Sadia Nadeem (2434168)" userId="4166705a-8973-4f73-94bb-10760ced8e87" providerId="ADAL" clId="{ADE2E123-1B77-44EA-8872-6EF6982A48A9}" dt="2026-06-11T14:51:57.567" v="599" actId="26606"/>
          <ac:cxnSpMkLst>
            <pc:docMk/>
            <pc:sldMk cId="2563189807" sldId="271"/>
            <ac:cxnSpMk id="27" creationId="{889FB2CC-C7A1-4A53-A088-636FB487FE67}"/>
          </ac:cxnSpMkLst>
        </pc:cxnChg>
      </pc:sldChg>
      <pc:sldChg chg="addSp delSp modSp new mod setBg">
        <pc:chgData name="Sadia Nadeem (2434168)" userId="4166705a-8973-4f73-94bb-10760ced8e87" providerId="ADAL" clId="{ADE2E123-1B77-44EA-8872-6EF6982A48A9}" dt="2026-06-15T11:32:26.765" v="2336" actId="13926"/>
        <pc:sldMkLst>
          <pc:docMk/>
          <pc:sldMk cId="1734012903" sldId="272"/>
        </pc:sldMkLst>
        <pc:spChg chg="mod">
          <ac:chgData name="Sadia Nadeem (2434168)" userId="4166705a-8973-4f73-94bb-10760ced8e87" providerId="ADAL" clId="{ADE2E123-1B77-44EA-8872-6EF6982A48A9}" dt="2026-06-15T11:30:42.936" v="2329" actId="26606"/>
          <ac:spMkLst>
            <pc:docMk/>
            <pc:sldMk cId="1734012903" sldId="272"/>
            <ac:spMk id="2" creationId="{4CBFC3E6-0C78-3688-AC53-DB136AF23E72}"/>
          </ac:spMkLst>
        </pc:spChg>
        <pc:spChg chg="mod">
          <ac:chgData name="Sadia Nadeem (2434168)" userId="4166705a-8973-4f73-94bb-10760ced8e87" providerId="ADAL" clId="{ADE2E123-1B77-44EA-8872-6EF6982A48A9}" dt="2026-06-15T11:32:26.765" v="2336" actId="13926"/>
          <ac:spMkLst>
            <pc:docMk/>
            <pc:sldMk cId="1734012903" sldId="272"/>
            <ac:spMk id="3" creationId="{60C23B48-0B4A-D688-510A-763CDEA88562}"/>
          </ac:spMkLst>
        </pc:spChg>
        <pc:spChg chg="del mod">
          <ac:chgData name="Sadia Nadeem (2434168)" userId="4166705a-8973-4f73-94bb-10760ced8e87" providerId="ADAL" clId="{ADE2E123-1B77-44EA-8872-6EF6982A48A9}" dt="2026-06-15T10:50:21.108" v="2150" actId="478"/>
          <ac:spMkLst>
            <pc:docMk/>
            <pc:sldMk cId="1734012903" sldId="272"/>
            <ac:spMk id="4" creationId="{7690AADE-0FDE-7725-048A-49115B541E9E}"/>
          </ac:spMkLst>
        </pc:spChg>
        <pc:spChg chg="mod">
          <ac:chgData name="Sadia Nadeem (2434168)" userId="4166705a-8973-4f73-94bb-10760ced8e87" providerId="ADAL" clId="{ADE2E123-1B77-44EA-8872-6EF6982A48A9}" dt="2026-06-15T11:32:08.259" v="2335"/>
          <ac:spMkLst>
            <pc:docMk/>
            <pc:sldMk cId="1734012903" sldId="272"/>
            <ac:spMk id="5" creationId="{9D8A1717-4504-D534-F253-1BD630489CC0}"/>
          </ac:spMkLst>
        </pc:spChg>
        <pc:spChg chg="del mod">
          <ac:chgData name="Sadia Nadeem (2434168)" userId="4166705a-8973-4f73-94bb-10760ced8e87" providerId="ADAL" clId="{ADE2E123-1B77-44EA-8872-6EF6982A48A9}" dt="2026-06-15T10:50:40.413" v="2152" actId="478"/>
          <ac:spMkLst>
            <pc:docMk/>
            <pc:sldMk cId="1734012903" sldId="272"/>
            <ac:spMk id="6" creationId="{9824CFFD-4F3D-E45D-5FA4-49D0ACE5AF6C}"/>
          </ac:spMkLst>
        </pc:spChg>
        <pc:picChg chg="add del">
          <ac:chgData name="Sadia Nadeem (2434168)" userId="4166705a-8973-4f73-94bb-10760ced8e87" providerId="ADAL" clId="{ADE2E123-1B77-44EA-8872-6EF6982A48A9}" dt="2026-06-15T11:30:42.936" v="2329" actId="26606"/>
          <ac:picMkLst>
            <pc:docMk/>
            <pc:sldMk cId="1734012903" sldId="272"/>
            <ac:picMk id="7" creationId="{2E934D7B-B298-1129-3590-7CFB7528309C}"/>
          </ac:picMkLst>
        </pc:picChg>
        <pc:cxnChg chg="add del">
          <ac:chgData name="Sadia Nadeem (2434168)" userId="4166705a-8973-4f73-94bb-10760ced8e87" providerId="ADAL" clId="{ADE2E123-1B77-44EA-8872-6EF6982A48A9}" dt="2026-06-15T11:30:42.936" v="2329" actId="26606"/>
          <ac:cxnSpMkLst>
            <pc:docMk/>
            <pc:sldMk cId="1734012903" sldId="272"/>
            <ac:cxnSpMk id="11" creationId="{8F74D5F5-1DA9-49A0-968B-033DA6F0F682}"/>
          </ac:cxnSpMkLst>
        </pc:cxnChg>
      </pc:sldChg>
      <pc:sldChg chg="new del">
        <pc:chgData name="Sadia Nadeem (2434168)" userId="4166705a-8973-4f73-94bb-10760ced8e87" providerId="ADAL" clId="{ADE2E123-1B77-44EA-8872-6EF6982A48A9}" dt="2026-06-14T11:07:29.806" v="2057" actId="2696"/>
        <pc:sldMkLst>
          <pc:docMk/>
          <pc:sldMk cId="2720138505" sldId="273"/>
        </pc:sldMkLst>
      </pc:sldChg>
      <pc:sldMasterChg chg="modSldLayout sldLayoutOrd">
        <pc:chgData name="Sadia Nadeem (2434168)" userId="4166705a-8973-4f73-94bb-10760ced8e87" providerId="ADAL" clId="{ADE2E123-1B77-44EA-8872-6EF6982A48A9}" dt="2026-06-11T12:43:16.933" v="5"/>
        <pc:sldMasterMkLst>
          <pc:docMk/>
          <pc:sldMasterMk cId="3876231612" sldId="2147483839"/>
        </pc:sldMasterMkLst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3222233286" sldId="2147483940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222233286" sldId="2147483940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222233286" sldId="2147483940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222233286" sldId="2147483940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222233286" sldId="2147483940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222233286" sldId="2147483940"/>
              <ac:spMk id="6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1290834123" sldId="2147483941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290834123" sldId="2147483941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290834123" sldId="2147483941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290834123" sldId="2147483941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290834123" sldId="2147483941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290834123" sldId="2147483941"/>
              <ac:spMk id="6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820928551" sldId="2147483942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0928551" sldId="2147483942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0928551" sldId="2147483942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0928551" sldId="2147483942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0928551" sldId="2147483942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0928551" sldId="2147483942"/>
              <ac:spMk id="6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1456718838" sldId="2147483943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456718838" sldId="2147483943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456718838" sldId="2147483943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456718838" sldId="2147483943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456718838" sldId="2147483943"/>
              <ac:spMk id="6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456718838" sldId="2147483943"/>
              <ac:spMk id="8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456718838" sldId="2147483943"/>
              <ac:spMk id="11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827045467" sldId="2147483944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7045467" sldId="2147483944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7045467" sldId="2147483944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7045467" sldId="2147483944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7045467" sldId="2147483944"/>
              <ac:spMk id="6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7045467" sldId="2147483944"/>
              <ac:spMk id="7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7045467" sldId="2147483944"/>
              <ac:spMk id="8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7045467" sldId="2147483944"/>
              <ac:spMk id="10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7045467" sldId="2147483944"/>
              <ac:spMk id="13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3897210519" sldId="2147483945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897210519" sldId="2147483945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897210519" sldId="2147483945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897210519" sldId="2147483945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897210519" sldId="2147483945"/>
              <ac:spMk id="5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2570587856" sldId="2147483946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2570587856" sldId="2147483946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2570587856" sldId="2147483946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2570587856" sldId="2147483946"/>
              <ac:spMk id="4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3989558081" sldId="2147483947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989558081" sldId="2147483947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989558081" sldId="2147483947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989558081" sldId="2147483947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989558081" sldId="2147483947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989558081" sldId="2147483947"/>
              <ac:spMk id="6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989558081" sldId="2147483947"/>
              <ac:spMk id="7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3678746175" sldId="2147483948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678746175" sldId="2147483948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678746175" sldId="2147483948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678746175" sldId="2147483948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678746175" sldId="2147483948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678746175" sldId="2147483948"/>
              <ac:spMk id="6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678746175" sldId="2147483948"/>
              <ac:spMk id="7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2828021717" sldId="2147483949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2828021717" sldId="2147483949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2828021717" sldId="2147483949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2828021717" sldId="2147483949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2828021717" sldId="2147483949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2828021717" sldId="2147483949"/>
              <ac:spMk id="6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859291342" sldId="2147483950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59291342" sldId="2147483950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59291342" sldId="2147483950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59291342" sldId="2147483950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59291342" sldId="2147483950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59291342" sldId="2147483950"/>
              <ac:spMk id="6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59291342" sldId="2147483950"/>
              <ac:spMk id="13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1794041572" sldId="2147483951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794041572" sldId="2147483951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794041572" sldId="2147483951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794041572" sldId="2147483951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794041572" sldId="2147483951"/>
              <ac:spMk id="6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794041572" sldId="2147483951"/>
              <ac:spMk id="7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508849945" sldId="2147483952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508849945" sldId="2147483952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508849945" sldId="2147483952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508849945" sldId="2147483952"/>
              <ac:spMk id="6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508849945" sldId="2147483952"/>
              <ac:spMk id="7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508849945" sldId="2147483952"/>
              <ac:spMk id="1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508849945" sldId="2147483952"/>
              <ac:spMk id="21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3486931323" sldId="2147483953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486931323" sldId="2147483953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486931323" sldId="2147483953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486931323" sldId="2147483953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486931323" sldId="2147483953"/>
              <ac:spMk id="6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486931323" sldId="2147483953"/>
              <ac:spMk id="7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486931323" sldId="2147483953"/>
              <ac:spMk id="21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1747711888" sldId="2147483954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747711888" sldId="2147483954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747711888" sldId="2147483954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747711888" sldId="2147483954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747711888" sldId="2147483954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747711888" sldId="2147483954"/>
              <ac:spMk id="6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4187045862" sldId="2147483955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4187045862" sldId="2147483955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4187045862" sldId="2147483955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4187045862" sldId="2147483955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4187045862" sldId="2147483955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4187045862" sldId="2147483955"/>
              <ac:spMk id="6" creationId="{00000000-0000-0000-0000-000000000000}"/>
            </ac:spMkLst>
          </pc:spChg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BCFEC6-4AFF-410A-AB9C-C578AAC7C621}" type="doc">
      <dgm:prSet loTypeId="urn:microsoft.com/office/officeart/2005/8/layout/vList5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90D2214-7114-4CC7-931E-919A5288772F}">
      <dgm:prSet custT="1"/>
      <dgm:spPr/>
      <dgm:t>
        <a:bodyPr/>
        <a:lstStyle/>
        <a:p>
          <a:r>
            <a:rPr lang="en-GB" sz="1600" b="1" dirty="0">
              <a:latin typeface="Arial Black" panose="020B0A04020102020204" pitchFamily="34" charset="0"/>
              <a:cs typeface="Arial" panose="020B0604020202020204" pitchFamily="34" charset="0"/>
            </a:rPr>
            <a:t>Digital retail expansion</a:t>
          </a:r>
          <a:endParaRPr lang="en-US" sz="1600" b="1" dirty="0">
            <a:latin typeface="Arial Black" panose="020B0A04020102020204" pitchFamily="34" charset="0"/>
            <a:cs typeface="Arial" panose="020B0604020202020204" pitchFamily="34" charset="0"/>
          </a:endParaRPr>
        </a:p>
      </dgm:t>
    </dgm:pt>
    <dgm:pt modelId="{E8B73E74-4FB2-414B-B673-35805AFCFB5E}" type="parTrans" cxnId="{A45CCE52-4462-4ADE-9502-70552ADC6153}">
      <dgm:prSet/>
      <dgm:spPr/>
      <dgm:t>
        <a:bodyPr/>
        <a:lstStyle/>
        <a:p>
          <a:endParaRPr lang="en-US"/>
        </a:p>
      </dgm:t>
    </dgm:pt>
    <dgm:pt modelId="{B4BA1707-955B-4C8D-9857-B294FA348FF8}" type="sibTrans" cxnId="{A45CCE52-4462-4ADE-9502-70552ADC6153}">
      <dgm:prSet/>
      <dgm:spPr/>
      <dgm:t>
        <a:bodyPr/>
        <a:lstStyle/>
        <a:p>
          <a:endParaRPr lang="en-US"/>
        </a:p>
      </dgm:t>
    </dgm:pt>
    <dgm:pt modelId="{539DFBCD-DF0D-4E69-902D-95CD56364302}">
      <dgm:prSet custT="1"/>
      <dgm:spPr/>
      <dgm:t>
        <a:bodyPr/>
        <a:lstStyle/>
        <a:p>
          <a:r>
            <a:rPr lang="en-GB" sz="1600" b="1" dirty="0">
              <a:latin typeface="Arial Black" panose="020B0A04020102020204" pitchFamily="34" charset="0"/>
              <a:cs typeface="Arial" panose="020B0604020202020204" pitchFamily="34" charset="0"/>
            </a:rPr>
            <a:t>Automation of supply chain</a:t>
          </a:r>
          <a:endParaRPr lang="en-US" sz="1600" b="1" dirty="0">
            <a:latin typeface="Arial Black" panose="020B0A04020102020204" pitchFamily="34" charset="0"/>
            <a:cs typeface="Arial" panose="020B0604020202020204" pitchFamily="34" charset="0"/>
          </a:endParaRPr>
        </a:p>
      </dgm:t>
    </dgm:pt>
    <dgm:pt modelId="{ABEAB758-BA99-474E-BF73-E18A58C5BBA0}" type="parTrans" cxnId="{71AAEABE-E739-4126-BA89-220374C72361}">
      <dgm:prSet/>
      <dgm:spPr/>
      <dgm:t>
        <a:bodyPr/>
        <a:lstStyle/>
        <a:p>
          <a:endParaRPr lang="en-US"/>
        </a:p>
      </dgm:t>
    </dgm:pt>
    <dgm:pt modelId="{C4A98AE4-2A86-4BD6-8A67-B93BE950F343}" type="sibTrans" cxnId="{71AAEABE-E739-4126-BA89-220374C72361}">
      <dgm:prSet/>
      <dgm:spPr/>
      <dgm:t>
        <a:bodyPr/>
        <a:lstStyle/>
        <a:p>
          <a:endParaRPr lang="en-US"/>
        </a:p>
      </dgm:t>
    </dgm:pt>
    <dgm:pt modelId="{9DE33F00-0EAC-4B28-B9F0-401FD898CA4B}">
      <dgm:prSet custT="1"/>
      <dgm:spPr/>
      <dgm:t>
        <a:bodyPr/>
        <a:lstStyle/>
        <a:p>
          <a:r>
            <a:rPr lang="en-GB" sz="1600" b="1" dirty="0">
              <a:latin typeface="Arial Black" panose="020B0A04020102020204" pitchFamily="34" charset="0"/>
              <a:cs typeface="Arial" panose="020B0604020202020204" pitchFamily="34" charset="0"/>
            </a:rPr>
            <a:t>Customer experience improvement</a:t>
          </a:r>
          <a:endParaRPr lang="en-US" sz="1600" b="1" dirty="0">
            <a:latin typeface="Arial Black" panose="020B0A04020102020204" pitchFamily="34" charset="0"/>
            <a:cs typeface="Arial" panose="020B0604020202020204" pitchFamily="34" charset="0"/>
          </a:endParaRPr>
        </a:p>
      </dgm:t>
    </dgm:pt>
    <dgm:pt modelId="{FDDD24AC-94ED-4D13-BCB9-14187106719D}" type="parTrans" cxnId="{7594F725-1A86-430C-9B3F-C5798F86AAB1}">
      <dgm:prSet/>
      <dgm:spPr/>
      <dgm:t>
        <a:bodyPr/>
        <a:lstStyle/>
        <a:p>
          <a:endParaRPr lang="en-US"/>
        </a:p>
      </dgm:t>
    </dgm:pt>
    <dgm:pt modelId="{8C753728-E56E-46AF-9AEC-D8BD79DF8E0D}" type="sibTrans" cxnId="{7594F725-1A86-430C-9B3F-C5798F86AAB1}">
      <dgm:prSet/>
      <dgm:spPr/>
      <dgm:t>
        <a:bodyPr/>
        <a:lstStyle/>
        <a:p>
          <a:endParaRPr lang="en-US"/>
        </a:p>
      </dgm:t>
    </dgm:pt>
    <dgm:pt modelId="{58A37208-A3A2-4191-B2B6-988C5D705D0B}">
      <dgm:prSet custT="1"/>
      <dgm:spPr/>
      <dgm:t>
        <a:bodyPr/>
        <a:lstStyle/>
        <a:p>
          <a:r>
            <a:rPr lang="en-GB" sz="1600" b="1" dirty="0">
              <a:latin typeface="Arial Black" panose="020B0A04020102020204" pitchFamily="34" charset="0"/>
              <a:cs typeface="Arial" panose="020B0604020202020204" pitchFamily="34" charset="0"/>
            </a:rPr>
            <a:t>Organisational restructuring</a:t>
          </a:r>
          <a:endParaRPr lang="en-US" sz="1600" b="1" dirty="0">
            <a:latin typeface="Arial Black" panose="020B0A04020102020204" pitchFamily="34" charset="0"/>
            <a:cs typeface="Arial" panose="020B0604020202020204" pitchFamily="34" charset="0"/>
          </a:endParaRPr>
        </a:p>
      </dgm:t>
    </dgm:pt>
    <dgm:pt modelId="{E1CA5AE6-2ECB-4A29-826C-4B6DBE385A23}" type="parTrans" cxnId="{E452C909-D524-4772-A1F6-7390C2A1C04C}">
      <dgm:prSet/>
      <dgm:spPr/>
      <dgm:t>
        <a:bodyPr/>
        <a:lstStyle/>
        <a:p>
          <a:endParaRPr lang="en-US"/>
        </a:p>
      </dgm:t>
    </dgm:pt>
    <dgm:pt modelId="{4346614A-9894-4164-A1DF-41945D7FC6DB}" type="sibTrans" cxnId="{E452C909-D524-4772-A1F6-7390C2A1C04C}">
      <dgm:prSet/>
      <dgm:spPr/>
      <dgm:t>
        <a:bodyPr/>
        <a:lstStyle/>
        <a:p>
          <a:endParaRPr lang="en-US"/>
        </a:p>
      </dgm:t>
    </dgm:pt>
    <dgm:pt modelId="{2E70487B-C9FE-4AF3-A60D-7BCDCEFFB52D}" type="pres">
      <dgm:prSet presAssocID="{C6BCFEC6-4AFF-410A-AB9C-C578AAC7C621}" presName="Name0" presStyleCnt="0">
        <dgm:presLayoutVars>
          <dgm:dir/>
          <dgm:animLvl val="lvl"/>
          <dgm:resizeHandles val="exact"/>
        </dgm:presLayoutVars>
      </dgm:prSet>
      <dgm:spPr/>
    </dgm:pt>
    <dgm:pt modelId="{7385EDA5-6DE4-4624-86E4-FEA1A4913B53}" type="pres">
      <dgm:prSet presAssocID="{090D2214-7114-4CC7-931E-919A5288772F}" presName="linNode" presStyleCnt="0"/>
      <dgm:spPr/>
    </dgm:pt>
    <dgm:pt modelId="{044F5C04-9EF5-4409-AE15-DADDEF1C6942}" type="pres">
      <dgm:prSet presAssocID="{090D2214-7114-4CC7-931E-919A5288772F}" presName="parentText" presStyleLbl="node1" presStyleIdx="0" presStyleCnt="4" custLinFactNeighborX="-72538" custLinFactNeighborY="64941">
        <dgm:presLayoutVars>
          <dgm:chMax val="1"/>
          <dgm:bulletEnabled val="1"/>
        </dgm:presLayoutVars>
      </dgm:prSet>
      <dgm:spPr/>
    </dgm:pt>
    <dgm:pt modelId="{B276F066-33A5-4625-9D32-DE6B658BC246}" type="pres">
      <dgm:prSet presAssocID="{B4BA1707-955B-4C8D-9857-B294FA348FF8}" presName="sp" presStyleCnt="0"/>
      <dgm:spPr/>
    </dgm:pt>
    <dgm:pt modelId="{9DFDAAC5-C14D-487E-A8E1-AF42FBAB22FB}" type="pres">
      <dgm:prSet presAssocID="{539DFBCD-DF0D-4E69-902D-95CD56364302}" presName="linNode" presStyleCnt="0"/>
      <dgm:spPr/>
    </dgm:pt>
    <dgm:pt modelId="{1EA56FF5-D4BF-4EB5-AA87-700EBAEB9336}" type="pres">
      <dgm:prSet presAssocID="{539DFBCD-DF0D-4E69-902D-95CD56364302}" presName="parentText" presStyleLbl="node1" presStyleIdx="1" presStyleCnt="4" custLinFactNeighborX="44927" custLinFactNeighborY="-37010">
        <dgm:presLayoutVars>
          <dgm:chMax val="1"/>
          <dgm:bulletEnabled val="1"/>
        </dgm:presLayoutVars>
      </dgm:prSet>
      <dgm:spPr/>
    </dgm:pt>
    <dgm:pt modelId="{E434466A-297E-4A34-979F-D128D58645B0}" type="pres">
      <dgm:prSet presAssocID="{C4A98AE4-2A86-4BD6-8A67-B93BE950F343}" presName="sp" presStyleCnt="0"/>
      <dgm:spPr/>
    </dgm:pt>
    <dgm:pt modelId="{C3A8D161-DD38-4E07-A909-D56B7893C8F4}" type="pres">
      <dgm:prSet presAssocID="{9DE33F00-0EAC-4B28-B9F0-401FD898CA4B}" presName="linNode" presStyleCnt="0"/>
      <dgm:spPr/>
    </dgm:pt>
    <dgm:pt modelId="{90A66263-1737-4DC2-ABC2-B81FBD4B8976}" type="pres">
      <dgm:prSet presAssocID="{9DE33F00-0EAC-4B28-B9F0-401FD898CA4B}" presName="parentText" presStyleLbl="node1" presStyleIdx="2" presStyleCnt="4" custLinFactNeighborX="-76193" custLinFactNeighborY="-483">
        <dgm:presLayoutVars>
          <dgm:chMax val="1"/>
          <dgm:bulletEnabled val="1"/>
        </dgm:presLayoutVars>
      </dgm:prSet>
      <dgm:spPr/>
    </dgm:pt>
    <dgm:pt modelId="{24019219-C397-47CF-8FE6-411762B9445F}" type="pres">
      <dgm:prSet presAssocID="{8C753728-E56E-46AF-9AEC-D8BD79DF8E0D}" presName="sp" presStyleCnt="0"/>
      <dgm:spPr/>
    </dgm:pt>
    <dgm:pt modelId="{4B7046C4-0BBD-4F11-BB67-3C7170A492E7}" type="pres">
      <dgm:prSet presAssocID="{58A37208-A3A2-4191-B2B6-988C5D705D0B}" presName="linNode" presStyleCnt="0"/>
      <dgm:spPr/>
    </dgm:pt>
    <dgm:pt modelId="{D5594BE1-09CE-48EF-A2E5-CC66AC66AB9F}" type="pres">
      <dgm:prSet presAssocID="{58A37208-A3A2-4191-B2B6-988C5D705D0B}" presName="parentText" presStyleLbl="node1" presStyleIdx="3" presStyleCnt="4" custLinFactNeighborX="41036" custLinFactNeighborY="-99228">
        <dgm:presLayoutVars>
          <dgm:chMax val="1"/>
          <dgm:bulletEnabled val="1"/>
        </dgm:presLayoutVars>
      </dgm:prSet>
      <dgm:spPr/>
    </dgm:pt>
  </dgm:ptLst>
  <dgm:cxnLst>
    <dgm:cxn modelId="{E452C909-D524-4772-A1F6-7390C2A1C04C}" srcId="{C6BCFEC6-4AFF-410A-AB9C-C578AAC7C621}" destId="{58A37208-A3A2-4191-B2B6-988C5D705D0B}" srcOrd="3" destOrd="0" parTransId="{E1CA5AE6-2ECB-4A29-826C-4B6DBE385A23}" sibTransId="{4346614A-9894-4164-A1DF-41945D7FC6DB}"/>
    <dgm:cxn modelId="{7594F725-1A86-430C-9B3F-C5798F86AAB1}" srcId="{C6BCFEC6-4AFF-410A-AB9C-C578AAC7C621}" destId="{9DE33F00-0EAC-4B28-B9F0-401FD898CA4B}" srcOrd="2" destOrd="0" parTransId="{FDDD24AC-94ED-4D13-BCB9-14187106719D}" sibTransId="{8C753728-E56E-46AF-9AEC-D8BD79DF8E0D}"/>
    <dgm:cxn modelId="{5A720133-4D44-49DD-8ADC-73EE94FDE823}" type="presOf" srcId="{C6BCFEC6-4AFF-410A-AB9C-C578AAC7C621}" destId="{2E70487B-C9FE-4AF3-A60D-7BCDCEFFB52D}" srcOrd="0" destOrd="0" presId="urn:microsoft.com/office/officeart/2005/8/layout/vList5"/>
    <dgm:cxn modelId="{ACA5A960-54F2-4046-A744-A89088D698C4}" type="presOf" srcId="{090D2214-7114-4CC7-931E-919A5288772F}" destId="{044F5C04-9EF5-4409-AE15-DADDEF1C6942}" srcOrd="0" destOrd="0" presId="urn:microsoft.com/office/officeart/2005/8/layout/vList5"/>
    <dgm:cxn modelId="{A45CCE52-4462-4ADE-9502-70552ADC6153}" srcId="{C6BCFEC6-4AFF-410A-AB9C-C578AAC7C621}" destId="{090D2214-7114-4CC7-931E-919A5288772F}" srcOrd="0" destOrd="0" parTransId="{E8B73E74-4FB2-414B-B673-35805AFCFB5E}" sibTransId="{B4BA1707-955B-4C8D-9857-B294FA348FF8}"/>
    <dgm:cxn modelId="{AB2A198D-4B64-40EF-A8C0-DE261E1C6E68}" type="presOf" srcId="{539DFBCD-DF0D-4E69-902D-95CD56364302}" destId="{1EA56FF5-D4BF-4EB5-AA87-700EBAEB9336}" srcOrd="0" destOrd="0" presId="urn:microsoft.com/office/officeart/2005/8/layout/vList5"/>
    <dgm:cxn modelId="{71AAEABE-E739-4126-BA89-220374C72361}" srcId="{C6BCFEC6-4AFF-410A-AB9C-C578AAC7C621}" destId="{539DFBCD-DF0D-4E69-902D-95CD56364302}" srcOrd="1" destOrd="0" parTransId="{ABEAB758-BA99-474E-BF73-E18A58C5BBA0}" sibTransId="{C4A98AE4-2A86-4BD6-8A67-B93BE950F343}"/>
    <dgm:cxn modelId="{B4EB1DEA-4B9A-4B2F-BD30-36F1B23D6098}" type="presOf" srcId="{58A37208-A3A2-4191-B2B6-988C5D705D0B}" destId="{D5594BE1-09CE-48EF-A2E5-CC66AC66AB9F}" srcOrd="0" destOrd="0" presId="urn:microsoft.com/office/officeart/2005/8/layout/vList5"/>
    <dgm:cxn modelId="{7EFE05F2-D0D8-4C86-AE58-21BB8E07B8D2}" type="presOf" srcId="{9DE33F00-0EAC-4B28-B9F0-401FD898CA4B}" destId="{90A66263-1737-4DC2-ABC2-B81FBD4B8976}" srcOrd="0" destOrd="0" presId="urn:microsoft.com/office/officeart/2005/8/layout/vList5"/>
    <dgm:cxn modelId="{AC664611-037F-48F4-9FAA-400AFEE47DB2}" type="presParOf" srcId="{2E70487B-C9FE-4AF3-A60D-7BCDCEFFB52D}" destId="{7385EDA5-6DE4-4624-86E4-FEA1A4913B53}" srcOrd="0" destOrd="0" presId="urn:microsoft.com/office/officeart/2005/8/layout/vList5"/>
    <dgm:cxn modelId="{87C3606B-0E76-4DEC-8A31-B9D33A137CDC}" type="presParOf" srcId="{7385EDA5-6DE4-4624-86E4-FEA1A4913B53}" destId="{044F5C04-9EF5-4409-AE15-DADDEF1C6942}" srcOrd="0" destOrd="0" presId="urn:microsoft.com/office/officeart/2005/8/layout/vList5"/>
    <dgm:cxn modelId="{AC4472FF-519F-4E82-9343-CD3E1724A2D3}" type="presParOf" srcId="{2E70487B-C9FE-4AF3-A60D-7BCDCEFFB52D}" destId="{B276F066-33A5-4625-9D32-DE6B658BC246}" srcOrd="1" destOrd="0" presId="urn:microsoft.com/office/officeart/2005/8/layout/vList5"/>
    <dgm:cxn modelId="{C3BDE647-2730-4E72-AAA5-83A6822D0ACF}" type="presParOf" srcId="{2E70487B-C9FE-4AF3-A60D-7BCDCEFFB52D}" destId="{9DFDAAC5-C14D-487E-A8E1-AF42FBAB22FB}" srcOrd="2" destOrd="0" presId="urn:microsoft.com/office/officeart/2005/8/layout/vList5"/>
    <dgm:cxn modelId="{857A606A-7B15-4AB0-B8A5-52635CCDCE20}" type="presParOf" srcId="{9DFDAAC5-C14D-487E-A8E1-AF42FBAB22FB}" destId="{1EA56FF5-D4BF-4EB5-AA87-700EBAEB9336}" srcOrd="0" destOrd="0" presId="urn:microsoft.com/office/officeart/2005/8/layout/vList5"/>
    <dgm:cxn modelId="{910DC81C-E263-4E93-B4CC-65B179FC8EF0}" type="presParOf" srcId="{2E70487B-C9FE-4AF3-A60D-7BCDCEFFB52D}" destId="{E434466A-297E-4A34-979F-D128D58645B0}" srcOrd="3" destOrd="0" presId="urn:microsoft.com/office/officeart/2005/8/layout/vList5"/>
    <dgm:cxn modelId="{E777B6F9-AD0E-4DC1-A8C5-CD4310168711}" type="presParOf" srcId="{2E70487B-C9FE-4AF3-A60D-7BCDCEFFB52D}" destId="{C3A8D161-DD38-4E07-A909-D56B7893C8F4}" srcOrd="4" destOrd="0" presId="urn:microsoft.com/office/officeart/2005/8/layout/vList5"/>
    <dgm:cxn modelId="{CDB168F7-40D4-4C3C-BBB7-56540FB7C7C5}" type="presParOf" srcId="{C3A8D161-DD38-4E07-A909-D56B7893C8F4}" destId="{90A66263-1737-4DC2-ABC2-B81FBD4B8976}" srcOrd="0" destOrd="0" presId="urn:microsoft.com/office/officeart/2005/8/layout/vList5"/>
    <dgm:cxn modelId="{E04BF8B7-E000-4968-B04D-71519B0BB349}" type="presParOf" srcId="{2E70487B-C9FE-4AF3-A60D-7BCDCEFFB52D}" destId="{24019219-C397-47CF-8FE6-411762B9445F}" srcOrd="5" destOrd="0" presId="urn:microsoft.com/office/officeart/2005/8/layout/vList5"/>
    <dgm:cxn modelId="{D1B56A24-BD48-4A9F-86F3-44AC5BC376C2}" type="presParOf" srcId="{2E70487B-C9FE-4AF3-A60D-7BCDCEFFB52D}" destId="{4B7046C4-0BBD-4F11-BB67-3C7170A492E7}" srcOrd="6" destOrd="0" presId="urn:microsoft.com/office/officeart/2005/8/layout/vList5"/>
    <dgm:cxn modelId="{2631EAC6-8C4E-4764-8976-6A1ABBD98D09}" type="presParOf" srcId="{4B7046C4-0BBD-4F11-BB67-3C7170A492E7}" destId="{D5594BE1-09CE-48EF-A2E5-CC66AC66AB9F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BC676D-21E0-449B-8E36-C62E8331166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99F4CED-D4E8-4896-A81D-25EC8C9FC7F7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Workforce planning ensures M&amp;S has the right number of skilled employees at the right time.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3839CF-B350-4D14-BB10-555AEF3F8E5D}" type="parTrans" cxnId="{CBB2720B-A574-41B3-90FD-4BB4DE60BCB6}">
      <dgm:prSet/>
      <dgm:spPr/>
      <dgm:t>
        <a:bodyPr/>
        <a:lstStyle/>
        <a:p>
          <a:endParaRPr lang="en-US"/>
        </a:p>
      </dgm:t>
    </dgm:pt>
    <dgm:pt modelId="{6F217699-2505-4862-A6F5-A62BA81DA845}" type="sibTrans" cxnId="{CBB2720B-A574-41B3-90FD-4BB4DE60BCB6}">
      <dgm:prSet/>
      <dgm:spPr/>
      <dgm:t>
        <a:bodyPr/>
        <a:lstStyle/>
        <a:p>
          <a:endParaRPr lang="en-US"/>
        </a:p>
      </dgm:t>
    </dgm:pt>
    <dgm:pt modelId="{7E6901A2-75B7-4593-8585-B1D9662E0F10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Key workforce strategy actions</a:t>
          </a:r>
          <a:r>
            <a:rPr lang="en-GB" sz="5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  <a:endParaRPr lang="en-US" sz="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5B57B4-B060-47DD-ACC6-029E29562B63}" type="parTrans" cxnId="{F6283874-BDA6-4F5A-8E3B-2E76BEFF9C04}">
      <dgm:prSet/>
      <dgm:spPr/>
      <dgm:t>
        <a:bodyPr/>
        <a:lstStyle/>
        <a:p>
          <a:endParaRPr lang="en-US"/>
        </a:p>
      </dgm:t>
    </dgm:pt>
    <dgm:pt modelId="{E941305F-7E7D-471F-BEC0-02CF39CB7723}" type="sibTrans" cxnId="{F6283874-BDA6-4F5A-8E3B-2E76BEFF9C04}">
      <dgm:prSet/>
      <dgm:spPr/>
      <dgm:t>
        <a:bodyPr/>
        <a:lstStyle/>
        <a:p>
          <a:endParaRPr lang="en-US"/>
        </a:p>
      </dgm:t>
    </dgm:pt>
    <dgm:pt modelId="{BFAE84DF-294D-42DC-B999-72B23D077FF3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Skills gap analysis for digital transformation roles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104F14-128E-40CF-B3FF-07481877EB70}" type="parTrans" cxnId="{678E3C9C-2C1F-4865-AD65-3A6495519239}">
      <dgm:prSet/>
      <dgm:spPr/>
      <dgm:t>
        <a:bodyPr/>
        <a:lstStyle/>
        <a:p>
          <a:endParaRPr lang="en-US"/>
        </a:p>
      </dgm:t>
    </dgm:pt>
    <dgm:pt modelId="{5B6B7030-BD03-4F52-9802-A97876672669}" type="sibTrans" cxnId="{678E3C9C-2C1F-4865-AD65-3A6495519239}">
      <dgm:prSet/>
      <dgm:spPr/>
      <dgm:t>
        <a:bodyPr/>
        <a:lstStyle/>
        <a:p>
          <a:endParaRPr lang="en-US"/>
        </a:p>
      </dgm:t>
    </dgm:pt>
    <dgm:pt modelId="{99A2B5A2-0882-411E-B837-A6CD1EC79567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Forecasting demand for IT, data and change specialists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C21128-D94A-41CA-BB5F-84CAFD6BE6EA}" type="parTrans" cxnId="{C21E21A1-B1AA-47C1-BBF0-589FA81C0A51}">
      <dgm:prSet/>
      <dgm:spPr/>
      <dgm:t>
        <a:bodyPr/>
        <a:lstStyle/>
        <a:p>
          <a:endParaRPr lang="en-US"/>
        </a:p>
      </dgm:t>
    </dgm:pt>
    <dgm:pt modelId="{A71005DA-F973-4FC7-A1FA-133672F34D84}" type="sibTrans" cxnId="{C21E21A1-B1AA-47C1-BBF0-589FA81C0A51}">
      <dgm:prSet/>
      <dgm:spPr/>
      <dgm:t>
        <a:bodyPr/>
        <a:lstStyle/>
        <a:p>
          <a:endParaRPr lang="en-US"/>
        </a:p>
      </dgm:t>
    </dgm:pt>
    <dgm:pt modelId="{96CC71D4-AE6B-427A-88E4-CD5D1EEF1E0F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Succession planning for leadership roles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79D63D-4D65-46A7-9D4C-C56BFDBC4264}" type="parTrans" cxnId="{2CEE1A56-8DBC-4C80-80ED-17E3824A5526}">
      <dgm:prSet/>
      <dgm:spPr/>
      <dgm:t>
        <a:bodyPr/>
        <a:lstStyle/>
        <a:p>
          <a:endParaRPr lang="en-US"/>
        </a:p>
      </dgm:t>
    </dgm:pt>
    <dgm:pt modelId="{B134FAC1-DAA3-47E1-B652-C53C8101C00B}" type="sibTrans" cxnId="{2CEE1A56-8DBC-4C80-80ED-17E3824A5526}">
      <dgm:prSet/>
      <dgm:spPr/>
      <dgm:t>
        <a:bodyPr/>
        <a:lstStyle/>
        <a:p>
          <a:endParaRPr lang="en-US"/>
        </a:p>
      </dgm:t>
    </dgm:pt>
    <dgm:pt modelId="{F709CED1-FCCC-4F0F-AF7D-135307E67749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Balancing internal promotion vs external hiring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3E7591-4AE2-474E-B964-A12483EACAF4}" type="parTrans" cxnId="{25FEA7CA-57B2-40D2-9459-1A3E92C8BBF5}">
      <dgm:prSet/>
      <dgm:spPr/>
      <dgm:t>
        <a:bodyPr/>
        <a:lstStyle/>
        <a:p>
          <a:endParaRPr lang="en-US"/>
        </a:p>
      </dgm:t>
    </dgm:pt>
    <dgm:pt modelId="{4F6AE539-3534-4DCE-86D7-952BE56BB44C}" type="sibTrans" cxnId="{25FEA7CA-57B2-40D2-9459-1A3E92C8BBF5}">
      <dgm:prSet/>
      <dgm:spPr/>
      <dgm:t>
        <a:bodyPr/>
        <a:lstStyle/>
        <a:p>
          <a:endParaRPr lang="en-US"/>
        </a:p>
      </dgm:t>
    </dgm:pt>
    <dgm:pt modelId="{FB137EB5-9D88-40F2-BDC6-75BCE09D0E19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Upskilling existing employees to reduce recruitment pressure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8FAD884-60AB-4702-A0B9-1CCB690FC856}" type="parTrans" cxnId="{89DC4FC1-1615-4736-B535-C5F3F6301761}">
      <dgm:prSet/>
      <dgm:spPr/>
      <dgm:t>
        <a:bodyPr/>
        <a:lstStyle/>
        <a:p>
          <a:endParaRPr lang="en-US"/>
        </a:p>
      </dgm:t>
    </dgm:pt>
    <dgm:pt modelId="{B1114256-A9AA-4090-A637-C672C8124CDE}" type="sibTrans" cxnId="{89DC4FC1-1615-4736-B535-C5F3F6301761}">
      <dgm:prSet/>
      <dgm:spPr/>
      <dgm:t>
        <a:bodyPr/>
        <a:lstStyle/>
        <a:p>
          <a:endParaRPr lang="en-US"/>
        </a:p>
      </dgm:t>
    </dgm:pt>
    <dgm:pt modelId="{CE4CB34E-AA17-4CFF-9D8B-9F442A9B5C44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According to CIPD (2024), workforce planning is essential for aligning recruitment with business strategy and organisational change.</a:t>
          </a:r>
          <a:endParaRPr lang="en-US" sz="500" dirty="0"/>
        </a:p>
      </dgm:t>
    </dgm:pt>
    <dgm:pt modelId="{91AE3797-325C-4B6C-8692-E5788D88D221}" type="parTrans" cxnId="{D4CFFE43-A038-48EE-874D-1171D867B9C3}">
      <dgm:prSet/>
      <dgm:spPr/>
      <dgm:t>
        <a:bodyPr/>
        <a:lstStyle/>
        <a:p>
          <a:endParaRPr lang="en-US"/>
        </a:p>
      </dgm:t>
    </dgm:pt>
    <dgm:pt modelId="{5AEC7604-ACBD-453F-BE29-95EF52E987EF}" type="sibTrans" cxnId="{D4CFFE43-A038-48EE-874D-1171D867B9C3}">
      <dgm:prSet/>
      <dgm:spPr/>
      <dgm:t>
        <a:bodyPr/>
        <a:lstStyle/>
        <a:p>
          <a:endParaRPr lang="en-US"/>
        </a:p>
      </dgm:t>
    </dgm:pt>
    <dgm:pt modelId="{447ED101-C253-4154-AE5E-7FF971DC27E7}" type="pres">
      <dgm:prSet presAssocID="{2ABC676D-21E0-449B-8E36-C62E8331166D}" presName="linear" presStyleCnt="0">
        <dgm:presLayoutVars>
          <dgm:animLvl val="lvl"/>
          <dgm:resizeHandles val="exact"/>
        </dgm:presLayoutVars>
      </dgm:prSet>
      <dgm:spPr/>
    </dgm:pt>
    <dgm:pt modelId="{FE4B696D-40C8-4AC4-A9BF-81AF29887791}" type="pres">
      <dgm:prSet presAssocID="{899F4CED-D4E8-4896-A81D-25EC8C9FC7F7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6750F1F4-2138-46BE-907D-6BAB5DAD6D36}" type="pres">
      <dgm:prSet presAssocID="{6F217699-2505-4862-A6F5-A62BA81DA845}" presName="spacer" presStyleCnt="0"/>
      <dgm:spPr/>
    </dgm:pt>
    <dgm:pt modelId="{C464F61C-68FE-4BC7-8692-48C39D48B072}" type="pres">
      <dgm:prSet presAssocID="{7E6901A2-75B7-4593-8585-B1D9662E0F10}" presName="parentText" presStyleLbl="node1" presStyleIdx="1" presStyleCnt="8" custLinFactY="-4332" custLinFactNeighborX="63" custLinFactNeighborY="-100000">
        <dgm:presLayoutVars>
          <dgm:chMax val="0"/>
          <dgm:bulletEnabled val="1"/>
        </dgm:presLayoutVars>
      </dgm:prSet>
      <dgm:spPr/>
    </dgm:pt>
    <dgm:pt modelId="{D79616D7-8C1C-4DB2-81E9-E69D0BC65C8E}" type="pres">
      <dgm:prSet presAssocID="{E941305F-7E7D-471F-BEC0-02CF39CB7723}" presName="spacer" presStyleCnt="0"/>
      <dgm:spPr/>
    </dgm:pt>
    <dgm:pt modelId="{8DD125B8-97D1-4173-981F-FB9D5884EFE5}" type="pres">
      <dgm:prSet presAssocID="{BFAE84DF-294D-42DC-B999-72B23D077FF3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750AA4AD-4A88-4AE7-8DD4-BBF5F8F3F35C}" type="pres">
      <dgm:prSet presAssocID="{5B6B7030-BD03-4F52-9802-A97876672669}" presName="spacer" presStyleCnt="0"/>
      <dgm:spPr/>
    </dgm:pt>
    <dgm:pt modelId="{7FF479A2-E8D4-4F48-BD0F-F18A807D0B11}" type="pres">
      <dgm:prSet presAssocID="{99A2B5A2-0882-411E-B837-A6CD1EC79567}" presName="parentText" presStyleLbl="node1" presStyleIdx="3" presStyleCnt="8" custLinFactY="-2988" custLinFactNeighborX="63" custLinFactNeighborY="-100000">
        <dgm:presLayoutVars>
          <dgm:chMax val="0"/>
          <dgm:bulletEnabled val="1"/>
        </dgm:presLayoutVars>
      </dgm:prSet>
      <dgm:spPr/>
    </dgm:pt>
    <dgm:pt modelId="{255079B8-06CE-42B1-9EEA-83368235122C}" type="pres">
      <dgm:prSet presAssocID="{A71005DA-F973-4FC7-A1FA-133672F34D84}" presName="spacer" presStyleCnt="0"/>
      <dgm:spPr/>
    </dgm:pt>
    <dgm:pt modelId="{916B1680-92B8-4A68-9E46-36BD5E084BBF}" type="pres">
      <dgm:prSet presAssocID="{96CC71D4-AE6B-427A-88E4-CD5D1EEF1E0F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60EC28C9-F8A5-4DF2-B39B-EEABDA53678F}" type="pres">
      <dgm:prSet presAssocID="{B134FAC1-DAA3-47E1-B652-C53C8101C00B}" presName="spacer" presStyleCnt="0"/>
      <dgm:spPr/>
    </dgm:pt>
    <dgm:pt modelId="{17140F1C-8A44-4D60-ADC7-A96F906C0C56}" type="pres">
      <dgm:prSet presAssocID="{F709CED1-FCCC-4F0F-AF7D-135307E67749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1B2499CD-DF8A-438C-8D36-D84B714D3223}" type="pres">
      <dgm:prSet presAssocID="{4F6AE539-3534-4DCE-86D7-952BE56BB44C}" presName="spacer" presStyleCnt="0"/>
      <dgm:spPr/>
    </dgm:pt>
    <dgm:pt modelId="{020F9CB5-A6AF-4150-AA0C-551FE467AB3D}" type="pres">
      <dgm:prSet presAssocID="{FB137EB5-9D88-40F2-BDC6-75BCE09D0E19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E3443AAD-6AA0-474E-9026-021580F950AB}" type="pres">
      <dgm:prSet presAssocID="{B1114256-A9AA-4090-A637-C672C8124CDE}" presName="spacer" presStyleCnt="0"/>
      <dgm:spPr/>
    </dgm:pt>
    <dgm:pt modelId="{39C283C2-5837-4100-859E-DECA9701EDA1}" type="pres">
      <dgm:prSet presAssocID="{CE4CB34E-AA17-4CFF-9D8B-9F442A9B5C44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E5A1AE00-D5BF-4F1D-AD13-CA1C4DF7A659}" type="presOf" srcId="{F709CED1-FCCC-4F0F-AF7D-135307E67749}" destId="{17140F1C-8A44-4D60-ADC7-A96F906C0C56}" srcOrd="0" destOrd="0" presId="urn:microsoft.com/office/officeart/2005/8/layout/vList2"/>
    <dgm:cxn modelId="{F8B13C0B-0E19-4F8D-876D-EB699F1436EA}" type="presOf" srcId="{7E6901A2-75B7-4593-8585-B1D9662E0F10}" destId="{C464F61C-68FE-4BC7-8692-48C39D48B072}" srcOrd="0" destOrd="0" presId="urn:microsoft.com/office/officeart/2005/8/layout/vList2"/>
    <dgm:cxn modelId="{CBB2720B-A574-41B3-90FD-4BB4DE60BCB6}" srcId="{2ABC676D-21E0-449B-8E36-C62E8331166D}" destId="{899F4CED-D4E8-4896-A81D-25EC8C9FC7F7}" srcOrd="0" destOrd="0" parTransId="{EF3839CF-B350-4D14-BB10-555AEF3F8E5D}" sibTransId="{6F217699-2505-4862-A6F5-A62BA81DA845}"/>
    <dgm:cxn modelId="{DC1BDB2D-D62C-42C2-BB3A-6AC5CC32470D}" type="presOf" srcId="{99A2B5A2-0882-411E-B837-A6CD1EC79567}" destId="{7FF479A2-E8D4-4F48-BD0F-F18A807D0B11}" srcOrd="0" destOrd="0" presId="urn:microsoft.com/office/officeart/2005/8/layout/vList2"/>
    <dgm:cxn modelId="{14D91434-55AF-4C89-BC92-A77EF81FAFDB}" type="presOf" srcId="{BFAE84DF-294D-42DC-B999-72B23D077FF3}" destId="{8DD125B8-97D1-4173-981F-FB9D5884EFE5}" srcOrd="0" destOrd="0" presId="urn:microsoft.com/office/officeart/2005/8/layout/vList2"/>
    <dgm:cxn modelId="{D4CFFE43-A038-48EE-874D-1171D867B9C3}" srcId="{2ABC676D-21E0-449B-8E36-C62E8331166D}" destId="{CE4CB34E-AA17-4CFF-9D8B-9F442A9B5C44}" srcOrd="7" destOrd="0" parTransId="{91AE3797-325C-4B6C-8692-E5788D88D221}" sibTransId="{5AEC7604-ACBD-453F-BE29-95EF52E987EF}"/>
    <dgm:cxn modelId="{F6283874-BDA6-4F5A-8E3B-2E76BEFF9C04}" srcId="{2ABC676D-21E0-449B-8E36-C62E8331166D}" destId="{7E6901A2-75B7-4593-8585-B1D9662E0F10}" srcOrd="1" destOrd="0" parTransId="{045B57B4-B060-47DD-ACC6-029E29562B63}" sibTransId="{E941305F-7E7D-471F-BEC0-02CF39CB7723}"/>
    <dgm:cxn modelId="{2CEE1A56-8DBC-4C80-80ED-17E3824A5526}" srcId="{2ABC676D-21E0-449B-8E36-C62E8331166D}" destId="{96CC71D4-AE6B-427A-88E4-CD5D1EEF1E0F}" srcOrd="4" destOrd="0" parTransId="{5979D63D-4D65-46A7-9D4C-C56BFDBC4264}" sibTransId="{B134FAC1-DAA3-47E1-B652-C53C8101C00B}"/>
    <dgm:cxn modelId="{900D2F76-25DB-4B7A-A1A2-2438B57F5BF9}" type="presOf" srcId="{CE4CB34E-AA17-4CFF-9D8B-9F442A9B5C44}" destId="{39C283C2-5837-4100-859E-DECA9701EDA1}" srcOrd="0" destOrd="0" presId="urn:microsoft.com/office/officeart/2005/8/layout/vList2"/>
    <dgm:cxn modelId="{678E3C9C-2C1F-4865-AD65-3A6495519239}" srcId="{2ABC676D-21E0-449B-8E36-C62E8331166D}" destId="{BFAE84DF-294D-42DC-B999-72B23D077FF3}" srcOrd="2" destOrd="0" parTransId="{BD104F14-128E-40CF-B3FF-07481877EB70}" sibTransId="{5B6B7030-BD03-4F52-9802-A97876672669}"/>
    <dgm:cxn modelId="{C21E21A1-B1AA-47C1-BBF0-589FA81C0A51}" srcId="{2ABC676D-21E0-449B-8E36-C62E8331166D}" destId="{99A2B5A2-0882-411E-B837-A6CD1EC79567}" srcOrd="3" destOrd="0" parTransId="{B7C21128-D94A-41CA-BB5F-84CAFD6BE6EA}" sibTransId="{A71005DA-F973-4FC7-A1FA-133672F34D84}"/>
    <dgm:cxn modelId="{956A7BA4-3F51-4E66-B91E-99DBB9D24EDD}" type="presOf" srcId="{2ABC676D-21E0-449B-8E36-C62E8331166D}" destId="{447ED101-C253-4154-AE5E-7FF971DC27E7}" srcOrd="0" destOrd="0" presId="urn:microsoft.com/office/officeart/2005/8/layout/vList2"/>
    <dgm:cxn modelId="{97436FA9-D9D5-42BF-A676-B95B168F57D7}" type="presOf" srcId="{FB137EB5-9D88-40F2-BDC6-75BCE09D0E19}" destId="{020F9CB5-A6AF-4150-AA0C-551FE467AB3D}" srcOrd="0" destOrd="0" presId="urn:microsoft.com/office/officeart/2005/8/layout/vList2"/>
    <dgm:cxn modelId="{DDF660C0-A28E-443D-8239-C92B92772779}" type="presOf" srcId="{899F4CED-D4E8-4896-A81D-25EC8C9FC7F7}" destId="{FE4B696D-40C8-4AC4-A9BF-81AF29887791}" srcOrd="0" destOrd="0" presId="urn:microsoft.com/office/officeart/2005/8/layout/vList2"/>
    <dgm:cxn modelId="{89DC4FC1-1615-4736-B535-C5F3F6301761}" srcId="{2ABC676D-21E0-449B-8E36-C62E8331166D}" destId="{FB137EB5-9D88-40F2-BDC6-75BCE09D0E19}" srcOrd="6" destOrd="0" parTransId="{C8FAD884-60AB-4702-A0B9-1CCB690FC856}" sibTransId="{B1114256-A9AA-4090-A637-C672C8124CDE}"/>
    <dgm:cxn modelId="{BE8267C3-9DD0-46C2-BDE1-C24535177399}" type="presOf" srcId="{96CC71D4-AE6B-427A-88E4-CD5D1EEF1E0F}" destId="{916B1680-92B8-4A68-9E46-36BD5E084BBF}" srcOrd="0" destOrd="0" presId="urn:microsoft.com/office/officeart/2005/8/layout/vList2"/>
    <dgm:cxn modelId="{25FEA7CA-57B2-40D2-9459-1A3E92C8BBF5}" srcId="{2ABC676D-21E0-449B-8E36-C62E8331166D}" destId="{F709CED1-FCCC-4F0F-AF7D-135307E67749}" srcOrd="5" destOrd="0" parTransId="{933E7591-4AE2-474E-B964-A12483EACAF4}" sibTransId="{4F6AE539-3534-4DCE-86D7-952BE56BB44C}"/>
    <dgm:cxn modelId="{F963734E-6E4D-4AA4-B99D-32BF7B4A79E1}" type="presParOf" srcId="{447ED101-C253-4154-AE5E-7FF971DC27E7}" destId="{FE4B696D-40C8-4AC4-A9BF-81AF29887791}" srcOrd="0" destOrd="0" presId="urn:microsoft.com/office/officeart/2005/8/layout/vList2"/>
    <dgm:cxn modelId="{A5ADDBD8-BB8A-41C7-8D7E-B6D64E190EDC}" type="presParOf" srcId="{447ED101-C253-4154-AE5E-7FF971DC27E7}" destId="{6750F1F4-2138-46BE-907D-6BAB5DAD6D36}" srcOrd="1" destOrd="0" presId="urn:microsoft.com/office/officeart/2005/8/layout/vList2"/>
    <dgm:cxn modelId="{80EF48CF-4800-4B75-A941-D79D821BE3BB}" type="presParOf" srcId="{447ED101-C253-4154-AE5E-7FF971DC27E7}" destId="{C464F61C-68FE-4BC7-8692-48C39D48B072}" srcOrd="2" destOrd="0" presId="urn:microsoft.com/office/officeart/2005/8/layout/vList2"/>
    <dgm:cxn modelId="{36450B4B-A341-4BB0-8524-6922F1E3BA33}" type="presParOf" srcId="{447ED101-C253-4154-AE5E-7FF971DC27E7}" destId="{D79616D7-8C1C-4DB2-81E9-E69D0BC65C8E}" srcOrd="3" destOrd="0" presId="urn:microsoft.com/office/officeart/2005/8/layout/vList2"/>
    <dgm:cxn modelId="{AB0DBD99-1638-44D1-892D-DA1AAB102169}" type="presParOf" srcId="{447ED101-C253-4154-AE5E-7FF971DC27E7}" destId="{8DD125B8-97D1-4173-981F-FB9D5884EFE5}" srcOrd="4" destOrd="0" presId="urn:microsoft.com/office/officeart/2005/8/layout/vList2"/>
    <dgm:cxn modelId="{1421FF52-92CC-41D6-B0E4-DDC7869E1C7A}" type="presParOf" srcId="{447ED101-C253-4154-AE5E-7FF971DC27E7}" destId="{750AA4AD-4A88-4AE7-8DD4-BBF5F8F3F35C}" srcOrd="5" destOrd="0" presId="urn:microsoft.com/office/officeart/2005/8/layout/vList2"/>
    <dgm:cxn modelId="{9D298AEA-C78A-4415-9F43-BA37A9E02A75}" type="presParOf" srcId="{447ED101-C253-4154-AE5E-7FF971DC27E7}" destId="{7FF479A2-E8D4-4F48-BD0F-F18A807D0B11}" srcOrd="6" destOrd="0" presId="urn:microsoft.com/office/officeart/2005/8/layout/vList2"/>
    <dgm:cxn modelId="{C6BD107A-FD56-440E-AA2F-8623DA629357}" type="presParOf" srcId="{447ED101-C253-4154-AE5E-7FF971DC27E7}" destId="{255079B8-06CE-42B1-9EEA-83368235122C}" srcOrd="7" destOrd="0" presId="urn:microsoft.com/office/officeart/2005/8/layout/vList2"/>
    <dgm:cxn modelId="{5911014D-2468-4329-B964-FDE595744C68}" type="presParOf" srcId="{447ED101-C253-4154-AE5E-7FF971DC27E7}" destId="{916B1680-92B8-4A68-9E46-36BD5E084BBF}" srcOrd="8" destOrd="0" presId="urn:microsoft.com/office/officeart/2005/8/layout/vList2"/>
    <dgm:cxn modelId="{E7E42B09-CFB4-46F2-9B23-ABF1BB876B89}" type="presParOf" srcId="{447ED101-C253-4154-AE5E-7FF971DC27E7}" destId="{60EC28C9-F8A5-4DF2-B39B-EEABDA53678F}" srcOrd="9" destOrd="0" presId="urn:microsoft.com/office/officeart/2005/8/layout/vList2"/>
    <dgm:cxn modelId="{8B96CD44-1874-4233-92B2-69F21F8B214C}" type="presParOf" srcId="{447ED101-C253-4154-AE5E-7FF971DC27E7}" destId="{17140F1C-8A44-4D60-ADC7-A96F906C0C56}" srcOrd="10" destOrd="0" presId="urn:microsoft.com/office/officeart/2005/8/layout/vList2"/>
    <dgm:cxn modelId="{9ABC647A-C41D-4B9A-9AB2-5EE581A6180E}" type="presParOf" srcId="{447ED101-C253-4154-AE5E-7FF971DC27E7}" destId="{1B2499CD-DF8A-438C-8D36-D84B714D3223}" srcOrd="11" destOrd="0" presId="urn:microsoft.com/office/officeart/2005/8/layout/vList2"/>
    <dgm:cxn modelId="{1ADE9AE6-D302-4FF8-BFD8-6C999D39A0C6}" type="presParOf" srcId="{447ED101-C253-4154-AE5E-7FF971DC27E7}" destId="{020F9CB5-A6AF-4150-AA0C-551FE467AB3D}" srcOrd="12" destOrd="0" presId="urn:microsoft.com/office/officeart/2005/8/layout/vList2"/>
    <dgm:cxn modelId="{E69CEAE2-D707-4100-B401-FC2B00E04646}" type="presParOf" srcId="{447ED101-C253-4154-AE5E-7FF971DC27E7}" destId="{E3443AAD-6AA0-474E-9026-021580F950AB}" srcOrd="13" destOrd="0" presId="urn:microsoft.com/office/officeart/2005/8/layout/vList2"/>
    <dgm:cxn modelId="{984B1157-5A09-441A-ADD6-4F6F444A8403}" type="presParOf" srcId="{447ED101-C253-4154-AE5E-7FF971DC27E7}" destId="{39C283C2-5837-4100-859E-DECA9701EDA1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4F5C04-9EF5-4409-AE15-DADDEF1C6942}">
      <dsp:nvSpPr>
        <dsp:cNvPr id="0" name=""/>
        <dsp:cNvSpPr/>
      </dsp:nvSpPr>
      <dsp:spPr>
        <a:xfrm>
          <a:off x="387895" y="630195"/>
          <a:ext cx="2372321" cy="96731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algn="ctr" rotWithShape="0">
            <a:srgbClr val="000000">
              <a:alpha val="76000"/>
            </a:srgbClr>
          </a:outerShdw>
        </a:effectLst>
        <a:scene3d>
          <a:camera prst="orthographicFront">
            <a:rot lat="0" lon="0" rev="0"/>
          </a:camera>
          <a:lightRig rig="balanced" dir="t"/>
        </a:scene3d>
        <a:sp3d prstMaterial="matte">
          <a:bevelT w="254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 Black" panose="020B0A04020102020204" pitchFamily="34" charset="0"/>
              <a:cs typeface="Arial" panose="020B0604020202020204" pitchFamily="34" charset="0"/>
            </a:rPr>
            <a:t>Digital retail expansion</a:t>
          </a:r>
          <a:endParaRPr lang="en-US" sz="1600" b="1" kern="1200" dirty="0">
            <a:latin typeface="Arial Black" panose="020B0A04020102020204" pitchFamily="34" charset="0"/>
            <a:cs typeface="Arial" panose="020B0604020202020204" pitchFamily="34" charset="0"/>
          </a:endParaRPr>
        </a:p>
      </dsp:txBody>
      <dsp:txXfrm>
        <a:off x="435115" y="677415"/>
        <a:ext cx="2277881" cy="872876"/>
      </dsp:txXfrm>
    </dsp:sp>
    <dsp:sp modelId="{1EA56FF5-D4BF-4EB5-AA87-700EBAEB9336}">
      <dsp:nvSpPr>
        <dsp:cNvPr id="0" name=""/>
        <dsp:cNvSpPr/>
      </dsp:nvSpPr>
      <dsp:spPr>
        <a:xfrm>
          <a:off x="3174543" y="659689"/>
          <a:ext cx="2372321" cy="96731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algn="ctr" rotWithShape="0">
            <a:srgbClr val="000000">
              <a:alpha val="76000"/>
            </a:srgbClr>
          </a:outerShdw>
        </a:effectLst>
        <a:scene3d>
          <a:camera prst="orthographicFront">
            <a:rot lat="0" lon="0" rev="0"/>
          </a:camera>
          <a:lightRig rig="balanced" dir="t"/>
        </a:scene3d>
        <a:sp3d prstMaterial="matte">
          <a:bevelT w="254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 Black" panose="020B0A04020102020204" pitchFamily="34" charset="0"/>
              <a:cs typeface="Arial" panose="020B0604020202020204" pitchFamily="34" charset="0"/>
            </a:rPr>
            <a:t>Automation of supply chain</a:t>
          </a:r>
          <a:endParaRPr lang="en-US" sz="1600" b="1" kern="1200" dirty="0">
            <a:latin typeface="Arial Black" panose="020B0A04020102020204" pitchFamily="34" charset="0"/>
            <a:cs typeface="Arial" panose="020B0604020202020204" pitchFamily="34" charset="0"/>
          </a:endParaRPr>
        </a:p>
      </dsp:txBody>
      <dsp:txXfrm>
        <a:off x="3221763" y="706909"/>
        <a:ext cx="2277881" cy="872876"/>
      </dsp:txXfrm>
    </dsp:sp>
    <dsp:sp modelId="{90A66263-1737-4DC2-ABC2-B81FBD4B8976}">
      <dsp:nvSpPr>
        <dsp:cNvPr id="0" name=""/>
        <dsp:cNvSpPr/>
      </dsp:nvSpPr>
      <dsp:spPr>
        <a:xfrm>
          <a:off x="301187" y="2028702"/>
          <a:ext cx="2372321" cy="96731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algn="ctr" rotWithShape="0">
            <a:srgbClr val="000000">
              <a:alpha val="76000"/>
            </a:srgbClr>
          </a:outerShdw>
        </a:effectLst>
        <a:scene3d>
          <a:camera prst="orthographicFront">
            <a:rot lat="0" lon="0" rev="0"/>
          </a:camera>
          <a:lightRig rig="balanced" dir="t"/>
        </a:scene3d>
        <a:sp3d prstMaterial="matte">
          <a:bevelT w="254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 Black" panose="020B0A04020102020204" pitchFamily="34" charset="0"/>
              <a:cs typeface="Arial" panose="020B0604020202020204" pitchFamily="34" charset="0"/>
            </a:rPr>
            <a:t>Customer experience improvement</a:t>
          </a:r>
          <a:endParaRPr lang="en-US" sz="1600" b="1" kern="1200" dirty="0">
            <a:latin typeface="Arial Black" panose="020B0A04020102020204" pitchFamily="34" charset="0"/>
            <a:cs typeface="Arial" panose="020B0604020202020204" pitchFamily="34" charset="0"/>
          </a:endParaRPr>
        </a:p>
      </dsp:txBody>
      <dsp:txXfrm>
        <a:off x="348407" y="2075922"/>
        <a:ext cx="2277881" cy="872876"/>
      </dsp:txXfrm>
    </dsp:sp>
    <dsp:sp modelId="{D5594BE1-09CE-48EF-A2E5-CC66AC66AB9F}">
      <dsp:nvSpPr>
        <dsp:cNvPr id="0" name=""/>
        <dsp:cNvSpPr/>
      </dsp:nvSpPr>
      <dsp:spPr>
        <a:xfrm>
          <a:off x="3082236" y="2089208"/>
          <a:ext cx="2372321" cy="96731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algn="ctr" rotWithShape="0">
            <a:srgbClr val="000000">
              <a:alpha val="76000"/>
            </a:srgbClr>
          </a:outerShdw>
        </a:effectLst>
        <a:scene3d>
          <a:camera prst="orthographicFront">
            <a:rot lat="0" lon="0" rev="0"/>
          </a:camera>
          <a:lightRig rig="balanced" dir="t"/>
        </a:scene3d>
        <a:sp3d prstMaterial="matte">
          <a:bevelT w="254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 Black" panose="020B0A04020102020204" pitchFamily="34" charset="0"/>
              <a:cs typeface="Arial" panose="020B0604020202020204" pitchFamily="34" charset="0"/>
            </a:rPr>
            <a:t>Organisational restructuring</a:t>
          </a:r>
          <a:endParaRPr lang="en-US" sz="1600" b="1" kern="1200" dirty="0">
            <a:latin typeface="Arial Black" panose="020B0A04020102020204" pitchFamily="34" charset="0"/>
            <a:cs typeface="Arial" panose="020B0604020202020204" pitchFamily="34" charset="0"/>
          </a:endParaRPr>
        </a:p>
      </dsp:txBody>
      <dsp:txXfrm>
        <a:off x="3129456" y="2136428"/>
        <a:ext cx="2277881" cy="8728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4B696D-40C8-4AC4-A9BF-81AF29887791}">
      <dsp:nvSpPr>
        <dsp:cNvPr id="0" name=""/>
        <dsp:cNvSpPr/>
      </dsp:nvSpPr>
      <dsp:spPr>
        <a:xfrm>
          <a:off x="0" y="1240"/>
          <a:ext cx="5958349" cy="7695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Workforce planning ensures M&amp;S has the right number of skilled employees at the right time.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567" y="38807"/>
        <a:ext cx="5883215" cy="694422"/>
      </dsp:txXfrm>
    </dsp:sp>
    <dsp:sp modelId="{C464F61C-68FE-4BC7-8692-48C39D48B072}">
      <dsp:nvSpPr>
        <dsp:cNvPr id="0" name=""/>
        <dsp:cNvSpPr/>
      </dsp:nvSpPr>
      <dsp:spPr>
        <a:xfrm>
          <a:off x="0" y="737459"/>
          <a:ext cx="5958349" cy="7695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Key workforce strategy actions</a:t>
          </a:r>
          <a:r>
            <a:rPr lang="en-GB" sz="500" kern="12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  <a:endParaRPr lang="en-US" sz="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567" y="775026"/>
        <a:ext cx="5883215" cy="694422"/>
      </dsp:txXfrm>
    </dsp:sp>
    <dsp:sp modelId="{8DD125B8-97D1-4173-981F-FB9D5884EFE5}">
      <dsp:nvSpPr>
        <dsp:cNvPr id="0" name=""/>
        <dsp:cNvSpPr/>
      </dsp:nvSpPr>
      <dsp:spPr>
        <a:xfrm>
          <a:off x="0" y="1563471"/>
          <a:ext cx="5958349" cy="7695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Skills gap analysis for digital transformation roles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567" y="1601038"/>
        <a:ext cx="5883215" cy="694422"/>
      </dsp:txXfrm>
    </dsp:sp>
    <dsp:sp modelId="{7FF479A2-E8D4-4F48-BD0F-F18A807D0B11}">
      <dsp:nvSpPr>
        <dsp:cNvPr id="0" name=""/>
        <dsp:cNvSpPr/>
      </dsp:nvSpPr>
      <dsp:spPr>
        <a:xfrm>
          <a:off x="0" y="2310033"/>
          <a:ext cx="5958349" cy="7695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Forecasting demand for IT, data and change specialists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567" y="2347600"/>
        <a:ext cx="5883215" cy="694422"/>
      </dsp:txXfrm>
    </dsp:sp>
    <dsp:sp modelId="{916B1680-92B8-4A68-9E46-36BD5E084BBF}">
      <dsp:nvSpPr>
        <dsp:cNvPr id="0" name=""/>
        <dsp:cNvSpPr/>
      </dsp:nvSpPr>
      <dsp:spPr>
        <a:xfrm>
          <a:off x="0" y="3125703"/>
          <a:ext cx="5958349" cy="7695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Succession planning for leadership roles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567" y="3163270"/>
        <a:ext cx="5883215" cy="694422"/>
      </dsp:txXfrm>
    </dsp:sp>
    <dsp:sp modelId="{17140F1C-8A44-4D60-ADC7-A96F906C0C56}">
      <dsp:nvSpPr>
        <dsp:cNvPr id="0" name=""/>
        <dsp:cNvSpPr/>
      </dsp:nvSpPr>
      <dsp:spPr>
        <a:xfrm>
          <a:off x="0" y="3906818"/>
          <a:ext cx="5958349" cy="7695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Balancing internal promotion vs external hiring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567" y="3944385"/>
        <a:ext cx="5883215" cy="694422"/>
      </dsp:txXfrm>
    </dsp:sp>
    <dsp:sp modelId="{020F9CB5-A6AF-4150-AA0C-551FE467AB3D}">
      <dsp:nvSpPr>
        <dsp:cNvPr id="0" name=""/>
        <dsp:cNvSpPr/>
      </dsp:nvSpPr>
      <dsp:spPr>
        <a:xfrm>
          <a:off x="0" y="4687934"/>
          <a:ext cx="5958349" cy="7695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Upskilling existing employees to reduce recruitment pressure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567" y="4725501"/>
        <a:ext cx="5883215" cy="694422"/>
      </dsp:txXfrm>
    </dsp:sp>
    <dsp:sp modelId="{39C283C2-5837-4100-859E-DECA9701EDA1}">
      <dsp:nvSpPr>
        <dsp:cNvPr id="0" name=""/>
        <dsp:cNvSpPr/>
      </dsp:nvSpPr>
      <dsp:spPr>
        <a:xfrm>
          <a:off x="0" y="5469050"/>
          <a:ext cx="5958349" cy="7695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According to CIPD (2024), workforce planning is essential for aligning recruitment with business strategy and organisational change.</a:t>
          </a:r>
          <a:endParaRPr lang="en-US" sz="500" kern="1200" dirty="0"/>
        </a:p>
      </dsp:txBody>
      <dsp:txXfrm>
        <a:off x="37567" y="5506617"/>
        <a:ext cx="5883215" cy="6944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11T13:09:21.881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0 1 8192,'0'0'0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0F0043-4679-43A2-B9CA-9EA27892336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68C995-7DFF-489A-9FE9-26FE9973C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375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68C995-7DFF-489A-9FE9-26FE9973CF5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1578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6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8.xml"/></Relationships>
</file>

<file path=ppt/slideLayouts/_rels/slideLayout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8.xml"/></Relationships>
</file>

<file path=ppt/slideLayouts/_rels/slideLayout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8.xml"/></Relationships>
</file>

<file path=ppt/slideLayouts/_rels/slideLayout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8.xml"/></Relationships>
</file>

<file path=ppt/slideLayouts/_rels/slideLayout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8.xml"/></Relationships>
</file>

<file path=ppt/slideLayouts/_rels/slideLayout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8.xml"/></Relationships>
</file>

<file path=ppt/slideLayouts/_rels/slideLayout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8.xml"/></Relationships>
</file>

<file path=ppt/slideLayouts/_rels/slideLayout1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8.xml"/></Relationships>
</file>

<file path=ppt/slideLayouts/_rels/slideLayout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8.xml"/></Relationships>
</file>

<file path=ppt/slideLayouts/_rels/slideLayout1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8.xml"/></Relationships>
</file>

<file path=ppt/slideLayouts/_rels/slideLayout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8.xml"/></Relationships>
</file>

<file path=ppt/slideLayouts/_rels/slideLayout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8.xml"/></Relationships>
</file>

<file path=ppt/slideLayouts/_rels/slideLayout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8.xml"/></Relationships>
</file>

<file path=ppt/slideLayouts/_rels/slideLayout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8.xml"/></Relationships>
</file>

<file path=ppt/slideLayouts/_rels/slideLayout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8.xml"/></Relationships>
</file>

<file path=ppt/slideLayouts/_rels/slideLayout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8.xml"/></Relationships>
</file>

<file path=ppt/slideLayouts/_rels/slideLayout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8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9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9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9.xml"/></Relationships>
</file>

<file path=ppt/slideLayouts/_rels/slideLayout1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9.xml"/></Relationships>
</file>

<file path=ppt/slideLayouts/_rels/slideLayout1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9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9.xml"/></Relationships>
</file>

<file path=ppt/slideLayouts/_rels/slideLayout1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0.xml"/></Relationships>
</file>

<file path=ppt/slideLayouts/_rels/slideLayout1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0.xml"/></Relationships>
</file>

<file path=ppt/slideLayouts/_rels/slideLayout1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0.xml"/></Relationships>
</file>

<file path=ppt/slideLayouts/_rels/slideLayout1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0.xml"/></Relationships>
</file>

<file path=ppt/slideLayouts/_rels/slideLayout1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0.xml"/></Relationships>
</file>

<file path=ppt/slideLayouts/_rels/slideLayout1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0.xml"/></Relationships>
</file>

<file path=ppt/slideLayouts/_rels/slideLayout1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0.xml"/></Relationships>
</file>

<file path=ppt/slideLayouts/_rels/slideLayout1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0.xml"/></Relationships>
</file>

<file path=ppt/slideLayouts/_rels/slideLayout1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0.xml"/></Relationships>
</file>

<file path=ppt/slideLayouts/_rels/slideLayout1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0.xml"/></Relationships>
</file>

<file path=ppt/slideLayouts/_rels/slideLayout1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0.xml"/></Relationships>
</file>

<file path=ppt/slideLayouts/_rels/slideLayout1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0.xml"/></Relationships>
</file>

<file path=ppt/slideLayouts/_rels/slideLayout1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0.xml"/></Relationships>
</file>

<file path=ppt/slideLayouts/_rels/slideLayout1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0.xml"/></Relationships>
</file>

<file path=ppt/slideLayouts/_rels/slideLayout1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0.xml"/></Relationships>
</file>

<file path=ppt/slideLayouts/_rels/slideLayout1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0.xml"/></Relationships>
</file>

<file path=ppt/slideLayouts/_rels/slideLayout1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0.xml"/></Relationships>
</file>

<file path=ppt/slideLayouts/_rels/slideLayout1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1.xml"/></Relationships>
</file>

<file path=ppt/slideLayouts/_rels/slideLayout1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1.xml"/></Relationships>
</file>

<file path=ppt/slideLayouts/_rels/slideLayout1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1.xml"/></Relationships>
</file>

<file path=ppt/slideLayouts/_rels/slideLayout1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1.xml"/></Relationships>
</file>

<file path=ppt/slideLayouts/_rels/slideLayout1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1.xml"/></Relationships>
</file>

<file path=ppt/slideLayouts/_rels/slideLayout1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1.xml"/></Relationships>
</file>

<file path=ppt/slideLayouts/_rels/slideLayout1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1.xml"/></Relationships>
</file>

<file path=ppt/slideLayouts/_rels/slideLayout1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1.xml"/></Relationships>
</file>

<file path=ppt/slideLayouts/_rels/slideLayout1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1.xml"/></Relationships>
</file>

<file path=ppt/slideLayouts/_rels/slideLayout1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1.xml"/></Relationships>
</file>

<file path=ppt/slideLayouts/_rels/slideLayout1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1.xml"/></Relationships>
</file>

<file path=ppt/slideLayouts/_rels/slideLayout1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1.xml"/></Relationships>
</file>

<file path=ppt/slideLayouts/_rels/slideLayout1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1.xml"/></Relationships>
</file>

<file path=ppt/slideLayouts/_rels/slideLayout1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1.xml"/></Relationships>
</file>

<file path=ppt/slideLayouts/_rels/slideLayout1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1.xml"/></Relationships>
</file>

<file path=ppt/slideLayouts/_rels/slideLayout1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1.xml"/></Relationships>
</file>

<file path=ppt/slideLayouts/_rels/slideLayout1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1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10851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815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3719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6/11/2026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147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6/11/2026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996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6/11/2026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197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6/11/2026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610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6/11/2026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82572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6/11/2026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9253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97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2585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78577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473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7433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42063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1076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768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61997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67503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2202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926980"/>
      </p:ext>
    </p:extLst>
  </p:cSld>
  <p:clrMapOvr>
    <a:masterClrMapping/>
  </p:clrMapOvr>
  <p:hf hdr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95300577"/>
      </p:ext>
    </p:extLst>
  </p:cSld>
  <p:clrMapOvr>
    <a:masterClrMapping/>
  </p:clrMapOvr>
  <p:hf hdr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198628"/>
      </p:ext>
    </p:extLst>
  </p:cSld>
  <p:clrMapOvr>
    <a:masterClrMapping/>
  </p:clrMapOvr>
  <p:hf hdr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46199042"/>
      </p:ext>
    </p:extLst>
  </p:cSld>
  <p:clrMapOvr>
    <a:masterClrMapping/>
  </p:clrMapOvr>
  <p:hf hdr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474263"/>
      </p:ext>
    </p:extLst>
  </p:cSld>
  <p:clrMapOvr>
    <a:masterClrMapping/>
  </p:clrMapOvr>
  <p:hf hdr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28313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28273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23328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083412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92855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71883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704546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2105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58785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55808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74617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021717"/>
      </p:ext>
    </p:extLst>
  </p:cSld>
  <p:clrMapOvr>
    <a:masterClrMapping/>
  </p:clrMapOvr>
  <p:hf hdr="0"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59291342"/>
      </p:ext>
    </p:extLst>
  </p:cSld>
  <p:clrMapOvr>
    <a:masterClrMapping/>
  </p:clrMapOvr>
  <p:hf hdr="0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041572"/>
      </p:ext>
    </p:extLst>
  </p:cSld>
  <p:clrMapOvr>
    <a:masterClrMapping/>
  </p:clrMapOvr>
  <p:hf hdr="0"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08849945"/>
      </p:ext>
    </p:extLst>
  </p:cSld>
  <p:clrMapOvr>
    <a:masterClrMapping/>
  </p:clrMapOvr>
  <p:hf hdr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931323"/>
      </p:ext>
    </p:extLst>
  </p:cSld>
  <p:clrMapOvr>
    <a:masterClrMapping/>
  </p:clrMapOvr>
  <p:hf hdr="0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1_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71188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04586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kumimoji="0" lang="en-US" sz="7200" b="1" i="0" u="none" strike="noStrike" kern="1200" cap="all" spc="0" normalizeH="0" baseline="0" dirty="0">
                <a:ln w="15875">
                  <a:solidFill>
                    <a:sysClr val="window" lastClr="FFFFFF"/>
                  </a:solidFill>
                </a:ln>
                <a:solidFill>
                  <a:srgbClr val="DF5327"/>
                </a:solidFill>
                <a:effectLst>
                  <a:outerShdw dist="38100" dir="2700000" algn="tl" rotWithShape="0">
                    <a:srgbClr val="DF5327"/>
                  </a:outerShdw>
                </a:effectLst>
                <a:uLnTx/>
                <a:uFillTx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697446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70599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marL="0"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kumimoji="0" lang="en-US" sz="7200" b="1" i="0" u="none" strike="noStrike" kern="1200" cap="all" spc="0" normalizeH="0" baseline="0" dirty="0">
                <a:ln w="15875">
                  <a:solidFill>
                    <a:sysClr val="window" lastClr="FFFFFF"/>
                  </a:solidFill>
                </a:ln>
                <a:solidFill>
                  <a:srgbClr val="DF5327"/>
                </a:solidFill>
                <a:effectLst>
                  <a:outerShdw dist="38100" dir="2700000" algn="tl" rotWithShape="0">
                    <a:srgbClr val="DF5327"/>
                  </a:outerShdw>
                </a:effectLst>
                <a:uLnTx/>
                <a:uFillTx/>
                <a:latin typeface="Corbel" pitchFamily="34" charset="0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010037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43180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15321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72892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10458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6932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40924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88991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39120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11157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564997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06740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685989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91364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67069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19615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208378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0227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968871"/>
      </p:ext>
    </p:extLst>
  </p:cSld>
  <p:clrMapOvr>
    <a:masterClrMapping/>
  </p:clrMapOvr>
  <p:hf hdr="0"/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577322"/>
      </p:ext>
    </p:extLst>
  </p:cSld>
  <p:clrMapOvr>
    <a:masterClrMapping/>
  </p:clrMapOvr>
  <p:hf hdr="0"/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820136"/>
      </p:ext>
    </p:extLst>
  </p:cSld>
  <p:clrMapOvr>
    <a:masterClrMapping/>
  </p:clrMapOvr>
  <p:hf hdr="0"/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093924"/>
      </p:ext>
    </p:extLst>
  </p:cSld>
  <p:clrMapOvr>
    <a:masterClrMapping/>
  </p:clrMapOvr>
  <p:hf hdr="0"/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974763"/>
      </p:ext>
    </p:extLst>
  </p:cSld>
  <p:clrMapOvr>
    <a:masterClrMapping/>
  </p:clrMapOvr>
  <p:hf hdr="0"/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300266"/>
      </p:ext>
    </p:extLst>
  </p:cSld>
  <p:clrMapOvr>
    <a:masterClrMapping/>
  </p:clrMapOvr>
  <p:hf hdr="0"/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97543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25687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1930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977056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53383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04223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477801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613481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333598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989855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431412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813974"/>
      </p:ext>
    </p:extLst>
  </p:cSld>
  <p:clrMapOvr>
    <a:masterClrMapping/>
  </p:clrMapOvr>
  <p:hf hdr="0"/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26857483"/>
      </p:ext>
    </p:extLst>
  </p:cSld>
  <p:clrMapOvr>
    <a:masterClrMapping/>
  </p:clrMapOvr>
  <p:hf hdr="0"/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9436865"/>
      </p:ext>
    </p:extLst>
  </p:cSld>
  <p:clrMapOvr>
    <a:masterClrMapping/>
  </p:clrMapOvr>
  <p:hf hdr="0"/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0538923"/>
      </p:ext>
    </p:extLst>
  </p:cSld>
  <p:clrMapOvr>
    <a:masterClrMapping/>
  </p:clrMapOvr>
  <p:hf hdr="0"/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16946"/>
      </p:ext>
    </p:extLst>
  </p:cSld>
  <p:clrMapOvr>
    <a:masterClrMapping/>
  </p:clrMapOvr>
  <p:hf hdr="0"/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394517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507254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192122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34790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5710904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4104540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7647020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6943729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967291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9545492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8310293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236510"/>
      </p:ext>
    </p:extLst>
  </p:cSld>
  <p:clrMapOvr>
    <a:masterClrMapping/>
  </p:clrMapOvr>
  <p:hf hdr="0"/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0981544"/>
      </p:ext>
    </p:extLst>
  </p:cSld>
  <p:clrMapOvr>
    <a:masterClrMapping/>
  </p:clrMapOvr>
  <p:hf hdr="0"/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4505210"/>
      </p:ext>
    </p:extLst>
  </p:cSld>
  <p:clrMapOvr>
    <a:masterClrMapping/>
  </p:clrMapOvr>
  <p:hf hdr="0"/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480987"/>
      </p:ext>
    </p:extLst>
  </p:cSld>
  <p:clrMapOvr>
    <a:masterClrMapping/>
  </p:clrMapOvr>
  <p:hf hdr="0"/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6730884"/>
      </p:ext>
    </p:extLst>
  </p:cSld>
  <p:clrMapOvr>
    <a:masterClrMapping/>
  </p:clrMapOvr>
  <p:hf hdr="0"/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7992614"/>
      </p:ext>
    </p:extLst>
  </p:cSld>
  <p:clrMapOvr>
    <a:masterClrMapping/>
  </p:clrMapOvr>
  <p:hf hdr="0"/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4212490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4979855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12552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948231"/>
      </p:ext>
    </p:extLst>
  </p:cSld>
  <p:clrMapOvr>
    <a:masterClrMapping/>
  </p:clrMapOvr>
  <p:hf hdr="0"/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143328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535721"/>
      </p:ext>
    </p:extLst>
  </p:cSld>
  <p:clrMapOvr>
    <a:masterClrMapping/>
  </p:clrMapOvr>
  <p:hf hdr="0"/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46841"/>
      </p:ext>
    </p:extLst>
  </p:cSld>
  <p:clrMapOvr>
    <a:masterClrMapping/>
  </p:clrMapOvr>
  <p:hf hdr="0"/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443427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440111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642305"/>
      </p:ext>
    </p:extLst>
  </p:cSld>
  <p:clrMapOvr>
    <a:masterClrMapping/>
  </p:clrMapOvr>
  <p:hf hdr="0"/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905502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116398"/>
      </p:ext>
    </p:extLst>
  </p:cSld>
  <p:clrMapOvr>
    <a:masterClrMapping/>
  </p:clrMapOvr>
  <p:hf hdr="0"/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6956368"/>
      </p:ext>
    </p:extLst>
  </p:cSld>
  <p:clrMapOvr>
    <a:masterClrMapping/>
  </p:clrMapOvr>
  <p:hf hdr="0"/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11680881"/>
      </p:ext>
    </p:extLst>
  </p:cSld>
  <p:clrMapOvr>
    <a:masterClrMapping/>
  </p:clrMapOvr>
  <p:hf hdr="0"/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7737"/>
      </p:ext>
    </p:extLst>
  </p:cSld>
  <p:clrMapOvr>
    <a:masterClrMapping/>
  </p:clrMapOvr>
  <p:hf hdr="0"/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0404"/>
      </p:ext>
    </p:extLst>
  </p:cSld>
  <p:clrMapOvr>
    <a:masterClrMapping/>
  </p:clrMapOvr>
  <p:hf hdr="0"/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45205"/>
      </p:ext>
    </p:extLst>
  </p:cSld>
  <p:clrMapOvr>
    <a:masterClrMapping/>
  </p:clrMapOvr>
  <p:hf hdr="0"/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933606"/>
      </p:ext>
    </p:extLst>
  </p:cSld>
  <p:clrMapOvr>
    <a:masterClrMapping/>
  </p:clrMapOvr>
  <p:hf hdr="0"/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65821"/>
      </p:ext>
    </p:extLst>
  </p:cSld>
  <p:clrMapOvr>
    <a:masterClrMapping/>
  </p:clrMapOvr>
  <p:hf hdr="0"/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589784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576463"/>
      </p:ext>
    </p:extLst>
  </p:cSld>
  <p:clrMapOvr>
    <a:masterClrMapping/>
  </p:clrMapOvr>
  <p:hf hdr="0"/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738414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188018"/>
      </p:ext>
    </p:extLst>
  </p:cSld>
  <p:clrMapOvr>
    <a:masterClrMapping/>
  </p:clrMapOvr>
  <p:hf hdr="0"/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69290"/>
      </p:ext>
    </p:extLst>
  </p:cSld>
  <p:clrMapOvr>
    <a:masterClrMapping/>
  </p:clrMapOvr>
  <p:hf hdr="0"/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910814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983761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787879"/>
      </p:ext>
    </p:extLst>
  </p:cSld>
  <p:clrMapOvr>
    <a:masterClrMapping/>
  </p:clrMapOvr>
  <p:hf hdr="0"/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76537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618102"/>
      </p:ext>
    </p:extLst>
  </p:cSld>
  <p:clrMapOvr>
    <a:masterClrMapping/>
  </p:clrMapOvr>
  <p:hf hdr="0"/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645074"/>
      </p:ext>
    </p:extLst>
  </p:cSld>
  <p:clrMapOvr>
    <a:masterClrMapping/>
  </p:clrMapOvr>
  <p:hf hdr="0"/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78344782"/>
      </p:ext>
    </p:extLst>
  </p:cSld>
  <p:clrMapOvr>
    <a:masterClrMapping/>
  </p:clrMapOvr>
  <p:hf hdr="0"/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279908"/>
      </p:ext>
    </p:extLst>
  </p:cSld>
  <p:clrMapOvr>
    <a:masterClrMapping/>
  </p:clrMapOvr>
  <p:hf hdr="0"/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089084"/>
      </p:ext>
    </p:extLst>
  </p:cSld>
  <p:clrMapOvr>
    <a:masterClrMapping/>
  </p:clrMapOvr>
  <p:hf hdr="0"/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0786258"/>
      </p:ext>
    </p:extLst>
  </p:cSld>
  <p:clrMapOvr>
    <a:masterClrMapping/>
  </p:clrMapOvr>
  <p:hf hdr="0"/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2659267"/>
      </p:ext>
    </p:extLst>
  </p:cSld>
  <p:clrMapOvr>
    <a:masterClrMapping/>
  </p:clrMapOvr>
  <p:hf hdr="0"/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325267"/>
      </p:ext>
    </p:extLst>
  </p:cSld>
  <p:clrMapOvr>
    <a:masterClrMapping/>
  </p:clrMapOvr>
  <p:hf hdr="0"/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837861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0429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673450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154983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643626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542038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744988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468703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70203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481182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2314834"/>
      </p:ext>
    </p:extLst>
  </p:cSld>
  <p:clrMapOvr>
    <a:masterClrMapping/>
  </p:clrMapOvr>
  <p:hf hdr="0"/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930356"/>
      </p:ext>
    </p:extLst>
  </p:cSld>
  <p:clrMapOvr>
    <a:masterClrMapping/>
  </p:clrMapOvr>
  <p:hf hdr="0"/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09982930"/>
      </p:ext>
    </p:extLst>
  </p:cSld>
  <p:clrMapOvr>
    <a:masterClrMapping/>
  </p:clrMapOvr>
  <p:hf hdr="0"/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451126"/>
      </p:ext>
    </p:extLst>
  </p:cSld>
  <p:clrMapOvr>
    <a:masterClrMapping/>
  </p:clrMapOvr>
  <p:hf hdr="0"/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5225273"/>
      </p:ext>
    </p:extLst>
  </p:cSld>
  <p:clrMapOvr>
    <a:masterClrMapping/>
  </p:clrMapOvr>
  <p:hf hdr="0"/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796327"/>
      </p:ext>
    </p:extLst>
  </p:cSld>
  <p:clrMapOvr>
    <a:masterClrMapping/>
  </p:clrMapOvr>
  <p:hf hdr="0"/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276682"/>
      </p:ext>
    </p:extLst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B9E8C84-89CA-44AB-B0BE-5C91BAF7547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834283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79693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623251"/>
      </p:ext>
    </p:extLst>
  </p:cSld>
  <p:clrMapOvr>
    <a:masterClrMapping/>
  </p:clrMapOvr>
  <p:hf hdr="0"/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393510"/>
      </p:ext>
    </p:extLst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262738"/>
      </p:ext>
    </p:extLst>
  </p:cSld>
  <p:clrMapOvr>
    <a:masterClrMapping/>
  </p:clrMapOvr>
  <p:hf hdr="0"/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502597"/>
      </p:ext>
    </p:extLst>
  </p:cSld>
  <p:clrMapOvr>
    <a:masterClrMapping/>
  </p:clrMapOvr>
  <p:hf hdr="0"/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515623"/>
      </p:ext>
    </p:extLst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281149"/>
      </p:ext>
    </p:extLst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373402"/>
      </p:ext>
    </p:extLst>
  </p:cSld>
  <p:clrMapOvr>
    <a:masterClrMapping/>
  </p:clrMapOvr>
  <p:hf hdr="0"/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033104"/>
      </p:ext>
    </p:extLst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520502"/>
      </p:ext>
    </p:extLst>
  </p:cSld>
  <p:clrMapOvr>
    <a:masterClrMapping/>
  </p:clrMapOvr>
  <p:hf hdr="0"/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1191590"/>
      </p:ext>
    </p:extLst>
  </p:cSld>
  <p:clrMapOvr>
    <a:masterClrMapping/>
  </p:clrMapOvr>
  <p:hf hdr="0"/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52691010"/>
      </p:ext>
    </p:extLst>
  </p:cSld>
  <p:clrMapOvr>
    <a:masterClrMapping/>
  </p:clrMapOvr>
  <p:hf hdr="0"/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75391"/>
      </p:ext>
    </p:extLst>
  </p:cSld>
  <p:clrMapOvr>
    <a:masterClrMapping/>
  </p:clrMapOvr>
  <p:hf hdr="0"/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69859"/>
      </p:ext>
    </p:extLst>
  </p:cSld>
  <p:clrMapOvr>
    <a:masterClrMapping/>
  </p:clrMapOvr>
  <p:hf hdr="0"/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452843"/>
      </p:ext>
    </p:extLst>
  </p:cSld>
  <p:clrMapOvr>
    <a:masterClrMapping/>
  </p:clrMapOvr>
  <p:hf hdr="0"/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189688"/>
      </p:ext>
    </p:extLst>
  </p:cSld>
  <p:clrMapOvr>
    <a:masterClrMapping/>
  </p:clrMapOvr>
  <p:hf hdr="0"/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198404"/>
      </p:ext>
    </p:extLst>
  </p:cSld>
  <p:clrMapOvr>
    <a:masterClrMapping/>
  </p:clrMapOvr>
  <p:hf hdr="0"/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70228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619556"/>
      </p:ext>
    </p:extLst>
  </p:cSld>
  <p:clrMapOvr>
    <a:masterClrMapping/>
  </p:clrMapOvr>
  <p:hf hdr="0"/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523393"/>
      </p:ext>
    </p:extLst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667205"/>
      </p:ext>
    </p:extLst>
  </p:cSld>
  <p:clrMapOvr>
    <a:masterClrMapping/>
  </p:clrMapOvr>
  <p:hf hdr="0"/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783734"/>
      </p:ext>
    </p:extLst>
  </p:cSld>
  <p:clrMapOvr>
    <a:masterClrMapping/>
  </p:clrMapOvr>
  <p:hf hdr="0"/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259964"/>
      </p:ext>
    </p:extLst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405322"/>
      </p:ext>
    </p:extLst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018346"/>
      </p:ext>
    </p:extLst>
  </p:cSld>
  <p:clrMapOvr>
    <a:masterClrMapping/>
  </p:clrMapOvr>
  <p:hf hdr="0"/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541809"/>
      </p:ext>
    </p:extLst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1943"/>
      </p:ext>
    </p:extLst>
  </p:cSld>
  <p:clrMapOvr>
    <a:masterClrMapping/>
  </p:clrMapOvr>
  <p:hf hdr="0"/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118992"/>
      </p:ext>
    </p:extLst>
  </p:cSld>
  <p:clrMapOvr>
    <a:masterClrMapping/>
  </p:clrMapOvr>
  <p:hf hdr="0"/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74212439"/>
      </p:ext>
    </p:extLst>
  </p:cSld>
  <p:clrMapOvr>
    <a:masterClrMapping/>
  </p:clrMapOvr>
  <p:hf hdr="0"/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855406"/>
      </p:ext>
    </p:extLst>
  </p:cSld>
  <p:clrMapOvr>
    <a:masterClrMapping/>
  </p:clrMapOvr>
  <p:hf hdr="0"/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682034"/>
      </p:ext>
    </p:extLst>
  </p:cSld>
  <p:clrMapOvr>
    <a:masterClrMapping/>
  </p:clrMapOvr>
  <p:hf hdr="0"/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111884"/>
      </p:ext>
    </p:extLst>
  </p:cSld>
  <p:clrMapOvr>
    <a:masterClrMapping/>
  </p:clrMapOvr>
  <p:hf hdr="0"/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800207"/>
      </p:ext>
    </p:extLst>
  </p:cSld>
  <p:clrMapOvr>
    <a:masterClrMapping/>
  </p:clrMapOvr>
  <p:hf hdr="0"/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418290"/>
      </p:ext>
    </p:extLst>
  </p:cSld>
  <p:clrMapOvr>
    <a:masterClrMapping/>
  </p:clrMapOvr>
  <p:hf hdr="0"/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0196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449030"/>
      </p:ext>
    </p:extLst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2950709"/>
      </p:ext>
    </p:extLst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912700"/>
      </p:ext>
    </p:extLst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145225"/>
      </p:ext>
    </p:extLst>
  </p:cSld>
  <p:clrMapOvr>
    <a:masterClrMapping/>
  </p:clrMapOvr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188009"/>
      </p:ext>
    </p:extLst>
  </p:cSld>
  <p:clrMapOvr>
    <a:masterClrMapping/>
  </p:clrMapOvr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454997"/>
      </p:ext>
    </p:extLst>
  </p:cSld>
  <p:clrMapOvr>
    <a:masterClrMapping/>
  </p:clrMapOvr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334230"/>
      </p:ext>
    </p:extLst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344532"/>
      </p:ext>
    </p:extLst>
  </p:cSld>
  <p:clrMapOvr>
    <a:masterClrMapping/>
  </p:clrMapOvr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545486"/>
      </p:ext>
    </p:extLst>
  </p:cSld>
  <p:clrMapOvr>
    <a:masterClrMapping/>
  </p:clrMapOvr>
  <p:hf hdr="0"/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315307"/>
      </p:ext>
    </p:extLst>
  </p:cSld>
  <p:clrMapOvr>
    <a:masterClrMapping/>
  </p:clrMapOvr>
  <p:hf hdr="0"/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11090158"/>
      </p:ext>
    </p:extLst>
  </p:cSld>
  <p:clrMapOvr>
    <a:masterClrMapping/>
  </p:clrMapOvr>
  <p:hf hdr="0"/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831187"/>
      </p:ext>
    </p:extLst>
  </p:cSld>
  <p:clrMapOvr>
    <a:masterClrMapping/>
  </p:clrMapOvr>
  <p:hf hdr="0"/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476453"/>
      </p:ext>
    </p:extLst>
  </p:cSld>
  <p:clrMapOvr>
    <a:masterClrMapping/>
  </p:clrMapOvr>
  <p:hf hdr="0"/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368103"/>
      </p:ext>
    </p:extLst>
  </p:cSld>
  <p:clrMapOvr>
    <a:masterClrMapping/>
  </p:clrMapOvr>
  <p:hf hdr="0"/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41438"/>
      </p:ext>
    </p:extLst>
  </p:cSld>
  <p:clrMapOvr>
    <a:masterClrMapping/>
  </p:clrMapOvr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396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26" Type="http://schemas.openxmlformats.org/officeDocument/2006/relationships/slideLayout" Target="../slideLayouts/slideLayout37.xml"/><Relationship Id="rId3" Type="http://schemas.openxmlformats.org/officeDocument/2006/relationships/slideLayout" Target="../slideLayouts/slideLayout14.xml"/><Relationship Id="rId21" Type="http://schemas.openxmlformats.org/officeDocument/2006/relationships/slideLayout" Target="../slideLayouts/slideLayout32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5" Type="http://schemas.openxmlformats.org/officeDocument/2006/relationships/slideLayout" Target="../slideLayouts/slideLayout36.xml"/><Relationship Id="rId3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slideLayout" Target="../slideLayouts/slideLayout31.xml"/><Relationship Id="rId29" Type="http://schemas.openxmlformats.org/officeDocument/2006/relationships/slideLayout" Target="../slideLayouts/slideLayout40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35.xml"/><Relationship Id="rId32" Type="http://schemas.openxmlformats.org/officeDocument/2006/relationships/slideLayout" Target="../slideLayouts/slideLayout43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23" Type="http://schemas.openxmlformats.org/officeDocument/2006/relationships/slideLayout" Target="../slideLayouts/slideLayout34.xml"/><Relationship Id="rId28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31" Type="http://schemas.openxmlformats.org/officeDocument/2006/relationships/slideLayout" Target="../slideLayouts/slideLayout4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slideLayout" Target="../slideLayouts/slideLayout33.xml"/><Relationship Id="rId27" Type="http://schemas.openxmlformats.org/officeDocument/2006/relationships/slideLayout" Target="../slideLayouts/slideLayout38.xml"/><Relationship Id="rId30" Type="http://schemas.openxmlformats.org/officeDocument/2006/relationships/slideLayout" Target="../slideLayouts/slideLayout41.xml"/><Relationship Id="rId8" Type="http://schemas.openxmlformats.org/officeDocument/2006/relationships/slideLayout" Target="../slideLayouts/slideLayout1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6.xml"/><Relationship Id="rId7" Type="http://schemas.openxmlformats.org/officeDocument/2006/relationships/slideLayout" Target="../slideLayouts/slideLayout5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slideLayout" Target="../slideLayouts/slideLayout49.xml"/><Relationship Id="rId11" Type="http://schemas.openxmlformats.org/officeDocument/2006/relationships/slideLayout" Target="../slideLayouts/slideLayout54.xml"/><Relationship Id="rId5" Type="http://schemas.openxmlformats.org/officeDocument/2006/relationships/slideLayout" Target="../slideLayouts/slideLayout48.xml"/><Relationship Id="rId10" Type="http://schemas.openxmlformats.org/officeDocument/2006/relationships/slideLayout" Target="../slideLayouts/slideLayout53.xml"/><Relationship Id="rId4" Type="http://schemas.openxmlformats.org/officeDocument/2006/relationships/slideLayout" Target="../slideLayouts/slideLayout47.xml"/><Relationship Id="rId9" Type="http://schemas.openxmlformats.org/officeDocument/2006/relationships/slideLayout" Target="../slideLayouts/slideLayout5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2.xml"/><Relationship Id="rId13" Type="http://schemas.openxmlformats.org/officeDocument/2006/relationships/slideLayout" Target="../slideLayouts/slideLayout67.xml"/><Relationship Id="rId18" Type="http://schemas.openxmlformats.org/officeDocument/2006/relationships/theme" Target="../theme/theme4.xml"/><Relationship Id="rId3" Type="http://schemas.openxmlformats.org/officeDocument/2006/relationships/slideLayout" Target="../slideLayouts/slideLayout57.xml"/><Relationship Id="rId7" Type="http://schemas.openxmlformats.org/officeDocument/2006/relationships/slideLayout" Target="../slideLayouts/slideLayout61.xml"/><Relationship Id="rId12" Type="http://schemas.openxmlformats.org/officeDocument/2006/relationships/slideLayout" Target="../slideLayouts/slideLayout66.xml"/><Relationship Id="rId17" Type="http://schemas.openxmlformats.org/officeDocument/2006/relationships/slideLayout" Target="../slideLayouts/slideLayout71.xml"/><Relationship Id="rId2" Type="http://schemas.openxmlformats.org/officeDocument/2006/relationships/slideLayout" Target="../slideLayouts/slideLayout56.xml"/><Relationship Id="rId16" Type="http://schemas.openxmlformats.org/officeDocument/2006/relationships/slideLayout" Target="../slideLayouts/slideLayout70.xml"/><Relationship Id="rId1" Type="http://schemas.openxmlformats.org/officeDocument/2006/relationships/slideLayout" Target="../slideLayouts/slideLayout55.xml"/><Relationship Id="rId6" Type="http://schemas.openxmlformats.org/officeDocument/2006/relationships/slideLayout" Target="../slideLayouts/slideLayout60.xml"/><Relationship Id="rId11" Type="http://schemas.openxmlformats.org/officeDocument/2006/relationships/slideLayout" Target="../slideLayouts/slideLayout65.xml"/><Relationship Id="rId5" Type="http://schemas.openxmlformats.org/officeDocument/2006/relationships/slideLayout" Target="../slideLayouts/slideLayout59.xml"/><Relationship Id="rId15" Type="http://schemas.openxmlformats.org/officeDocument/2006/relationships/slideLayout" Target="../slideLayouts/slideLayout69.xml"/><Relationship Id="rId10" Type="http://schemas.openxmlformats.org/officeDocument/2006/relationships/slideLayout" Target="../slideLayouts/slideLayout64.xml"/><Relationship Id="rId4" Type="http://schemas.openxmlformats.org/officeDocument/2006/relationships/slideLayout" Target="../slideLayouts/slideLayout58.xml"/><Relationship Id="rId9" Type="http://schemas.openxmlformats.org/officeDocument/2006/relationships/slideLayout" Target="../slideLayouts/slideLayout63.xml"/><Relationship Id="rId14" Type="http://schemas.openxmlformats.org/officeDocument/2006/relationships/slideLayout" Target="../slideLayouts/slideLayout68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9.xml"/><Relationship Id="rId13" Type="http://schemas.openxmlformats.org/officeDocument/2006/relationships/slideLayout" Target="../slideLayouts/slideLayout84.xml"/><Relationship Id="rId3" Type="http://schemas.openxmlformats.org/officeDocument/2006/relationships/slideLayout" Target="../slideLayouts/slideLayout74.xml"/><Relationship Id="rId7" Type="http://schemas.openxmlformats.org/officeDocument/2006/relationships/slideLayout" Target="../slideLayouts/slideLayout78.xml"/><Relationship Id="rId12" Type="http://schemas.openxmlformats.org/officeDocument/2006/relationships/slideLayout" Target="../slideLayouts/slideLayout83.xml"/><Relationship Id="rId17" Type="http://schemas.openxmlformats.org/officeDocument/2006/relationships/theme" Target="../theme/theme5.xml"/><Relationship Id="rId2" Type="http://schemas.openxmlformats.org/officeDocument/2006/relationships/slideLayout" Target="../slideLayouts/slideLayout73.xml"/><Relationship Id="rId16" Type="http://schemas.openxmlformats.org/officeDocument/2006/relationships/slideLayout" Target="../slideLayouts/slideLayout87.xml"/><Relationship Id="rId1" Type="http://schemas.openxmlformats.org/officeDocument/2006/relationships/slideLayout" Target="../slideLayouts/slideLayout72.xml"/><Relationship Id="rId6" Type="http://schemas.openxmlformats.org/officeDocument/2006/relationships/slideLayout" Target="../slideLayouts/slideLayout77.xml"/><Relationship Id="rId11" Type="http://schemas.openxmlformats.org/officeDocument/2006/relationships/slideLayout" Target="../slideLayouts/slideLayout82.xml"/><Relationship Id="rId5" Type="http://schemas.openxmlformats.org/officeDocument/2006/relationships/slideLayout" Target="../slideLayouts/slideLayout76.xml"/><Relationship Id="rId15" Type="http://schemas.openxmlformats.org/officeDocument/2006/relationships/slideLayout" Target="../slideLayouts/slideLayout86.xml"/><Relationship Id="rId10" Type="http://schemas.openxmlformats.org/officeDocument/2006/relationships/slideLayout" Target="../slideLayouts/slideLayout81.xml"/><Relationship Id="rId4" Type="http://schemas.openxmlformats.org/officeDocument/2006/relationships/slideLayout" Target="../slideLayouts/slideLayout75.xml"/><Relationship Id="rId9" Type="http://schemas.openxmlformats.org/officeDocument/2006/relationships/slideLayout" Target="../slideLayouts/slideLayout80.xml"/><Relationship Id="rId14" Type="http://schemas.openxmlformats.org/officeDocument/2006/relationships/slideLayout" Target="../slideLayouts/slideLayout8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5.xml"/><Relationship Id="rId13" Type="http://schemas.openxmlformats.org/officeDocument/2006/relationships/slideLayout" Target="../slideLayouts/slideLayout100.xml"/><Relationship Id="rId18" Type="http://schemas.openxmlformats.org/officeDocument/2006/relationships/theme" Target="../theme/theme6.xml"/><Relationship Id="rId3" Type="http://schemas.openxmlformats.org/officeDocument/2006/relationships/slideLayout" Target="../slideLayouts/slideLayout90.xml"/><Relationship Id="rId7" Type="http://schemas.openxmlformats.org/officeDocument/2006/relationships/slideLayout" Target="../slideLayouts/slideLayout94.xml"/><Relationship Id="rId12" Type="http://schemas.openxmlformats.org/officeDocument/2006/relationships/slideLayout" Target="../slideLayouts/slideLayout99.xml"/><Relationship Id="rId17" Type="http://schemas.openxmlformats.org/officeDocument/2006/relationships/slideLayout" Target="../slideLayouts/slideLayout104.xml"/><Relationship Id="rId2" Type="http://schemas.openxmlformats.org/officeDocument/2006/relationships/slideLayout" Target="../slideLayouts/slideLayout89.xml"/><Relationship Id="rId16" Type="http://schemas.openxmlformats.org/officeDocument/2006/relationships/slideLayout" Target="../slideLayouts/slideLayout103.xml"/><Relationship Id="rId20" Type="http://schemas.openxmlformats.org/officeDocument/2006/relationships/image" Target="../media/image5.png"/><Relationship Id="rId1" Type="http://schemas.openxmlformats.org/officeDocument/2006/relationships/slideLayout" Target="../slideLayouts/slideLayout88.xml"/><Relationship Id="rId6" Type="http://schemas.openxmlformats.org/officeDocument/2006/relationships/slideLayout" Target="../slideLayouts/slideLayout93.xml"/><Relationship Id="rId11" Type="http://schemas.openxmlformats.org/officeDocument/2006/relationships/slideLayout" Target="../slideLayouts/slideLayout98.xml"/><Relationship Id="rId5" Type="http://schemas.openxmlformats.org/officeDocument/2006/relationships/slideLayout" Target="../slideLayouts/slideLayout92.xml"/><Relationship Id="rId15" Type="http://schemas.openxmlformats.org/officeDocument/2006/relationships/slideLayout" Target="../slideLayouts/slideLayout102.xml"/><Relationship Id="rId10" Type="http://schemas.openxmlformats.org/officeDocument/2006/relationships/slideLayout" Target="../slideLayouts/slideLayout97.xml"/><Relationship Id="rId19" Type="http://schemas.openxmlformats.org/officeDocument/2006/relationships/image" Target="../media/image4.png"/><Relationship Id="rId4" Type="http://schemas.openxmlformats.org/officeDocument/2006/relationships/slideLayout" Target="../slideLayouts/slideLayout91.xml"/><Relationship Id="rId9" Type="http://schemas.openxmlformats.org/officeDocument/2006/relationships/slideLayout" Target="../slideLayouts/slideLayout96.xml"/><Relationship Id="rId14" Type="http://schemas.openxmlformats.org/officeDocument/2006/relationships/slideLayout" Target="../slideLayouts/slideLayout101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2.xml"/><Relationship Id="rId13" Type="http://schemas.openxmlformats.org/officeDocument/2006/relationships/slideLayout" Target="../slideLayouts/slideLayout117.xml"/><Relationship Id="rId18" Type="http://schemas.openxmlformats.org/officeDocument/2006/relationships/theme" Target="../theme/theme7.xml"/><Relationship Id="rId3" Type="http://schemas.openxmlformats.org/officeDocument/2006/relationships/slideLayout" Target="../slideLayouts/slideLayout107.xml"/><Relationship Id="rId7" Type="http://schemas.openxmlformats.org/officeDocument/2006/relationships/slideLayout" Target="../slideLayouts/slideLayout111.xml"/><Relationship Id="rId12" Type="http://schemas.openxmlformats.org/officeDocument/2006/relationships/slideLayout" Target="../slideLayouts/slideLayout116.xml"/><Relationship Id="rId17" Type="http://schemas.openxmlformats.org/officeDocument/2006/relationships/slideLayout" Target="../slideLayouts/slideLayout121.xml"/><Relationship Id="rId2" Type="http://schemas.openxmlformats.org/officeDocument/2006/relationships/slideLayout" Target="../slideLayouts/slideLayout106.xml"/><Relationship Id="rId16" Type="http://schemas.openxmlformats.org/officeDocument/2006/relationships/slideLayout" Target="../slideLayouts/slideLayout120.xml"/><Relationship Id="rId1" Type="http://schemas.openxmlformats.org/officeDocument/2006/relationships/slideLayout" Target="../slideLayouts/slideLayout105.xml"/><Relationship Id="rId6" Type="http://schemas.openxmlformats.org/officeDocument/2006/relationships/slideLayout" Target="../slideLayouts/slideLayout110.xml"/><Relationship Id="rId11" Type="http://schemas.openxmlformats.org/officeDocument/2006/relationships/slideLayout" Target="../slideLayouts/slideLayout115.xml"/><Relationship Id="rId5" Type="http://schemas.openxmlformats.org/officeDocument/2006/relationships/slideLayout" Target="../slideLayouts/slideLayout109.xml"/><Relationship Id="rId15" Type="http://schemas.openxmlformats.org/officeDocument/2006/relationships/slideLayout" Target="../slideLayouts/slideLayout119.xml"/><Relationship Id="rId10" Type="http://schemas.openxmlformats.org/officeDocument/2006/relationships/slideLayout" Target="../slideLayouts/slideLayout114.xml"/><Relationship Id="rId4" Type="http://schemas.openxmlformats.org/officeDocument/2006/relationships/slideLayout" Target="../slideLayouts/slideLayout108.xml"/><Relationship Id="rId9" Type="http://schemas.openxmlformats.org/officeDocument/2006/relationships/slideLayout" Target="../slideLayouts/slideLayout113.xml"/><Relationship Id="rId14" Type="http://schemas.openxmlformats.org/officeDocument/2006/relationships/slideLayout" Target="../slideLayouts/slideLayout11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9.xml"/><Relationship Id="rId13" Type="http://schemas.openxmlformats.org/officeDocument/2006/relationships/slideLayout" Target="../slideLayouts/slideLayout134.xml"/><Relationship Id="rId18" Type="http://schemas.openxmlformats.org/officeDocument/2006/relationships/slideLayout" Target="../slideLayouts/slideLayout139.xml"/><Relationship Id="rId3" Type="http://schemas.openxmlformats.org/officeDocument/2006/relationships/slideLayout" Target="../slideLayouts/slideLayout124.xml"/><Relationship Id="rId7" Type="http://schemas.openxmlformats.org/officeDocument/2006/relationships/slideLayout" Target="../slideLayouts/slideLayout128.xml"/><Relationship Id="rId12" Type="http://schemas.openxmlformats.org/officeDocument/2006/relationships/slideLayout" Target="../slideLayouts/slideLayout133.xml"/><Relationship Id="rId17" Type="http://schemas.openxmlformats.org/officeDocument/2006/relationships/slideLayout" Target="../slideLayouts/slideLayout138.xml"/><Relationship Id="rId2" Type="http://schemas.openxmlformats.org/officeDocument/2006/relationships/slideLayout" Target="../slideLayouts/slideLayout123.xml"/><Relationship Id="rId16" Type="http://schemas.openxmlformats.org/officeDocument/2006/relationships/slideLayout" Target="../slideLayouts/slideLayout137.xml"/><Relationship Id="rId20" Type="http://schemas.openxmlformats.org/officeDocument/2006/relationships/image" Target="../media/image9.png"/><Relationship Id="rId1" Type="http://schemas.openxmlformats.org/officeDocument/2006/relationships/slideLayout" Target="../slideLayouts/slideLayout122.xml"/><Relationship Id="rId6" Type="http://schemas.openxmlformats.org/officeDocument/2006/relationships/slideLayout" Target="../slideLayouts/slideLayout127.xml"/><Relationship Id="rId11" Type="http://schemas.openxmlformats.org/officeDocument/2006/relationships/slideLayout" Target="../slideLayouts/slideLayout132.xml"/><Relationship Id="rId5" Type="http://schemas.openxmlformats.org/officeDocument/2006/relationships/slideLayout" Target="../slideLayouts/slideLayout126.xml"/><Relationship Id="rId15" Type="http://schemas.openxmlformats.org/officeDocument/2006/relationships/slideLayout" Target="../slideLayouts/slideLayout136.xml"/><Relationship Id="rId10" Type="http://schemas.openxmlformats.org/officeDocument/2006/relationships/slideLayout" Target="../slideLayouts/slideLayout131.xml"/><Relationship Id="rId19" Type="http://schemas.openxmlformats.org/officeDocument/2006/relationships/theme" Target="../theme/theme8.xml"/><Relationship Id="rId4" Type="http://schemas.openxmlformats.org/officeDocument/2006/relationships/slideLayout" Target="../slideLayouts/slideLayout125.xml"/><Relationship Id="rId9" Type="http://schemas.openxmlformats.org/officeDocument/2006/relationships/slideLayout" Target="../slideLayouts/slideLayout130.xml"/><Relationship Id="rId14" Type="http://schemas.openxmlformats.org/officeDocument/2006/relationships/slideLayout" Target="../slideLayouts/slideLayout135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7.xml"/><Relationship Id="rId13" Type="http://schemas.openxmlformats.org/officeDocument/2006/relationships/slideLayout" Target="../slideLayouts/slideLayout152.xml"/><Relationship Id="rId18" Type="http://schemas.openxmlformats.org/officeDocument/2006/relationships/theme" Target="../theme/theme9.xml"/><Relationship Id="rId3" Type="http://schemas.openxmlformats.org/officeDocument/2006/relationships/slideLayout" Target="../slideLayouts/slideLayout142.xml"/><Relationship Id="rId7" Type="http://schemas.openxmlformats.org/officeDocument/2006/relationships/slideLayout" Target="../slideLayouts/slideLayout146.xml"/><Relationship Id="rId12" Type="http://schemas.openxmlformats.org/officeDocument/2006/relationships/slideLayout" Target="../slideLayouts/slideLayout151.xml"/><Relationship Id="rId17" Type="http://schemas.openxmlformats.org/officeDocument/2006/relationships/slideLayout" Target="../slideLayouts/slideLayout156.xml"/><Relationship Id="rId2" Type="http://schemas.openxmlformats.org/officeDocument/2006/relationships/slideLayout" Target="../slideLayouts/slideLayout141.xml"/><Relationship Id="rId16" Type="http://schemas.openxmlformats.org/officeDocument/2006/relationships/slideLayout" Target="../slideLayouts/slideLayout155.xml"/><Relationship Id="rId1" Type="http://schemas.openxmlformats.org/officeDocument/2006/relationships/slideLayout" Target="../slideLayouts/slideLayout140.xml"/><Relationship Id="rId6" Type="http://schemas.openxmlformats.org/officeDocument/2006/relationships/slideLayout" Target="../slideLayouts/slideLayout145.xml"/><Relationship Id="rId11" Type="http://schemas.openxmlformats.org/officeDocument/2006/relationships/slideLayout" Target="../slideLayouts/slideLayout150.xml"/><Relationship Id="rId5" Type="http://schemas.openxmlformats.org/officeDocument/2006/relationships/slideLayout" Target="../slideLayouts/slideLayout144.xml"/><Relationship Id="rId15" Type="http://schemas.openxmlformats.org/officeDocument/2006/relationships/slideLayout" Target="../slideLayouts/slideLayout154.xml"/><Relationship Id="rId10" Type="http://schemas.openxmlformats.org/officeDocument/2006/relationships/slideLayout" Target="../slideLayouts/slideLayout149.xml"/><Relationship Id="rId19" Type="http://schemas.openxmlformats.org/officeDocument/2006/relationships/image" Target="../media/image12.png"/><Relationship Id="rId4" Type="http://schemas.openxmlformats.org/officeDocument/2006/relationships/slideLayout" Target="../slideLayouts/slideLayout143.xml"/><Relationship Id="rId9" Type="http://schemas.openxmlformats.org/officeDocument/2006/relationships/slideLayout" Target="../slideLayouts/slideLayout148.xml"/><Relationship Id="rId14" Type="http://schemas.openxmlformats.org/officeDocument/2006/relationships/slideLayout" Target="../slideLayouts/slideLayout153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4.xml"/><Relationship Id="rId13" Type="http://schemas.openxmlformats.org/officeDocument/2006/relationships/slideLayout" Target="../slideLayouts/slideLayout169.xml"/><Relationship Id="rId18" Type="http://schemas.openxmlformats.org/officeDocument/2006/relationships/theme" Target="../theme/theme10.xml"/><Relationship Id="rId3" Type="http://schemas.openxmlformats.org/officeDocument/2006/relationships/slideLayout" Target="../slideLayouts/slideLayout159.xml"/><Relationship Id="rId7" Type="http://schemas.openxmlformats.org/officeDocument/2006/relationships/slideLayout" Target="../slideLayouts/slideLayout163.xml"/><Relationship Id="rId12" Type="http://schemas.openxmlformats.org/officeDocument/2006/relationships/slideLayout" Target="../slideLayouts/slideLayout168.xml"/><Relationship Id="rId17" Type="http://schemas.openxmlformats.org/officeDocument/2006/relationships/slideLayout" Target="../slideLayouts/slideLayout173.xml"/><Relationship Id="rId2" Type="http://schemas.openxmlformats.org/officeDocument/2006/relationships/slideLayout" Target="../slideLayouts/slideLayout158.xml"/><Relationship Id="rId16" Type="http://schemas.openxmlformats.org/officeDocument/2006/relationships/slideLayout" Target="../slideLayouts/slideLayout172.xml"/><Relationship Id="rId1" Type="http://schemas.openxmlformats.org/officeDocument/2006/relationships/slideLayout" Target="../slideLayouts/slideLayout157.xml"/><Relationship Id="rId6" Type="http://schemas.openxmlformats.org/officeDocument/2006/relationships/slideLayout" Target="../slideLayouts/slideLayout162.xml"/><Relationship Id="rId11" Type="http://schemas.openxmlformats.org/officeDocument/2006/relationships/slideLayout" Target="../slideLayouts/slideLayout167.xml"/><Relationship Id="rId5" Type="http://schemas.openxmlformats.org/officeDocument/2006/relationships/slideLayout" Target="../slideLayouts/slideLayout161.xml"/><Relationship Id="rId15" Type="http://schemas.openxmlformats.org/officeDocument/2006/relationships/slideLayout" Target="../slideLayouts/slideLayout171.xml"/><Relationship Id="rId10" Type="http://schemas.openxmlformats.org/officeDocument/2006/relationships/slideLayout" Target="../slideLayouts/slideLayout166.xml"/><Relationship Id="rId19" Type="http://schemas.openxmlformats.org/officeDocument/2006/relationships/image" Target="../media/image9.png"/><Relationship Id="rId4" Type="http://schemas.openxmlformats.org/officeDocument/2006/relationships/slideLayout" Target="../slideLayouts/slideLayout160.xml"/><Relationship Id="rId9" Type="http://schemas.openxmlformats.org/officeDocument/2006/relationships/slideLayout" Target="../slideLayouts/slideLayout165.xml"/><Relationship Id="rId14" Type="http://schemas.openxmlformats.org/officeDocument/2006/relationships/slideLayout" Target="../slideLayouts/slideLayout170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1.xml"/><Relationship Id="rId13" Type="http://schemas.openxmlformats.org/officeDocument/2006/relationships/slideLayout" Target="../slideLayouts/slideLayout186.xml"/><Relationship Id="rId18" Type="http://schemas.openxmlformats.org/officeDocument/2006/relationships/theme" Target="../theme/theme11.xml"/><Relationship Id="rId3" Type="http://schemas.openxmlformats.org/officeDocument/2006/relationships/slideLayout" Target="../slideLayouts/slideLayout176.xml"/><Relationship Id="rId7" Type="http://schemas.openxmlformats.org/officeDocument/2006/relationships/slideLayout" Target="../slideLayouts/slideLayout180.xml"/><Relationship Id="rId12" Type="http://schemas.openxmlformats.org/officeDocument/2006/relationships/slideLayout" Target="../slideLayouts/slideLayout185.xml"/><Relationship Id="rId17" Type="http://schemas.openxmlformats.org/officeDocument/2006/relationships/slideLayout" Target="../slideLayouts/slideLayout190.xml"/><Relationship Id="rId2" Type="http://schemas.openxmlformats.org/officeDocument/2006/relationships/slideLayout" Target="../slideLayouts/slideLayout175.xml"/><Relationship Id="rId16" Type="http://schemas.openxmlformats.org/officeDocument/2006/relationships/slideLayout" Target="../slideLayouts/slideLayout189.xml"/><Relationship Id="rId1" Type="http://schemas.openxmlformats.org/officeDocument/2006/relationships/slideLayout" Target="../slideLayouts/slideLayout174.xml"/><Relationship Id="rId6" Type="http://schemas.openxmlformats.org/officeDocument/2006/relationships/slideLayout" Target="../slideLayouts/slideLayout179.xml"/><Relationship Id="rId11" Type="http://schemas.openxmlformats.org/officeDocument/2006/relationships/slideLayout" Target="../slideLayouts/slideLayout184.xml"/><Relationship Id="rId5" Type="http://schemas.openxmlformats.org/officeDocument/2006/relationships/slideLayout" Target="../slideLayouts/slideLayout178.xml"/><Relationship Id="rId15" Type="http://schemas.openxmlformats.org/officeDocument/2006/relationships/slideLayout" Target="../slideLayouts/slideLayout188.xml"/><Relationship Id="rId10" Type="http://schemas.openxmlformats.org/officeDocument/2006/relationships/slideLayout" Target="../slideLayouts/slideLayout183.xml"/><Relationship Id="rId19" Type="http://schemas.openxmlformats.org/officeDocument/2006/relationships/image" Target="../media/image9.png"/><Relationship Id="rId4" Type="http://schemas.openxmlformats.org/officeDocument/2006/relationships/slideLayout" Target="../slideLayouts/slideLayout177.xml"/><Relationship Id="rId9" Type="http://schemas.openxmlformats.org/officeDocument/2006/relationships/slideLayout" Target="../slideLayouts/slideLayout182.xml"/><Relationship Id="rId14" Type="http://schemas.openxmlformats.org/officeDocument/2006/relationships/slideLayout" Target="../slideLayouts/slideLayout187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8.xml"/><Relationship Id="rId13" Type="http://schemas.openxmlformats.org/officeDocument/2006/relationships/slideLayout" Target="../slideLayouts/slideLayout203.xml"/><Relationship Id="rId18" Type="http://schemas.openxmlformats.org/officeDocument/2006/relationships/theme" Target="../theme/theme12.xml"/><Relationship Id="rId3" Type="http://schemas.openxmlformats.org/officeDocument/2006/relationships/slideLayout" Target="../slideLayouts/slideLayout193.xml"/><Relationship Id="rId7" Type="http://schemas.openxmlformats.org/officeDocument/2006/relationships/slideLayout" Target="../slideLayouts/slideLayout197.xml"/><Relationship Id="rId12" Type="http://schemas.openxmlformats.org/officeDocument/2006/relationships/slideLayout" Target="../slideLayouts/slideLayout202.xml"/><Relationship Id="rId17" Type="http://schemas.openxmlformats.org/officeDocument/2006/relationships/slideLayout" Target="../slideLayouts/slideLayout207.xml"/><Relationship Id="rId2" Type="http://schemas.openxmlformats.org/officeDocument/2006/relationships/slideLayout" Target="../slideLayouts/slideLayout192.xml"/><Relationship Id="rId16" Type="http://schemas.openxmlformats.org/officeDocument/2006/relationships/slideLayout" Target="../slideLayouts/slideLayout206.xml"/><Relationship Id="rId1" Type="http://schemas.openxmlformats.org/officeDocument/2006/relationships/slideLayout" Target="../slideLayouts/slideLayout191.xml"/><Relationship Id="rId6" Type="http://schemas.openxmlformats.org/officeDocument/2006/relationships/slideLayout" Target="../slideLayouts/slideLayout196.xml"/><Relationship Id="rId11" Type="http://schemas.openxmlformats.org/officeDocument/2006/relationships/slideLayout" Target="../slideLayouts/slideLayout201.xml"/><Relationship Id="rId5" Type="http://schemas.openxmlformats.org/officeDocument/2006/relationships/slideLayout" Target="../slideLayouts/slideLayout195.xml"/><Relationship Id="rId15" Type="http://schemas.openxmlformats.org/officeDocument/2006/relationships/slideLayout" Target="../slideLayouts/slideLayout205.xml"/><Relationship Id="rId10" Type="http://schemas.openxmlformats.org/officeDocument/2006/relationships/slideLayout" Target="../slideLayouts/slideLayout200.xml"/><Relationship Id="rId4" Type="http://schemas.openxmlformats.org/officeDocument/2006/relationships/slideLayout" Target="../slideLayouts/slideLayout194.xml"/><Relationship Id="rId9" Type="http://schemas.openxmlformats.org/officeDocument/2006/relationships/slideLayout" Target="../slideLayouts/slideLayout199.xml"/><Relationship Id="rId14" Type="http://schemas.openxmlformats.org/officeDocument/2006/relationships/slideLayout" Target="../slideLayouts/slideLayout20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727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2316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0" r:id="rId1"/>
    <p:sldLayoutId id="2147483841" r:id="rId2"/>
    <p:sldLayoutId id="2147483842" r:id="rId3"/>
    <p:sldLayoutId id="2147483843" r:id="rId4"/>
    <p:sldLayoutId id="2147483844" r:id="rId5"/>
    <p:sldLayoutId id="2147483845" r:id="rId6"/>
    <p:sldLayoutId id="2147483846" r:id="rId7"/>
    <p:sldLayoutId id="2147483847" r:id="rId8"/>
    <p:sldLayoutId id="2147483848" r:id="rId9"/>
    <p:sldLayoutId id="2147483849" r:id="rId10"/>
    <p:sldLayoutId id="2147483850" r:id="rId11"/>
    <p:sldLayoutId id="2147483851" r:id="rId12"/>
    <p:sldLayoutId id="2147483852" r:id="rId13"/>
    <p:sldLayoutId id="2147483853" r:id="rId14"/>
    <p:sldLayoutId id="2147483854" r:id="rId15"/>
    <p:sldLayoutId id="2147483855" r:id="rId16"/>
    <p:sldLayoutId id="2147483940" r:id="rId17"/>
    <p:sldLayoutId id="2147483941" r:id="rId18"/>
    <p:sldLayoutId id="2147483942" r:id="rId19"/>
    <p:sldLayoutId id="2147483943" r:id="rId20"/>
    <p:sldLayoutId id="2147483944" r:id="rId21"/>
    <p:sldLayoutId id="2147483945" r:id="rId22"/>
    <p:sldLayoutId id="2147483946" r:id="rId23"/>
    <p:sldLayoutId id="2147483947" r:id="rId24"/>
    <p:sldLayoutId id="2147483948" r:id="rId25"/>
    <p:sldLayoutId id="2147483949" r:id="rId26"/>
    <p:sldLayoutId id="2147483950" r:id="rId27"/>
    <p:sldLayoutId id="2147483951" r:id="rId28"/>
    <p:sldLayoutId id="2147483952" r:id="rId29"/>
    <p:sldLayoutId id="2147483953" r:id="rId30"/>
    <p:sldLayoutId id="2147483954" r:id="rId31"/>
    <p:sldLayoutId id="2147483955" r:id="rId32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581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9" r:id="rId1"/>
    <p:sldLayoutId id="2147483970" r:id="rId2"/>
    <p:sldLayoutId id="2147483971" r:id="rId3"/>
    <p:sldLayoutId id="2147483972" r:id="rId4"/>
    <p:sldLayoutId id="2147483973" r:id="rId5"/>
    <p:sldLayoutId id="2147483974" r:id="rId6"/>
    <p:sldLayoutId id="2147483975" r:id="rId7"/>
    <p:sldLayoutId id="2147483976" r:id="rId8"/>
    <p:sldLayoutId id="2147483977" r:id="rId9"/>
    <p:sldLayoutId id="2147483978" r:id="rId10"/>
    <p:sldLayoutId id="214748397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731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1" r:id="rId1"/>
    <p:sldLayoutId id="2147483982" r:id="rId2"/>
    <p:sldLayoutId id="2147483983" r:id="rId3"/>
    <p:sldLayoutId id="2147483984" r:id="rId4"/>
    <p:sldLayoutId id="2147483985" r:id="rId5"/>
    <p:sldLayoutId id="2147483986" r:id="rId6"/>
    <p:sldLayoutId id="2147483987" r:id="rId7"/>
    <p:sldLayoutId id="2147483988" r:id="rId8"/>
    <p:sldLayoutId id="2147483989" r:id="rId9"/>
    <p:sldLayoutId id="2147483990" r:id="rId10"/>
    <p:sldLayoutId id="2147483991" r:id="rId11"/>
    <p:sldLayoutId id="2147483992" r:id="rId12"/>
    <p:sldLayoutId id="2147483993" r:id="rId13"/>
    <p:sldLayoutId id="2147483994" r:id="rId14"/>
    <p:sldLayoutId id="2147483995" r:id="rId15"/>
    <p:sldLayoutId id="2147483996" r:id="rId16"/>
    <p:sldLayoutId id="2147483997" r:id="rId17"/>
  </p:sldLayoutIdLst>
  <p:hf hdr="0"/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485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16" r:id="rId1"/>
    <p:sldLayoutId id="2147484017" r:id="rId2"/>
    <p:sldLayoutId id="2147484018" r:id="rId3"/>
    <p:sldLayoutId id="2147484019" r:id="rId4"/>
    <p:sldLayoutId id="2147484020" r:id="rId5"/>
    <p:sldLayoutId id="2147484021" r:id="rId6"/>
    <p:sldLayoutId id="2147484022" r:id="rId7"/>
    <p:sldLayoutId id="2147484023" r:id="rId8"/>
    <p:sldLayoutId id="2147484024" r:id="rId9"/>
    <p:sldLayoutId id="2147484025" r:id="rId10"/>
    <p:sldLayoutId id="2147484026" r:id="rId11"/>
    <p:sldLayoutId id="2147484027" r:id="rId12"/>
    <p:sldLayoutId id="2147484028" r:id="rId13"/>
    <p:sldLayoutId id="2147484029" r:id="rId14"/>
    <p:sldLayoutId id="2147484030" r:id="rId15"/>
    <p:sldLayoutId id="2147484031" r:id="rId16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377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  <p:sldLayoutId id="2147484044" r:id="rId12"/>
    <p:sldLayoutId id="2147484045" r:id="rId13"/>
    <p:sldLayoutId id="2147484046" r:id="rId14"/>
    <p:sldLayoutId id="2147484047" r:id="rId15"/>
    <p:sldLayoutId id="2147484048" r:id="rId16"/>
    <p:sldLayoutId id="2147484049" r:id="rId17"/>
  </p:sldLayoutIdLst>
  <p:hf hdr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5398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70" r:id="rId1"/>
    <p:sldLayoutId id="2147484071" r:id="rId2"/>
    <p:sldLayoutId id="2147484072" r:id="rId3"/>
    <p:sldLayoutId id="2147484073" r:id="rId4"/>
    <p:sldLayoutId id="2147484074" r:id="rId5"/>
    <p:sldLayoutId id="2147484075" r:id="rId6"/>
    <p:sldLayoutId id="2147484076" r:id="rId7"/>
    <p:sldLayoutId id="2147484077" r:id="rId8"/>
    <p:sldLayoutId id="2147484078" r:id="rId9"/>
    <p:sldLayoutId id="2147484079" r:id="rId10"/>
    <p:sldLayoutId id="2147484080" r:id="rId11"/>
    <p:sldLayoutId id="2147484081" r:id="rId12"/>
    <p:sldLayoutId id="2147484082" r:id="rId13"/>
    <p:sldLayoutId id="2147484083" r:id="rId14"/>
    <p:sldLayoutId id="2147484084" r:id="rId15"/>
    <p:sldLayoutId id="2147484085" r:id="rId16"/>
    <p:sldLayoutId id="2147484086" r:id="rId17"/>
  </p:sldLayoutIdLs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2736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8" r:id="rId1"/>
    <p:sldLayoutId id="2147484089" r:id="rId2"/>
    <p:sldLayoutId id="2147484090" r:id="rId3"/>
    <p:sldLayoutId id="2147484091" r:id="rId4"/>
    <p:sldLayoutId id="2147484092" r:id="rId5"/>
    <p:sldLayoutId id="2147484093" r:id="rId6"/>
    <p:sldLayoutId id="2147484094" r:id="rId7"/>
    <p:sldLayoutId id="2147484095" r:id="rId8"/>
    <p:sldLayoutId id="2147484096" r:id="rId9"/>
    <p:sldLayoutId id="2147484097" r:id="rId10"/>
    <p:sldLayoutId id="2147484098" r:id="rId11"/>
    <p:sldLayoutId id="2147484099" r:id="rId12"/>
    <p:sldLayoutId id="2147484100" r:id="rId13"/>
    <p:sldLayoutId id="2147484101" r:id="rId14"/>
    <p:sldLayoutId id="2147484102" r:id="rId15"/>
    <p:sldLayoutId id="2147484103" r:id="rId16"/>
    <p:sldLayoutId id="2147484104" r:id="rId17"/>
    <p:sldLayoutId id="2147484105" r:id="rId18"/>
  </p:sldLayoutIdLs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6852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07" r:id="rId1"/>
    <p:sldLayoutId id="2147484108" r:id="rId2"/>
    <p:sldLayoutId id="2147484109" r:id="rId3"/>
    <p:sldLayoutId id="2147484110" r:id="rId4"/>
    <p:sldLayoutId id="2147484111" r:id="rId5"/>
    <p:sldLayoutId id="2147484112" r:id="rId6"/>
    <p:sldLayoutId id="2147484113" r:id="rId7"/>
    <p:sldLayoutId id="2147484114" r:id="rId8"/>
    <p:sldLayoutId id="2147484115" r:id="rId9"/>
    <p:sldLayoutId id="2147484116" r:id="rId10"/>
    <p:sldLayoutId id="2147484117" r:id="rId11"/>
    <p:sldLayoutId id="2147484118" r:id="rId12"/>
    <p:sldLayoutId id="2147484119" r:id="rId13"/>
    <p:sldLayoutId id="2147484120" r:id="rId14"/>
    <p:sldLayoutId id="2147484121" r:id="rId15"/>
    <p:sldLayoutId id="2147484122" r:id="rId16"/>
    <p:sldLayoutId id="2147484123" r:id="rId17"/>
  </p:sldLayoutIdLst>
  <p:hf hdr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294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25" r:id="rId1"/>
    <p:sldLayoutId id="2147484126" r:id="rId2"/>
    <p:sldLayoutId id="2147484127" r:id="rId3"/>
    <p:sldLayoutId id="2147484128" r:id="rId4"/>
    <p:sldLayoutId id="2147484129" r:id="rId5"/>
    <p:sldLayoutId id="2147484130" r:id="rId6"/>
    <p:sldLayoutId id="2147484131" r:id="rId7"/>
    <p:sldLayoutId id="2147484132" r:id="rId8"/>
    <p:sldLayoutId id="2147484133" r:id="rId9"/>
    <p:sldLayoutId id="2147484134" r:id="rId10"/>
    <p:sldLayoutId id="2147484135" r:id="rId11"/>
    <p:sldLayoutId id="2147484136" r:id="rId12"/>
    <p:sldLayoutId id="2147484137" r:id="rId13"/>
    <p:sldLayoutId id="2147484138" r:id="rId14"/>
    <p:sldLayoutId id="2147484139" r:id="rId15"/>
    <p:sldLayoutId id="2147484140" r:id="rId16"/>
    <p:sldLayoutId id="2147484141" r:id="rId17"/>
  </p:sldLayoutIdLs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054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43" r:id="rId1"/>
    <p:sldLayoutId id="2147484144" r:id="rId2"/>
    <p:sldLayoutId id="2147484145" r:id="rId3"/>
    <p:sldLayoutId id="2147484146" r:id="rId4"/>
    <p:sldLayoutId id="2147484147" r:id="rId5"/>
    <p:sldLayoutId id="2147484148" r:id="rId6"/>
    <p:sldLayoutId id="2147484149" r:id="rId7"/>
    <p:sldLayoutId id="2147484150" r:id="rId8"/>
    <p:sldLayoutId id="2147484151" r:id="rId9"/>
    <p:sldLayoutId id="2147484152" r:id="rId10"/>
    <p:sldLayoutId id="2147484153" r:id="rId11"/>
    <p:sldLayoutId id="2147484154" r:id="rId12"/>
    <p:sldLayoutId id="2147484155" r:id="rId13"/>
    <p:sldLayoutId id="2147484156" r:id="rId14"/>
    <p:sldLayoutId id="2147484157" r:id="rId15"/>
    <p:sldLayoutId id="2147484158" r:id="rId16"/>
    <p:sldLayoutId id="2147484159" r:id="rId17"/>
  </p:sldLayoutIdLs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4659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79" r:id="rId1"/>
    <p:sldLayoutId id="2147484180" r:id="rId2"/>
    <p:sldLayoutId id="2147484181" r:id="rId3"/>
    <p:sldLayoutId id="2147484182" r:id="rId4"/>
    <p:sldLayoutId id="2147484183" r:id="rId5"/>
    <p:sldLayoutId id="2147484184" r:id="rId6"/>
    <p:sldLayoutId id="2147484185" r:id="rId7"/>
    <p:sldLayoutId id="2147484186" r:id="rId8"/>
    <p:sldLayoutId id="2147484187" r:id="rId9"/>
    <p:sldLayoutId id="2147484188" r:id="rId10"/>
    <p:sldLayoutId id="2147484189" r:id="rId11"/>
    <p:sldLayoutId id="2147484190" r:id="rId12"/>
    <p:sldLayoutId id="2147484191" r:id="rId13"/>
    <p:sldLayoutId id="2147484192" r:id="rId14"/>
    <p:sldLayoutId id="2147484193" r:id="rId15"/>
    <p:sldLayoutId id="2147484194" r:id="rId16"/>
    <p:sldLayoutId id="2147484195" r:id="rId17"/>
  </p:sldLayoutIdLs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6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4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76.xml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5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5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29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0.xml"/><Relationship Id="rId6" Type="http://schemas.openxmlformats.org/officeDocument/2006/relationships/image" Target="../media/image28.png"/><Relationship Id="rId5" Type="http://schemas.openxmlformats.org/officeDocument/2006/relationships/image" Target="../media/image27.jpe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" y="94050"/>
            <a:ext cx="6035040" cy="152993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2800" b="1" kern="1200" dirty="0">
                <a:solidFill>
                  <a:srgbClr val="002060"/>
                </a:solidFill>
                <a:highlight>
                  <a:srgbClr val="00FFFF"/>
                </a:highlight>
                <a:latin typeface="+mj-lt"/>
                <a:ea typeface="+mj-ea"/>
                <a:cs typeface="+mj-cs"/>
              </a:rPr>
              <a:t>Recruitment and Selection During Organizational Transformation at Marks &amp; Spencer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485" y="1877963"/>
            <a:ext cx="6274062" cy="442156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b="1" dirty="0"/>
          </a:p>
          <a:p>
            <a:pPr algn="l">
              <a:lnSpc>
                <a:spcPct val="110000"/>
              </a:lnSpc>
            </a:pPr>
            <a:r>
              <a:rPr lang="en-US" sz="2400" b="1" dirty="0">
                <a:solidFill>
                  <a:schemeClr val="tx1"/>
                </a:solidFill>
                <a:highlight>
                  <a:srgbClr val="C0C0C0"/>
                </a:highlight>
              </a:rPr>
              <a:t>Student Name:</a:t>
            </a:r>
            <a:r>
              <a:rPr lang="en-US" sz="2400" dirty="0">
                <a:solidFill>
                  <a:schemeClr val="tx1"/>
                </a:solidFill>
                <a:highlight>
                  <a:srgbClr val="C0C0C0"/>
                </a:highlight>
              </a:rPr>
              <a:t>                </a:t>
            </a:r>
            <a:r>
              <a:rPr lang="en-US" sz="2400" b="1" dirty="0">
                <a:solidFill>
                  <a:schemeClr val="tx1"/>
                </a:solidFill>
                <a:highlight>
                  <a:srgbClr val="C0C0C0"/>
                </a:highlight>
              </a:rPr>
              <a:t> Sadia Nadeem</a:t>
            </a:r>
          </a:p>
          <a:p>
            <a:pPr algn="l">
              <a:lnSpc>
                <a:spcPct val="110000"/>
              </a:lnSpc>
            </a:pPr>
            <a:r>
              <a:rPr lang="en-US" sz="2400" b="1" dirty="0">
                <a:solidFill>
                  <a:schemeClr val="tx1"/>
                </a:solidFill>
                <a:highlight>
                  <a:srgbClr val="C0C0C0"/>
                </a:highlight>
              </a:rPr>
              <a:t>Student Number:              2434168</a:t>
            </a:r>
          </a:p>
          <a:p>
            <a:pPr algn="l">
              <a:lnSpc>
                <a:spcPct val="110000"/>
              </a:lnSpc>
            </a:pPr>
            <a:r>
              <a:rPr lang="en-US" sz="2400" b="1" dirty="0">
                <a:solidFill>
                  <a:schemeClr val="tx1"/>
                </a:solidFill>
                <a:highlight>
                  <a:srgbClr val="C0C0C0"/>
                </a:highlight>
              </a:rPr>
              <a:t>Module Code :                   LCLM5002</a:t>
            </a:r>
          </a:p>
          <a:p>
            <a:pPr algn="r">
              <a:lnSpc>
                <a:spcPct val="110000"/>
              </a:lnSpc>
            </a:pPr>
            <a:r>
              <a:rPr lang="en-US" sz="2400" b="1" dirty="0">
                <a:solidFill>
                  <a:schemeClr val="tx1"/>
                </a:solidFill>
                <a:highlight>
                  <a:srgbClr val="C0C0C0"/>
                </a:highlight>
              </a:rPr>
              <a:t>Module Title:       </a:t>
            </a:r>
            <a:r>
              <a:rPr lang="en-US" sz="2400" dirty="0">
                <a:solidFill>
                  <a:schemeClr val="tx1"/>
                </a:solidFill>
                <a:highlight>
                  <a:srgbClr val="C0C0C0"/>
                </a:highlight>
              </a:rPr>
              <a:t>     </a:t>
            </a:r>
            <a:r>
              <a:rPr lang="en-US" sz="2400" b="1" dirty="0">
                <a:solidFill>
                  <a:schemeClr val="tx1"/>
                </a:solidFill>
                <a:highlight>
                  <a:srgbClr val="C0C0C0"/>
                </a:highlight>
              </a:rPr>
              <a:t>Developing and Managing   Individuals and Teams </a:t>
            </a:r>
          </a:p>
          <a:p>
            <a:pPr algn="r">
              <a:lnSpc>
                <a:spcPct val="110000"/>
              </a:lnSpc>
            </a:pPr>
            <a:r>
              <a:rPr lang="en-US" sz="2400" b="1" dirty="0">
                <a:solidFill>
                  <a:schemeClr val="tx1"/>
                </a:solidFill>
                <a:highlight>
                  <a:srgbClr val="C0C0C0"/>
                </a:highlight>
              </a:rPr>
              <a:t>Assignment Title:                            Component  1 Individual Presentation </a:t>
            </a:r>
          </a:p>
          <a:p>
            <a:pPr algn="l">
              <a:lnSpc>
                <a:spcPct val="110000"/>
              </a:lnSpc>
            </a:pPr>
            <a:r>
              <a:rPr lang="en-US" sz="2400" b="1" dirty="0">
                <a:solidFill>
                  <a:schemeClr val="tx1"/>
                </a:solidFill>
                <a:highlight>
                  <a:srgbClr val="C0C0C0"/>
                </a:highlight>
              </a:rPr>
              <a:t>Lecturer Name:</a:t>
            </a:r>
            <a:r>
              <a:rPr lang="en-US" sz="2400" dirty="0">
                <a:solidFill>
                  <a:schemeClr val="tx1"/>
                </a:solidFill>
                <a:highlight>
                  <a:srgbClr val="C0C0C0"/>
                </a:highlight>
              </a:rPr>
              <a:t>               </a:t>
            </a:r>
            <a:r>
              <a:rPr lang="en-US" sz="2400" b="1" dirty="0">
                <a:solidFill>
                  <a:schemeClr val="tx1"/>
                </a:solidFill>
                <a:highlight>
                  <a:srgbClr val="C0C0C0"/>
                </a:highlight>
              </a:rPr>
              <a:t> Dr Samson Oladejo</a:t>
            </a:r>
          </a:p>
          <a:p>
            <a:pPr algn="l">
              <a:lnSpc>
                <a:spcPct val="110000"/>
              </a:lnSpc>
            </a:pPr>
            <a:r>
              <a:rPr lang="en-US" sz="2400" b="1" dirty="0">
                <a:solidFill>
                  <a:schemeClr val="tx1"/>
                </a:solidFill>
                <a:highlight>
                  <a:srgbClr val="C0C0C0"/>
                </a:highlight>
              </a:rPr>
              <a:t>Submission Date:</a:t>
            </a:r>
            <a:r>
              <a:rPr lang="en-US" sz="2400" dirty="0">
                <a:solidFill>
                  <a:schemeClr val="tx1"/>
                </a:solidFill>
                <a:highlight>
                  <a:srgbClr val="C0C0C0"/>
                </a:highlight>
              </a:rPr>
              <a:t>                 </a:t>
            </a:r>
            <a:r>
              <a:rPr lang="en-US" sz="2400" b="1" dirty="0">
                <a:solidFill>
                  <a:schemeClr val="tx1"/>
                </a:solidFill>
                <a:highlight>
                  <a:srgbClr val="C0C0C0"/>
                </a:highlight>
              </a:rPr>
              <a:t>15thJune,2026</a:t>
            </a:r>
            <a:endParaRPr lang="en-US" sz="2400" dirty="0">
              <a:solidFill>
                <a:schemeClr val="tx1"/>
              </a:solidFill>
              <a:highlight>
                <a:srgbClr val="C0C0C0"/>
              </a:highlight>
            </a:endParaRPr>
          </a:p>
        </p:txBody>
      </p:sp>
      <p:pic>
        <p:nvPicPr>
          <p:cNvPr id="4" name="Picture 3" descr="Drawings on colourful paper">
            <a:extLst>
              <a:ext uri="{FF2B5EF4-FFF2-40B4-BE49-F238E27FC236}">
                <a16:creationId xmlns:a16="http://schemas.microsoft.com/office/drawing/2014/main" id="{CF634769-599B-3946-6DA8-A050A786AF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457" r="39441" b="-3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FC3E6-0C78-3688-AC53-DB136AF23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674" y="39873"/>
            <a:ext cx="10653578" cy="631231"/>
          </a:xfrm>
        </p:spPr>
        <p:txBody>
          <a:bodyPr/>
          <a:lstStyle/>
          <a:p>
            <a:pPr algn="ctr"/>
            <a:r>
              <a:rPr lang="en-GB"/>
              <a:t>TABLE OF CONTENT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23B48-0B4A-D688-510A-763CDEA88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609600"/>
            <a:ext cx="10653579" cy="6248399"/>
          </a:xfrm>
        </p:spPr>
        <p:txBody>
          <a:bodyPr>
            <a:normAutofit fontScale="92500" lnSpcReduction="10000"/>
          </a:bodyPr>
          <a:lstStyle/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Introduction …………………………………………………………………………….. 3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Company Transformation Overview ……………………………………………… 4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Workforce Strategy for Recruitment ……………………………………………. 5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Recruitment Process Overview …………………………………………………… 6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Job Analysis ……………………………………………………………………………... 7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Job Description &amp; Person Specification ………………………………………. 8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Advertisement Platforms …………………………………………………………… 9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Recruitment Differences Across Sectors …………………………………... 10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Interview Types ………………………………………………………………………. 11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Questioning Techniques …………………………………………………………… 12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Equal Opportunities in Recruitment ………………………………………..... 13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Face-to-Face vs Virtual Interviews ……………………………………………. 14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Recommendations &amp; Conclusion ………………………………………………. 15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References ……………………………………………………………………………….. 16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8A1717-4504-D534-F253-1BD630489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7340129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BB8A3-1CA6-31D0-4332-10E93630D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350" y="241949"/>
            <a:ext cx="9605635" cy="878176"/>
          </a:xfrm>
        </p:spPr>
        <p:txBody>
          <a:bodyPr anchor="t">
            <a:normAutofit/>
          </a:bodyPr>
          <a:lstStyle/>
          <a:p>
            <a:r>
              <a:rPr lang="en-GB" sz="4000" b="1" dirty="0">
                <a:highlight>
                  <a:srgbClr val="008080"/>
                </a:highlight>
                <a:latin typeface="Aptos Black" panose="020B0004020202020204" pitchFamily="34" charset="0"/>
              </a:rPr>
              <a:t>INTRODUCTION</a:t>
            </a:r>
            <a:endParaRPr lang="en-GB" sz="4000" dirty="0">
              <a:highlight>
                <a:srgbClr val="00808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141DA-0C3D-EA44-C76B-F2E11F09BE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84722" y="1236922"/>
            <a:ext cx="6282813" cy="490764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200" b="1" dirty="0">
                <a:highlight>
                  <a:srgbClr val="C0C0C0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Leading UK retailer </a:t>
            </a:r>
            <a:endParaRPr lang="en-GB" sz="2200" b="1" dirty="0">
              <a:highlight>
                <a:srgbClr val="C0C0C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200" b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Undergoing organisational transformation: </a:t>
            </a: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200" b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Digitalisation </a:t>
            </a: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200" b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Supply chain improvement </a:t>
            </a: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200" b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Cultural change </a:t>
            </a: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 dirty="0">
                <a:highlight>
                  <a:srgbClr val="C0C0C0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Recruitment required for: </a:t>
            </a:r>
            <a:endParaRPr lang="en-GB" sz="2200" b="1" dirty="0">
              <a:highlight>
                <a:srgbClr val="C0C0C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200" b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Project Managers </a:t>
            </a: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200" b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Change Managers </a:t>
            </a: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200" b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Digital Specialists </a:t>
            </a: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 dirty="0">
                <a:highlight>
                  <a:srgbClr val="C0C0C0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  Right talent supports strategic goals (Armstrong and Taylor, 2023</a:t>
            </a:r>
            <a:r>
              <a:rPr lang="en-GB" sz="2100" b="1" dirty="0">
                <a:highlight>
                  <a:srgbClr val="C0C0C0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)</a:t>
            </a:r>
            <a:endParaRPr lang="en-GB" sz="2100" b="1" dirty="0">
              <a:highlight>
                <a:srgbClr val="C0C0C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dirty="0">
              <a:highlight>
                <a:srgbClr val="FFFFFF"/>
              </a:highlight>
            </a:endParaRPr>
          </a:p>
        </p:txBody>
      </p:sp>
      <p:pic>
        <p:nvPicPr>
          <p:cNvPr id="7" name="Picture 6" descr="Marks and spencer logo hi-res stock ...">
            <a:extLst>
              <a:ext uri="{FF2B5EF4-FFF2-40B4-BE49-F238E27FC236}">
                <a16:creationId xmlns:a16="http://schemas.microsoft.com/office/drawing/2014/main" id="{4C220288-7D36-3DF0-A033-6905845595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485" y="1236922"/>
            <a:ext cx="5181600" cy="48492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567912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8CF30-9B85-3EF7-4101-A6916C755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465" y="178992"/>
            <a:ext cx="4161398" cy="1521541"/>
          </a:xfrm>
        </p:spPr>
        <p:txBody>
          <a:bodyPr anchor="t">
            <a:normAutofit/>
          </a:bodyPr>
          <a:lstStyle/>
          <a:p>
            <a:r>
              <a:rPr lang="en-GB" sz="2800" b="1" dirty="0"/>
              <a:t>Company transformation and overview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87133640-FBDF-A539-EAF7-9C612C9091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2332956"/>
              </p:ext>
            </p:extLst>
          </p:nvPr>
        </p:nvGraphicFramePr>
        <p:xfrm>
          <a:off x="4824668" y="553616"/>
          <a:ext cx="6589782" cy="4018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0" name="Text Placeholder 3">
            <a:extLst>
              <a:ext uri="{FF2B5EF4-FFF2-40B4-BE49-F238E27FC236}">
                <a16:creationId xmlns:a16="http://schemas.microsoft.com/office/drawing/2014/main" id="{37D2DA91-477B-8C07-CD23-041CC95BEF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7149" y="1882049"/>
            <a:ext cx="2812026" cy="1521541"/>
          </a:xfrm>
        </p:spPr>
        <p:txBody>
          <a:bodyPr>
            <a:normAutofit/>
          </a:bodyPr>
          <a:lstStyle/>
          <a:p>
            <a:r>
              <a:rPr lang="en-US" sz="2400" dirty="0"/>
              <a:t> </a:t>
            </a:r>
            <a:r>
              <a:rPr lang="en-US" sz="2400" b="1" dirty="0">
                <a:latin typeface="Arial Black" panose="020B0A04020102020204" pitchFamily="34" charset="0"/>
                <a:cs typeface="Arial" panose="020B0604020202020204" pitchFamily="34" charset="0"/>
              </a:rPr>
              <a:t>M&amp;S transformation includes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9A8BE0-79CC-111C-4DFB-1DB7F00637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D204E0B-227E-D452-2796-887E3B00B004}"/>
              </a:ext>
            </a:extLst>
          </p:cNvPr>
          <p:cNvSpPr/>
          <p:nvPr/>
        </p:nvSpPr>
        <p:spPr>
          <a:xfrm>
            <a:off x="1700982" y="4801727"/>
            <a:ext cx="8445909" cy="108154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Kotter (2018) highlights that successful transformation depends on leadership and people capability. Therefore, recruitment must align with long-term strategic change. 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8F34DFEB-8667-316E-BD0F-448A4D98AFD7}"/>
              </a:ext>
            </a:extLst>
          </p:cNvPr>
          <p:cNvSpPr/>
          <p:nvPr/>
        </p:nvSpPr>
        <p:spPr>
          <a:xfrm>
            <a:off x="2595715" y="2062716"/>
            <a:ext cx="1986817" cy="58010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2036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9EF40-85BB-A378-9EB2-9D4924FCF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7386" y="435886"/>
            <a:ext cx="4686098" cy="976312"/>
          </a:xfrm>
        </p:spPr>
        <p:txBody>
          <a:bodyPr anchor="t">
            <a:noAutofit/>
          </a:bodyPr>
          <a:lstStyle/>
          <a:p>
            <a:r>
              <a:rPr lang="en-GB" sz="2800" b="1" dirty="0">
                <a:latin typeface="Aptos Black" panose="020B0004020202020204" pitchFamily="34" charset="0"/>
              </a:rPr>
              <a:t>WORKFORCE STRATEGY FOR RECRUITMENT</a:t>
            </a:r>
            <a:endParaRPr lang="en-US" sz="2800" b="1" dirty="0">
              <a:latin typeface="Aptos Black" panose="020B0004020202020204" pitchFamily="34" charset="0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0B4FA2AA-2608-A318-B7DE-249B9B0356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9069122"/>
              </p:ext>
            </p:extLst>
          </p:nvPr>
        </p:nvGraphicFramePr>
        <p:xfrm>
          <a:off x="5997676" y="446087"/>
          <a:ext cx="5958349" cy="62398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690CA051-71D3-29D5-3D20-1B3BB050E3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4194348" cy="3728895"/>
          </a:xfrm>
        </p:spPr>
        <p:txBody>
          <a:bodyPr/>
          <a:lstStyle/>
          <a:p>
            <a:r>
              <a:rPr lang="en-US"/>
              <a:t>figure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3F6F86-D06A-3687-8732-DA1D93C3E4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97A2D16-95B9-4BA8-B4BF-0D689E83CBB7}" type="datetime1">
              <a:rPr lang="en-US"/>
              <a:pPr>
                <a:spcAft>
                  <a:spcPts val="600"/>
                </a:spcAft>
              </a:pPr>
              <a:t>6/11/2026</a:t>
            </a:fld>
            <a:endParaRPr lang="en-US"/>
          </a:p>
        </p:txBody>
      </p:sp>
      <p:pic>
        <p:nvPicPr>
          <p:cNvPr id="18" name="Picture 17" descr="Recruitment and Workforce Planning">
            <a:extLst>
              <a:ext uri="{FF2B5EF4-FFF2-40B4-BE49-F238E27FC236}">
                <a16:creationId xmlns:a16="http://schemas.microsoft.com/office/drawing/2014/main" id="{6F033698-3BA9-D7BD-36E0-5EFCCACE37C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5314" y="1711839"/>
            <a:ext cx="4686097" cy="3158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41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EAD08-6970-6B13-9F77-E423E0FF0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264" y="307082"/>
            <a:ext cx="7543836" cy="61696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ptos Black" panose="020B0004020202020204" pitchFamily="34" charset="0"/>
              </a:rPr>
              <a:t>RECRUITMENT PROCESS OVERVIEW</a:t>
            </a:r>
            <a:endParaRPr lang="en-US" sz="3200" dirty="0">
              <a:latin typeface="Aptos Black" panose="020B0004020202020204" pitchFamily="34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80E433-F9FD-51A3-C0E7-2A4BD09BD3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pic>
        <p:nvPicPr>
          <p:cNvPr id="7" name="Picture 6" descr="Recruitment Process: Know the 7 Steps ...">
            <a:extLst>
              <a:ext uri="{FF2B5EF4-FFF2-40B4-BE49-F238E27FC236}">
                <a16:creationId xmlns:a16="http://schemas.microsoft.com/office/drawing/2014/main" id="{DA7F1525-829B-C2A6-1875-5A0DD3E4E4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2734" y="3605294"/>
            <a:ext cx="4797550" cy="2583498"/>
          </a:xfrm>
          <a:prstGeom prst="rect">
            <a:avLst/>
          </a:prstGeom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0C6BCB6B-973D-07D9-B799-68D47092102B}"/>
              </a:ext>
            </a:extLst>
          </p:cNvPr>
          <p:cNvSpPr/>
          <p:nvPr/>
        </p:nvSpPr>
        <p:spPr>
          <a:xfrm>
            <a:off x="862265" y="1248718"/>
            <a:ext cx="1594524" cy="914400"/>
          </a:xfrm>
          <a:prstGeom prst="roundRect">
            <a:avLst>
              <a:gd name="adj" fmla="val 11291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Workforce planning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1DF6BFF1-0807-9CBF-1831-A57D3A715DEC}"/>
              </a:ext>
            </a:extLst>
          </p:cNvPr>
          <p:cNvSpPr/>
          <p:nvPr/>
        </p:nvSpPr>
        <p:spPr>
          <a:xfrm>
            <a:off x="2731325" y="1248718"/>
            <a:ext cx="1514959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Job analysis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35F42E4-FA29-B85B-0C63-8008E89B8C6F}"/>
              </a:ext>
            </a:extLst>
          </p:cNvPr>
          <p:cNvSpPr/>
          <p:nvPr/>
        </p:nvSpPr>
        <p:spPr>
          <a:xfrm>
            <a:off x="4560138" y="1248718"/>
            <a:ext cx="1514960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Job description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86AE1889-CE47-C0BF-B2D6-962B1E86718F}"/>
              </a:ext>
            </a:extLst>
          </p:cNvPr>
          <p:cNvSpPr/>
          <p:nvPr/>
        </p:nvSpPr>
        <p:spPr>
          <a:xfrm>
            <a:off x="8574886" y="1184299"/>
            <a:ext cx="1749492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Advertising roles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770C621B-2C73-CAE6-3DC2-D04D89B84F4C}"/>
              </a:ext>
            </a:extLst>
          </p:cNvPr>
          <p:cNvSpPr/>
          <p:nvPr/>
        </p:nvSpPr>
        <p:spPr>
          <a:xfrm>
            <a:off x="862263" y="2296097"/>
            <a:ext cx="1594525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Short listing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8C1AA28E-FD3C-6BE4-7574-0315B613785E}"/>
              </a:ext>
            </a:extLst>
          </p:cNvPr>
          <p:cNvSpPr/>
          <p:nvPr/>
        </p:nvSpPr>
        <p:spPr>
          <a:xfrm>
            <a:off x="2731324" y="2338306"/>
            <a:ext cx="1514960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interviews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664634B1-27E8-7D4E-159D-9015C60BF97B}"/>
              </a:ext>
            </a:extLst>
          </p:cNvPr>
          <p:cNvSpPr/>
          <p:nvPr/>
        </p:nvSpPr>
        <p:spPr>
          <a:xfrm>
            <a:off x="6482160" y="1203954"/>
            <a:ext cx="1749492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Person specification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E1881B9C-1BB3-03E7-0A73-ED53324E1B49}"/>
              </a:ext>
            </a:extLst>
          </p:cNvPr>
          <p:cNvSpPr/>
          <p:nvPr/>
        </p:nvSpPr>
        <p:spPr>
          <a:xfrm>
            <a:off x="4560138" y="2326358"/>
            <a:ext cx="1514960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Selection decision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E15ED03A-7F68-BB66-18AC-B0900CF79510}"/>
              </a:ext>
            </a:extLst>
          </p:cNvPr>
          <p:cNvSpPr/>
          <p:nvPr/>
        </p:nvSpPr>
        <p:spPr>
          <a:xfrm>
            <a:off x="6613907" y="2338306"/>
            <a:ext cx="1749492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Job offer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BD40535B-0635-2583-4E60-35DEC372B465}"/>
              </a:ext>
            </a:extLst>
          </p:cNvPr>
          <p:cNvSpPr/>
          <p:nvPr/>
        </p:nvSpPr>
        <p:spPr>
          <a:xfrm>
            <a:off x="8574886" y="2296097"/>
            <a:ext cx="1749492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onboarding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C1944D8-8729-86E6-3EA1-E8804B1C7B5A}"/>
              </a:ext>
            </a:extLst>
          </p:cNvPr>
          <p:cNvSpPr txBox="1"/>
          <p:nvPr/>
        </p:nvSpPr>
        <p:spPr>
          <a:xfrm>
            <a:off x="583474" y="4165102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0" dirty="0">
                <a:solidFill>
                  <a:srgbClr val="000000"/>
                </a:solidFill>
                <a:effectLst/>
                <a:highlight>
                  <a:srgbClr val="C0C0C0"/>
                </a:highlight>
                <a:latin typeface="Arial Nova" panose="020B0504020202020204" pitchFamily="34" charset="0"/>
              </a:rPr>
              <a:t>A structured process ensures fairness, efficiency and better hiring decisions (Torrington et al., 2020). </a:t>
            </a:r>
            <a:endParaRPr lang="en-GB" sz="2400" b="1" dirty="0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006996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9AF84-4A95-46EF-CEAD-D251BEE02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1789" y="269187"/>
            <a:ext cx="5211966" cy="80624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  <a:latin typeface="Arial Black" panose="020B0A04020102020204" pitchFamily="34" charset="0"/>
              </a:rPr>
              <a:t>JOB ANALYSIS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1710A-00B9-5AEA-5A84-522CC12210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" y="1278195"/>
            <a:ext cx="5787482" cy="47631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chemeClr val="tx1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Job analysis identifies responsibilities, duties and required skills.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chemeClr val="tx1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Example: Change Manager</a:t>
            </a:r>
          </a:p>
          <a:p>
            <a:r>
              <a:rPr lang="en-US" sz="2400" b="1" dirty="0">
                <a:solidFill>
                  <a:schemeClr val="tx1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Lead transformation projects</a:t>
            </a:r>
          </a:p>
          <a:p>
            <a:r>
              <a:rPr lang="en-US" sz="2400" b="1" dirty="0">
                <a:solidFill>
                  <a:schemeClr val="tx1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Manage stakeholder engagement</a:t>
            </a:r>
          </a:p>
          <a:p>
            <a:r>
              <a:rPr lang="en-US" sz="2400" b="1" dirty="0">
                <a:solidFill>
                  <a:schemeClr val="tx1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Support employees during change</a:t>
            </a:r>
          </a:p>
          <a:p>
            <a:pPr marL="0" indent="0">
              <a:buNone/>
            </a:pPr>
            <a:r>
              <a:rPr lang="en-US" sz="2400" b="1" dirty="0">
                <a:solidFill>
                  <a:schemeClr val="tx1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Job analysis ensures recruitment aligns with organizational objectives (Wilton, 2022).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D2BC65-B58E-0C8F-0F44-D9180DA0A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7334" y="6041362"/>
            <a:ext cx="552672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
              </a:t>
            </a:r>
          </a:p>
        </p:txBody>
      </p:sp>
      <p:pic>
        <p:nvPicPr>
          <p:cNvPr id="8" name="Picture 7" descr="Job Analysis - Features, Trends and ...">
            <a:extLst>
              <a:ext uri="{FF2B5EF4-FFF2-40B4-BE49-F238E27FC236}">
                <a16:creationId xmlns:a16="http://schemas.microsoft.com/office/drawing/2014/main" id="{B0F4C148-4E0C-EF0D-D3CD-9131838387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024" r="7292" b="-1"/>
          <a:stretch>
            <a:fillRect/>
          </a:stretch>
        </p:blipFill>
        <p:spPr>
          <a:xfrm>
            <a:off x="6096000" y="2159331"/>
            <a:ext cx="4094479" cy="38823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935894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1680F-7783-A95D-FC61-29981F025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" y="104431"/>
            <a:ext cx="10653578" cy="849207"/>
          </a:xfrm>
        </p:spPr>
        <p:txBody>
          <a:bodyPr/>
          <a:lstStyle/>
          <a:p>
            <a:r>
              <a:rPr lang="en-GB" b="1" dirty="0"/>
              <a:t>Job description &amp; Person Specification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AC42E-9F1C-01BE-A328-F91CC0C327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290" y="786581"/>
            <a:ext cx="11029499" cy="58698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highlight>
                  <a:srgbClr val="FFFFFF"/>
                </a:highlight>
                <a:latin typeface="Arial Nova"/>
              </a:rPr>
              <a:t>Digital Transformation Specialist</a:t>
            </a:r>
            <a:r>
              <a:rPr lang="en-GB" sz="1600" dirty="0">
                <a:highlight>
                  <a:srgbClr val="FFFFFF"/>
                </a:highlight>
                <a:latin typeface="Arial Nova"/>
              </a:rPr>
              <a:t>:</a:t>
            </a:r>
          </a:p>
          <a:p>
            <a:pPr marL="0" indent="0">
              <a:buNone/>
            </a:pPr>
            <a:r>
              <a:rPr lang="en-GB" sz="1800" b="1" dirty="0">
                <a:highlight>
                  <a:srgbClr val="FFFFFF"/>
                </a:highlight>
                <a:latin typeface="Arial Nova"/>
              </a:rPr>
              <a:t>Duties: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b="1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       Implement digital systems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b="1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       Improve processes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b="1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       Support automation projects</a:t>
            </a:r>
          </a:p>
          <a:p>
            <a:pPr marL="0" indent="0">
              <a:buNone/>
            </a:pPr>
            <a:r>
              <a:rPr lang="en-GB" sz="1800" b="1" dirty="0">
                <a:highlight>
                  <a:srgbClr val="FFFFFF"/>
                </a:highlight>
                <a:latin typeface="Arial Nova"/>
              </a:rPr>
              <a:t>Person Specification: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b="1" dirty="0">
                <a:highlight>
                  <a:srgbClr val="FFFFFF"/>
                </a:highlight>
                <a:latin typeface="Arial Nova"/>
              </a:rPr>
              <a:t>         Degree in Business/IT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b="1" dirty="0">
                <a:highlight>
                  <a:srgbClr val="FFFFFF"/>
                </a:highlight>
                <a:latin typeface="Arial Nova"/>
              </a:rPr>
              <a:t>         Leadership skills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b="1" dirty="0">
                <a:highlight>
                  <a:srgbClr val="FFFFFF"/>
                </a:highlight>
                <a:latin typeface="Arial Nova"/>
              </a:rPr>
              <a:t>         Problem-solving ability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b="1" dirty="0">
                <a:highlight>
                  <a:srgbClr val="FFFFFF"/>
                </a:highlight>
                <a:latin typeface="Arial Nova"/>
              </a:rPr>
              <a:t>         Project management experience</a:t>
            </a:r>
          </a:p>
          <a:p>
            <a:pPr marL="0" indent="0">
              <a:buNone/>
            </a:pPr>
            <a:r>
              <a:rPr lang="en-GB" sz="1800" b="1" dirty="0">
                <a:highlight>
                  <a:srgbClr val="FFFFFF"/>
                </a:highlight>
                <a:latin typeface="Arial Nova"/>
              </a:rPr>
              <a:t>Person specifications ensure accurate matching of candidates to job roles (Pilbeam and Corbridge, 2019).</a:t>
            </a:r>
            <a:endParaRPr lang="en-GB" sz="1800" b="1" dirty="0"/>
          </a:p>
          <a:p>
            <a:endParaRPr lang="en-GB" sz="16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FACCD-7A55-EFA5-52F9-3C081B4B01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pic>
        <p:nvPicPr>
          <p:cNvPr id="7" name="Picture 6" descr="What to Look for in the Job Description ...">
            <a:extLst>
              <a:ext uri="{FF2B5EF4-FFF2-40B4-BE49-F238E27FC236}">
                <a16:creationId xmlns:a16="http://schemas.microsoft.com/office/drawing/2014/main" id="{1969EA4D-4071-0A5F-0D56-3D522545C4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8182" y="1472651"/>
            <a:ext cx="6313818" cy="3319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5782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0CDC2-5979-145C-2A0C-ED95DA83D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89" y="355600"/>
            <a:ext cx="9185513" cy="893096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Aptos Black" panose="020B0004020202020204" pitchFamily="34" charset="0"/>
              </a:rPr>
              <a:t>ADVERTISEMENT PLATFORMS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44E659-E6F5-7152-E3AE-6709709246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7335" y="1514167"/>
            <a:ext cx="8596668" cy="4892319"/>
          </a:xfrm>
        </p:spPr>
        <p:txBody>
          <a:bodyPr>
            <a:normAutofit/>
          </a:bodyPr>
          <a:lstStyle/>
          <a:p>
            <a:pPr algn="l" fontAlgn="base"/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Internal: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Employee referrals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Internal job boards </a:t>
            </a:r>
          </a:p>
          <a:p>
            <a:pPr algn="l" fontAlgn="base"/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External: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LinkedIn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Indeed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Reed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Company website </a:t>
            </a:r>
          </a:p>
          <a:p>
            <a:pPr algn="l" fontAlgn="base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CIPD (2024) states digital platforms improve access to diverse talent and increase recruitment efficiency.</a:t>
            </a:r>
          </a:p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E5AF7B-97A1-EA90-A061-7E9643EB0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pic>
        <p:nvPicPr>
          <p:cNvPr id="7" name="Picture 6" descr="Social Media Advertising Pictures ...">
            <a:extLst>
              <a:ext uri="{FF2B5EF4-FFF2-40B4-BE49-F238E27FC236}">
                <a16:creationId xmlns:a16="http://schemas.microsoft.com/office/drawing/2014/main" id="{EAB25E21-3265-3855-8DD5-FF87E7CF7B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1132" y="1513107"/>
            <a:ext cx="5367630" cy="3255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1145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7F73710D-968D-4505-4B7A-19E5BE2075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896" y="95319"/>
            <a:ext cx="8596668" cy="1123882"/>
          </a:xfrm>
        </p:spPr>
        <p:txBody>
          <a:bodyPr>
            <a:noAutofit/>
          </a:bodyPr>
          <a:lstStyle/>
          <a:p>
            <a:r>
              <a:rPr lang="en-GB" sz="4000" dirty="0">
                <a:solidFill>
                  <a:schemeClr val="tx1"/>
                </a:solidFill>
                <a:latin typeface="Aptos Black" panose="020B0004020202020204" pitchFamily="34" charset="0"/>
              </a:rPr>
              <a:t>RECRUITMENT DIFFERENCES ACROSS PROFESSIONS &amp; SECTORS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49B7871-A094-849B-CB8D-4E6C7231B8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82789" y="1506047"/>
            <a:ext cx="10232748" cy="4994786"/>
          </a:xfrm>
        </p:spPr>
        <p:txBody>
          <a:bodyPr>
            <a:normAutofit fontScale="25000" lnSpcReduction="20000"/>
          </a:bodyPr>
          <a:lstStyle/>
          <a:p>
            <a:pPr fontAlgn="base"/>
            <a:r>
              <a:rPr lang="en-GB" sz="8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sectors require different interview approaches: </a:t>
            </a:r>
          </a:p>
          <a:p>
            <a:pPr fontAlgn="base"/>
            <a:r>
              <a:rPr lang="en-GB" sz="8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Retail roles (M&amp;S store staff): </a:t>
            </a:r>
          </a:p>
          <a:p>
            <a:pPr fontAlgn="base"/>
            <a:r>
              <a:rPr lang="en-GB" sz="8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“How do you deal with difficult customers?” </a:t>
            </a:r>
          </a:p>
          <a:p>
            <a:pPr fontAlgn="base"/>
            <a:r>
              <a:rPr lang="en-GB" sz="8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Digital/IT roles: </a:t>
            </a:r>
          </a:p>
          <a:p>
            <a:pPr fontAlgn="base"/>
            <a:r>
              <a:rPr lang="en-GB" sz="8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“Describe a system issue you solved under pressure” </a:t>
            </a:r>
          </a:p>
          <a:p>
            <a:pPr fontAlgn="base"/>
            <a:r>
              <a:rPr lang="en-GB" sz="8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Finance roles: </a:t>
            </a:r>
          </a:p>
          <a:p>
            <a:pPr fontAlgn="base"/>
            <a:r>
              <a:rPr lang="en-GB" sz="8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“How do you ensure accuracy in financial reporting?” </a:t>
            </a:r>
          </a:p>
          <a:p>
            <a:pPr fontAlgn="base"/>
            <a:r>
              <a:rPr lang="en-GB" sz="8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roles: </a:t>
            </a:r>
          </a:p>
          <a:p>
            <a:pPr fontAlgn="base"/>
            <a:r>
              <a:rPr lang="en-GB" sz="8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“How do you manage teams through organisational change?” </a:t>
            </a:r>
          </a:p>
          <a:p>
            <a:pPr fontAlgn="base"/>
            <a:r>
              <a:rPr lang="en-GB" sz="8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shows recruitment must be tailored to job function and sector requirements (Gatewood, Field and Barrick, 2022).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7685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7873B-6C1C-A73D-98D6-A035E566C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896" y="95320"/>
            <a:ext cx="10845743" cy="860400"/>
          </a:xfrm>
        </p:spPr>
        <p:txBody>
          <a:bodyPr/>
          <a:lstStyle/>
          <a:p>
            <a:r>
              <a:rPr lang="en-GB" sz="4000" dirty="0">
                <a:solidFill>
                  <a:schemeClr val="tx1"/>
                </a:solidFill>
                <a:latin typeface="Arial Black" panose="020B0A04020102020204" pitchFamily="34" charset="0"/>
              </a:rPr>
              <a:t>INTERVIEW TYPES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59EBB3-9555-40CB-B1D8-1B04254D95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7334" y="955720"/>
            <a:ext cx="10285305" cy="5902279"/>
          </a:xfrm>
        </p:spPr>
        <p:txBody>
          <a:bodyPr>
            <a:noAutofit/>
          </a:bodyPr>
          <a:lstStyle/>
          <a:p>
            <a:pPr algn="l" fontAlgn="base"/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Structured Interviews: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Standardised questions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Fair and consistent </a:t>
            </a:r>
          </a:p>
          <a:p>
            <a:pPr algn="l" fontAlgn="base"/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Competency-Based Interviews: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Focus on past behaviour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Predicts performance </a:t>
            </a:r>
          </a:p>
          <a:p>
            <a:pPr algn="l" fontAlgn="base"/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Centres: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Group tasks, case studies, presentations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Realistic job simulation </a:t>
            </a:r>
          </a:p>
          <a:p>
            <a:pPr fontAlgn="base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methods improve selection accuracy and reduce bias (Bratton and Gold, 2022).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04FD63-F012-5570-AB17-CF3D45DD94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pic>
        <p:nvPicPr>
          <p:cNvPr id="8" name="Picture 7" descr="Type of Interviews">
            <a:extLst>
              <a:ext uri="{FF2B5EF4-FFF2-40B4-BE49-F238E27FC236}">
                <a16:creationId xmlns:a16="http://schemas.microsoft.com/office/drawing/2014/main" id="{130ABF7E-8CE7-9B36-F040-98CD6521AD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3186" y="952282"/>
            <a:ext cx="5768814" cy="3035186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DA4E8A21-D6E9-AF91-0DC1-AE999280015C}"/>
                  </a:ext>
                </a:extLst>
              </p14:cNvPr>
              <p14:cNvContentPartPr/>
              <p14:nvPr/>
            </p14:nvContentPartPr>
            <p14:xfrm>
              <a:off x="6908640" y="4368760"/>
              <a:ext cx="360" cy="36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DA4E8A21-D6E9-AF91-0DC1-AE999280015C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899640" y="4360120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246529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F35AC-0785-CD89-ADE6-6880AA0D9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8596668" cy="1071716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117D17-AD94-6F9C-B96A-01F1386110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62477" y="1215055"/>
            <a:ext cx="8429523" cy="5191432"/>
          </a:xfrm>
        </p:spPr>
        <p:txBody>
          <a:bodyPr>
            <a:normAutofit fontScale="25000" lnSpcReduction="20000"/>
          </a:bodyPr>
          <a:lstStyle/>
          <a:p>
            <a:pPr algn="l" fontAlgn="base"/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Behavioural: </a:t>
            </a:r>
          </a:p>
          <a:p>
            <a:pPr algn="l" fontAlgn="base"/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“Tell me about a time you led change” </a:t>
            </a:r>
          </a:p>
          <a:p>
            <a:pPr algn="l" fontAlgn="base"/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Situational: </a:t>
            </a:r>
          </a:p>
          <a:p>
            <a:pPr algn="l" fontAlgn="base"/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“How would you handle resistance to change?” </a:t>
            </a:r>
          </a:p>
          <a:p>
            <a:pPr algn="l" fontAlgn="base"/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Competency-based: </a:t>
            </a:r>
          </a:p>
          <a:p>
            <a:pPr algn="l" fontAlgn="base"/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“How do you manage conflicting priorities?” </a:t>
            </a:r>
          </a:p>
          <a:p>
            <a:pPr algn="l" fontAlgn="base"/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Probing: </a:t>
            </a:r>
          </a:p>
          <a:p>
            <a:pPr algn="l" fontAlgn="base"/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“Can you explain further?” </a:t>
            </a:r>
          </a:p>
          <a:p>
            <a:pPr algn="l" fontAlgn="base"/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techniques assess leadership, adaptability and problem-solving (Armstrong and Taylor, 2023).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3C8CA1-03EF-7B79-7AA9-0C6E5B842C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47EB4-F3DB-4575-A9F6-F3E026560B9D}" type="datetime1">
              <a:rPr lang="en-US" smtClean="0"/>
              <a:t>6/11/2026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161D97-666E-8E19-85A4-34CA66FEA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12</a:t>
            </a:fld>
            <a:endParaRPr lang="en-US"/>
          </a:p>
        </p:txBody>
      </p:sp>
      <p:pic>
        <p:nvPicPr>
          <p:cNvPr id="12" name="Picture 11" descr="Ask Question Pictures | Download Free ...">
            <a:extLst>
              <a:ext uri="{FF2B5EF4-FFF2-40B4-BE49-F238E27FC236}">
                <a16:creationId xmlns:a16="http://schemas.microsoft.com/office/drawing/2014/main" id="{B16BB062-03A8-D731-AB90-25BA5C6E46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506898"/>
            <a:ext cx="3404368" cy="2891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8810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AAE25-DA11-64CA-F6E0-BFA6D2395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93" y="144481"/>
            <a:ext cx="8596668" cy="1438514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  <a:latin typeface="Aptos Black" panose="020B0004020202020204" pitchFamily="34" charset="0"/>
              </a:rPr>
              <a:t>EQUAL OPPORTUNITIES &amp; ETHICAL RECRUITMENT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3C4444-FE79-32C6-FEE1-CC72113343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4381" y="1582996"/>
            <a:ext cx="8250354" cy="5275004"/>
          </a:xfrm>
        </p:spPr>
        <p:txBody>
          <a:bodyPr>
            <a:normAutofit fontScale="92500"/>
          </a:bodyPr>
          <a:lstStyle/>
          <a:p>
            <a:pPr fontAlgn="base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M&amp;S must ensure fair recruitment practices under the Equality Act 2010. </a:t>
            </a:r>
          </a:p>
          <a:p>
            <a:pPr algn="l" fontAlgn="base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principles: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discrimination based on gender, age, ethnicity or disability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Standardised interview questions for all candidates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Inclusive job advertisements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Bias-free selection decisions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Diverse hiring panels </a:t>
            </a:r>
          </a:p>
          <a:p>
            <a:pPr fontAlgn="base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Fair recruitment improves organisational reputation and ensures access to a wider talent pool (Marchington et al., 2021).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7963FC-993F-85AA-B3E3-F9F5172DDD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51ACF-8EC2-434F-9C8C-782D31E1AD59}" type="datetime1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0AE6F2-04D0-2F7F-D572-95AE115E6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69B6BD-DA40-B84A-A0A0-E467BD735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13</a:t>
            </a:fld>
            <a:endParaRPr lang="en-US"/>
          </a:p>
        </p:txBody>
      </p:sp>
      <p:pic>
        <p:nvPicPr>
          <p:cNvPr id="7" name="Picture 6" descr="Diversity And Inclusion Pictures ...">
            <a:extLst>
              <a:ext uri="{FF2B5EF4-FFF2-40B4-BE49-F238E27FC236}">
                <a16:creationId xmlns:a16="http://schemas.microsoft.com/office/drawing/2014/main" id="{7CCD3D14-3EB3-CCD9-410C-492C0157DB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9037" y="0"/>
            <a:ext cx="321296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1511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E60FD-2986-6CD1-2873-73CEB66FD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663" y="255842"/>
            <a:ext cx="11511779" cy="841438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  <a:latin typeface="Arial Black" panose="020B0A04020102020204" pitchFamily="34" charset="0"/>
              </a:rPr>
              <a:t>FACE-TO-FACE VS VIRTUAL INTERVIEWS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9B1E1D1D-EDA4-C629-9418-22A9B10CB2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7108431"/>
              </p:ext>
            </p:extLst>
          </p:nvPr>
        </p:nvGraphicFramePr>
        <p:xfrm>
          <a:off x="0" y="1491725"/>
          <a:ext cx="8229601" cy="37958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87743">
                  <a:extLst>
                    <a:ext uri="{9D8B030D-6E8A-4147-A177-3AD203B41FA5}">
                      <a16:colId xmlns:a16="http://schemas.microsoft.com/office/drawing/2014/main" val="162916000"/>
                    </a:ext>
                  </a:extLst>
                </a:gridCol>
                <a:gridCol w="2884441">
                  <a:extLst>
                    <a:ext uri="{9D8B030D-6E8A-4147-A177-3AD203B41FA5}">
                      <a16:colId xmlns:a16="http://schemas.microsoft.com/office/drawing/2014/main" val="1492809534"/>
                    </a:ext>
                  </a:extLst>
                </a:gridCol>
                <a:gridCol w="2757417">
                  <a:extLst>
                    <a:ext uri="{9D8B030D-6E8A-4147-A177-3AD203B41FA5}">
                      <a16:colId xmlns:a16="http://schemas.microsoft.com/office/drawing/2014/main" val="747851892"/>
                    </a:ext>
                  </a:extLst>
                </a:gridCol>
              </a:tblGrid>
              <a:tr h="1234836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FACE-TO-FACE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VIRTUAL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HYBRID APROACH RECOMMENDED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7284315"/>
                  </a:ext>
                </a:extLst>
              </a:tr>
              <a:tr h="2561056">
                <a:tc>
                  <a:txBody>
                    <a:bodyPr/>
                    <a:lstStyle/>
                    <a:p>
                      <a:pPr marL="285750" indent="-285750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Strong interaction </a:t>
                      </a:r>
                    </a:p>
                    <a:p>
                      <a:pPr marL="285750" indent="-285750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Better body language assessment </a:t>
                      </a:r>
                    </a:p>
                    <a:p>
                      <a:pPr marL="285750" indent="-285750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Higher cost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Flexible and cost-effective </a:t>
                      </a:r>
                    </a:p>
                    <a:p>
                      <a:pPr marL="285750" indent="-285750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Wider candidate reach </a:t>
                      </a:r>
                    </a:p>
                    <a:p>
                      <a:pPr marL="285750" indent="-285750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Technology dependent 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Virtual screening </a:t>
                      </a:r>
                    </a:p>
                    <a:p>
                      <a:pPr marL="285750" indent="-285750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Face-to-face final interviews 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8407261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4010AE77-6DE6-A66C-65B3-BE6A7B5545E7}"/>
              </a:ext>
            </a:extLst>
          </p:cNvPr>
          <p:cNvSpPr txBox="1"/>
          <p:nvPr/>
        </p:nvSpPr>
        <p:spPr>
          <a:xfrm>
            <a:off x="1160206" y="5534826"/>
            <a:ext cx="682358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i="0" dirty="0">
                <a:solidFill>
                  <a:srgbClr val="000000"/>
                </a:solidFill>
                <a:effectLst/>
                <a:latin typeface="Arial Nova" panose="020B0504020202020204" pitchFamily="34" charset="0"/>
              </a:rPr>
              <a:t>CIPD (2024) supports hybrid recruitment for efficiency and quality decision-making. </a:t>
            </a:r>
            <a:endParaRPr lang="en-GB" b="1" dirty="0"/>
          </a:p>
        </p:txBody>
      </p:sp>
      <p:pic>
        <p:nvPicPr>
          <p:cNvPr id="12" name="Picture 11" descr="Virtual vs. In-Person Interviews: What You Need to Know">
            <a:extLst>
              <a:ext uri="{FF2B5EF4-FFF2-40B4-BE49-F238E27FC236}">
                <a16:creationId xmlns:a16="http://schemas.microsoft.com/office/drawing/2014/main" id="{B9BBEBD9-17FD-CBC0-FF1D-0E0E97FFB9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2134" y="1491725"/>
            <a:ext cx="3700349" cy="4201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8502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E22DE-1E69-4DCE-5D04-C0F60E70C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5071" y="0"/>
            <a:ext cx="10412361" cy="1164722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solidFill>
                  <a:srgbClr val="0F4761"/>
                </a:solidFill>
                <a:latin typeface="Aptos Black" panose="020B0004020202020204" pitchFamily="34" charset="0"/>
              </a:rPr>
              <a:t>CONCLUSION &amp; RECOMMENDATIONS</a:t>
            </a:r>
            <a:br>
              <a:rPr lang="en-GB" sz="4000" dirty="0">
                <a:latin typeface="Aptos Black" panose="020B0004020202020204" pitchFamily="34" charset="0"/>
              </a:rPr>
            </a:br>
            <a:endParaRPr lang="en-GB" sz="4000" dirty="0">
              <a:latin typeface="Aptos Black" panose="020B00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262C1C-2258-6340-BF7C-E939F6E2D1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03379" y="1227199"/>
            <a:ext cx="9488621" cy="4764130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F75439-9117-7B9A-767F-6A48A93AA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pic>
        <p:nvPicPr>
          <p:cNvPr id="9" name="Picture 8" descr="Research Framework ...">
            <a:extLst>
              <a:ext uri="{FF2B5EF4-FFF2-40B4-BE49-F238E27FC236}">
                <a16:creationId xmlns:a16="http://schemas.microsoft.com/office/drawing/2014/main" id="{20496AB6-4BE4-AFA6-8269-2973F8C8C3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02" y="875072"/>
            <a:ext cx="2617827" cy="2359742"/>
          </a:xfrm>
          <a:prstGeom prst="rect">
            <a:avLst/>
          </a:prstGeom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F22D0B96-6889-6D4D-5677-52F86237FAD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9867506"/>
              </p:ext>
            </p:extLst>
          </p:nvPr>
        </p:nvGraphicFramePr>
        <p:xfrm>
          <a:off x="2684270" y="676998"/>
          <a:ext cx="9507730" cy="5163363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355103">
                  <a:extLst>
                    <a:ext uri="{9D8B030D-6E8A-4147-A177-3AD203B41FA5}">
                      <a16:colId xmlns:a16="http://schemas.microsoft.com/office/drawing/2014/main" val="2490941638"/>
                    </a:ext>
                  </a:extLst>
                </a:gridCol>
                <a:gridCol w="5152627">
                  <a:extLst>
                    <a:ext uri="{9D8B030D-6E8A-4147-A177-3AD203B41FA5}">
                      <a16:colId xmlns:a16="http://schemas.microsoft.com/office/drawing/2014/main" val="1478156614"/>
                    </a:ext>
                  </a:extLst>
                </a:gridCol>
              </a:tblGrid>
              <a:tr h="516336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Hybrid Interview Approach</a:t>
                      </a:r>
                      <a:endParaRPr lang="en-GB" sz="2000" dirty="0">
                        <a:solidFill>
                          <a:srgbClr val="002060"/>
                        </a:solidFill>
                        <a:highlight>
                          <a:srgbClr val="FFFF00"/>
                        </a:highligh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Combines flexibility and cost efficiency 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Enables more comprehensive candidate assessment (CIPD, 2024) </a:t>
                      </a:r>
                    </a:p>
                    <a:p>
                      <a:r>
                        <a:rPr lang="en-GB" sz="2000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✔ 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Sector-Specific Questions</a:t>
                      </a:r>
                      <a:endParaRPr lang="en-GB" sz="2000" dirty="0">
                        <a:solidFill>
                          <a:srgbClr val="002060"/>
                        </a:solidFill>
                        <a:highlight>
                          <a:srgbClr val="FFFF00"/>
                        </a:highligh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Evaluate role-specific knowledge 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 selection accuracy 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✔ 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Equality &amp; Diversity</a:t>
                      </a:r>
                      <a:endParaRPr lang="en-GB" sz="2000" dirty="0">
                        <a:solidFill>
                          <a:srgbClr val="002060"/>
                        </a:solidFill>
                        <a:highlight>
                          <a:srgbClr val="FFFF00"/>
                        </a:highligh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Promote inclusive recruitment practices 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 fair decision-making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4961689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055FE9F6-E20F-E134-68CD-3DD708811E01}"/>
              </a:ext>
            </a:extLst>
          </p:cNvPr>
          <p:cNvSpPr txBox="1"/>
          <p:nvPr/>
        </p:nvSpPr>
        <p:spPr>
          <a:xfrm>
            <a:off x="2795567" y="782667"/>
            <a:ext cx="4234069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Key Recommendations</a:t>
            </a:r>
          </a:p>
          <a:p>
            <a:pPr>
              <a:buNone/>
            </a:pPr>
            <a:r>
              <a:rPr lang="en-GB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✔ Workforce Planning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Identify future skills gaps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Align recruitment with transformation goals </a:t>
            </a:r>
          </a:p>
          <a:p>
            <a:pPr>
              <a:buNone/>
            </a:pPr>
            <a:r>
              <a:rPr lang="en-GB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✔ Structured Recruitment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Improve consistency and fairness </a:t>
            </a:r>
          </a:p>
          <a:p>
            <a:pPr>
              <a:buNone/>
            </a:pPr>
            <a:r>
              <a:rPr lang="en-GB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✔ Competency-Based Interviews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Assess relevant skills and behaviours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Better predictor of future performance (Taylor, 2022)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E63B025-74CF-0AD8-E251-68DE6C5D66D4}"/>
              </a:ext>
            </a:extLst>
          </p:cNvPr>
          <p:cNvSpPr txBox="1"/>
          <p:nvPr/>
        </p:nvSpPr>
        <p:spPr>
          <a:xfrm>
            <a:off x="196645" y="5792103"/>
            <a:ext cx="119953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highlight>
                  <a:srgbClr val="FFFF00"/>
                </a:highlight>
              </a:rPr>
              <a:t>Conclusion</a:t>
            </a:r>
          </a:p>
          <a:p>
            <a:r>
              <a:rPr lang="en-GB" b="1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Effective recruitment supports successful organisational transformation. Structured and hybrid recruitment methods help M&amp;S attract and retain high-quality talent (Kotter, 2018; Burnes, 2020).</a:t>
            </a:r>
          </a:p>
        </p:txBody>
      </p:sp>
    </p:spTree>
    <p:extLst>
      <p:ext uri="{BB962C8B-B14F-4D97-AF65-F5344CB8AC3E}">
        <p14:creationId xmlns:p14="http://schemas.microsoft.com/office/powerpoint/2010/main" val="39315940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DB16B-F3C8-79A7-EBB7-42B7C11AB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32" y="0"/>
            <a:ext cx="3408465" cy="580103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ptos Black" panose="020B0004020202020204" pitchFamily="34" charset="0"/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1726BF-1022-CD29-2DFC-25DFFB88AE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5678" y="408039"/>
            <a:ext cx="10766322" cy="6449961"/>
          </a:xfrm>
        </p:spPr>
        <p:txBody>
          <a:bodyPr>
            <a:normAutofit fontScale="25000" lnSpcReduction="20000"/>
          </a:bodyPr>
          <a:lstStyle/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Armstrong, M. and Taylor, S. (2023)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Armstrong's Handbook of Human Resource Management Practice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16th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London: Kogan Page.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Bratton, J. and Gold, J. (2022)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Management: Theory and Practice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8th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London: Palgrave Macmillan.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Bridges, W. and Bridges, S. (2019)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Managing Transitions: Making the Most of Change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4th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London: Nicholas Brealey Publishing.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Burnes, B. (2020)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Managing Change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8th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Harlow: Pearson Education.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CIPD (2024)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Recruitment and Selection Factsheet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London: Chartered Institute of Personnel and Development.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CIPD (2024)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Resourcing and Talent Planning Survey Report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London: Chartered Institute of Personnel and Development.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Dessler, G. (2020)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16th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Harlow: Pearson Education.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Gatewood, R.D.,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Feild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, H.S. and Barrick, M.R. (2022)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Human Resource Selection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9th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Boston: Cengage Learning.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Kotter, J.P. (2018)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Leading Change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Boston: Harvard Business Review Press.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Marchington, M., Wilkinson, A., Donnelly, R. and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Kynighou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, A. (2021)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 at Work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7th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London: CIPD Publishing.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Pilbeam, S. and Corbridge, M. (2019)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People Resourcing and Talent Planning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7th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Harlow: Pearson Education.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Taylor, S. (2022)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Resourcing and Talent Management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9th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London: CIPD Publishing.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Torrington, D., Hall, L., Taylor, S. and Atkinson, C. (2020)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11th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Harlow: Pearson Education.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Wilton, N. (2022)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An Introduction to Human Resource Management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5th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London: Sage Publications. </a:t>
            </a:r>
          </a:p>
        </p:txBody>
      </p:sp>
    </p:spTree>
    <p:extLst>
      <p:ext uri="{BB962C8B-B14F-4D97-AF65-F5344CB8AC3E}">
        <p14:creationId xmlns:p14="http://schemas.microsoft.com/office/powerpoint/2010/main" val="40950423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7575D7A7-3C36-4508-9BC6-70A93BD3C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BC964A0D-06B7-4C16-AC9F-20ADDA8059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F5703F5C-55DF-45CD-BC3F-3BE8F1033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A8C7134F-70F9-4826-A97E-9B39AEA08F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39351E73-B6DD-4B56-8EE9-C16B5711C4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E446D0E-6531-40B7-A182-FB8602439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C8BABCA7-C1E0-41BA-A822-5F61251A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5"/>
            <a:stretch/>
          </a:blipFill>
          <a:ln w="15875" cap="flat" cmpd="sng" algn="ctr">
            <a:solidFill>
              <a:srgbClr val="B15E28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2E5D6EB5-6FDB-477A-98F5-7409CD537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5BB75167-5757-4E5F-869B-5A350BF43A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C8338DAE-FFCB-472B-A9EE-77E42FDBD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52B2E0A0-4D94-4C05-97C1-32B5D88A2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A91E75C9-3350-4F0B-993E-89D3DBD76C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60AE4CC-4980-EC2E-622A-03D4319D0F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2398" y="1871131"/>
            <a:ext cx="6815669" cy="151553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0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+mj-lt"/>
                <a:ea typeface="+mj-ea"/>
                <a:cs typeface="+mj-cs"/>
              </a:rPr>
              <a:t>THANK YOU</a:t>
            </a:r>
            <a:br>
              <a:rPr lang="en-US" sz="50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endParaRPr lang="en-US" sz="50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89FB2CC-C7A1-4A53-A088-636FB487F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DCA4FE-3DE9-5C40-C7C6-5B3CA7FF09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lnSpc>
                <a:spcPct val="90000"/>
              </a:lnSpc>
              <a:spcAft>
                <a:spcPts val="600"/>
              </a:spcAft>
            </a:pPr>
            <a:r>
              <a:rPr lang="en-US" sz="4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563189807"/>
      </p:ext>
    </p:extLst>
  </p:cSld>
  <p:clrMapOvr>
    <a:masterClrMapping/>
  </p:clrMapOvr>
</p:sld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eg"/></Relationships>
</file>

<file path=ppt/theme/_rels/them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eg"/></Relationships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ppt/theme/theme2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3.xml><?xml version="1.0" encoding="utf-8"?>
<a:theme xmlns:a="http://schemas.openxmlformats.org/drawingml/2006/main" name="Basis">
  <a:themeElements>
    <a:clrScheme name="Basis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DF5327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63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446C221D-F63F-4DD8-B509-CFE168687BF2}"/>
    </a:ext>
  </a:extLst>
</a:theme>
</file>

<file path=ppt/theme/theme4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5.xml><?xml version="1.0" encoding="utf-8"?>
<a:theme xmlns:a="http://schemas.openxmlformats.org/drawingml/2006/main" name="1_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6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7.xml><?xml version="1.0" encoding="utf-8"?>
<a:theme xmlns:a="http://schemas.openxmlformats.org/drawingml/2006/main" name="1_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8.xml><?xml version="1.0" encoding="utf-8"?>
<a:theme xmlns:a="http://schemas.openxmlformats.org/drawingml/2006/main" name="1_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9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10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11.xml><?xml version="1.0" encoding="utf-8"?>
<a:theme xmlns:a="http://schemas.openxmlformats.org/drawingml/2006/main" name="2_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12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62b6737024ae1e0bae91b7ad22361f09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aa72dde92b803c065b19b9b731c6e87c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Props1.xml><?xml version="1.0" encoding="utf-8"?>
<ds:datastoreItem xmlns:ds="http://schemas.openxmlformats.org/officeDocument/2006/customXml" ds:itemID="{CC2AC84E-7FB6-4347-B427-3517E8F40F6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6915C46-3117-42A5-916E-F5983C8A64F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7D93DAA-1B32-46C2-A52B-612D79A94D9D}">
  <ds:schemaRefs>
    <ds:schemaRef ds:uri="http://www.w3.org/XML/1998/namespace"/>
    <ds:schemaRef ds:uri="http://purl.org/dc/terms/"/>
    <ds:schemaRef ds:uri="f799553d-1ac0-48da-9ae3-fe400ced9c3b"/>
    <ds:schemaRef ds:uri="http://schemas.microsoft.com/office/2006/metadata/properties"/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6371</TotalTime>
  <Words>1276</Words>
  <Application>Microsoft Office PowerPoint</Application>
  <PresentationFormat>Widescreen</PresentationFormat>
  <Paragraphs>200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12</vt:i4>
      </vt:variant>
      <vt:variant>
        <vt:lpstr>Slide Titles</vt:lpstr>
      </vt:variant>
      <vt:variant>
        <vt:i4>17</vt:i4>
      </vt:variant>
    </vt:vector>
  </HeadingPairs>
  <TitlesOfParts>
    <vt:vector size="43" baseType="lpstr">
      <vt:lpstr>Aptos</vt:lpstr>
      <vt:lpstr>Aptos Black</vt:lpstr>
      <vt:lpstr>Arial</vt:lpstr>
      <vt:lpstr>Arial Black</vt:lpstr>
      <vt:lpstr>Arial Nova</vt:lpstr>
      <vt:lpstr>Bookman Old Style</vt:lpstr>
      <vt:lpstr>Century Gothic</vt:lpstr>
      <vt:lpstr>Corbel</vt:lpstr>
      <vt:lpstr>Garamond</vt:lpstr>
      <vt:lpstr>Neue Haas Grotesk Text Pro</vt:lpstr>
      <vt:lpstr>Rockwell</vt:lpstr>
      <vt:lpstr>Tw Cen MT</vt:lpstr>
      <vt:lpstr>Wingdings</vt:lpstr>
      <vt:lpstr>Wingdings 3</vt:lpstr>
      <vt:lpstr>VanillaVTI</vt:lpstr>
      <vt:lpstr>Wisp</vt:lpstr>
      <vt:lpstr>Basis</vt:lpstr>
      <vt:lpstr>Parallax</vt:lpstr>
      <vt:lpstr>1_Wisp</vt:lpstr>
      <vt:lpstr>Organic</vt:lpstr>
      <vt:lpstr>1_Damask</vt:lpstr>
      <vt:lpstr>1_Droplet</vt:lpstr>
      <vt:lpstr>Vapor Trail</vt:lpstr>
      <vt:lpstr>Droplet</vt:lpstr>
      <vt:lpstr>2_Droplet</vt:lpstr>
      <vt:lpstr>Damask</vt:lpstr>
      <vt:lpstr>Recruitment and Selection During Organizational Transformation at Marks &amp; Spencer</vt:lpstr>
      <vt:lpstr>TABLE OF CONTENT</vt:lpstr>
      <vt:lpstr>INTRODUCTION</vt:lpstr>
      <vt:lpstr>Company transformation and overview</vt:lpstr>
      <vt:lpstr>WORKFORCE STRATEGY FOR RECRUITMENT</vt:lpstr>
      <vt:lpstr>RECRUITMENT PROCESS OVERVIEW</vt:lpstr>
      <vt:lpstr>JOB ANALYSIS </vt:lpstr>
      <vt:lpstr>Job description &amp; Person Specification </vt:lpstr>
      <vt:lpstr>ADVERTISEMENT PLATFORMS</vt:lpstr>
      <vt:lpstr>RECRUITMENT DIFFERENCES ACROSS PROFESSIONS &amp; SECTORS</vt:lpstr>
      <vt:lpstr>INTERVIEW TYPES </vt:lpstr>
      <vt:lpstr>QUESTIONING TECHNIQUES</vt:lpstr>
      <vt:lpstr>EQUAL OPPORTUNITIES &amp; ETHICAL RECRUITMENT </vt:lpstr>
      <vt:lpstr>FACE-TO-FACE VS VIRTUAL INTERVIEWS</vt:lpstr>
      <vt:lpstr>CONCLUSION &amp; RECOMMENDATIONS </vt:lpstr>
      <vt:lpstr>REFERENCES</vt:lpstr>
      <vt:lpstr>THANK YOU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Sadia Nadeem (2434168)</cp:lastModifiedBy>
  <cp:revision>26</cp:revision>
  <dcterms:created xsi:type="dcterms:W3CDTF">2026-06-08T23:09:59Z</dcterms:created>
  <dcterms:modified xsi:type="dcterms:W3CDTF">2026-06-15T11:34:13Z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