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4" r:id="rId5"/>
    <p:sldMasterId id="2147483687" r:id="rId6"/>
    <p:sldMasterId id="2147483696" r:id="rId7"/>
  </p:sldMasterIdLst>
  <p:notesMasterIdLst>
    <p:notesMasterId r:id="rId41"/>
  </p:notesMasterIdLst>
  <p:handoutMasterIdLst>
    <p:handoutMasterId r:id="rId42"/>
  </p:handoutMasterIdLst>
  <p:sldIdLst>
    <p:sldId id="257" r:id="rId8"/>
    <p:sldId id="276" r:id="rId9"/>
    <p:sldId id="259" r:id="rId10"/>
    <p:sldId id="287" r:id="rId11"/>
    <p:sldId id="323" r:id="rId12"/>
    <p:sldId id="296" r:id="rId13"/>
    <p:sldId id="293" r:id="rId14"/>
    <p:sldId id="290" r:id="rId15"/>
    <p:sldId id="295" r:id="rId16"/>
    <p:sldId id="310" r:id="rId17"/>
    <p:sldId id="309" r:id="rId18"/>
    <p:sldId id="311" r:id="rId19"/>
    <p:sldId id="313" r:id="rId20"/>
    <p:sldId id="314" r:id="rId21"/>
    <p:sldId id="316" r:id="rId22"/>
    <p:sldId id="318" r:id="rId23"/>
    <p:sldId id="322" r:id="rId24"/>
    <p:sldId id="258" r:id="rId25"/>
    <p:sldId id="324" r:id="rId26"/>
    <p:sldId id="260" r:id="rId27"/>
    <p:sldId id="263" r:id="rId28"/>
    <p:sldId id="264" r:id="rId29"/>
    <p:sldId id="265" r:id="rId30"/>
    <p:sldId id="266" r:id="rId31"/>
    <p:sldId id="272" r:id="rId32"/>
    <p:sldId id="275" r:id="rId33"/>
    <p:sldId id="273" r:id="rId34"/>
    <p:sldId id="274" r:id="rId35"/>
    <p:sldId id="268" r:id="rId36"/>
    <p:sldId id="270" r:id="rId37"/>
    <p:sldId id="271" r:id="rId38"/>
    <p:sldId id="326" r:id="rId39"/>
    <p:sldId id="325" r:id="rId40"/>
  </p:sldIdLst>
  <p:sldSz cx="12192000" cy="6858000"/>
  <p:notesSz cx="6858000" cy="9144000"/>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3838"/>
    <a:srgbClr val="F9F9F9"/>
    <a:srgbClr val="FFFFFF"/>
    <a:srgbClr val="D1428D"/>
    <a:srgbClr val="FF00FF"/>
    <a:srgbClr val="F6F5F5"/>
    <a:srgbClr val="607E8C"/>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26"/>
      </p:cViewPr>
      <p:guideLst>
        <p:guide orient="horz" pos="2160"/>
        <p:guide pos="3840"/>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p:scale>
          <a:sx n="1" d="2"/>
          <a:sy n="1" d="2"/>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gs" Target="tags/tag1.xml"/><Relationship Id="rId48"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Walsh" userId="46cd07fb-211c-451a-a5f1-3b85afd872da" providerId="ADAL" clId="{F2899AFE-CBF7-46C6-A87A-2EFD397577D7}"/>
    <pc:docChg chg="custSel modSld">
      <pc:chgData name="Caroline Walsh" userId="46cd07fb-211c-451a-a5f1-3b85afd872da" providerId="ADAL" clId="{F2899AFE-CBF7-46C6-A87A-2EFD397577D7}" dt="2026-01-18T23:35:37.232" v="49" actId="20577"/>
      <pc:docMkLst>
        <pc:docMk/>
      </pc:docMkLst>
      <pc:sldChg chg="modSp mod">
        <pc:chgData name="Caroline Walsh" userId="46cd07fb-211c-451a-a5f1-3b85afd872da" providerId="ADAL" clId="{F2899AFE-CBF7-46C6-A87A-2EFD397577D7}" dt="2026-01-18T23:35:37.232" v="49" actId="20577"/>
        <pc:sldMkLst>
          <pc:docMk/>
          <pc:sldMk cId="1726203256" sldId="325"/>
        </pc:sldMkLst>
        <pc:graphicFrameChg chg="modGraphic">
          <ac:chgData name="Caroline Walsh" userId="46cd07fb-211c-451a-a5f1-3b85afd872da" providerId="ADAL" clId="{F2899AFE-CBF7-46C6-A87A-2EFD397577D7}" dt="2026-01-18T23:35:37.232" v="49" actId="20577"/>
          <ac:graphicFrameMkLst>
            <pc:docMk/>
            <pc:sldMk cId="1726203256" sldId="325"/>
            <ac:graphicFrameMk id="4" creationId="{5A3F3739-0D27-C258-A509-CF134FDB600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C92791-3EB5-4B6F-8570-5271BDC6BF74}"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GB"/>
        </a:p>
      </dgm:t>
    </dgm:pt>
    <dgm:pt modelId="{E003C4AA-A707-4132-947E-CA86FF2637A3}">
      <dgm:prSet phldrT="[Text]"/>
      <dgm:spPr/>
      <dgm:t>
        <a:bodyPr/>
        <a:lstStyle/>
        <a:p>
          <a:r>
            <a:rPr lang="en-GB" dirty="0"/>
            <a:t>Stage 1 </a:t>
          </a:r>
        </a:p>
      </dgm:t>
    </dgm:pt>
    <dgm:pt modelId="{06C54FBE-5FAC-4508-AA78-5ABA764B1A4E}" type="parTrans" cxnId="{4A51926F-6928-48EF-809C-0A7946F91CC9}">
      <dgm:prSet/>
      <dgm:spPr/>
      <dgm:t>
        <a:bodyPr/>
        <a:lstStyle/>
        <a:p>
          <a:endParaRPr lang="en-GB"/>
        </a:p>
      </dgm:t>
    </dgm:pt>
    <dgm:pt modelId="{F9AD4BF4-139D-480C-8CE8-F57C3F9A5E08}" type="sibTrans" cxnId="{4A51926F-6928-48EF-809C-0A7946F91CC9}">
      <dgm:prSet/>
      <dgm:spPr/>
      <dgm:t>
        <a:bodyPr/>
        <a:lstStyle/>
        <a:p>
          <a:endParaRPr lang="en-GB"/>
        </a:p>
      </dgm:t>
    </dgm:pt>
    <dgm:pt modelId="{545CF6C4-DC1D-40F7-B068-C9DE45401D0C}">
      <dgm:prSet phldrT="[Text]"/>
      <dgm:spPr/>
      <dgm:t>
        <a:bodyPr/>
        <a:lstStyle/>
        <a:p>
          <a:r>
            <a:rPr lang="en-GB" dirty="0"/>
            <a:t> Greet Client</a:t>
          </a:r>
        </a:p>
      </dgm:t>
    </dgm:pt>
    <dgm:pt modelId="{7DE8B61F-48D7-4C49-B9AF-F96C189F49B2}" type="parTrans" cxnId="{CAAFBFD8-9C14-4460-BA9E-5764E6076849}">
      <dgm:prSet/>
      <dgm:spPr/>
      <dgm:t>
        <a:bodyPr/>
        <a:lstStyle/>
        <a:p>
          <a:endParaRPr lang="en-GB"/>
        </a:p>
      </dgm:t>
    </dgm:pt>
    <dgm:pt modelId="{F7CA89F0-DC0C-4AE4-913C-FF7BE603FC8B}" type="sibTrans" cxnId="{CAAFBFD8-9C14-4460-BA9E-5764E6076849}">
      <dgm:prSet/>
      <dgm:spPr/>
      <dgm:t>
        <a:bodyPr/>
        <a:lstStyle/>
        <a:p>
          <a:endParaRPr lang="en-GB"/>
        </a:p>
      </dgm:t>
    </dgm:pt>
    <dgm:pt modelId="{EBE6F84D-AF96-42D5-ACE3-6B0FAFF0DB63}">
      <dgm:prSet phldrT="[Text]"/>
      <dgm:spPr/>
      <dgm:t>
        <a:bodyPr/>
        <a:lstStyle/>
        <a:p>
          <a:r>
            <a:rPr lang="en-GB" dirty="0"/>
            <a:t>Tips for greeting professionally</a:t>
          </a:r>
        </a:p>
      </dgm:t>
    </dgm:pt>
    <dgm:pt modelId="{19912A10-5BAF-4F7F-ACF3-B70FD156AD3D}" type="parTrans" cxnId="{508A345B-D305-46B1-AF0C-D111B7478F74}">
      <dgm:prSet/>
      <dgm:spPr/>
      <dgm:t>
        <a:bodyPr/>
        <a:lstStyle/>
        <a:p>
          <a:endParaRPr lang="en-GB"/>
        </a:p>
      </dgm:t>
    </dgm:pt>
    <dgm:pt modelId="{C2A13C2D-12E2-4D8D-9A46-D0358C439083}" type="sibTrans" cxnId="{508A345B-D305-46B1-AF0C-D111B7478F74}">
      <dgm:prSet/>
      <dgm:spPr/>
      <dgm:t>
        <a:bodyPr/>
        <a:lstStyle/>
        <a:p>
          <a:endParaRPr lang="en-GB"/>
        </a:p>
      </dgm:t>
    </dgm:pt>
    <dgm:pt modelId="{25835F1C-7A9A-416B-B698-1B42AAE3CBFE}">
      <dgm:prSet phldrT="[Text]"/>
      <dgm:spPr/>
      <dgm:t>
        <a:bodyPr/>
        <a:lstStyle/>
        <a:p>
          <a:r>
            <a:rPr lang="en-GB" dirty="0"/>
            <a:t>Stage 2 </a:t>
          </a:r>
        </a:p>
      </dgm:t>
    </dgm:pt>
    <dgm:pt modelId="{A0D141A9-7D35-4337-BBB0-279F3CF28578}" type="parTrans" cxnId="{8D7F85A4-A8E8-4E33-83E1-6F3C59DDBA01}">
      <dgm:prSet/>
      <dgm:spPr/>
      <dgm:t>
        <a:bodyPr/>
        <a:lstStyle/>
        <a:p>
          <a:endParaRPr lang="en-GB"/>
        </a:p>
      </dgm:t>
    </dgm:pt>
    <dgm:pt modelId="{78C626DB-7B1E-42A6-9BF4-746544CEC950}" type="sibTrans" cxnId="{8D7F85A4-A8E8-4E33-83E1-6F3C59DDBA01}">
      <dgm:prSet/>
      <dgm:spPr/>
      <dgm:t>
        <a:bodyPr/>
        <a:lstStyle/>
        <a:p>
          <a:endParaRPr lang="en-GB"/>
        </a:p>
      </dgm:t>
    </dgm:pt>
    <dgm:pt modelId="{7CF6691D-A079-45F2-8405-D8B2B51A1BA1}">
      <dgm:prSet phldrT="[Text]"/>
      <dgm:spPr/>
      <dgm:t>
        <a:bodyPr/>
        <a:lstStyle/>
        <a:p>
          <a:r>
            <a:rPr lang="en-GB" dirty="0"/>
            <a:t>Engage with Client</a:t>
          </a:r>
        </a:p>
      </dgm:t>
    </dgm:pt>
    <dgm:pt modelId="{967C0341-9675-45A9-ABA0-9EE1100D2D9B}" type="parTrans" cxnId="{7E12EC5C-ADB9-47DC-A02F-E12995601DB5}">
      <dgm:prSet/>
      <dgm:spPr/>
      <dgm:t>
        <a:bodyPr/>
        <a:lstStyle/>
        <a:p>
          <a:endParaRPr lang="en-GB"/>
        </a:p>
      </dgm:t>
    </dgm:pt>
    <dgm:pt modelId="{13AAD292-5A12-489D-A5DF-7DB3675ACD2E}" type="sibTrans" cxnId="{7E12EC5C-ADB9-47DC-A02F-E12995601DB5}">
      <dgm:prSet/>
      <dgm:spPr/>
      <dgm:t>
        <a:bodyPr/>
        <a:lstStyle/>
        <a:p>
          <a:endParaRPr lang="en-GB"/>
        </a:p>
      </dgm:t>
    </dgm:pt>
    <dgm:pt modelId="{D01CE41C-007C-402A-8863-A8689B74FA90}">
      <dgm:prSet phldrT="[Text]"/>
      <dgm:spPr/>
      <dgm:t>
        <a:bodyPr/>
        <a:lstStyle/>
        <a:p>
          <a:r>
            <a:rPr lang="en-GB" dirty="0"/>
            <a:t>Tips on how to develop a professional relationship with client</a:t>
          </a:r>
        </a:p>
      </dgm:t>
    </dgm:pt>
    <dgm:pt modelId="{4C9F90DE-F193-4E85-A221-1FFABA8633F6}" type="parTrans" cxnId="{99A8911D-0B46-4FD7-8EBB-E8D389A7E77C}">
      <dgm:prSet/>
      <dgm:spPr/>
      <dgm:t>
        <a:bodyPr/>
        <a:lstStyle/>
        <a:p>
          <a:endParaRPr lang="en-GB"/>
        </a:p>
      </dgm:t>
    </dgm:pt>
    <dgm:pt modelId="{7B2DFC34-C616-4B69-94DF-47C6173BB39C}" type="sibTrans" cxnId="{99A8911D-0B46-4FD7-8EBB-E8D389A7E77C}">
      <dgm:prSet/>
      <dgm:spPr/>
      <dgm:t>
        <a:bodyPr/>
        <a:lstStyle/>
        <a:p>
          <a:endParaRPr lang="en-GB"/>
        </a:p>
      </dgm:t>
    </dgm:pt>
    <dgm:pt modelId="{2BC8CEA7-766A-4248-899D-3BFA0AF52325}">
      <dgm:prSet phldrT="[Text]"/>
      <dgm:spPr/>
      <dgm:t>
        <a:bodyPr/>
        <a:lstStyle/>
        <a:p>
          <a:r>
            <a:rPr lang="en-GB" dirty="0"/>
            <a:t>Stage 3 </a:t>
          </a:r>
        </a:p>
      </dgm:t>
    </dgm:pt>
    <dgm:pt modelId="{14378F14-1EB9-4531-9D5C-8ABD14804A3E}" type="parTrans" cxnId="{5E506269-CA8A-4F43-9F40-E5E1882B23F9}">
      <dgm:prSet/>
      <dgm:spPr/>
      <dgm:t>
        <a:bodyPr/>
        <a:lstStyle/>
        <a:p>
          <a:endParaRPr lang="en-GB"/>
        </a:p>
      </dgm:t>
    </dgm:pt>
    <dgm:pt modelId="{7CD4A41F-AA81-4B75-A1E1-6A15571DFFC5}" type="sibTrans" cxnId="{5E506269-CA8A-4F43-9F40-E5E1882B23F9}">
      <dgm:prSet/>
      <dgm:spPr/>
      <dgm:t>
        <a:bodyPr/>
        <a:lstStyle/>
        <a:p>
          <a:endParaRPr lang="en-GB"/>
        </a:p>
      </dgm:t>
    </dgm:pt>
    <dgm:pt modelId="{3784C2B1-1B5C-4D35-A482-B256F3C760D8}">
      <dgm:prSet phldrT="[Text]"/>
      <dgm:spPr/>
      <dgm:t>
        <a:bodyPr/>
        <a:lstStyle/>
        <a:p>
          <a:r>
            <a:rPr lang="en-GB" dirty="0"/>
            <a:t>Ending a Meeting with a Client</a:t>
          </a:r>
        </a:p>
      </dgm:t>
    </dgm:pt>
    <dgm:pt modelId="{D107B966-84F2-48C3-8750-537C4B003F39}" type="parTrans" cxnId="{16BD3634-D3BE-4651-B650-AD9B75F47DC8}">
      <dgm:prSet/>
      <dgm:spPr/>
      <dgm:t>
        <a:bodyPr/>
        <a:lstStyle/>
        <a:p>
          <a:endParaRPr lang="en-GB"/>
        </a:p>
      </dgm:t>
    </dgm:pt>
    <dgm:pt modelId="{B0487985-0EE6-43EE-9271-D04461F18402}" type="sibTrans" cxnId="{16BD3634-D3BE-4651-B650-AD9B75F47DC8}">
      <dgm:prSet/>
      <dgm:spPr/>
      <dgm:t>
        <a:bodyPr/>
        <a:lstStyle/>
        <a:p>
          <a:endParaRPr lang="en-GB"/>
        </a:p>
      </dgm:t>
    </dgm:pt>
    <dgm:pt modelId="{D6C5DAAF-EF16-4967-8500-26CAFD200439}">
      <dgm:prSet phldrT="[Text]"/>
      <dgm:spPr/>
      <dgm:t>
        <a:bodyPr/>
        <a:lstStyle/>
        <a:p>
          <a:r>
            <a:rPr lang="en-GB" dirty="0"/>
            <a:t>Tips on how to end a meeting professionally</a:t>
          </a:r>
        </a:p>
      </dgm:t>
    </dgm:pt>
    <dgm:pt modelId="{0CFE2A81-852F-4DC0-B2B4-F268A51AAD41}" type="parTrans" cxnId="{E3FE0179-F15D-415E-88A9-81285C2F21F8}">
      <dgm:prSet/>
      <dgm:spPr/>
      <dgm:t>
        <a:bodyPr/>
        <a:lstStyle/>
        <a:p>
          <a:endParaRPr lang="en-GB"/>
        </a:p>
      </dgm:t>
    </dgm:pt>
    <dgm:pt modelId="{2CD323ED-1E0B-45D9-AC33-A03D879C6183}" type="sibTrans" cxnId="{E3FE0179-F15D-415E-88A9-81285C2F21F8}">
      <dgm:prSet/>
      <dgm:spPr/>
      <dgm:t>
        <a:bodyPr/>
        <a:lstStyle/>
        <a:p>
          <a:endParaRPr lang="en-GB"/>
        </a:p>
      </dgm:t>
    </dgm:pt>
    <dgm:pt modelId="{942F02DA-7AAC-4117-8A4B-DA1135D5E343}" type="pres">
      <dgm:prSet presAssocID="{D0C92791-3EB5-4B6F-8570-5271BDC6BF74}" presName="Name0" presStyleCnt="0">
        <dgm:presLayoutVars>
          <dgm:chMax/>
          <dgm:chPref val="3"/>
          <dgm:dir/>
          <dgm:animOne val="branch"/>
          <dgm:animLvl val="lvl"/>
        </dgm:presLayoutVars>
      </dgm:prSet>
      <dgm:spPr/>
    </dgm:pt>
    <dgm:pt modelId="{ED0FB626-3BBF-4C16-B9F9-F2C5F8D19738}" type="pres">
      <dgm:prSet presAssocID="{E003C4AA-A707-4132-947E-CA86FF2637A3}" presName="composite" presStyleCnt="0"/>
      <dgm:spPr/>
    </dgm:pt>
    <dgm:pt modelId="{DE26DA9F-7A7F-46A2-8869-46AC2AC8B9AF}" type="pres">
      <dgm:prSet presAssocID="{E003C4AA-A707-4132-947E-CA86FF2637A3}" presName="FirstChild" presStyleLbl="revTx" presStyleIdx="0" presStyleCnt="6">
        <dgm:presLayoutVars>
          <dgm:chMax val="0"/>
          <dgm:chPref val="0"/>
          <dgm:bulletEnabled val="1"/>
        </dgm:presLayoutVars>
      </dgm:prSet>
      <dgm:spPr/>
    </dgm:pt>
    <dgm:pt modelId="{FE0B3594-76D8-42BE-BC5D-CFA8C680EB53}" type="pres">
      <dgm:prSet presAssocID="{E003C4AA-A707-4132-947E-CA86FF2637A3}" presName="Parent" presStyleLbl="alignNode1" presStyleIdx="0" presStyleCnt="3">
        <dgm:presLayoutVars>
          <dgm:chMax val="3"/>
          <dgm:chPref val="3"/>
          <dgm:bulletEnabled val="1"/>
        </dgm:presLayoutVars>
      </dgm:prSet>
      <dgm:spPr/>
    </dgm:pt>
    <dgm:pt modelId="{1111DAA5-F0C4-4BFD-952D-C2BCD14D840C}" type="pres">
      <dgm:prSet presAssocID="{E003C4AA-A707-4132-947E-CA86FF2637A3}" presName="Accent" presStyleLbl="parChTrans1D1" presStyleIdx="0" presStyleCnt="3"/>
      <dgm:spPr/>
    </dgm:pt>
    <dgm:pt modelId="{AB720B47-AE59-4DAC-B3DB-59194A90ECC5}" type="pres">
      <dgm:prSet presAssocID="{E003C4AA-A707-4132-947E-CA86FF2637A3}" presName="Child" presStyleLbl="revTx" presStyleIdx="1" presStyleCnt="6">
        <dgm:presLayoutVars>
          <dgm:chMax val="0"/>
          <dgm:chPref val="0"/>
          <dgm:bulletEnabled val="1"/>
        </dgm:presLayoutVars>
      </dgm:prSet>
      <dgm:spPr/>
    </dgm:pt>
    <dgm:pt modelId="{B4A51E1A-0BD6-43D4-92DB-CBCCA5B40139}" type="pres">
      <dgm:prSet presAssocID="{F9AD4BF4-139D-480C-8CE8-F57C3F9A5E08}" presName="sibTrans" presStyleCnt="0"/>
      <dgm:spPr/>
    </dgm:pt>
    <dgm:pt modelId="{29C5C39E-4642-4271-A1AE-8D286C67CBEB}" type="pres">
      <dgm:prSet presAssocID="{25835F1C-7A9A-416B-B698-1B42AAE3CBFE}" presName="composite" presStyleCnt="0"/>
      <dgm:spPr/>
    </dgm:pt>
    <dgm:pt modelId="{50A93EA9-BDD9-4334-B982-DBD4530E5FDA}" type="pres">
      <dgm:prSet presAssocID="{25835F1C-7A9A-416B-B698-1B42AAE3CBFE}" presName="FirstChild" presStyleLbl="revTx" presStyleIdx="2" presStyleCnt="6">
        <dgm:presLayoutVars>
          <dgm:chMax val="0"/>
          <dgm:chPref val="0"/>
          <dgm:bulletEnabled val="1"/>
        </dgm:presLayoutVars>
      </dgm:prSet>
      <dgm:spPr/>
    </dgm:pt>
    <dgm:pt modelId="{4738D2F1-C727-4247-B6C5-95102A0E96BB}" type="pres">
      <dgm:prSet presAssocID="{25835F1C-7A9A-416B-B698-1B42AAE3CBFE}" presName="Parent" presStyleLbl="alignNode1" presStyleIdx="1" presStyleCnt="3">
        <dgm:presLayoutVars>
          <dgm:chMax val="3"/>
          <dgm:chPref val="3"/>
          <dgm:bulletEnabled val="1"/>
        </dgm:presLayoutVars>
      </dgm:prSet>
      <dgm:spPr/>
    </dgm:pt>
    <dgm:pt modelId="{64F8D5BA-5DC7-499A-AD87-CC249CE0E4B2}" type="pres">
      <dgm:prSet presAssocID="{25835F1C-7A9A-416B-B698-1B42AAE3CBFE}" presName="Accent" presStyleLbl="parChTrans1D1" presStyleIdx="1" presStyleCnt="3"/>
      <dgm:spPr/>
    </dgm:pt>
    <dgm:pt modelId="{CE638489-AC13-4942-AA70-5B7876222EC8}" type="pres">
      <dgm:prSet presAssocID="{25835F1C-7A9A-416B-B698-1B42AAE3CBFE}" presName="Child" presStyleLbl="revTx" presStyleIdx="3" presStyleCnt="6">
        <dgm:presLayoutVars>
          <dgm:chMax val="0"/>
          <dgm:chPref val="0"/>
          <dgm:bulletEnabled val="1"/>
        </dgm:presLayoutVars>
      </dgm:prSet>
      <dgm:spPr/>
    </dgm:pt>
    <dgm:pt modelId="{40A5E962-8C3F-42C8-A8D2-55141B87060A}" type="pres">
      <dgm:prSet presAssocID="{78C626DB-7B1E-42A6-9BF4-746544CEC950}" presName="sibTrans" presStyleCnt="0"/>
      <dgm:spPr/>
    </dgm:pt>
    <dgm:pt modelId="{FACEE5E3-E5A1-4868-A401-984D223BEF03}" type="pres">
      <dgm:prSet presAssocID="{2BC8CEA7-766A-4248-899D-3BFA0AF52325}" presName="composite" presStyleCnt="0"/>
      <dgm:spPr/>
    </dgm:pt>
    <dgm:pt modelId="{9B513DB3-1C02-4D32-BF9C-D76C2AA9F430}" type="pres">
      <dgm:prSet presAssocID="{2BC8CEA7-766A-4248-899D-3BFA0AF52325}" presName="FirstChild" presStyleLbl="revTx" presStyleIdx="4" presStyleCnt="6">
        <dgm:presLayoutVars>
          <dgm:chMax val="0"/>
          <dgm:chPref val="0"/>
          <dgm:bulletEnabled val="1"/>
        </dgm:presLayoutVars>
      </dgm:prSet>
      <dgm:spPr/>
    </dgm:pt>
    <dgm:pt modelId="{C1C494DF-6BD9-43A0-B40A-EF50BBA2734F}" type="pres">
      <dgm:prSet presAssocID="{2BC8CEA7-766A-4248-899D-3BFA0AF52325}" presName="Parent" presStyleLbl="alignNode1" presStyleIdx="2" presStyleCnt="3">
        <dgm:presLayoutVars>
          <dgm:chMax val="3"/>
          <dgm:chPref val="3"/>
          <dgm:bulletEnabled val="1"/>
        </dgm:presLayoutVars>
      </dgm:prSet>
      <dgm:spPr/>
    </dgm:pt>
    <dgm:pt modelId="{86311492-23CD-43BC-8828-0CAC7A9A09DE}" type="pres">
      <dgm:prSet presAssocID="{2BC8CEA7-766A-4248-899D-3BFA0AF52325}" presName="Accent" presStyleLbl="parChTrans1D1" presStyleIdx="2" presStyleCnt="3"/>
      <dgm:spPr/>
    </dgm:pt>
    <dgm:pt modelId="{BE5871D0-6B5A-4489-A878-488091FDFAF2}" type="pres">
      <dgm:prSet presAssocID="{2BC8CEA7-766A-4248-899D-3BFA0AF52325}" presName="Child" presStyleLbl="revTx" presStyleIdx="5" presStyleCnt="6">
        <dgm:presLayoutVars>
          <dgm:chMax val="0"/>
          <dgm:chPref val="0"/>
          <dgm:bulletEnabled val="1"/>
        </dgm:presLayoutVars>
      </dgm:prSet>
      <dgm:spPr/>
    </dgm:pt>
  </dgm:ptLst>
  <dgm:cxnLst>
    <dgm:cxn modelId="{99A8911D-0B46-4FD7-8EBB-E8D389A7E77C}" srcId="{25835F1C-7A9A-416B-B698-1B42AAE3CBFE}" destId="{D01CE41C-007C-402A-8863-A8689B74FA90}" srcOrd="1" destOrd="0" parTransId="{4C9F90DE-F193-4E85-A221-1FFABA8633F6}" sibTransId="{7B2DFC34-C616-4B69-94DF-47C6173BB39C}"/>
    <dgm:cxn modelId="{7B149527-2ADF-4EBE-9AC7-27122D8C6430}" type="presOf" srcId="{545CF6C4-DC1D-40F7-B068-C9DE45401D0C}" destId="{DE26DA9F-7A7F-46A2-8869-46AC2AC8B9AF}" srcOrd="0" destOrd="0" presId="urn:microsoft.com/office/officeart/2011/layout/TabList"/>
    <dgm:cxn modelId="{56EF302B-EE30-44D2-80FF-5A6A3D6880C6}" type="presOf" srcId="{D0C92791-3EB5-4B6F-8570-5271BDC6BF74}" destId="{942F02DA-7AAC-4117-8A4B-DA1135D5E343}" srcOrd="0" destOrd="0" presId="urn:microsoft.com/office/officeart/2011/layout/TabList"/>
    <dgm:cxn modelId="{16BD3634-D3BE-4651-B650-AD9B75F47DC8}" srcId="{2BC8CEA7-766A-4248-899D-3BFA0AF52325}" destId="{3784C2B1-1B5C-4D35-A482-B256F3C760D8}" srcOrd="0" destOrd="0" parTransId="{D107B966-84F2-48C3-8750-537C4B003F39}" sibTransId="{B0487985-0EE6-43EE-9271-D04461F18402}"/>
    <dgm:cxn modelId="{508A345B-D305-46B1-AF0C-D111B7478F74}" srcId="{E003C4AA-A707-4132-947E-CA86FF2637A3}" destId="{EBE6F84D-AF96-42D5-ACE3-6B0FAFF0DB63}" srcOrd="1" destOrd="0" parTransId="{19912A10-5BAF-4F7F-ACF3-B70FD156AD3D}" sibTransId="{C2A13C2D-12E2-4D8D-9A46-D0358C439083}"/>
    <dgm:cxn modelId="{343A765C-84DA-4E18-A15C-BC522C7AFF6F}" type="presOf" srcId="{D6C5DAAF-EF16-4967-8500-26CAFD200439}" destId="{BE5871D0-6B5A-4489-A878-488091FDFAF2}" srcOrd="0" destOrd="0" presId="urn:microsoft.com/office/officeart/2011/layout/TabList"/>
    <dgm:cxn modelId="{7E12EC5C-ADB9-47DC-A02F-E12995601DB5}" srcId="{25835F1C-7A9A-416B-B698-1B42AAE3CBFE}" destId="{7CF6691D-A079-45F2-8405-D8B2B51A1BA1}" srcOrd="0" destOrd="0" parTransId="{967C0341-9675-45A9-ABA0-9EE1100D2D9B}" sibTransId="{13AAD292-5A12-489D-A5DF-7DB3675ACD2E}"/>
    <dgm:cxn modelId="{AB466B64-4D5D-414E-BD04-0441A6577EFD}" type="presOf" srcId="{7CF6691D-A079-45F2-8405-D8B2B51A1BA1}" destId="{50A93EA9-BDD9-4334-B982-DBD4530E5FDA}" srcOrd="0" destOrd="0" presId="urn:microsoft.com/office/officeart/2011/layout/TabList"/>
    <dgm:cxn modelId="{66968567-34F0-46C5-904F-382BA741AE37}" type="presOf" srcId="{D01CE41C-007C-402A-8863-A8689B74FA90}" destId="{CE638489-AC13-4942-AA70-5B7876222EC8}" srcOrd="0" destOrd="0" presId="urn:microsoft.com/office/officeart/2011/layout/TabList"/>
    <dgm:cxn modelId="{5E506269-CA8A-4F43-9F40-E5E1882B23F9}" srcId="{D0C92791-3EB5-4B6F-8570-5271BDC6BF74}" destId="{2BC8CEA7-766A-4248-899D-3BFA0AF52325}" srcOrd="2" destOrd="0" parTransId="{14378F14-1EB9-4531-9D5C-8ABD14804A3E}" sibTransId="{7CD4A41F-AA81-4B75-A1E1-6A15571DFFC5}"/>
    <dgm:cxn modelId="{4A51926F-6928-48EF-809C-0A7946F91CC9}" srcId="{D0C92791-3EB5-4B6F-8570-5271BDC6BF74}" destId="{E003C4AA-A707-4132-947E-CA86FF2637A3}" srcOrd="0" destOrd="0" parTransId="{06C54FBE-5FAC-4508-AA78-5ABA764B1A4E}" sibTransId="{F9AD4BF4-139D-480C-8CE8-F57C3F9A5E08}"/>
    <dgm:cxn modelId="{5C2C7F57-BC97-4779-9EF5-D4F27A81FDE6}" type="presOf" srcId="{2BC8CEA7-766A-4248-899D-3BFA0AF52325}" destId="{C1C494DF-6BD9-43A0-B40A-EF50BBA2734F}" srcOrd="0" destOrd="0" presId="urn:microsoft.com/office/officeart/2011/layout/TabList"/>
    <dgm:cxn modelId="{E3FE0179-F15D-415E-88A9-81285C2F21F8}" srcId="{2BC8CEA7-766A-4248-899D-3BFA0AF52325}" destId="{D6C5DAAF-EF16-4967-8500-26CAFD200439}" srcOrd="1" destOrd="0" parTransId="{0CFE2A81-852F-4DC0-B2B4-F268A51AAD41}" sibTransId="{2CD323ED-1E0B-45D9-AC33-A03D879C6183}"/>
    <dgm:cxn modelId="{4135B883-13D4-46F7-9FF6-F5D8C9981046}" type="presOf" srcId="{3784C2B1-1B5C-4D35-A482-B256F3C760D8}" destId="{9B513DB3-1C02-4D32-BF9C-D76C2AA9F430}" srcOrd="0" destOrd="0" presId="urn:microsoft.com/office/officeart/2011/layout/TabList"/>
    <dgm:cxn modelId="{8D7F85A4-A8E8-4E33-83E1-6F3C59DDBA01}" srcId="{D0C92791-3EB5-4B6F-8570-5271BDC6BF74}" destId="{25835F1C-7A9A-416B-B698-1B42AAE3CBFE}" srcOrd="1" destOrd="0" parTransId="{A0D141A9-7D35-4337-BBB0-279F3CF28578}" sibTransId="{78C626DB-7B1E-42A6-9BF4-746544CEC950}"/>
    <dgm:cxn modelId="{273E0EAB-7575-4A04-BC45-0F3345DED51B}" type="presOf" srcId="{EBE6F84D-AF96-42D5-ACE3-6B0FAFF0DB63}" destId="{AB720B47-AE59-4DAC-B3DB-59194A90ECC5}" srcOrd="0" destOrd="0" presId="urn:microsoft.com/office/officeart/2011/layout/TabList"/>
    <dgm:cxn modelId="{997BAAC7-5A16-4117-9417-78F2A476D43B}" type="presOf" srcId="{25835F1C-7A9A-416B-B698-1B42AAE3CBFE}" destId="{4738D2F1-C727-4247-B6C5-95102A0E96BB}" srcOrd="0" destOrd="0" presId="urn:microsoft.com/office/officeart/2011/layout/TabList"/>
    <dgm:cxn modelId="{CAAFBFD8-9C14-4460-BA9E-5764E6076849}" srcId="{E003C4AA-A707-4132-947E-CA86FF2637A3}" destId="{545CF6C4-DC1D-40F7-B068-C9DE45401D0C}" srcOrd="0" destOrd="0" parTransId="{7DE8B61F-48D7-4C49-B9AF-F96C189F49B2}" sibTransId="{F7CA89F0-DC0C-4AE4-913C-FF7BE603FC8B}"/>
    <dgm:cxn modelId="{A9C617DC-6BCA-4A55-AB04-B1FADD2DF027}" type="presOf" srcId="{E003C4AA-A707-4132-947E-CA86FF2637A3}" destId="{FE0B3594-76D8-42BE-BC5D-CFA8C680EB53}" srcOrd="0" destOrd="0" presId="urn:microsoft.com/office/officeart/2011/layout/TabList"/>
    <dgm:cxn modelId="{CA1FC0F8-59DD-4F1D-BDBF-9F67517E555D}" type="presParOf" srcId="{942F02DA-7AAC-4117-8A4B-DA1135D5E343}" destId="{ED0FB626-3BBF-4C16-B9F9-F2C5F8D19738}" srcOrd="0" destOrd="0" presId="urn:microsoft.com/office/officeart/2011/layout/TabList"/>
    <dgm:cxn modelId="{D40D0494-8660-40BB-BB84-DC76899C3B96}" type="presParOf" srcId="{ED0FB626-3BBF-4C16-B9F9-F2C5F8D19738}" destId="{DE26DA9F-7A7F-46A2-8869-46AC2AC8B9AF}" srcOrd="0" destOrd="0" presId="urn:microsoft.com/office/officeart/2011/layout/TabList"/>
    <dgm:cxn modelId="{1B8D1A27-348D-4F3E-BE16-F29520246D28}" type="presParOf" srcId="{ED0FB626-3BBF-4C16-B9F9-F2C5F8D19738}" destId="{FE0B3594-76D8-42BE-BC5D-CFA8C680EB53}" srcOrd="1" destOrd="0" presId="urn:microsoft.com/office/officeart/2011/layout/TabList"/>
    <dgm:cxn modelId="{EA8C764B-9E5B-49CE-A1C3-9D3D61994B75}" type="presParOf" srcId="{ED0FB626-3BBF-4C16-B9F9-F2C5F8D19738}" destId="{1111DAA5-F0C4-4BFD-952D-C2BCD14D840C}" srcOrd="2" destOrd="0" presId="urn:microsoft.com/office/officeart/2011/layout/TabList"/>
    <dgm:cxn modelId="{DB9461F2-497B-4202-B443-1B8423756F9D}" type="presParOf" srcId="{942F02DA-7AAC-4117-8A4B-DA1135D5E343}" destId="{AB720B47-AE59-4DAC-B3DB-59194A90ECC5}" srcOrd="1" destOrd="0" presId="urn:microsoft.com/office/officeart/2011/layout/TabList"/>
    <dgm:cxn modelId="{B382E505-3597-4ACF-8DE6-F3DCE9515DC1}" type="presParOf" srcId="{942F02DA-7AAC-4117-8A4B-DA1135D5E343}" destId="{B4A51E1A-0BD6-43D4-92DB-CBCCA5B40139}" srcOrd="2" destOrd="0" presId="urn:microsoft.com/office/officeart/2011/layout/TabList"/>
    <dgm:cxn modelId="{09B1559B-78CF-4E3F-A1F7-5B06DF286622}" type="presParOf" srcId="{942F02DA-7AAC-4117-8A4B-DA1135D5E343}" destId="{29C5C39E-4642-4271-A1AE-8D286C67CBEB}" srcOrd="3" destOrd="0" presId="urn:microsoft.com/office/officeart/2011/layout/TabList"/>
    <dgm:cxn modelId="{F8378406-D497-4DC5-883A-47E1F9768052}" type="presParOf" srcId="{29C5C39E-4642-4271-A1AE-8D286C67CBEB}" destId="{50A93EA9-BDD9-4334-B982-DBD4530E5FDA}" srcOrd="0" destOrd="0" presId="urn:microsoft.com/office/officeart/2011/layout/TabList"/>
    <dgm:cxn modelId="{149B7AE2-E8CD-40ED-857C-A34B8D1570DA}" type="presParOf" srcId="{29C5C39E-4642-4271-A1AE-8D286C67CBEB}" destId="{4738D2F1-C727-4247-B6C5-95102A0E96BB}" srcOrd="1" destOrd="0" presId="urn:microsoft.com/office/officeart/2011/layout/TabList"/>
    <dgm:cxn modelId="{3BA5E72C-F9E5-4F18-8EED-03F524B6A59D}" type="presParOf" srcId="{29C5C39E-4642-4271-A1AE-8D286C67CBEB}" destId="{64F8D5BA-5DC7-499A-AD87-CC249CE0E4B2}" srcOrd="2" destOrd="0" presId="urn:microsoft.com/office/officeart/2011/layout/TabList"/>
    <dgm:cxn modelId="{FCEBF776-34A5-4EB3-8CFC-673546CDD400}" type="presParOf" srcId="{942F02DA-7AAC-4117-8A4B-DA1135D5E343}" destId="{CE638489-AC13-4942-AA70-5B7876222EC8}" srcOrd="4" destOrd="0" presId="urn:microsoft.com/office/officeart/2011/layout/TabList"/>
    <dgm:cxn modelId="{B61C5050-61E0-47BA-8E75-AF46E77A67D0}" type="presParOf" srcId="{942F02DA-7AAC-4117-8A4B-DA1135D5E343}" destId="{40A5E962-8C3F-42C8-A8D2-55141B87060A}" srcOrd="5" destOrd="0" presId="urn:microsoft.com/office/officeart/2011/layout/TabList"/>
    <dgm:cxn modelId="{A8912713-D659-44E0-B9D1-78DDC7C2A1AB}" type="presParOf" srcId="{942F02DA-7AAC-4117-8A4B-DA1135D5E343}" destId="{FACEE5E3-E5A1-4868-A401-984D223BEF03}" srcOrd="6" destOrd="0" presId="urn:microsoft.com/office/officeart/2011/layout/TabList"/>
    <dgm:cxn modelId="{860B7703-B97B-4712-AF0B-852221B6DC5E}" type="presParOf" srcId="{FACEE5E3-E5A1-4868-A401-984D223BEF03}" destId="{9B513DB3-1C02-4D32-BF9C-D76C2AA9F430}" srcOrd="0" destOrd="0" presId="urn:microsoft.com/office/officeart/2011/layout/TabList"/>
    <dgm:cxn modelId="{F3AB6B73-2DB6-4434-A624-58110DB278DD}" type="presParOf" srcId="{FACEE5E3-E5A1-4868-A401-984D223BEF03}" destId="{C1C494DF-6BD9-43A0-B40A-EF50BBA2734F}" srcOrd="1" destOrd="0" presId="urn:microsoft.com/office/officeart/2011/layout/TabList"/>
    <dgm:cxn modelId="{805B1920-5F99-41AA-8DE5-79D1994471F4}" type="presParOf" srcId="{FACEE5E3-E5A1-4868-A401-984D223BEF03}" destId="{86311492-23CD-43BC-8828-0CAC7A9A09DE}" srcOrd="2" destOrd="0" presId="urn:microsoft.com/office/officeart/2011/layout/TabList"/>
    <dgm:cxn modelId="{2EA670FD-49FE-462C-81CD-CC3353FEA60A}" type="presParOf" srcId="{942F02DA-7AAC-4117-8A4B-DA1135D5E343}" destId="{BE5871D0-6B5A-4489-A878-488091FDFAF2}" srcOrd="7"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C362E-F905-407C-9B44-D42C35C58152}" type="doc">
      <dgm:prSet loTypeId="urn:microsoft.com/office/officeart/2005/8/layout/venn2" loCatId="relationship" qsTypeId="urn:microsoft.com/office/officeart/2005/8/quickstyle/simple1" qsCatId="simple" csTypeId="urn:microsoft.com/office/officeart/2005/8/colors/colorful4" csCatId="colorful" phldr="1"/>
      <dgm:spPr/>
      <dgm:t>
        <a:bodyPr/>
        <a:lstStyle/>
        <a:p>
          <a:endParaRPr lang="en-GB"/>
        </a:p>
      </dgm:t>
    </dgm:pt>
    <dgm:pt modelId="{AF3220CA-6D84-4762-9B15-233851B358D5}">
      <dgm:prSet phldrT="[Text]" phldr="1"/>
      <dgm:spPr/>
      <dgm:t>
        <a:bodyPr/>
        <a:lstStyle/>
        <a:p>
          <a:endParaRPr lang="en-GB" dirty="0"/>
        </a:p>
      </dgm:t>
    </dgm:pt>
    <dgm:pt modelId="{74D68D2A-2279-4E20-9B7C-265B4CAE7E4B}" type="parTrans" cxnId="{83B98183-2C10-4DDC-920B-A3813A7B3726}">
      <dgm:prSet/>
      <dgm:spPr/>
      <dgm:t>
        <a:bodyPr/>
        <a:lstStyle/>
        <a:p>
          <a:endParaRPr lang="en-GB"/>
        </a:p>
      </dgm:t>
    </dgm:pt>
    <dgm:pt modelId="{CB2DBDD3-B453-4952-BDC4-B8C9FF62E6A9}" type="sibTrans" cxnId="{83B98183-2C10-4DDC-920B-A3813A7B3726}">
      <dgm:prSet/>
      <dgm:spPr/>
      <dgm:t>
        <a:bodyPr/>
        <a:lstStyle/>
        <a:p>
          <a:endParaRPr lang="en-GB"/>
        </a:p>
      </dgm:t>
    </dgm:pt>
    <dgm:pt modelId="{DD093ACC-01DF-4503-B436-E85EC76D6C6F}">
      <dgm:prSet phldrT="[Text]"/>
      <dgm:spPr/>
      <dgm:t>
        <a:bodyPr/>
        <a:lstStyle/>
        <a:p>
          <a:r>
            <a:rPr lang="en-GB" dirty="0"/>
            <a:t>Macro</a:t>
          </a:r>
        </a:p>
      </dgm:t>
    </dgm:pt>
    <dgm:pt modelId="{1521180A-1DB3-46DD-A70D-6CD26D716542}" type="parTrans" cxnId="{27E8EE6A-4527-463A-9112-B6A2983A4AA1}">
      <dgm:prSet/>
      <dgm:spPr/>
      <dgm:t>
        <a:bodyPr/>
        <a:lstStyle/>
        <a:p>
          <a:endParaRPr lang="en-GB"/>
        </a:p>
      </dgm:t>
    </dgm:pt>
    <dgm:pt modelId="{EE0CF2A9-4104-4AF4-87EB-4A5BCFE613D9}" type="sibTrans" cxnId="{27E8EE6A-4527-463A-9112-B6A2983A4AA1}">
      <dgm:prSet/>
      <dgm:spPr/>
      <dgm:t>
        <a:bodyPr/>
        <a:lstStyle/>
        <a:p>
          <a:endParaRPr lang="en-GB"/>
        </a:p>
      </dgm:t>
    </dgm:pt>
    <dgm:pt modelId="{59474332-64EB-464F-85F5-46310B97D021}">
      <dgm:prSet phldrT="[Text]"/>
      <dgm:spPr/>
      <dgm:t>
        <a:bodyPr/>
        <a:lstStyle/>
        <a:p>
          <a:r>
            <a:rPr lang="en-GB" dirty="0"/>
            <a:t>Micro </a:t>
          </a:r>
        </a:p>
      </dgm:t>
    </dgm:pt>
    <dgm:pt modelId="{E2F16939-39A1-46E5-A13B-CF33B157787D}" type="parTrans" cxnId="{80B52080-D53C-4572-A655-C379350A7273}">
      <dgm:prSet/>
      <dgm:spPr/>
      <dgm:t>
        <a:bodyPr/>
        <a:lstStyle/>
        <a:p>
          <a:endParaRPr lang="en-GB"/>
        </a:p>
      </dgm:t>
    </dgm:pt>
    <dgm:pt modelId="{C182BC32-1E59-49A2-989B-7860D0CF336A}" type="sibTrans" cxnId="{80B52080-D53C-4572-A655-C379350A7273}">
      <dgm:prSet/>
      <dgm:spPr/>
      <dgm:t>
        <a:bodyPr/>
        <a:lstStyle/>
        <a:p>
          <a:endParaRPr lang="en-GB"/>
        </a:p>
      </dgm:t>
    </dgm:pt>
    <dgm:pt modelId="{E0BE6662-C107-42D1-AE75-B246255C897B}">
      <dgm:prSet phldrT="[Text]"/>
      <dgm:spPr/>
      <dgm:t>
        <a:bodyPr/>
        <a:lstStyle/>
        <a:p>
          <a:r>
            <a:rPr lang="en-GB" dirty="0" err="1"/>
            <a:t>Meso</a:t>
          </a:r>
          <a:endParaRPr lang="en-GB" dirty="0"/>
        </a:p>
      </dgm:t>
    </dgm:pt>
    <dgm:pt modelId="{94B3DC3B-C96E-4B54-910C-473BCD80680C}" type="parTrans" cxnId="{48F2CA47-287C-457B-8C52-15AA0115B1C9}">
      <dgm:prSet/>
      <dgm:spPr/>
      <dgm:t>
        <a:bodyPr/>
        <a:lstStyle/>
        <a:p>
          <a:endParaRPr lang="en-GB"/>
        </a:p>
      </dgm:t>
    </dgm:pt>
    <dgm:pt modelId="{00D411AF-482F-4D22-80F8-D4B9DD3B5754}" type="sibTrans" cxnId="{48F2CA47-287C-457B-8C52-15AA0115B1C9}">
      <dgm:prSet/>
      <dgm:spPr/>
      <dgm:t>
        <a:bodyPr/>
        <a:lstStyle/>
        <a:p>
          <a:endParaRPr lang="en-GB"/>
        </a:p>
      </dgm:t>
    </dgm:pt>
    <dgm:pt modelId="{80F93F3E-510D-49AE-BAFB-FA2852882E9D}" type="pres">
      <dgm:prSet presAssocID="{D55C362E-F905-407C-9B44-D42C35C58152}" presName="Name0" presStyleCnt="0">
        <dgm:presLayoutVars>
          <dgm:chMax val="7"/>
          <dgm:resizeHandles val="exact"/>
        </dgm:presLayoutVars>
      </dgm:prSet>
      <dgm:spPr/>
    </dgm:pt>
    <dgm:pt modelId="{5F09F5C0-1D3E-4E10-A07E-8993D14F36A9}" type="pres">
      <dgm:prSet presAssocID="{D55C362E-F905-407C-9B44-D42C35C58152}" presName="comp1" presStyleCnt="0"/>
      <dgm:spPr/>
    </dgm:pt>
    <dgm:pt modelId="{3E15E538-A4E8-4DAC-B601-5A81FE7E8890}" type="pres">
      <dgm:prSet presAssocID="{D55C362E-F905-407C-9B44-D42C35C58152}" presName="circle1" presStyleLbl="node1" presStyleIdx="0" presStyleCnt="4"/>
      <dgm:spPr/>
    </dgm:pt>
    <dgm:pt modelId="{3922BFAF-751F-498D-B835-747DA91FE9DF}" type="pres">
      <dgm:prSet presAssocID="{D55C362E-F905-407C-9B44-D42C35C58152}" presName="c1text" presStyleLbl="node1" presStyleIdx="0" presStyleCnt="4">
        <dgm:presLayoutVars>
          <dgm:bulletEnabled val="1"/>
        </dgm:presLayoutVars>
      </dgm:prSet>
      <dgm:spPr/>
    </dgm:pt>
    <dgm:pt modelId="{AAB3A05E-5618-40CF-AEEB-9BADB3699122}" type="pres">
      <dgm:prSet presAssocID="{D55C362E-F905-407C-9B44-D42C35C58152}" presName="comp2" presStyleCnt="0"/>
      <dgm:spPr/>
    </dgm:pt>
    <dgm:pt modelId="{8B2F88C0-E4C9-4D7D-BE07-98E187C53D29}" type="pres">
      <dgm:prSet presAssocID="{D55C362E-F905-407C-9B44-D42C35C58152}" presName="circle2" presStyleLbl="node1" presStyleIdx="1" presStyleCnt="4"/>
      <dgm:spPr/>
    </dgm:pt>
    <dgm:pt modelId="{2D4751C7-72A2-4924-A4F7-993A0F359E3A}" type="pres">
      <dgm:prSet presAssocID="{D55C362E-F905-407C-9B44-D42C35C58152}" presName="c2text" presStyleLbl="node1" presStyleIdx="1" presStyleCnt="4">
        <dgm:presLayoutVars>
          <dgm:bulletEnabled val="1"/>
        </dgm:presLayoutVars>
      </dgm:prSet>
      <dgm:spPr/>
    </dgm:pt>
    <dgm:pt modelId="{D0D6ED1A-FB23-4005-9658-E869C96030A8}" type="pres">
      <dgm:prSet presAssocID="{D55C362E-F905-407C-9B44-D42C35C58152}" presName="comp3" presStyleCnt="0"/>
      <dgm:spPr/>
    </dgm:pt>
    <dgm:pt modelId="{1B8598B6-71B3-4CDD-AC54-CC3E420B8505}" type="pres">
      <dgm:prSet presAssocID="{D55C362E-F905-407C-9B44-D42C35C58152}" presName="circle3" presStyleLbl="node1" presStyleIdx="2" presStyleCnt="4" custLinFactNeighborX="2225" custLinFactNeighborY="-2336"/>
      <dgm:spPr/>
    </dgm:pt>
    <dgm:pt modelId="{654081D3-F78B-4D85-B68B-3752D1D089C6}" type="pres">
      <dgm:prSet presAssocID="{D55C362E-F905-407C-9B44-D42C35C58152}" presName="c3text" presStyleLbl="node1" presStyleIdx="2" presStyleCnt="4">
        <dgm:presLayoutVars>
          <dgm:bulletEnabled val="1"/>
        </dgm:presLayoutVars>
      </dgm:prSet>
      <dgm:spPr/>
    </dgm:pt>
    <dgm:pt modelId="{ED21432F-468F-4F06-8537-B6D8375C764F}" type="pres">
      <dgm:prSet presAssocID="{D55C362E-F905-407C-9B44-D42C35C58152}" presName="comp4" presStyleCnt="0"/>
      <dgm:spPr/>
    </dgm:pt>
    <dgm:pt modelId="{34EE9DF5-A1F1-44FF-BAE8-92726D3789D5}" type="pres">
      <dgm:prSet presAssocID="{D55C362E-F905-407C-9B44-D42C35C58152}" presName="circle4" presStyleLbl="node1" presStyleIdx="3" presStyleCnt="4"/>
      <dgm:spPr/>
    </dgm:pt>
    <dgm:pt modelId="{D78A2C96-ABCC-467E-9512-A574A3802563}" type="pres">
      <dgm:prSet presAssocID="{D55C362E-F905-407C-9B44-D42C35C58152}" presName="c4text" presStyleLbl="node1" presStyleIdx="3" presStyleCnt="4">
        <dgm:presLayoutVars>
          <dgm:bulletEnabled val="1"/>
        </dgm:presLayoutVars>
      </dgm:prSet>
      <dgm:spPr/>
    </dgm:pt>
  </dgm:ptLst>
  <dgm:cxnLst>
    <dgm:cxn modelId="{9F00F201-FAFB-407D-A430-56EF4DD657A7}" type="presOf" srcId="{59474332-64EB-464F-85F5-46310B97D021}" destId="{1B8598B6-71B3-4CDD-AC54-CC3E420B8505}" srcOrd="0" destOrd="0" presId="urn:microsoft.com/office/officeart/2005/8/layout/venn2"/>
    <dgm:cxn modelId="{D27D9047-AC13-46AF-B0EB-A2E493F181DC}" type="presOf" srcId="{E0BE6662-C107-42D1-AE75-B246255C897B}" destId="{D78A2C96-ABCC-467E-9512-A574A3802563}" srcOrd="1" destOrd="0" presId="urn:microsoft.com/office/officeart/2005/8/layout/venn2"/>
    <dgm:cxn modelId="{48F2CA47-287C-457B-8C52-15AA0115B1C9}" srcId="{D55C362E-F905-407C-9B44-D42C35C58152}" destId="{E0BE6662-C107-42D1-AE75-B246255C897B}" srcOrd="3" destOrd="0" parTransId="{94B3DC3B-C96E-4B54-910C-473BCD80680C}" sibTransId="{00D411AF-482F-4D22-80F8-D4B9DD3B5754}"/>
    <dgm:cxn modelId="{27E8EE6A-4527-463A-9112-B6A2983A4AA1}" srcId="{D55C362E-F905-407C-9B44-D42C35C58152}" destId="{DD093ACC-01DF-4503-B436-E85EC76D6C6F}" srcOrd="1" destOrd="0" parTransId="{1521180A-1DB3-46DD-A70D-6CD26D716542}" sibTransId="{EE0CF2A9-4104-4AF4-87EB-4A5BCFE613D9}"/>
    <dgm:cxn modelId="{80B52080-D53C-4572-A655-C379350A7273}" srcId="{D55C362E-F905-407C-9B44-D42C35C58152}" destId="{59474332-64EB-464F-85F5-46310B97D021}" srcOrd="2" destOrd="0" parTransId="{E2F16939-39A1-46E5-A13B-CF33B157787D}" sibTransId="{C182BC32-1E59-49A2-989B-7860D0CF336A}"/>
    <dgm:cxn modelId="{83B98183-2C10-4DDC-920B-A3813A7B3726}" srcId="{D55C362E-F905-407C-9B44-D42C35C58152}" destId="{AF3220CA-6D84-4762-9B15-233851B358D5}" srcOrd="0" destOrd="0" parTransId="{74D68D2A-2279-4E20-9B7C-265B4CAE7E4B}" sibTransId="{CB2DBDD3-B453-4952-BDC4-B8C9FF62E6A9}"/>
    <dgm:cxn modelId="{BF22EA90-8C77-4AE2-A14D-DF4AE222A708}" type="presOf" srcId="{E0BE6662-C107-42D1-AE75-B246255C897B}" destId="{34EE9DF5-A1F1-44FF-BAE8-92726D3789D5}" srcOrd="0" destOrd="0" presId="urn:microsoft.com/office/officeart/2005/8/layout/venn2"/>
    <dgm:cxn modelId="{B47D1AB1-5E66-4641-96EA-8ABD8105A4CE}" type="presOf" srcId="{AF3220CA-6D84-4762-9B15-233851B358D5}" destId="{3E15E538-A4E8-4DAC-B601-5A81FE7E8890}" srcOrd="0" destOrd="0" presId="urn:microsoft.com/office/officeart/2005/8/layout/venn2"/>
    <dgm:cxn modelId="{62F3ECB4-136D-420C-9DB2-D41CBD47F640}" type="presOf" srcId="{59474332-64EB-464F-85F5-46310B97D021}" destId="{654081D3-F78B-4D85-B68B-3752D1D089C6}" srcOrd="1" destOrd="0" presId="urn:microsoft.com/office/officeart/2005/8/layout/venn2"/>
    <dgm:cxn modelId="{C0F73EBA-8EC0-4598-A8EE-C718FEC71F04}" type="presOf" srcId="{DD093ACC-01DF-4503-B436-E85EC76D6C6F}" destId="{2D4751C7-72A2-4924-A4F7-993A0F359E3A}" srcOrd="1" destOrd="0" presId="urn:microsoft.com/office/officeart/2005/8/layout/venn2"/>
    <dgm:cxn modelId="{344EFBD3-918B-4A81-ADB6-72197C13A38F}" type="presOf" srcId="{D55C362E-F905-407C-9B44-D42C35C58152}" destId="{80F93F3E-510D-49AE-BAFB-FA2852882E9D}" srcOrd="0" destOrd="0" presId="urn:microsoft.com/office/officeart/2005/8/layout/venn2"/>
    <dgm:cxn modelId="{EBC2A6D4-92C1-493C-9545-6345B7AE6267}" type="presOf" srcId="{DD093ACC-01DF-4503-B436-E85EC76D6C6F}" destId="{8B2F88C0-E4C9-4D7D-BE07-98E187C53D29}" srcOrd="0" destOrd="0" presId="urn:microsoft.com/office/officeart/2005/8/layout/venn2"/>
    <dgm:cxn modelId="{E8E2F0F8-95A3-4F09-874B-A51E8579F33E}" type="presOf" srcId="{AF3220CA-6D84-4762-9B15-233851B358D5}" destId="{3922BFAF-751F-498D-B835-747DA91FE9DF}" srcOrd="1" destOrd="0" presId="urn:microsoft.com/office/officeart/2005/8/layout/venn2"/>
    <dgm:cxn modelId="{8C0D305F-78F3-47ED-961E-879C3A90ADEB}" type="presParOf" srcId="{80F93F3E-510D-49AE-BAFB-FA2852882E9D}" destId="{5F09F5C0-1D3E-4E10-A07E-8993D14F36A9}" srcOrd="0" destOrd="0" presId="urn:microsoft.com/office/officeart/2005/8/layout/venn2"/>
    <dgm:cxn modelId="{9137C457-46DB-4A7F-AF19-CF0DB7B7E698}" type="presParOf" srcId="{5F09F5C0-1D3E-4E10-A07E-8993D14F36A9}" destId="{3E15E538-A4E8-4DAC-B601-5A81FE7E8890}" srcOrd="0" destOrd="0" presId="urn:microsoft.com/office/officeart/2005/8/layout/venn2"/>
    <dgm:cxn modelId="{2734DB46-453E-4CAB-8580-7CD8E513EBE5}" type="presParOf" srcId="{5F09F5C0-1D3E-4E10-A07E-8993D14F36A9}" destId="{3922BFAF-751F-498D-B835-747DA91FE9DF}" srcOrd="1" destOrd="0" presId="urn:microsoft.com/office/officeart/2005/8/layout/venn2"/>
    <dgm:cxn modelId="{4A499834-879C-4269-ABDA-D29330A7E1CF}" type="presParOf" srcId="{80F93F3E-510D-49AE-BAFB-FA2852882E9D}" destId="{AAB3A05E-5618-40CF-AEEB-9BADB3699122}" srcOrd="1" destOrd="0" presId="urn:microsoft.com/office/officeart/2005/8/layout/venn2"/>
    <dgm:cxn modelId="{6945F006-6D47-4967-A25E-D0E94D4FB371}" type="presParOf" srcId="{AAB3A05E-5618-40CF-AEEB-9BADB3699122}" destId="{8B2F88C0-E4C9-4D7D-BE07-98E187C53D29}" srcOrd="0" destOrd="0" presId="urn:microsoft.com/office/officeart/2005/8/layout/venn2"/>
    <dgm:cxn modelId="{349CEF84-D073-401B-85F9-F0C4E67D4A9C}" type="presParOf" srcId="{AAB3A05E-5618-40CF-AEEB-9BADB3699122}" destId="{2D4751C7-72A2-4924-A4F7-993A0F359E3A}" srcOrd="1" destOrd="0" presId="urn:microsoft.com/office/officeart/2005/8/layout/venn2"/>
    <dgm:cxn modelId="{B14D7347-42D0-48BF-9B27-7493D98FA65D}" type="presParOf" srcId="{80F93F3E-510D-49AE-BAFB-FA2852882E9D}" destId="{D0D6ED1A-FB23-4005-9658-E869C96030A8}" srcOrd="2" destOrd="0" presId="urn:microsoft.com/office/officeart/2005/8/layout/venn2"/>
    <dgm:cxn modelId="{FC654F70-240F-4BB1-88B7-7262DDBE5923}" type="presParOf" srcId="{D0D6ED1A-FB23-4005-9658-E869C96030A8}" destId="{1B8598B6-71B3-4CDD-AC54-CC3E420B8505}" srcOrd="0" destOrd="0" presId="urn:microsoft.com/office/officeart/2005/8/layout/venn2"/>
    <dgm:cxn modelId="{49F51054-A501-4664-9FB6-C04248477087}" type="presParOf" srcId="{D0D6ED1A-FB23-4005-9658-E869C96030A8}" destId="{654081D3-F78B-4D85-B68B-3752D1D089C6}" srcOrd="1" destOrd="0" presId="urn:microsoft.com/office/officeart/2005/8/layout/venn2"/>
    <dgm:cxn modelId="{2337DBBD-4527-4B4F-8F30-C95CB321FAC7}" type="presParOf" srcId="{80F93F3E-510D-49AE-BAFB-FA2852882E9D}" destId="{ED21432F-468F-4F06-8537-B6D8375C764F}" srcOrd="3" destOrd="0" presId="urn:microsoft.com/office/officeart/2005/8/layout/venn2"/>
    <dgm:cxn modelId="{1C917DF2-DB15-4741-BE66-1C5A0E5D9568}" type="presParOf" srcId="{ED21432F-468F-4F06-8537-B6D8375C764F}" destId="{34EE9DF5-A1F1-44FF-BAE8-92726D3789D5}" srcOrd="0" destOrd="0" presId="urn:microsoft.com/office/officeart/2005/8/layout/venn2"/>
    <dgm:cxn modelId="{FD2B6CD7-2171-4F68-AEF2-046A420C8B6D}" type="presParOf" srcId="{ED21432F-468F-4F06-8537-B6D8375C764F}" destId="{D78A2C96-ABCC-467E-9512-A574A3802563}"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07D42-3FAA-4E1A-AE67-12B20EBB3F60}" type="doc">
      <dgm:prSet loTypeId="urn:microsoft.com/office/officeart/2005/8/layout/matrix2" loCatId="matrix" qsTypeId="urn:microsoft.com/office/officeart/2005/8/quickstyle/3d1" qsCatId="3D" csTypeId="urn:microsoft.com/office/officeart/2005/8/colors/accent2_5" csCatId="accent2" phldr="1"/>
      <dgm:spPr/>
      <dgm:t>
        <a:bodyPr/>
        <a:lstStyle/>
        <a:p>
          <a:endParaRPr lang="en-GB"/>
        </a:p>
      </dgm:t>
    </dgm:pt>
    <dgm:pt modelId="{440C2E8A-77FE-4029-BC98-D4B6ECB9EC82}">
      <dgm:prSet phldrT="[Text]"/>
      <dgm:spPr/>
      <dgm:t>
        <a:bodyPr/>
        <a:lstStyle/>
        <a:p>
          <a:r>
            <a:rPr lang="en-GB" dirty="0"/>
            <a:t>Freedom</a:t>
          </a:r>
        </a:p>
      </dgm:t>
    </dgm:pt>
    <dgm:pt modelId="{E33C4FE4-8995-40EA-ACC1-88FFAFFA77B7}" type="parTrans" cxnId="{9951A54D-3529-4690-B0C2-E3D71C252BAB}">
      <dgm:prSet/>
      <dgm:spPr/>
      <dgm:t>
        <a:bodyPr/>
        <a:lstStyle/>
        <a:p>
          <a:endParaRPr lang="en-GB"/>
        </a:p>
      </dgm:t>
    </dgm:pt>
    <dgm:pt modelId="{9D9FBB8B-7C24-49A4-9117-00DBE58DA40E}" type="sibTrans" cxnId="{9951A54D-3529-4690-B0C2-E3D71C252BAB}">
      <dgm:prSet/>
      <dgm:spPr/>
      <dgm:t>
        <a:bodyPr/>
        <a:lstStyle/>
        <a:p>
          <a:endParaRPr lang="en-GB"/>
        </a:p>
      </dgm:t>
    </dgm:pt>
    <dgm:pt modelId="{E54618A1-4F1C-4404-B4ED-B984AFA7F3FD}">
      <dgm:prSet phldrT="[Text]"/>
      <dgm:spPr/>
      <dgm:t>
        <a:bodyPr/>
        <a:lstStyle/>
        <a:p>
          <a:r>
            <a:rPr lang="en-GB" dirty="0"/>
            <a:t>Popular</a:t>
          </a:r>
        </a:p>
      </dgm:t>
    </dgm:pt>
    <dgm:pt modelId="{69597E38-77CF-4C3A-9C61-24F849B7178B}" type="parTrans" cxnId="{497A57C2-E450-4970-B6BA-873CF0278164}">
      <dgm:prSet/>
      <dgm:spPr/>
      <dgm:t>
        <a:bodyPr/>
        <a:lstStyle/>
        <a:p>
          <a:endParaRPr lang="en-GB"/>
        </a:p>
      </dgm:t>
    </dgm:pt>
    <dgm:pt modelId="{702C23D5-5AA7-4AAA-A2BE-072775263CA5}" type="sibTrans" cxnId="{497A57C2-E450-4970-B6BA-873CF0278164}">
      <dgm:prSet/>
      <dgm:spPr/>
      <dgm:t>
        <a:bodyPr/>
        <a:lstStyle/>
        <a:p>
          <a:endParaRPr lang="en-GB"/>
        </a:p>
      </dgm:t>
    </dgm:pt>
    <dgm:pt modelId="{E1846BC9-B4AC-4AC4-8B2A-654B7FB278BB}">
      <dgm:prSet phldrT="[Text]"/>
      <dgm:spPr/>
      <dgm:t>
        <a:bodyPr/>
        <a:lstStyle/>
        <a:p>
          <a:r>
            <a:rPr lang="en-GB" dirty="0"/>
            <a:t>No Freedom</a:t>
          </a:r>
        </a:p>
      </dgm:t>
    </dgm:pt>
    <dgm:pt modelId="{0F7EF52F-EEB8-4B01-AD50-1E9A7E0BD07A}" type="parTrans" cxnId="{78971CAF-582B-4B6E-8E69-48F861CEAC0C}">
      <dgm:prSet/>
      <dgm:spPr/>
      <dgm:t>
        <a:bodyPr/>
        <a:lstStyle/>
        <a:p>
          <a:endParaRPr lang="en-GB"/>
        </a:p>
      </dgm:t>
    </dgm:pt>
    <dgm:pt modelId="{7A0D19A0-DCBC-420C-9567-4F2FA2BE4A97}" type="sibTrans" cxnId="{78971CAF-582B-4B6E-8E69-48F861CEAC0C}">
      <dgm:prSet/>
      <dgm:spPr/>
      <dgm:t>
        <a:bodyPr/>
        <a:lstStyle/>
        <a:p>
          <a:endParaRPr lang="en-GB"/>
        </a:p>
      </dgm:t>
    </dgm:pt>
    <dgm:pt modelId="{46A0C2AA-EDDF-4731-A233-BB24E646F369}">
      <dgm:prSet phldrT="[Text]"/>
      <dgm:spPr/>
      <dgm:t>
        <a:bodyPr/>
        <a:lstStyle/>
        <a:p>
          <a:r>
            <a:rPr lang="en-GB" dirty="0"/>
            <a:t>Unpopular</a:t>
          </a:r>
        </a:p>
      </dgm:t>
    </dgm:pt>
    <dgm:pt modelId="{1CAAA286-351F-4A3C-9A97-23AE88ECF882}" type="parTrans" cxnId="{45467E07-BCCF-4B05-B837-A09451FF3C2C}">
      <dgm:prSet/>
      <dgm:spPr/>
      <dgm:t>
        <a:bodyPr/>
        <a:lstStyle/>
        <a:p>
          <a:endParaRPr lang="en-GB"/>
        </a:p>
      </dgm:t>
    </dgm:pt>
    <dgm:pt modelId="{077FE7EF-7B82-409A-9926-AED7E28EF514}" type="sibTrans" cxnId="{45467E07-BCCF-4B05-B837-A09451FF3C2C}">
      <dgm:prSet/>
      <dgm:spPr/>
      <dgm:t>
        <a:bodyPr/>
        <a:lstStyle/>
        <a:p>
          <a:endParaRPr lang="en-GB"/>
        </a:p>
      </dgm:t>
    </dgm:pt>
    <dgm:pt modelId="{33C57991-7CA2-4938-95AD-6D2212875619}" type="pres">
      <dgm:prSet presAssocID="{CE207D42-3FAA-4E1A-AE67-12B20EBB3F60}" presName="matrix" presStyleCnt="0">
        <dgm:presLayoutVars>
          <dgm:chMax val="1"/>
          <dgm:dir/>
          <dgm:resizeHandles val="exact"/>
        </dgm:presLayoutVars>
      </dgm:prSet>
      <dgm:spPr/>
    </dgm:pt>
    <dgm:pt modelId="{74D74C9E-86C5-4464-9DD4-73F33749F849}" type="pres">
      <dgm:prSet presAssocID="{CE207D42-3FAA-4E1A-AE67-12B20EBB3F60}" presName="axisShape" presStyleLbl="bgShp" presStyleIdx="0" presStyleCnt="1"/>
      <dgm:spPr/>
    </dgm:pt>
    <dgm:pt modelId="{D2250BDF-ED5C-445C-9560-8398354EB7A5}" type="pres">
      <dgm:prSet presAssocID="{CE207D42-3FAA-4E1A-AE67-12B20EBB3F60}" presName="rect1" presStyleLbl="node1" presStyleIdx="0" presStyleCnt="4">
        <dgm:presLayoutVars>
          <dgm:chMax val="0"/>
          <dgm:chPref val="0"/>
          <dgm:bulletEnabled val="1"/>
        </dgm:presLayoutVars>
      </dgm:prSet>
      <dgm:spPr/>
    </dgm:pt>
    <dgm:pt modelId="{73149300-FCE9-4E13-872B-8986A343CDAB}" type="pres">
      <dgm:prSet presAssocID="{CE207D42-3FAA-4E1A-AE67-12B20EBB3F60}" presName="rect2" presStyleLbl="node1" presStyleIdx="1" presStyleCnt="4">
        <dgm:presLayoutVars>
          <dgm:chMax val="0"/>
          <dgm:chPref val="0"/>
          <dgm:bulletEnabled val="1"/>
        </dgm:presLayoutVars>
      </dgm:prSet>
      <dgm:spPr/>
    </dgm:pt>
    <dgm:pt modelId="{B6D96C3C-DBAA-495F-AC9E-FDAE21436638}" type="pres">
      <dgm:prSet presAssocID="{CE207D42-3FAA-4E1A-AE67-12B20EBB3F60}" presName="rect3" presStyleLbl="node1" presStyleIdx="2" presStyleCnt="4">
        <dgm:presLayoutVars>
          <dgm:chMax val="0"/>
          <dgm:chPref val="0"/>
          <dgm:bulletEnabled val="1"/>
        </dgm:presLayoutVars>
      </dgm:prSet>
      <dgm:spPr/>
    </dgm:pt>
    <dgm:pt modelId="{92A719FF-3A9F-4760-BA84-6088433EF442}" type="pres">
      <dgm:prSet presAssocID="{CE207D42-3FAA-4E1A-AE67-12B20EBB3F60}" presName="rect4" presStyleLbl="node1" presStyleIdx="3" presStyleCnt="4">
        <dgm:presLayoutVars>
          <dgm:chMax val="0"/>
          <dgm:chPref val="0"/>
          <dgm:bulletEnabled val="1"/>
        </dgm:presLayoutVars>
      </dgm:prSet>
      <dgm:spPr/>
    </dgm:pt>
  </dgm:ptLst>
  <dgm:cxnLst>
    <dgm:cxn modelId="{45467E07-BCCF-4B05-B837-A09451FF3C2C}" srcId="{CE207D42-3FAA-4E1A-AE67-12B20EBB3F60}" destId="{46A0C2AA-EDDF-4731-A233-BB24E646F369}" srcOrd="3" destOrd="0" parTransId="{1CAAA286-351F-4A3C-9A97-23AE88ECF882}" sibTransId="{077FE7EF-7B82-409A-9926-AED7E28EF514}"/>
    <dgm:cxn modelId="{9951A54D-3529-4690-B0C2-E3D71C252BAB}" srcId="{CE207D42-3FAA-4E1A-AE67-12B20EBB3F60}" destId="{440C2E8A-77FE-4029-BC98-D4B6ECB9EC82}" srcOrd="0" destOrd="0" parTransId="{E33C4FE4-8995-40EA-ACC1-88FFAFFA77B7}" sibTransId="{9D9FBB8B-7C24-49A4-9117-00DBE58DA40E}"/>
    <dgm:cxn modelId="{7FFCB56D-ECFD-48C3-9AFB-A8B45AFBC655}" type="presOf" srcId="{E54618A1-4F1C-4404-B4ED-B984AFA7F3FD}" destId="{73149300-FCE9-4E13-872B-8986A343CDAB}" srcOrd="0" destOrd="0" presId="urn:microsoft.com/office/officeart/2005/8/layout/matrix2"/>
    <dgm:cxn modelId="{4E210074-36D2-441F-8F0D-4202A485F302}" type="presOf" srcId="{440C2E8A-77FE-4029-BC98-D4B6ECB9EC82}" destId="{D2250BDF-ED5C-445C-9560-8398354EB7A5}" srcOrd="0" destOrd="0" presId="urn:microsoft.com/office/officeart/2005/8/layout/matrix2"/>
    <dgm:cxn modelId="{06CC8692-5094-4B5F-BD8B-A7195094484E}" type="presOf" srcId="{46A0C2AA-EDDF-4731-A233-BB24E646F369}" destId="{92A719FF-3A9F-4760-BA84-6088433EF442}" srcOrd="0" destOrd="0" presId="urn:microsoft.com/office/officeart/2005/8/layout/matrix2"/>
    <dgm:cxn modelId="{78971CAF-582B-4B6E-8E69-48F861CEAC0C}" srcId="{CE207D42-3FAA-4E1A-AE67-12B20EBB3F60}" destId="{E1846BC9-B4AC-4AC4-8B2A-654B7FB278BB}" srcOrd="2" destOrd="0" parTransId="{0F7EF52F-EEB8-4B01-AD50-1E9A7E0BD07A}" sibTransId="{7A0D19A0-DCBC-420C-9567-4F2FA2BE4A97}"/>
    <dgm:cxn modelId="{447544C0-DC2D-4ECF-9DED-117C166988D6}" type="presOf" srcId="{E1846BC9-B4AC-4AC4-8B2A-654B7FB278BB}" destId="{B6D96C3C-DBAA-495F-AC9E-FDAE21436638}" srcOrd="0" destOrd="0" presId="urn:microsoft.com/office/officeart/2005/8/layout/matrix2"/>
    <dgm:cxn modelId="{497A57C2-E450-4970-B6BA-873CF0278164}" srcId="{CE207D42-3FAA-4E1A-AE67-12B20EBB3F60}" destId="{E54618A1-4F1C-4404-B4ED-B984AFA7F3FD}" srcOrd="1" destOrd="0" parTransId="{69597E38-77CF-4C3A-9C61-24F849B7178B}" sibTransId="{702C23D5-5AA7-4AAA-A2BE-072775263CA5}"/>
    <dgm:cxn modelId="{788AADD2-B097-4C3C-B414-BED0780E188E}" type="presOf" srcId="{CE207D42-3FAA-4E1A-AE67-12B20EBB3F60}" destId="{33C57991-7CA2-4938-95AD-6D2212875619}" srcOrd="0" destOrd="0" presId="urn:microsoft.com/office/officeart/2005/8/layout/matrix2"/>
    <dgm:cxn modelId="{0DFBDBB8-1C9A-49C7-8DCE-89D0A0DE71AE}" type="presParOf" srcId="{33C57991-7CA2-4938-95AD-6D2212875619}" destId="{74D74C9E-86C5-4464-9DD4-73F33749F849}" srcOrd="0" destOrd="0" presId="urn:microsoft.com/office/officeart/2005/8/layout/matrix2"/>
    <dgm:cxn modelId="{83201BFC-8B46-43A9-AF42-68EB70FFCB7E}" type="presParOf" srcId="{33C57991-7CA2-4938-95AD-6D2212875619}" destId="{D2250BDF-ED5C-445C-9560-8398354EB7A5}" srcOrd="1" destOrd="0" presId="urn:microsoft.com/office/officeart/2005/8/layout/matrix2"/>
    <dgm:cxn modelId="{C32CBB91-A0D2-48A8-8FCD-406E30884AFE}" type="presParOf" srcId="{33C57991-7CA2-4938-95AD-6D2212875619}" destId="{73149300-FCE9-4E13-872B-8986A343CDAB}" srcOrd="2" destOrd="0" presId="urn:microsoft.com/office/officeart/2005/8/layout/matrix2"/>
    <dgm:cxn modelId="{C78841C7-E4CE-416D-A484-2FC9DB308AAC}" type="presParOf" srcId="{33C57991-7CA2-4938-95AD-6D2212875619}" destId="{B6D96C3C-DBAA-495F-AC9E-FDAE21436638}" srcOrd="3" destOrd="0" presId="urn:microsoft.com/office/officeart/2005/8/layout/matrix2"/>
    <dgm:cxn modelId="{65417B22-AACE-42A3-9EE6-C9FCA08A95C4}" type="presParOf" srcId="{33C57991-7CA2-4938-95AD-6D2212875619}" destId="{92A719FF-3A9F-4760-BA84-6088433EF442}" srcOrd="4" destOrd="0" presId="urn:microsoft.com/office/officeart/2005/8/layout/matrix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846733-CA00-4D1F-B9B2-0145D06A338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AB5FAD7-3870-44C5-A397-DB4A76DA1188}">
      <dgm:prSet/>
      <dgm:spPr/>
      <dgm:t>
        <a:bodyPr/>
        <a:lstStyle/>
        <a:p>
          <a:r>
            <a:rPr lang="en-GB"/>
            <a:t>What have we created? Share good examples. </a:t>
          </a:r>
          <a:endParaRPr lang="en-US"/>
        </a:p>
      </dgm:t>
    </dgm:pt>
    <dgm:pt modelId="{1CFD1DFF-7C6E-4811-8774-047D7A60E7DD}" type="parTrans" cxnId="{DC5344E0-0103-4B4E-85EF-6736639A8CA5}">
      <dgm:prSet/>
      <dgm:spPr/>
      <dgm:t>
        <a:bodyPr/>
        <a:lstStyle/>
        <a:p>
          <a:endParaRPr lang="en-US"/>
        </a:p>
      </dgm:t>
    </dgm:pt>
    <dgm:pt modelId="{4010F56B-C71C-4B7B-BC98-7D4DB7423F68}" type="sibTrans" cxnId="{DC5344E0-0103-4B4E-85EF-6736639A8CA5}">
      <dgm:prSet/>
      <dgm:spPr/>
      <dgm:t>
        <a:bodyPr/>
        <a:lstStyle/>
        <a:p>
          <a:endParaRPr lang="en-US"/>
        </a:p>
      </dgm:t>
    </dgm:pt>
    <dgm:pt modelId="{0EA22C7E-049F-4153-A9D1-0DAA5CBEA528}">
      <dgm:prSet/>
      <dgm:spPr/>
      <dgm:t>
        <a:bodyPr/>
        <a:lstStyle/>
        <a:p>
          <a:r>
            <a:rPr lang="en-GB"/>
            <a:t>Reflect – what elements were most challenging? How would you each improve further in future presentations? </a:t>
          </a:r>
          <a:endParaRPr lang="en-US"/>
        </a:p>
      </dgm:t>
    </dgm:pt>
    <dgm:pt modelId="{21C1A0F5-FA8B-4E01-B2FF-26E760FB803B}" type="parTrans" cxnId="{88CF6DDF-FB60-4B5E-AE49-D6D946B7F754}">
      <dgm:prSet/>
      <dgm:spPr/>
      <dgm:t>
        <a:bodyPr/>
        <a:lstStyle/>
        <a:p>
          <a:endParaRPr lang="en-US"/>
        </a:p>
      </dgm:t>
    </dgm:pt>
    <dgm:pt modelId="{87E43FF5-F461-4A2C-A4F0-1AC187C58401}" type="sibTrans" cxnId="{88CF6DDF-FB60-4B5E-AE49-D6D946B7F754}">
      <dgm:prSet/>
      <dgm:spPr/>
      <dgm:t>
        <a:bodyPr/>
        <a:lstStyle/>
        <a:p>
          <a:endParaRPr lang="en-US"/>
        </a:p>
      </dgm:t>
    </dgm:pt>
    <dgm:pt modelId="{4B437385-8D16-49CA-8FEE-7B6F299E51DF}" type="pres">
      <dgm:prSet presAssocID="{38846733-CA00-4D1F-B9B2-0145D06A3388}" presName="vert0" presStyleCnt="0">
        <dgm:presLayoutVars>
          <dgm:dir/>
          <dgm:animOne val="branch"/>
          <dgm:animLvl val="lvl"/>
        </dgm:presLayoutVars>
      </dgm:prSet>
      <dgm:spPr/>
    </dgm:pt>
    <dgm:pt modelId="{E5EC0730-A9B7-4D4C-B0F0-61ED26286EE6}" type="pres">
      <dgm:prSet presAssocID="{0AB5FAD7-3870-44C5-A397-DB4A76DA1188}" presName="thickLine" presStyleLbl="alignNode1" presStyleIdx="0" presStyleCnt="2"/>
      <dgm:spPr/>
    </dgm:pt>
    <dgm:pt modelId="{4677B6AC-944D-4EF1-8DD6-E5A1BCDEF075}" type="pres">
      <dgm:prSet presAssocID="{0AB5FAD7-3870-44C5-A397-DB4A76DA1188}" presName="horz1" presStyleCnt="0"/>
      <dgm:spPr/>
    </dgm:pt>
    <dgm:pt modelId="{CBCFEB2D-F24F-4E8F-AA1B-8C84B63E09B1}" type="pres">
      <dgm:prSet presAssocID="{0AB5FAD7-3870-44C5-A397-DB4A76DA1188}" presName="tx1" presStyleLbl="revTx" presStyleIdx="0" presStyleCnt="2"/>
      <dgm:spPr/>
    </dgm:pt>
    <dgm:pt modelId="{EB7FAECA-C7BB-4ECC-BA68-3DB06B2A979E}" type="pres">
      <dgm:prSet presAssocID="{0AB5FAD7-3870-44C5-A397-DB4A76DA1188}" presName="vert1" presStyleCnt="0"/>
      <dgm:spPr/>
    </dgm:pt>
    <dgm:pt modelId="{8F4B37DC-D8DB-4585-8E63-DEEC913877F7}" type="pres">
      <dgm:prSet presAssocID="{0EA22C7E-049F-4153-A9D1-0DAA5CBEA528}" presName="thickLine" presStyleLbl="alignNode1" presStyleIdx="1" presStyleCnt="2"/>
      <dgm:spPr/>
    </dgm:pt>
    <dgm:pt modelId="{565C5143-4B15-4F3B-AB6D-933F11F67436}" type="pres">
      <dgm:prSet presAssocID="{0EA22C7E-049F-4153-A9D1-0DAA5CBEA528}" presName="horz1" presStyleCnt="0"/>
      <dgm:spPr/>
    </dgm:pt>
    <dgm:pt modelId="{E2F86EBA-149D-49B6-A51F-B5838D352B4C}" type="pres">
      <dgm:prSet presAssocID="{0EA22C7E-049F-4153-A9D1-0DAA5CBEA528}" presName="tx1" presStyleLbl="revTx" presStyleIdx="1" presStyleCnt="2"/>
      <dgm:spPr/>
    </dgm:pt>
    <dgm:pt modelId="{E525699F-70EA-42A0-B41B-9175475E5706}" type="pres">
      <dgm:prSet presAssocID="{0EA22C7E-049F-4153-A9D1-0DAA5CBEA528}" presName="vert1" presStyleCnt="0"/>
      <dgm:spPr/>
    </dgm:pt>
  </dgm:ptLst>
  <dgm:cxnLst>
    <dgm:cxn modelId="{7BF69110-9789-4B80-84CA-20F99B9D7559}" type="presOf" srcId="{0EA22C7E-049F-4153-A9D1-0DAA5CBEA528}" destId="{E2F86EBA-149D-49B6-A51F-B5838D352B4C}" srcOrd="0" destOrd="0" presId="urn:microsoft.com/office/officeart/2008/layout/LinedList"/>
    <dgm:cxn modelId="{5D40EC90-C0F3-4D1F-A2EB-C514CB50EAC2}" type="presOf" srcId="{0AB5FAD7-3870-44C5-A397-DB4A76DA1188}" destId="{CBCFEB2D-F24F-4E8F-AA1B-8C84B63E09B1}" srcOrd="0" destOrd="0" presId="urn:microsoft.com/office/officeart/2008/layout/LinedList"/>
    <dgm:cxn modelId="{88CF6DDF-FB60-4B5E-AE49-D6D946B7F754}" srcId="{38846733-CA00-4D1F-B9B2-0145D06A3388}" destId="{0EA22C7E-049F-4153-A9D1-0DAA5CBEA528}" srcOrd="1" destOrd="0" parTransId="{21C1A0F5-FA8B-4E01-B2FF-26E760FB803B}" sibTransId="{87E43FF5-F461-4A2C-A4F0-1AC187C58401}"/>
    <dgm:cxn modelId="{DC5344E0-0103-4B4E-85EF-6736639A8CA5}" srcId="{38846733-CA00-4D1F-B9B2-0145D06A3388}" destId="{0AB5FAD7-3870-44C5-A397-DB4A76DA1188}" srcOrd="0" destOrd="0" parTransId="{1CFD1DFF-7C6E-4811-8774-047D7A60E7DD}" sibTransId="{4010F56B-C71C-4B7B-BC98-7D4DB7423F68}"/>
    <dgm:cxn modelId="{3F86A7F1-6FD3-4475-9AD5-0C434A8395EB}" type="presOf" srcId="{38846733-CA00-4D1F-B9B2-0145D06A3388}" destId="{4B437385-8D16-49CA-8FEE-7B6F299E51DF}" srcOrd="0" destOrd="0" presId="urn:microsoft.com/office/officeart/2008/layout/LinedList"/>
    <dgm:cxn modelId="{298D986C-0734-40D1-8255-8A9E1C44A83B}" type="presParOf" srcId="{4B437385-8D16-49CA-8FEE-7B6F299E51DF}" destId="{E5EC0730-A9B7-4D4C-B0F0-61ED26286EE6}" srcOrd="0" destOrd="0" presId="urn:microsoft.com/office/officeart/2008/layout/LinedList"/>
    <dgm:cxn modelId="{E6BDA943-830F-486D-B7B6-E0FA82BF232C}" type="presParOf" srcId="{4B437385-8D16-49CA-8FEE-7B6F299E51DF}" destId="{4677B6AC-944D-4EF1-8DD6-E5A1BCDEF075}" srcOrd="1" destOrd="0" presId="urn:microsoft.com/office/officeart/2008/layout/LinedList"/>
    <dgm:cxn modelId="{D73E7450-77E9-4C38-B578-C4A0987FF819}" type="presParOf" srcId="{4677B6AC-944D-4EF1-8DD6-E5A1BCDEF075}" destId="{CBCFEB2D-F24F-4E8F-AA1B-8C84B63E09B1}" srcOrd="0" destOrd="0" presId="urn:microsoft.com/office/officeart/2008/layout/LinedList"/>
    <dgm:cxn modelId="{0E05A8FC-D30F-4EBA-9D9D-4114827A20BC}" type="presParOf" srcId="{4677B6AC-944D-4EF1-8DD6-E5A1BCDEF075}" destId="{EB7FAECA-C7BB-4ECC-BA68-3DB06B2A979E}" srcOrd="1" destOrd="0" presId="urn:microsoft.com/office/officeart/2008/layout/LinedList"/>
    <dgm:cxn modelId="{5298BB65-FBF3-44D5-84BF-4FD56CFD7BD8}" type="presParOf" srcId="{4B437385-8D16-49CA-8FEE-7B6F299E51DF}" destId="{8F4B37DC-D8DB-4585-8E63-DEEC913877F7}" srcOrd="2" destOrd="0" presId="urn:microsoft.com/office/officeart/2008/layout/LinedList"/>
    <dgm:cxn modelId="{FD39AA59-3C3C-4551-A326-8E2788BE1A4B}" type="presParOf" srcId="{4B437385-8D16-49CA-8FEE-7B6F299E51DF}" destId="{565C5143-4B15-4F3B-AB6D-933F11F67436}" srcOrd="3" destOrd="0" presId="urn:microsoft.com/office/officeart/2008/layout/LinedList"/>
    <dgm:cxn modelId="{9229A304-4615-48E4-8784-0378B1100E28}" type="presParOf" srcId="{565C5143-4B15-4F3B-AB6D-933F11F67436}" destId="{E2F86EBA-149D-49B6-A51F-B5838D352B4C}" srcOrd="0" destOrd="0" presId="urn:microsoft.com/office/officeart/2008/layout/LinedList"/>
    <dgm:cxn modelId="{20145EE9-B27A-4725-B494-D8E43EB5788B}" type="presParOf" srcId="{565C5143-4B15-4F3B-AB6D-933F11F67436}" destId="{E525699F-70EA-42A0-B41B-9175475E57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7F8B94-10DB-4616-A210-CBBDA00CD1E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ED449934-646C-4B79-BB36-CD1A0715A16C}">
      <dgm:prSet phldrT="[Text]" custT="1"/>
      <dgm:spPr/>
      <dgm:t>
        <a:bodyPr/>
        <a:lstStyle/>
        <a:p>
          <a:pPr>
            <a:buFont typeface="Arial" panose="020B0604020202020204" pitchFamily="34" charset="0"/>
            <a:buChar char="•"/>
          </a:pPr>
          <a:r>
            <a:rPr lang="en-GB" sz="1800" dirty="0"/>
            <a:t>Digital Skills Quiz – 60 minutes (In class)</a:t>
          </a:r>
        </a:p>
      </dgm:t>
    </dgm:pt>
    <dgm:pt modelId="{C0B57BDB-968A-4533-82EC-F40EC9B6091A}" type="parTrans" cxnId="{70E55FBD-8668-42CB-8CE6-D66C75C420F6}">
      <dgm:prSet/>
      <dgm:spPr/>
      <dgm:t>
        <a:bodyPr/>
        <a:lstStyle/>
        <a:p>
          <a:endParaRPr lang="en-GB"/>
        </a:p>
      </dgm:t>
    </dgm:pt>
    <dgm:pt modelId="{A71AE24F-FB1E-482D-97CA-8750C095049E}" type="sibTrans" cxnId="{70E55FBD-8668-42CB-8CE6-D66C75C420F6}">
      <dgm:prSet/>
      <dgm:spPr/>
      <dgm:t>
        <a:bodyPr/>
        <a:lstStyle/>
        <a:p>
          <a:endParaRPr lang="en-GB"/>
        </a:p>
      </dgm:t>
    </dgm:pt>
    <dgm:pt modelId="{DBB35350-41DC-4381-9AE4-A45C4B71824D}">
      <dgm:prSet phldrT="[Text]"/>
      <dgm:spPr>
        <a:solidFill>
          <a:schemeClr val="tx2">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Task 2</a:t>
          </a:r>
        </a:p>
        <a:p>
          <a:r>
            <a:rPr lang="en-GB" dirty="0"/>
            <a:t>Submission in week 9 </a:t>
          </a:r>
        </a:p>
      </dgm:t>
    </dgm:pt>
    <dgm:pt modelId="{20D181A4-36EC-4F17-9F85-D453A51D057F}" type="parTrans" cxnId="{13E1E996-2B5A-4A0B-920A-4726F36C0534}">
      <dgm:prSet/>
      <dgm:spPr/>
      <dgm:t>
        <a:bodyPr/>
        <a:lstStyle/>
        <a:p>
          <a:endParaRPr lang="en-GB"/>
        </a:p>
      </dgm:t>
    </dgm:pt>
    <dgm:pt modelId="{22567470-759E-4294-B23F-0067847898CD}" type="sibTrans" cxnId="{13E1E996-2B5A-4A0B-920A-4726F36C0534}">
      <dgm:prSet/>
      <dgm:spPr/>
      <dgm:t>
        <a:bodyPr/>
        <a:lstStyle/>
        <a:p>
          <a:endParaRPr lang="en-GB"/>
        </a:p>
      </dgm:t>
    </dgm:pt>
    <dgm:pt modelId="{1595E303-2487-4092-B0C7-DABE0C1E7D49}">
      <dgm:prSet phldrT="[Text]" custT="1"/>
      <dgm:spPr/>
      <dgm:t>
        <a:bodyPr/>
        <a:lstStyle/>
        <a:p>
          <a:r>
            <a:rPr lang="en-GB" sz="1800" dirty="0"/>
            <a:t>Information Poster – 200-400 words</a:t>
          </a:r>
        </a:p>
      </dgm:t>
    </dgm:pt>
    <dgm:pt modelId="{D7406761-5190-417D-9F6B-0E03D1A361CC}" type="parTrans" cxnId="{7C326E50-F059-44FC-B1CF-8DFD54E1FF15}">
      <dgm:prSet/>
      <dgm:spPr/>
      <dgm:t>
        <a:bodyPr/>
        <a:lstStyle/>
        <a:p>
          <a:endParaRPr lang="en-GB"/>
        </a:p>
      </dgm:t>
    </dgm:pt>
    <dgm:pt modelId="{188FFE05-E7A6-4E45-B5D2-67E223B92A27}" type="sibTrans" cxnId="{7C326E50-F059-44FC-B1CF-8DFD54E1FF15}">
      <dgm:prSet/>
      <dgm:spPr/>
      <dgm:t>
        <a:bodyPr/>
        <a:lstStyle/>
        <a:p>
          <a:endParaRPr lang="en-GB"/>
        </a:p>
      </dgm:t>
    </dgm:pt>
    <dgm:pt modelId="{D6A5E960-E3F8-49EA-B3DA-A818A144086F}">
      <dgm:prSet phldrT="[Tex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Task 3 Submission in week 11 (after course)</a:t>
          </a:r>
        </a:p>
      </dgm:t>
    </dgm:pt>
    <dgm:pt modelId="{D6A91717-3778-48BB-A64E-739EEF6098C8}" type="parTrans" cxnId="{ED6F981E-0289-4CE3-B222-BD1E04A0D006}">
      <dgm:prSet/>
      <dgm:spPr/>
      <dgm:t>
        <a:bodyPr/>
        <a:lstStyle/>
        <a:p>
          <a:endParaRPr lang="en-GB"/>
        </a:p>
      </dgm:t>
    </dgm:pt>
    <dgm:pt modelId="{61B9A32B-9904-4D17-8D92-BAC389C47631}" type="sibTrans" cxnId="{ED6F981E-0289-4CE3-B222-BD1E04A0D006}">
      <dgm:prSet/>
      <dgm:spPr/>
      <dgm:t>
        <a:bodyPr/>
        <a:lstStyle/>
        <a:p>
          <a:endParaRPr lang="en-GB"/>
        </a:p>
      </dgm:t>
    </dgm:pt>
    <dgm:pt modelId="{4355A5B9-D27E-4FA5-8F2F-47D60BA4B1DF}">
      <dgm:prSet phldrT="[Text]" custT="1"/>
      <dgm:spPr/>
      <dgm:t>
        <a:bodyPr/>
        <a:lstStyle/>
        <a:p>
          <a:r>
            <a:rPr lang="en-GB" sz="1800" dirty="0"/>
            <a:t>Website Evaluation Report - 1200 words</a:t>
          </a:r>
        </a:p>
      </dgm:t>
    </dgm:pt>
    <dgm:pt modelId="{CC483AB8-E369-484F-8F32-51198BBCD533}" type="parTrans" cxnId="{55D54093-17EE-455E-BB0A-43A8415ECB34}">
      <dgm:prSet/>
      <dgm:spPr/>
      <dgm:t>
        <a:bodyPr/>
        <a:lstStyle/>
        <a:p>
          <a:endParaRPr lang="en-GB"/>
        </a:p>
      </dgm:t>
    </dgm:pt>
    <dgm:pt modelId="{2A8AC1B6-6E91-46F4-AE83-F2BD57EC26F1}" type="sibTrans" cxnId="{55D54093-17EE-455E-BB0A-43A8415ECB34}">
      <dgm:prSet/>
      <dgm:spPr/>
      <dgm:t>
        <a:bodyPr/>
        <a:lstStyle/>
        <a:p>
          <a:endParaRPr lang="en-GB"/>
        </a:p>
      </dgm:t>
    </dgm:pt>
    <dgm:pt modelId="{71CA0822-E159-433B-9EF2-5E9089D204E8}">
      <dgm:prSet phldrT="[Text]"/>
      <dgm:spPr>
        <a:solidFill>
          <a:schemeClr val="accent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Task 1</a:t>
          </a:r>
        </a:p>
        <a:p>
          <a:r>
            <a:rPr lang="en-GB" dirty="0"/>
            <a:t>In week 6</a:t>
          </a:r>
        </a:p>
      </dgm:t>
    </dgm:pt>
    <dgm:pt modelId="{7EAE9AF1-0DAB-4F0E-97E1-5A65323796AE}" type="sibTrans" cxnId="{B001A298-799D-46F2-8147-46D473220EF5}">
      <dgm:prSet/>
      <dgm:spPr/>
      <dgm:t>
        <a:bodyPr/>
        <a:lstStyle/>
        <a:p>
          <a:endParaRPr lang="en-GB"/>
        </a:p>
      </dgm:t>
    </dgm:pt>
    <dgm:pt modelId="{CFC44B5D-CCBE-4B7C-813D-CEB8C312F87E}" type="parTrans" cxnId="{B001A298-799D-46F2-8147-46D473220EF5}">
      <dgm:prSet/>
      <dgm:spPr/>
      <dgm:t>
        <a:bodyPr/>
        <a:lstStyle/>
        <a:p>
          <a:endParaRPr lang="en-GB"/>
        </a:p>
      </dgm:t>
    </dgm:pt>
    <dgm:pt modelId="{78D3D700-8E28-485C-ABF9-3C4EF0247EE5}">
      <dgm:prSet phldrT="[Text]" custT="1"/>
      <dgm:spPr/>
      <dgm:t>
        <a:bodyPr/>
        <a:lstStyle/>
        <a:p>
          <a:endParaRPr lang="en-GB" sz="1800" dirty="0"/>
        </a:p>
      </dgm:t>
    </dgm:pt>
    <dgm:pt modelId="{918B7460-601C-4251-B411-956C176571CD}" type="parTrans" cxnId="{25DF340C-E9E0-4D6E-A454-5435617012B4}">
      <dgm:prSet/>
      <dgm:spPr/>
      <dgm:t>
        <a:bodyPr/>
        <a:lstStyle/>
        <a:p>
          <a:endParaRPr lang="en-GB"/>
        </a:p>
      </dgm:t>
    </dgm:pt>
    <dgm:pt modelId="{AFE45115-A1EE-458A-939F-87BEBB6E26BB}" type="sibTrans" cxnId="{25DF340C-E9E0-4D6E-A454-5435617012B4}">
      <dgm:prSet/>
      <dgm:spPr/>
      <dgm:t>
        <a:bodyPr/>
        <a:lstStyle/>
        <a:p>
          <a:endParaRPr lang="en-GB"/>
        </a:p>
      </dgm:t>
    </dgm:pt>
    <dgm:pt modelId="{0936ED37-F693-407D-9E56-1609A23115BC}">
      <dgm:prSet phldrT="[Text]" custT="1"/>
      <dgm:spPr/>
      <dgm:t>
        <a:bodyPr/>
        <a:lstStyle/>
        <a:p>
          <a:r>
            <a:rPr lang="en-GB" sz="1800" dirty="0"/>
            <a:t>Provide ‘How to…’ information on </a:t>
          </a:r>
          <a:r>
            <a:rPr lang="en-GB" sz="1800" u="sng" dirty="0"/>
            <a:t>one </a:t>
          </a:r>
          <a:r>
            <a:rPr lang="en-GB" sz="1800" dirty="0"/>
            <a:t>of four topics</a:t>
          </a:r>
        </a:p>
      </dgm:t>
    </dgm:pt>
    <dgm:pt modelId="{0C887BE4-8762-4F9E-BF16-A2B70B4D28D6}" type="parTrans" cxnId="{4BD3272A-3ABC-4D62-A354-311E56810EF5}">
      <dgm:prSet/>
      <dgm:spPr/>
      <dgm:t>
        <a:bodyPr/>
        <a:lstStyle/>
        <a:p>
          <a:endParaRPr lang="en-GB"/>
        </a:p>
      </dgm:t>
    </dgm:pt>
    <dgm:pt modelId="{76C2499D-37A4-4E1E-875A-ACB9941AA21C}" type="sibTrans" cxnId="{4BD3272A-3ABC-4D62-A354-311E56810EF5}">
      <dgm:prSet/>
      <dgm:spPr/>
      <dgm:t>
        <a:bodyPr/>
        <a:lstStyle/>
        <a:p>
          <a:endParaRPr lang="en-GB"/>
        </a:p>
      </dgm:t>
    </dgm:pt>
    <dgm:pt modelId="{281EC51E-FE81-4168-BE78-DCAFB3D1F37E}">
      <dgm:prSet phldrT="[Text]" custT="1"/>
      <dgm:spPr/>
      <dgm:t>
        <a:bodyPr/>
        <a:lstStyle/>
        <a:p>
          <a:pPr>
            <a:buFont typeface="Arial" panose="020B0604020202020204" pitchFamily="34" charset="0"/>
            <a:buChar char="•"/>
          </a:pPr>
          <a:r>
            <a:rPr lang="en-GB" sz="1800" dirty="0"/>
            <a:t>Based on Digital Skills lessons 1-5</a:t>
          </a:r>
        </a:p>
      </dgm:t>
    </dgm:pt>
    <dgm:pt modelId="{9992350A-2128-446B-93D3-23621D5FC627}" type="parTrans" cxnId="{8C2D62C6-E1B4-4530-9F56-66315D2432E8}">
      <dgm:prSet/>
      <dgm:spPr/>
      <dgm:t>
        <a:bodyPr/>
        <a:lstStyle/>
        <a:p>
          <a:endParaRPr lang="en-GB"/>
        </a:p>
      </dgm:t>
    </dgm:pt>
    <dgm:pt modelId="{0A0617DD-DB86-481F-9E81-2668812EDAFF}" type="sibTrans" cxnId="{8C2D62C6-E1B4-4530-9F56-66315D2432E8}">
      <dgm:prSet/>
      <dgm:spPr/>
      <dgm:t>
        <a:bodyPr/>
        <a:lstStyle/>
        <a:p>
          <a:endParaRPr lang="en-GB"/>
        </a:p>
      </dgm:t>
    </dgm:pt>
    <dgm:pt modelId="{8573E01B-1742-41E8-B096-FA2D3035D40F}">
      <dgm:prSet phldrT="[Text]" custT="1"/>
      <dgm:spPr/>
      <dgm:t>
        <a:bodyPr/>
        <a:lstStyle/>
        <a:p>
          <a:endParaRPr lang="en-GB" sz="1800" dirty="0"/>
        </a:p>
      </dgm:t>
    </dgm:pt>
    <dgm:pt modelId="{D0AA6722-C1B9-4CBC-A4A3-3130319701CF}" type="parTrans" cxnId="{5F861268-6457-4404-9097-FE8254DDA339}">
      <dgm:prSet/>
      <dgm:spPr/>
      <dgm:t>
        <a:bodyPr/>
        <a:lstStyle/>
        <a:p>
          <a:endParaRPr lang="en-GB"/>
        </a:p>
      </dgm:t>
    </dgm:pt>
    <dgm:pt modelId="{2FD17E2C-A015-47E1-A842-1FF34DB62CDC}" type="sibTrans" cxnId="{5F861268-6457-4404-9097-FE8254DDA339}">
      <dgm:prSet/>
      <dgm:spPr/>
      <dgm:t>
        <a:bodyPr/>
        <a:lstStyle/>
        <a:p>
          <a:endParaRPr lang="en-GB"/>
        </a:p>
      </dgm:t>
    </dgm:pt>
    <dgm:pt modelId="{C4637CDB-694E-4581-BCC0-2CC4516BF4E6}">
      <dgm:prSet phldrT="[Text]" custT="1"/>
      <dgm:spPr/>
      <dgm:t>
        <a:bodyPr/>
        <a:lstStyle/>
        <a:p>
          <a:r>
            <a:rPr lang="en-GB" sz="1800" dirty="0"/>
            <a:t>Analyse </a:t>
          </a:r>
          <a:r>
            <a:rPr lang="en-GB" sz="1800" u="sng" dirty="0"/>
            <a:t>one</a:t>
          </a:r>
          <a:r>
            <a:rPr lang="en-GB" sz="1800" dirty="0"/>
            <a:t> of four websites by completing report</a:t>
          </a:r>
        </a:p>
      </dgm:t>
    </dgm:pt>
    <dgm:pt modelId="{D4C05BE0-4D91-4F48-AAD9-FAF376636B59}" type="parTrans" cxnId="{010A03EF-C71B-41CC-8D86-DD27DDA2A4F9}">
      <dgm:prSet/>
      <dgm:spPr/>
      <dgm:t>
        <a:bodyPr/>
        <a:lstStyle/>
        <a:p>
          <a:endParaRPr lang="en-GB"/>
        </a:p>
      </dgm:t>
    </dgm:pt>
    <dgm:pt modelId="{28C29A18-6992-4048-9A92-A2B7821120E0}" type="sibTrans" cxnId="{010A03EF-C71B-41CC-8D86-DD27DDA2A4F9}">
      <dgm:prSet/>
      <dgm:spPr/>
      <dgm:t>
        <a:bodyPr/>
        <a:lstStyle/>
        <a:p>
          <a:endParaRPr lang="en-GB"/>
        </a:p>
      </dgm:t>
    </dgm:pt>
    <dgm:pt modelId="{4D3550B0-CEDC-4DB9-A19E-7D2D68E20209}" type="pres">
      <dgm:prSet presAssocID="{A97F8B94-10DB-4616-A210-CBBDA00CD1E2}" presName="Name0" presStyleCnt="0">
        <dgm:presLayoutVars>
          <dgm:dir/>
          <dgm:animLvl val="lvl"/>
          <dgm:resizeHandles val="exact"/>
        </dgm:presLayoutVars>
      </dgm:prSet>
      <dgm:spPr/>
    </dgm:pt>
    <dgm:pt modelId="{FAB879CD-5344-4589-865E-42CA041ED8F2}" type="pres">
      <dgm:prSet presAssocID="{71CA0822-E159-433B-9EF2-5E9089D204E8}" presName="linNode" presStyleCnt="0"/>
      <dgm:spPr/>
    </dgm:pt>
    <dgm:pt modelId="{965573C7-9810-4713-8D81-FFCF2F3F345A}" type="pres">
      <dgm:prSet presAssocID="{71CA0822-E159-433B-9EF2-5E9089D204E8}" presName="parentText" presStyleLbl="node1" presStyleIdx="0" presStyleCnt="3">
        <dgm:presLayoutVars>
          <dgm:chMax val="1"/>
          <dgm:bulletEnabled val="1"/>
        </dgm:presLayoutVars>
      </dgm:prSet>
      <dgm:spPr/>
    </dgm:pt>
    <dgm:pt modelId="{3D4D7F86-AC5F-46D0-B17D-1F2EE362FFAF}" type="pres">
      <dgm:prSet presAssocID="{71CA0822-E159-433B-9EF2-5E9089D204E8}" presName="descendantText" presStyleLbl="alignAccFollowNode1" presStyleIdx="0" presStyleCnt="3" custLinFactNeighborX="2305" custLinFactNeighborY="-3322">
        <dgm:presLayoutVars>
          <dgm:bulletEnabled val="1"/>
        </dgm:presLayoutVars>
      </dgm:prSet>
      <dgm:spPr/>
    </dgm:pt>
    <dgm:pt modelId="{82390FA3-31E3-47F7-AF7E-9191B53ABD50}" type="pres">
      <dgm:prSet presAssocID="{7EAE9AF1-0DAB-4F0E-97E1-5A65323796AE}" presName="sp" presStyleCnt="0"/>
      <dgm:spPr/>
    </dgm:pt>
    <dgm:pt modelId="{0FD0DFE4-E44C-4301-ADC6-3A6BFCBDDC04}" type="pres">
      <dgm:prSet presAssocID="{DBB35350-41DC-4381-9AE4-A45C4B71824D}" presName="linNode" presStyleCnt="0"/>
      <dgm:spPr/>
    </dgm:pt>
    <dgm:pt modelId="{B99643D5-2AED-4CF3-9785-324D9272A810}" type="pres">
      <dgm:prSet presAssocID="{DBB35350-41DC-4381-9AE4-A45C4B71824D}" presName="parentText" presStyleLbl="node1" presStyleIdx="1" presStyleCnt="3">
        <dgm:presLayoutVars>
          <dgm:chMax val="1"/>
          <dgm:bulletEnabled val="1"/>
        </dgm:presLayoutVars>
      </dgm:prSet>
      <dgm:spPr/>
    </dgm:pt>
    <dgm:pt modelId="{7B3EC5A5-B49A-47FF-AA79-4A19B0CCE7FB}" type="pres">
      <dgm:prSet presAssocID="{DBB35350-41DC-4381-9AE4-A45C4B71824D}" presName="descendantText" presStyleLbl="alignAccFollowNode1" presStyleIdx="1" presStyleCnt="3" custScaleY="165416">
        <dgm:presLayoutVars>
          <dgm:bulletEnabled val="1"/>
        </dgm:presLayoutVars>
      </dgm:prSet>
      <dgm:spPr/>
    </dgm:pt>
    <dgm:pt modelId="{0687914B-16BB-4646-BF7B-5043219597A7}" type="pres">
      <dgm:prSet presAssocID="{22567470-759E-4294-B23F-0067847898CD}" presName="sp" presStyleCnt="0"/>
      <dgm:spPr/>
    </dgm:pt>
    <dgm:pt modelId="{C0864666-D86A-4039-941D-F9FA737CFBE0}" type="pres">
      <dgm:prSet presAssocID="{D6A5E960-E3F8-49EA-B3DA-A818A144086F}" presName="linNode" presStyleCnt="0"/>
      <dgm:spPr/>
    </dgm:pt>
    <dgm:pt modelId="{807D9996-4328-4B45-9A55-3D12011ABA94}" type="pres">
      <dgm:prSet presAssocID="{D6A5E960-E3F8-49EA-B3DA-A818A144086F}" presName="parentText" presStyleLbl="node1" presStyleIdx="2" presStyleCnt="3">
        <dgm:presLayoutVars>
          <dgm:chMax val="1"/>
          <dgm:bulletEnabled val="1"/>
        </dgm:presLayoutVars>
      </dgm:prSet>
      <dgm:spPr/>
    </dgm:pt>
    <dgm:pt modelId="{48AEB38D-329D-4918-BE26-2E0D4799A143}" type="pres">
      <dgm:prSet presAssocID="{D6A5E960-E3F8-49EA-B3DA-A818A144086F}" presName="descendantText" presStyleLbl="alignAccFollowNode1" presStyleIdx="2" presStyleCnt="3" custScaleX="102150" custScaleY="125132" custLinFactNeighborX="86072" custLinFactNeighborY="-3025">
        <dgm:presLayoutVars>
          <dgm:bulletEnabled val="1"/>
        </dgm:presLayoutVars>
      </dgm:prSet>
      <dgm:spPr/>
    </dgm:pt>
  </dgm:ptLst>
  <dgm:cxnLst>
    <dgm:cxn modelId="{25DF340C-E9E0-4D6E-A454-5435617012B4}" srcId="{D6A5E960-E3F8-49EA-B3DA-A818A144086F}" destId="{78D3D700-8E28-485C-ABF9-3C4EF0247EE5}" srcOrd="3" destOrd="0" parTransId="{918B7460-601C-4251-B411-956C176571CD}" sibTransId="{AFE45115-A1EE-458A-939F-87BEBB6E26BB}"/>
    <dgm:cxn modelId="{ED6F981E-0289-4CE3-B222-BD1E04A0D006}" srcId="{A97F8B94-10DB-4616-A210-CBBDA00CD1E2}" destId="{D6A5E960-E3F8-49EA-B3DA-A818A144086F}" srcOrd="2" destOrd="0" parTransId="{D6A91717-3778-48BB-A64E-739EEF6098C8}" sibTransId="{61B9A32B-9904-4D17-8D92-BAC389C47631}"/>
    <dgm:cxn modelId="{4BD3272A-3ABC-4D62-A354-311E56810EF5}" srcId="{DBB35350-41DC-4381-9AE4-A45C4B71824D}" destId="{0936ED37-F693-407D-9E56-1609A23115BC}" srcOrd="1" destOrd="0" parTransId="{0C887BE4-8762-4F9E-BF16-A2B70B4D28D6}" sibTransId="{76C2499D-37A4-4E1E-875A-ACB9941AA21C}"/>
    <dgm:cxn modelId="{6420572A-BB6C-476F-979E-1B40FCDDB234}" type="presOf" srcId="{D6A5E960-E3F8-49EA-B3DA-A818A144086F}" destId="{807D9996-4328-4B45-9A55-3D12011ABA94}" srcOrd="0" destOrd="0" presId="urn:microsoft.com/office/officeart/2005/8/layout/vList5"/>
    <dgm:cxn modelId="{B0A23A60-1153-42FC-8E84-B0082FA4F495}" type="presOf" srcId="{DBB35350-41DC-4381-9AE4-A45C4B71824D}" destId="{B99643D5-2AED-4CF3-9785-324D9272A810}" srcOrd="0" destOrd="0" presId="urn:microsoft.com/office/officeart/2005/8/layout/vList5"/>
    <dgm:cxn modelId="{5F861268-6457-4404-9097-FE8254DDA339}" srcId="{D6A5E960-E3F8-49EA-B3DA-A818A144086F}" destId="{8573E01B-1742-41E8-B096-FA2D3035D40F}" srcOrd="2" destOrd="0" parTransId="{D0AA6722-C1B9-4CBC-A4A3-3130319701CF}" sibTransId="{2FD17E2C-A015-47E1-A842-1FF34DB62CDC}"/>
    <dgm:cxn modelId="{7C326E50-F059-44FC-B1CF-8DFD54E1FF15}" srcId="{DBB35350-41DC-4381-9AE4-A45C4B71824D}" destId="{1595E303-2487-4092-B0C7-DABE0C1E7D49}" srcOrd="0" destOrd="0" parTransId="{D7406761-5190-417D-9F6B-0E03D1A361CC}" sibTransId="{188FFE05-E7A6-4E45-B5D2-67E223B92A27}"/>
    <dgm:cxn modelId="{8F82BA77-74E3-429C-9455-DDD6C8D0FA99}" type="presOf" srcId="{ED449934-646C-4B79-BB36-CD1A0715A16C}" destId="{3D4D7F86-AC5F-46D0-B17D-1F2EE362FFAF}" srcOrd="0" destOrd="0" presId="urn:microsoft.com/office/officeart/2005/8/layout/vList5"/>
    <dgm:cxn modelId="{5E42AC7D-C05A-420B-BD46-13978697DDB7}" type="presOf" srcId="{281EC51E-FE81-4168-BE78-DCAFB3D1F37E}" destId="{3D4D7F86-AC5F-46D0-B17D-1F2EE362FFAF}" srcOrd="0" destOrd="1" presId="urn:microsoft.com/office/officeart/2005/8/layout/vList5"/>
    <dgm:cxn modelId="{55D54093-17EE-455E-BB0A-43A8415ECB34}" srcId="{D6A5E960-E3F8-49EA-B3DA-A818A144086F}" destId="{4355A5B9-D27E-4FA5-8F2F-47D60BA4B1DF}" srcOrd="0" destOrd="0" parTransId="{CC483AB8-E369-484F-8F32-51198BBCD533}" sibTransId="{2A8AC1B6-6E91-46F4-AE83-F2BD57EC26F1}"/>
    <dgm:cxn modelId="{D2927893-ABB4-45D8-A79B-539262A1A228}" type="presOf" srcId="{4355A5B9-D27E-4FA5-8F2F-47D60BA4B1DF}" destId="{48AEB38D-329D-4918-BE26-2E0D4799A143}" srcOrd="0" destOrd="0" presId="urn:microsoft.com/office/officeart/2005/8/layout/vList5"/>
    <dgm:cxn modelId="{D2B6CA93-8B30-4105-863C-8F19E303BC60}" type="presOf" srcId="{C4637CDB-694E-4581-BCC0-2CC4516BF4E6}" destId="{48AEB38D-329D-4918-BE26-2E0D4799A143}" srcOrd="0" destOrd="1" presId="urn:microsoft.com/office/officeart/2005/8/layout/vList5"/>
    <dgm:cxn modelId="{13E1E996-2B5A-4A0B-920A-4726F36C0534}" srcId="{A97F8B94-10DB-4616-A210-CBBDA00CD1E2}" destId="{DBB35350-41DC-4381-9AE4-A45C4B71824D}" srcOrd="1" destOrd="0" parTransId="{20D181A4-36EC-4F17-9F85-D453A51D057F}" sibTransId="{22567470-759E-4294-B23F-0067847898CD}"/>
    <dgm:cxn modelId="{0983A197-7CFD-42F9-95D7-8EA751C8C516}" type="presOf" srcId="{71CA0822-E159-433B-9EF2-5E9089D204E8}" destId="{965573C7-9810-4713-8D81-FFCF2F3F345A}" srcOrd="0" destOrd="0" presId="urn:microsoft.com/office/officeart/2005/8/layout/vList5"/>
    <dgm:cxn modelId="{B001A298-799D-46F2-8147-46D473220EF5}" srcId="{A97F8B94-10DB-4616-A210-CBBDA00CD1E2}" destId="{71CA0822-E159-433B-9EF2-5E9089D204E8}" srcOrd="0" destOrd="0" parTransId="{CFC44B5D-CCBE-4B7C-813D-CEB8C312F87E}" sibTransId="{7EAE9AF1-0DAB-4F0E-97E1-5A65323796AE}"/>
    <dgm:cxn modelId="{72FD4699-687D-4BA7-AEA9-B08CC69A06E9}" type="presOf" srcId="{8573E01B-1742-41E8-B096-FA2D3035D40F}" destId="{48AEB38D-329D-4918-BE26-2E0D4799A143}" srcOrd="0" destOrd="2" presId="urn:microsoft.com/office/officeart/2005/8/layout/vList5"/>
    <dgm:cxn modelId="{51AF849C-5F97-412F-B28B-3AF872C39BF9}" type="presOf" srcId="{1595E303-2487-4092-B0C7-DABE0C1E7D49}" destId="{7B3EC5A5-B49A-47FF-AA79-4A19B0CCE7FB}" srcOrd="0" destOrd="0" presId="urn:microsoft.com/office/officeart/2005/8/layout/vList5"/>
    <dgm:cxn modelId="{C8A1749F-9093-4A09-9A7E-EE82377A91E0}" type="presOf" srcId="{A97F8B94-10DB-4616-A210-CBBDA00CD1E2}" destId="{4D3550B0-CEDC-4DB9-A19E-7D2D68E20209}" srcOrd="0" destOrd="0" presId="urn:microsoft.com/office/officeart/2005/8/layout/vList5"/>
    <dgm:cxn modelId="{23C47CAE-9A7A-471F-8BB1-C0A5FCE919BD}" type="presOf" srcId="{78D3D700-8E28-485C-ABF9-3C4EF0247EE5}" destId="{48AEB38D-329D-4918-BE26-2E0D4799A143}" srcOrd="0" destOrd="3" presId="urn:microsoft.com/office/officeart/2005/8/layout/vList5"/>
    <dgm:cxn modelId="{70E55FBD-8668-42CB-8CE6-D66C75C420F6}" srcId="{71CA0822-E159-433B-9EF2-5E9089D204E8}" destId="{ED449934-646C-4B79-BB36-CD1A0715A16C}" srcOrd="0" destOrd="0" parTransId="{C0B57BDB-968A-4533-82EC-F40EC9B6091A}" sibTransId="{A71AE24F-FB1E-482D-97CA-8750C095049E}"/>
    <dgm:cxn modelId="{8C2D62C6-E1B4-4530-9F56-66315D2432E8}" srcId="{71CA0822-E159-433B-9EF2-5E9089D204E8}" destId="{281EC51E-FE81-4168-BE78-DCAFB3D1F37E}" srcOrd="1" destOrd="0" parTransId="{9992350A-2128-446B-93D3-23621D5FC627}" sibTransId="{0A0617DD-DB86-481F-9E81-2668812EDAFF}"/>
    <dgm:cxn modelId="{BABA4CE6-CB14-4B1A-A7E1-6D1A96C075D7}" type="presOf" srcId="{0936ED37-F693-407D-9E56-1609A23115BC}" destId="{7B3EC5A5-B49A-47FF-AA79-4A19B0CCE7FB}" srcOrd="0" destOrd="1" presId="urn:microsoft.com/office/officeart/2005/8/layout/vList5"/>
    <dgm:cxn modelId="{010A03EF-C71B-41CC-8D86-DD27DDA2A4F9}" srcId="{D6A5E960-E3F8-49EA-B3DA-A818A144086F}" destId="{C4637CDB-694E-4581-BCC0-2CC4516BF4E6}" srcOrd="1" destOrd="0" parTransId="{D4C05BE0-4D91-4F48-AAD9-FAF376636B59}" sibTransId="{28C29A18-6992-4048-9A92-A2B7821120E0}"/>
    <dgm:cxn modelId="{1E7C6E76-90EB-47F0-99D6-155D6C41D27F}" type="presParOf" srcId="{4D3550B0-CEDC-4DB9-A19E-7D2D68E20209}" destId="{FAB879CD-5344-4589-865E-42CA041ED8F2}" srcOrd="0" destOrd="0" presId="urn:microsoft.com/office/officeart/2005/8/layout/vList5"/>
    <dgm:cxn modelId="{03B6B48F-CD69-446A-B896-2BCF12AD9769}" type="presParOf" srcId="{FAB879CD-5344-4589-865E-42CA041ED8F2}" destId="{965573C7-9810-4713-8D81-FFCF2F3F345A}" srcOrd="0" destOrd="0" presId="urn:microsoft.com/office/officeart/2005/8/layout/vList5"/>
    <dgm:cxn modelId="{0152DA78-C6F4-4171-ADEB-B17BA834C15D}" type="presParOf" srcId="{FAB879CD-5344-4589-865E-42CA041ED8F2}" destId="{3D4D7F86-AC5F-46D0-B17D-1F2EE362FFAF}" srcOrd="1" destOrd="0" presId="urn:microsoft.com/office/officeart/2005/8/layout/vList5"/>
    <dgm:cxn modelId="{B00DB242-ADC3-4C36-AAA7-C618F7C52E21}" type="presParOf" srcId="{4D3550B0-CEDC-4DB9-A19E-7D2D68E20209}" destId="{82390FA3-31E3-47F7-AF7E-9191B53ABD50}" srcOrd="1" destOrd="0" presId="urn:microsoft.com/office/officeart/2005/8/layout/vList5"/>
    <dgm:cxn modelId="{9E3E4996-8B65-452A-B41F-A5CF772873E1}" type="presParOf" srcId="{4D3550B0-CEDC-4DB9-A19E-7D2D68E20209}" destId="{0FD0DFE4-E44C-4301-ADC6-3A6BFCBDDC04}" srcOrd="2" destOrd="0" presId="urn:microsoft.com/office/officeart/2005/8/layout/vList5"/>
    <dgm:cxn modelId="{5C67B27A-E879-409A-A69C-E7205F54FFA2}" type="presParOf" srcId="{0FD0DFE4-E44C-4301-ADC6-3A6BFCBDDC04}" destId="{B99643D5-2AED-4CF3-9785-324D9272A810}" srcOrd="0" destOrd="0" presId="urn:microsoft.com/office/officeart/2005/8/layout/vList5"/>
    <dgm:cxn modelId="{70B6C8FB-C30A-4852-B1C4-EC5C8FE16977}" type="presParOf" srcId="{0FD0DFE4-E44C-4301-ADC6-3A6BFCBDDC04}" destId="{7B3EC5A5-B49A-47FF-AA79-4A19B0CCE7FB}" srcOrd="1" destOrd="0" presId="urn:microsoft.com/office/officeart/2005/8/layout/vList5"/>
    <dgm:cxn modelId="{7A682B05-AD05-45CF-B182-FDC3A949EFBB}" type="presParOf" srcId="{4D3550B0-CEDC-4DB9-A19E-7D2D68E20209}" destId="{0687914B-16BB-4646-BF7B-5043219597A7}" srcOrd="3" destOrd="0" presId="urn:microsoft.com/office/officeart/2005/8/layout/vList5"/>
    <dgm:cxn modelId="{F644922D-BE00-44F6-BDDC-12B94FD0493D}" type="presParOf" srcId="{4D3550B0-CEDC-4DB9-A19E-7D2D68E20209}" destId="{C0864666-D86A-4039-941D-F9FA737CFBE0}" srcOrd="4" destOrd="0" presId="urn:microsoft.com/office/officeart/2005/8/layout/vList5"/>
    <dgm:cxn modelId="{D0702CDC-5FED-4CF4-B305-D4D040913D3F}" type="presParOf" srcId="{C0864666-D86A-4039-941D-F9FA737CFBE0}" destId="{807D9996-4328-4B45-9A55-3D12011ABA94}" srcOrd="0" destOrd="0" presId="urn:microsoft.com/office/officeart/2005/8/layout/vList5"/>
    <dgm:cxn modelId="{9790B0C5-4D57-4D7C-AC52-4291C5C6BFEA}" type="presParOf" srcId="{C0864666-D86A-4039-941D-F9FA737CFBE0}" destId="{48AEB38D-329D-4918-BE26-2E0D4799A14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11492-23CD-43BC-8828-0CAC7A9A09DE}">
      <dsp:nvSpPr>
        <dsp:cNvPr id="0" name=""/>
        <dsp:cNvSpPr/>
      </dsp:nvSpPr>
      <dsp:spPr>
        <a:xfrm>
          <a:off x="0" y="2299785"/>
          <a:ext cx="3435739" cy="0"/>
        </a:xfrm>
        <a:prstGeom prst="line">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F8D5BA-5DC7-499A-AD87-CC249CE0E4B2}">
      <dsp:nvSpPr>
        <dsp:cNvPr id="0" name=""/>
        <dsp:cNvSpPr/>
      </dsp:nvSpPr>
      <dsp:spPr>
        <a:xfrm>
          <a:off x="0" y="1311991"/>
          <a:ext cx="3435739" cy="0"/>
        </a:xfrm>
        <a:prstGeom prst="line">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111DAA5-F0C4-4BFD-952D-C2BCD14D840C}">
      <dsp:nvSpPr>
        <dsp:cNvPr id="0" name=""/>
        <dsp:cNvSpPr/>
      </dsp:nvSpPr>
      <dsp:spPr>
        <a:xfrm>
          <a:off x="0" y="324196"/>
          <a:ext cx="3435739" cy="0"/>
        </a:xfrm>
        <a:prstGeom prst="line">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E26DA9F-7A7F-46A2-8869-46AC2AC8B9AF}">
      <dsp:nvSpPr>
        <dsp:cNvPr id="0" name=""/>
        <dsp:cNvSpPr/>
      </dsp:nvSpPr>
      <dsp:spPr>
        <a:xfrm>
          <a:off x="893292" y="361"/>
          <a:ext cx="2542446" cy="323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b" anchorCtr="0">
          <a:noAutofit/>
        </a:bodyPr>
        <a:lstStyle/>
        <a:p>
          <a:pPr marL="0" lvl="0" indent="0" algn="l" defTabSz="622300">
            <a:lnSpc>
              <a:spcPct val="90000"/>
            </a:lnSpc>
            <a:spcBef>
              <a:spcPct val="0"/>
            </a:spcBef>
            <a:spcAft>
              <a:spcPct val="35000"/>
            </a:spcAft>
            <a:buNone/>
          </a:pPr>
          <a:r>
            <a:rPr lang="en-GB" sz="1400" kern="1200" dirty="0"/>
            <a:t> Greet Client</a:t>
          </a:r>
        </a:p>
      </dsp:txBody>
      <dsp:txXfrm>
        <a:off x="893292" y="361"/>
        <a:ext cx="2542446" cy="323835"/>
      </dsp:txXfrm>
    </dsp:sp>
    <dsp:sp modelId="{FE0B3594-76D8-42BE-BC5D-CFA8C680EB53}">
      <dsp:nvSpPr>
        <dsp:cNvPr id="0" name=""/>
        <dsp:cNvSpPr/>
      </dsp:nvSpPr>
      <dsp:spPr>
        <a:xfrm>
          <a:off x="0" y="361"/>
          <a:ext cx="893292" cy="323835"/>
        </a:xfrm>
        <a:prstGeom prst="round2SameRect">
          <a:avLst>
            <a:gd name="adj1" fmla="val 16670"/>
            <a:gd name="adj2" fmla="val 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Stage 1 </a:t>
          </a:r>
        </a:p>
      </dsp:txBody>
      <dsp:txXfrm>
        <a:off x="15811" y="16172"/>
        <a:ext cx="861670" cy="308024"/>
      </dsp:txXfrm>
    </dsp:sp>
    <dsp:sp modelId="{AB720B47-AE59-4DAC-B3DB-59194A90ECC5}">
      <dsp:nvSpPr>
        <dsp:cNvPr id="0" name=""/>
        <dsp:cNvSpPr/>
      </dsp:nvSpPr>
      <dsp:spPr>
        <a:xfrm>
          <a:off x="0" y="324196"/>
          <a:ext cx="3435739" cy="647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57150" lvl="1" indent="-57150" algn="l" defTabSz="488950">
            <a:lnSpc>
              <a:spcPct val="90000"/>
            </a:lnSpc>
            <a:spcBef>
              <a:spcPct val="0"/>
            </a:spcBef>
            <a:spcAft>
              <a:spcPct val="15000"/>
            </a:spcAft>
            <a:buChar char="•"/>
          </a:pPr>
          <a:r>
            <a:rPr lang="en-GB" sz="1100" kern="1200" dirty="0"/>
            <a:t>Tips for greeting professionally</a:t>
          </a:r>
        </a:p>
      </dsp:txBody>
      <dsp:txXfrm>
        <a:off x="0" y="324196"/>
        <a:ext cx="3435739" cy="647767"/>
      </dsp:txXfrm>
    </dsp:sp>
    <dsp:sp modelId="{50A93EA9-BDD9-4334-B982-DBD4530E5FDA}">
      <dsp:nvSpPr>
        <dsp:cNvPr id="0" name=""/>
        <dsp:cNvSpPr/>
      </dsp:nvSpPr>
      <dsp:spPr>
        <a:xfrm>
          <a:off x="893292" y="988156"/>
          <a:ext cx="2542446" cy="323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b" anchorCtr="0">
          <a:noAutofit/>
        </a:bodyPr>
        <a:lstStyle/>
        <a:p>
          <a:pPr marL="0" lvl="0" indent="0" algn="l" defTabSz="622300">
            <a:lnSpc>
              <a:spcPct val="90000"/>
            </a:lnSpc>
            <a:spcBef>
              <a:spcPct val="0"/>
            </a:spcBef>
            <a:spcAft>
              <a:spcPct val="35000"/>
            </a:spcAft>
            <a:buNone/>
          </a:pPr>
          <a:r>
            <a:rPr lang="en-GB" sz="1400" kern="1200" dirty="0"/>
            <a:t>Engage with Client</a:t>
          </a:r>
        </a:p>
      </dsp:txBody>
      <dsp:txXfrm>
        <a:off x="893292" y="988156"/>
        <a:ext cx="2542446" cy="323835"/>
      </dsp:txXfrm>
    </dsp:sp>
    <dsp:sp modelId="{4738D2F1-C727-4247-B6C5-95102A0E96BB}">
      <dsp:nvSpPr>
        <dsp:cNvPr id="0" name=""/>
        <dsp:cNvSpPr/>
      </dsp:nvSpPr>
      <dsp:spPr>
        <a:xfrm>
          <a:off x="0" y="988156"/>
          <a:ext cx="893292" cy="323835"/>
        </a:xfrm>
        <a:prstGeom prst="round2SameRect">
          <a:avLst>
            <a:gd name="adj1" fmla="val 16670"/>
            <a:gd name="adj2" fmla="val 0"/>
          </a:avLst>
        </a:prstGeom>
        <a:solidFill>
          <a:schemeClr val="accent2">
            <a:hueOff val="-3087025"/>
            <a:satOff val="-19912"/>
            <a:lumOff val="10098"/>
            <a:alphaOff val="0"/>
          </a:schemeClr>
        </a:solidFill>
        <a:ln w="12700" cap="flat" cmpd="sng" algn="ctr">
          <a:solidFill>
            <a:schemeClr val="accent2">
              <a:hueOff val="-3087025"/>
              <a:satOff val="-19912"/>
              <a:lumOff val="10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Stage 2 </a:t>
          </a:r>
        </a:p>
      </dsp:txBody>
      <dsp:txXfrm>
        <a:off x="15811" y="1003967"/>
        <a:ext cx="861670" cy="308024"/>
      </dsp:txXfrm>
    </dsp:sp>
    <dsp:sp modelId="{CE638489-AC13-4942-AA70-5B7876222EC8}">
      <dsp:nvSpPr>
        <dsp:cNvPr id="0" name=""/>
        <dsp:cNvSpPr/>
      </dsp:nvSpPr>
      <dsp:spPr>
        <a:xfrm>
          <a:off x="0" y="1311991"/>
          <a:ext cx="3435739" cy="647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57150" lvl="1" indent="-57150" algn="l" defTabSz="488950">
            <a:lnSpc>
              <a:spcPct val="90000"/>
            </a:lnSpc>
            <a:spcBef>
              <a:spcPct val="0"/>
            </a:spcBef>
            <a:spcAft>
              <a:spcPct val="15000"/>
            </a:spcAft>
            <a:buChar char="•"/>
          </a:pPr>
          <a:r>
            <a:rPr lang="en-GB" sz="1100" kern="1200" dirty="0"/>
            <a:t>Tips on how to develop a professional relationship with client</a:t>
          </a:r>
        </a:p>
      </dsp:txBody>
      <dsp:txXfrm>
        <a:off x="0" y="1311991"/>
        <a:ext cx="3435739" cy="647767"/>
      </dsp:txXfrm>
    </dsp:sp>
    <dsp:sp modelId="{9B513DB3-1C02-4D32-BF9C-D76C2AA9F430}">
      <dsp:nvSpPr>
        <dsp:cNvPr id="0" name=""/>
        <dsp:cNvSpPr/>
      </dsp:nvSpPr>
      <dsp:spPr>
        <a:xfrm>
          <a:off x="893292" y="1975950"/>
          <a:ext cx="2542446" cy="323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b" anchorCtr="0">
          <a:noAutofit/>
        </a:bodyPr>
        <a:lstStyle/>
        <a:p>
          <a:pPr marL="0" lvl="0" indent="0" algn="l" defTabSz="622300">
            <a:lnSpc>
              <a:spcPct val="90000"/>
            </a:lnSpc>
            <a:spcBef>
              <a:spcPct val="0"/>
            </a:spcBef>
            <a:spcAft>
              <a:spcPct val="35000"/>
            </a:spcAft>
            <a:buNone/>
          </a:pPr>
          <a:r>
            <a:rPr lang="en-GB" sz="1400" kern="1200" dirty="0"/>
            <a:t>Ending a Meeting with a Client</a:t>
          </a:r>
        </a:p>
      </dsp:txBody>
      <dsp:txXfrm>
        <a:off x="893292" y="1975950"/>
        <a:ext cx="2542446" cy="323835"/>
      </dsp:txXfrm>
    </dsp:sp>
    <dsp:sp modelId="{C1C494DF-6BD9-43A0-B40A-EF50BBA2734F}">
      <dsp:nvSpPr>
        <dsp:cNvPr id="0" name=""/>
        <dsp:cNvSpPr/>
      </dsp:nvSpPr>
      <dsp:spPr>
        <a:xfrm>
          <a:off x="0" y="1975950"/>
          <a:ext cx="893292" cy="323835"/>
        </a:xfrm>
        <a:prstGeom prst="round2SameRect">
          <a:avLst>
            <a:gd name="adj1" fmla="val 16670"/>
            <a:gd name="adj2" fmla="val 0"/>
          </a:avLst>
        </a:prstGeom>
        <a:solidFill>
          <a:schemeClr val="accent2">
            <a:hueOff val="-6174050"/>
            <a:satOff val="-39823"/>
            <a:lumOff val="20196"/>
            <a:alphaOff val="0"/>
          </a:schemeClr>
        </a:solidFill>
        <a:ln w="12700" cap="flat" cmpd="sng" algn="ctr">
          <a:solidFill>
            <a:schemeClr val="accent2">
              <a:hueOff val="-6174050"/>
              <a:satOff val="-39823"/>
              <a:lumOff val="2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Stage 3 </a:t>
          </a:r>
        </a:p>
      </dsp:txBody>
      <dsp:txXfrm>
        <a:off x="15811" y="1991761"/>
        <a:ext cx="861670" cy="308024"/>
      </dsp:txXfrm>
    </dsp:sp>
    <dsp:sp modelId="{BE5871D0-6B5A-4489-A878-488091FDFAF2}">
      <dsp:nvSpPr>
        <dsp:cNvPr id="0" name=""/>
        <dsp:cNvSpPr/>
      </dsp:nvSpPr>
      <dsp:spPr>
        <a:xfrm>
          <a:off x="0" y="2299785"/>
          <a:ext cx="3435739" cy="647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57150" lvl="1" indent="-57150" algn="l" defTabSz="488950">
            <a:lnSpc>
              <a:spcPct val="90000"/>
            </a:lnSpc>
            <a:spcBef>
              <a:spcPct val="0"/>
            </a:spcBef>
            <a:spcAft>
              <a:spcPct val="15000"/>
            </a:spcAft>
            <a:buChar char="•"/>
          </a:pPr>
          <a:r>
            <a:rPr lang="en-GB" sz="1100" kern="1200" dirty="0"/>
            <a:t>Tips on how to end a meeting professionally</a:t>
          </a:r>
        </a:p>
      </dsp:txBody>
      <dsp:txXfrm>
        <a:off x="0" y="2299785"/>
        <a:ext cx="3435739" cy="6477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E538-A4E8-4DAC-B601-5A81FE7E8890}">
      <dsp:nvSpPr>
        <dsp:cNvPr id="0" name=""/>
        <dsp:cNvSpPr/>
      </dsp:nvSpPr>
      <dsp:spPr>
        <a:xfrm>
          <a:off x="963352" y="0"/>
          <a:ext cx="2146627" cy="214662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1736567" y="107331"/>
        <a:ext cx="600196" cy="321994"/>
      </dsp:txXfrm>
    </dsp:sp>
    <dsp:sp modelId="{8B2F88C0-E4C9-4D7D-BE07-98E187C53D29}">
      <dsp:nvSpPr>
        <dsp:cNvPr id="0" name=""/>
        <dsp:cNvSpPr/>
      </dsp:nvSpPr>
      <dsp:spPr>
        <a:xfrm>
          <a:off x="1178015" y="429325"/>
          <a:ext cx="1717301" cy="1717301"/>
        </a:xfrm>
        <a:prstGeom prst="ellipse">
          <a:avLst/>
        </a:prstGeom>
        <a:solidFill>
          <a:schemeClr val="accent4">
            <a:hueOff val="5922669"/>
            <a:satOff val="-9133"/>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Macro</a:t>
          </a:r>
        </a:p>
      </dsp:txBody>
      <dsp:txXfrm>
        <a:off x="1736567" y="532363"/>
        <a:ext cx="600196" cy="309114"/>
      </dsp:txXfrm>
    </dsp:sp>
    <dsp:sp modelId="{1B8598B6-71B3-4CDD-AC54-CC3E420B8505}">
      <dsp:nvSpPr>
        <dsp:cNvPr id="0" name=""/>
        <dsp:cNvSpPr/>
      </dsp:nvSpPr>
      <dsp:spPr>
        <a:xfrm>
          <a:off x="1421335" y="828563"/>
          <a:ext cx="1287976" cy="1287976"/>
        </a:xfrm>
        <a:prstGeom prst="ellipse">
          <a:avLst/>
        </a:prstGeom>
        <a:solidFill>
          <a:schemeClr val="accent4">
            <a:hueOff val="11845337"/>
            <a:satOff val="-18267"/>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Micro </a:t>
          </a:r>
        </a:p>
      </dsp:txBody>
      <dsp:txXfrm>
        <a:off x="1765225" y="925161"/>
        <a:ext cx="600196" cy="289794"/>
      </dsp:txXfrm>
    </dsp:sp>
    <dsp:sp modelId="{34EE9DF5-A1F1-44FF-BAE8-92726D3789D5}">
      <dsp:nvSpPr>
        <dsp:cNvPr id="0" name=""/>
        <dsp:cNvSpPr/>
      </dsp:nvSpPr>
      <dsp:spPr>
        <a:xfrm>
          <a:off x="1607340" y="1287976"/>
          <a:ext cx="858650" cy="858650"/>
        </a:xfrm>
        <a:prstGeom prst="ellipse">
          <a:avLst/>
        </a:prstGeom>
        <a:solidFill>
          <a:schemeClr val="accent4">
            <a:hueOff val="17768005"/>
            <a:satOff val="-27400"/>
            <a:lumOff val="-29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err="1"/>
            <a:t>Meso</a:t>
          </a:r>
          <a:endParaRPr lang="en-GB" sz="1000" kern="1200" dirty="0"/>
        </a:p>
      </dsp:txBody>
      <dsp:txXfrm>
        <a:off x="1733087" y="1502638"/>
        <a:ext cx="607157" cy="4293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74C9E-86C5-4464-9DD4-73F33749F849}">
      <dsp:nvSpPr>
        <dsp:cNvPr id="0" name=""/>
        <dsp:cNvSpPr/>
      </dsp:nvSpPr>
      <dsp:spPr>
        <a:xfrm>
          <a:off x="795392" y="0"/>
          <a:ext cx="2292824" cy="2292824"/>
        </a:xfrm>
        <a:prstGeom prst="quadArrow">
          <a:avLst>
            <a:gd name="adj1" fmla="val 2000"/>
            <a:gd name="adj2" fmla="val 4000"/>
            <a:gd name="adj3" fmla="val 5000"/>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2250BDF-ED5C-445C-9560-8398354EB7A5}">
      <dsp:nvSpPr>
        <dsp:cNvPr id="0" name=""/>
        <dsp:cNvSpPr/>
      </dsp:nvSpPr>
      <dsp:spPr>
        <a:xfrm>
          <a:off x="944425" y="149033"/>
          <a:ext cx="917129" cy="917129"/>
        </a:xfrm>
        <a:prstGeom prst="roundRect">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Freedom</a:t>
          </a:r>
        </a:p>
      </dsp:txBody>
      <dsp:txXfrm>
        <a:off x="989196" y="193804"/>
        <a:ext cx="827587" cy="827587"/>
      </dsp:txXfrm>
    </dsp:sp>
    <dsp:sp modelId="{73149300-FCE9-4E13-872B-8986A343CDAB}">
      <dsp:nvSpPr>
        <dsp:cNvPr id="0" name=""/>
        <dsp:cNvSpPr/>
      </dsp:nvSpPr>
      <dsp:spPr>
        <a:xfrm>
          <a:off x="2022052" y="149033"/>
          <a:ext cx="917129" cy="917129"/>
        </a:xfrm>
        <a:prstGeom prst="roundRect">
          <a:avLst/>
        </a:prstGeom>
        <a:gradFill rotWithShape="0">
          <a:gsLst>
            <a:gs pos="0">
              <a:schemeClr val="accent2">
                <a:alpha val="90000"/>
                <a:hueOff val="0"/>
                <a:satOff val="0"/>
                <a:lumOff val="0"/>
                <a:alphaOff val="-13333"/>
                <a:satMod val="103000"/>
                <a:lumMod val="102000"/>
                <a:tint val="94000"/>
              </a:schemeClr>
            </a:gs>
            <a:gs pos="50000">
              <a:schemeClr val="accent2">
                <a:alpha val="90000"/>
                <a:hueOff val="0"/>
                <a:satOff val="0"/>
                <a:lumOff val="0"/>
                <a:alphaOff val="-13333"/>
                <a:satMod val="110000"/>
                <a:lumMod val="100000"/>
                <a:shade val="100000"/>
              </a:schemeClr>
            </a:gs>
            <a:gs pos="100000">
              <a:schemeClr val="accent2">
                <a:alpha val="90000"/>
                <a:hueOff val="0"/>
                <a:satOff val="0"/>
                <a:lumOff val="0"/>
                <a:alphaOff val="-13333"/>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Popular</a:t>
          </a:r>
        </a:p>
      </dsp:txBody>
      <dsp:txXfrm>
        <a:off x="2066823" y="193804"/>
        <a:ext cx="827587" cy="827587"/>
      </dsp:txXfrm>
    </dsp:sp>
    <dsp:sp modelId="{B6D96C3C-DBAA-495F-AC9E-FDAE21436638}">
      <dsp:nvSpPr>
        <dsp:cNvPr id="0" name=""/>
        <dsp:cNvSpPr/>
      </dsp:nvSpPr>
      <dsp:spPr>
        <a:xfrm>
          <a:off x="944425" y="1226660"/>
          <a:ext cx="917129" cy="917129"/>
        </a:xfrm>
        <a:prstGeom prst="roundRect">
          <a:avLst/>
        </a:prstGeom>
        <a:gradFill rotWithShape="0">
          <a:gsLst>
            <a:gs pos="0">
              <a:schemeClr val="accent2">
                <a:alpha val="90000"/>
                <a:hueOff val="0"/>
                <a:satOff val="0"/>
                <a:lumOff val="0"/>
                <a:alphaOff val="-26667"/>
                <a:satMod val="103000"/>
                <a:lumMod val="102000"/>
                <a:tint val="94000"/>
              </a:schemeClr>
            </a:gs>
            <a:gs pos="50000">
              <a:schemeClr val="accent2">
                <a:alpha val="90000"/>
                <a:hueOff val="0"/>
                <a:satOff val="0"/>
                <a:lumOff val="0"/>
                <a:alphaOff val="-26667"/>
                <a:satMod val="110000"/>
                <a:lumMod val="100000"/>
                <a:shade val="100000"/>
              </a:schemeClr>
            </a:gs>
            <a:gs pos="100000">
              <a:schemeClr val="accent2">
                <a:alpha val="90000"/>
                <a:hueOff val="0"/>
                <a:satOff val="0"/>
                <a:lumOff val="0"/>
                <a:alphaOff val="-26667"/>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No Freedom</a:t>
          </a:r>
        </a:p>
      </dsp:txBody>
      <dsp:txXfrm>
        <a:off x="989196" y="1271431"/>
        <a:ext cx="827587" cy="827587"/>
      </dsp:txXfrm>
    </dsp:sp>
    <dsp:sp modelId="{92A719FF-3A9F-4760-BA84-6088433EF442}">
      <dsp:nvSpPr>
        <dsp:cNvPr id="0" name=""/>
        <dsp:cNvSpPr/>
      </dsp:nvSpPr>
      <dsp:spPr>
        <a:xfrm>
          <a:off x="2022052" y="1226660"/>
          <a:ext cx="917129" cy="917129"/>
        </a:xfrm>
        <a:prstGeom prst="roundRect">
          <a:avLst/>
        </a:prstGeom>
        <a:gradFill rotWithShape="0">
          <a:gsLst>
            <a:gs pos="0">
              <a:schemeClr val="accent2">
                <a:alpha val="90000"/>
                <a:hueOff val="0"/>
                <a:satOff val="0"/>
                <a:lumOff val="0"/>
                <a:alphaOff val="-40000"/>
                <a:satMod val="103000"/>
                <a:lumMod val="102000"/>
                <a:tint val="94000"/>
              </a:schemeClr>
            </a:gs>
            <a:gs pos="50000">
              <a:schemeClr val="accent2">
                <a:alpha val="90000"/>
                <a:hueOff val="0"/>
                <a:satOff val="0"/>
                <a:lumOff val="0"/>
                <a:alphaOff val="-40000"/>
                <a:satMod val="110000"/>
                <a:lumMod val="100000"/>
                <a:shade val="100000"/>
              </a:schemeClr>
            </a:gs>
            <a:gs pos="100000">
              <a:schemeClr val="accent2">
                <a:alpha val="90000"/>
                <a:hueOff val="0"/>
                <a:satOff val="0"/>
                <a:lumOff val="0"/>
                <a:alphaOff val="-4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Unpopular</a:t>
          </a:r>
        </a:p>
      </dsp:txBody>
      <dsp:txXfrm>
        <a:off x="2066823" y="1271431"/>
        <a:ext cx="827587" cy="8275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C0730-A9B7-4D4C-B0F0-61ED26286EE6}">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FEB2D-F24F-4E8F-AA1B-8C84B63E09B1}">
      <dsp:nvSpPr>
        <dsp:cNvPr id="0" name=""/>
        <dsp:cNvSpPr/>
      </dsp:nvSpPr>
      <dsp:spPr>
        <a:xfrm>
          <a:off x="0" y="0"/>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What have we created? Share good examples. </a:t>
          </a:r>
          <a:endParaRPr lang="en-US" sz="3700" kern="1200"/>
        </a:p>
      </dsp:txBody>
      <dsp:txXfrm>
        <a:off x="0" y="0"/>
        <a:ext cx="11481847" cy="1787967"/>
      </dsp:txXfrm>
    </dsp:sp>
    <dsp:sp modelId="{8F4B37DC-D8DB-4585-8E63-DEEC913877F7}">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F86EBA-149D-49B6-A51F-B5838D352B4C}">
      <dsp:nvSpPr>
        <dsp:cNvPr id="0" name=""/>
        <dsp:cNvSpPr/>
      </dsp:nvSpPr>
      <dsp:spPr>
        <a:xfrm>
          <a:off x="0" y="1787967"/>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Reflect – what elements were most challenging? How would you each improve further in future presentations? </a:t>
          </a:r>
          <a:endParaRPr lang="en-US" sz="3700" kern="1200"/>
        </a:p>
      </dsp:txBody>
      <dsp:txXfrm>
        <a:off x="0" y="1787967"/>
        <a:ext cx="11481847" cy="17879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D7F86-AC5F-46D0-B17D-1F2EE362FFAF}">
      <dsp:nvSpPr>
        <dsp:cNvPr id="0" name=""/>
        <dsp:cNvSpPr/>
      </dsp:nvSpPr>
      <dsp:spPr>
        <a:xfrm rot="5400000">
          <a:off x="7328202" y="-3107018"/>
          <a:ext cx="957483" cy="734771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Digital Skills Quiz – 60 minutes (In class)</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Based on Digital Skills lessons 1-5</a:t>
          </a:r>
        </a:p>
      </dsp:txBody>
      <dsp:txXfrm rot="-5400000">
        <a:off x="4133088" y="134836"/>
        <a:ext cx="7300972" cy="864003"/>
      </dsp:txXfrm>
    </dsp:sp>
    <dsp:sp modelId="{965573C7-9810-4713-8D81-FFCF2F3F345A}">
      <dsp:nvSpPr>
        <dsp:cNvPr id="0" name=""/>
        <dsp:cNvSpPr/>
      </dsp:nvSpPr>
      <dsp:spPr>
        <a:xfrm>
          <a:off x="0" y="218"/>
          <a:ext cx="4133088" cy="1196854"/>
        </a:xfrm>
        <a:prstGeom prst="roundRect">
          <a:avLst/>
        </a:prstGeom>
        <a:solidFill>
          <a:schemeClr val="accent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Task 1</a:t>
          </a:r>
        </a:p>
        <a:p>
          <a:pPr marL="0" lvl="0" indent="0" algn="ctr" defTabSz="1289050">
            <a:lnSpc>
              <a:spcPct val="90000"/>
            </a:lnSpc>
            <a:spcBef>
              <a:spcPct val="0"/>
            </a:spcBef>
            <a:spcAft>
              <a:spcPct val="35000"/>
            </a:spcAft>
            <a:buNone/>
          </a:pPr>
          <a:r>
            <a:rPr lang="en-GB" sz="2900" kern="1200" dirty="0"/>
            <a:t>In week 6</a:t>
          </a:r>
        </a:p>
      </dsp:txBody>
      <dsp:txXfrm>
        <a:off x="58426" y="58644"/>
        <a:ext cx="4016236" cy="1080002"/>
      </dsp:txXfrm>
    </dsp:sp>
    <dsp:sp modelId="{7B3EC5A5-B49A-47FF-AA79-4A19B0CCE7FB}">
      <dsp:nvSpPr>
        <dsp:cNvPr id="0" name=""/>
        <dsp:cNvSpPr/>
      </dsp:nvSpPr>
      <dsp:spPr>
        <a:xfrm rot="5400000">
          <a:off x="7007404" y="-1621437"/>
          <a:ext cx="1583830" cy="734053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Information Poster – 200-400 words</a:t>
          </a:r>
        </a:p>
        <a:p>
          <a:pPr marL="171450" lvl="1" indent="-171450" algn="l" defTabSz="800100">
            <a:lnSpc>
              <a:spcPct val="90000"/>
            </a:lnSpc>
            <a:spcBef>
              <a:spcPct val="0"/>
            </a:spcBef>
            <a:spcAft>
              <a:spcPct val="15000"/>
            </a:spcAft>
            <a:buChar char="•"/>
          </a:pPr>
          <a:r>
            <a:rPr lang="en-GB" sz="1800" kern="1200" dirty="0"/>
            <a:t>Provide ‘How to…’ information on </a:t>
          </a:r>
          <a:r>
            <a:rPr lang="en-GB" sz="1800" u="sng" kern="1200" dirty="0"/>
            <a:t>one </a:t>
          </a:r>
          <a:r>
            <a:rPr lang="en-GB" sz="1800" kern="1200" dirty="0"/>
            <a:t>of four topics</a:t>
          </a:r>
        </a:p>
      </dsp:txBody>
      <dsp:txXfrm rot="-5400000">
        <a:off x="4129051" y="1334232"/>
        <a:ext cx="7263220" cy="1429198"/>
      </dsp:txXfrm>
    </dsp:sp>
    <dsp:sp modelId="{B99643D5-2AED-4CF3-9785-324D9272A810}">
      <dsp:nvSpPr>
        <dsp:cNvPr id="0" name=""/>
        <dsp:cNvSpPr/>
      </dsp:nvSpPr>
      <dsp:spPr>
        <a:xfrm>
          <a:off x="0" y="1450403"/>
          <a:ext cx="4129051" cy="1196854"/>
        </a:xfrm>
        <a:prstGeom prst="roundRect">
          <a:avLst/>
        </a:prstGeom>
        <a:solidFill>
          <a:schemeClr val="tx2">
            <a:lumMod val="40000"/>
            <a:lumOff val="6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Task 2</a:t>
          </a:r>
        </a:p>
        <a:p>
          <a:pPr marL="0" lvl="0" indent="0" algn="ctr" defTabSz="1289050">
            <a:lnSpc>
              <a:spcPct val="90000"/>
            </a:lnSpc>
            <a:spcBef>
              <a:spcPct val="0"/>
            </a:spcBef>
            <a:spcAft>
              <a:spcPct val="35000"/>
            </a:spcAft>
            <a:buNone/>
          </a:pPr>
          <a:r>
            <a:rPr lang="en-GB" sz="2900" kern="1200" dirty="0"/>
            <a:t>Submission in week 9 </a:t>
          </a:r>
        </a:p>
      </dsp:txBody>
      <dsp:txXfrm>
        <a:off x="58426" y="1508829"/>
        <a:ext cx="4012199" cy="1080002"/>
      </dsp:txXfrm>
    </dsp:sp>
    <dsp:sp modelId="{48AEB38D-329D-4918-BE26-2E0D4799A143}">
      <dsp:nvSpPr>
        <dsp:cNvPr id="0" name=""/>
        <dsp:cNvSpPr/>
      </dsp:nvSpPr>
      <dsp:spPr>
        <a:xfrm rot="5400000">
          <a:off x="7180205" y="-230851"/>
          <a:ext cx="1198117" cy="740307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Website Evaluation Report - 1200 words</a:t>
          </a:r>
        </a:p>
        <a:p>
          <a:pPr marL="171450" lvl="1" indent="-171450" algn="l" defTabSz="800100">
            <a:lnSpc>
              <a:spcPct val="90000"/>
            </a:lnSpc>
            <a:spcBef>
              <a:spcPct val="0"/>
            </a:spcBef>
            <a:spcAft>
              <a:spcPct val="15000"/>
            </a:spcAft>
            <a:buChar char="•"/>
          </a:pPr>
          <a:r>
            <a:rPr lang="en-GB" sz="1800" kern="1200" dirty="0"/>
            <a:t>Analyse </a:t>
          </a:r>
          <a:r>
            <a:rPr lang="en-GB" sz="1800" u="sng" kern="1200" dirty="0"/>
            <a:t>one</a:t>
          </a:r>
          <a:r>
            <a:rPr lang="en-GB" sz="1800" kern="1200" dirty="0"/>
            <a:t> of four websites by completing report</a:t>
          </a:r>
        </a:p>
        <a:p>
          <a:pPr marL="171450" lvl="1" indent="-171450" algn="l" defTabSz="800100">
            <a:lnSpc>
              <a:spcPct val="90000"/>
            </a:lnSpc>
            <a:spcBef>
              <a:spcPct val="0"/>
            </a:spcBef>
            <a:spcAft>
              <a:spcPct val="15000"/>
            </a:spcAft>
            <a:buChar char="•"/>
          </a:pPr>
          <a:endParaRPr lang="en-GB" sz="1800" kern="1200" dirty="0"/>
        </a:p>
        <a:p>
          <a:pPr marL="171450" lvl="1" indent="-171450" algn="l" defTabSz="800100">
            <a:lnSpc>
              <a:spcPct val="90000"/>
            </a:lnSpc>
            <a:spcBef>
              <a:spcPct val="0"/>
            </a:spcBef>
            <a:spcAft>
              <a:spcPct val="15000"/>
            </a:spcAft>
            <a:buChar char="•"/>
          </a:pPr>
          <a:endParaRPr lang="en-GB" sz="1800" kern="1200" dirty="0"/>
        </a:p>
      </dsp:txBody>
      <dsp:txXfrm rot="-5400000">
        <a:off x="4077729" y="2930112"/>
        <a:ext cx="7344583" cy="1081143"/>
      </dsp:txXfrm>
    </dsp:sp>
    <dsp:sp modelId="{807D9996-4328-4B45-9A55-3D12011ABA94}">
      <dsp:nvSpPr>
        <dsp:cNvPr id="0" name=""/>
        <dsp:cNvSpPr/>
      </dsp:nvSpPr>
      <dsp:spPr>
        <a:xfrm>
          <a:off x="0" y="2901220"/>
          <a:ext cx="4076580" cy="1196854"/>
        </a:xfrm>
        <a:prstGeom prst="roundRect">
          <a:avLst/>
        </a:prstGeom>
        <a:solidFill>
          <a:schemeClr val="accent1">
            <a:hueOff val="0"/>
            <a:satOff val="0"/>
            <a:lumOff val="0"/>
            <a:alphaOff val="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Task 3 Submission in week 11 (after course)</a:t>
          </a:r>
        </a:p>
      </dsp:txBody>
      <dsp:txXfrm>
        <a:off x="58426" y="2959646"/>
        <a:ext cx="3959728" cy="1080002"/>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E97C160-B25B-DDF4-E04C-1961D1267D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57408A6-DCA4-9778-69DC-9E0FDDF029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C3236E-8952-4739-B54C-3166912B005A}" type="datetimeFigureOut">
              <a:rPr lang="en-GB" smtClean="0"/>
              <a:t>18/01/2026</a:t>
            </a:fld>
            <a:endParaRPr lang="en-GB"/>
          </a:p>
        </p:txBody>
      </p:sp>
      <p:sp>
        <p:nvSpPr>
          <p:cNvPr id="4" name="Footer Placeholder 3">
            <a:extLst>
              <a:ext uri="{FF2B5EF4-FFF2-40B4-BE49-F238E27FC236}">
                <a16:creationId xmlns:a16="http://schemas.microsoft.com/office/drawing/2014/main" id="{A6E36344-ADE6-0291-628C-6EA5DF3EB6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727B739-4EF8-1033-7D59-16067E9414C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B9525C-AEFC-4B80-86BF-D4EFEAE99689}" type="slidenum">
              <a:rPr lang="en-GB" smtClean="0"/>
              <a:t>‹#›</a:t>
            </a:fld>
            <a:endParaRPr lang="en-GB"/>
          </a:p>
        </p:txBody>
      </p:sp>
    </p:spTree>
    <p:extLst>
      <p:ext uri="{BB962C8B-B14F-4D97-AF65-F5344CB8AC3E}">
        <p14:creationId xmlns:p14="http://schemas.microsoft.com/office/powerpoint/2010/main" val="40188997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35DF1-759E-E72F-431D-9F3E218355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92BBE5-D64E-F127-6BDA-41CA2A5AB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F2162-23B8-F6C8-BB7D-D365709200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A8D74F-0759-CE26-4A66-BF4E4A6E42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79626-DD9D-41A0-956E-521A6669CC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401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3</a:t>
            </a:fld>
            <a:endParaRPr lang="en-GB"/>
          </a:p>
        </p:txBody>
      </p:sp>
    </p:spTree>
    <p:extLst>
      <p:ext uri="{BB962C8B-B14F-4D97-AF65-F5344CB8AC3E}">
        <p14:creationId xmlns:p14="http://schemas.microsoft.com/office/powerpoint/2010/main" val="1140983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19</a:t>
            </a:fld>
            <a:endParaRPr lang="en-GB"/>
          </a:p>
        </p:txBody>
      </p:sp>
    </p:spTree>
    <p:extLst>
      <p:ext uri="{BB962C8B-B14F-4D97-AF65-F5344CB8AC3E}">
        <p14:creationId xmlns:p14="http://schemas.microsoft.com/office/powerpoint/2010/main" val="1140983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One Drive and desktop have a respective stack of images which animate on the slideshow mode. Each shows the step by step of the processes. </a:t>
            </a:r>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20</a:t>
            </a:fld>
            <a:endParaRPr lang="en-GB"/>
          </a:p>
        </p:txBody>
      </p:sp>
    </p:spTree>
    <p:extLst>
      <p:ext uri="{BB962C8B-B14F-4D97-AF65-F5344CB8AC3E}">
        <p14:creationId xmlns:p14="http://schemas.microsoft.com/office/powerpoint/2010/main" val="3827576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still image of view of the OneDrive version. You may wish to model this on the desktop version. </a:t>
            </a:r>
          </a:p>
          <a:p>
            <a:endParaRPr lang="en-GB" dirty="0"/>
          </a:p>
          <a:p>
            <a:r>
              <a:rPr lang="en-GB" dirty="0"/>
              <a:t>Explain the different options for slide layout that will pop up.  </a:t>
            </a:r>
          </a:p>
        </p:txBody>
      </p:sp>
      <p:sp>
        <p:nvSpPr>
          <p:cNvPr id="4" name="Slide Number Placeholder 3"/>
          <p:cNvSpPr>
            <a:spLocks noGrp="1"/>
          </p:cNvSpPr>
          <p:nvPr>
            <p:ph type="sldNum" sz="quarter" idx="5"/>
          </p:nvPr>
        </p:nvSpPr>
        <p:spPr/>
        <p:txBody>
          <a:bodyPr/>
          <a:lstStyle/>
          <a:p>
            <a:fld id="{B4140BE4-0CAC-4760-B312-E66A3543D328}" type="slidenum">
              <a:rPr lang="en-GB" smtClean="0"/>
              <a:t>21</a:t>
            </a:fld>
            <a:endParaRPr lang="en-GB"/>
          </a:p>
        </p:txBody>
      </p:sp>
    </p:spTree>
    <p:extLst>
      <p:ext uri="{BB962C8B-B14F-4D97-AF65-F5344CB8AC3E}">
        <p14:creationId xmlns:p14="http://schemas.microsoft.com/office/powerpoint/2010/main" val="2342011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a new PowerPoint - Model the effects of clicking on different designs and design ideas. </a:t>
            </a:r>
          </a:p>
        </p:txBody>
      </p:sp>
      <p:sp>
        <p:nvSpPr>
          <p:cNvPr id="4" name="Slide Number Placeholder 3"/>
          <p:cNvSpPr>
            <a:spLocks noGrp="1"/>
          </p:cNvSpPr>
          <p:nvPr>
            <p:ph type="sldNum" sz="quarter" idx="5"/>
          </p:nvPr>
        </p:nvSpPr>
        <p:spPr/>
        <p:txBody>
          <a:bodyPr/>
          <a:lstStyle/>
          <a:p>
            <a:fld id="{B4140BE4-0CAC-4760-B312-E66A3543D328}" type="slidenum">
              <a:rPr lang="en-GB" smtClean="0"/>
              <a:t>22</a:t>
            </a:fld>
            <a:endParaRPr lang="en-GB"/>
          </a:p>
        </p:txBody>
      </p:sp>
    </p:spTree>
    <p:extLst>
      <p:ext uri="{BB962C8B-B14F-4D97-AF65-F5344CB8AC3E}">
        <p14:creationId xmlns:p14="http://schemas.microsoft.com/office/powerpoint/2010/main" val="1620185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the similarities between MS Word and MS PowerPoint in how you insert an image. </a:t>
            </a:r>
          </a:p>
          <a:p>
            <a:endParaRPr lang="en-GB" dirty="0"/>
          </a:p>
          <a:p>
            <a:r>
              <a:rPr lang="en-GB" dirty="0"/>
              <a:t>Model how to insert an image into a new </a:t>
            </a:r>
            <a:r>
              <a:rPr lang="en-GB" dirty="0" err="1"/>
              <a:t>Powerpoint</a:t>
            </a:r>
            <a:r>
              <a:rPr lang="en-GB" dirty="0"/>
              <a:t> file. Show how you can re-size and crop images (right click on image for options). </a:t>
            </a:r>
          </a:p>
        </p:txBody>
      </p:sp>
      <p:sp>
        <p:nvSpPr>
          <p:cNvPr id="4" name="Slide Number Placeholder 3"/>
          <p:cNvSpPr>
            <a:spLocks noGrp="1"/>
          </p:cNvSpPr>
          <p:nvPr>
            <p:ph type="sldNum" sz="quarter" idx="5"/>
          </p:nvPr>
        </p:nvSpPr>
        <p:spPr/>
        <p:txBody>
          <a:bodyPr/>
          <a:lstStyle/>
          <a:p>
            <a:fld id="{B4140BE4-0CAC-4760-B312-E66A3543D328}" type="slidenum">
              <a:rPr lang="en-GB" smtClean="0"/>
              <a:t>23</a:t>
            </a:fld>
            <a:endParaRPr lang="en-GB"/>
          </a:p>
        </p:txBody>
      </p:sp>
    </p:spTree>
    <p:extLst>
      <p:ext uri="{BB962C8B-B14F-4D97-AF65-F5344CB8AC3E}">
        <p14:creationId xmlns:p14="http://schemas.microsoft.com/office/powerpoint/2010/main" val="423452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how to insert a table. Resize, add text and merge boxes. </a:t>
            </a:r>
          </a:p>
        </p:txBody>
      </p:sp>
      <p:sp>
        <p:nvSpPr>
          <p:cNvPr id="4" name="Slide Number Placeholder 3"/>
          <p:cNvSpPr>
            <a:spLocks noGrp="1"/>
          </p:cNvSpPr>
          <p:nvPr>
            <p:ph type="sldNum" sz="quarter" idx="5"/>
          </p:nvPr>
        </p:nvSpPr>
        <p:spPr/>
        <p:txBody>
          <a:bodyPr/>
          <a:lstStyle/>
          <a:p>
            <a:fld id="{B4140BE4-0CAC-4760-B312-E66A3543D328}" type="slidenum">
              <a:rPr lang="en-GB" smtClean="0"/>
              <a:t>24</a:t>
            </a:fld>
            <a:endParaRPr lang="en-GB"/>
          </a:p>
        </p:txBody>
      </p:sp>
    </p:spTree>
    <p:extLst>
      <p:ext uri="{BB962C8B-B14F-4D97-AF65-F5344CB8AC3E}">
        <p14:creationId xmlns:p14="http://schemas.microsoft.com/office/powerpoint/2010/main" val="3922422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C5218CC9-3E97-412B-B4E5-5E4BB43EA89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149CE075-1336-4516-A362-F3D17649C96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Explain to students that the skills relating to SmartArt are skills that will be useful moving forward on their course, in particular for the presentation assessments in term 2 modules -  BMHP 4002 Effective Communication and teamworking, BMSW4004 Problem Solving and decision making, if students have already completed their BMSW4003 presentation there is no expectation that SmartArt or shapes must be used. </a:t>
            </a:r>
          </a:p>
        </p:txBody>
      </p:sp>
      <p:sp>
        <p:nvSpPr>
          <p:cNvPr id="11268" name="Slide Number Placeholder 3">
            <a:extLst>
              <a:ext uri="{FF2B5EF4-FFF2-40B4-BE49-F238E27FC236}">
                <a16:creationId xmlns:a16="http://schemas.microsoft.com/office/drawing/2014/main" id="{50E11A60-E3C1-4311-A997-458EC0ED03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A573D39C-B719-4A33-9D62-247CBE0782FD}" type="slidenum">
              <a:rPr lang="en-GB" altLang="en-US" smtClean="0">
                <a:latin typeface="Calibri" panose="020F0502020204030204" pitchFamily="34" charset="0"/>
              </a:rPr>
              <a:pPr fontAlgn="base">
                <a:spcBef>
                  <a:spcPct val="0"/>
                </a:spcBef>
                <a:spcAft>
                  <a:spcPct val="0"/>
                </a:spcAft>
              </a:pPr>
              <a:t>25</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ED7F80-EA93-5A3B-AC7E-BBA9DC9156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1C4F9-0B24-BCAE-FF89-27AFCB451D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A6F7B4-3CD8-ED55-C27D-0F346131A117}"/>
              </a:ext>
            </a:extLst>
          </p:cNvPr>
          <p:cNvSpPr>
            <a:spLocks noGrp="1"/>
          </p:cNvSpPr>
          <p:nvPr>
            <p:ph type="body" idx="1"/>
          </p:nvPr>
        </p:nvSpPr>
        <p:spPr/>
        <p:txBody>
          <a:bodyPr/>
          <a:lstStyle/>
          <a:p>
            <a:r>
              <a:rPr lang="en-GB" dirty="0"/>
              <a:t>It can be useful to add links to signpost your audience to further reading, or to link to a video or website. </a:t>
            </a:r>
          </a:p>
          <a:p>
            <a:endParaRPr lang="en-GB" dirty="0"/>
          </a:p>
          <a:p>
            <a:endParaRPr lang="en-GB" dirty="0"/>
          </a:p>
        </p:txBody>
      </p:sp>
      <p:sp>
        <p:nvSpPr>
          <p:cNvPr id="4" name="Slide Number Placeholder 3">
            <a:extLst>
              <a:ext uri="{FF2B5EF4-FFF2-40B4-BE49-F238E27FC236}">
                <a16:creationId xmlns:a16="http://schemas.microsoft.com/office/drawing/2014/main" id="{697E72CB-F199-1A1E-0750-5D28AD412DB8}"/>
              </a:ext>
            </a:extLst>
          </p:cNvPr>
          <p:cNvSpPr>
            <a:spLocks noGrp="1"/>
          </p:cNvSpPr>
          <p:nvPr>
            <p:ph type="sldNum" sz="quarter" idx="5"/>
          </p:nvPr>
        </p:nvSpPr>
        <p:spPr/>
        <p:txBody>
          <a:bodyPr/>
          <a:lstStyle/>
          <a:p>
            <a:fld id="{B4140BE4-0CAC-4760-B312-E66A3543D328}" type="slidenum">
              <a:rPr lang="en-GB" smtClean="0"/>
              <a:t>26</a:t>
            </a:fld>
            <a:endParaRPr lang="en-GB"/>
          </a:p>
        </p:txBody>
      </p:sp>
    </p:spTree>
    <p:extLst>
      <p:ext uri="{BB962C8B-B14F-4D97-AF65-F5344CB8AC3E}">
        <p14:creationId xmlns:p14="http://schemas.microsoft.com/office/powerpoint/2010/main" val="27861889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B3FB97B-7436-45F0-86D1-E247BF706E8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FA2494F-CDBD-4ED0-B4F6-844AE75F6B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There are nine layers of image here – </a:t>
            </a:r>
            <a:r>
              <a:rPr lang="en-GB" altLang="en-US" b="1" dirty="0"/>
              <a:t>show in slideshow mode </a:t>
            </a:r>
            <a:r>
              <a:rPr lang="en-GB" altLang="en-US" dirty="0"/>
              <a:t>to view all of the stages for embedding a link into an image. The following slide (slide 11) has the image with the embedded link to demonstrate the finished product. </a:t>
            </a:r>
          </a:p>
        </p:txBody>
      </p:sp>
      <p:sp>
        <p:nvSpPr>
          <p:cNvPr id="4" name="Slide Number Placeholder 3">
            <a:extLst>
              <a:ext uri="{FF2B5EF4-FFF2-40B4-BE49-F238E27FC236}">
                <a16:creationId xmlns:a16="http://schemas.microsoft.com/office/drawing/2014/main" id="{5A21D9D9-8503-4BE2-92F3-1864EDD2E190}"/>
              </a:ext>
            </a:extLst>
          </p:cNvPr>
          <p:cNvSpPr>
            <a:spLocks noGrp="1"/>
          </p:cNvSpPr>
          <p:nvPr>
            <p:ph type="sldNum" sz="quarter" idx="5"/>
          </p:nvPr>
        </p:nvSpPr>
        <p:spPr/>
        <p:txBody>
          <a:bodyPr/>
          <a:lstStyle/>
          <a:p>
            <a:pPr>
              <a:defRPr/>
            </a:pPr>
            <a:fld id="{E56F5658-ACA5-4C54-B1B8-0467AD224F4E}" type="slidenum">
              <a:rPr lang="en-GB" smtClean="0"/>
              <a:pPr>
                <a:defRPr/>
              </a:pPr>
              <a:t>27</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C46F103-DE74-498A-A38D-727185048E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4C59C388-6E31-4316-B6EF-504E85510B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Slide Number Placeholder 3">
            <a:extLst>
              <a:ext uri="{FF2B5EF4-FFF2-40B4-BE49-F238E27FC236}">
                <a16:creationId xmlns:a16="http://schemas.microsoft.com/office/drawing/2014/main" id="{CED11BA6-C36D-4B99-9838-F6D5355FFFCD}"/>
              </a:ext>
            </a:extLst>
          </p:cNvPr>
          <p:cNvSpPr>
            <a:spLocks noGrp="1"/>
          </p:cNvSpPr>
          <p:nvPr>
            <p:ph type="sldNum" sz="quarter" idx="5"/>
          </p:nvPr>
        </p:nvSpPr>
        <p:spPr/>
        <p:txBody>
          <a:bodyPr/>
          <a:lstStyle/>
          <a:p>
            <a:pPr>
              <a:defRPr/>
            </a:pPr>
            <a:fld id="{57BA6FB7-2138-4C37-8CFA-4407CE648EB8}" type="slidenum">
              <a:rPr lang="en-GB" smtClean="0"/>
              <a:pPr>
                <a:defRPr/>
              </a:pPr>
              <a:t>28</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the application of animation to a set of bullet points or images in a new ppt file. </a:t>
            </a:r>
          </a:p>
          <a:p>
            <a:endParaRPr lang="en-GB" dirty="0"/>
          </a:p>
          <a:p>
            <a:r>
              <a:rPr lang="en-GB" dirty="0"/>
              <a:t>Remind students that text/images/shapes need to be inserted before applying animations to them. </a:t>
            </a:r>
          </a:p>
          <a:p>
            <a:endParaRPr lang="en-GB" dirty="0"/>
          </a:p>
          <a:p>
            <a:r>
              <a:rPr lang="en-GB" dirty="0"/>
              <a:t>Click on the slideshow icon to view the animations in action. </a:t>
            </a:r>
          </a:p>
        </p:txBody>
      </p:sp>
      <p:sp>
        <p:nvSpPr>
          <p:cNvPr id="4" name="Slide Number Placeholder 3"/>
          <p:cNvSpPr>
            <a:spLocks noGrp="1"/>
          </p:cNvSpPr>
          <p:nvPr>
            <p:ph type="sldNum" sz="quarter" idx="5"/>
          </p:nvPr>
        </p:nvSpPr>
        <p:spPr/>
        <p:txBody>
          <a:bodyPr/>
          <a:lstStyle/>
          <a:p>
            <a:fld id="{B4140BE4-0CAC-4760-B312-E66A3543D328}" type="slidenum">
              <a:rPr lang="en-GB" smtClean="0"/>
              <a:t>29</a:t>
            </a:fld>
            <a:endParaRPr lang="en-GB"/>
          </a:p>
        </p:txBody>
      </p:sp>
    </p:spTree>
    <p:extLst>
      <p:ext uri="{BB962C8B-B14F-4D97-AF65-F5344CB8AC3E}">
        <p14:creationId xmlns:p14="http://schemas.microsoft.com/office/powerpoint/2010/main" val="15604224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clear expectations of what you would like to see created. All students must attempt independently but if computers are unavailable some may need to work in pairs. </a:t>
            </a:r>
          </a:p>
          <a:p>
            <a:endParaRPr lang="en-GB" dirty="0"/>
          </a:p>
          <a:p>
            <a:r>
              <a:rPr lang="en-GB" dirty="0"/>
              <a:t>Use the shared computer areas of SH or QP or allow students to use their own devices. </a:t>
            </a:r>
          </a:p>
          <a:p>
            <a:endParaRPr lang="en-GB" dirty="0"/>
          </a:p>
          <a:p>
            <a:r>
              <a:rPr lang="en-GB" dirty="0"/>
              <a:t>If there is time – come together again and share some good examples of the students work. Reflect as a group on what was easy and challenging about </a:t>
            </a:r>
          </a:p>
        </p:txBody>
      </p:sp>
      <p:sp>
        <p:nvSpPr>
          <p:cNvPr id="4" name="Slide Number Placeholder 3"/>
          <p:cNvSpPr>
            <a:spLocks noGrp="1"/>
          </p:cNvSpPr>
          <p:nvPr>
            <p:ph type="sldNum" sz="quarter" idx="5"/>
          </p:nvPr>
        </p:nvSpPr>
        <p:spPr/>
        <p:txBody>
          <a:bodyPr/>
          <a:lstStyle/>
          <a:p>
            <a:fld id="{B4140BE4-0CAC-4760-B312-E66A3543D328}" type="slidenum">
              <a:rPr lang="en-GB" smtClean="0"/>
              <a:t>30</a:t>
            </a:fld>
            <a:endParaRPr lang="en-GB"/>
          </a:p>
        </p:txBody>
      </p:sp>
    </p:spTree>
    <p:extLst>
      <p:ext uri="{BB962C8B-B14F-4D97-AF65-F5344CB8AC3E}">
        <p14:creationId xmlns:p14="http://schemas.microsoft.com/office/powerpoint/2010/main" val="10265295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sharing examples, just focus on the technical elements – design, animation, links, text boxes, images. Avoid asking students to present their own work if they are not comfortable to do so. </a:t>
            </a:r>
          </a:p>
          <a:p>
            <a:endParaRPr lang="en-GB" dirty="0"/>
          </a:p>
          <a:p>
            <a:r>
              <a:rPr lang="en-GB" dirty="0"/>
              <a:t>Reflect as a group. </a:t>
            </a:r>
          </a:p>
          <a:p>
            <a:endParaRPr lang="en-GB" dirty="0"/>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31</a:t>
            </a:fld>
            <a:endParaRPr lang="en-GB"/>
          </a:p>
        </p:txBody>
      </p:sp>
    </p:spTree>
    <p:extLst>
      <p:ext uri="{BB962C8B-B14F-4D97-AF65-F5344CB8AC3E}">
        <p14:creationId xmlns:p14="http://schemas.microsoft.com/office/powerpoint/2010/main" val="8135033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79626-DD9D-41A0-956E-521A6669CC5F}" type="slidenum">
              <a:rPr lang="en-GB" smtClean="0"/>
              <a:t>33</a:t>
            </a:fld>
            <a:endParaRPr lang="en-GB"/>
          </a:p>
        </p:txBody>
      </p:sp>
    </p:spTree>
    <p:extLst>
      <p:ext uri="{BB962C8B-B14F-4D97-AF65-F5344CB8AC3E}">
        <p14:creationId xmlns:p14="http://schemas.microsoft.com/office/powerpoint/2010/main" val="3970965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10.jpeg"/><Relationship Id="rId3" Type="http://schemas.openxmlformats.org/officeDocument/2006/relationships/hyperlink" Target="mailto:m.Rodgers@uwtsd.ac.uk" TargetMode="External"/><Relationship Id="rId7" Type="http://schemas.openxmlformats.org/officeDocument/2006/relationships/image" Target="../media/image7.jpeg"/><Relationship Id="rId12" Type="http://schemas.openxmlformats.org/officeDocument/2006/relationships/image" Target="../media/image9.png"/><Relationship Id="rId17" Type="http://schemas.openxmlformats.org/officeDocument/2006/relationships/hyperlink" Target="bit.ly/UWTSD-DSA-Booking-form" TargetMode="External"/><Relationship Id="rId2" Type="http://schemas.openxmlformats.org/officeDocument/2006/relationships/image" Target="../media/image5.jpeg"/><Relationship Id="rId16" Type="http://schemas.openxmlformats.org/officeDocument/2006/relationships/hyperlink" Target="https://digitalskills.uwtsd.ac.uk/" TargetMode="External"/><Relationship Id="rId1" Type="http://schemas.openxmlformats.org/officeDocument/2006/relationships/slideMaster" Target="../slideMasters/slideMaster1.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6.jpeg"/><Relationship Id="rId15" Type="http://schemas.openxmlformats.org/officeDocument/2006/relationships/hyperlink" Target="mailto:digitalskills@uwtsd.ac.uk" TargetMode="External"/><Relationship Id="rId10" Type="http://schemas.microsoft.com/office/2007/relationships/hdphoto" Target="../media/hdphoto1.wdp"/><Relationship Id="rId4" Type="http://schemas.openxmlformats.org/officeDocument/2006/relationships/hyperlink" Target="mailto:j.hill@uwtsd.ac.uk" TargetMode="External"/><Relationship Id="rId9" Type="http://schemas.openxmlformats.org/officeDocument/2006/relationships/image" Target="../media/image8.png"/><Relationship Id="rId14" Type="http://schemas.openxmlformats.org/officeDocument/2006/relationships/hyperlink" Target="mailto:r.covello@uwtsd.ac.uk" TargetMode="Externa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1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2.xml"/><Relationship Id="rId5" Type="http://schemas.openxmlformats.org/officeDocument/2006/relationships/image" Target="../media/image28.png"/><Relationship Id="rId4" Type="http://schemas.openxmlformats.org/officeDocument/2006/relationships/image" Target="../media/image27.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bit.ly/DigiSkills-Feedback" TargetMode="Externa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bit.ly/A-DSFeedback-staff" TargetMode="Externa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GB"/>
              <a:t>Jisc Discovery Tool for New Students</a:t>
            </a:r>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3338112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GB"/>
              <a:t>Jisc Discovery Tool for New Students</a:t>
            </a:r>
          </a:p>
        </p:txBody>
      </p:sp>
    </p:spTree>
    <p:extLst>
      <p:ext uri="{BB962C8B-B14F-4D97-AF65-F5344CB8AC3E}">
        <p14:creationId xmlns:p14="http://schemas.microsoft.com/office/powerpoint/2010/main" val="2172240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a:extLst>
              <a:ext uri="{FF2B5EF4-FFF2-40B4-BE49-F238E27FC236}">
                <a16:creationId xmlns:a16="http://schemas.microsoft.com/office/drawing/2014/main" id="{6C7E8142-D5E4-0B24-1A8A-9EB107B08A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spTree>
    <p:extLst>
      <p:ext uri="{BB962C8B-B14F-4D97-AF65-F5344CB8AC3E}">
        <p14:creationId xmlns:p14="http://schemas.microsoft.com/office/powerpoint/2010/main" val="200540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userDrawn="1"/>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userDrawn="1"/>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userDrawn="1"/>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userDrawn="1"/>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userDrawn="1"/>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userDrawn="1"/>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userDrawn="1"/>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userDrawn="1"/>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userDrawn="1"/>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userDrawn="1"/>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userDrawn="1"/>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userDrawn="1"/>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GB"/>
              <a:t>Jisc Discovery Tool for New Students</a:t>
            </a:r>
          </a:p>
        </p:txBody>
      </p:sp>
    </p:spTree>
    <p:extLst>
      <p:ext uri="{BB962C8B-B14F-4D97-AF65-F5344CB8AC3E}">
        <p14:creationId xmlns:p14="http://schemas.microsoft.com/office/powerpoint/2010/main" val="1860518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userDrawn="1"/>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userDrawn="1"/>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userDrawn="1"/>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a:extLst>
              <a:ext uri="{FF2B5EF4-FFF2-40B4-BE49-F238E27FC236}">
                <a16:creationId xmlns:a16="http://schemas.microsoft.com/office/drawing/2014/main" id="{3E9A0607-BEBE-B9A6-F1BA-0F4C213CC7D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pic>
        <p:nvPicPr>
          <p:cNvPr id="3" name="Picture 2">
            <a:extLst>
              <a:ext uri="{FF2B5EF4-FFF2-40B4-BE49-F238E27FC236}">
                <a16:creationId xmlns:a16="http://schemas.microsoft.com/office/drawing/2014/main" id="{8E4BFF2E-7863-2316-F2A8-7942E1CA885E}"/>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600096" y="3105166"/>
            <a:ext cx="5032354" cy="862142"/>
          </a:xfrm>
          <a:prstGeom prst="rect">
            <a:avLst/>
          </a:prstGeom>
        </p:spPr>
      </p:pic>
    </p:spTree>
    <p:extLst>
      <p:ext uri="{BB962C8B-B14F-4D97-AF65-F5344CB8AC3E}">
        <p14:creationId xmlns:p14="http://schemas.microsoft.com/office/powerpoint/2010/main" val="187963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userDrawn="1"/>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userDrawn="1"/>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userDrawn="1"/>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userDrawn="1"/>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userDrawn="1"/>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dirty="0"/>
              <a:t>Go to </a:t>
            </a:r>
            <a:r>
              <a:rPr lang="en-US" dirty="0" err="1"/>
              <a:t>View</a:t>
            </a:r>
            <a:r>
              <a:rPr lang="en-US" dirty="0" err="1">
                <a:sym typeface="Wingdings" panose="05000000000000000000" pitchFamily="2" charset="2"/>
              </a:rPr>
              <a:t>Slide</a:t>
            </a:r>
            <a:r>
              <a:rPr lang="en-US" dirty="0">
                <a:sym typeface="Wingdings" panose="05000000000000000000" pitchFamily="2" charset="2"/>
              </a:rPr>
              <a:t> Master and select the Objects Layout to copy objects you want for pasting into slides.  </a:t>
            </a:r>
          </a:p>
          <a:p>
            <a:pPr marL="342900" indent="-342900">
              <a:buFont typeface="+mj-lt"/>
              <a:buAutoNum type="arabicPeriod"/>
            </a:pPr>
            <a:r>
              <a:rPr lang="en-US" dirty="0">
                <a:sym typeface="Wingdings" panose="05000000000000000000" pitchFamily="2" charset="2"/>
              </a:rPr>
              <a:t>Click Slide Master  Close Master View to return to the presentation.</a:t>
            </a:r>
            <a:endParaRPr lang="en-GB" dirty="0"/>
          </a:p>
        </p:txBody>
      </p:sp>
    </p:spTree>
    <p:extLst>
      <p:ext uri="{BB962C8B-B14F-4D97-AF65-F5344CB8AC3E}">
        <p14:creationId xmlns:p14="http://schemas.microsoft.com/office/powerpoint/2010/main" val="3112868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9140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54967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516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dirty="0"/>
              <a:t>Presentation Title</a:t>
            </a:r>
            <a:endParaRPr lang="en-GB" dirty="0"/>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dirty="0"/>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2241132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3141436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userDrawn="1"/>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4752095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1941752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userDrawn="1"/>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userDrawn="1"/>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941646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341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35362590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userDrawn="1"/>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8101357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userDrawn="1"/>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userDrawn="1"/>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userDrawn="1"/>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1102137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userDrawn="1"/>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userDrawn="1"/>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41793954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513462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175724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24F7-AD48-8D09-0DAE-81032E0FF4BC}"/>
              </a:ext>
            </a:extLst>
          </p:cNvPr>
          <p:cNvSpPr>
            <a:spLocks noGrp="1"/>
          </p:cNvSpPr>
          <p:nvPr>
            <p:ph type="title"/>
          </p:nvPr>
        </p:nvSpPr>
        <p:spPr/>
        <p:txBody>
          <a:bodyPr/>
          <a:lstStyle/>
          <a:p>
            <a:r>
              <a:rPr lang="en-US"/>
              <a:t>Click to edit Master title style</a:t>
            </a:r>
            <a:endParaRPr lang="en-GB"/>
          </a:p>
        </p:txBody>
      </p:sp>
      <p:sp>
        <p:nvSpPr>
          <p:cNvPr id="4" name="Content Placeholder 3">
            <a:extLst>
              <a:ext uri="{FF2B5EF4-FFF2-40B4-BE49-F238E27FC236}">
                <a16:creationId xmlns:a16="http://schemas.microsoft.com/office/drawing/2014/main" id="{53D4499B-5BBD-2993-1BB9-DEA397C2C164}"/>
              </a:ext>
            </a:extLst>
          </p:cNvPr>
          <p:cNvSpPr>
            <a:spLocks noGrp="1"/>
          </p:cNvSpPr>
          <p:nvPr>
            <p:ph sz="quarter" idx="10"/>
          </p:nvPr>
        </p:nvSpPr>
        <p:spPr>
          <a:xfrm>
            <a:off x="4621427" y="580767"/>
            <a:ext cx="7302927" cy="5928187"/>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971800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irst 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24F7-AD48-8D09-0DAE-81032E0FF4BC}"/>
              </a:ext>
            </a:extLst>
          </p:cNvPr>
          <p:cNvSpPr>
            <a:spLocks noGrp="1"/>
          </p:cNvSpPr>
          <p:nvPr>
            <p:ph type="title"/>
          </p:nvPr>
        </p:nvSpPr>
        <p:spPr>
          <a:xfrm>
            <a:off x="395416" y="1037968"/>
            <a:ext cx="3564000" cy="5470985"/>
          </a:xfrm>
        </p:spPr>
        <p:txBody>
          <a:body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53D4499B-5BBD-2993-1BB9-DEA397C2C164}"/>
              </a:ext>
            </a:extLst>
          </p:cNvPr>
          <p:cNvSpPr>
            <a:spLocks noGrp="1"/>
          </p:cNvSpPr>
          <p:nvPr>
            <p:ph sz="quarter" idx="10"/>
          </p:nvPr>
        </p:nvSpPr>
        <p:spPr>
          <a:xfrm>
            <a:off x="4621427" y="580767"/>
            <a:ext cx="7302927" cy="5928187"/>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3" name="Picture 2">
            <a:extLst>
              <a:ext uri="{FF2B5EF4-FFF2-40B4-BE49-F238E27FC236}">
                <a16:creationId xmlns:a16="http://schemas.microsoft.com/office/drawing/2014/main" id="{A5E3D15E-5667-F06A-A087-97042EAF753F}"/>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spTree>
    <p:extLst>
      <p:ext uri="{BB962C8B-B14F-4D97-AF65-F5344CB8AC3E}">
        <p14:creationId xmlns:p14="http://schemas.microsoft.com/office/powerpoint/2010/main" val="13201065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oth Quot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24F7-AD48-8D09-0DAE-81032E0FF4BC}"/>
              </a:ext>
            </a:extLst>
          </p:cNvPr>
          <p:cNvSpPr>
            <a:spLocks noGrp="1"/>
          </p:cNvSpPr>
          <p:nvPr>
            <p:ph type="title"/>
          </p:nvPr>
        </p:nvSpPr>
        <p:spPr>
          <a:xfrm>
            <a:off x="395416" y="1037969"/>
            <a:ext cx="3564000" cy="4581274"/>
          </a:xfrm>
          <a:noFill/>
        </p:spPr>
        <p:txBody>
          <a:body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53D4499B-5BBD-2993-1BB9-DEA397C2C164}"/>
              </a:ext>
            </a:extLst>
          </p:cNvPr>
          <p:cNvSpPr>
            <a:spLocks noGrp="1"/>
          </p:cNvSpPr>
          <p:nvPr>
            <p:ph sz="quarter" idx="10"/>
          </p:nvPr>
        </p:nvSpPr>
        <p:spPr>
          <a:xfrm>
            <a:off x="4621427" y="580767"/>
            <a:ext cx="7302927" cy="5928187"/>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3" name="Picture 2">
            <a:extLst>
              <a:ext uri="{FF2B5EF4-FFF2-40B4-BE49-F238E27FC236}">
                <a16:creationId xmlns:a16="http://schemas.microsoft.com/office/drawing/2014/main" id="{A5E3D15E-5667-F06A-A087-97042EAF753F}"/>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pic>
        <p:nvPicPr>
          <p:cNvPr id="5" name="Picture 4">
            <a:extLst>
              <a:ext uri="{FF2B5EF4-FFF2-40B4-BE49-F238E27FC236}">
                <a16:creationId xmlns:a16="http://schemas.microsoft.com/office/drawing/2014/main" id="{74E25E7B-F9C8-2AE1-F272-0D282D5F4784}"/>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flipH="1" flipV="1">
            <a:off x="3715179" y="5619243"/>
            <a:ext cx="444880" cy="444880"/>
          </a:xfrm>
          <a:prstGeom prst="rect">
            <a:avLst/>
          </a:prstGeom>
        </p:spPr>
      </p:pic>
    </p:spTree>
    <p:extLst>
      <p:ext uri="{BB962C8B-B14F-4D97-AF65-F5344CB8AC3E}">
        <p14:creationId xmlns:p14="http://schemas.microsoft.com/office/powerpoint/2010/main" val="16909851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188E6-99E9-E4E0-6AD1-162D5F4387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79FBE3E-A272-BC4D-D800-3156A033CE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EA86376-61DB-A8E0-A0D3-E2EBABE36888}"/>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93EFA2A0-CCD0-294B-B98D-B0119310D022}"/>
              </a:ext>
            </a:extLst>
          </p:cNvPr>
          <p:cNvSpPr>
            <a:spLocks noGrp="1"/>
          </p:cNvSpPr>
          <p:nvPr>
            <p:ph type="ftr" sz="quarter" idx="11"/>
          </p:nvPr>
        </p:nvSpPr>
        <p:spPr/>
        <p:txBody>
          <a:bodyPr/>
          <a:lstStyle/>
          <a:p>
            <a:r>
              <a:rPr lang="en-GB"/>
              <a:t>Jisc Discovery Tool for New Students</a:t>
            </a:r>
          </a:p>
        </p:txBody>
      </p:sp>
      <p:sp>
        <p:nvSpPr>
          <p:cNvPr id="6" name="Slide Number Placeholder 5">
            <a:extLst>
              <a:ext uri="{FF2B5EF4-FFF2-40B4-BE49-F238E27FC236}">
                <a16:creationId xmlns:a16="http://schemas.microsoft.com/office/drawing/2014/main" id="{094D76B6-C57F-4F71-B952-39AA5A034A94}"/>
              </a:ext>
            </a:extLst>
          </p:cNvPr>
          <p:cNvSpPr>
            <a:spLocks noGrp="1"/>
          </p:cNvSpPr>
          <p:nvPr>
            <p:ph type="sldNum" sz="quarter" idx="12"/>
          </p:nvPr>
        </p:nvSpPr>
        <p:spPr/>
        <p:txBody>
          <a:bodyPr/>
          <a:lstStyle/>
          <a:p>
            <a:fld id="{31B09186-2634-4074-9558-76B8CCEB7FCC}" type="slidenum">
              <a:rPr lang="en-GB" smtClean="0"/>
              <a:t>‹#›</a:t>
            </a:fld>
            <a:endParaRPr lang="en-GB"/>
          </a:p>
        </p:txBody>
      </p:sp>
    </p:spTree>
    <p:extLst>
      <p:ext uri="{BB962C8B-B14F-4D97-AF65-F5344CB8AC3E}">
        <p14:creationId xmlns:p14="http://schemas.microsoft.com/office/powerpoint/2010/main" val="3321154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hyperlink" Target="https://www.uwtsd.ac.uk/" TargetMode="Externa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hyperlink" Target="mailto:digitalskills@uwtsd.ac.uk"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digitalskills.uwtsd.ac.uk/" TargetMode="Externa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theme" Target="../theme/theme2.xml"/><Relationship Id="rId18" Type="http://schemas.openxmlformats.org/officeDocument/2006/relationships/hyperlink" Target="https://digitalskills.uwtsd.ac.uk/" TargetMode="External"/><Relationship Id="rId3" Type="http://schemas.openxmlformats.org/officeDocument/2006/relationships/slideLayout" Target="../slideLayouts/slideLayout13.xml"/><Relationship Id="rId21" Type="http://schemas.openxmlformats.org/officeDocument/2006/relationships/image" Target="../media/image3.png"/><Relationship Id="rId7" Type="http://schemas.openxmlformats.org/officeDocument/2006/relationships/slideLayout" Target="../slideLayouts/slideLayout17.xml"/><Relationship Id="rId12" Type="http://schemas.openxmlformats.org/officeDocument/2006/relationships/slideLayout" Target="../slideLayouts/slideLayout22.xml"/><Relationship Id="rId17" Type="http://schemas.openxmlformats.org/officeDocument/2006/relationships/image" Target="../media/image14.png"/><Relationship Id="rId2" Type="http://schemas.openxmlformats.org/officeDocument/2006/relationships/slideLayout" Target="../slideLayouts/slideLayout12.xml"/><Relationship Id="rId16" Type="http://schemas.openxmlformats.org/officeDocument/2006/relationships/hyperlink" Target="https://www.uwtsd.ac.uk/library" TargetMode="External"/><Relationship Id="rId20" Type="http://schemas.openxmlformats.org/officeDocument/2006/relationships/hyperlink" Target="mailto:digitalskills@uwtsd.ac.uk" TargetMode="Externa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5" Type="http://schemas.openxmlformats.org/officeDocument/2006/relationships/image" Target="../media/image1.png"/><Relationship Id="rId10" Type="http://schemas.openxmlformats.org/officeDocument/2006/relationships/slideLayout" Target="../slideLayouts/slideLayout20.xml"/><Relationship Id="rId19" Type="http://schemas.openxmlformats.org/officeDocument/2006/relationships/image" Target="../media/image2.png"/><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hyperlink" Target="https://www.uwtsd.ac.uk/" TargetMode="External"/><Relationship Id="rId22" Type="http://schemas.openxmlformats.org/officeDocument/2006/relationships/image" Target="../media/image15.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userDrawn="1"/>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userDrawn="1"/>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2"/>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userDrawn="1"/>
        </p:nvPicPr>
        <p:blipFill>
          <a:blip r:embed="rId13"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dirty="0"/>
              <a:t>Slide Title</a:t>
            </a:r>
            <a:endParaRPr lang="en-GB" dirty="0"/>
          </a:p>
        </p:txBody>
      </p:sp>
      <p:pic>
        <p:nvPicPr>
          <p:cNvPr id="4" name="Picture 3" descr="UWTSD Digital Skills weblink">
            <a:hlinkClick r:id="rId14"/>
            <a:extLst>
              <a:ext uri="{FF2B5EF4-FFF2-40B4-BE49-F238E27FC236}">
                <a16:creationId xmlns:a16="http://schemas.microsoft.com/office/drawing/2014/main" id="{283A7409-C6C7-9175-2CD3-6586B1D4F6E4}"/>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16"/>
            <a:extLst>
              <a:ext uri="{FF2B5EF4-FFF2-40B4-BE49-F238E27FC236}">
                <a16:creationId xmlns:a16="http://schemas.microsoft.com/office/drawing/2014/main" id="{A7673A20-B248-CD23-E0C4-AAF8F742E1B2}"/>
              </a:ext>
            </a:extLst>
          </p:cNvPr>
          <p:cNvPicPr>
            <a:picLocks noChangeAspect="1"/>
          </p:cNvPicPr>
          <p:nvPr userDrawn="1"/>
        </p:nvPicPr>
        <p:blipFill>
          <a:blip r:embed="rId17"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73" r:id="rId1"/>
    <p:sldLayoutId id="2147483668" r:id="rId2"/>
    <p:sldLayoutId id="2147483678" r:id="rId3"/>
    <p:sldLayoutId id="2147483686" r:id="rId4"/>
    <p:sldLayoutId id="2147483685" r:id="rId5"/>
    <p:sldLayoutId id="2147483671" r:id="rId6"/>
    <p:sldLayoutId id="2147483663" r:id="rId7"/>
    <p:sldLayoutId id="2147483683" r:id="rId8"/>
    <p:sldLayoutId id="2147483702" r:id="rId9"/>
    <p:sldLayoutId id="2147483703" r:id="rId10"/>
  </p:sldLayoutIdLst>
  <p:hf sldNum="0" hdr="0" dt="0"/>
  <p:txStyles>
    <p:titleStyle>
      <a:lvl1pPr algn="r" defTabSz="914400" rtl="0" eaLnBrk="1" latinLnBrk="0" hangingPunct="1">
        <a:lnSpc>
          <a:spcPct val="90000"/>
        </a:lnSpc>
        <a:spcBef>
          <a:spcPct val="0"/>
        </a:spcBef>
        <a:buNone/>
        <a:defRPr sz="3600" kern="1200">
          <a:solidFill>
            <a:schemeClr val="bg1"/>
          </a:solidFill>
          <a:latin typeface="+mn-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userDrawn="1"/>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4"/>
            <a:extLst>
              <a:ext uri="{FF2B5EF4-FFF2-40B4-BE49-F238E27FC236}">
                <a16:creationId xmlns:a16="http://schemas.microsoft.com/office/drawing/2014/main" id="{C5109E8A-984D-FD36-6ED3-76EFE30D3600}"/>
              </a:ext>
            </a:extLst>
          </p:cNvPr>
          <p:cNvPicPr>
            <a:picLocks/>
          </p:cNvPicPr>
          <p:nvPr userDrawn="1"/>
        </p:nvPicPr>
        <p:blipFill>
          <a:blip r:embed="rId15"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pic>
        <p:nvPicPr>
          <p:cNvPr id="9" name="Picture 8" descr="UWTSD Library logo">
            <a:hlinkClick r:id="rId16"/>
            <a:extLst>
              <a:ext uri="{FF2B5EF4-FFF2-40B4-BE49-F238E27FC236}">
                <a16:creationId xmlns:a16="http://schemas.microsoft.com/office/drawing/2014/main" id="{8E25298E-989B-5A45-0DF5-A8875F0B618A}"/>
              </a:ext>
            </a:extLst>
          </p:cNvPr>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10690448" y="-42194"/>
            <a:ext cx="1234499" cy="957672"/>
          </a:xfrm>
          <a:prstGeom prst="rect">
            <a:avLst/>
          </a:prstGeom>
        </p:spPr>
      </p:pic>
      <p:sp>
        <p:nvSpPr>
          <p:cNvPr id="13" name="Title 1">
            <a:extLst>
              <a:ext uri="{FF2B5EF4-FFF2-40B4-BE49-F238E27FC236}">
                <a16:creationId xmlns:a16="http://schemas.microsoft.com/office/drawing/2014/main" id="{40217352-D72C-1C7F-9D29-74095D1FBA81}"/>
              </a:ext>
            </a:extLst>
          </p:cNvPr>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1A445A51-9F93-31C4-7BE0-FE39667CB340}"/>
              </a:ext>
            </a:extLst>
          </p:cNvPr>
          <p:cNvSpPr>
            <a:spLocks noGrp="1"/>
          </p:cNvSpPr>
          <p:nvPr>
            <p:ph type="title"/>
          </p:nvPr>
        </p:nvSpPr>
        <p:spPr>
          <a:xfrm>
            <a:off x="6374197" y="1021969"/>
            <a:ext cx="5544000" cy="2407032"/>
          </a:xfrm>
          <a:prstGeom prst="rect">
            <a:avLst/>
          </a:prstGeom>
        </p:spPr>
        <p:txBody>
          <a:bodyPr vert="horz" lIns="91440" tIns="45720" rIns="91440" bIns="45720" rtlCol="0" anchor="b">
            <a:normAutofit/>
          </a:bodyPr>
          <a:lstStyle/>
          <a:p>
            <a:r>
              <a:rPr lang="en-US" dirty="0"/>
              <a:t>Presentation Title</a:t>
            </a:r>
            <a:endParaRPr lang="en-GB" dirty="0"/>
          </a:p>
        </p:txBody>
      </p:sp>
      <p:cxnSp>
        <p:nvCxnSpPr>
          <p:cNvPr id="12" name="Straight Connector 11">
            <a:extLst>
              <a:ext uri="{FF2B5EF4-FFF2-40B4-BE49-F238E27FC236}">
                <a16:creationId xmlns:a16="http://schemas.microsoft.com/office/drawing/2014/main" id="{07BA3A68-AB71-C083-3F6B-F43BDFD267F7}"/>
              </a:ext>
            </a:extLst>
          </p:cNvPr>
          <p:cNvCxnSpPr>
            <a:cxnSpLocks/>
          </p:cNvCxnSpPr>
          <p:nvPr userDrawn="1"/>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descr="UWTSD Digital Skills weblink">
            <a:hlinkClick r:id="rId18"/>
            <a:extLst>
              <a:ext uri="{FF2B5EF4-FFF2-40B4-BE49-F238E27FC236}">
                <a16:creationId xmlns:a16="http://schemas.microsoft.com/office/drawing/2014/main" id="{C26C6173-294C-5287-ED99-1E4F501E90D7}"/>
              </a:ext>
            </a:extLst>
          </p:cNvPr>
          <p:cNvPicPr>
            <a:picLocks noChangeAspect="1"/>
          </p:cNvPicPr>
          <p:nvPr userDrawn="1"/>
        </p:nvPicPr>
        <p:blipFill>
          <a:blip r:embed="rId19"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21" name="Picture 20" descr="UWTSD Digital Skills Email">
            <a:hlinkClick r:id="rId20"/>
            <a:extLst>
              <a:ext uri="{FF2B5EF4-FFF2-40B4-BE49-F238E27FC236}">
                <a16:creationId xmlns:a16="http://schemas.microsoft.com/office/drawing/2014/main" id="{C7F403EE-A5F4-5C64-E70C-1A5CD06E21C3}"/>
              </a:ext>
            </a:extLst>
          </p:cNvPr>
          <p:cNvPicPr>
            <a:picLocks noChangeAspect="1"/>
          </p:cNvPicPr>
          <p:nvPr userDrawn="1"/>
        </p:nvPicPr>
        <p:blipFill>
          <a:blip r:embed="rId21"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pic>
        <p:nvPicPr>
          <p:cNvPr id="3" name="Picture 2">
            <a:extLst>
              <a:ext uri="{FF2B5EF4-FFF2-40B4-BE49-F238E27FC236}">
                <a16:creationId xmlns:a16="http://schemas.microsoft.com/office/drawing/2014/main" id="{0C516283-EC1F-61C1-7211-9DC6EF3CA029}"/>
              </a:ext>
            </a:extLst>
          </p:cNvPr>
          <p:cNvPicPr>
            <a:picLocks noChangeAspect="1"/>
          </p:cNvPicPr>
          <p:nvPr userDrawn="1"/>
        </p:nvPicPr>
        <p:blipFill>
          <a:blip r:embed="rId22"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Tree>
    <p:extLst>
      <p:ext uri="{BB962C8B-B14F-4D97-AF65-F5344CB8AC3E}">
        <p14:creationId xmlns:p14="http://schemas.microsoft.com/office/powerpoint/2010/main" val="1098329342"/>
      </p:ext>
    </p:extLst>
  </p:cSld>
  <p:clrMap bg1="lt1" tx1="dk1" bg2="lt2" tx2="dk2" accent1="accent1" accent2="accent2" accent3="accent3" accent4="accent4" accent5="accent5" accent6="accent6" hlink="hlink" folHlink="folHlink"/>
  <p:sldLayoutIdLst>
    <p:sldLayoutId id="2147483676" r:id="rId1"/>
    <p:sldLayoutId id="2147483682" r:id="rId2"/>
    <p:sldLayoutId id="2147483680" r:id="rId3"/>
    <p:sldLayoutId id="2147483679" r:id="rId4"/>
    <p:sldLayoutId id="2147483681" r:id="rId5"/>
    <p:sldLayoutId id="2147483694" r:id="rId6"/>
    <p:sldLayoutId id="2147483691" r:id="rId7"/>
    <p:sldLayoutId id="2147483692" r:id="rId8"/>
    <p:sldLayoutId id="2147483684" r:id="rId9"/>
    <p:sldLayoutId id="2147483695" r:id="rId10"/>
    <p:sldLayoutId id="2147483700" r:id="rId11"/>
    <p:sldLayoutId id="2147483701" r:id="rId12"/>
  </p:sldLayoutIdLst>
  <p:hf sldNum="0" hdr="0" dt="0"/>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userDrawn="1"/>
        </p:nvSpPr>
        <p:spPr>
          <a:xfrm>
            <a:off x="0" y="778"/>
            <a:ext cx="4320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a:extLst>
              <a:ext uri="{FF2B5EF4-FFF2-40B4-BE49-F238E27FC236}">
                <a16:creationId xmlns:a16="http://schemas.microsoft.com/office/drawing/2014/main" id="{11DD53AC-480D-0E47-B14D-D3205548A4CE}"/>
              </a:ext>
            </a:extLst>
          </p:cNvPr>
          <p:cNvSpPr>
            <a:spLocks noGrp="1"/>
          </p:cNvSpPr>
          <p:nvPr>
            <p:ph type="title"/>
          </p:nvPr>
        </p:nvSpPr>
        <p:spPr>
          <a:xfrm>
            <a:off x="267646" y="333633"/>
            <a:ext cx="3834797" cy="6175322"/>
          </a:xfrm>
          <a:prstGeom prst="rect">
            <a:avLst/>
          </a:prstGeom>
        </p:spPr>
        <p:txBody>
          <a:bodyPr vert="horz" lIns="91440" tIns="45720" rIns="91440" bIns="45720" rtlCol="0" anchor="t" anchorCtr="0">
            <a:normAutofit/>
          </a:bodyPr>
          <a:lstStyle/>
          <a:p>
            <a:r>
              <a:rPr lang="en-US" dirty="0"/>
              <a:t>Click to edit Master title style</a:t>
            </a:r>
            <a:endParaRPr lang="en-GB" dirty="0"/>
          </a:p>
        </p:txBody>
      </p:sp>
      <p:sp>
        <p:nvSpPr>
          <p:cNvPr id="13" name="Title 1">
            <a:extLst>
              <a:ext uri="{FF2B5EF4-FFF2-40B4-BE49-F238E27FC236}">
                <a16:creationId xmlns:a16="http://schemas.microsoft.com/office/drawing/2014/main" id="{40217352-D72C-1C7F-9D29-74095D1FBA81}"/>
              </a:ext>
            </a:extLst>
          </p:cNvPr>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Tree>
    <p:extLst>
      <p:ext uri="{BB962C8B-B14F-4D97-AF65-F5344CB8AC3E}">
        <p14:creationId xmlns:p14="http://schemas.microsoft.com/office/powerpoint/2010/main" val="3640713698"/>
      </p:ext>
    </p:extLst>
  </p:cSld>
  <p:clrMap bg1="lt1" tx1="dk1" bg2="lt2" tx2="dk2" accent1="accent1" accent2="accent2" accent3="accent3" accent4="accent4" accent5="accent5" accent6="accent6" hlink="hlink" folHlink="folHlink"/>
  <p:sldLayoutIdLst>
    <p:sldLayoutId id="2147483689" r:id="rId1"/>
    <p:sldLayoutId id="2147483698" r:id="rId2"/>
    <p:sldLayoutId id="2147483697" r:id="rId3"/>
  </p:sldLayoutIdLst>
  <p:hf sldNum="0" hdr="0" dt="0"/>
  <p:txStyles>
    <p:titleStyle>
      <a:lvl1pPr algn="l" defTabSz="914400" rtl="0" eaLnBrk="1" latinLnBrk="0" hangingPunct="1">
        <a:lnSpc>
          <a:spcPct val="90000"/>
        </a:lnSpc>
        <a:spcBef>
          <a:spcPct val="0"/>
        </a:spcBef>
        <a:buNone/>
        <a:defRPr sz="3600" i="1"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39C972-CD48-DE23-66C0-02E59AE479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0480C4A8-2F67-1DD5-F171-50FAD1BC07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6A42BFCE-1320-7446-6077-E1A2375A26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lang="en-GB"/>
          </a:p>
        </p:txBody>
      </p:sp>
      <p:sp>
        <p:nvSpPr>
          <p:cNvPr id="5" name="Footer Placeholder 4">
            <a:extLst>
              <a:ext uri="{FF2B5EF4-FFF2-40B4-BE49-F238E27FC236}">
                <a16:creationId xmlns:a16="http://schemas.microsoft.com/office/drawing/2014/main" id="{1C2632A0-F03D-7D55-FDE5-0818780E05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Jisc Discovery Tool for New Students</a:t>
            </a:r>
          </a:p>
        </p:txBody>
      </p:sp>
      <p:sp>
        <p:nvSpPr>
          <p:cNvPr id="6" name="Slide Number Placeholder 5">
            <a:extLst>
              <a:ext uri="{FF2B5EF4-FFF2-40B4-BE49-F238E27FC236}">
                <a16:creationId xmlns:a16="http://schemas.microsoft.com/office/drawing/2014/main" id="{E365FA04-F977-B5C8-D8C5-3038F3D27B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B09186-2634-4074-9558-76B8CCEB7FCC}" type="slidenum">
              <a:rPr lang="en-GB" smtClean="0"/>
              <a:t>‹#›</a:t>
            </a:fld>
            <a:endParaRPr lang="en-GB"/>
          </a:p>
        </p:txBody>
      </p:sp>
      <p:sp>
        <p:nvSpPr>
          <p:cNvPr id="7" name="Rectangle 6">
            <a:extLst>
              <a:ext uri="{FF2B5EF4-FFF2-40B4-BE49-F238E27FC236}">
                <a16:creationId xmlns:a16="http://schemas.microsoft.com/office/drawing/2014/main" id="{289D422B-7CD7-7B74-D766-D83E63A9EAC5}"/>
              </a:ext>
            </a:extLst>
          </p:cNvPr>
          <p:cNvSpPr>
            <a:spLocks/>
          </p:cNvSpPr>
          <p:nvPr userDrawn="1"/>
        </p:nvSpPr>
        <p:spPr>
          <a:xfrm>
            <a:off x="0" y="778"/>
            <a:ext cx="4320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70189551"/>
      </p:ext>
    </p:extLst>
  </p:cSld>
  <p:clrMap bg1="lt1" tx1="dk1" bg2="lt2" tx2="dk2" accent1="accent1" accent2="accent2" accent3="accent3" accent4="accent4" accent5="accent5" accent6="accent6" hlink="hlink" folHlink="folHlink"/>
  <p:sldLayoutIdLst>
    <p:sldLayoutId id="2147483699" r:id="rId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22.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slides/_rels/slide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3.xml"/><Relationship Id="rId1" Type="http://schemas.openxmlformats.org/officeDocument/2006/relationships/video" Target="https://www.youtube.com/embed/ZK9K_a0fq5o?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5.svg"/><Relationship Id="rId2" Type="http://schemas.openxmlformats.org/officeDocument/2006/relationships/image" Target="../media/image41.png"/><Relationship Id="rId1" Type="http://schemas.openxmlformats.org/officeDocument/2006/relationships/slideLayout" Target="../slideLayouts/slideLayout23.xml"/><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png"/></Relationships>
</file>

<file path=ppt/slides/_rels/slide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39.png"/><Relationship Id="rId1" Type="http://schemas.openxmlformats.org/officeDocument/2006/relationships/slideLayout" Target="../slideLayouts/slideLayout23.xml"/><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slides/_rels/slide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digitalskills.uwtsd.ac.uk/"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58.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image" Target="../media/image61.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jpg"/><Relationship Id="rId1" Type="http://schemas.openxmlformats.org/officeDocument/2006/relationships/slideLayout" Target="../slideLayouts/slideLayout1.xml"/><Relationship Id="rId4" Type="http://schemas.openxmlformats.org/officeDocument/2006/relationships/image" Target="../media/image65.svg"/></Relationships>
</file>

<file path=ppt/slides/_rels/slide1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uowtsd.sharepoint.com/:v:/r/teams/DigiCenterresources_GRP/Shared%20Documents/IICL/Jisc%20Discovery%20Tool/JISC%20Discovery%20Tool%20for%20new%20IICL%20students.mp4?csf=1&amp;web=1&amp;e=lK3Ch3" TargetMode="External"/><Relationship Id="rId1" Type="http://schemas.openxmlformats.org/officeDocument/2006/relationships/slideLayout" Target="../slideLayouts/slideLayout1.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hyperlink" Target="https://digitalskills.uwtsd.ac.uk/"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slides/_rels/slide20.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75.png"/><Relationship Id="rId4" Type="http://schemas.openxmlformats.org/officeDocument/2006/relationships/image" Target="../media/image74.JPG"/></Relationships>
</file>

<file path=ppt/slides/_rels/slide21.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image" Target="../media/image79.png"/><Relationship Id="rId4" Type="http://schemas.openxmlformats.org/officeDocument/2006/relationships/image" Target="../media/image78.JPG"/></Relationships>
</file>

<file path=ppt/slides/_rels/slide23.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81.JPG"/></Relationships>
</file>

<file path=ppt/slides/_rels/slide24.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image" Target="../media/image83.png"/><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10.xml"/><Relationship Id="rId16" Type="http://schemas.openxmlformats.org/officeDocument/2006/relationships/diagramQuickStyle" Target="../diagrams/quickStyle3.xml"/><Relationship Id="rId1" Type="http://schemas.openxmlformats.org/officeDocument/2006/relationships/slideLayout" Target="../slideLayouts/slideLayout9.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diagramLayout" Target="../diagrams/layout3.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s>
</file>

<file path=ppt/slides/_rels/slide26.xml.rels><?xml version="1.0" encoding="UTF-8" standalone="yes"?>
<Relationships xmlns="http://schemas.openxmlformats.org/package/2006/relationships"><Relationship Id="rId3" Type="http://schemas.openxmlformats.org/officeDocument/2006/relationships/image" Target="../media/image84.JPG"/><Relationship Id="rId7" Type="http://schemas.openxmlformats.org/officeDocument/2006/relationships/image" Target="../media/image88.JPG"/><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image" Target="../media/image87.JPG"/><Relationship Id="rId5" Type="http://schemas.openxmlformats.org/officeDocument/2006/relationships/image" Target="../media/image86.JPG"/><Relationship Id="rId4" Type="http://schemas.openxmlformats.org/officeDocument/2006/relationships/image" Target="../media/image85.JPG"/></Relationships>
</file>

<file path=ppt/slides/_rels/slide27.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89.png"/><Relationship Id="rId7" Type="http://schemas.openxmlformats.org/officeDocument/2006/relationships/image" Target="../media/image93.png"/><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image" Target="../media/image92.png"/><Relationship Id="rId5" Type="http://schemas.openxmlformats.org/officeDocument/2006/relationships/image" Target="../media/image91.png"/><Relationship Id="rId10" Type="http://schemas.openxmlformats.org/officeDocument/2006/relationships/image" Target="../media/image96.png"/><Relationship Id="rId4" Type="http://schemas.openxmlformats.org/officeDocument/2006/relationships/image" Target="../media/image90.jpeg"/><Relationship Id="rId9" Type="http://schemas.openxmlformats.org/officeDocument/2006/relationships/image" Target="../media/image95.png"/></Relationships>
</file>

<file path=ppt/slides/_rels/slide28.xml.rels><?xml version="1.0" encoding="UTF-8" standalone="yes"?>
<Relationships xmlns="http://schemas.openxmlformats.org/package/2006/relationships"><Relationship Id="rId3" Type="http://schemas.openxmlformats.org/officeDocument/2006/relationships/hyperlink" Target="https://www.staples.co.uk/knowledge-centre/how-to-tips/using-sticky-notes-for-collaboration/" TargetMode="External"/><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97.jpeg"/></Relationships>
</file>

<file path=ppt/slides/_rels/slide29.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14.xml"/><Relationship Id="rId1" Type="http://schemas.openxmlformats.org/officeDocument/2006/relationships/slideLayout" Target="../slideLayouts/slideLayout9.xml"/><Relationship Id="rId4" Type="http://schemas.openxmlformats.org/officeDocument/2006/relationships/image" Target="../media/image99.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1661993"/>
          </a:xfrm>
          <a:prstGeom prst="rect">
            <a:avLst/>
          </a:prstGeom>
          <a:solidFill>
            <a:schemeClr val="accent4">
              <a:lumMod val="20000"/>
              <a:lumOff val="80000"/>
            </a:schemeClr>
          </a:solidFill>
        </p:spPr>
        <p:txBody>
          <a:bodyPr wrap="square" rtlCol="0">
            <a:spAutoFit/>
          </a:bodyPr>
          <a:lstStyle/>
          <a:p>
            <a:pPr algn="ctr"/>
            <a:r>
              <a:rPr lang="en-GB" sz="2800" b="1" dirty="0"/>
              <a:t>DIGITAL SKILLS – USING POWERPOINT</a:t>
            </a:r>
          </a:p>
          <a:p>
            <a:pPr algn="ctr"/>
            <a:r>
              <a:rPr lang="en-GB" sz="2800" b="1" dirty="0"/>
              <a:t>WEEK 3</a:t>
            </a:r>
          </a:p>
          <a:p>
            <a:pPr algn="ctr"/>
            <a:r>
              <a:rPr lang="en-GB" sz="2800" b="1" dirty="0"/>
              <a:t>LCLM4002</a:t>
            </a:r>
          </a:p>
          <a:p>
            <a:pPr algn="ctr"/>
            <a:endParaRPr lang="en-GB" dirty="0">
              <a:solidFill>
                <a:schemeClr val="bg1"/>
              </a:solidFill>
            </a:endParaRPr>
          </a:p>
        </p:txBody>
      </p:sp>
    </p:spTree>
    <p:extLst>
      <p:ext uri="{BB962C8B-B14F-4D97-AF65-F5344CB8AC3E}">
        <p14:creationId xmlns:p14="http://schemas.microsoft.com/office/powerpoint/2010/main" val="482243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C9B2B-0DD2-D5A4-A91E-2B7DDAC23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EC071-0ACE-F79F-2CC8-BAEC8D182524}"/>
              </a:ext>
            </a:extLst>
          </p:cNvPr>
          <p:cNvSpPr>
            <a:spLocks noGrp="1"/>
          </p:cNvSpPr>
          <p:nvPr>
            <p:ph type="title"/>
          </p:nvPr>
        </p:nvSpPr>
        <p:spPr>
          <a:xfrm>
            <a:off x="358219" y="365125"/>
            <a:ext cx="11481847" cy="413351"/>
          </a:xfrm>
        </p:spPr>
        <p:txBody>
          <a:bodyPr>
            <a:normAutofit fontScale="90000"/>
          </a:bodyPr>
          <a:lstStyle/>
          <a:p>
            <a:endParaRPr lang="en-GB" dirty="0"/>
          </a:p>
        </p:txBody>
      </p:sp>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2551355458"/>
              </p:ext>
            </p:extLst>
          </p:nvPr>
        </p:nvGraphicFramePr>
        <p:xfrm>
          <a:off x="914401" y="172996"/>
          <a:ext cx="10371222" cy="6410949"/>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  </a:t>
                      </a:r>
                    </a:p>
                  </a:txBody>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a:t>
                      </a:r>
                    </a:p>
                  </a:txBody>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r>
                        <a:rPr lang="en-GB" dirty="0">
                          <a:latin typeface="Arial" panose="020B0604020202020204" pitchFamily="34" charset="0"/>
                          <a:cs typeface="Arial" panose="020B0604020202020204" pitchFamily="34" charset="0"/>
                        </a:rPr>
                        <a:t>Digital Safety and Critical Awareness &amp; </a:t>
                      </a:r>
                      <a:r>
                        <a:rPr lang="en-GB" dirty="0">
                          <a:highlight>
                            <a:srgbClr val="00FFFF"/>
                          </a:highlight>
                          <a:latin typeface="Arial" panose="020B0604020202020204" pitchFamily="34" charset="0"/>
                          <a:cs typeface="Arial" panose="020B0604020202020204" pitchFamily="34" charset="0"/>
                        </a:rPr>
                        <a:t>MOCK QUIZ</a:t>
                      </a:r>
                    </a:p>
                  </a:txBody>
                  <a:tcPr/>
                </a:tc>
                <a:extLst>
                  <a:ext uri="{0D108BD9-81ED-4DB2-BD59-A6C34878D82A}">
                    <a16:rowId xmlns:a16="http://schemas.microsoft.com/office/drawing/2014/main" val="957201797"/>
                  </a:ext>
                </a:extLst>
              </a:tr>
              <a:tr h="451237">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a:t>
                      </a: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&amp; Poster Practice</a:t>
                      </a:r>
                    </a:p>
                  </a:txBody>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 </a:t>
                      </a:r>
                      <a:r>
                        <a:rPr lang="en-GB" b="1" dirty="0">
                          <a:highlight>
                            <a:srgbClr val="FFFF00"/>
                          </a:highlight>
                          <a:latin typeface="Arial" panose="020B0604020202020204" pitchFamily="34" charset="0"/>
                          <a:cs typeface="Arial" panose="020B0604020202020204" pitchFamily="34" charset="0"/>
                        </a:rPr>
                        <a:t>Task 2 Submission – 2nd March 2026 at 10AM via Turnitin Link.</a:t>
                      </a: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2276">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p:spTree>
    <p:extLst>
      <p:ext uri="{BB962C8B-B14F-4D97-AF65-F5344CB8AC3E}">
        <p14:creationId xmlns:p14="http://schemas.microsoft.com/office/powerpoint/2010/main" val="2271825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6303E-2D75-8E19-51D9-CB8DBB827F8A}"/>
              </a:ext>
            </a:extLst>
          </p:cNvPr>
          <p:cNvSpPr>
            <a:spLocks noGrp="1"/>
          </p:cNvSpPr>
          <p:nvPr>
            <p:ph type="title"/>
          </p:nvPr>
        </p:nvSpPr>
        <p:spPr/>
        <p:txBody>
          <a:bodyPr/>
          <a:lstStyle/>
          <a:p>
            <a:pPr algn="ctr"/>
            <a:r>
              <a:rPr lang="en-US" dirty="0">
                <a:highlight>
                  <a:srgbClr val="000000"/>
                </a:highlight>
              </a:rPr>
              <a:t>During the session </a:t>
            </a:r>
            <a:endParaRPr lang="en-GB" dirty="0">
              <a:highlight>
                <a:srgbClr val="000000"/>
              </a:highlight>
            </a:endParaRPr>
          </a:p>
        </p:txBody>
      </p:sp>
      <p:sp>
        <p:nvSpPr>
          <p:cNvPr id="3" name="Content Placeholder 2">
            <a:extLst>
              <a:ext uri="{FF2B5EF4-FFF2-40B4-BE49-F238E27FC236}">
                <a16:creationId xmlns:a16="http://schemas.microsoft.com/office/drawing/2014/main" id="{C0A57500-553D-C1C4-0B77-24D6794A5672}"/>
              </a:ext>
            </a:extLst>
          </p:cNvPr>
          <p:cNvSpPr>
            <a:spLocks noGrp="1"/>
          </p:cNvSpPr>
          <p:nvPr>
            <p:ph idx="1"/>
          </p:nvPr>
        </p:nvSpPr>
        <p:spPr/>
        <p:txBody>
          <a:bodyPr/>
          <a:lstStyle/>
          <a:p>
            <a:pPr marL="0" indent="0">
              <a:buNone/>
            </a:pPr>
            <a:endParaRPr lang="en-GB" dirty="0"/>
          </a:p>
        </p:txBody>
      </p:sp>
      <p:grpSp>
        <p:nvGrpSpPr>
          <p:cNvPr id="4" name="Group 3">
            <a:extLst>
              <a:ext uri="{FF2B5EF4-FFF2-40B4-BE49-F238E27FC236}">
                <a16:creationId xmlns:a16="http://schemas.microsoft.com/office/drawing/2014/main" id="{BA729621-2BBC-1B61-9BE1-4A3651F9DFF3}"/>
              </a:ext>
            </a:extLst>
          </p:cNvPr>
          <p:cNvGrpSpPr/>
          <p:nvPr/>
        </p:nvGrpSpPr>
        <p:grpSpPr>
          <a:xfrm>
            <a:off x="580687" y="2136892"/>
            <a:ext cx="2981250" cy="3105001"/>
            <a:chOff x="1102406" y="2620368"/>
            <a:chExt cx="2981250" cy="3105001"/>
          </a:xfrm>
        </p:grpSpPr>
        <p:sp>
          <p:nvSpPr>
            <p:cNvPr id="5" name="Oval 4">
              <a:extLst>
                <a:ext uri="{FF2B5EF4-FFF2-40B4-BE49-F238E27FC236}">
                  <a16:creationId xmlns:a16="http://schemas.microsoft.com/office/drawing/2014/main" id="{E75E7BC5-313B-7C93-ABB4-7D2F8A0FBE8A}"/>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Teacher">
              <a:extLst>
                <a:ext uri="{FF2B5EF4-FFF2-40B4-BE49-F238E27FC236}">
                  <a16:creationId xmlns:a16="http://schemas.microsoft.com/office/drawing/2014/main" id="{43D9FF59-0253-57BA-207A-F957724C8148}"/>
                </a:ext>
              </a:extLst>
            </p:cNvPr>
            <p:cNvSpPr/>
            <p:nvPr/>
          </p:nvSpPr>
          <p:spPr>
            <a:xfrm>
              <a:off x="2071312" y="3007931"/>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C023B34B-5CD9-60F7-E752-396F0C2EA37B}"/>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dirty="0"/>
                <a:t>Usi</a:t>
              </a:r>
              <a:r>
                <a:rPr lang="en-GB" sz="1500" kern="1200" dirty="0"/>
                <a:t>ng the </a:t>
              </a:r>
              <a:r>
                <a:rPr lang="en-GB" sz="1500" kern="1200" dirty="0" err="1"/>
                <a:t>jisc</a:t>
              </a:r>
              <a:r>
                <a:rPr lang="en-GB" sz="1500" kern="1200" dirty="0"/>
                <a:t> discovery tool to assess our digital skills  </a:t>
              </a:r>
              <a:endParaRPr lang="en-US" sz="1500" kern="1200" dirty="0"/>
            </a:p>
          </p:txBody>
        </p:sp>
      </p:grpSp>
      <p:grpSp>
        <p:nvGrpSpPr>
          <p:cNvPr id="8" name="Group 7">
            <a:extLst>
              <a:ext uri="{FF2B5EF4-FFF2-40B4-BE49-F238E27FC236}">
                <a16:creationId xmlns:a16="http://schemas.microsoft.com/office/drawing/2014/main" id="{53442604-791E-D06D-CF8D-A55F9309E58C}"/>
              </a:ext>
            </a:extLst>
          </p:cNvPr>
          <p:cNvGrpSpPr/>
          <p:nvPr/>
        </p:nvGrpSpPr>
        <p:grpSpPr>
          <a:xfrm>
            <a:off x="4531802" y="2136892"/>
            <a:ext cx="2981250" cy="3105001"/>
            <a:chOff x="4605374" y="2620368"/>
            <a:chExt cx="2981250" cy="3105001"/>
          </a:xfrm>
        </p:grpSpPr>
        <p:sp>
          <p:nvSpPr>
            <p:cNvPr id="9" name="Oval 8">
              <a:extLst>
                <a:ext uri="{FF2B5EF4-FFF2-40B4-BE49-F238E27FC236}">
                  <a16:creationId xmlns:a16="http://schemas.microsoft.com/office/drawing/2014/main" id="{C42CD52F-972B-6CAD-236D-5046A768E610}"/>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10" name="Rectangle 9" descr="Presentation with bar chart">
              <a:extLst>
                <a:ext uri="{FF2B5EF4-FFF2-40B4-BE49-F238E27FC236}">
                  <a16:creationId xmlns:a16="http://schemas.microsoft.com/office/drawing/2014/main" id="{36BCDD50-278C-C6EF-D621-8EF6836714C4}"/>
                </a:ext>
              </a:extLst>
            </p:cNvPr>
            <p:cNvSpPr/>
            <p:nvPr/>
          </p:nvSpPr>
          <p:spPr>
            <a:xfrm>
              <a:off x="5574281" y="3007931"/>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6D1D138D-CDB5-2DD0-5B28-0F85D42CC313}"/>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Creating and editing presentations </a:t>
              </a:r>
              <a:r>
                <a:rPr lang="en-GB" sz="1500" dirty="0"/>
                <a:t>o</a:t>
              </a:r>
              <a:r>
                <a:rPr lang="en-GB" sz="1500" kern="1200" dirty="0"/>
                <a:t>n power point</a:t>
              </a:r>
              <a:endParaRPr lang="en-US" sz="1500" kern="1200" dirty="0"/>
            </a:p>
          </p:txBody>
        </p:sp>
      </p:grpSp>
      <p:grpSp>
        <p:nvGrpSpPr>
          <p:cNvPr id="12" name="Group 11">
            <a:extLst>
              <a:ext uri="{FF2B5EF4-FFF2-40B4-BE49-F238E27FC236}">
                <a16:creationId xmlns:a16="http://schemas.microsoft.com/office/drawing/2014/main" id="{A6FFEA02-5079-3B0A-C41E-0735EDAEB132}"/>
              </a:ext>
            </a:extLst>
          </p:cNvPr>
          <p:cNvGrpSpPr/>
          <p:nvPr/>
        </p:nvGrpSpPr>
        <p:grpSpPr>
          <a:xfrm>
            <a:off x="8360591" y="2136892"/>
            <a:ext cx="2981250" cy="3105001"/>
            <a:chOff x="8108343" y="2620368"/>
            <a:chExt cx="2981250" cy="3105001"/>
          </a:xfrm>
        </p:grpSpPr>
        <p:sp>
          <p:nvSpPr>
            <p:cNvPr id="13" name="Oval 12">
              <a:extLst>
                <a:ext uri="{FF2B5EF4-FFF2-40B4-BE49-F238E27FC236}">
                  <a16:creationId xmlns:a16="http://schemas.microsoft.com/office/drawing/2014/main" id="{9F9E7F6F-95BD-6426-6305-6872CABC9AD5}"/>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4" name="Rectangle 13" descr="Stopwatch">
              <a:extLst>
                <a:ext uri="{FF2B5EF4-FFF2-40B4-BE49-F238E27FC236}">
                  <a16:creationId xmlns:a16="http://schemas.microsoft.com/office/drawing/2014/main" id="{5C4B30A8-2382-1F65-D439-930DA166FD54}"/>
                </a:ext>
              </a:extLst>
            </p:cNvPr>
            <p:cNvSpPr/>
            <p:nvPr/>
          </p:nvSpPr>
          <p:spPr>
            <a:xfrm>
              <a:off x="9077250" y="3007931"/>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C1E786F1-9419-DAEE-EFF2-6E37D8AF5CE3}"/>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Inserting SLIDES, </a:t>
              </a:r>
              <a:r>
                <a:rPr lang="en-GB" sz="1500" dirty="0"/>
                <a:t>USING DESIGN</a:t>
              </a:r>
              <a:r>
                <a:rPr lang="en-GB" sz="1500" kern="1200" dirty="0"/>
                <a:t> and animating </a:t>
              </a:r>
              <a:endParaRPr lang="en-US" sz="1500" kern="1200" dirty="0"/>
            </a:p>
          </p:txBody>
        </p:sp>
      </p:grpSp>
    </p:spTree>
    <p:extLst>
      <p:ext uri="{BB962C8B-B14F-4D97-AF65-F5344CB8AC3E}">
        <p14:creationId xmlns:p14="http://schemas.microsoft.com/office/powerpoint/2010/main" val="86460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55726-0C31-E18B-206B-0CBD79FFA993}"/>
              </a:ext>
            </a:extLst>
          </p:cNvPr>
          <p:cNvSpPr>
            <a:spLocks noGrp="1"/>
          </p:cNvSpPr>
          <p:nvPr>
            <p:ph type="title"/>
          </p:nvPr>
        </p:nvSpPr>
        <p:spPr/>
        <p:txBody>
          <a:bodyPr/>
          <a:lstStyle/>
          <a:p>
            <a:r>
              <a:rPr lang="en-GB" dirty="0"/>
              <a:t>Jisc Discovery Tool</a:t>
            </a:r>
          </a:p>
        </p:txBody>
      </p:sp>
      <p:sp>
        <p:nvSpPr>
          <p:cNvPr id="3" name="Text Placeholder 2">
            <a:extLst>
              <a:ext uri="{FF2B5EF4-FFF2-40B4-BE49-F238E27FC236}">
                <a16:creationId xmlns:a16="http://schemas.microsoft.com/office/drawing/2014/main" id="{317FD92B-BAC1-AC0D-68BC-09BC562FF0AA}"/>
              </a:ext>
            </a:extLst>
          </p:cNvPr>
          <p:cNvSpPr>
            <a:spLocks noGrp="1"/>
          </p:cNvSpPr>
          <p:nvPr>
            <p:ph type="body" sz="quarter" idx="11"/>
          </p:nvPr>
        </p:nvSpPr>
        <p:spPr/>
        <p:txBody>
          <a:bodyPr/>
          <a:lstStyle/>
          <a:p>
            <a:pPr>
              <a:lnSpc>
                <a:spcPct val="100000"/>
              </a:lnSpc>
            </a:pPr>
            <a:r>
              <a:rPr lang="en-GB" dirty="0"/>
              <a:t>Registration and Getting Started </a:t>
            </a:r>
            <a:br>
              <a:rPr lang="en-GB" dirty="0"/>
            </a:br>
            <a:r>
              <a:rPr lang="en-GB" dirty="0"/>
              <a:t>for New Students </a:t>
            </a:r>
          </a:p>
          <a:p>
            <a:pPr>
              <a:spcBef>
                <a:spcPts val="1200"/>
              </a:spcBef>
            </a:pPr>
            <a:r>
              <a:rPr lang="en-GB" dirty="0"/>
              <a:t>Birmingham and London</a:t>
            </a:r>
          </a:p>
        </p:txBody>
      </p:sp>
      <p:sp>
        <p:nvSpPr>
          <p:cNvPr id="4" name="Content Placeholder 3">
            <a:extLst>
              <a:ext uri="{FF2B5EF4-FFF2-40B4-BE49-F238E27FC236}">
                <a16:creationId xmlns:a16="http://schemas.microsoft.com/office/drawing/2014/main" id="{B5DBF0E9-2CED-153D-E115-94F3EBF133B7}"/>
              </a:ext>
            </a:extLst>
          </p:cNvPr>
          <p:cNvSpPr>
            <a:spLocks noGrp="1"/>
          </p:cNvSpPr>
          <p:nvPr>
            <p:ph sz="quarter" idx="12"/>
          </p:nvPr>
        </p:nvSpPr>
        <p:spPr/>
        <p:txBody>
          <a:bodyPr/>
          <a:lstStyle/>
          <a:p>
            <a:endParaRPr lang="en-GB" dirty="0"/>
          </a:p>
        </p:txBody>
      </p:sp>
      <p:pic>
        <p:nvPicPr>
          <p:cNvPr id="5" name="Picture Placeholder 5" descr="Chart of Jisc Discovery Tool capabilities">
            <a:extLst>
              <a:ext uri="{FF2B5EF4-FFF2-40B4-BE49-F238E27FC236}">
                <a16:creationId xmlns:a16="http://schemas.microsoft.com/office/drawing/2014/main" id="{B80A0321-9C64-C41F-8E2F-CC798F236908}"/>
              </a:ext>
            </a:extLst>
          </p:cNvPr>
          <p:cNvPicPr>
            <a:picLocks noChangeAspect="1"/>
          </p:cNvPicPr>
          <p:nvPr/>
        </p:nvPicPr>
        <p:blipFill>
          <a:blip r:embed="rId2">
            <a:extLst>
              <a:ext uri="{28A0092B-C50C-407E-A947-70E740481C1C}">
                <a14:useLocalDpi xmlns:a14="http://schemas.microsoft.com/office/drawing/2010/main" val="0"/>
              </a:ext>
            </a:extLst>
          </a:blip>
          <a:srcRect l="9527" r="9527"/>
          <a:stretch/>
        </p:blipFill>
        <p:spPr>
          <a:xfrm>
            <a:off x="0" y="251239"/>
            <a:ext cx="6096000" cy="6355522"/>
          </a:xfrm>
          <a:prstGeom prst="rect">
            <a:avLst/>
          </a:prstGeom>
        </p:spPr>
      </p:pic>
    </p:spTree>
    <p:extLst>
      <p:ext uri="{BB962C8B-B14F-4D97-AF65-F5344CB8AC3E}">
        <p14:creationId xmlns:p14="http://schemas.microsoft.com/office/powerpoint/2010/main" val="868171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D9BC6-35EE-4194-6DCE-D689AB138581}"/>
              </a:ext>
            </a:extLst>
          </p:cNvPr>
          <p:cNvSpPr>
            <a:spLocks noGrp="1"/>
          </p:cNvSpPr>
          <p:nvPr>
            <p:ph type="title"/>
          </p:nvPr>
        </p:nvSpPr>
        <p:spPr/>
        <p:txBody>
          <a:bodyPr/>
          <a:lstStyle/>
          <a:p>
            <a:r>
              <a:rPr lang="en-GB" dirty="0"/>
              <a:t>What are digital capabilities?</a:t>
            </a:r>
          </a:p>
        </p:txBody>
      </p:sp>
      <p:pic>
        <p:nvPicPr>
          <p:cNvPr id="4" name="Online Media 3" title="What are Digital Capabilities?">
            <a:hlinkClick r:id="" action="ppaction://media"/>
            <a:extLst>
              <a:ext uri="{FF2B5EF4-FFF2-40B4-BE49-F238E27FC236}">
                <a16:creationId xmlns:a16="http://schemas.microsoft.com/office/drawing/2014/main" id="{8A8969BB-ED2D-372C-7106-1C3EC546B919}"/>
              </a:ext>
            </a:extLst>
          </p:cNvPr>
          <p:cNvPicPr>
            <a:picLocks noGrp="1" noRot="1" noChangeAspect="1"/>
          </p:cNvPicPr>
          <p:nvPr>
            <p:ph idx="1"/>
            <a:videoFile r:link="rId1"/>
          </p:nvPr>
        </p:nvPicPr>
        <p:blipFill>
          <a:blip r:embed="rId3"/>
          <a:stretch>
            <a:fillRect/>
          </a:stretch>
        </p:blipFill>
        <p:spPr>
          <a:xfrm>
            <a:off x="1828800" y="1231900"/>
            <a:ext cx="8532813" cy="4821238"/>
          </a:xfrm>
          <a:prstGeom prst="rect">
            <a:avLst/>
          </a:prstGeom>
        </p:spPr>
      </p:pic>
    </p:spTree>
    <p:extLst>
      <p:ext uri="{BB962C8B-B14F-4D97-AF65-F5344CB8AC3E}">
        <p14:creationId xmlns:p14="http://schemas.microsoft.com/office/powerpoint/2010/main" val="232446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EC49D-6ECC-C241-0AFB-408947A4B53A}"/>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A6E5E7A1-0609-3BBD-AA33-A6858C9D72E5}"/>
              </a:ext>
              <a:ext uri="{C183D7F6-B498-43B3-948B-1728B52AA6E4}">
                <adec:decorative xmlns:adec="http://schemas.microsoft.com/office/drawing/2017/decorative" val="1"/>
              </a:ext>
            </a:extLst>
          </p:cNvPr>
          <p:cNvGrpSpPr/>
          <p:nvPr/>
        </p:nvGrpSpPr>
        <p:grpSpPr>
          <a:xfrm>
            <a:off x="4721658" y="5205733"/>
            <a:ext cx="1374341" cy="1374341"/>
            <a:chOff x="4721658" y="5205733"/>
            <a:chExt cx="1374341" cy="1374341"/>
          </a:xfrm>
        </p:grpSpPr>
        <p:sp>
          <p:nvSpPr>
            <p:cNvPr id="21" name="Oval 20">
              <a:extLst>
                <a:ext uri="{FF2B5EF4-FFF2-40B4-BE49-F238E27FC236}">
                  <a16:creationId xmlns:a16="http://schemas.microsoft.com/office/drawing/2014/main" id="{573AAA89-4495-C75C-4184-60228C4E0F1C}"/>
                </a:ext>
              </a:extLst>
            </p:cNvPr>
            <p:cNvSpPr>
              <a:spLocks noChangeAspect="1"/>
            </p:cNvSpPr>
            <p:nvPr/>
          </p:nvSpPr>
          <p:spPr>
            <a:xfrm>
              <a:off x="4721658" y="5205733"/>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pic>
          <p:nvPicPr>
            <p:cNvPr id="22" name="Picture Placeholder 5" descr="Chart, diagram&#10;&#10;Description automatically generated">
              <a:extLst>
                <a:ext uri="{FF2B5EF4-FFF2-40B4-BE49-F238E27FC236}">
                  <a16:creationId xmlns:a16="http://schemas.microsoft.com/office/drawing/2014/main" id="{6CB4E9EA-8721-FF17-B184-9FB52B7F3362}"/>
                </a:ext>
              </a:extLst>
            </p:cNvPr>
            <p:cNvPicPr>
              <a:picLocks noChangeAspect="1"/>
            </p:cNvPicPr>
            <p:nvPr/>
          </p:nvPicPr>
          <p:blipFill>
            <a:blip r:embed="rId2" cstate="print">
              <a:extLst>
                <a:ext uri="{28A0092B-C50C-407E-A947-70E740481C1C}">
                  <a14:useLocalDpi xmlns:a14="http://schemas.microsoft.com/office/drawing/2010/main" val="0"/>
                </a:ext>
              </a:extLst>
            </a:blip>
            <a:srcRect l="1538" r="10381"/>
            <a:stretch/>
          </p:blipFill>
          <p:spPr>
            <a:xfrm>
              <a:off x="4921438" y="5349358"/>
              <a:ext cx="1174561" cy="1125474"/>
            </a:xfrm>
            <a:prstGeom prst="rect">
              <a:avLst/>
            </a:prstGeom>
          </p:spPr>
        </p:pic>
      </p:grpSp>
      <p:sp>
        <p:nvSpPr>
          <p:cNvPr id="2" name="Title 1">
            <a:extLst>
              <a:ext uri="{FF2B5EF4-FFF2-40B4-BE49-F238E27FC236}">
                <a16:creationId xmlns:a16="http://schemas.microsoft.com/office/drawing/2014/main" id="{2EA90DAE-631F-4AA1-3C8B-4D2A2FC8219F}"/>
              </a:ext>
            </a:extLst>
          </p:cNvPr>
          <p:cNvSpPr>
            <a:spLocks noGrp="1"/>
          </p:cNvSpPr>
          <p:nvPr>
            <p:ph type="title"/>
          </p:nvPr>
        </p:nvSpPr>
        <p:spPr/>
        <p:txBody>
          <a:bodyPr/>
          <a:lstStyle/>
          <a:p>
            <a:r>
              <a:rPr lang="en-GB" dirty="0"/>
              <a:t>What is the Jisc Discovery Tool?</a:t>
            </a:r>
          </a:p>
        </p:txBody>
      </p:sp>
      <p:pic>
        <p:nvPicPr>
          <p:cNvPr id="5" name="Picture Placeholder 5" descr="Chart of Jisc Discovery Tool capabilities">
            <a:extLst>
              <a:ext uri="{FF2B5EF4-FFF2-40B4-BE49-F238E27FC236}">
                <a16:creationId xmlns:a16="http://schemas.microsoft.com/office/drawing/2014/main" id="{AD1ED995-5468-7342-F344-64966CD559FA}"/>
              </a:ext>
            </a:extLst>
          </p:cNvPr>
          <p:cNvPicPr>
            <a:picLocks noChangeAspect="1"/>
          </p:cNvPicPr>
          <p:nvPr/>
        </p:nvPicPr>
        <p:blipFill>
          <a:blip r:embed="rId3">
            <a:extLst>
              <a:ext uri="{28A0092B-C50C-407E-A947-70E740481C1C}">
                <a14:useLocalDpi xmlns:a14="http://schemas.microsoft.com/office/drawing/2010/main" val="0"/>
              </a:ext>
            </a:extLst>
          </a:blip>
          <a:srcRect l="1538" r="1538"/>
          <a:stretch>
            <a:fillRect/>
          </a:stretch>
        </p:blipFill>
        <p:spPr>
          <a:xfrm>
            <a:off x="-562152" y="1742466"/>
            <a:ext cx="5335768" cy="4645881"/>
          </a:xfrm>
          <a:prstGeom prst="rect">
            <a:avLst/>
          </a:prstGeom>
        </p:spPr>
      </p:pic>
      <p:grpSp>
        <p:nvGrpSpPr>
          <p:cNvPr id="19" name="Group 18">
            <a:extLst>
              <a:ext uri="{FF2B5EF4-FFF2-40B4-BE49-F238E27FC236}">
                <a16:creationId xmlns:a16="http://schemas.microsoft.com/office/drawing/2014/main" id="{EC9BF4FA-4A43-46D2-130C-5B940961EB7D}"/>
              </a:ext>
              <a:ext uri="{C183D7F6-B498-43B3-948B-1728B52AA6E4}">
                <adec:decorative xmlns:adec="http://schemas.microsoft.com/office/drawing/2017/decorative" val="1"/>
              </a:ext>
            </a:extLst>
          </p:cNvPr>
          <p:cNvGrpSpPr/>
          <p:nvPr/>
        </p:nvGrpSpPr>
        <p:grpSpPr>
          <a:xfrm>
            <a:off x="4724188" y="2099758"/>
            <a:ext cx="1374341" cy="1374341"/>
            <a:chOff x="4721658" y="2143457"/>
            <a:chExt cx="1374341" cy="1374341"/>
          </a:xfrm>
        </p:grpSpPr>
        <p:sp>
          <p:nvSpPr>
            <p:cNvPr id="12" name="Oval 11">
              <a:extLst>
                <a:ext uri="{FF2B5EF4-FFF2-40B4-BE49-F238E27FC236}">
                  <a16:creationId xmlns:a16="http://schemas.microsoft.com/office/drawing/2014/main" id="{C916B864-5C05-C9B2-042F-BFD3E1E067E0}"/>
                </a:ext>
              </a:extLst>
            </p:cNvPr>
            <p:cNvSpPr>
              <a:spLocks noChangeAspect="1"/>
            </p:cNvSpPr>
            <p:nvPr/>
          </p:nvSpPr>
          <p:spPr>
            <a:xfrm>
              <a:off x="4721658" y="2143457"/>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pic>
          <p:nvPicPr>
            <p:cNvPr id="7" name="Graphic 6" descr="Body builder with solid fill">
              <a:extLst>
                <a:ext uri="{FF2B5EF4-FFF2-40B4-BE49-F238E27FC236}">
                  <a16:creationId xmlns:a16="http://schemas.microsoft.com/office/drawing/2014/main" id="{FAED5BC8-0390-2A7D-A4C6-0F11C6BF77B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58512" y="2373427"/>
              <a:ext cx="914400" cy="914400"/>
            </a:xfrm>
            <a:prstGeom prst="rect">
              <a:avLst/>
            </a:prstGeom>
          </p:spPr>
        </p:pic>
      </p:grpSp>
      <p:grpSp>
        <p:nvGrpSpPr>
          <p:cNvPr id="3" name="Group 2">
            <a:extLst>
              <a:ext uri="{FF2B5EF4-FFF2-40B4-BE49-F238E27FC236}">
                <a16:creationId xmlns:a16="http://schemas.microsoft.com/office/drawing/2014/main" id="{B700B2B4-ACAA-C716-48DF-36435EFDC7E3}"/>
              </a:ext>
              <a:ext uri="{C183D7F6-B498-43B3-948B-1728B52AA6E4}">
                <adec:decorative xmlns:adec="http://schemas.microsoft.com/office/drawing/2017/decorative" val="1"/>
              </a:ext>
            </a:extLst>
          </p:cNvPr>
          <p:cNvGrpSpPr/>
          <p:nvPr/>
        </p:nvGrpSpPr>
        <p:grpSpPr>
          <a:xfrm>
            <a:off x="4721658" y="282198"/>
            <a:ext cx="1374341" cy="1374341"/>
            <a:chOff x="4721658" y="282198"/>
            <a:chExt cx="1374341" cy="1374341"/>
          </a:xfrm>
        </p:grpSpPr>
        <p:sp>
          <p:nvSpPr>
            <p:cNvPr id="4" name="Oval 3">
              <a:extLst>
                <a:ext uri="{FF2B5EF4-FFF2-40B4-BE49-F238E27FC236}">
                  <a16:creationId xmlns:a16="http://schemas.microsoft.com/office/drawing/2014/main" id="{BACCAC40-05FD-408E-6999-801FF76153F4}"/>
                </a:ext>
              </a:extLst>
            </p:cNvPr>
            <p:cNvSpPr>
              <a:spLocks noChangeAspect="1"/>
            </p:cNvSpPr>
            <p:nvPr/>
          </p:nvSpPr>
          <p:spPr>
            <a:xfrm>
              <a:off x="4721658" y="282198"/>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pic>
          <p:nvPicPr>
            <p:cNvPr id="9" name="Graphic 8" descr="Lightbulb with solid fill">
              <a:extLst>
                <a:ext uri="{FF2B5EF4-FFF2-40B4-BE49-F238E27FC236}">
                  <a16:creationId xmlns:a16="http://schemas.microsoft.com/office/drawing/2014/main" id="{9F7861DA-CA0E-BD06-060E-C138EE1D360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951628" y="507395"/>
              <a:ext cx="914400" cy="914400"/>
            </a:xfrm>
            <a:prstGeom prst="rect">
              <a:avLst/>
            </a:prstGeom>
          </p:spPr>
        </p:pic>
      </p:grpSp>
      <p:sp>
        <p:nvSpPr>
          <p:cNvPr id="16" name="Freeform: Shape 15">
            <a:extLst>
              <a:ext uri="{FF2B5EF4-FFF2-40B4-BE49-F238E27FC236}">
                <a16:creationId xmlns:a16="http://schemas.microsoft.com/office/drawing/2014/main" id="{CA90B9FE-C2CE-4D87-C4E6-BF011352D999}"/>
              </a:ext>
            </a:extLst>
          </p:cNvPr>
          <p:cNvSpPr/>
          <p:nvPr/>
        </p:nvSpPr>
        <p:spPr>
          <a:xfrm>
            <a:off x="6437870" y="5475679"/>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Results are aligned with six elements of digital capability.</a:t>
            </a:r>
          </a:p>
        </p:txBody>
      </p:sp>
      <p:sp>
        <p:nvSpPr>
          <p:cNvPr id="17" name="Freeform: Shape 16">
            <a:extLst>
              <a:ext uri="{FF2B5EF4-FFF2-40B4-BE49-F238E27FC236}">
                <a16:creationId xmlns:a16="http://schemas.microsoft.com/office/drawing/2014/main" id="{A000125E-F765-1578-993D-ADB1F951EB65}"/>
              </a:ext>
            </a:extLst>
          </p:cNvPr>
          <p:cNvSpPr/>
          <p:nvPr/>
        </p:nvSpPr>
        <p:spPr>
          <a:xfrm>
            <a:off x="6437870" y="2320658"/>
            <a:ext cx="5144959" cy="261845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ts val="1800"/>
              </a:spcAft>
              <a:buNone/>
            </a:pPr>
            <a:r>
              <a:rPr lang="en-GB" sz="2400" kern="1200" dirty="0"/>
              <a:t>Completion of the questionnaire </a:t>
            </a:r>
            <a:br>
              <a:rPr lang="en-GB" sz="2400" kern="1200" dirty="0"/>
            </a:br>
            <a:r>
              <a:rPr lang="en-GB" sz="2400" kern="1200" dirty="0"/>
              <a:t>helps you to:</a:t>
            </a:r>
          </a:p>
          <a:p>
            <a:pPr marL="800100" lvl="1" indent="-342900" defTabSz="622300">
              <a:spcBef>
                <a:spcPct val="0"/>
              </a:spcBef>
              <a:spcAft>
                <a:spcPct val="35000"/>
              </a:spcAft>
              <a:buClr>
                <a:srgbClr val="00B050"/>
              </a:buClr>
              <a:buFont typeface="Wingdings" panose="05000000000000000000" pitchFamily="2" charset="2"/>
              <a:buChar char="ü"/>
            </a:pPr>
            <a:r>
              <a:rPr lang="en-GB" sz="2400" kern="1200" dirty="0"/>
              <a:t>identify your strengths and weaknesses.</a:t>
            </a:r>
          </a:p>
          <a:p>
            <a:pPr marL="800100" lvl="1" indent="-342900" defTabSz="622300">
              <a:spcBef>
                <a:spcPct val="0"/>
              </a:spcBef>
              <a:spcAft>
                <a:spcPct val="35000"/>
              </a:spcAft>
              <a:buClr>
                <a:srgbClr val="00B050"/>
              </a:buClr>
              <a:buFont typeface="Wingdings" panose="05000000000000000000" pitchFamily="2" charset="2"/>
              <a:buChar char="ü"/>
            </a:pPr>
            <a:r>
              <a:rPr lang="en-GB" sz="2400" kern="1200" dirty="0"/>
              <a:t>gain confidence in the areas that you need.</a:t>
            </a:r>
          </a:p>
        </p:txBody>
      </p:sp>
      <p:sp>
        <p:nvSpPr>
          <p:cNvPr id="18" name="Freeform: Shape 17">
            <a:extLst>
              <a:ext uri="{FF2B5EF4-FFF2-40B4-BE49-F238E27FC236}">
                <a16:creationId xmlns:a16="http://schemas.microsoft.com/office/drawing/2014/main" id="{2A001153-ACD5-443D-13CD-6CFBA343B15B}"/>
              </a:ext>
            </a:extLst>
          </p:cNvPr>
          <p:cNvSpPr/>
          <p:nvPr/>
        </p:nvSpPr>
        <p:spPr>
          <a:xfrm>
            <a:off x="6437870" y="507395"/>
            <a:ext cx="5144959"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A self-assessment questionnaire to help you understand your current digital skill levels.</a:t>
            </a:r>
          </a:p>
        </p:txBody>
      </p:sp>
    </p:spTree>
    <p:extLst>
      <p:ext uri="{BB962C8B-B14F-4D97-AF65-F5344CB8AC3E}">
        <p14:creationId xmlns:p14="http://schemas.microsoft.com/office/powerpoint/2010/main" val="162429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84B16-2157-0087-8B7D-9EC1D360B363}"/>
            </a:ext>
          </a:extLst>
        </p:cNvPr>
        <p:cNvGrpSpPr/>
        <p:nvPr/>
      </p:nvGrpSpPr>
      <p:grpSpPr>
        <a:xfrm>
          <a:off x="0" y="0"/>
          <a:ext cx="0" cy="0"/>
          <a:chOff x="0" y="0"/>
          <a:chExt cx="0" cy="0"/>
        </a:xfrm>
      </p:grpSpPr>
      <p:sp>
        <p:nvSpPr>
          <p:cNvPr id="39" name="Freeform: Shape 38">
            <a:extLst>
              <a:ext uri="{FF2B5EF4-FFF2-40B4-BE49-F238E27FC236}">
                <a16:creationId xmlns:a16="http://schemas.microsoft.com/office/drawing/2014/main" id="{FD95490B-4A02-87F9-CCA1-EDF5B662E56F}"/>
              </a:ext>
            </a:extLst>
          </p:cNvPr>
          <p:cNvSpPr/>
          <p:nvPr/>
        </p:nvSpPr>
        <p:spPr>
          <a:xfrm>
            <a:off x="6437870" y="2167982"/>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Identifies skills gaps &amp; </a:t>
            </a:r>
            <a:r>
              <a:rPr lang="en-GB" sz="2400" dirty="0"/>
              <a:t>way</a:t>
            </a:r>
            <a:r>
              <a:rPr lang="en-GB" sz="2400" kern="1200" dirty="0"/>
              <a:t>s to develop your skills further.</a:t>
            </a:r>
          </a:p>
        </p:txBody>
      </p:sp>
      <p:sp>
        <p:nvSpPr>
          <p:cNvPr id="40" name="Freeform: Shape 39">
            <a:extLst>
              <a:ext uri="{FF2B5EF4-FFF2-40B4-BE49-F238E27FC236}">
                <a16:creationId xmlns:a16="http://schemas.microsoft.com/office/drawing/2014/main" id="{9078FA74-6F3B-CADE-1243-80509F542D5D}"/>
              </a:ext>
            </a:extLst>
          </p:cNvPr>
          <p:cNvSpPr/>
          <p:nvPr/>
        </p:nvSpPr>
        <p:spPr>
          <a:xfrm>
            <a:off x="6437870" y="5471407"/>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Helps to measure progress and complete your degree course.</a:t>
            </a:r>
          </a:p>
        </p:txBody>
      </p:sp>
      <p:sp>
        <p:nvSpPr>
          <p:cNvPr id="2" name="Title 1">
            <a:extLst>
              <a:ext uri="{FF2B5EF4-FFF2-40B4-BE49-F238E27FC236}">
                <a16:creationId xmlns:a16="http://schemas.microsoft.com/office/drawing/2014/main" id="{A146D0C0-9952-B1B1-7507-5C9241CC1BEC}"/>
              </a:ext>
            </a:extLst>
          </p:cNvPr>
          <p:cNvSpPr>
            <a:spLocks noGrp="1"/>
          </p:cNvSpPr>
          <p:nvPr>
            <p:ph type="title"/>
          </p:nvPr>
        </p:nvSpPr>
        <p:spPr/>
        <p:txBody>
          <a:bodyPr/>
          <a:lstStyle/>
          <a:p>
            <a:r>
              <a:rPr lang="en-GB" dirty="0"/>
              <a:t>What are the benefits?</a:t>
            </a:r>
          </a:p>
        </p:txBody>
      </p:sp>
      <p:pic>
        <p:nvPicPr>
          <p:cNvPr id="4" name="Picture Placeholder 5" descr="Chart of Jisc Discovery Tool capabilities">
            <a:extLst>
              <a:ext uri="{FF2B5EF4-FFF2-40B4-BE49-F238E27FC236}">
                <a16:creationId xmlns:a16="http://schemas.microsoft.com/office/drawing/2014/main" id="{3E19BC97-0DB5-9616-CA4F-E57C9B59DC0E}"/>
              </a:ext>
            </a:extLst>
          </p:cNvPr>
          <p:cNvPicPr>
            <a:picLocks noChangeAspect="1"/>
          </p:cNvPicPr>
          <p:nvPr/>
        </p:nvPicPr>
        <p:blipFill>
          <a:blip r:embed="rId2">
            <a:extLst>
              <a:ext uri="{28A0092B-C50C-407E-A947-70E740481C1C}">
                <a14:useLocalDpi xmlns:a14="http://schemas.microsoft.com/office/drawing/2010/main" val="0"/>
              </a:ext>
            </a:extLst>
          </a:blip>
          <a:srcRect l="1538" r="1538"/>
          <a:stretch>
            <a:fillRect/>
          </a:stretch>
        </p:blipFill>
        <p:spPr>
          <a:xfrm>
            <a:off x="-562152" y="1742466"/>
            <a:ext cx="5335768" cy="4645881"/>
          </a:xfrm>
          <a:prstGeom prst="rect">
            <a:avLst/>
          </a:prstGeom>
        </p:spPr>
      </p:pic>
      <p:grpSp>
        <p:nvGrpSpPr>
          <p:cNvPr id="44" name="Group 43">
            <a:extLst>
              <a:ext uri="{FF2B5EF4-FFF2-40B4-BE49-F238E27FC236}">
                <a16:creationId xmlns:a16="http://schemas.microsoft.com/office/drawing/2014/main" id="{5689DD81-8B5B-D3F2-4EB8-09B146863E56}"/>
              </a:ext>
              <a:ext uri="{C183D7F6-B498-43B3-948B-1728B52AA6E4}">
                <adec:decorative xmlns:adec="http://schemas.microsoft.com/office/drawing/2017/decorative" val="1"/>
              </a:ext>
            </a:extLst>
          </p:cNvPr>
          <p:cNvGrpSpPr/>
          <p:nvPr/>
        </p:nvGrpSpPr>
        <p:grpSpPr>
          <a:xfrm>
            <a:off x="4721658" y="282198"/>
            <a:ext cx="1374341" cy="1374341"/>
            <a:chOff x="4721658" y="282198"/>
            <a:chExt cx="1374341" cy="1374341"/>
          </a:xfrm>
        </p:grpSpPr>
        <p:sp>
          <p:nvSpPr>
            <p:cNvPr id="23" name="Oval 22">
              <a:extLst>
                <a:ext uri="{FF2B5EF4-FFF2-40B4-BE49-F238E27FC236}">
                  <a16:creationId xmlns:a16="http://schemas.microsoft.com/office/drawing/2014/main" id="{F6027D68-5CCC-1FAB-2AC1-FB16AF23E080}"/>
                </a:ext>
              </a:extLst>
            </p:cNvPr>
            <p:cNvSpPr>
              <a:spLocks noChangeAspect="1"/>
            </p:cNvSpPr>
            <p:nvPr/>
          </p:nvSpPr>
          <p:spPr>
            <a:xfrm>
              <a:off x="4721658" y="282198"/>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Rectangle 23" descr="Classroom">
              <a:extLst>
                <a:ext uri="{FF2B5EF4-FFF2-40B4-BE49-F238E27FC236}">
                  <a16:creationId xmlns:a16="http://schemas.microsoft.com/office/drawing/2014/main" id="{4AD2A20A-6393-50B2-16E8-AD8FB23AA108}"/>
                </a:ext>
              </a:extLst>
            </p:cNvPr>
            <p:cNvSpPr>
              <a:spLocks noChangeAspect="1"/>
            </p:cNvSpPr>
            <p:nvPr/>
          </p:nvSpPr>
          <p:spPr>
            <a:xfrm>
              <a:off x="4951409" y="507800"/>
              <a:ext cx="900000" cy="900000"/>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25" name="Freeform: Shape 24">
            <a:extLst>
              <a:ext uri="{FF2B5EF4-FFF2-40B4-BE49-F238E27FC236}">
                <a16:creationId xmlns:a16="http://schemas.microsoft.com/office/drawing/2014/main" id="{B38E12AD-1D53-026F-2D02-A61961CB7BC3}"/>
              </a:ext>
            </a:extLst>
          </p:cNvPr>
          <p:cNvSpPr/>
          <p:nvPr/>
        </p:nvSpPr>
        <p:spPr>
          <a:xfrm>
            <a:off x="6437870" y="552145"/>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US" sz="2400" kern="1200" dirty="0"/>
              <a:t>The first step towards developing essential digital skills.</a:t>
            </a:r>
          </a:p>
        </p:txBody>
      </p:sp>
      <p:grpSp>
        <p:nvGrpSpPr>
          <p:cNvPr id="41" name="Group 40">
            <a:extLst>
              <a:ext uri="{FF2B5EF4-FFF2-40B4-BE49-F238E27FC236}">
                <a16:creationId xmlns:a16="http://schemas.microsoft.com/office/drawing/2014/main" id="{638DF464-B7BF-FFB6-3CF4-E015B72F8DAB}"/>
              </a:ext>
              <a:ext uri="{C183D7F6-B498-43B3-948B-1728B52AA6E4}">
                <adec:decorative xmlns:adec="http://schemas.microsoft.com/office/drawing/2017/decorative" val="1"/>
              </a:ext>
            </a:extLst>
          </p:cNvPr>
          <p:cNvGrpSpPr/>
          <p:nvPr/>
        </p:nvGrpSpPr>
        <p:grpSpPr>
          <a:xfrm>
            <a:off x="4721658" y="1919105"/>
            <a:ext cx="1374341" cy="1374341"/>
            <a:chOff x="4682752" y="1923376"/>
            <a:chExt cx="1374341" cy="1374341"/>
          </a:xfrm>
        </p:grpSpPr>
        <p:sp>
          <p:nvSpPr>
            <p:cNvPr id="36" name="Oval 35">
              <a:extLst>
                <a:ext uri="{FF2B5EF4-FFF2-40B4-BE49-F238E27FC236}">
                  <a16:creationId xmlns:a16="http://schemas.microsoft.com/office/drawing/2014/main" id="{27880897-0832-8E41-6333-2859711412F7}"/>
                </a:ext>
              </a:extLst>
            </p:cNvPr>
            <p:cNvSpPr>
              <a:spLocks noChangeAspect="1"/>
            </p:cNvSpPr>
            <p:nvPr/>
          </p:nvSpPr>
          <p:spPr>
            <a:xfrm>
              <a:off x="4682752" y="1923376"/>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7" name="Rectangle 26" descr="Tools">
              <a:extLst>
                <a:ext uri="{FF2B5EF4-FFF2-40B4-BE49-F238E27FC236}">
                  <a16:creationId xmlns:a16="http://schemas.microsoft.com/office/drawing/2014/main" id="{BFEFDDBC-A6AE-CA70-5938-47CC46EA95CC}"/>
                </a:ext>
              </a:extLst>
            </p:cNvPr>
            <p:cNvSpPr>
              <a:spLocks noChangeAspect="1"/>
            </p:cNvSpPr>
            <p:nvPr/>
          </p:nvSpPr>
          <p:spPr>
            <a:xfrm>
              <a:off x="4926695" y="2167982"/>
              <a:ext cx="900000" cy="900000"/>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grpSp>
        <p:nvGrpSpPr>
          <p:cNvPr id="43" name="Group 42">
            <a:extLst>
              <a:ext uri="{FF2B5EF4-FFF2-40B4-BE49-F238E27FC236}">
                <a16:creationId xmlns:a16="http://schemas.microsoft.com/office/drawing/2014/main" id="{9261B641-4389-99B5-7572-2AA779C9B87E}"/>
              </a:ext>
              <a:ext uri="{C183D7F6-B498-43B3-948B-1728B52AA6E4}">
                <adec:decorative xmlns:adec="http://schemas.microsoft.com/office/drawing/2017/decorative" val="1"/>
              </a:ext>
            </a:extLst>
          </p:cNvPr>
          <p:cNvGrpSpPr/>
          <p:nvPr/>
        </p:nvGrpSpPr>
        <p:grpSpPr>
          <a:xfrm>
            <a:off x="4721658" y="5205733"/>
            <a:ext cx="1374341" cy="1374341"/>
            <a:chOff x="4721658" y="5205733"/>
            <a:chExt cx="1374341" cy="1374341"/>
          </a:xfrm>
        </p:grpSpPr>
        <p:sp>
          <p:nvSpPr>
            <p:cNvPr id="35" name="Oval 34">
              <a:extLst>
                <a:ext uri="{FF2B5EF4-FFF2-40B4-BE49-F238E27FC236}">
                  <a16:creationId xmlns:a16="http://schemas.microsoft.com/office/drawing/2014/main" id="{76639FFD-D926-20F6-C9F1-3F8C4916138E}"/>
                </a:ext>
              </a:extLst>
            </p:cNvPr>
            <p:cNvSpPr>
              <a:spLocks noChangeAspect="1"/>
            </p:cNvSpPr>
            <p:nvPr/>
          </p:nvSpPr>
          <p:spPr>
            <a:xfrm>
              <a:off x="4721658" y="5205733"/>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0" name="Rectangle 29" descr="Diploma Roll">
              <a:extLst>
                <a:ext uri="{FF2B5EF4-FFF2-40B4-BE49-F238E27FC236}">
                  <a16:creationId xmlns:a16="http://schemas.microsoft.com/office/drawing/2014/main" id="{C7E9EF14-F693-46F8-BD18-E3EDAD1E7897}"/>
                </a:ext>
              </a:extLst>
            </p:cNvPr>
            <p:cNvSpPr>
              <a:spLocks noChangeAspect="1"/>
            </p:cNvSpPr>
            <p:nvPr/>
          </p:nvSpPr>
          <p:spPr>
            <a:xfrm>
              <a:off x="4951409" y="5488347"/>
              <a:ext cx="902948" cy="90000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grpSp>
        <p:nvGrpSpPr>
          <p:cNvPr id="42" name="Group 41">
            <a:extLst>
              <a:ext uri="{FF2B5EF4-FFF2-40B4-BE49-F238E27FC236}">
                <a16:creationId xmlns:a16="http://schemas.microsoft.com/office/drawing/2014/main" id="{7F230BEC-8260-B55B-4D24-81567B39D377}"/>
              </a:ext>
              <a:ext uri="{C183D7F6-B498-43B3-948B-1728B52AA6E4}">
                <adec:decorative xmlns:adec="http://schemas.microsoft.com/office/drawing/2017/decorative" val="1"/>
              </a:ext>
            </a:extLst>
          </p:cNvPr>
          <p:cNvGrpSpPr/>
          <p:nvPr/>
        </p:nvGrpSpPr>
        <p:grpSpPr>
          <a:xfrm>
            <a:off x="4702489" y="3564554"/>
            <a:ext cx="1374341" cy="1374341"/>
            <a:chOff x="4702489" y="3564554"/>
            <a:chExt cx="1374341" cy="1374341"/>
          </a:xfrm>
        </p:grpSpPr>
        <p:sp>
          <p:nvSpPr>
            <p:cNvPr id="37" name="Oval 36">
              <a:extLst>
                <a:ext uri="{FF2B5EF4-FFF2-40B4-BE49-F238E27FC236}">
                  <a16:creationId xmlns:a16="http://schemas.microsoft.com/office/drawing/2014/main" id="{B9EA275D-EFC9-AB63-83F9-4F1971F3CC26}"/>
                </a:ext>
              </a:extLst>
            </p:cNvPr>
            <p:cNvSpPr>
              <a:spLocks noChangeAspect="1"/>
            </p:cNvSpPr>
            <p:nvPr/>
          </p:nvSpPr>
          <p:spPr>
            <a:xfrm>
              <a:off x="4702489" y="3564554"/>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3" name="Rectangle 32" descr="Business Growth">
              <a:extLst>
                <a:ext uri="{FF2B5EF4-FFF2-40B4-BE49-F238E27FC236}">
                  <a16:creationId xmlns:a16="http://schemas.microsoft.com/office/drawing/2014/main" id="{27ECF8D7-B136-4D09-33D2-5CC021039E0A}"/>
                </a:ext>
              </a:extLst>
            </p:cNvPr>
            <p:cNvSpPr>
              <a:spLocks noChangeAspect="1"/>
            </p:cNvSpPr>
            <p:nvPr/>
          </p:nvSpPr>
          <p:spPr>
            <a:xfrm>
              <a:off x="4987580" y="3828164"/>
              <a:ext cx="900000" cy="900000"/>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38" name="Freeform: Shape 37">
            <a:extLst>
              <a:ext uri="{FF2B5EF4-FFF2-40B4-BE49-F238E27FC236}">
                <a16:creationId xmlns:a16="http://schemas.microsoft.com/office/drawing/2014/main" id="{7A08A556-A15B-0D69-802E-6E550442C916}"/>
              </a:ext>
            </a:extLst>
          </p:cNvPr>
          <p:cNvSpPr/>
          <p:nvPr/>
        </p:nvSpPr>
        <p:spPr>
          <a:xfrm>
            <a:off x="6437870" y="3828164"/>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Enhances employability.</a:t>
            </a:r>
          </a:p>
        </p:txBody>
      </p:sp>
    </p:spTree>
    <p:extLst>
      <p:ext uri="{BB962C8B-B14F-4D97-AF65-F5344CB8AC3E}">
        <p14:creationId xmlns:p14="http://schemas.microsoft.com/office/powerpoint/2010/main" val="2718798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B4C24-F10A-DDD9-1BFF-D694FB9D1B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4FDDCD-348D-B01F-60DE-8028A9BD432B}"/>
              </a:ext>
            </a:extLst>
          </p:cNvPr>
          <p:cNvSpPr>
            <a:spLocks noGrp="1"/>
          </p:cNvSpPr>
          <p:nvPr>
            <p:ph type="title"/>
          </p:nvPr>
        </p:nvSpPr>
        <p:spPr/>
        <p:txBody>
          <a:bodyPr/>
          <a:lstStyle/>
          <a:p>
            <a:r>
              <a:rPr lang="en-GB" dirty="0"/>
              <a:t>Getting Started – UWTSD </a:t>
            </a:r>
            <a:r>
              <a:rPr lang="en-GB" dirty="0" err="1"/>
              <a:t>DigiCentre</a:t>
            </a:r>
            <a:endParaRPr lang="en-GB" dirty="0"/>
          </a:p>
        </p:txBody>
      </p:sp>
      <p:sp>
        <p:nvSpPr>
          <p:cNvPr id="4" name="Footer Placeholder 3">
            <a:extLst>
              <a:ext uri="{FF2B5EF4-FFF2-40B4-BE49-F238E27FC236}">
                <a16:creationId xmlns:a16="http://schemas.microsoft.com/office/drawing/2014/main" id="{46F6EB3F-35FE-A61A-28EA-FCB51B9C5FD3}"/>
              </a:ext>
            </a:extLst>
          </p:cNvPr>
          <p:cNvSpPr>
            <a:spLocks noGrp="1"/>
          </p:cNvSpPr>
          <p:nvPr>
            <p:ph type="ftr" sz="quarter" idx="10"/>
          </p:nvPr>
        </p:nvSpPr>
        <p:spPr/>
        <p:txBody>
          <a:bodyPr/>
          <a:lstStyle/>
          <a:p>
            <a:r>
              <a:rPr lang="en-GB"/>
              <a:t>Jisc Discovery Tool for New Students</a:t>
            </a:r>
          </a:p>
        </p:txBody>
      </p:sp>
      <p:sp>
        <p:nvSpPr>
          <p:cNvPr id="5" name="Content Placeholder 4">
            <a:extLst>
              <a:ext uri="{FF2B5EF4-FFF2-40B4-BE49-F238E27FC236}">
                <a16:creationId xmlns:a16="http://schemas.microsoft.com/office/drawing/2014/main" id="{5AC67E00-20E5-8CF1-567A-5DBD9C6D9171}"/>
              </a:ext>
            </a:extLst>
          </p:cNvPr>
          <p:cNvSpPr>
            <a:spLocks noGrp="1"/>
          </p:cNvSpPr>
          <p:nvPr>
            <p:ph idx="1"/>
          </p:nvPr>
        </p:nvSpPr>
        <p:spPr>
          <a:xfrm>
            <a:off x="349251" y="1232515"/>
            <a:ext cx="5400000" cy="4770719"/>
          </a:xfrm>
        </p:spPr>
        <p:txBody>
          <a:bodyPr>
            <a:normAutofit/>
          </a:bodyPr>
          <a:lstStyle/>
          <a:p>
            <a:pPr marL="0" indent="0">
              <a:buNone/>
            </a:pPr>
            <a:r>
              <a:rPr lang="en-GB" sz="2000" dirty="0"/>
              <a:t>Go directly to: </a:t>
            </a:r>
            <a:r>
              <a:rPr lang="en-GB" sz="2000" b="1" dirty="0">
                <a:hlinkClick r:id="rId2"/>
              </a:rPr>
              <a:t>digitalskills.uwtsd.ac.uk</a:t>
            </a:r>
            <a:r>
              <a:rPr lang="en-GB" sz="2000" dirty="0"/>
              <a:t>.</a:t>
            </a:r>
          </a:p>
          <a:p>
            <a:pPr marL="0" indent="0">
              <a:buNone/>
            </a:pPr>
            <a:r>
              <a:rPr lang="en-GB" sz="2000" dirty="0"/>
              <a:t>or:</a:t>
            </a:r>
          </a:p>
          <a:p>
            <a:pPr marL="342900" indent="-342900">
              <a:buFont typeface="+mj-lt"/>
              <a:buAutoNum type="arabicPeriod"/>
            </a:pPr>
            <a:r>
              <a:rPr lang="en-GB" sz="2000" dirty="0"/>
              <a:t>Search for ‘</a:t>
            </a:r>
            <a:r>
              <a:rPr lang="en-GB" sz="2000" b="1" dirty="0"/>
              <a:t>UWTSD </a:t>
            </a:r>
            <a:r>
              <a:rPr lang="en-GB" sz="2000" b="1" dirty="0" err="1"/>
              <a:t>DigiCentre</a:t>
            </a:r>
            <a:r>
              <a:rPr lang="en-GB" sz="2000" dirty="0"/>
              <a:t>’</a:t>
            </a:r>
            <a:endParaRPr lang="en-GB" sz="2000" b="1" dirty="0"/>
          </a:p>
          <a:p>
            <a:pPr marL="342900" indent="-342900">
              <a:spcBef>
                <a:spcPts val="1800"/>
              </a:spcBef>
              <a:buFont typeface="+mj-lt"/>
              <a:buAutoNum type="arabicPeriod"/>
            </a:pPr>
            <a:r>
              <a:rPr lang="en-GB" sz="2000" dirty="0"/>
              <a:t>Click on the link for:</a:t>
            </a:r>
            <a:br>
              <a:rPr lang="en-GB" sz="2000" dirty="0"/>
            </a:br>
            <a:r>
              <a:rPr lang="en-GB" sz="2000" b="1" dirty="0"/>
              <a:t>Home - </a:t>
            </a:r>
            <a:r>
              <a:rPr lang="en-GB" sz="2000" b="1" dirty="0" err="1"/>
              <a:t>DigiCentre</a:t>
            </a:r>
            <a:r>
              <a:rPr lang="en-GB" sz="2000" b="1" dirty="0"/>
              <a:t> | University of Wales</a:t>
            </a:r>
            <a:endParaRPr lang="en-GB" sz="2000" dirty="0"/>
          </a:p>
          <a:p>
            <a:pPr marL="0" indent="0">
              <a:buNone/>
            </a:pPr>
            <a:endParaRPr lang="en-GB" sz="2000" dirty="0"/>
          </a:p>
        </p:txBody>
      </p:sp>
      <p:pic>
        <p:nvPicPr>
          <p:cNvPr id="7" name="Picture 6" descr="Screenshot of Google search for UWTSD DigiCentre">
            <a:extLst>
              <a:ext uri="{FF2B5EF4-FFF2-40B4-BE49-F238E27FC236}">
                <a16:creationId xmlns:a16="http://schemas.microsoft.com/office/drawing/2014/main" id="{349C0EB4-47B4-3685-1A66-CC7523B075CC}"/>
              </a:ext>
            </a:extLst>
          </p:cNvPr>
          <p:cNvPicPr>
            <a:picLocks noChangeAspect="1"/>
          </p:cNvPicPr>
          <p:nvPr/>
        </p:nvPicPr>
        <p:blipFill>
          <a:blip r:embed="rId3"/>
          <a:srcRect r="9117"/>
          <a:stretch/>
        </p:blipFill>
        <p:spPr>
          <a:xfrm>
            <a:off x="5902170" y="2002735"/>
            <a:ext cx="5823524" cy="4000499"/>
          </a:xfrm>
          <a:prstGeom prst="rect">
            <a:avLst/>
          </a:prstGeom>
        </p:spPr>
      </p:pic>
      <p:sp>
        <p:nvSpPr>
          <p:cNvPr id="3" name="Teardrop 2" descr="Pointer ">
            <a:extLst>
              <a:ext uri="{FF2B5EF4-FFF2-40B4-BE49-F238E27FC236}">
                <a16:creationId xmlns:a16="http://schemas.microsoft.com/office/drawing/2014/main" id="{FCD7C5EB-8079-AA74-17E2-251F29EC819C}"/>
              </a:ext>
            </a:extLst>
          </p:cNvPr>
          <p:cNvSpPr/>
          <p:nvPr/>
        </p:nvSpPr>
        <p:spPr>
          <a:xfrm rot="5400000">
            <a:off x="5715188" y="187753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8F316D20-F7D0-2F29-DA4A-D40179C878E2}"/>
              </a:ext>
            </a:extLst>
          </p:cNvPr>
          <p:cNvSpPr/>
          <p:nvPr/>
        </p:nvSpPr>
        <p:spPr>
          <a:xfrm rot="5400000">
            <a:off x="5772338" y="354346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endParaRPr lang="en-GB" sz="2200" dirty="0">
              <a:solidFill>
                <a:schemeClr val="tx1"/>
              </a:solidFill>
              <a:latin typeface="+mj-lt"/>
            </a:endParaRPr>
          </a:p>
        </p:txBody>
      </p:sp>
    </p:spTree>
    <p:extLst>
      <p:ext uri="{BB962C8B-B14F-4D97-AF65-F5344CB8AC3E}">
        <p14:creationId xmlns:p14="http://schemas.microsoft.com/office/powerpoint/2010/main" val="1362130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6D7D5-73DB-3D7F-B363-02E010C7D5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C731DF-705E-1B00-04F2-5A4F8CE2EB43}"/>
              </a:ext>
            </a:extLst>
          </p:cNvPr>
          <p:cNvSpPr>
            <a:spLocks noGrp="1"/>
          </p:cNvSpPr>
          <p:nvPr>
            <p:ph type="title"/>
          </p:nvPr>
        </p:nvSpPr>
        <p:spPr/>
        <p:txBody>
          <a:bodyPr/>
          <a:lstStyle/>
          <a:p>
            <a:r>
              <a:rPr lang="en-GB" dirty="0"/>
              <a:t>The </a:t>
            </a:r>
            <a:r>
              <a:rPr lang="en-GB" dirty="0" err="1"/>
              <a:t>DigiCentre</a:t>
            </a:r>
            <a:r>
              <a:rPr lang="en-GB" dirty="0"/>
              <a:t> Home Page</a:t>
            </a:r>
          </a:p>
        </p:txBody>
      </p:sp>
      <p:sp>
        <p:nvSpPr>
          <p:cNvPr id="4" name="Footer Placeholder 3">
            <a:extLst>
              <a:ext uri="{FF2B5EF4-FFF2-40B4-BE49-F238E27FC236}">
                <a16:creationId xmlns:a16="http://schemas.microsoft.com/office/drawing/2014/main" id="{660F64B5-2E3B-E97E-F7AE-5001A5CC9544}"/>
              </a:ext>
            </a:extLst>
          </p:cNvPr>
          <p:cNvSpPr>
            <a:spLocks noGrp="1"/>
          </p:cNvSpPr>
          <p:nvPr>
            <p:ph type="ftr" sz="quarter" idx="10"/>
          </p:nvPr>
        </p:nvSpPr>
        <p:spPr/>
        <p:txBody>
          <a:bodyPr/>
          <a:lstStyle/>
          <a:p>
            <a:r>
              <a:rPr lang="en-GB"/>
              <a:t>Jisc Discovery Tool for New Students</a:t>
            </a:r>
          </a:p>
        </p:txBody>
      </p:sp>
      <p:sp>
        <p:nvSpPr>
          <p:cNvPr id="5" name="Content Placeholder 4">
            <a:extLst>
              <a:ext uri="{FF2B5EF4-FFF2-40B4-BE49-F238E27FC236}">
                <a16:creationId xmlns:a16="http://schemas.microsoft.com/office/drawing/2014/main" id="{DAC279E5-0F83-4719-622D-18EEEB06DB26}"/>
              </a:ext>
            </a:extLst>
          </p:cNvPr>
          <p:cNvSpPr>
            <a:spLocks noGrp="1"/>
          </p:cNvSpPr>
          <p:nvPr>
            <p:ph idx="1"/>
          </p:nvPr>
        </p:nvSpPr>
        <p:spPr>
          <a:xfrm>
            <a:off x="349251" y="1684421"/>
            <a:ext cx="5400000" cy="1744579"/>
          </a:xfrm>
        </p:spPr>
        <p:txBody>
          <a:bodyPr>
            <a:normAutofit/>
          </a:bodyPr>
          <a:lstStyle/>
          <a:p>
            <a:pPr marL="342900" indent="-342900">
              <a:buFont typeface="+mj-lt"/>
              <a:buAutoNum type="arabicPeriod"/>
            </a:pPr>
            <a:r>
              <a:rPr lang="en-GB" sz="2000" dirty="0"/>
              <a:t>Scroll down to the section titled:</a:t>
            </a:r>
            <a:br>
              <a:rPr lang="en-GB" sz="2000" dirty="0"/>
            </a:br>
            <a:r>
              <a:rPr lang="en-GB" sz="2000" b="1" dirty="0"/>
              <a:t>Access your free digital skills report</a:t>
            </a:r>
            <a:r>
              <a:rPr lang="en-GB" sz="2000" dirty="0"/>
              <a:t>.</a:t>
            </a:r>
          </a:p>
        </p:txBody>
      </p:sp>
      <p:pic>
        <p:nvPicPr>
          <p:cNvPr id="3" name="Content Placeholder 5" descr="Screenshot of part of the DigiCentre homepage">
            <a:extLst>
              <a:ext uri="{FF2B5EF4-FFF2-40B4-BE49-F238E27FC236}">
                <a16:creationId xmlns:a16="http://schemas.microsoft.com/office/drawing/2014/main" id="{D3EF8E27-B967-C028-36FF-66AA5904FD69}"/>
              </a:ext>
            </a:extLst>
          </p:cNvPr>
          <p:cNvPicPr>
            <a:picLocks noGrp="1" noChangeAspect="1"/>
          </p:cNvPicPr>
          <p:nvPr>
            <p:ph idx="11"/>
          </p:nvPr>
        </p:nvPicPr>
        <p:blipFill>
          <a:blip r:embed="rId2"/>
          <a:srcRect b="8505"/>
          <a:stretch/>
        </p:blipFill>
        <p:spPr>
          <a:xfrm>
            <a:off x="5889811" y="2002734"/>
            <a:ext cx="5789035" cy="2865827"/>
          </a:xfrm>
          <a:prstGeom prst="rect">
            <a:avLst/>
          </a:prstGeom>
        </p:spPr>
      </p:pic>
      <p:sp>
        <p:nvSpPr>
          <p:cNvPr id="6" name="Teardrop 5" descr="Pointer ">
            <a:extLst>
              <a:ext uri="{FF2B5EF4-FFF2-40B4-BE49-F238E27FC236}">
                <a16:creationId xmlns:a16="http://schemas.microsoft.com/office/drawing/2014/main" id="{DB72F718-B79D-4D3C-29B3-8F45AC24067E}"/>
              </a:ext>
            </a:extLst>
          </p:cNvPr>
          <p:cNvSpPr/>
          <p:nvPr/>
        </p:nvSpPr>
        <p:spPr>
          <a:xfrm rot="5400000">
            <a:off x="6330782" y="1840466"/>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3108072B-0F43-092E-2213-2DD7B8DBB299}"/>
              </a:ext>
            </a:extLst>
          </p:cNvPr>
          <p:cNvSpPr/>
          <p:nvPr/>
        </p:nvSpPr>
        <p:spPr>
          <a:xfrm rot="5400000">
            <a:off x="6119086" y="4148945"/>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endParaRPr lang="en-GB" sz="2200" dirty="0">
              <a:solidFill>
                <a:schemeClr val="tx1"/>
              </a:solidFill>
              <a:latin typeface="+mj-lt"/>
            </a:endParaRPr>
          </a:p>
        </p:txBody>
      </p:sp>
      <p:sp>
        <p:nvSpPr>
          <p:cNvPr id="7" name="Content Placeholder 4">
            <a:extLst>
              <a:ext uri="{FF2B5EF4-FFF2-40B4-BE49-F238E27FC236}">
                <a16:creationId xmlns:a16="http://schemas.microsoft.com/office/drawing/2014/main" id="{68F8F97F-F8CF-6F48-EC3F-CE75A25CB375}"/>
              </a:ext>
            </a:extLst>
          </p:cNvPr>
          <p:cNvSpPr txBox="1">
            <a:spLocks/>
          </p:cNvSpPr>
          <p:nvPr/>
        </p:nvSpPr>
        <p:spPr>
          <a:xfrm>
            <a:off x="349251" y="3706091"/>
            <a:ext cx="5400000" cy="1744579"/>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2"/>
            </a:pPr>
            <a:r>
              <a:rPr lang="en-GB" sz="2000" dirty="0"/>
              <a:t>Click on the </a:t>
            </a:r>
            <a:r>
              <a:rPr lang="en-GB" sz="2000" b="1" dirty="0"/>
              <a:t>Jisc Discovery Tool </a:t>
            </a:r>
            <a:r>
              <a:rPr lang="en-GB" sz="2000" dirty="0"/>
              <a:t>button.</a:t>
            </a:r>
          </a:p>
          <a:p>
            <a:pPr marL="0" indent="0">
              <a:buFont typeface="Arial" panose="020B0604020202020204" pitchFamily="34" charset="0"/>
              <a:buNone/>
            </a:pPr>
            <a:endParaRPr lang="en-GB" sz="2000" dirty="0"/>
          </a:p>
        </p:txBody>
      </p:sp>
    </p:spTree>
    <p:extLst>
      <p:ext uri="{BB962C8B-B14F-4D97-AF65-F5344CB8AC3E}">
        <p14:creationId xmlns:p14="http://schemas.microsoft.com/office/powerpoint/2010/main" val="1256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4C2A6175-A92B-15AA-0587-9E843D0917FD}"/>
              </a:ext>
            </a:extLst>
          </p:cNvPr>
          <p:cNvPicPr>
            <a:picLocks noGrp="1" noChangeAspect="1"/>
          </p:cNvPicPr>
          <p:nvPr>
            <p:ph idx="11"/>
          </p:nvPr>
        </p:nvPicPr>
        <p:blipFill>
          <a:blip r:embed="rId2">
            <a:extLst>
              <a:ext uri="{28A0092B-C50C-407E-A947-70E740481C1C}">
                <a14:useLocalDpi xmlns:a14="http://schemas.microsoft.com/office/drawing/2010/main" val="0"/>
              </a:ext>
            </a:extLst>
          </a:blip>
          <a:srcRect l="2" t="-2" r="55307" b="38651"/>
          <a:stretch/>
        </p:blipFill>
        <p:spPr>
          <a:xfrm>
            <a:off x="6096001" y="1232517"/>
            <a:ext cx="5538980" cy="3662868"/>
          </a:xfrm>
          <a:noFill/>
        </p:spPr>
      </p:pic>
      <p:sp>
        <p:nvSpPr>
          <p:cNvPr id="6" name="Rectangle 5" descr="Screenshot of Discovery Tool login page">
            <a:extLst>
              <a:ext uri="{FF2B5EF4-FFF2-40B4-BE49-F238E27FC236}">
                <a16:creationId xmlns:a16="http://schemas.microsoft.com/office/drawing/2014/main" id="{4FD63FD5-88B2-E2F3-752B-789C4B31AA84}"/>
              </a:ext>
            </a:extLst>
          </p:cNvPr>
          <p:cNvSpPr/>
          <p:nvPr/>
        </p:nvSpPr>
        <p:spPr>
          <a:xfrm>
            <a:off x="6096000" y="1232517"/>
            <a:ext cx="5538980" cy="3662868"/>
          </a:xfrm>
          <a:prstGeom prst="rect">
            <a:avLst/>
          </a:prstGeom>
          <a:gradFill flip="none" rotWithShape="1">
            <a:gsLst>
              <a:gs pos="70000">
                <a:srgbClr val="F9F9F9">
                  <a:alpha val="90000"/>
                </a:srgbClr>
              </a:gs>
              <a:gs pos="34000">
                <a:srgbClr val="F9F9F9">
                  <a:alpha val="0"/>
                </a:srgbClr>
              </a:gs>
              <a:gs pos="100000">
                <a:srgbClr val="F9F9F9"/>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4A31FA2-950A-54A9-C808-143F1B9C4280}"/>
              </a:ext>
            </a:extLst>
          </p:cNvPr>
          <p:cNvSpPr>
            <a:spLocks noGrp="1"/>
          </p:cNvSpPr>
          <p:nvPr>
            <p:ph type="title"/>
          </p:nvPr>
        </p:nvSpPr>
        <p:spPr/>
        <p:txBody>
          <a:bodyPr/>
          <a:lstStyle/>
          <a:p>
            <a:r>
              <a:rPr lang="en-GB" dirty="0"/>
              <a:t>Login Page</a:t>
            </a:r>
          </a:p>
        </p:txBody>
      </p:sp>
      <p:sp>
        <p:nvSpPr>
          <p:cNvPr id="3" name="Footer Placeholder 2">
            <a:extLst>
              <a:ext uri="{FF2B5EF4-FFF2-40B4-BE49-F238E27FC236}">
                <a16:creationId xmlns:a16="http://schemas.microsoft.com/office/drawing/2014/main" id="{3883F415-87C4-7490-D3C9-9385E326B8E4}"/>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02A2183A-69C0-67B3-4807-C508D5187C12}"/>
              </a:ext>
            </a:extLst>
          </p:cNvPr>
          <p:cNvSpPr>
            <a:spLocks noGrp="1"/>
          </p:cNvSpPr>
          <p:nvPr>
            <p:ph idx="1"/>
          </p:nvPr>
        </p:nvSpPr>
        <p:spPr>
          <a:xfrm>
            <a:off x="349251" y="1684422"/>
            <a:ext cx="5400000" cy="1084517"/>
          </a:xfrm>
        </p:spPr>
        <p:txBody>
          <a:bodyPr>
            <a:normAutofit/>
          </a:bodyPr>
          <a:lstStyle/>
          <a:p>
            <a:pPr marL="342900" indent="-342900">
              <a:buFont typeface="+mj-lt"/>
              <a:buAutoNum type="arabicPeriod"/>
            </a:pPr>
            <a:r>
              <a:rPr lang="en-GB" sz="2000" dirty="0"/>
              <a:t>Click the </a:t>
            </a:r>
            <a:r>
              <a:rPr lang="en-GB" sz="2000" b="1" dirty="0"/>
              <a:t>Login</a:t>
            </a:r>
            <a:r>
              <a:rPr lang="en-GB" sz="2000" dirty="0"/>
              <a:t> button to continue.</a:t>
            </a:r>
          </a:p>
        </p:txBody>
      </p:sp>
      <p:sp>
        <p:nvSpPr>
          <p:cNvPr id="8" name="Teardrop 7" descr="Pointer ">
            <a:extLst>
              <a:ext uri="{FF2B5EF4-FFF2-40B4-BE49-F238E27FC236}">
                <a16:creationId xmlns:a16="http://schemas.microsoft.com/office/drawing/2014/main" id="{8EAA9DC6-1338-6051-2032-743819909B79}"/>
              </a:ext>
            </a:extLst>
          </p:cNvPr>
          <p:cNvSpPr/>
          <p:nvPr/>
        </p:nvSpPr>
        <p:spPr>
          <a:xfrm rot="5400000">
            <a:off x="6029333" y="2259927"/>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grpSp>
        <p:nvGrpSpPr>
          <p:cNvPr id="5" name="Group 4" descr="Screenshot of Microsoft Sign In window">
            <a:extLst>
              <a:ext uri="{FF2B5EF4-FFF2-40B4-BE49-F238E27FC236}">
                <a16:creationId xmlns:a16="http://schemas.microsoft.com/office/drawing/2014/main" id="{F1C0866E-7A62-AD72-E0B0-6613E5EB12DD}"/>
              </a:ext>
            </a:extLst>
          </p:cNvPr>
          <p:cNvGrpSpPr/>
          <p:nvPr/>
        </p:nvGrpSpPr>
        <p:grpSpPr>
          <a:xfrm>
            <a:off x="7441660" y="3243890"/>
            <a:ext cx="2966936" cy="2905957"/>
            <a:chOff x="7441660" y="3280834"/>
            <a:chExt cx="2966936" cy="2905957"/>
          </a:xfrm>
        </p:grpSpPr>
        <p:pic>
          <p:nvPicPr>
            <p:cNvPr id="9" name="Content Placeholder 6">
              <a:extLst>
                <a:ext uri="{FF2B5EF4-FFF2-40B4-BE49-F238E27FC236}">
                  <a16:creationId xmlns:a16="http://schemas.microsoft.com/office/drawing/2014/main" id="{98684657-D431-AB67-5B0F-C293AC57D7B5}"/>
                </a:ext>
              </a:extLst>
            </p:cNvPr>
            <p:cNvPicPr>
              <a:picLocks noChangeAspect="1"/>
            </p:cNvPicPr>
            <p:nvPr/>
          </p:nvPicPr>
          <p:blipFill rotWithShape="1">
            <a:blip r:embed="rId3">
              <a:extLst>
                <a:ext uri="{28A0092B-C50C-407E-A947-70E740481C1C}">
                  <a14:useLocalDpi xmlns:a14="http://schemas.microsoft.com/office/drawing/2010/main" val="0"/>
                </a:ext>
              </a:extLst>
            </a:blip>
            <a:srcRect l="34571" t="17258" r="34879" b="20836"/>
            <a:stretch/>
          </p:blipFill>
          <p:spPr>
            <a:xfrm>
              <a:off x="7441660" y="3280834"/>
              <a:ext cx="2966936" cy="2905957"/>
            </a:xfrm>
            <a:prstGeom prst="rect">
              <a:avLst/>
            </a:prstGeom>
          </p:spPr>
        </p:pic>
        <p:sp>
          <p:nvSpPr>
            <p:cNvPr id="10" name="Teardrop 9" descr="Pointer ">
              <a:extLst>
                <a:ext uri="{FF2B5EF4-FFF2-40B4-BE49-F238E27FC236}">
                  <a16:creationId xmlns:a16="http://schemas.microsoft.com/office/drawing/2014/main" id="{560873DC-7E75-D305-E035-3C51194DA18A}"/>
                </a:ext>
              </a:extLst>
            </p:cNvPr>
            <p:cNvSpPr/>
            <p:nvPr/>
          </p:nvSpPr>
          <p:spPr>
            <a:xfrm rot="5400000">
              <a:off x="7647257" y="373446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endParaRPr lang="en-GB" sz="2200" dirty="0">
                <a:solidFill>
                  <a:schemeClr val="tx1"/>
                </a:solidFill>
                <a:latin typeface="+mj-lt"/>
              </a:endParaRPr>
            </a:p>
          </p:txBody>
        </p:sp>
      </p:grpSp>
      <p:sp>
        <p:nvSpPr>
          <p:cNvPr id="11" name="Content Placeholder 3">
            <a:extLst>
              <a:ext uri="{FF2B5EF4-FFF2-40B4-BE49-F238E27FC236}">
                <a16:creationId xmlns:a16="http://schemas.microsoft.com/office/drawing/2014/main" id="{7D464ED0-9519-7D57-8650-F3BD7D893F21}"/>
              </a:ext>
            </a:extLst>
          </p:cNvPr>
          <p:cNvSpPr txBox="1">
            <a:spLocks/>
          </p:cNvSpPr>
          <p:nvPr/>
        </p:nvSpPr>
        <p:spPr>
          <a:xfrm>
            <a:off x="349251" y="3154555"/>
            <a:ext cx="5680082" cy="2905957"/>
          </a:xfrm>
          <a:prstGeom prst="rect">
            <a:avLst/>
          </a:prstGeom>
        </p:spPr>
        <p:txBody>
          <a:bodyPr vert="horz" lIns="91440" tIns="45720" rIns="91440" bIns="45720" rtlCol="0" anchor="t">
            <a:no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1630" indent="-341630">
              <a:buFont typeface="+mj-lt"/>
              <a:buAutoNum type="arabicPeriod" startAt="2"/>
            </a:pPr>
            <a:r>
              <a:rPr lang="en-GB" sz="2000" dirty="0"/>
              <a:t>You may need to </a:t>
            </a:r>
            <a:r>
              <a:rPr lang="en-GB" sz="2000" b="1" dirty="0"/>
              <a:t>sign in </a:t>
            </a:r>
            <a:r>
              <a:rPr lang="en-GB" sz="2000" dirty="0"/>
              <a:t>with your UWTSD credentials.  If so, remember:</a:t>
            </a:r>
            <a:endParaRPr lang="en-US"/>
          </a:p>
          <a:p>
            <a:pPr marL="702310" indent="-342900"/>
            <a:r>
              <a:rPr lang="en-GB" sz="2000" dirty="0"/>
              <a:t>Your username is your student email, </a:t>
            </a:r>
            <a:br>
              <a:rPr lang="en-GB" sz="2000" dirty="0"/>
            </a:br>
            <a:r>
              <a:rPr lang="en-GB" sz="2000" i="1" dirty="0"/>
              <a:t>example: </a:t>
            </a:r>
            <a:r>
              <a:rPr lang="en-GB" sz="2000" b="1" i="1" dirty="0"/>
              <a:t>1234567@student.uwtsd.ac.uk</a:t>
            </a:r>
            <a:endParaRPr lang="en-GB" sz="2000" b="1" i="1" dirty="0">
              <a:cs typeface="Arial"/>
            </a:endParaRPr>
          </a:p>
          <a:p>
            <a:pPr marL="702310" indent="-342900"/>
            <a:r>
              <a:rPr lang="en-GB" sz="2000" dirty="0"/>
              <a:t>If you have not changed your password, </a:t>
            </a:r>
            <a:br>
              <a:rPr lang="en-GB" sz="2000" dirty="0"/>
            </a:br>
            <a:r>
              <a:rPr lang="en-GB" sz="2000" dirty="0"/>
              <a:t>it may be in the format: </a:t>
            </a:r>
            <a:r>
              <a:rPr lang="en-GB" sz="2000" b="1" dirty="0" err="1"/>
              <a:t>dobDD.MM.YY</a:t>
            </a:r>
            <a:r>
              <a:rPr lang="en-GB" sz="2000" dirty="0"/>
              <a:t> </a:t>
            </a:r>
            <a:br>
              <a:rPr lang="en-GB" sz="2000" dirty="0"/>
            </a:br>
            <a:r>
              <a:rPr lang="en-GB" sz="2000" i="1" dirty="0"/>
              <a:t>example: </a:t>
            </a:r>
            <a:r>
              <a:rPr lang="en-GB" sz="2000" dirty="0"/>
              <a:t>dob05.10.85</a:t>
            </a:r>
            <a:endParaRPr lang="en-GB" sz="2000" dirty="0">
              <a:cs typeface="Arial"/>
            </a:endParaRPr>
          </a:p>
          <a:p>
            <a:pPr marL="342900" indent="-342900">
              <a:buFont typeface="+mj-lt"/>
              <a:buAutoNum type="arabicPeriod"/>
            </a:pPr>
            <a:endParaRPr lang="en-GB" sz="2000" dirty="0"/>
          </a:p>
        </p:txBody>
      </p:sp>
    </p:spTree>
    <p:extLst>
      <p:ext uri="{BB962C8B-B14F-4D97-AF65-F5344CB8AC3E}">
        <p14:creationId xmlns:p14="http://schemas.microsoft.com/office/powerpoint/2010/main" val="47755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E3FE-AC80-EA91-BC5F-69A23EC633C7}"/>
              </a:ext>
            </a:extLst>
          </p:cNvPr>
          <p:cNvSpPr>
            <a:spLocks noGrp="1"/>
          </p:cNvSpPr>
          <p:nvPr>
            <p:ph type="title"/>
          </p:nvPr>
        </p:nvSpPr>
        <p:spPr/>
        <p:txBody>
          <a:bodyPr/>
          <a:lstStyle/>
          <a:p>
            <a:r>
              <a:rPr lang="en-GB" dirty="0"/>
              <a:t>Learner Role &amp; Home Page</a:t>
            </a:r>
          </a:p>
        </p:txBody>
      </p:sp>
      <p:sp>
        <p:nvSpPr>
          <p:cNvPr id="3" name="Footer Placeholder 2">
            <a:extLst>
              <a:ext uri="{FF2B5EF4-FFF2-40B4-BE49-F238E27FC236}">
                <a16:creationId xmlns:a16="http://schemas.microsoft.com/office/drawing/2014/main" id="{E57EF97F-57AF-86EE-E438-6AA81C9E8B94}"/>
              </a:ext>
            </a:extLst>
          </p:cNvPr>
          <p:cNvSpPr>
            <a:spLocks noGrp="1"/>
          </p:cNvSpPr>
          <p:nvPr>
            <p:ph type="ftr" sz="quarter" idx="10"/>
          </p:nvPr>
        </p:nvSpPr>
        <p:spPr/>
        <p:txBody>
          <a:bodyPr/>
          <a:lstStyle/>
          <a:p>
            <a:r>
              <a:rPr lang="en-GB"/>
              <a:t>Jisc Discovery Tool for New Students</a:t>
            </a:r>
          </a:p>
        </p:txBody>
      </p:sp>
      <p:pic>
        <p:nvPicPr>
          <p:cNvPr id="9" name="Content Placeholder 8" descr="Screenshot of the Learner Role form window">
            <a:extLst>
              <a:ext uri="{FF2B5EF4-FFF2-40B4-BE49-F238E27FC236}">
                <a16:creationId xmlns:a16="http://schemas.microsoft.com/office/drawing/2014/main" id="{1986F44C-B021-8A11-E624-36DC21960F6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6724" t="8642" r="27231" b="44143"/>
          <a:stretch/>
        </p:blipFill>
        <p:spPr>
          <a:xfrm>
            <a:off x="577516" y="2374233"/>
            <a:ext cx="4555958" cy="2646949"/>
          </a:xfrm>
        </p:spPr>
      </p:pic>
      <p:pic>
        <p:nvPicPr>
          <p:cNvPr id="7" name="Content Placeholder 6" descr="Screenshot of Explore the discovery tool page">
            <a:extLst>
              <a:ext uri="{FF2B5EF4-FFF2-40B4-BE49-F238E27FC236}">
                <a16:creationId xmlns:a16="http://schemas.microsoft.com/office/drawing/2014/main" id="{BA6DD46A-2BE3-82F6-3986-1DEECEA8CFCE}"/>
              </a:ext>
            </a:extLst>
          </p:cNvPr>
          <p:cNvPicPr>
            <a:picLocks noGrp="1" noChangeAspect="1"/>
          </p:cNvPicPr>
          <p:nvPr>
            <p:ph idx="11"/>
          </p:nvPr>
        </p:nvPicPr>
        <p:blipFill>
          <a:blip r:embed="rId3">
            <a:extLst>
              <a:ext uri="{28A0092B-C50C-407E-A947-70E740481C1C}">
                <a14:useLocalDpi xmlns:a14="http://schemas.microsoft.com/office/drawing/2010/main" val="0"/>
              </a:ext>
            </a:extLst>
          </a:blip>
          <a:srcRect l="25188" t="15829" r="23007" b="18167"/>
          <a:stretch/>
        </p:blipFill>
        <p:spPr>
          <a:xfrm>
            <a:off x="6442748" y="2197768"/>
            <a:ext cx="5400001" cy="3898231"/>
          </a:xfrm>
        </p:spPr>
      </p:pic>
      <p:sp>
        <p:nvSpPr>
          <p:cNvPr id="10" name="Content Placeholder 3">
            <a:extLst>
              <a:ext uri="{FF2B5EF4-FFF2-40B4-BE49-F238E27FC236}">
                <a16:creationId xmlns:a16="http://schemas.microsoft.com/office/drawing/2014/main" id="{3196C791-C033-E706-5786-CD4811A52324}"/>
              </a:ext>
            </a:extLst>
          </p:cNvPr>
          <p:cNvSpPr txBox="1">
            <a:spLocks/>
          </p:cNvSpPr>
          <p:nvPr/>
        </p:nvSpPr>
        <p:spPr>
          <a:xfrm>
            <a:off x="349251" y="1232516"/>
            <a:ext cx="5400000" cy="4863484"/>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AutoNum type="arabicPeriod"/>
            </a:pPr>
            <a:r>
              <a:rPr lang="en-GB" sz="2000" dirty="0"/>
              <a:t>From the list of options, select </a:t>
            </a:r>
            <a:r>
              <a:rPr lang="en-GB" sz="2000" b="1" dirty="0"/>
              <a:t>Student</a:t>
            </a:r>
            <a:r>
              <a:rPr lang="en-GB" sz="2000" dirty="0"/>
              <a:t>.</a:t>
            </a:r>
          </a:p>
          <a:p>
            <a:pPr marL="342900" indent="-342900">
              <a:buFont typeface="Arial" panose="020B0604020202020204" pitchFamily="34" charset="0"/>
              <a:buAutoNum type="arabicPeriod"/>
            </a:pPr>
            <a:r>
              <a:rPr lang="en-GB" sz="2000" dirty="0"/>
              <a:t>Click </a:t>
            </a:r>
            <a:r>
              <a:rPr lang="en-GB" sz="2000" b="1" dirty="0"/>
              <a:t>Submit</a:t>
            </a:r>
            <a:r>
              <a:rPr lang="en-GB" sz="2000" dirty="0"/>
              <a:t>.</a:t>
            </a:r>
          </a:p>
          <a:p>
            <a:pPr marL="0" indent="0">
              <a:buFont typeface="Arial" panose="020B0604020202020204" pitchFamily="34" charset="0"/>
              <a:buNone/>
            </a:pPr>
            <a:endParaRPr lang="en-GB" sz="2000" dirty="0"/>
          </a:p>
        </p:txBody>
      </p:sp>
      <p:sp>
        <p:nvSpPr>
          <p:cNvPr id="11" name="Teardrop 10" descr="Pointer ">
            <a:extLst>
              <a:ext uri="{FF2B5EF4-FFF2-40B4-BE49-F238E27FC236}">
                <a16:creationId xmlns:a16="http://schemas.microsoft.com/office/drawing/2014/main" id="{655D5B9C-AE1F-8437-0D7F-70A0B1304097}"/>
              </a:ext>
            </a:extLst>
          </p:cNvPr>
          <p:cNvSpPr/>
          <p:nvPr/>
        </p:nvSpPr>
        <p:spPr>
          <a:xfrm rot="5400000">
            <a:off x="2562448" y="372881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12" name="Teardrop 11" descr="Pointer ">
            <a:extLst>
              <a:ext uri="{FF2B5EF4-FFF2-40B4-BE49-F238E27FC236}">
                <a16:creationId xmlns:a16="http://schemas.microsoft.com/office/drawing/2014/main" id="{7301BD4C-E316-F387-446D-58D69FBB14B7}"/>
              </a:ext>
            </a:extLst>
          </p:cNvPr>
          <p:cNvSpPr/>
          <p:nvPr/>
        </p:nvSpPr>
        <p:spPr>
          <a:xfrm rot="5400000">
            <a:off x="3817134" y="416601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p>
        </p:txBody>
      </p:sp>
      <p:sp>
        <p:nvSpPr>
          <p:cNvPr id="16" name="Content Placeholder 3">
            <a:extLst>
              <a:ext uri="{FF2B5EF4-FFF2-40B4-BE49-F238E27FC236}">
                <a16:creationId xmlns:a16="http://schemas.microsoft.com/office/drawing/2014/main" id="{462CE8D0-F442-040B-1E62-6EDEBCF66CE1}"/>
              </a:ext>
            </a:extLst>
          </p:cNvPr>
          <p:cNvSpPr txBox="1">
            <a:spLocks/>
          </p:cNvSpPr>
          <p:nvPr/>
        </p:nvSpPr>
        <p:spPr>
          <a:xfrm>
            <a:off x="6096000" y="1232515"/>
            <a:ext cx="5400000" cy="4863484"/>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3"/>
            </a:pPr>
            <a:r>
              <a:rPr lang="en-GB" sz="2000" dirty="0"/>
              <a:t>On the Home page, click on the </a:t>
            </a:r>
            <a:r>
              <a:rPr lang="en-GB" sz="2000" b="1" dirty="0"/>
              <a:t>Discovery Tool for Students </a:t>
            </a:r>
            <a:r>
              <a:rPr lang="en-GB" sz="2000" dirty="0"/>
              <a:t>tile.</a:t>
            </a:r>
          </a:p>
        </p:txBody>
      </p:sp>
      <p:sp>
        <p:nvSpPr>
          <p:cNvPr id="17" name="Teardrop 16" descr="Pointer ">
            <a:extLst>
              <a:ext uri="{FF2B5EF4-FFF2-40B4-BE49-F238E27FC236}">
                <a16:creationId xmlns:a16="http://schemas.microsoft.com/office/drawing/2014/main" id="{C7EC6CE6-289A-6079-B136-C8283FB6FFCE}"/>
              </a:ext>
            </a:extLst>
          </p:cNvPr>
          <p:cNvSpPr/>
          <p:nvPr/>
        </p:nvSpPr>
        <p:spPr>
          <a:xfrm rot="5400000">
            <a:off x="6291593" y="430467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3</a:t>
            </a:r>
          </a:p>
        </p:txBody>
      </p:sp>
    </p:spTree>
    <p:extLst>
      <p:ext uri="{BB962C8B-B14F-4D97-AF65-F5344CB8AC3E}">
        <p14:creationId xmlns:p14="http://schemas.microsoft.com/office/powerpoint/2010/main" val="337966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2DD2-5807-5011-EB75-1459C6867E07}"/>
              </a:ext>
            </a:extLst>
          </p:cNvPr>
          <p:cNvSpPr>
            <a:spLocks noGrp="1"/>
          </p:cNvSpPr>
          <p:nvPr>
            <p:ph type="title"/>
          </p:nvPr>
        </p:nvSpPr>
        <p:spPr/>
        <p:txBody>
          <a:bodyPr/>
          <a:lstStyle/>
          <a:p>
            <a:r>
              <a:rPr lang="en-GB" dirty="0"/>
              <a:t>Welcome to the Discovery Tool</a:t>
            </a:r>
          </a:p>
        </p:txBody>
      </p:sp>
      <p:sp>
        <p:nvSpPr>
          <p:cNvPr id="3" name="Footer Placeholder 2">
            <a:extLst>
              <a:ext uri="{FF2B5EF4-FFF2-40B4-BE49-F238E27FC236}">
                <a16:creationId xmlns:a16="http://schemas.microsoft.com/office/drawing/2014/main" id="{155155CF-E740-AFB7-797D-691BD3E6E364}"/>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782CE7D6-00CA-05D9-89C4-255F4B4026E8}"/>
              </a:ext>
            </a:extLst>
          </p:cNvPr>
          <p:cNvSpPr>
            <a:spLocks noGrp="1"/>
          </p:cNvSpPr>
          <p:nvPr>
            <p:ph idx="1"/>
          </p:nvPr>
        </p:nvSpPr>
        <p:spPr/>
        <p:txBody>
          <a:bodyPr>
            <a:normAutofit fontScale="92500" lnSpcReduction="10000"/>
          </a:bodyPr>
          <a:lstStyle/>
          <a:p>
            <a:pPr marL="342900" indent="-342900">
              <a:buAutoNum type="arabicPeriod"/>
            </a:pPr>
            <a:r>
              <a:rPr lang="en-GB" sz="2000" dirty="0">
                <a:cs typeface="Arial"/>
              </a:rPr>
              <a:t>Enter your </a:t>
            </a:r>
            <a:r>
              <a:rPr lang="en-GB" sz="2000" b="1" dirty="0">
                <a:cs typeface="Arial"/>
              </a:rPr>
              <a:t>First name</a:t>
            </a:r>
            <a:r>
              <a:rPr lang="en-GB" sz="2000" dirty="0">
                <a:cs typeface="Arial"/>
              </a:rPr>
              <a:t> and </a:t>
            </a:r>
            <a:r>
              <a:rPr lang="en-GB" sz="2000" b="1" dirty="0">
                <a:cs typeface="Arial"/>
              </a:rPr>
              <a:t>Last name</a:t>
            </a:r>
            <a:r>
              <a:rPr lang="en-GB" sz="2000" dirty="0">
                <a:cs typeface="Arial"/>
              </a:rPr>
              <a:t>.</a:t>
            </a:r>
          </a:p>
          <a:p>
            <a:pPr marL="342900" indent="-342900">
              <a:spcBef>
                <a:spcPts val="1200"/>
              </a:spcBef>
              <a:spcAft>
                <a:spcPts val="600"/>
              </a:spcAft>
              <a:buAutoNum type="arabicPeriod"/>
            </a:pPr>
            <a:r>
              <a:rPr lang="en-GB" sz="2000" dirty="0">
                <a:cs typeface="Arial"/>
              </a:rPr>
              <a:t>Choose your </a:t>
            </a:r>
            <a:r>
              <a:rPr lang="en-GB" sz="2000" b="1" dirty="0">
                <a:cs typeface="Arial"/>
              </a:rPr>
              <a:t>Level of Course</a:t>
            </a:r>
            <a:r>
              <a:rPr lang="en-GB" sz="2000" dirty="0">
                <a:cs typeface="Arial"/>
              </a:rPr>
              <a:t>.</a:t>
            </a:r>
          </a:p>
          <a:p>
            <a:pPr lvl="1">
              <a:spcBef>
                <a:spcPts val="600"/>
              </a:spcBef>
              <a:spcAft>
                <a:spcPts val="800"/>
              </a:spcAft>
            </a:pPr>
            <a:r>
              <a:rPr lang="en-GB" sz="2000" dirty="0">
                <a:cs typeface="Arial"/>
              </a:rPr>
              <a:t>CertHE: </a:t>
            </a:r>
            <a:r>
              <a:rPr lang="en-GB" sz="2000" b="1" dirty="0">
                <a:cs typeface="Arial"/>
              </a:rPr>
              <a:t>HE (Certificate or Diploma)</a:t>
            </a:r>
            <a:endParaRPr lang="en-GB" sz="2000" dirty="0">
              <a:cs typeface="Arial"/>
            </a:endParaRPr>
          </a:p>
          <a:p>
            <a:pPr lvl="1">
              <a:spcBef>
                <a:spcPts val="600"/>
              </a:spcBef>
              <a:spcAft>
                <a:spcPts val="800"/>
              </a:spcAft>
            </a:pPr>
            <a:r>
              <a:rPr lang="en-GB" sz="2000" dirty="0">
                <a:cs typeface="Arial"/>
              </a:rPr>
              <a:t>BA / BSc: </a:t>
            </a:r>
            <a:r>
              <a:rPr lang="en-GB" sz="2000" b="1" dirty="0">
                <a:cs typeface="Arial"/>
              </a:rPr>
              <a:t>HE (Bachelors or Honours)</a:t>
            </a:r>
          </a:p>
          <a:p>
            <a:pPr lvl="1">
              <a:spcBef>
                <a:spcPts val="600"/>
              </a:spcBef>
              <a:spcAft>
                <a:spcPts val="800"/>
              </a:spcAft>
            </a:pPr>
            <a:r>
              <a:rPr lang="en-GB" sz="2000" dirty="0">
                <a:cs typeface="Arial"/>
              </a:rPr>
              <a:t>MA/MSc students: </a:t>
            </a:r>
            <a:r>
              <a:rPr lang="en-GB" sz="2000" b="1" dirty="0">
                <a:cs typeface="Arial"/>
              </a:rPr>
              <a:t>HE (Masters)</a:t>
            </a:r>
          </a:p>
          <a:p>
            <a:pPr marL="342900" indent="-342900">
              <a:spcBef>
                <a:spcPts val="1800"/>
              </a:spcBef>
              <a:spcAft>
                <a:spcPts val="600"/>
              </a:spcAft>
              <a:buAutoNum type="arabicPeriod"/>
            </a:pPr>
            <a:r>
              <a:rPr lang="en-GB" sz="2000" dirty="0">
                <a:cs typeface="Arial"/>
              </a:rPr>
              <a:t>Choose your </a:t>
            </a:r>
            <a:r>
              <a:rPr lang="en-GB" sz="2000" b="1" dirty="0">
                <a:cs typeface="Arial"/>
              </a:rPr>
              <a:t>Subject</a:t>
            </a:r>
            <a:r>
              <a:rPr lang="en-GB" sz="2000" dirty="0">
                <a:cs typeface="Arial"/>
              </a:rPr>
              <a:t>. </a:t>
            </a:r>
          </a:p>
          <a:p>
            <a:pPr marL="360000" indent="0">
              <a:spcAft>
                <a:spcPts val="600"/>
              </a:spcAft>
              <a:buNone/>
            </a:pPr>
            <a:r>
              <a:rPr lang="en-GB" sz="2000" i="1" dirty="0">
                <a:cs typeface="Arial"/>
              </a:rPr>
              <a:t>Please choose from</a:t>
            </a:r>
            <a:r>
              <a:rPr lang="en-GB" sz="2000" dirty="0">
                <a:cs typeface="Arial"/>
              </a:rPr>
              <a:t>:</a:t>
            </a:r>
          </a:p>
          <a:p>
            <a:pPr marL="800100" lvl="1" indent="-342900">
              <a:spcBef>
                <a:spcPts val="600"/>
              </a:spcBef>
              <a:spcAft>
                <a:spcPts val="800"/>
              </a:spcAft>
              <a:buFont typeface="Arial"/>
              <a:buChar char="•"/>
            </a:pPr>
            <a:r>
              <a:rPr lang="en-GB" sz="2000" b="1" dirty="0">
                <a:cs typeface="Arial"/>
              </a:rPr>
              <a:t>Business</a:t>
            </a:r>
            <a:r>
              <a:rPr lang="en-GB" sz="2000" dirty="0">
                <a:cs typeface="Arial"/>
              </a:rPr>
              <a:t> (Birmingham / London)</a:t>
            </a:r>
            <a:endParaRPr lang="en-GB" sz="2000" dirty="0">
              <a:solidFill>
                <a:srgbClr val="000000"/>
              </a:solidFill>
              <a:cs typeface="Arial"/>
            </a:endParaRPr>
          </a:p>
          <a:p>
            <a:pPr marL="800100" lvl="1" indent="-342900">
              <a:spcBef>
                <a:spcPts val="600"/>
              </a:spcBef>
              <a:spcAft>
                <a:spcPts val="800"/>
              </a:spcAft>
              <a:buFont typeface="Arial"/>
              <a:buChar char="•"/>
            </a:pPr>
            <a:r>
              <a:rPr lang="en-GB" sz="2000" b="1" dirty="0">
                <a:cs typeface="Arial"/>
              </a:rPr>
              <a:t>Computing</a:t>
            </a:r>
            <a:r>
              <a:rPr lang="en-GB" sz="2000" dirty="0">
                <a:cs typeface="Arial"/>
              </a:rPr>
              <a:t> </a:t>
            </a:r>
            <a:r>
              <a:rPr lang="en-GB" sz="2000" dirty="0">
                <a:ea typeface="+mn-lt"/>
                <a:cs typeface="+mn-lt"/>
              </a:rPr>
              <a:t>(Birmingham / London)</a:t>
            </a:r>
          </a:p>
          <a:p>
            <a:pPr marL="800100" lvl="1" indent="-342900">
              <a:spcBef>
                <a:spcPts val="600"/>
              </a:spcBef>
              <a:spcAft>
                <a:spcPts val="800"/>
              </a:spcAft>
              <a:buFont typeface="Arial"/>
              <a:buChar char="•"/>
            </a:pPr>
            <a:r>
              <a:rPr lang="en-GB" sz="2000" b="1" dirty="0">
                <a:cs typeface="Arial"/>
              </a:rPr>
              <a:t>Digital Health and Care </a:t>
            </a:r>
            <a:br>
              <a:rPr lang="en-GB" sz="2000" b="1" dirty="0">
                <a:cs typeface="Arial"/>
              </a:rPr>
            </a:br>
            <a:r>
              <a:rPr lang="en-GB" sz="2000" dirty="0">
                <a:cs typeface="Arial"/>
              </a:rPr>
              <a:t>(Birmingham / London)</a:t>
            </a:r>
            <a:r>
              <a:rPr lang="en-GB" sz="2000" dirty="0">
                <a:cs typeface="Segoe UI"/>
              </a:rPr>
              <a:t>​</a:t>
            </a:r>
            <a:r>
              <a:rPr lang="en-US" sz="2000" dirty="0">
                <a:cs typeface="Segoe UI"/>
              </a:rPr>
              <a:t>​</a:t>
            </a:r>
          </a:p>
          <a:p>
            <a:pPr marL="0" indent="0">
              <a:buNone/>
            </a:pPr>
            <a:endParaRPr lang="en-GB" dirty="0"/>
          </a:p>
        </p:txBody>
      </p:sp>
      <p:pic>
        <p:nvPicPr>
          <p:cNvPr id="11" name="Content Placeholder 10" descr="Screenshot of the Welcome to the Discovery Tool form window">
            <a:extLst>
              <a:ext uri="{FF2B5EF4-FFF2-40B4-BE49-F238E27FC236}">
                <a16:creationId xmlns:a16="http://schemas.microsoft.com/office/drawing/2014/main" id="{A529A265-879E-AC75-9B3D-D73DC5012445}"/>
              </a:ext>
            </a:extLst>
          </p:cNvPr>
          <p:cNvPicPr>
            <a:picLocks noGrp="1" noChangeAspect="1"/>
          </p:cNvPicPr>
          <p:nvPr>
            <p:ph idx="11"/>
          </p:nvPr>
        </p:nvPicPr>
        <p:blipFill>
          <a:blip r:embed="rId2">
            <a:extLst>
              <a:ext uri="{28A0092B-C50C-407E-A947-70E740481C1C}">
                <a14:useLocalDpi xmlns:a14="http://schemas.microsoft.com/office/drawing/2010/main" val="0"/>
              </a:ext>
            </a:extLst>
          </a:blip>
          <a:srcRect l="21354" t="7805" r="24637" b="11522"/>
          <a:stretch/>
        </p:blipFill>
        <p:spPr>
          <a:xfrm>
            <a:off x="6096000" y="1232515"/>
            <a:ext cx="5746750" cy="4863483"/>
          </a:xfrm>
        </p:spPr>
      </p:pic>
      <p:sp>
        <p:nvSpPr>
          <p:cNvPr id="7" name="Teardrop 6" descr="Pointer ">
            <a:extLst>
              <a:ext uri="{FF2B5EF4-FFF2-40B4-BE49-F238E27FC236}">
                <a16:creationId xmlns:a16="http://schemas.microsoft.com/office/drawing/2014/main" id="{7464177E-84EC-12AC-68B3-D7F07B42DC62}"/>
              </a:ext>
            </a:extLst>
          </p:cNvPr>
          <p:cNvSpPr/>
          <p:nvPr/>
        </p:nvSpPr>
        <p:spPr>
          <a:xfrm rot="5400000">
            <a:off x="8798941" y="232216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6F87DC9C-3F52-0515-4AB7-2362E33E8C22}"/>
              </a:ext>
            </a:extLst>
          </p:cNvPr>
          <p:cNvSpPr/>
          <p:nvPr/>
        </p:nvSpPr>
        <p:spPr>
          <a:xfrm rot="5400000">
            <a:off x="8757806" y="361735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2</a:t>
            </a:r>
          </a:p>
        </p:txBody>
      </p:sp>
      <p:sp>
        <p:nvSpPr>
          <p:cNvPr id="9" name="Teardrop 8" descr="Pointer ">
            <a:extLst>
              <a:ext uri="{FF2B5EF4-FFF2-40B4-BE49-F238E27FC236}">
                <a16:creationId xmlns:a16="http://schemas.microsoft.com/office/drawing/2014/main" id="{9E44735D-2E1F-9F49-66D2-A25EA641F557}"/>
              </a:ext>
            </a:extLst>
          </p:cNvPr>
          <p:cNvSpPr/>
          <p:nvPr/>
        </p:nvSpPr>
        <p:spPr>
          <a:xfrm rot="5400000">
            <a:off x="8757806" y="426057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3</a:t>
            </a:r>
          </a:p>
        </p:txBody>
      </p:sp>
    </p:spTree>
    <p:extLst>
      <p:ext uri="{BB962C8B-B14F-4D97-AF65-F5344CB8AC3E}">
        <p14:creationId xmlns:p14="http://schemas.microsoft.com/office/powerpoint/2010/main" val="3080286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97B88-92CB-EC52-CB79-2B833089C88E}"/>
            </a:ext>
          </a:extLst>
        </p:cNvPr>
        <p:cNvGrpSpPr/>
        <p:nvPr/>
      </p:nvGrpSpPr>
      <p:grpSpPr>
        <a:xfrm>
          <a:off x="0" y="0"/>
          <a:ext cx="0" cy="0"/>
          <a:chOff x="0" y="0"/>
          <a:chExt cx="0" cy="0"/>
        </a:xfrm>
      </p:grpSpPr>
      <p:pic>
        <p:nvPicPr>
          <p:cNvPr id="6" name="Content Placeholder 6" descr="Screenshot of Discovery Tool for students page">
            <a:extLst>
              <a:ext uri="{FF2B5EF4-FFF2-40B4-BE49-F238E27FC236}">
                <a16:creationId xmlns:a16="http://schemas.microsoft.com/office/drawing/2014/main" id="{3FAC011E-550C-78ED-38BE-9AAC3C46A34F}"/>
              </a:ext>
            </a:extLst>
          </p:cNvPr>
          <p:cNvPicPr>
            <a:picLocks noChangeAspect="1"/>
          </p:cNvPicPr>
          <p:nvPr/>
        </p:nvPicPr>
        <p:blipFill>
          <a:blip r:embed="rId2">
            <a:extLst>
              <a:ext uri="{28A0092B-C50C-407E-A947-70E740481C1C}">
                <a14:useLocalDpi xmlns:a14="http://schemas.microsoft.com/office/drawing/2010/main" val="0"/>
              </a:ext>
            </a:extLst>
          </a:blip>
          <a:srcRect l="23849" t="12596" r="18978"/>
          <a:stretch/>
        </p:blipFill>
        <p:spPr>
          <a:xfrm>
            <a:off x="858416" y="2054941"/>
            <a:ext cx="4665308" cy="4041057"/>
          </a:xfrm>
          <a:prstGeom prst="rect">
            <a:avLst/>
          </a:prstGeom>
        </p:spPr>
      </p:pic>
      <p:sp>
        <p:nvSpPr>
          <p:cNvPr id="2" name="Title 1">
            <a:extLst>
              <a:ext uri="{FF2B5EF4-FFF2-40B4-BE49-F238E27FC236}">
                <a16:creationId xmlns:a16="http://schemas.microsoft.com/office/drawing/2014/main" id="{C651A8BE-647E-5985-151E-1B56387F8D23}"/>
              </a:ext>
            </a:extLst>
          </p:cNvPr>
          <p:cNvSpPr>
            <a:spLocks noGrp="1"/>
          </p:cNvSpPr>
          <p:nvPr>
            <p:ph type="title"/>
          </p:nvPr>
        </p:nvSpPr>
        <p:spPr/>
        <p:txBody>
          <a:bodyPr/>
          <a:lstStyle/>
          <a:p>
            <a:r>
              <a:rPr lang="en-GB" dirty="0"/>
              <a:t>Find the New Students question set</a:t>
            </a:r>
          </a:p>
        </p:txBody>
      </p:sp>
      <p:sp>
        <p:nvSpPr>
          <p:cNvPr id="3" name="Footer Placeholder 2">
            <a:extLst>
              <a:ext uri="{FF2B5EF4-FFF2-40B4-BE49-F238E27FC236}">
                <a16:creationId xmlns:a16="http://schemas.microsoft.com/office/drawing/2014/main" id="{0972E637-C376-4367-5180-2CB88B3AB95F}"/>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C0E76A78-5979-57A4-9DD1-36307CA249D8}"/>
              </a:ext>
            </a:extLst>
          </p:cNvPr>
          <p:cNvSpPr>
            <a:spLocks noGrp="1"/>
          </p:cNvSpPr>
          <p:nvPr>
            <p:ph idx="1"/>
          </p:nvPr>
        </p:nvSpPr>
        <p:spPr>
          <a:xfrm>
            <a:off x="349251" y="1232516"/>
            <a:ext cx="5400000" cy="4863484"/>
          </a:xfrm>
        </p:spPr>
        <p:txBody>
          <a:bodyPr>
            <a:normAutofit/>
          </a:bodyPr>
          <a:lstStyle/>
          <a:p>
            <a:pPr>
              <a:buFont typeface="+mj-lt"/>
              <a:buAutoNum type="arabicPeriod"/>
            </a:pPr>
            <a:r>
              <a:rPr lang="en-GB" sz="2000" dirty="0"/>
              <a:t>Click on the </a:t>
            </a:r>
            <a:r>
              <a:rPr lang="en-GB" sz="2000" b="1" dirty="0"/>
              <a:t>Question sets and reports for students</a:t>
            </a:r>
            <a:r>
              <a:rPr lang="en-GB" sz="2000" dirty="0"/>
              <a:t> tile.</a:t>
            </a:r>
          </a:p>
        </p:txBody>
      </p:sp>
      <p:pic>
        <p:nvPicPr>
          <p:cNvPr id="7" name="Content Placeholder 6" descr="Screenshot of Question sets and reports page for students">
            <a:extLst>
              <a:ext uri="{FF2B5EF4-FFF2-40B4-BE49-F238E27FC236}">
                <a16:creationId xmlns:a16="http://schemas.microsoft.com/office/drawing/2014/main" id="{D4E37A95-7EC7-BF33-EE40-EBA69407CC87}"/>
              </a:ext>
            </a:extLst>
          </p:cNvPr>
          <p:cNvPicPr>
            <a:picLocks noGrp="1" noChangeAspect="1"/>
          </p:cNvPicPr>
          <p:nvPr>
            <p:ph idx="11"/>
          </p:nvPr>
        </p:nvPicPr>
        <p:blipFill>
          <a:blip r:embed="rId3">
            <a:extLst>
              <a:ext uri="{28A0092B-C50C-407E-A947-70E740481C1C}">
                <a14:useLocalDpi xmlns:a14="http://schemas.microsoft.com/office/drawing/2010/main" val="0"/>
              </a:ext>
            </a:extLst>
          </a:blip>
          <a:srcRect l="25933" t="8976" r="14527" b="2090"/>
          <a:stretch/>
        </p:blipFill>
        <p:spPr>
          <a:xfrm>
            <a:off x="6792993" y="1867594"/>
            <a:ext cx="4865423" cy="4117566"/>
          </a:xfrm>
        </p:spPr>
      </p:pic>
      <p:sp>
        <p:nvSpPr>
          <p:cNvPr id="5" name="Teardrop 4" descr="Pointer ">
            <a:extLst>
              <a:ext uri="{FF2B5EF4-FFF2-40B4-BE49-F238E27FC236}">
                <a16:creationId xmlns:a16="http://schemas.microsoft.com/office/drawing/2014/main" id="{02D56C40-1309-9BC4-20D5-BEF96173A4AB}"/>
              </a:ext>
            </a:extLst>
          </p:cNvPr>
          <p:cNvSpPr/>
          <p:nvPr/>
        </p:nvSpPr>
        <p:spPr>
          <a:xfrm rot="5400000">
            <a:off x="683791" y="452259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8" name="Content Placeholder 3">
            <a:extLst>
              <a:ext uri="{FF2B5EF4-FFF2-40B4-BE49-F238E27FC236}">
                <a16:creationId xmlns:a16="http://schemas.microsoft.com/office/drawing/2014/main" id="{E1C8345F-A229-ED1F-C67D-C73F722DCBC2}"/>
              </a:ext>
            </a:extLst>
          </p:cNvPr>
          <p:cNvSpPr txBox="1">
            <a:spLocks/>
          </p:cNvSpPr>
          <p:nvPr/>
        </p:nvSpPr>
        <p:spPr>
          <a:xfrm>
            <a:off x="6258416" y="1232514"/>
            <a:ext cx="5400000" cy="4863484"/>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2"/>
            </a:pPr>
            <a:r>
              <a:rPr lang="en-GB" sz="2000" dirty="0"/>
              <a:t>Click on the </a:t>
            </a:r>
            <a:r>
              <a:rPr lang="en-GB" sz="2000" b="1" dirty="0"/>
              <a:t>New students</a:t>
            </a:r>
            <a:r>
              <a:rPr lang="en-GB" sz="2000" dirty="0"/>
              <a:t> tile.</a:t>
            </a:r>
          </a:p>
          <a:p>
            <a:pPr>
              <a:buFont typeface="+mj-lt"/>
              <a:buAutoNum type="arabicPeriod" startAt="2"/>
            </a:pPr>
            <a:endParaRPr lang="en-GB" sz="2000" dirty="0"/>
          </a:p>
        </p:txBody>
      </p:sp>
      <p:sp>
        <p:nvSpPr>
          <p:cNvPr id="9" name="Teardrop 8" descr="Pointer ">
            <a:extLst>
              <a:ext uri="{FF2B5EF4-FFF2-40B4-BE49-F238E27FC236}">
                <a16:creationId xmlns:a16="http://schemas.microsoft.com/office/drawing/2014/main" id="{B5F23FD9-794B-95C2-2FF0-0E1684B22E05}"/>
              </a:ext>
            </a:extLst>
          </p:cNvPr>
          <p:cNvSpPr/>
          <p:nvPr/>
        </p:nvSpPr>
        <p:spPr>
          <a:xfrm rot="5400000">
            <a:off x="8988147" y="4422360"/>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endParaRPr lang="en-GB" sz="2200" dirty="0">
              <a:solidFill>
                <a:schemeClr val="tx1"/>
              </a:solidFill>
              <a:latin typeface="+mj-lt"/>
            </a:endParaRPr>
          </a:p>
        </p:txBody>
      </p:sp>
    </p:spTree>
    <p:extLst>
      <p:ext uri="{BB962C8B-B14F-4D97-AF65-F5344CB8AC3E}">
        <p14:creationId xmlns:p14="http://schemas.microsoft.com/office/powerpoint/2010/main" val="3431522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49223-AAAB-7D3A-4BA7-05EAA51FA9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8A94C5-6CE8-D462-7E70-A8FE06B8803F}"/>
              </a:ext>
            </a:extLst>
          </p:cNvPr>
          <p:cNvSpPr>
            <a:spLocks noGrp="1"/>
          </p:cNvSpPr>
          <p:nvPr>
            <p:ph type="title"/>
          </p:nvPr>
        </p:nvSpPr>
        <p:spPr/>
        <p:txBody>
          <a:bodyPr/>
          <a:lstStyle/>
          <a:p>
            <a:r>
              <a:rPr lang="en-GB" dirty="0"/>
              <a:t>Start </a:t>
            </a:r>
            <a:r>
              <a:rPr lang="en-GB" dirty="0" err="1"/>
              <a:t>Questioinnaire</a:t>
            </a:r>
            <a:endParaRPr lang="en-GB" dirty="0"/>
          </a:p>
        </p:txBody>
      </p:sp>
      <p:sp>
        <p:nvSpPr>
          <p:cNvPr id="3" name="Footer Placeholder 2">
            <a:extLst>
              <a:ext uri="{FF2B5EF4-FFF2-40B4-BE49-F238E27FC236}">
                <a16:creationId xmlns:a16="http://schemas.microsoft.com/office/drawing/2014/main" id="{9ECFDB22-27D0-67CD-F335-97803074DB65}"/>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29FEA915-AC36-76A5-F098-9F182D123263}"/>
              </a:ext>
            </a:extLst>
          </p:cNvPr>
          <p:cNvSpPr>
            <a:spLocks noGrp="1"/>
          </p:cNvSpPr>
          <p:nvPr>
            <p:ph idx="1"/>
          </p:nvPr>
        </p:nvSpPr>
        <p:spPr>
          <a:xfrm>
            <a:off x="349251" y="1232516"/>
            <a:ext cx="4870449" cy="4863484"/>
          </a:xfrm>
        </p:spPr>
        <p:txBody>
          <a:bodyPr>
            <a:normAutofit/>
          </a:bodyPr>
          <a:lstStyle/>
          <a:p>
            <a:pPr marL="0" indent="0">
              <a:buNone/>
            </a:pPr>
            <a:r>
              <a:rPr lang="en-US" dirty="0"/>
              <a:t>The questionnaire will ask about the digital skills and tools you currently use and your overall confidence with using them.  </a:t>
            </a:r>
          </a:p>
          <a:p>
            <a:pPr marL="0" indent="0">
              <a:spcAft>
                <a:spcPts val="2400"/>
              </a:spcAft>
              <a:buNone/>
            </a:pPr>
            <a:r>
              <a:rPr lang="en-US" i="1" dirty="0"/>
              <a:t>Try to answer as honestly as you can - you are not being graded! </a:t>
            </a:r>
            <a:r>
              <a:rPr lang="en-US" i="1" dirty="0">
                <a:sym typeface="Wingdings" panose="05000000000000000000" pitchFamily="2" charset="2"/>
              </a:rPr>
              <a:t>    </a:t>
            </a:r>
            <a:r>
              <a:rPr lang="en-US" dirty="0">
                <a:sym typeface="Wingdings" panose="05000000000000000000" pitchFamily="2" charset="2"/>
              </a:rPr>
              <a:t> </a:t>
            </a:r>
            <a:r>
              <a:rPr lang="en-US" i="1" dirty="0">
                <a:sym typeface="Wingdings" panose="05000000000000000000" pitchFamily="2" charset="2"/>
              </a:rPr>
              <a:t>This will help the Discovery Tool provide you with the best advice for your skill level.</a:t>
            </a:r>
          </a:p>
          <a:p>
            <a:pPr>
              <a:spcBef>
                <a:spcPts val="600"/>
              </a:spcBef>
              <a:spcAft>
                <a:spcPts val="1800"/>
              </a:spcAft>
              <a:buFont typeface="+mj-lt"/>
              <a:buAutoNum type="arabicPeriod"/>
            </a:pPr>
            <a:r>
              <a:rPr lang="en-GB" sz="2000" dirty="0"/>
              <a:t>Click the </a:t>
            </a:r>
            <a:r>
              <a:rPr lang="en-GB" sz="2000" b="1" dirty="0"/>
              <a:t>Start questionnaire </a:t>
            </a:r>
            <a:r>
              <a:rPr lang="en-GB" sz="2000" dirty="0"/>
              <a:t>button when you are ready to begin.</a:t>
            </a:r>
          </a:p>
          <a:p>
            <a:pPr marL="0" indent="0">
              <a:spcAft>
                <a:spcPts val="1800"/>
              </a:spcAft>
              <a:buNone/>
            </a:pPr>
            <a:endParaRPr lang="en-US" sz="2000" i="1" dirty="0">
              <a:sym typeface="Wingdings" panose="05000000000000000000" pitchFamily="2" charset="2"/>
            </a:endParaRPr>
          </a:p>
          <a:p>
            <a:pPr>
              <a:buFont typeface="+mj-lt"/>
              <a:buAutoNum type="arabicPeriod"/>
            </a:pPr>
            <a:endParaRPr lang="en-GB" sz="2000" dirty="0"/>
          </a:p>
        </p:txBody>
      </p:sp>
      <p:pic>
        <p:nvPicPr>
          <p:cNvPr id="7" name="Content Placeholder 6" descr="Screenshot of New Students questionnaire start page">
            <a:extLst>
              <a:ext uri="{FF2B5EF4-FFF2-40B4-BE49-F238E27FC236}">
                <a16:creationId xmlns:a16="http://schemas.microsoft.com/office/drawing/2014/main" id="{E67D26AE-BA05-CE01-2ACB-0E032B2D9C73}"/>
              </a:ext>
            </a:extLst>
          </p:cNvPr>
          <p:cNvPicPr>
            <a:picLocks noGrp="1" noChangeAspect="1"/>
          </p:cNvPicPr>
          <p:nvPr>
            <p:ph idx="11"/>
          </p:nvPr>
        </p:nvPicPr>
        <p:blipFill>
          <a:blip r:embed="rId2">
            <a:extLst>
              <a:ext uri="{28A0092B-C50C-407E-A947-70E740481C1C}">
                <a14:useLocalDpi xmlns:a14="http://schemas.microsoft.com/office/drawing/2010/main" val="0"/>
              </a:ext>
            </a:extLst>
          </a:blip>
          <a:srcRect l="23240" t="8580" r="17395" b="6302"/>
          <a:stretch/>
        </p:blipFill>
        <p:spPr>
          <a:xfrm>
            <a:off x="5749251" y="1232515"/>
            <a:ext cx="6093499" cy="4950248"/>
          </a:xfrm>
        </p:spPr>
      </p:pic>
      <p:sp>
        <p:nvSpPr>
          <p:cNvPr id="5" name="Teardrop 4" descr="Pointer ">
            <a:extLst>
              <a:ext uri="{FF2B5EF4-FFF2-40B4-BE49-F238E27FC236}">
                <a16:creationId xmlns:a16="http://schemas.microsoft.com/office/drawing/2014/main" id="{6AB62F53-B95E-F4A4-10A1-8A2EA0A584FB}"/>
              </a:ext>
            </a:extLst>
          </p:cNvPr>
          <p:cNvSpPr/>
          <p:nvPr/>
        </p:nvSpPr>
        <p:spPr>
          <a:xfrm rot="5400000">
            <a:off x="10318750" y="5577860"/>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1</a:t>
            </a:r>
            <a:endParaRPr lang="en-GB" sz="2200" dirty="0">
              <a:solidFill>
                <a:schemeClr val="tx1"/>
              </a:solidFill>
              <a:latin typeface="+mj-lt"/>
            </a:endParaRPr>
          </a:p>
        </p:txBody>
      </p:sp>
      <p:pic>
        <p:nvPicPr>
          <p:cNvPr id="14" name="Graphic 13" descr="Angel face outline with solid fill">
            <a:extLst>
              <a:ext uri="{FF2B5EF4-FFF2-40B4-BE49-F238E27FC236}">
                <a16:creationId xmlns:a16="http://schemas.microsoft.com/office/drawing/2014/main" id="{8DD6A0BA-322D-AAA3-E92E-3C63DDBB3F4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687151" y="2707951"/>
            <a:ext cx="256032" cy="256032"/>
          </a:xfrm>
          <a:prstGeom prst="rect">
            <a:avLst/>
          </a:prstGeom>
        </p:spPr>
      </p:pic>
    </p:spTree>
    <p:extLst>
      <p:ext uri="{BB962C8B-B14F-4D97-AF65-F5344CB8AC3E}">
        <p14:creationId xmlns:p14="http://schemas.microsoft.com/office/powerpoint/2010/main" val="3020726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23B11-7DA0-7A2E-B4F4-C5C56112E0F1}"/>
              </a:ext>
            </a:extLst>
          </p:cNvPr>
          <p:cNvSpPr>
            <a:spLocks noGrp="1"/>
          </p:cNvSpPr>
          <p:nvPr>
            <p:ph type="title"/>
          </p:nvPr>
        </p:nvSpPr>
        <p:spPr/>
        <p:txBody>
          <a:bodyPr/>
          <a:lstStyle/>
          <a:p>
            <a:r>
              <a:rPr lang="en-GB" dirty="0"/>
              <a:t>Complete the questionnaire</a:t>
            </a:r>
          </a:p>
        </p:txBody>
      </p:sp>
      <p:sp>
        <p:nvSpPr>
          <p:cNvPr id="3" name="Footer Placeholder 2">
            <a:extLst>
              <a:ext uri="{FF2B5EF4-FFF2-40B4-BE49-F238E27FC236}">
                <a16:creationId xmlns:a16="http://schemas.microsoft.com/office/drawing/2014/main" id="{A9B3FAEE-C615-DFA6-E32E-4EA8BB5FF00D}"/>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7593E299-1EC1-D5FB-B4B8-02B0B155A8F9}"/>
              </a:ext>
            </a:extLst>
          </p:cNvPr>
          <p:cNvSpPr>
            <a:spLocks noGrp="1"/>
          </p:cNvSpPr>
          <p:nvPr>
            <p:ph idx="1"/>
          </p:nvPr>
        </p:nvSpPr>
        <p:spPr>
          <a:xfrm>
            <a:off x="349251" y="1232516"/>
            <a:ext cx="5070242" cy="4863484"/>
          </a:xfrm>
        </p:spPr>
        <p:txBody>
          <a:bodyPr>
            <a:normAutofit/>
          </a:bodyPr>
          <a:lstStyle/>
          <a:p>
            <a:pPr marL="342900" indent="-342900">
              <a:buFont typeface="+mj-lt"/>
              <a:buAutoNum type="arabicPeriod"/>
            </a:pPr>
            <a:r>
              <a:rPr lang="en-US" b="1" dirty="0">
                <a:sym typeface="Wingdings" panose="05000000000000000000" pitchFamily="2" charset="2"/>
              </a:rPr>
              <a:t>Select the </a:t>
            </a:r>
            <a:r>
              <a:rPr lang="en-US" b="1">
                <a:sym typeface="Wingdings" panose="05000000000000000000" pitchFamily="2" charset="2"/>
              </a:rPr>
              <a:t>options </a:t>
            </a:r>
            <a:r>
              <a:rPr lang="en-US">
                <a:sym typeface="Wingdings" panose="05000000000000000000" pitchFamily="2" charset="2"/>
              </a:rPr>
              <a:t>for </a:t>
            </a:r>
            <a:r>
              <a:rPr lang="en-US" dirty="0">
                <a:sym typeface="Wingdings" panose="05000000000000000000" pitchFamily="2" charset="2"/>
              </a:rPr>
              <a:t>each </a:t>
            </a:r>
            <a:r>
              <a:rPr lang="en-US">
                <a:sym typeface="Wingdings" panose="05000000000000000000" pitchFamily="2" charset="2"/>
              </a:rPr>
              <a:t>question </a:t>
            </a:r>
            <a:br>
              <a:rPr lang="en-US">
                <a:sym typeface="Wingdings" panose="05000000000000000000" pitchFamily="2" charset="2"/>
              </a:rPr>
            </a:br>
            <a:r>
              <a:rPr lang="en-US">
                <a:sym typeface="Wingdings" panose="05000000000000000000" pitchFamily="2" charset="2"/>
              </a:rPr>
              <a:t>as </a:t>
            </a:r>
            <a:r>
              <a:rPr lang="en-US" dirty="0">
                <a:sym typeface="Wingdings" panose="05000000000000000000" pitchFamily="2" charset="2"/>
              </a:rPr>
              <a:t>appropriate.</a:t>
            </a:r>
          </a:p>
          <a:p>
            <a:pPr marL="342900" indent="-342900">
              <a:buFont typeface="+mj-lt"/>
              <a:buAutoNum type="arabicPeriod"/>
            </a:pPr>
            <a:r>
              <a:rPr lang="en-US" dirty="0">
                <a:sym typeface="Wingdings" panose="05000000000000000000" pitchFamily="2" charset="2"/>
              </a:rPr>
              <a:t>Click </a:t>
            </a:r>
            <a:r>
              <a:rPr lang="en-US" b="1" dirty="0">
                <a:sym typeface="Wingdings" panose="05000000000000000000" pitchFamily="2" charset="2"/>
              </a:rPr>
              <a:t>Next</a:t>
            </a:r>
            <a:r>
              <a:rPr lang="en-US" dirty="0">
                <a:sym typeface="Wingdings" panose="05000000000000000000" pitchFamily="2" charset="2"/>
              </a:rPr>
              <a:t> to proceed to the next question.</a:t>
            </a:r>
          </a:p>
          <a:p>
            <a:pPr marL="342900" indent="-342900">
              <a:buFont typeface="+mj-lt"/>
              <a:buAutoNum type="arabicPeriod"/>
            </a:pPr>
            <a:r>
              <a:rPr lang="en-US" dirty="0">
                <a:sym typeface="Wingdings" panose="05000000000000000000" pitchFamily="2" charset="2"/>
              </a:rPr>
              <a:t>There are </a:t>
            </a:r>
            <a:r>
              <a:rPr lang="en-US" b="1" dirty="0">
                <a:sym typeface="Wingdings" panose="05000000000000000000" pitchFamily="2" charset="2"/>
              </a:rPr>
              <a:t>28 questions</a:t>
            </a:r>
            <a:r>
              <a:rPr lang="en-US" dirty="0">
                <a:sym typeface="Wingdings" panose="05000000000000000000" pitchFamily="2" charset="2"/>
              </a:rPr>
              <a:t> altogether.  A chart at the top of the screen shows your progress toward the end of the questionnaire.</a:t>
            </a:r>
          </a:p>
          <a:p>
            <a:pPr marL="342900" indent="-342900">
              <a:buFont typeface="+mj-lt"/>
              <a:buAutoNum type="arabicPeriod"/>
            </a:pPr>
            <a:r>
              <a:rPr lang="en-US" dirty="0">
                <a:sym typeface="Wingdings" panose="05000000000000000000" pitchFamily="2" charset="2"/>
              </a:rPr>
              <a:t>When you have finished the questions, </a:t>
            </a:r>
            <a:br>
              <a:rPr lang="en-US" dirty="0">
                <a:sym typeface="Wingdings" panose="05000000000000000000" pitchFamily="2" charset="2"/>
              </a:rPr>
            </a:br>
            <a:r>
              <a:rPr lang="en-US" dirty="0">
                <a:sym typeface="Wingdings" panose="05000000000000000000" pitchFamily="2" charset="2"/>
              </a:rPr>
              <a:t>click </a:t>
            </a:r>
            <a:r>
              <a:rPr lang="en-US" b="1" dirty="0">
                <a:sym typeface="Wingdings" panose="05000000000000000000" pitchFamily="2" charset="2"/>
              </a:rPr>
              <a:t>View Report </a:t>
            </a:r>
            <a:r>
              <a:rPr lang="en-US" dirty="0">
                <a:sym typeface="Wingdings" panose="05000000000000000000" pitchFamily="2" charset="2"/>
              </a:rPr>
              <a:t>to see your results.</a:t>
            </a:r>
            <a:endParaRPr lang="en-GB" dirty="0"/>
          </a:p>
        </p:txBody>
      </p:sp>
      <p:pic>
        <p:nvPicPr>
          <p:cNvPr id="10" name="Content Placeholder 9" descr="Screenshot of questions from New Students questionnaire">
            <a:extLst>
              <a:ext uri="{FF2B5EF4-FFF2-40B4-BE49-F238E27FC236}">
                <a16:creationId xmlns:a16="http://schemas.microsoft.com/office/drawing/2014/main" id="{8A180BAE-5FD1-F858-5BE8-ED1EA63E9B2A}"/>
              </a:ext>
            </a:extLst>
          </p:cNvPr>
          <p:cNvPicPr>
            <a:picLocks noGrp="1" noChangeAspect="1"/>
          </p:cNvPicPr>
          <p:nvPr>
            <p:ph idx="11"/>
          </p:nvPr>
        </p:nvPicPr>
        <p:blipFill>
          <a:blip r:embed="rId2">
            <a:extLst>
              <a:ext uri="{28A0092B-C50C-407E-A947-70E740481C1C}">
                <a14:useLocalDpi xmlns:a14="http://schemas.microsoft.com/office/drawing/2010/main" val="0"/>
              </a:ext>
            </a:extLst>
          </a:blip>
          <a:srcRect l="23215" r="107"/>
          <a:stretch/>
        </p:blipFill>
        <p:spPr>
          <a:xfrm>
            <a:off x="6096000" y="1232515"/>
            <a:ext cx="5746750" cy="4863484"/>
          </a:xfrm>
        </p:spPr>
      </p:pic>
      <p:sp>
        <p:nvSpPr>
          <p:cNvPr id="7" name="Teardrop 6" descr="Pointer ">
            <a:extLst>
              <a:ext uri="{FF2B5EF4-FFF2-40B4-BE49-F238E27FC236}">
                <a16:creationId xmlns:a16="http://schemas.microsoft.com/office/drawing/2014/main" id="{9767309E-CC4F-CF4C-8EA0-61B7CBCF5168}"/>
              </a:ext>
            </a:extLst>
          </p:cNvPr>
          <p:cNvSpPr/>
          <p:nvPr/>
        </p:nvSpPr>
        <p:spPr>
          <a:xfrm rot="5400000">
            <a:off x="6083773" y="294280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1</a:t>
            </a:r>
            <a:endParaRPr lang="en-GB" sz="2200" dirty="0">
              <a:solidFill>
                <a:schemeClr val="tx1"/>
              </a:solidFill>
              <a:latin typeface="+mj-lt"/>
            </a:endParaRPr>
          </a:p>
        </p:txBody>
      </p:sp>
      <p:sp>
        <p:nvSpPr>
          <p:cNvPr id="8" name="Teardrop 7" descr="Pointer ">
            <a:extLst>
              <a:ext uri="{FF2B5EF4-FFF2-40B4-BE49-F238E27FC236}">
                <a16:creationId xmlns:a16="http://schemas.microsoft.com/office/drawing/2014/main" id="{87BCEA7B-CA28-5861-C8BA-BE984B897399}"/>
              </a:ext>
            </a:extLst>
          </p:cNvPr>
          <p:cNvSpPr/>
          <p:nvPr/>
        </p:nvSpPr>
        <p:spPr>
          <a:xfrm rot="5400000">
            <a:off x="10950292" y="106377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3</a:t>
            </a:r>
          </a:p>
        </p:txBody>
      </p:sp>
      <p:sp>
        <p:nvSpPr>
          <p:cNvPr id="9" name="Teardrop 8" descr="Pointer ">
            <a:extLst>
              <a:ext uri="{FF2B5EF4-FFF2-40B4-BE49-F238E27FC236}">
                <a16:creationId xmlns:a16="http://schemas.microsoft.com/office/drawing/2014/main" id="{31EAB67D-68F2-2DE4-F6FC-0765E5A9B882}"/>
              </a:ext>
            </a:extLst>
          </p:cNvPr>
          <p:cNvSpPr/>
          <p:nvPr/>
        </p:nvSpPr>
        <p:spPr>
          <a:xfrm rot="5400000">
            <a:off x="7848004" y="5450860"/>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2</a:t>
            </a:r>
          </a:p>
        </p:txBody>
      </p:sp>
      <p:grpSp>
        <p:nvGrpSpPr>
          <p:cNvPr id="14" name="Group 13" descr="Screenshot of View Report button with text">
            <a:extLst>
              <a:ext uri="{FF2B5EF4-FFF2-40B4-BE49-F238E27FC236}">
                <a16:creationId xmlns:a16="http://schemas.microsoft.com/office/drawing/2014/main" id="{92641CAA-B820-A543-8116-7EDE11AC5CD5}"/>
              </a:ext>
            </a:extLst>
          </p:cNvPr>
          <p:cNvGrpSpPr/>
          <p:nvPr/>
        </p:nvGrpSpPr>
        <p:grpSpPr>
          <a:xfrm>
            <a:off x="1083450" y="4308233"/>
            <a:ext cx="3601844" cy="1888286"/>
            <a:chOff x="1083450" y="4279049"/>
            <a:chExt cx="3601844" cy="1888286"/>
          </a:xfrm>
        </p:grpSpPr>
        <p:grpSp>
          <p:nvGrpSpPr>
            <p:cNvPr id="11" name="Group 10">
              <a:extLst>
                <a:ext uri="{FF2B5EF4-FFF2-40B4-BE49-F238E27FC236}">
                  <a16:creationId xmlns:a16="http://schemas.microsoft.com/office/drawing/2014/main" id="{4D43E5D7-A680-A00D-BB6D-706D690D1725}"/>
                </a:ext>
              </a:extLst>
            </p:cNvPr>
            <p:cNvGrpSpPr/>
            <p:nvPr/>
          </p:nvGrpSpPr>
          <p:grpSpPr>
            <a:xfrm>
              <a:off x="1083450" y="4279049"/>
              <a:ext cx="3601844" cy="1888286"/>
              <a:chOff x="1970049" y="4317149"/>
              <a:chExt cx="3601844" cy="1888286"/>
            </a:xfrm>
          </p:grpSpPr>
          <p:pic>
            <p:nvPicPr>
              <p:cNvPr id="5" name="Content Placeholder 9">
                <a:extLst>
                  <a:ext uri="{FF2B5EF4-FFF2-40B4-BE49-F238E27FC236}">
                    <a16:creationId xmlns:a16="http://schemas.microsoft.com/office/drawing/2014/main" id="{D2938281-3A4E-0DC0-59BA-454E3729906D}"/>
                  </a:ext>
                </a:extLst>
              </p:cNvPr>
              <p:cNvPicPr>
                <a:picLocks noChangeAspect="1"/>
              </p:cNvPicPr>
              <p:nvPr/>
            </p:nvPicPr>
            <p:blipFill>
              <a:blip r:embed="rId3">
                <a:extLst>
                  <a:ext uri="{28A0092B-C50C-407E-A947-70E740481C1C}">
                    <a14:useLocalDpi xmlns:a14="http://schemas.microsoft.com/office/drawing/2010/main" val="0"/>
                  </a:ext>
                </a:extLst>
              </a:blip>
              <a:srcRect l="26248" t="15548" r="25691" b="61142"/>
              <a:stretch/>
            </p:blipFill>
            <p:spPr>
              <a:xfrm>
                <a:off x="1970049" y="4317149"/>
                <a:ext cx="3601844" cy="1133711"/>
              </a:xfrm>
              <a:prstGeom prst="rect">
                <a:avLst/>
              </a:prstGeom>
            </p:spPr>
          </p:pic>
          <p:pic>
            <p:nvPicPr>
              <p:cNvPr id="6" name="Content Placeholder 9">
                <a:extLst>
                  <a:ext uri="{FF2B5EF4-FFF2-40B4-BE49-F238E27FC236}">
                    <a16:creationId xmlns:a16="http://schemas.microsoft.com/office/drawing/2014/main" id="{20497169-CC3C-E55B-7403-DFD2002C93E2}"/>
                  </a:ext>
                </a:extLst>
              </p:cNvPr>
              <p:cNvPicPr>
                <a:picLocks noChangeAspect="1"/>
              </p:cNvPicPr>
              <p:nvPr/>
            </p:nvPicPr>
            <p:blipFill>
              <a:blip r:embed="rId3">
                <a:extLst>
                  <a:ext uri="{28A0092B-C50C-407E-A947-70E740481C1C}">
                    <a14:useLocalDpi xmlns:a14="http://schemas.microsoft.com/office/drawing/2010/main" val="0"/>
                  </a:ext>
                </a:extLst>
              </a:blip>
              <a:srcRect l="26248" t="44623" r="25691" b="39863"/>
              <a:stretch/>
            </p:blipFill>
            <p:spPr>
              <a:xfrm>
                <a:off x="1970049" y="5450860"/>
                <a:ext cx="3601844" cy="754575"/>
              </a:xfrm>
              <a:prstGeom prst="rect">
                <a:avLst/>
              </a:prstGeom>
            </p:spPr>
          </p:pic>
        </p:grpSp>
        <p:sp>
          <p:nvSpPr>
            <p:cNvPr id="12" name="Teardrop 11" descr="Pointer ">
              <a:extLst>
                <a:ext uri="{FF2B5EF4-FFF2-40B4-BE49-F238E27FC236}">
                  <a16:creationId xmlns:a16="http://schemas.microsoft.com/office/drawing/2014/main" id="{8E07F4F5-2605-D36E-A6D7-0100FEB9591E}"/>
                </a:ext>
              </a:extLst>
            </p:cNvPr>
            <p:cNvSpPr/>
            <p:nvPr/>
          </p:nvSpPr>
          <p:spPr>
            <a:xfrm rot="5400000">
              <a:off x="2072071" y="5531115"/>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4</a:t>
              </a:r>
            </a:p>
          </p:txBody>
        </p:sp>
      </p:grpSp>
    </p:spTree>
    <p:extLst>
      <p:ext uri="{BB962C8B-B14F-4D97-AF65-F5344CB8AC3E}">
        <p14:creationId xmlns:p14="http://schemas.microsoft.com/office/powerpoint/2010/main" val="3917874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6" descr="Screenshot of resource link tiles">
            <a:extLst>
              <a:ext uri="{FF2B5EF4-FFF2-40B4-BE49-F238E27FC236}">
                <a16:creationId xmlns:a16="http://schemas.microsoft.com/office/drawing/2014/main" id="{8F0400EC-8607-50C5-25D9-C9ADC647265A}"/>
              </a:ext>
            </a:extLst>
          </p:cNvPr>
          <p:cNvPicPr>
            <a:picLocks noChangeAspect="1"/>
          </p:cNvPicPr>
          <p:nvPr/>
        </p:nvPicPr>
        <p:blipFill>
          <a:blip r:embed="rId2">
            <a:extLst>
              <a:ext uri="{28A0092B-C50C-407E-A947-70E740481C1C}">
                <a14:useLocalDpi xmlns:a14="http://schemas.microsoft.com/office/drawing/2010/main" val="0"/>
              </a:ext>
            </a:extLst>
          </a:blip>
          <a:srcRect l="21263" t="70243" r="1189" b="5726"/>
          <a:stretch/>
        </p:blipFill>
        <p:spPr>
          <a:xfrm>
            <a:off x="6442750" y="2116393"/>
            <a:ext cx="5404585" cy="1910661"/>
          </a:xfrm>
          <a:prstGeom prst="rect">
            <a:avLst/>
          </a:prstGeom>
        </p:spPr>
      </p:pic>
      <p:sp>
        <p:nvSpPr>
          <p:cNvPr id="2" name="Title 1">
            <a:extLst>
              <a:ext uri="{FF2B5EF4-FFF2-40B4-BE49-F238E27FC236}">
                <a16:creationId xmlns:a16="http://schemas.microsoft.com/office/drawing/2014/main" id="{86CF89DD-9B10-437B-5536-C5E358207090}"/>
              </a:ext>
            </a:extLst>
          </p:cNvPr>
          <p:cNvSpPr>
            <a:spLocks noGrp="1"/>
          </p:cNvSpPr>
          <p:nvPr>
            <p:ph type="title"/>
          </p:nvPr>
        </p:nvSpPr>
        <p:spPr/>
        <p:txBody>
          <a:bodyPr/>
          <a:lstStyle/>
          <a:p>
            <a:r>
              <a:rPr lang="en-GB" dirty="0"/>
              <a:t>View Report</a:t>
            </a:r>
          </a:p>
        </p:txBody>
      </p:sp>
      <p:sp>
        <p:nvSpPr>
          <p:cNvPr id="3" name="Footer Placeholder 2">
            <a:extLst>
              <a:ext uri="{FF2B5EF4-FFF2-40B4-BE49-F238E27FC236}">
                <a16:creationId xmlns:a16="http://schemas.microsoft.com/office/drawing/2014/main" id="{9BB77ACA-F881-338F-DB70-E9CC7622F1F9}"/>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DFEF05D5-3352-C04F-DA0A-4ACD196CAA96}"/>
              </a:ext>
            </a:extLst>
          </p:cNvPr>
          <p:cNvSpPr>
            <a:spLocks noGrp="1"/>
          </p:cNvSpPr>
          <p:nvPr>
            <p:ph idx="1"/>
          </p:nvPr>
        </p:nvSpPr>
        <p:spPr>
          <a:xfrm>
            <a:off x="349251" y="1232516"/>
            <a:ext cx="5404585" cy="4863484"/>
          </a:xfrm>
        </p:spPr>
        <p:txBody>
          <a:bodyPr>
            <a:normAutofit/>
          </a:bodyPr>
          <a:lstStyle/>
          <a:p>
            <a:pPr>
              <a:buFont typeface="+mj-lt"/>
              <a:buAutoNum type="arabicPeriod"/>
            </a:pPr>
            <a:r>
              <a:rPr lang="en-GB" sz="2000" dirty="0"/>
              <a:t>Scroll down to review each area of digital capability and get </a:t>
            </a:r>
            <a:r>
              <a:rPr lang="en-GB" sz="2000" b="1" dirty="0"/>
              <a:t>advice and next steps</a:t>
            </a:r>
            <a:r>
              <a:rPr lang="en-GB" sz="2000" dirty="0"/>
              <a:t>.</a:t>
            </a:r>
          </a:p>
        </p:txBody>
      </p:sp>
      <p:pic>
        <p:nvPicPr>
          <p:cNvPr id="7" name="Content Placeholder 6" descr="Screenshot of portion of report text">
            <a:extLst>
              <a:ext uri="{FF2B5EF4-FFF2-40B4-BE49-F238E27FC236}">
                <a16:creationId xmlns:a16="http://schemas.microsoft.com/office/drawing/2014/main" id="{14C8482D-1CD2-1382-99FE-211060BE4612}"/>
              </a:ext>
            </a:extLst>
          </p:cNvPr>
          <p:cNvPicPr>
            <a:picLocks noGrp="1" noChangeAspect="1"/>
          </p:cNvPicPr>
          <p:nvPr>
            <p:ph idx="11"/>
          </p:nvPr>
        </p:nvPicPr>
        <p:blipFill>
          <a:blip r:embed="rId2" cstate="print">
            <a:extLst>
              <a:ext uri="{28A0092B-C50C-407E-A947-70E740481C1C}">
                <a14:useLocalDpi xmlns:a14="http://schemas.microsoft.com/office/drawing/2010/main" val="0"/>
              </a:ext>
            </a:extLst>
          </a:blip>
          <a:srcRect l="21263" t="1303" r="1188" b="32006"/>
          <a:stretch/>
        </p:blipFill>
        <p:spPr>
          <a:xfrm>
            <a:off x="990305" y="2070215"/>
            <a:ext cx="4209766" cy="4130308"/>
          </a:xfrm>
        </p:spPr>
      </p:pic>
      <p:sp>
        <p:nvSpPr>
          <p:cNvPr id="8" name="Content Placeholder 3">
            <a:extLst>
              <a:ext uri="{FF2B5EF4-FFF2-40B4-BE49-F238E27FC236}">
                <a16:creationId xmlns:a16="http://schemas.microsoft.com/office/drawing/2014/main" id="{9C42094D-9653-A7E8-3227-108515415DB8}"/>
              </a:ext>
            </a:extLst>
          </p:cNvPr>
          <p:cNvSpPr txBox="1">
            <a:spLocks/>
          </p:cNvSpPr>
          <p:nvPr/>
        </p:nvSpPr>
        <p:spPr>
          <a:xfrm>
            <a:off x="6096000" y="1253206"/>
            <a:ext cx="5400000" cy="863188"/>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2"/>
            </a:pPr>
            <a:r>
              <a:rPr lang="en-GB" sz="2000" dirty="0"/>
              <a:t>There are tiles with </a:t>
            </a:r>
            <a:r>
              <a:rPr lang="en-GB" sz="2000" b="1" dirty="0"/>
              <a:t>links to resources </a:t>
            </a:r>
            <a:r>
              <a:rPr lang="en-GB" sz="2000" dirty="0"/>
              <a:t>at the end of each capability section.</a:t>
            </a:r>
          </a:p>
        </p:txBody>
      </p:sp>
      <p:sp>
        <p:nvSpPr>
          <p:cNvPr id="11" name="Content Placeholder 3">
            <a:extLst>
              <a:ext uri="{FF2B5EF4-FFF2-40B4-BE49-F238E27FC236}">
                <a16:creationId xmlns:a16="http://schemas.microsoft.com/office/drawing/2014/main" id="{DA3F9937-4A23-1B78-240A-DDA2FDD704B4}"/>
              </a:ext>
            </a:extLst>
          </p:cNvPr>
          <p:cNvSpPr txBox="1">
            <a:spLocks/>
          </p:cNvSpPr>
          <p:nvPr/>
        </p:nvSpPr>
        <p:spPr>
          <a:xfrm>
            <a:off x="6096000" y="4255654"/>
            <a:ext cx="5400000" cy="863188"/>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3"/>
            </a:pPr>
            <a:r>
              <a:rPr lang="en-GB" sz="2000" dirty="0"/>
              <a:t>At the top of the report is a button to </a:t>
            </a:r>
            <a:r>
              <a:rPr lang="en-GB" sz="2000" b="1" dirty="0"/>
              <a:t>save your report as a PDF</a:t>
            </a:r>
            <a:r>
              <a:rPr lang="en-GB" sz="2000" dirty="0"/>
              <a:t>.</a:t>
            </a:r>
          </a:p>
        </p:txBody>
      </p:sp>
      <p:grpSp>
        <p:nvGrpSpPr>
          <p:cNvPr id="13" name="Group 12" descr="Screenshot of report header with PDF button">
            <a:extLst>
              <a:ext uri="{FF2B5EF4-FFF2-40B4-BE49-F238E27FC236}">
                <a16:creationId xmlns:a16="http://schemas.microsoft.com/office/drawing/2014/main" id="{62FCF43E-91AC-1817-B917-CED6A3FA209D}"/>
              </a:ext>
            </a:extLst>
          </p:cNvPr>
          <p:cNvGrpSpPr/>
          <p:nvPr/>
        </p:nvGrpSpPr>
        <p:grpSpPr>
          <a:xfrm>
            <a:off x="6442750" y="5100370"/>
            <a:ext cx="5402291" cy="1073528"/>
            <a:chOff x="6442750" y="5118842"/>
            <a:chExt cx="5402291" cy="1073528"/>
          </a:xfrm>
        </p:grpSpPr>
        <p:pic>
          <p:nvPicPr>
            <p:cNvPr id="10" name="Content Placeholder 6">
              <a:extLst>
                <a:ext uri="{FF2B5EF4-FFF2-40B4-BE49-F238E27FC236}">
                  <a16:creationId xmlns:a16="http://schemas.microsoft.com/office/drawing/2014/main" id="{0DBDCC62-D8F3-47C4-8E3C-3AFA2F8B92E0}"/>
                </a:ext>
              </a:extLst>
            </p:cNvPr>
            <p:cNvPicPr>
              <a:picLocks noChangeAspect="1"/>
            </p:cNvPicPr>
            <p:nvPr/>
          </p:nvPicPr>
          <p:blipFill>
            <a:blip r:embed="rId3">
              <a:extLst>
                <a:ext uri="{28A0092B-C50C-407E-A947-70E740481C1C}">
                  <a14:useLocalDpi xmlns:a14="http://schemas.microsoft.com/office/drawing/2010/main" val="0"/>
                </a:ext>
              </a:extLst>
            </a:blip>
            <a:srcRect l="68968" t="1027" r="1156" b="89405"/>
            <a:stretch/>
          </p:blipFill>
          <p:spPr>
            <a:xfrm>
              <a:off x="8913090" y="5121603"/>
              <a:ext cx="2931951" cy="1070767"/>
            </a:xfrm>
            <a:prstGeom prst="rect">
              <a:avLst/>
            </a:prstGeom>
          </p:spPr>
        </p:pic>
        <p:pic>
          <p:nvPicPr>
            <p:cNvPr id="12" name="Content Placeholder 6">
              <a:extLst>
                <a:ext uri="{FF2B5EF4-FFF2-40B4-BE49-F238E27FC236}">
                  <a16:creationId xmlns:a16="http://schemas.microsoft.com/office/drawing/2014/main" id="{678DFEBC-B6D9-E046-9168-F707AEC9A6DD}"/>
                </a:ext>
              </a:extLst>
            </p:cNvPr>
            <p:cNvPicPr>
              <a:picLocks noChangeAspect="1"/>
            </p:cNvPicPr>
            <p:nvPr/>
          </p:nvPicPr>
          <p:blipFill>
            <a:blip r:embed="rId3">
              <a:extLst>
                <a:ext uri="{28A0092B-C50C-407E-A947-70E740481C1C}">
                  <a14:useLocalDpi xmlns:a14="http://schemas.microsoft.com/office/drawing/2010/main" val="0"/>
                </a:ext>
              </a:extLst>
            </a:blip>
            <a:srcRect l="21182" t="1027" r="51056" b="89405"/>
            <a:stretch/>
          </p:blipFill>
          <p:spPr>
            <a:xfrm>
              <a:off x="6442750" y="5118842"/>
              <a:ext cx="2724506" cy="1070767"/>
            </a:xfrm>
            <a:prstGeom prst="rect">
              <a:avLst/>
            </a:prstGeom>
          </p:spPr>
        </p:pic>
      </p:grpSp>
      <p:sp>
        <p:nvSpPr>
          <p:cNvPr id="14" name="Teardrop 13" descr="Pointer ">
            <a:extLst>
              <a:ext uri="{FF2B5EF4-FFF2-40B4-BE49-F238E27FC236}">
                <a16:creationId xmlns:a16="http://schemas.microsoft.com/office/drawing/2014/main" id="{B9F922A8-3541-8E74-7785-1E4DC85D03A9}"/>
              </a:ext>
            </a:extLst>
          </p:cNvPr>
          <p:cNvSpPr/>
          <p:nvPr/>
        </p:nvSpPr>
        <p:spPr>
          <a:xfrm rot="5400000">
            <a:off x="696002" y="2010412"/>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1</a:t>
            </a:r>
            <a:endParaRPr lang="en-GB" sz="2200" dirty="0">
              <a:solidFill>
                <a:schemeClr val="tx1"/>
              </a:solidFill>
              <a:latin typeface="+mj-lt"/>
            </a:endParaRPr>
          </a:p>
        </p:txBody>
      </p:sp>
      <p:sp>
        <p:nvSpPr>
          <p:cNvPr id="15" name="Teardrop 14" descr="Pointer ">
            <a:extLst>
              <a:ext uri="{FF2B5EF4-FFF2-40B4-BE49-F238E27FC236}">
                <a16:creationId xmlns:a16="http://schemas.microsoft.com/office/drawing/2014/main" id="{E8EAF1BC-F6F4-D4FB-C7E1-3FEEC027D008}"/>
              </a:ext>
            </a:extLst>
          </p:cNvPr>
          <p:cNvSpPr/>
          <p:nvPr/>
        </p:nvSpPr>
        <p:spPr>
          <a:xfrm rot="5400000">
            <a:off x="10944805" y="5069722"/>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3</a:t>
            </a:r>
          </a:p>
        </p:txBody>
      </p:sp>
      <p:sp>
        <p:nvSpPr>
          <p:cNvPr id="16" name="Teardrop 15" descr="Pointer ">
            <a:extLst>
              <a:ext uri="{FF2B5EF4-FFF2-40B4-BE49-F238E27FC236}">
                <a16:creationId xmlns:a16="http://schemas.microsoft.com/office/drawing/2014/main" id="{667E5BB1-E487-358E-FC6D-A7F9BEB97C4B}"/>
              </a:ext>
            </a:extLst>
          </p:cNvPr>
          <p:cNvSpPr/>
          <p:nvPr/>
        </p:nvSpPr>
        <p:spPr>
          <a:xfrm rot="5400000">
            <a:off x="6263541" y="1969261"/>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2</a:t>
            </a:r>
          </a:p>
        </p:txBody>
      </p:sp>
    </p:spTree>
    <p:extLst>
      <p:ext uri="{BB962C8B-B14F-4D97-AF65-F5344CB8AC3E}">
        <p14:creationId xmlns:p14="http://schemas.microsoft.com/office/powerpoint/2010/main" val="1256721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AA3B6-C73C-577A-2040-04BF537405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46A497-87D1-0868-4D96-CA3CF5682456}"/>
              </a:ext>
            </a:extLst>
          </p:cNvPr>
          <p:cNvSpPr>
            <a:spLocks noGrp="1"/>
          </p:cNvSpPr>
          <p:nvPr>
            <p:ph type="title"/>
          </p:nvPr>
        </p:nvSpPr>
        <p:spPr/>
        <p:txBody>
          <a:bodyPr/>
          <a:lstStyle/>
          <a:p>
            <a:r>
              <a:rPr lang="en-GB" dirty="0"/>
              <a:t>Additional Resources</a:t>
            </a:r>
          </a:p>
        </p:txBody>
      </p:sp>
      <p:sp>
        <p:nvSpPr>
          <p:cNvPr id="4" name="Content Placeholder 3">
            <a:extLst>
              <a:ext uri="{FF2B5EF4-FFF2-40B4-BE49-F238E27FC236}">
                <a16:creationId xmlns:a16="http://schemas.microsoft.com/office/drawing/2014/main" id="{1C2C36E4-368E-24A9-4784-2EBB705DF4BF}"/>
              </a:ext>
            </a:extLst>
          </p:cNvPr>
          <p:cNvSpPr>
            <a:spLocks noGrp="1"/>
          </p:cNvSpPr>
          <p:nvPr>
            <p:ph idx="11"/>
          </p:nvPr>
        </p:nvSpPr>
        <p:spPr>
          <a:xfrm>
            <a:off x="5103847" y="1232516"/>
            <a:ext cx="6831479" cy="1055037"/>
          </a:xfrm>
        </p:spPr>
        <p:txBody>
          <a:bodyPr>
            <a:normAutofit fontScale="92500"/>
          </a:bodyPr>
          <a:lstStyle/>
          <a:p>
            <a:pPr marL="0" indent="0">
              <a:spcAft>
                <a:spcPts val="0"/>
              </a:spcAft>
              <a:buNone/>
            </a:pPr>
            <a:r>
              <a:rPr lang="en-US" sz="2400" b="1" dirty="0"/>
              <a:t>Video: </a:t>
            </a:r>
            <a:br>
              <a:rPr lang="en-US" sz="2400" b="1" dirty="0"/>
            </a:br>
            <a:r>
              <a:rPr lang="en-US" sz="2400" dirty="0"/>
              <a:t>Jisc Discovery Tool - Registration and Getting Started</a:t>
            </a:r>
            <a:endParaRPr lang="en-GB" sz="2400" dirty="0"/>
          </a:p>
        </p:txBody>
      </p:sp>
      <p:grpSp>
        <p:nvGrpSpPr>
          <p:cNvPr id="3" name="Group 2">
            <a:extLst>
              <a:ext uri="{FF2B5EF4-FFF2-40B4-BE49-F238E27FC236}">
                <a16:creationId xmlns:a16="http://schemas.microsoft.com/office/drawing/2014/main" id="{B886BEF7-60DF-D32A-6029-7BA585392731}"/>
              </a:ext>
            </a:extLst>
          </p:cNvPr>
          <p:cNvGrpSpPr/>
          <p:nvPr/>
        </p:nvGrpSpPr>
        <p:grpSpPr>
          <a:xfrm>
            <a:off x="8304748" y="2380863"/>
            <a:ext cx="3124204" cy="3771121"/>
            <a:chOff x="7688921" y="2324877"/>
            <a:chExt cx="3124204" cy="3771121"/>
          </a:xfrm>
        </p:grpSpPr>
        <p:pic>
          <p:nvPicPr>
            <p:cNvPr id="6" name="Picture 5" descr="A qr code with black squares&#10;&#10;AI-generated content may be incorrect.">
              <a:hlinkClick r:id="rId2"/>
              <a:extLst>
                <a:ext uri="{FF2B5EF4-FFF2-40B4-BE49-F238E27FC236}">
                  <a16:creationId xmlns:a16="http://schemas.microsoft.com/office/drawing/2014/main" id="{BB23AACD-0721-7D0C-A86E-2B36F688FF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88925" y="2324877"/>
              <a:ext cx="3124200" cy="3124200"/>
            </a:xfrm>
            <a:prstGeom prst="rect">
              <a:avLst/>
            </a:prstGeom>
          </p:spPr>
        </p:pic>
        <p:sp>
          <p:nvSpPr>
            <p:cNvPr id="7" name="Content Placeholder 3">
              <a:extLst>
                <a:ext uri="{FF2B5EF4-FFF2-40B4-BE49-F238E27FC236}">
                  <a16:creationId xmlns:a16="http://schemas.microsoft.com/office/drawing/2014/main" id="{E40D1162-3B09-86CA-EFB4-7174D13C92B6}"/>
                </a:ext>
              </a:extLst>
            </p:cNvPr>
            <p:cNvSpPr txBox="1">
              <a:spLocks/>
            </p:cNvSpPr>
            <p:nvPr/>
          </p:nvSpPr>
          <p:spPr>
            <a:xfrm>
              <a:off x="7688921" y="5464626"/>
              <a:ext cx="3124200" cy="631372"/>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2600" dirty="0"/>
                <a:t>or </a:t>
              </a:r>
              <a:r>
                <a:rPr lang="en-US" sz="2600" dirty="0">
                  <a:hlinkClick r:id="rId2"/>
                </a:rPr>
                <a:t>click here</a:t>
              </a:r>
              <a:r>
                <a:rPr lang="en-US" sz="2600" dirty="0"/>
                <a:t>.</a:t>
              </a:r>
              <a:endParaRPr lang="en-GB" sz="2600" dirty="0"/>
            </a:p>
          </p:txBody>
        </p:sp>
      </p:grpSp>
      <p:pic>
        <p:nvPicPr>
          <p:cNvPr id="10" name="Picture 9">
            <a:hlinkClick r:id="rId4"/>
            <a:extLst>
              <a:ext uri="{FF2B5EF4-FFF2-40B4-BE49-F238E27FC236}">
                <a16:creationId xmlns:a16="http://schemas.microsoft.com/office/drawing/2014/main" id="{8F528A90-AB21-14A1-AE42-7886206F114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89363" y="1221843"/>
            <a:ext cx="3350981" cy="4874155"/>
          </a:xfrm>
          <a:prstGeom prst="rect">
            <a:avLst/>
          </a:prstGeom>
        </p:spPr>
      </p:pic>
      <p:cxnSp>
        <p:nvCxnSpPr>
          <p:cNvPr id="14" name="Straight Connector 13">
            <a:extLst>
              <a:ext uri="{FF2B5EF4-FFF2-40B4-BE49-F238E27FC236}">
                <a16:creationId xmlns:a16="http://schemas.microsoft.com/office/drawing/2014/main" id="{0F394235-282C-C6A6-1174-DBCF12C87ECA}"/>
              </a:ext>
            </a:extLst>
          </p:cNvPr>
          <p:cNvCxnSpPr>
            <a:cxnSpLocks/>
          </p:cNvCxnSpPr>
          <p:nvPr/>
        </p:nvCxnSpPr>
        <p:spPr>
          <a:xfrm>
            <a:off x="4704223" y="1221843"/>
            <a:ext cx="0" cy="4874155"/>
          </a:xfrm>
          <a:prstGeom prst="line">
            <a:avLst/>
          </a:prstGeom>
          <a:ln w="19050">
            <a:solidFill>
              <a:srgbClr val="3B3838"/>
            </a:solidFill>
          </a:ln>
        </p:spPr>
        <p:style>
          <a:lnRef idx="1">
            <a:schemeClr val="accent1"/>
          </a:lnRef>
          <a:fillRef idx="0">
            <a:schemeClr val="accent1"/>
          </a:fillRef>
          <a:effectRef idx="0">
            <a:schemeClr val="accent1"/>
          </a:effectRef>
          <a:fontRef idx="minor">
            <a:schemeClr val="tx1"/>
          </a:fontRef>
        </p:style>
      </p:cxnSp>
      <p:pic>
        <p:nvPicPr>
          <p:cNvPr id="17" name="Picture Placeholder 5" descr="Chart of Jisc Discovery Tool capabilities">
            <a:extLst>
              <a:ext uri="{FF2B5EF4-FFF2-40B4-BE49-F238E27FC236}">
                <a16:creationId xmlns:a16="http://schemas.microsoft.com/office/drawing/2014/main" id="{3A2D8224-4C5A-0793-8F1A-42879C647071}"/>
              </a:ext>
            </a:extLst>
          </p:cNvPr>
          <p:cNvPicPr>
            <a:picLocks noChangeAspect="1"/>
          </p:cNvPicPr>
          <p:nvPr/>
        </p:nvPicPr>
        <p:blipFill>
          <a:blip r:embed="rId6" cstate="print">
            <a:extLst>
              <a:ext uri="{28A0092B-C50C-407E-A947-70E740481C1C}">
                <a14:useLocalDpi xmlns:a14="http://schemas.microsoft.com/office/drawing/2010/main" val="0"/>
              </a:ext>
            </a:extLst>
          </a:blip>
          <a:srcRect l="1538" r="1538"/>
          <a:stretch>
            <a:fillRect/>
          </a:stretch>
        </p:blipFill>
        <p:spPr>
          <a:xfrm>
            <a:off x="4685560" y="2408189"/>
            <a:ext cx="3695045" cy="3217295"/>
          </a:xfrm>
          <a:prstGeom prst="rect">
            <a:avLst/>
          </a:prstGeom>
        </p:spPr>
      </p:pic>
    </p:spTree>
    <p:extLst>
      <p:ext uri="{BB962C8B-B14F-4D97-AF65-F5344CB8AC3E}">
        <p14:creationId xmlns:p14="http://schemas.microsoft.com/office/powerpoint/2010/main" val="998741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22C4-E6D5-EACC-C683-BE98164C871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C907181-4DBD-5139-FD32-E43BB914F4C0}"/>
              </a:ext>
            </a:extLst>
          </p:cNvPr>
          <p:cNvSpPr>
            <a:spLocks noGrp="1"/>
          </p:cNvSpPr>
          <p:nvPr>
            <p:ph idx="1"/>
          </p:nvPr>
        </p:nvSpPr>
        <p:spPr/>
        <p:txBody>
          <a:bodyPr>
            <a:normAutofit/>
          </a:bodyPr>
          <a:lstStyle/>
          <a:p>
            <a:pPr marL="0" indent="0" algn="ctr">
              <a:buNone/>
            </a:pPr>
            <a:r>
              <a:rPr lang="en-GB" sz="7200" dirty="0"/>
              <a:t>BREAK</a:t>
            </a:r>
          </a:p>
        </p:txBody>
      </p:sp>
    </p:spTree>
    <p:extLst>
      <p:ext uri="{BB962C8B-B14F-4D97-AF65-F5344CB8AC3E}">
        <p14:creationId xmlns:p14="http://schemas.microsoft.com/office/powerpoint/2010/main" val="39257552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6303E-2D75-8E19-51D9-CB8DBB827F8A}"/>
              </a:ext>
            </a:extLst>
          </p:cNvPr>
          <p:cNvSpPr>
            <a:spLocks noGrp="1"/>
          </p:cNvSpPr>
          <p:nvPr>
            <p:ph type="title"/>
          </p:nvPr>
        </p:nvSpPr>
        <p:spPr/>
        <p:txBody>
          <a:bodyPr/>
          <a:lstStyle/>
          <a:p>
            <a:pPr algn="ctr"/>
            <a:r>
              <a:rPr lang="en-US" dirty="0">
                <a:highlight>
                  <a:srgbClr val="000000"/>
                </a:highlight>
              </a:rPr>
              <a:t>During the session </a:t>
            </a:r>
            <a:endParaRPr lang="en-GB" dirty="0">
              <a:highlight>
                <a:srgbClr val="000000"/>
              </a:highlight>
            </a:endParaRPr>
          </a:p>
        </p:txBody>
      </p:sp>
      <p:sp>
        <p:nvSpPr>
          <p:cNvPr id="3" name="Content Placeholder 2">
            <a:extLst>
              <a:ext uri="{FF2B5EF4-FFF2-40B4-BE49-F238E27FC236}">
                <a16:creationId xmlns:a16="http://schemas.microsoft.com/office/drawing/2014/main" id="{C0A57500-553D-C1C4-0B77-24D6794A5672}"/>
              </a:ext>
            </a:extLst>
          </p:cNvPr>
          <p:cNvSpPr>
            <a:spLocks noGrp="1"/>
          </p:cNvSpPr>
          <p:nvPr>
            <p:ph idx="1"/>
          </p:nvPr>
        </p:nvSpPr>
        <p:spPr/>
        <p:txBody>
          <a:bodyPr/>
          <a:lstStyle/>
          <a:p>
            <a:pPr marL="0" indent="0">
              <a:buNone/>
            </a:pPr>
            <a:endParaRPr lang="en-GB" dirty="0"/>
          </a:p>
        </p:txBody>
      </p:sp>
      <p:grpSp>
        <p:nvGrpSpPr>
          <p:cNvPr id="4" name="Group 3">
            <a:extLst>
              <a:ext uri="{FF2B5EF4-FFF2-40B4-BE49-F238E27FC236}">
                <a16:creationId xmlns:a16="http://schemas.microsoft.com/office/drawing/2014/main" id="{BA729621-2BBC-1B61-9BE1-4A3651F9DFF3}"/>
              </a:ext>
            </a:extLst>
          </p:cNvPr>
          <p:cNvGrpSpPr/>
          <p:nvPr/>
        </p:nvGrpSpPr>
        <p:grpSpPr>
          <a:xfrm>
            <a:off x="580687" y="2136892"/>
            <a:ext cx="2981250" cy="3105001"/>
            <a:chOff x="1102406" y="2620368"/>
            <a:chExt cx="2981250" cy="3105001"/>
          </a:xfrm>
        </p:grpSpPr>
        <p:sp>
          <p:nvSpPr>
            <p:cNvPr id="5" name="Oval 4">
              <a:extLst>
                <a:ext uri="{FF2B5EF4-FFF2-40B4-BE49-F238E27FC236}">
                  <a16:creationId xmlns:a16="http://schemas.microsoft.com/office/drawing/2014/main" id="{E75E7BC5-313B-7C93-ABB4-7D2F8A0FBE8A}"/>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Teacher">
              <a:extLst>
                <a:ext uri="{FF2B5EF4-FFF2-40B4-BE49-F238E27FC236}">
                  <a16:creationId xmlns:a16="http://schemas.microsoft.com/office/drawing/2014/main" id="{43D9FF59-0253-57BA-207A-F957724C8148}"/>
                </a:ext>
              </a:extLst>
            </p:cNvPr>
            <p:cNvSpPr/>
            <p:nvPr/>
          </p:nvSpPr>
          <p:spPr>
            <a:xfrm>
              <a:off x="2071312" y="3007931"/>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C023B34B-5CD9-60F7-E752-396F0C2EA37B}"/>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dirty="0"/>
                <a:t>Usi</a:t>
              </a:r>
              <a:r>
                <a:rPr lang="en-GB" sz="1500" kern="1200" dirty="0"/>
                <a:t>ng the </a:t>
              </a:r>
              <a:r>
                <a:rPr lang="en-GB" sz="1500" kern="1200" dirty="0" err="1"/>
                <a:t>jisc</a:t>
              </a:r>
              <a:r>
                <a:rPr lang="en-GB" sz="1500" kern="1200" dirty="0"/>
                <a:t> discovery tool to assess our digital skills  </a:t>
              </a:r>
              <a:endParaRPr lang="en-US" sz="1500" kern="1200" dirty="0"/>
            </a:p>
          </p:txBody>
        </p:sp>
      </p:grpSp>
      <p:grpSp>
        <p:nvGrpSpPr>
          <p:cNvPr id="8" name="Group 7">
            <a:extLst>
              <a:ext uri="{FF2B5EF4-FFF2-40B4-BE49-F238E27FC236}">
                <a16:creationId xmlns:a16="http://schemas.microsoft.com/office/drawing/2014/main" id="{53442604-791E-D06D-CF8D-A55F9309E58C}"/>
              </a:ext>
            </a:extLst>
          </p:cNvPr>
          <p:cNvGrpSpPr/>
          <p:nvPr/>
        </p:nvGrpSpPr>
        <p:grpSpPr>
          <a:xfrm>
            <a:off x="4531802" y="2136892"/>
            <a:ext cx="2981250" cy="3105001"/>
            <a:chOff x="4605374" y="2620368"/>
            <a:chExt cx="2981250" cy="3105001"/>
          </a:xfrm>
        </p:grpSpPr>
        <p:sp>
          <p:nvSpPr>
            <p:cNvPr id="9" name="Oval 8">
              <a:extLst>
                <a:ext uri="{FF2B5EF4-FFF2-40B4-BE49-F238E27FC236}">
                  <a16:creationId xmlns:a16="http://schemas.microsoft.com/office/drawing/2014/main" id="{C42CD52F-972B-6CAD-236D-5046A768E610}"/>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10" name="Rectangle 9" descr="Presentation with bar chart">
              <a:extLst>
                <a:ext uri="{FF2B5EF4-FFF2-40B4-BE49-F238E27FC236}">
                  <a16:creationId xmlns:a16="http://schemas.microsoft.com/office/drawing/2014/main" id="{36BCDD50-278C-C6EF-D621-8EF6836714C4}"/>
                </a:ext>
              </a:extLst>
            </p:cNvPr>
            <p:cNvSpPr/>
            <p:nvPr/>
          </p:nvSpPr>
          <p:spPr>
            <a:xfrm>
              <a:off x="5574281" y="3007931"/>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6D1D138D-CDB5-2DD0-5B28-0F85D42CC313}"/>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Creating and editing presentations </a:t>
              </a:r>
              <a:r>
                <a:rPr lang="en-GB" sz="1500" dirty="0"/>
                <a:t>o</a:t>
              </a:r>
              <a:r>
                <a:rPr lang="en-GB" sz="1500" kern="1200" dirty="0"/>
                <a:t>n power point</a:t>
              </a:r>
              <a:endParaRPr lang="en-US" sz="1500" kern="1200" dirty="0"/>
            </a:p>
          </p:txBody>
        </p:sp>
      </p:grpSp>
      <p:grpSp>
        <p:nvGrpSpPr>
          <p:cNvPr id="12" name="Group 11">
            <a:extLst>
              <a:ext uri="{FF2B5EF4-FFF2-40B4-BE49-F238E27FC236}">
                <a16:creationId xmlns:a16="http://schemas.microsoft.com/office/drawing/2014/main" id="{A6FFEA02-5079-3B0A-C41E-0735EDAEB132}"/>
              </a:ext>
            </a:extLst>
          </p:cNvPr>
          <p:cNvGrpSpPr/>
          <p:nvPr/>
        </p:nvGrpSpPr>
        <p:grpSpPr>
          <a:xfrm>
            <a:off x="8360591" y="2136892"/>
            <a:ext cx="2981250" cy="3105001"/>
            <a:chOff x="8108343" y="2620368"/>
            <a:chExt cx="2981250" cy="3105001"/>
          </a:xfrm>
        </p:grpSpPr>
        <p:sp>
          <p:nvSpPr>
            <p:cNvPr id="13" name="Oval 12">
              <a:extLst>
                <a:ext uri="{FF2B5EF4-FFF2-40B4-BE49-F238E27FC236}">
                  <a16:creationId xmlns:a16="http://schemas.microsoft.com/office/drawing/2014/main" id="{9F9E7F6F-95BD-6426-6305-6872CABC9AD5}"/>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4" name="Rectangle 13" descr="Stopwatch">
              <a:extLst>
                <a:ext uri="{FF2B5EF4-FFF2-40B4-BE49-F238E27FC236}">
                  <a16:creationId xmlns:a16="http://schemas.microsoft.com/office/drawing/2014/main" id="{5C4B30A8-2382-1F65-D439-930DA166FD54}"/>
                </a:ext>
              </a:extLst>
            </p:cNvPr>
            <p:cNvSpPr/>
            <p:nvPr/>
          </p:nvSpPr>
          <p:spPr>
            <a:xfrm>
              <a:off x="9077250" y="3007931"/>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C1E786F1-9419-DAEE-EFF2-6E37D8AF5CE3}"/>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Inserting SLIDES, </a:t>
              </a:r>
              <a:r>
                <a:rPr lang="en-GB" sz="1500" dirty="0"/>
                <a:t>USING DESIGN</a:t>
              </a:r>
              <a:r>
                <a:rPr lang="en-GB" sz="1500" kern="1200" dirty="0"/>
                <a:t> and animating </a:t>
              </a:r>
              <a:endParaRPr lang="en-US" sz="1500" kern="1200" dirty="0"/>
            </a:p>
          </p:txBody>
        </p:sp>
      </p:grpSp>
    </p:spTree>
    <p:extLst>
      <p:ext uri="{BB962C8B-B14F-4D97-AF65-F5344CB8AC3E}">
        <p14:creationId xmlns:p14="http://schemas.microsoft.com/office/powerpoint/2010/main" val="2046939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2808D-9485-F81A-8E6E-2D03AABA34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30B101-8E67-A6D5-88EA-C3A097E894A5}"/>
              </a:ext>
            </a:extLst>
          </p:cNvPr>
          <p:cNvSpPr>
            <a:spLocks noGrp="1"/>
          </p:cNvSpPr>
          <p:nvPr>
            <p:ph type="title"/>
          </p:nvPr>
        </p:nvSpPr>
        <p:spPr/>
        <p:txBody>
          <a:bodyPr/>
          <a:lstStyle/>
          <a:p>
            <a:pPr algn="ctr"/>
            <a:r>
              <a:rPr lang="en-US" dirty="0">
                <a:highlight>
                  <a:srgbClr val="000000"/>
                </a:highlight>
              </a:rPr>
              <a:t>Creating </a:t>
            </a:r>
            <a:endParaRPr lang="en-GB" dirty="0">
              <a:highlight>
                <a:srgbClr val="000000"/>
              </a:highlight>
            </a:endParaRPr>
          </a:p>
        </p:txBody>
      </p:sp>
      <p:pic>
        <p:nvPicPr>
          <p:cNvPr id="4" name="Content Placeholder 3" descr="Graphical user interface, application, Teams&#10;&#10;Description automatically generated">
            <a:extLst>
              <a:ext uri="{FF2B5EF4-FFF2-40B4-BE49-F238E27FC236}">
                <a16:creationId xmlns:a16="http://schemas.microsoft.com/office/drawing/2014/main" id="{879C587E-22E9-3EDE-42C7-4873541CE861}"/>
              </a:ext>
            </a:extLst>
          </p:cNvPr>
          <p:cNvPicPr>
            <a:picLocks noGrp="1" noChangeAspect="1"/>
          </p:cNvPicPr>
          <p:nvPr>
            <p:ph idx="1"/>
          </p:nvPr>
        </p:nvPicPr>
        <p:blipFill>
          <a:blip r:embed="rId3"/>
          <a:stretch>
            <a:fillRect/>
          </a:stretch>
        </p:blipFill>
        <p:spPr>
          <a:xfrm>
            <a:off x="351934" y="509793"/>
            <a:ext cx="2307943" cy="3576638"/>
          </a:xfrm>
          <a:prstGeom prst="rect">
            <a:avLst/>
          </a:prstGeom>
        </p:spPr>
      </p:pic>
      <p:pic>
        <p:nvPicPr>
          <p:cNvPr id="5" name="Picture 4" descr="Graphical user interface, application, website&#10;&#10;Description automatically generated">
            <a:extLst>
              <a:ext uri="{FF2B5EF4-FFF2-40B4-BE49-F238E27FC236}">
                <a16:creationId xmlns:a16="http://schemas.microsoft.com/office/drawing/2014/main" id="{7C453A63-8E00-CC9D-A177-D648040A534D}"/>
              </a:ext>
            </a:extLst>
          </p:cNvPr>
          <p:cNvPicPr>
            <a:picLocks noChangeAspect="1"/>
          </p:cNvPicPr>
          <p:nvPr/>
        </p:nvPicPr>
        <p:blipFill rotWithShape="1">
          <a:blip r:embed="rId4"/>
          <a:srcRect r="61758"/>
          <a:stretch/>
        </p:blipFill>
        <p:spPr>
          <a:xfrm>
            <a:off x="1285732" y="1690688"/>
            <a:ext cx="4662525" cy="3873593"/>
          </a:xfrm>
          <a:prstGeom prst="rect">
            <a:avLst/>
          </a:prstGeom>
        </p:spPr>
      </p:pic>
      <p:pic>
        <p:nvPicPr>
          <p:cNvPr id="6" name="Picture 5">
            <a:extLst>
              <a:ext uri="{FF2B5EF4-FFF2-40B4-BE49-F238E27FC236}">
                <a16:creationId xmlns:a16="http://schemas.microsoft.com/office/drawing/2014/main" id="{87849635-2285-609B-87D3-B741D910A686}"/>
              </a:ext>
            </a:extLst>
          </p:cNvPr>
          <p:cNvPicPr>
            <a:picLocks noChangeAspect="1"/>
          </p:cNvPicPr>
          <p:nvPr/>
        </p:nvPicPr>
        <p:blipFill rotWithShape="1">
          <a:blip r:embed="rId5"/>
          <a:srcRect r="36079"/>
          <a:stretch/>
        </p:blipFill>
        <p:spPr>
          <a:xfrm>
            <a:off x="6545476" y="1478784"/>
            <a:ext cx="5360741" cy="4326754"/>
          </a:xfrm>
          <a:prstGeom prst="rect">
            <a:avLst/>
          </a:prstGeom>
        </p:spPr>
      </p:pic>
    </p:spTree>
    <p:extLst>
      <p:ext uri="{BB962C8B-B14F-4D97-AF65-F5344CB8AC3E}">
        <p14:creationId xmlns:p14="http://schemas.microsoft.com/office/powerpoint/2010/main" val="307645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6B326-2312-453A-AA01-8557B15D9AC3}"/>
              </a:ext>
            </a:extLst>
          </p:cNvPr>
          <p:cNvSpPr>
            <a:spLocks noGrp="1"/>
          </p:cNvSpPr>
          <p:nvPr>
            <p:ph type="title"/>
          </p:nvPr>
        </p:nvSpPr>
        <p:spPr>
          <a:xfrm>
            <a:off x="358219" y="365125"/>
            <a:ext cx="11481847" cy="890469"/>
          </a:xfrm>
        </p:spPr>
        <p:style>
          <a:lnRef idx="2">
            <a:schemeClr val="accent2"/>
          </a:lnRef>
          <a:fillRef idx="1">
            <a:schemeClr val="lt1"/>
          </a:fillRef>
          <a:effectRef idx="0">
            <a:schemeClr val="accent2"/>
          </a:effectRef>
          <a:fontRef idx="minor">
            <a:schemeClr val="dk1"/>
          </a:fontRef>
        </p:style>
        <p:txBody>
          <a:bodyPr anchor="b">
            <a:normAutofit/>
          </a:bodyPr>
          <a:lstStyle/>
          <a:p>
            <a:pPr algn="ctr"/>
            <a:r>
              <a:rPr lang="en-GB" dirty="0"/>
              <a:t>Inserting slides</a:t>
            </a:r>
          </a:p>
        </p:txBody>
      </p:sp>
      <p:pic>
        <p:nvPicPr>
          <p:cNvPr id="5" name="Content Placeholder 4" descr="Graphical user interface, diagram&#10;&#10;Description automatically generated">
            <a:extLst>
              <a:ext uri="{FF2B5EF4-FFF2-40B4-BE49-F238E27FC236}">
                <a16:creationId xmlns:a16="http://schemas.microsoft.com/office/drawing/2014/main" id="{D196D468-07F4-4C6A-81A3-AE18F6CC3480}"/>
              </a:ext>
            </a:extLst>
          </p:cNvPr>
          <p:cNvPicPr>
            <a:picLocks noGrp="1" noChangeAspect="1"/>
          </p:cNvPicPr>
          <p:nvPr>
            <p:ph idx="1"/>
          </p:nvPr>
        </p:nvPicPr>
        <p:blipFill>
          <a:blip r:embed="rId3"/>
          <a:stretch>
            <a:fillRect/>
          </a:stretch>
        </p:blipFill>
        <p:spPr>
          <a:xfrm>
            <a:off x="2975212" y="1263296"/>
            <a:ext cx="5424122" cy="4577946"/>
          </a:xfrm>
          <a:noFill/>
        </p:spPr>
      </p:pic>
      <p:sp>
        <p:nvSpPr>
          <p:cNvPr id="10" name="Text Placeholder 3">
            <a:extLst>
              <a:ext uri="{FF2B5EF4-FFF2-40B4-BE49-F238E27FC236}">
                <a16:creationId xmlns:a16="http://schemas.microsoft.com/office/drawing/2014/main" id="{9456E668-27F3-4DB0-A7A9-A814A125EC2B}"/>
              </a:ext>
            </a:extLst>
          </p:cNvPr>
          <p:cNvSpPr>
            <a:spLocks noGrp="1"/>
          </p:cNvSpPr>
          <p:nvPr>
            <p:ph type="body" sz="half" idx="4294967295"/>
          </p:nvPr>
        </p:nvSpPr>
        <p:spPr>
          <a:xfrm>
            <a:off x="9029700" y="2336800"/>
            <a:ext cx="3162300" cy="3606800"/>
          </a:xfrm>
        </p:spPr>
        <p:txBody>
          <a:bodyPr>
            <a:normAutofit fontScale="92500" lnSpcReduction="20000"/>
          </a:bodyPr>
          <a:lstStyle/>
          <a:p>
            <a:pPr marL="0" indent="0">
              <a:buNone/>
            </a:pPr>
            <a:r>
              <a:rPr lang="en-US" dirty="0"/>
              <a:t>On the HOME tool bar, you will see an option for ‘New Slide’ </a:t>
            </a:r>
          </a:p>
          <a:p>
            <a:endParaRPr lang="en-US" dirty="0"/>
          </a:p>
          <a:p>
            <a:pPr marL="0" indent="0">
              <a:buNone/>
            </a:pPr>
            <a:r>
              <a:rPr lang="en-US" dirty="0"/>
              <a:t>The small downward arrow to the right will offer you a range of layouts to choose from. </a:t>
            </a:r>
          </a:p>
        </p:txBody>
      </p:sp>
    </p:spTree>
    <p:extLst>
      <p:ext uri="{BB962C8B-B14F-4D97-AF65-F5344CB8AC3E}">
        <p14:creationId xmlns:p14="http://schemas.microsoft.com/office/powerpoint/2010/main" val="112679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E99B-4877-4258-AFD2-07C66E3E5E53}"/>
              </a:ext>
            </a:extLst>
          </p:cNvPr>
          <p:cNvSpPr>
            <a:spLocks noGrp="1"/>
          </p:cNvSpPr>
          <p:nvPr>
            <p:ph type="title"/>
          </p:nvPr>
        </p:nvSpPr>
        <p:spPr>
          <a:xfrm>
            <a:off x="355076" y="165465"/>
            <a:ext cx="11481847" cy="953651"/>
          </a:xfrm>
        </p:spPr>
        <p:style>
          <a:lnRef idx="2">
            <a:schemeClr val="accent2"/>
          </a:lnRef>
          <a:fillRef idx="1">
            <a:schemeClr val="lt1"/>
          </a:fillRef>
          <a:effectRef idx="0">
            <a:schemeClr val="accent2"/>
          </a:effectRef>
          <a:fontRef idx="minor">
            <a:schemeClr val="dk1"/>
          </a:fontRef>
        </p:style>
        <p:txBody>
          <a:bodyPr>
            <a:noAutofit/>
          </a:bodyPr>
          <a:lstStyle/>
          <a:p>
            <a:pPr algn="ctr"/>
            <a:r>
              <a:rPr lang="en-GB" dirty="0"/>
              <a:t>Using design</a:t>
            </a:r>
          </a:p>
        </p:txBody>
      </p:sp>
      <p:pic>
        <p:nvPicPr>
          <p:cNvPr id="5" name="Content Placeholder 4" descr="Graphical user interface, application, PowerPoint&#10;&#10;Description automatically generated">
            <a:extLst>
              <a:ext uri="{FF2B5EF4-FFF2-40B4-BE49-F238E27FC236}">
                <a16:creationId xmlns:a16="http://schemas.microsoft.com/office/drawing/2014/main" id="{70046A13-3FAD-4854-9581-E55D11396341}"/>
              </a:ext>
            </a:extLst>
          </p:cNvPr>
          <p:cNvPicPr>
            <a:picLocks noGrp="1" noChangeAspect="1"/>
          </p:cNvPicPr>
          <p:nvPr>
            <p:ph idx="1"/>
          </p:nvPr>
        </p:nvPicPr>
        <p:blipFill>
          <a:blip r:embed="rId3"/>
          <a:stretch>
            <a:fillRect/>
          </a:stretch>
        </p:blipFill>
        <p:spPr>
          <a:xfrm>
            <a:off x="2039207" y="1274943"/>
            <a:ext cx="6804542" cy="2157922"/>
          </a:xfrm>
        </p:spPr>
      </p:pic>
      <p:pic>
        <p:nvPicPr>
          <p:cNvPr id="7" name="Picture 6" descr="A picture containing text, jack, file&#10;&#10;Description automatically generated">
            <a:extLst>
              <a:ext uri="{FF2B5EF4-FFF2-40B4-BE49-F238E27FC236}">
                <a16:creationId xmlns:a16="http://schemas.microsoft.com/office/drawing/2014/main" id="{E6826DE9-8F3B-4997-9AD0-9F322F17DAF3}"/>
              </a:ext>
            </a:extLst>
          </p:cNvPr>
          <p:cNvPicPr>
            <a:picLocks noChangeAspect="1"/>
          </p:cNvPicPr>
          <p:nvPr/>
        </p:nvPicPr>
        <p:blipFill rotWithShape="1">
          <a:blip r:embed="rId4"/>
          <a:srcRect r="10663" b="21000"/>
          <a:stretch/>
        </p:blipFill>
        <p:spPr>
          <a:xfrm>
            <a:off x="10222506" y="3799382"/>
            <a:ext cx="1614417" cy="1641763"/>
          </a:xfrm>
          <a:prstGeom prst="rect">
            <a:avLst/>
          </a:prstGeom>
        </p:spPr>
      </p:pic>
      <p:pic>
        <p:nvPicPr>
          <p:cNvPr id="9" name="Picture 8">
            <a:extLst>
              <a:ext uri="{FF2B5EF4-FFF2-40B4-BE49-F238E27FC236}">
                <a16:creationId xmlns:a16="http://schemas.microsoft.com/office/drawing/2014/main" id="{38695DB1-1352-4C7D-A29D-5BFCF5E1388E}"/>
              </a:ext>
            </a:extLst>
          </p:cNvPr>
          <p:cNvPicPr>
            <a:picLocks noChangeAspect="1"/>
          </p:cNvPicPr>
          <p:nvPr/>
        </p:nvPicPr>
        <p:blipFill rotWithShape="1">
          <a:blip r:embed="rId5"/>
          <a:srcRect r="16259"/>
          <a:stretch/>
        </p:blipFill>
        <p:spPr>
          <a:xfrm>
            <a:off x="8555025" y="3588692"/>
            <a:ext cx="1084952" cy="1918490"/>
          </a:xfrm>
          <a:prstGeom prst="rect">
            <a:avLst/>
          </a:prstGeom>
        </p:spPr>
      </p:pic>
      <p:sp>
        <p:nvSpPr>
          <p:cNvPr id="10" name="TextBox 9">
            <a:extLst>
              <a:ext uri="{FF2B5EF4-FFF2-40B4-BE49-F238E27FC236}">
                <a16:creationId xmlns:a16="http://schemas.microsoft.com/office/drawing/2014/main" id="{8CBD46DD-A174-4543-AFAE-5D435A768FDF}"/>
              </a:ext>
            </a:extLst>
          </p:cNvPr>
          <p:cNvSpPr txBox="1"/>
          <p:nvPr/>
        </p:nvSpPr>
        <p:spPr>
          <a:xfrm>
            <a:off x="8236528" y="5499205"/>
            <a:ext cx="1403449"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a:t>On</a:t>
            </a:r>
          </a:p>
          <a:p>
            <a:r>
              <a:rPr lang="en-GB" sz="2400" dirty="0"/>
              <a:t>desktop </a:t>
            </a:r>
          </a:p>
        </p:txBody>
      </p:sp>
      <p:sp>
        <p:nvSpPr>
          <p:cNvPr id="11" name="TextBox 10">
            <a:extLst>
              <a:ext uri="{FF2B5EF4-FFF2-40B4-BE49-F238E27FC236}">
                <a16:creationId xmlns:a16="http://schemas.microsoft.com/office/drawing/2014/main" id="{098995B1-D5BE-4CD9-882D-31B173134B0B}"/>
              </a:ext>
            </a:extLst>
          </p:cNvPr>
          <p:cNvSpPr txBox="1"/>
          <p:nvPr/>
        </p:nvSpPr>
        <p:spPr>
          <a:xfrm>
            <a:off x="9904338" y="5441145"/>
            <a:ext cx="1807116"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dirty="0"/>
              <a:t>On </a:t>
            </a:r>
          </a:p>
          <a:p>
            <a:pPr algn="ctr"/>
            <a:r>
              <a:rPr lang="en-GB" sz="2400" dirty="0"/>
              <a:t>OneDrive </a:t>
            </a:r>
          </a:p>
        </p:txBody>
      </p:sp>
      <p:sp>
        <p:nvSpPr>
          <p:cNvPr id="12" name="TextBox 11">
            <a:extLst>
              <a:ext uri="{FF2B5EF4-FFF2-40B4-BE49-F238E27FC236}">
                <a16:creationId xmlns:a16="http://schemas.microsoft.com/office/drawing/2014/main" id="{502A3C07-AC21-4715-B0D2-F58A7283F053}"/>
              </a:ext>
            </a:extLst>
          </p:cNvPr>
          <p:cNvSpPr txBox="1"/>
          <p:nvPr/>
        </p:nvSpPr>
        <p:spPr>
          <a:xfrm>
            <a:off x="453585" y="3381924"/>
            <a:ext cx="7782943" cy="2308324"/>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will see a </a:t>
            </a:r>
            <a:r>
              <a:rPr lang="en-GB" sz="2400" b="1" dirty="0">
                <a:latin typeface="Arial" panose="020B0604020202020204" pitchFamily="34" charset="0"/>
                <a:cs typeface="Arial" panose="020B0604020202020204" pitchFamily="34" charset="0"/>
              </a:rPr>
              <a:t>Design</a:t>
            </a:r>
            <a:r>
              <a:rPr lang="en-GB" sz="2400" dirty="0">
                <a:latin typeface="Arial" panose="020B0604020202020204" pitchFamily="34" charset="0"/>
                <a:cs typeface="Arial" panose="020B0604020202020204" pitchFamily="34" charset="0"/>
              </a:rPr>
              <a:t> tab at the top of your PowerPoint window. </a:t>
            </a:r>
          </a:p>
          <a:p>
            <a:r>
              <a:rPr lang="en-GB" sz="2400" dirty="0">
                <a:latin typeface="Arial" panose="020B0604020202020204" pitchFamily="34" charset="0"/>
                <a:cs typeface="Arial" panose="020B0604020202020204" pitchFamily="34" charset="0"/>
              </a:rPr>
              <a:t>This will provide options for coloured backgrounds and layout. </a:t>
            </a:r>
          </a:p>
          <a:p>
            <a:r>
              <a:rPr lang="en-GB" sz="2400" dirty="0">
                <a:latin typeface="Arial" panose="020B0604020202020204" pitchFamily="34" charset="0"/>
                <a:cs typeface="Arial" panose="020B0604020202020204" pitchFamily="34" charset="0"/>
              </a:rPr>
              <a:t>On the </a:t>
            </a:r>
            <a:r>
              <a:rPr lang="en-GB" sz="2400" b="1" dirty="0">
                <a:latin typeface="Arial" panose="020B0604020202020204" pitchFamily="34" charset="0"/>
                <a:cs typeface="Arial" panose="020B0604020202020204" pitchFamily="34" charset="0"/>
              </a:rPr>
              <a:t>Home</a:t>
            </a:r>
            <a:r>
              <a:rPr lang="en-GB" sz="2400" dirty="0">
                <a:latin typeface="Arial" panose="020B0604020202020204" pitchFamily="34" charset="0"/>
                <a:cs typeface="Arial" panose="020B0604020202020204" pitchFamily="34" charset="0"/>
              </a:rPr>
              <a:t> tab you will also see design buttons.</a:t>
            </a:r>
          </a:p>
        </p:txBody>
      </p:sp>
    </p:spTree>
    <p:extLst>
      <p:ext uri="{BB962C8B-B14F-4D97-AF65-F5344CB8AC3E}">
        <p14:creationId xmlns:p14="http://schemas.microsoft.com/office/powerpoint/2010/main" val="2155780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1" end="1"/>
                                            </p:txEl>
                                          </p:spTgt>
                                        </p:tgtEl>
                                        <p:attrNameLst>
                                          <p:attrName>style.visibility</p:attrName>
                                        </p:attrNameLst>
                                      </p:cBhvr>
                                      <p:to>
                                        <p:strVal val="visible"/>
                                      </p:to>
                                    </p:set>
                                    <p:animEffect transition="in" filter="fade">
                                      <p:cBhvr>
                                        <p:cTn id="12" dur="500"/>
                                        <p:tgtEl>
                                          <p:spTgt spid="1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fade">
                                      <p:cBhvr>
                                        <p:cTn id="17" dur="500"/>
                                        <p:tgtEl>
                                          <p:spTgt spid="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fade">
                                      <p:cBhvr>
                                        <p:cTn id="22" dur="500"/>
                                        <p:tgtEl>
                                          <p:spTgt spid="1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F865-C206-49E9-9BFF-35A0F7499845}"/>
              </a:ext>
            </a:extLst>
          </p:cNvPr>
          <p:cNvSpPr>
            <a:spLocks noGrp="1"/>
          </p:cNvSpPr>
          <p:nvPr>
            <p:ph type="title"/>
          </p:nvPr>
        </p:nvSpPr>
        <p:spPr>
          <a:xfrm>
            <a:off x="358219" y="365126"/>
            <a:ext cx="11481847" cy="1033770"/>
          </a:xfrm>
        </p:spPr>
        <p:style>
          <a:lnRef idx="2">
            <a:schemeClr val="accent2"/>
          </a:lnRef>
          <a:fillRef idx="1">
            <a:schemeClr val="lt1"/>
          </a:fillRef>
          <a:effectRef idx="0">
            <a:schemeClr val="accent2"/>
          </a:effectRef>
          <a:fontRef idx="minor">
            <a:schemeClr val="dk1"/>
          </a:fontRef>
        </p:style>
        <p:txBody>
          <a:bodyPr/>
          <a:lstStyle/>
          <a:p>
            <a:pPr algn="ctr"/>
            <a:r>
              <a:rPr lang="en-GB" dirty="0"/>
              <a:t>Inserting images</a:t>
            </a:r>
          </a:p>
        </p:txBody>
      </p:sp>
      <p:pic>
        <p:nvPicPr>
          <p:cNvPr id="5" name="Content Placeholder 4" descr="Graphical user interface, application&#10;&#10;Description automatically generated">
            <a:extLst>
              <a:ext uri="{FF2B5EF4-FFF2-40B4-BE49-F238E27FC236}">
                <a16:creationId xmlns:a16="http://schemas.microsoft.com/office/drawing/2014/main" id="{30FADD98-ACC7-4F1F-979D-E0581539BC25}"/>
              </a:ext>
            </a:extLst>
          </p:cNvPr>
          <p:cNvPicPr>
            <a:picLocks noGrp="1" noChangeAspect="1"/>
          </p:cNvPicPr>
          <p:nvPr>
            <p:ph idx="1"/>
          </p:nvPr>
        </p:nvPicPr>
        <p:blipFill>
          <a:blip r:embed="rId3"/>
          <a:stretch>
            <a:fillRect/>
          </a:stretch>
        </p:blipFill>
        <p:spPr>
          <a:xfrm>
            <a:off x="447594" y="1658865"/>
            <a:ext cx="5101339" cy="3800240"/>
          </a:xfrm>
        </p:spPr>
      </p:pic>
      <p:pic>
        <p:nvPicPr>
          <p:cNvPr id="7" name="Picture 6" descr="Graphical user interface, application, PowerPoint&#10;&#10;Description automatically generated">
            <a:extLst>
              <a:ext uri="{FF2B5EF4-FFF2-40B4-BE49-F238E27FC236}">
                <a16:creationId xmlns:a16="http://schemas.microsoft.com/office/drawing/2014/main" id="{8665D3E8-C994-430F-8EE7-0C784752E2BB}"/>
              </a:ext>
            </a:extLst>
          </p:cNvPr>
          <p:cNvPicPr>
            <a:picLocks noChangeAspect="1"/>
          </p:cNvPicPr>
          <p:nvPr/>
        </p:nvPicPr>
        <p:blipFill>
          <a:blip r:embed="rId4"/>
          <a:stretch>
            <a:fillRect/>
          </a:stretch>
        </p:blipFill>
        <p:spPr>
          <a:xfrm>
            <a:off x="5956436" y="1645505"/>
            <a:ext cx="5958977" cy="3859506"/>
          </a:xfrm>
          <a:prstGeom prst="rect">
            <a:avLst/>
          </a:prstGeom>
        </p:spPr>
      </p:pic>
      <p:sp>
        <p:nvSpPr>
          <p:cNvPr id="8" name="TextBox 7">
            <a:extLst>
              <a:ext uri="{FF2B5EF4-FFF2-40B4-BE49-F238E27FC236}">
                <a16:creationId xmlns:a16="http://schemas.microsoft.com/office/drawing/2014/main" id="{105DDAA8-0505-47B4-A67A-45BBBC4C8895}"/>
              </a:ext>
            </a:extLst>
          </p:cNvPr>
          <p:cNvSpPr txBox="1"/>
          <p:nvPr/>
        </p:nvSpPr>
        <p:spPr>
          <a:xfrm>
            <a:off x="629915" y="5780178"/>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Desktop version </a:t>
            </a:r>
          </a:p>
        </p:txBody>
      </p:sp>
      <p:sp>
        <p:nvSpPr>
          <p:cNvPr id="9" name="TextBox 8">
            <a:extLst>
              <a:ext uri="{FF2B5EF4-FFF2-40B4-BE49-F238E27FC236}">
                <a16:creationId xmlns:a16="http://schemas.microsoft.com/office/drawing/2014/main" id="{A23789DE-C927-4153-94A1-03B983577338}"/>
              </a:ext>
            </a:extLst>
          </p:cNvPr>
          <p:cNvSpPr txBox="1"/>
          <p:nvPr/>
        </p:nvSpPr>
        <p:spPr>
          <a:xfrm>
            <a:off x="6601224" y="5753201"/>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OneDrive version </a:t>
            </a:r>
          </a:p>
        </p:txBody>
      </p:sp>
      <p:cxnSp>
        <p:nvCxnSpPr>
          <p:cNvPr id="11" name="Straight Arrow Connector 10">
            <a:extLst>
              <a:ext uri="{FF2B5EF4-FFF2-40B4-BE49-F238E27FC236}">
                <a16:creationId xmlns:a16="http://schemas.microsoft.com/office/drawing/2014/main" id="{3420B066-58AC-4FD7-9964-377B29153B6A}"/>
              </a:ext>
            </a:extLst>
          </p:cNvPr>
          <p:cNvCxnSpPr/>
          <p:nvPr/>
        </p:nvCxnSpPr>
        <p:spPr>
          <a:xfrm flipH="1">
            <a:off x="2767212" y="2161309"/>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0E21F8-E5DA-471C-9714-35FE69E3D4AB}"/>
              </a:ext>
            </a:extLst>
          </p:cNvPr>
          <p:cNvCxnSpPr>
            <a:cxnSpLocks/>
          </p:cNvCxnSpPr>
          <p:nvPr/>
        </p:nvCxnSpPr>
        <p:spPr>
          <a:xfrm flipH="1">
            <a:off x="3397594" y="2473036"/>
            <a:ext cx="1340661" cy="502444"/>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7BB6BEB-4C8A-4403-B299-07522BB814FE}"/>
              </a:ext>
            </a:extLst>
          </p:cNvPr>
          <p:cNvCxnSpPr/>
          <p:nvPr/>
        </p:nvCxnSpPr>
        <p:spPr>
          <a:xfrm flipH="1">
            <a:off x="8406012" y="2053527"/>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133A835-6911-47C9-B62E-3A62492089BB}"/>
              </a:ext>
            </a:extLst>
          </p:cNvPr>
          <p:cNvCxnSpPr>
            <a:cxnSpLocks/>
          </p:cNvCxnSpPr>
          <p:nvPr/>
        </p:nvCxnSpPr>
        <p:spPr>
          <a:xfrm flipH="1">
            <a:off x="10368629" y="1947778"/>
            <a:ext cx="507189" cy="776480"/>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146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27731-6816-4F66-A161-01FFA1E45FE2}"/>
              </a:ext>
            </a:extLst>
          </p:cNvPr>
          <p:cNvSpPr>
            <a:spLocks noGrp="1"/>
          </p:cNvSpPr>
          <p:nvPr>
            <p:ph type="title"/>
          </p:nvPr>
        </p:nvSpPr>
        <p:spPr>
          <a:xfrm>
            <a:off x="355076" y="297656"/>
            <a:ext cx="11481847" cy="662782"/>
          </a:xfrm>
        </p:spPr>
        <p:style>
          <a:lnRef idx="2">
            <a:schemeClr val="accent2"/>
          </a:lnRef>
          <a:fillRef idx="1">
            <a:schemeClr val="lt1"/>
          </a:fillRef>
          <a:effectRef idx="0">
            <a:schemeClr val="accent2"/>
          </a:effectRef>
          <a:fontRef idx="minor">
            <a:schemeClr val="dk1"/>
          </a:fontRef>
        </p:style>
        <p:txBody>
          <a:bodyPr anchor="b">
            <a:normAutofit/>
          </a:bodyPr>
          <a:lstStyle/>
          <a:p>
            <a:pPr algn="ctr"/>
            <a:r>
              <a:rPr lang="en-GB" dirty="0"/>
              <a:t>Inserting tables</a:t>
            </a:r>
          </a:p>
        </p:txBody>
      </p:sp>
      <p:pic>
        <p:nvPicPr>
          <p:cNvPr id="5" name="Content Placeholder 4" descr="Graphical user interface, application&#10;&#10;Description automatically generated">
            <a:extLst>
              <a:ext uri="{FF2B5EF4-FFF2-40B4-BE49-F238E27FC236}">
                <a16:creationId xmlns:a16="http://schemas.microsoft.com/office/drawing/2014/main" id="{106D537F-6F5A-4168-BE47-09854C88DF40}"/>
              </a:ext>
            </a:extLst>
          </p:cNvPr>
          <p:cNvPicPr>
            <a:picLocks noGrp="1" noChangeAspect="1"/>
          </p:cNvPicPr>
          <p:nvPr>
            <p:ph idx="1"/>
          </p:nvPr>
        </p:nvPicPr>
        <p:blipFill rotWithShape="1">
          <a:blip r:embed="rId3"/>
          <a:stretch/>
        </p:blipFill>
        <p:spPr>
          <a:xfrm>
            <a:off x="1053995" y="960438"/>
            <a:ext cx="7148309" cy="4673895"/>
          </a:xfrm>
          <a:noFill/>
        </p:spPr>
      </p:pic>
      <p:sp>
        <p:nvSpPr>
          <p:cNvPr id="10" name="Text Placeholder 3">
            <a:extLst>
              <a:ext uri="{FF2B5EF4-FFF2-40B4-BE49-F238E27FC236}">
                <a16:creationId xmlns:a16="http://schemas.microsoft.com/office/drawing/2014/main" id="{89CE6259-9135-4050-8B4E-024E9858D7F4}"/>
              </a:ext>
            </a:extLst>
          </p:cNvPr>
          <p:cNvSpPr>
            <a:spLocks noGrp="1"/>
          </p:cNvSpPr>
          <p:nvPr>
            <p:ph type="body" sz="half" idx="4294967295"/>
          </p:nvPr>
        </p:nvSpPr>
        <p:spPr>
          <a:xfrm>
            <a:off x="8529851" y="1392072"/>
            <a:ext cx="3662149" cy="4505491"/>
          </a:xfrm>
        </p:spPr>
        <p:txBody>
          <a:bodyPr/>
          <a:lstStyle/>
          <a:p>
            <a:pPr marL="0" indent="0">
              <a:buNone/>
            </a:pPr>
            <a:r>
              <a:rPr lang="en-US" sz="2000" dirty="0"/>
              <a:t>Inserting a table is very similar in  PowerPoint as it is in Word. </a:t>
            </a:r>
          </a:p>
          <a:p>
            <a:endParaRPr lang="en-US" sz="2000" dirty="0"/>
          </a:p>
          <a:p>
            <a:pPr marL="0" indent="0">
              <a:buNone/>
            </a:pPr>
            <a:r>
              <a:rPr lang="en-US" sz="2000" dirty="0"/>
              <a:t>Select the </a:t>
            </a:r>
            <a:r>
              <a:rPr lang="en-US" sz="2000" b="1" dirty="0"/>
              <a:t>Insert </a:t>
            </a:r>
            <a:r>
              <a:rPr lang="en-US" sz="2000" dirty="0"/>
              <a:t>tab and then the grid shaped icon which allow you to choose the size of table you need</a:t>
            </a:r>
            <a:r>
              <a:rPr lang="en-US" dirty="0"/>
              <a:t>. </a:t>
            </a:r>
          </a:p>
        </p:txBody>
      </p:sp>
    </p:spTree>
    <p:extLst>
      <p:ext uri="{BB962C8B-B14F-4D97-AF65-F5344CB8AC3E}">
        <p14:creationId xmlns:p14="http://schemas.microsoft.com/office/powerpoint/2010/main" val="28127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D8FF8A7-7B77-4BEA-8BD4-428A8C997121}"/>
              </a:ext>
            </a:extLst>
          </p:cNvPr>
          <p:cNvSpPr>
            <a:spLocks noGrp="1" noChangeArrowheads="1"/>
          </p:cNvSpPr>
          <p:nvPr>
            <p:ph type="title"/>
          </p:nvPr>
        </p:nvSpPr>
        <p:spPr>
          <a:xfrm>
            <a:off x="358220" y="365126"/>
            <a:ext cx="10778354" cy="931412"/>
          </a:xfrm>
        </p:spPr>
        <p:txBody>
          <a:bodyPr/>
          <a:lstStyle/>
          <a:p>
            <a:pPr algn="ctr" eaLnBrk="1" hangingPunct="1"/>
            <a:r>
              <a:rPr lang="en-GB" altLang="en-US" dirty="0">
                <a:highlight>
                  <a:srgbClr val="000000"/>
                </a:highlight>
              </a:rPr>
              <a:t>Inserting shapes and SmartArt </a:t>
            </a:r>
          </a:p>
        </p:txBody>
      </p:sp>
      <p:sp>
        <p:nvSpPr>
          <p:cNvPr id="3" name="Content Placeholder 2">
            <a:extLst>
              <a:ext uri="{FF2B5EF4-FFF2-40B4-BE49-F238E27FC236}">
                <a16:creationId xmlns:a16="http://schemas.microsoft.com/office/drawing/2014/main" id="{6012E973-C9D2-4E22-8929-F793ED95ACF8}"/>
              </a:ext>
            </a:extLst>
          </p:cNvPr>
          <p:cNvSpPr>
            <a:spLocks noGrp="1"/>
          </p:cNvSpPr>
          <p:nvPr>
            <p:ph idx="1"/>
          </p:nvPr>
        </p:nvSpPr>
        <p:spPr>
          <a:xfrm>
            <a:off x="358219" y="1392072"/>
            <a:ext cx="11481847" cy="4009487"/>
          </a:xfrm>
          <a:solidFill>
            <a:schemeClr val="accent5"/>
          </a:solidFill>
          <a:ln>
            <a:solidFill>
              <a:srgbClr val="002060"/>
            </a:solidFill>
          </a:ln>
        </p:spPr>
        <p:txBody>
          <a:bodyPr rtlCol="0">
            <a:normAutofit/>
          </a:bodyPr>
          <a:lstStyle/>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PowerPoint and Word both share the simple illustration tools of ‘Shapes’ ‘Icons’, ‘SmartArt’ and ‘Charts’. </a:t>
            </a:r>
          </a:p>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 We will look at how to use SmartArt today, first on the desktop and then on OneDrive. </a:t>
            </a:r>
          </a:p>
        </p:txBody>
      </p:sp>
      <p:pic>
        <p:nvPicPr>
          <p:cNvPr id="9" name="Picture 8">
            <a:extLst>
              <a:ext uri="{FF2B5EF4-FFF2-40B4-BE49-F238E27FC236}">
                <a16:creationId xmlns:a16="http://schemas.microsoft.com/office/drawing/2014/main" id="{BFCEE070-9EAC-489A-82E9-0E4983BE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3625" y="2306473"/>
            <a:ext cx="4801788" cy="1368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B7AE01D3-FEFF-4D5A-A396-86B8A852FD21}"/>
              </a:ext>
            </a:extLst>
          </p:cNvPr>
          <p:cNvGraphicFramePr/>
          <p:nvPr/>
        </p:nvGraphicFramePr>
        <p:xfrm>
          <a:off x="8267958" y="2825088"/>
          <a:ext cx="3435739" cy="29479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C670F34E-C620-42D9-AA3D-5B87BA740804}"/>
              </a:ext>
            </a:extLst>
          </p:cNvPr>
          <p:cNvGraphicFramePr/>
          <p:nvPr/>
        </p:nvGraphicFramePr>
        <p:xfrm>
          <a:off x="1" y="3821374"/>
          <a:ext cx="4073332" cy="214662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AFD7AEC4-FE59-4355-8241-9ED295A4AE0D}"/>
              </a:ext>
            </a:extLst>
          </p:cNvPr>
          <p:cNvGraphicFramePr/>
          <p:nvPr/>
        </p:nvGraphicFramePr>
        <p:xfrm>
          <a:off x="3987409" y="3821374"/>
          <a:ext cx="3883608" cy="2292824"/>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4" grpId="0">
        <p:bldAsOne/>
      </p:bldGraphic>
      <p:bldGraphic spid="5" grpId="0">
        <p:bldAsOne/>
      </p:bldGraphic>
      <p:bldGraphic spid="6"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099AC-664A-B71D-9058-2356E6E5E6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28E4AE-3BE3-F41D-EC8C-12ABCEB2ED1F}"/>
              </a:ext>
            </a:extLst>
          </p:cNvPr>
          <p:cNvSpPr>
            <a:spLocks noGrp="1"/>
          </p:cNvSpPr>
          <p:nvPr>
            <p:ph type="title"/>
          </p:nvPr>
        </p:nvSpPr>
        <p:spPr>
          <a:xfrm>
            <a:off x="358219" y="365126"/>
            <a:ext cx="11481847" cy="731152"/>
          </a:xfrm>
        </p:spPr>
        <p:txBody>
          <a:bodyPr/>
          <a:lstStyle/>
          <a:p>
            <a:pPr algn="ctr"/>
            <a:r>
              <a:rPr lang="en-GB" dirty="0">
                <a:highlight>
                  <a:srgbClr val="000000"/>
                </a:highlight>
              </a:rPr>
              <a:t>Inserting links</a:t>
            </a:r>
          </a:p>
        </p:txBody>
      </p:sp>
      <p:pic>
        <p:nvPicPr>
          <p:cNvPr id="5" name="Content Placeholder 4" descr="Graphical user interface, application&#10;&#10;Description automatically generated">
            <a:extLst>
              <a:ext uri="{FF2B5EF4-FFF2-40B4-BE49-F238E27FC236}">
                <a16:creationId xmlns:a16="http://schemas.microsoft.com/office/drawing/2014/main" id="{52DF53BF-9096-069F-C155-C4FB9B49850C}"/>
              </a:ext>
            </a:extLst>
          </p:cNvPr>
          <p:cNvPicPr>
            <a:picLocks noGrp="1" noChangeAspect="1"/>
          </p:cNvPicPr>
          <p:nvPr>
            <p:ph idx="1"/>
          </p:nvPr>
        </p:nvPicPr>
        <p:blipFill>
          <a:blip r:embed="rId3"/>
          <a:stretch>
            <a:fillRect/>
          </a:stretch>
        </p:blipFill>
        <p:spPr>
          <a:xfrm>
            <a:off x="358775" y="2246577"/>
            <a:ext cx="11480800" cy="2734733"/>
          </a:xfrm>
        </p:spPr>
      </p:pic>
      <p:cxnSp>
        <p:nvCxnSpPr>
          <p:cNvPr id="15" name="Straight Arrow Connector 14">
            <a:extLst>
              <a:ext uri="{FF2B5EF4-FFF2-40B4-BE49-F238E27FC236}">
                <a16:creationId xmlns:a16="http://schemas.microsoft.com/office/drawing/2014/main" id="{A7D967C0-9F28-A580-75F5-F5E32C8712CE}"/>
              </a:ext>
            </a:extLst>
          </p:cNvPr>
          <p:cNvCxnSpPr/>
          <p:nvPr/>
        </p:nvCxnSpPr>
        <p:spPr>
          <a:xfrm flipH="1">
            <a:off x="2329543" y="1743842"/>
            <a:ext cx="1140171" cy="61548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8B56B3D1-0D80-4E3B-730A-C1D4538B503E}"/>
              </a:ext>
            </a:extLst>
          </p:cNvPr>
          <p:cNvCxnSpPr>
            <a:cxnSpLocks/>
          </p:cNvCxnSpPr>
          <p:nvPr/>
        </p:nvCxnSpPr>
        <p:spPr>
          <a:xfrm>
            <a:off x="10262400" y="1311998"/>
            <a:ext cx="325260" cy="1337527"/>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CE1DD980-DA57-3EDB-15A0-20CB31AB7CC7}"/>
              </a:ext>
            </a:extLst>
          </p:cNvPr>
          <p:cNvCxnSpPr>
            <a:cxnSpLocks/>
          </p:cNvCxnSpPr>
          <p:nvPr/>
        </p:nvCxnSpPr>
        <p:spPr>
          <a:xfrm flipH="1">
            <a:off x="10468573" y="2683598"/>
            <a:ext cx="939656" cy="48090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pic>
        <p:nvPicPr>
          <p:cNvPr id="7" name="Picture 6" descr="Graphical user interface, application, PowerPoint&#10;&#10;Description automatically generated">
            <a:extLst>
              <a:ext uri="{FF2B5EF4-FFF2-40B4-BE49-F238E27FC236}">
                <a16:creationId xmlns:a16="http://schemas.microsoft.com/office/drawing/2014/main" id="{2740AC19-CEE4-1118-108B-22D12E592643}"/>
              </a:ext>
            </a:extLst>
          </p:cNvPr>
          <p:cNvPicPr>
            <a:picLocks noChangeAspect="1"/>
          </p:cNvPicPr>
          <p:nvPr/>
        </p:nvPicPr>
        <p:blipFill rotWithShape="1">
          <a:blip r:embed="rId4"/>
          <a:srcRect b="10159"/>
          <a:stretch/>
        </p:blipFill>
        <p:spPr>
          <a:xfrm>
            <a:off x="1817426" y="3351373"/>
            <a:ext cx="10587660" cy="4364349"/>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22CD98E0-F573-F7EB-4F17-03377745329D}"/>
              </a:ext>
            </a:extLst>
          </p:cNvPr>
          <p:cNvPicPr>
            <a:picLocks noChangeAspect="1"/>
          </p:cNvPicPr>
          <p:nvPr/>
        </p:nvPicPr>
        <p:blipFill>
          <a:blip r:embed="rId5"/>
          <a:stretch>
            <a:fillRect/>
          </a:stretch>
        </p:blipFill>
        <p:spPr>
          <a:xfrm>
            <a:off x="2116992" y="2721133"/>
            <a:ext cx="7699749" cy="3228927"/>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AB6BCA8A-C0E9-D981-1DB0-3ED42F7E3A41}"/>
              </a:ext>
            </a:extLst>
          </p:cNvPr>
          <p:cNvPicPr>
            <a:picLocks noChangeAspect="1"/>
          </p:cNvPicPr>
          <p:nvPr/>
        </p:nvPicPr>
        <p:blipFill>
          <a:blip r:embed="rId6"/>
          <a:stretch>
            <a:fillRect/>
          </a:stretch>
        </p:blipFill>
        <p:spPr>
          <a:xfrm>
            <a:off x="1657336" y="1798126"/>
            <a:ext cx="7997396" cy="4346644"/>
          </a:xfrm>
          <a:prstGeom prst="rect">
            <a:avLst/>
          </a:prstGeom>
        </p:spPr>
      </p:pic>
      <p:pic>
        <p:nvPicPr>
          <p:cNvPr id="13" name="Picture 12" descr="Graphical user interface, text, application&#10;&#10;Description automatically generated">
            <a:extLst>
              <a:ext uri="{FF2B5EF4-FFF2-40B4-BE49-F238E27FC236}">
                <a16:creationId xmlns:a16="http://schemas.microsoft.com/office/drawing/2014/main" id="{D5654770-BB44-7400-9C36-FA68084C7301}"/>
              </a:ext>
            </a:extLst>
          </p:cNvPr>
          <p:cNvPicPr>
            <a:picLocks noChangeAspect="1"/>
          </p:cNvPicPr>
          <p:nvPr/>
        </p:nvPicPr>
        <p:blipFill>
          <a:blip r:embed="rId7"/>
          <a:stretch>
            <a:fillRect/>
          </a:stretch>
        </p:blipFill>
        <p:spPr>
          <a:xfrm>
            <a:off x="3857005" y="1494608"/>
            <a:ext cx="3598057" cy="1978494"/>
          </a:xfrm>
          <a:prstGeom prst="rect">
            <a:avLst/>
          </a:prstGeom>
        </p:spPr>
      </p:pic>
      <p:sp>
        <p:nvSpPr>
          <p:cNvPr id="22" name="TextBox 21">
            <a:extLst>
              <a:ext uri="{FF2B5EF4-FFF2-40B4-BE49-F238E27FC236}">
                <a16:creationId xmlns:a16="http://schemas.microsoft.com/office/drawing/2014/main" id="{C0BC8536-4C63-1FA1-A7D1-1851245D8CD4}"/>
              </a:ext>
            </a:extLst>
          </p:cNvPr>
          <p:cNvSpPr txBox="1"/>
          <p:nvPr/>
        </p:nvSpPr>
        <p:spPr>
          <a:xfrm>
            <a:off x="529261" y="1743842"/>
            <a:ext cx="2940454" cy="498598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en-GB" dirty="0"/>
          </a:p>
          <a:p>
            <a:r>
              <a:rPr lang="en-GB" sz="2400" dirty="0">
                <a:latin typeface="Arial" panose="020B0604020202020204" pitchFamily="34" charset="0"/>
                <a:cs typeface="Arial" panose="020B0604020202020204" pitchFamily="34" charset="0"/>
              </a:rPr>
              <a:t>When you have successfully inserted your link to your text, then the text will appear blue indicating an active link.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can also add a link to a website from an image. </a:t>
            </a:r>
            <a:endParaRPr lang="en-GB" dirty="0"/>
          </a:p>
          <a:p>
            <a:endParaRPr lang="en-GB" dirty="0"/>
          </a:p>
          <a:p>
            <a:endParaRPr lang="en-GB" dirty="0"/>
          </a:p>
        </p:txBody>
      </p:sp>
    </p:spTree>
    <p:extLst>
      <p:ext uri="{BB962C8B-B14F-4D97-AF65-F5344CB8AC3E}">
        <p14:creationId xmlns:p14="http://schemas.microsoft.com/office/powerpoint/2010/main" val="146973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2">
                                            <p:txEl>
                                              <p:pRg st="1" end="1"/>
                                            </p:txEl>
                                          </p:spTgt>
                                        </p:tgtEl>
                                        <p:attrNameLst>
                                          <p:attrName>style.visibility</p:attrName>
                                        </p:attrNameLst>
                                      </p:cBhvr>
                                      <p:to>
                                        <p:strVal val="visible"/>
                                      </p:to>
                                    </p:set>
                                    <p:animEffect transition="in" filter="fade">
                                      <p:cBhvr>
                                        <p:cTn id="47" dur="500"/>
                                        <p:tgtEl>
                                          <p:spTgt spid="22">
                                            <p:txEl>
                                              <p:pRg st="1" end="1"/>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500"/>
                                        <p:tgtEl>
                                          <p:spTgt spid="2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2">
                                            <p:txEl>
                                              <p:pRg st="3" end="3"/>
                                            </p:txEl>
                                          </p:spTgt>
                                        </p:tgtEl>
                                        <p:attrNameLst>
                                          <p:attrName>style.visibility</p:attrName>
                                        </p:attrNameLst>
                                      </p:cBhvr>
                                      <p:to>
                                        <p:strVal val="visible"/>
                                      </p:to>
                                    </p:set>
                                    <p:animEffect transition="in" filter="fade">
                                      <p:cBhvr>
                                        <p:cTn id="55" dur="500"/>
                                        <p:tgtEl>
                                          <p:spTgt spid="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20A00D2-DF13-4530-9C70-5C7053E95964}"/>
              </a:ext>
            </a:extLst>
          </p:cNvPr>
          <p:cNvSpPr>
            <a:spLocks noGrp="1" noChangeArrowheads="1"/>
          </p:cNvSpPr>
          <p:nvPr>
            <p:ph type="title"/>
          </p:nvPr>
        </p:nvSpPr>
        <p:spPr>
          <a:xfrm>
            <a:off x="696913" y="379413"/>
            <a:ext cx="10058400" cy="1371600"/>
          </a:xfrm>
        </p:spPr>
        <p:txBody>
          <a:bodyPr/>
          <a:lstStyle/>
          <a:p>
            <a:pPr eaLnBrk="1" hangingPunct="1"/>
            <a:r>
              <a:rPr lang="en-GB" altLang="en-US"/>
              <a:t>Embedding a link to a website. </a:t>
            </a:r>
          </a:p>
        </p:txBody>
      </p:sp>
      <p:pic>
        <p:nvPicPr>
          <p:cNvPr id="5" name="Content Placeholder 4">
            <a:extLst>
              <a:ext uri="{FF2B5EF4-FFF2-40B4-BE49-F238E27FC236}">
                <a16:creationId xmlns:a16="http://schemas.microsoft.com/office/drawing/2014/main" id="{2AF0A8D6-63DE-4526-B5BE-55C0BD0852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682750" y="2492375"/>
            <a:ext cx="4413250" cy="2305050"/>
          </a:xfrm>
        </p:spPr>
      </p:pic>
      <p:cxnSp>
        <p:nvCxnSpPr>
          <p:cNvPr id="7" name="Straight Arrow Connector 6">
            <a:extLst>
              <a:ext uri="{FF2B5EF4-FFF2-40B4-BE49-F238E27FC236}">
                <a16:creationId xmlns:a16="http://schemas.microsoft.com/office/drawing/2014/main" id="{A387FEA3-A0D2-47CF-9C30-3E1792D014F7}"/>
              </a:ext>
            </a:extLst>
          </p:cNvPr>
          <p:cNvCxnSpPr/>
          <p:nvPr/>
        </p:nvCxnSpPr>
        <p:spPr>
          <a:xfrm>
            <a:off x="2027238" y="3751263"/>
            <a:ext cx="1131887"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180763-7581-45FF-A9A9-9802FF3230EC}"/>
              </a:ext>
            </a:extLst>
          </p:cNvPr>
          <p:cNvSpPr txBox="1">
            <a:spLocks noChangeArrowheads="1"/>
          </p:cNvSpPr>
          <p:nvPr/>
        </p:nvSpPr>
        <p:spPr bwMode="auto">
          <a:xfrm>
            <a:off x="989013" y="3290888"/>
            <a:ext cx="1828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2000">
                <a:latin typeface="Arial" panose="020B0604020202020204" pitchFamily="34" charset="0"/>
                <a:cs typeface="Arial" panose="020B0604020202020204" pitchFamily="34" charset="0"/>
              </a:rPr>
              <a:t>First insert an image</a:t>
            </a:r>
          </a:p>
        </p:txBody>
      </p:sp>
      <p:pic>
        <p:nvPicPr>
          <p:cNvPr id="9" name="Picture 8" descr="A person giving a presentation&#10;&#10;Description automatically generated with medium confidence">
            <a:extLst>
              <a:ext uri="{FF2B5EF4-FFF2-40B4-BE49-F238E27FC236}">
                <a16:creationId xmlns:a16="http://schemas.microsoft.com/office/drawing/2014/main" id="{689E0A0F-CB69-4444-AD49-C51E59F64E9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9313" y="2120900"/>
            <a:ext cx="4891087" cy="326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Group 20">
            <a:extLst>
              <a:ext uri="{FF2B5EF4-FFF2-40B4-BE49-F238E27FC236}">
                <a16:creationId xmlns:a16="http://schemas.microsoft.com/office/drawing/2014/main" id="{51427E23-594E-4D0B-B861-FFF2BC5651F0}"/>
              </a:ext>
            </a:extLst>
          </p:cNvPr>
          <p:cNvGrpSpPr>
            <a:grpSpLocks/>
          </p:cNvGrpSpPr>
          <p:nvPr/>
        </p:nvGrpSpPr>
        <p:grpSpPr bwMode="auto">
          <a:xfrm>
            <a:off x="681038" y="684213"/>
            <a:ext cx="8445500" cy="5629275"/>
            <a:chOff x="-11194017" y="-1493380"/>
            <a:chExt cx="8445690" cy="5628652"/>
          </a:xfrm>
        </p:grpSpPr>
        <p:pic>
          <p:nvPicPr>
            <p:cNvPr id="20501" name="Picture 10">
              <a:extLst>
                <a:ext uri="{FF2B5EF4-FFF2-40B4-BE49-F238E27FC236}">
                  <a16:creationId xmlns:a16="http://schemas.microsoft.com/office/drawing/2014/main" id="{CC2EA0F6-1C25-416B-BE1E-8C9243A202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203"/>
            <a:stretch>
              <a:fillRect/>
            </a:stretch>
          </p:blipFill>
          <p:spPr bwMode="auto">
            <a:xfrm>
              <a:off x="-11194017" y="-1477796"/>
              <a:ext cx="6275696" cy="5613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a16="http://schemas.microsoft.com/office/drawing/2014/main" id="{762979A6-A9C5-4909-A009-92F20FEA2EBC}"/>
                </a:ext>
              </a:extLst>
            </p:cNvPr>
            <p:cNvCxnSpPr/>
            <p:nvPr/>
          </p:nvCxnSpPr>
          <p:spPr>
            <a:xfrm flipH="1">
              <a:off x="-4918489" y="-667971"/>
              <a:ext cx="2170162"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404AF5E-6B44-4DF7-A3BD-1F0AF8B47CA5}"/>
                </a:ext>
              </a:extLst>
            </p:cNvPr>
            <p:cNvSpPr txBox="1"/>
            <p:nvPr/>
          </p:nvSpPr>
          <p:spPr>
            <a:xfrm>
              <a:off x="-4918489" y="-1493380"/>
              <a:ext cx="2090785" cy="1200017"/>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Right Click to get options, then left click on the Link option. </a:t>
              </a:r>
            </a:p>
          </p:txBody>
        </p:sp>
      </p:grpSp>
      <p:pic>
        <p:nvPicPr>
          <p:cNvPr id="25" name="Picture 24">
            <a:extLst>
              <a:ext uri="{FF2B5EF4-FFF2-40B4-BE49-F238E27FC236}">
                <a16:creationId xmlns:a16="http://schemas.microsoft.com/office/drawing/2014/main" id="{582F1F51-AD2A-434A-9D29-70B6F32A71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09650" y="700088"/>
            <a:ext cx="8939213"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512CD8B6-A669-4726-BD69-5C7ACA1175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14450" y="684213"/>
            <a:ext cx="8586788" cy="540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7" name="Straight Arrow Connector 26">
            <a:extLst>
              <a:ext uri="{FF2B5EF4-FFF2-40B4-BE49-F238E27FC236}">
                <a16:creationId xmlns:a16="http://schemas.microsoft.com/office/drawing/2014/main" id="{BF0D9997-9083-4148-B5CF-55EB176CDBD6}"/>
              </a:ext>
            </a:extLst>
          </p:cNvPr>
          <p:cNvCxnSpPr>
            <a:cxnSpLocks/>
          </p:cNvCxnSpPr>
          <p:nvPr/>
        </p:nvCxnSpPr>
        <p:spPr>
          <a:xfrm flipH="1" flipV="1">
            <a:off x="7535863" y="2085975"/>
            <a:ext cx="622300" cy="78581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E3DC2E3-2508-44CB-A65C-7BE17CC61CE0}"/>
              </a:ext>
            </a:extLst>
          </p:cNvPr>
          <p:cNvCxnSpPr>
            <a:cxnSpLocks/>
          </p:cNvCxnSpPr>
          <p:nvPr/>
        </p:nvCxnSpPr>
        <p:spPr>
          <a:xfrm flipH="1" flipV="1">
            <a:off x="6169025" y="862013"/>
            <a:ext cx="1403350" cy="78422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17EB273-BB1F-49AA-B058-2DABC33A0156}"/>
              </a:ext>
            </a:extLst>
          </p:cNvPr>
          <p:cNvSpPr txBox="1"/>
          <p:nvPr/>
        </p:nvSpPr>
        <p:spPr>
          <a:xfrm>
            <a:off x="6870700" y="1646238"/>
            <a:ext cx="2274888" cy="923925"/>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Copy the URL from your chosen website. </a:t>
            </a:r>
          </a:p>
        </p:txBody>
      </p:sp>
      <p:pic>
        <p:nvPicPr>
          <p:cNvPr id="30" name="Picture 29">
            <a:extLst>
              <a:ext uri="{FF2B5EF4-FFF2-40B4-BE49-F238E27FC236}">
                <a16:creationId xmlns:a16="http://schemas.microsoft.com/office/drawing/2014/main" id="{2FCB448B-9D17-4F9D-BDCC-8B77FD2F02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35063" y="638175"/>
            <a:ext cx="10340975" cy="538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2" name="Straight Arrow Connector 31">
            <a:extLst>
              <a:ext uri="{FF2B5EF4-FFF2-40B4-BE49-F238E27FC236}">
                <a16:creationId xmlns:a16="http://schemas.microsoft.com/office/drawing/2014/main" id="{AB8C1153-D38D-4C51-ADB1-3B75856936A5}"/>
              </a:ext>
            </a:extLst>
          </p:cNvPr>
          <p:cNvCxnSpPr/>
          <p:nvPr/>
        </p:nvCxnSpPr>
        <p:spPr>
          <a:xfrm flipH="1">
            <a:off x="8556625" y="4656138"/>
            <a:ext cx="1608138" cy="4064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A1770097-C5FA-4EC2-9F1C-8CABDA35B55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4700" y="544513"/>
            <a:ext cx="10418763" cy="545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2" name="Group 41">
            <a:extLst>
              <a:ext uri="{FF2B5EF4-FFF2-40B4-BE49-F238E27FC236}">
                <a16:creationId xmlns:a16="http://schemas.microsoft.com/office/drawing/2014/main" id="{542A3E7B-D744-4868-9ECC-FD2679FF3268}"/>
              </a:ext>
            </a:extLst>
          </p:cNvPr>
          <p:cNvGrpSpPr>
            <a:grpSpLocks/>
          </p:cNvGrpSpPr>
          <p:nvPr/>
        </p:nvGrpSpPr>
        <p:grpSpPr bwMode="auto">
          <a:xfrm>
            <a:off x="8910638" y="2871788"/>
            <a:ext cx="2862262" cy="2058987"/>
            <a:chOff x="8910802" y="2871432"/>
            <a:chExt cx="2861798" cy="2058939"/>
          </a:xfrm>
        </p:grpSpPr>
        <p:cxnSp>
          <p:nvCxnSpPr>
            <p:cNvPr id="39" name="Straight Arrow Connector 38">
              <a:extLst>
                <a:ext uri="{FF2B5EF4-FFF2-40B4-BE49-F238E27FC236}">
                  <a16:creationId xmlns:a16="http://schemas.microsoft.com/office/drawing/2014/main" id="{73444D06-5D98-404B-A999-DAB6DE027893}"/>
                </a:ext>
              </a:extLst>
            </p:cNvPr>
            <p:cNvCxnSpPr>
              <a:cxnSpLocks/>
            </p:cNvCxnSpPr>
            <p:nvPr/>
          </p:nvCxnSpPr>
          <p:spPr>
            <a:xfrm flipH="1">
              <a:off x="8910802" y="3885820"/>
              <a:ext cx="1331696" cy="104455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94E2B019-2E5F-43A0-8A6A-49B2CC2858F1}"/>
                </a:ext>
              </a:extLst>
            </p:cNvPr>
            <p:cNvSpPr txBox="1"/>
            <p:nvPr/>
          </p:nvSpPr>
          <p:spPr>
            <a:xfrm>
              <a:off x="9771088" y="2871432"/>
              <a:ext cx="2001512" cy="92390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Paste in the URL to the ‘Address’ bar</a:t>
              </a:r>
            </a:p>
          </p:txBody>
        </p:sp>
      </p:grpSp>
      <p:pic>
        <p:nvPicPr>
          <p:cNvPr id="36" name="Picture 35">
            <a:extLst>
              <a:ext uri="{FF2B5EF4-FFF2-40B4-BE49-F238E27FC236}">
                <a16:creationId xmlns:a16="http://schemas.microsoft.com/office/drawing/2014/main" id="{C343A31F-3255-4709-B045-3C640BC2D13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5000" y="532317"/>
            <a:ext cx="11137900" cy="5613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TextBox 42">
            <a:extLst>
              <a:ext uri="{FF2B5EF4-FFF2-40B4-BE49-F238E27FC236}">
                <a16:creationId xmlns:a16="http://schemas.microsoft.com/office/drawing/2014/main" id="{18DF9BFA-D7FC-4704-B6CA-2303A04FA3F2}"/>
              </a:ext>
            </a:extLst>
          </p:cNvPr>
          <p:cNvSpPr txBox="1"/>
          <p:nvPr/>
        </p:nvSpPr>
        <p:spPr>
          <a:xfrm>
            <a:off x="9575800" y="998538"/>
            <a:ext cx="2071688" cy="2308225"/>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a:defRPr/>
            </a:pPr>
            <a:r>
              <a:rPr lang="en-GB" sz="2400" dirty="0">
                <a:latin typeface="Arial" panose="020B0604020202020204" pitchFamily="34" charset="0"/>
                <a:cs typeface="Arial" panose="020B0604020202020204" pitchFamily="34" charset="0"/>
              </a:rPr>
              <a:t>Now your image has an embedded link to your relevant article.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par>
                                <p:cTn id="29" presetID="10" presetClass="entr" presetSubtype="0" fill="hold"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par>
                                <p:cTn id="37" presetID="10"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500"/>
                                        <p:tgtEl>
                                          <p:spTgt spid="32"/>
                                        </p:tgtEl>
                                      </p:cBhvr>
                                    </p:animEffect>
                                  </p:childTnLst>
                                </p:cTn>
                              </p:par>
                              <p:par>
                                <p:cTn id="48" presetID="10" presetClass="entr" presetSubtype="0" fill="hold" nodeType="withEffect">
                                  <p:stCondLst>
                                    <p:cond delay="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500"/>
                                        <p:tgtEl>
                                          <p:spTgt spid="30"/>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0" presetClass="entr" presetSubtype="0" fill="hold" nodeType="clickEffect">
                                  <p:stCondLst>
                                    <p:cond delay="0"/>
                                  </p:stCondLst>
                                  <p:childTnLst>
                                    <p:set>
                                      <p:cBhvr>
                                        <p:cTn id="54" dur="1" fill="hold">
                                          <p:stCondLst>
                                            <p:cond delay="0"/>
                                          </p:stCondLst>
                                        </p:cTn>
                                        <p:tgtEl>
                                          <p:spTgt spid="34"/>
                                        </p:tgtEl>
                                        <p:attrNameLst>
                                          <p:attrName>style.visibility</p:attrName>
                                        </p:attrNameLst>
                                      </p:cBhvr>
                                      <p:to>
                                        <p:strVal val="visible"/>
                                      </p:to>
                                    </p:set>
                                    <p:animEffect transition="in" filter="fade">
                                      <p:cBhvr>
                                        <p:cTn id="55" dur="500"/>
                                        <p:tgtEl>
                                          <p:spTgt spid="34"/>
                                        </p:tgtEl>
                                      </p:cBhvr>
                                    </p:animEffect>
                                  </p:childTnLst>
                                </p:cTn>
                              </p:par>
                              <p:par>
                                <p:cTn id="56" presetID="10" presetClass="entr" presetSubtype="0" fill="hold" nodeType="withEffect">
                                  <p:stCondLst>
                                    <p:cond delay="0"/>
                                  </p:stCondLst>
                                  <p:childTnLst>
                                    <p:set>
                                      <p:cBhvr>
                                        <p:cTn id="57" dur="1" fill="hold">
                                          <p:stCondLst>
                                            <p:cond delay="0"/>
                                          </p:stCondLst>
                                        </p:cTn>
                                        <p:tgtEl>
                                          <p:spTgt spid="42"/>
                                        </p:tgtEl>
                                        <p:attrNameLst>
                                          <p:attrName>style.visibility</p:attrName>
                                        </p:attrNameLst>
                                      </p:cBhvr>
                                      <p:to>
                                        <p:strVal val="visible"/>
                                      </p:to>
                                    </p:set>
                                    <p:animEffect transition="in" filter="fade">
                                      <p:cBhvr>
                                        <p:cTn id="58" dur="500"/>
                                        <p:tgtEl>
                                          <p:spTgt spid="42"/>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0" presetClass="entr" presetSubtype="0" fill="hold" nodeType="click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43"/>
                                        </p:tgtEl>
                                        <p:attrNameLst>
                                          <p:attrName>style.visibility</p:attrName>
                                        </p:attrNameLst>
                                      </p:cBhvr>
                                      <p:to>
                                        <p:strVal val="visible"/>
                                      </p:to>
                                    </p:set>
                                    <p:animEffect transition="in" filter="fade">
                                      <p:cBhvr>
                                        <p:cTn id="66"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18" grpId="0" animBg="1"/>
      <p:bldP spid="4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351C252-8408-4CDA-828E-9C30C70DF3C5}"/>
              </a:ext>
            </a:extLst>
          </p:cNvPr>
          <p:cNvSpPr>
            <a:spLocks noGrp="1" noChangeArrowheads="1"/>
          </p:cNvSpPr>
          <p:nvPr>
            <p:ph type="title"/>
          </p:nvPr>
        </p:nvSpPr>
        <p:spPr>
          <a:xfrm>
            <a:off x="358219" y="365125"/>
            <a:ext cx="11481847" cy="1325563"/>
          </a:xfrm>
        </p:spPr>
        <p:txBody>
          <a:bodyPr anchor="ctr">
            <a:normAutofit/>
          </a:bodyPr>
          <a:lstStyle/>
          <a:p>
            <a:pPr algn="ctr" eaLnBrk="1" hangingPunct="1"/>
            <a:r>
              <a:rPr lang="en-GB" altLang="en-US" dirty="0">
                <a:highlight>
                  <a:srgbClr val="000000"/>
                </a:highlight>
              </a:rPr>
              <a:t>Your image now has a link embedded</a:t>
            </a:r>
          </a:p>
        </p:txBody>
      </p:sp>
      <p:pic>
        <p:nvPicPr>
          <p:cNvPr id="4" name="Content Placeholder 3" descr="A person giving a presentation&#10;&#10;Description automatically generated with medium confidence">
            <a:hlinkClick r:id="rId3"/>
            <a:extLst>
              <a:ext uri="{FF2B5EF4-FFF2-40B4-BE49-F238E27FC236}">
                <a16:creationId xmlns:a16="http://schemas.microsoft.com/office/drawing/2014/main" id="{A3E81241-4818-42DC-949D-DA066FB33137}"/>
              </a:ext>
            </a:extLst>
          </p:cNvPr>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t="13451" r="1" b="39892"/>
          <a:stretch>
            <a:fillRect/>
          </a:stretch>
        </p:blipFill>
        <p:spPr>
          <a:xfrm>
            <a:off x="358219" y="1825625"/>
            <a:ext cx="11481847" cy="3575934"/>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2E9B-0B6B-4264-BDEB-B1B64E843B36}"/>
              </a:ext>
            </a:extLst>
          </p:cNvPr>
          <p:cNvSpPr>
            <a:spLocks noGrp="1"/>
          </p:cNvSpPr>
          <p:nvPr>
            <p:ph type="title"/>
          </p:nvPr>
        </p:nvSpPr>
        <p:spPr/>
        <p:txBody>
          <a:bodyPr/>
          <a:lstStyle/>
          <a:p>
            <a:pPr algn="ctr"/>
            <a:r>
              <a:rPr lang="en-GB" dirty="0">
                <a:highlight>
                  <a:srgbClr val="000000"/>
                </a:highlight>
              </a:rPr>
              <a:t>Applying animation</a:t>
            </a:r>
          </a:p>
        </p:txBody>
      </p:sp>
      <p:pic>
        <p:nvPicPr>
          <p:cNvPr id="5" name="Content Placeholder 4">
            <a:extLst>
              <a:ext uri="{FF2B5EF4-FFF2-40B4-BE49-F238E27FC236}">
                <a16:creationId xmlns:a16="http://schemas.microsoft.com/office/drawing/2014/main" id="{8E261158-C61E-47FF-835A-C49B4D980931}"/>
              </a:ext>
            </a:extLst>
          </p:cNvPr>
          <p:cNvPicPr>
            <a:picLocks noGrp="1" noChangeAspect="1"/>
          </p:cNvPicPr>
          <p:nvPr>
            <p:ph idx="1"/>
          </p:nvPr>
        </p:nvPicPr>
        <p:blipFill>
          <a:blip r:embed="rId3"/>
          <a:stretch>
            <a:fillRect/>
          </a:stretch>
        </p:blipFill>
        <p:spPr>
          <a:xfrm>
            <a:off x="3594100" y="3018631"/>
            <a:ext cx="5010150" cy="1190625"/>
          </a:xfrm>
        </p:spPr>
      </p:pic>
      <p:cxnSp>
        <p:nvCxnSpPr>
          <p:cNvPr id="9" name="Straight Arrow Connector 8">
            <a:extLst>
              <a:ext uri="{FF2B5EF4-FFF2-40B4-BE49-F238E27FC236}">
                <a16:creationId xmlns:a16="http://schemas.microsoft.com/office/drawing/2014/main" id="{40BBD24B-196F-415D-90F9-08D430B103C9}"/>
              </a:ext>
            </a:extLst>
          </p:cNvPr>
          <p:cNvCxnSpPr>
            <a:cxnSpLocks/>
          </p:cNvCxnSpPr>
          <p:nvPr/>
        </p:nvCxnSpPr>
        <p:spPr>
          <a:xfrm flipH="1" flipV="1">
            <a:off x="5114925" y="2014194"/>
            <a:ext cx="1265093" cy="379087"/>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452663D-6635-4C12-927E-1AB4E1D7158D}"/>
              </a:ext>
            </a:extLst>
          </p:cNvPr>
          <p:cNvPicPr>
            <a:picLocks noChangeAspect="1"/>
          </p:cNvPicPr>
          <p:nvPr/>
        </p:nvPicPr>
        <p:blipFill>
          <a:blip r:embed="rId4"/>
          <a:stretch>
            <a:fillRect/>
          </a:stretch>
        </p:blipFill>
        <p:spPr>
          <a:xfrm>
            <a:off x="1066800" y="1791205"/>
            <a:ext cx="6972300" cy="3438525"/>
          </a:xfrm>
          <a:prstGeom prst="rect">
            <a:avLst/>
          </a:prstGeom>
        </p:spPr>
      </p:pic>
      <p:cxnSp>
        <p:nvCxnSpPr>
          <p:cNvPr id="11" name="Straight Arrow Connector 10">
            <a:extLst>
              <a:ext uri="{FF2B5EF4-FFF2-40B4-BE49-F238E27FC236}">
                <a16:creationId xmlns:a16="http://schemas.microsoft.com/office/drawing/2014/main" id="{2D723D7F-092D-4BB2-A816-AFD0815892E7}"/>
              </a:ext>
            </a:extLst>
          </p:cNvPr>
          <p:cNvCxnSpPr>
            <a:cxnSpLocks/>
          </p:cNvCxnSpPr>
          <p:nvPr/>
        </p:nvCxnSpPr>
        <p:spPr>
          <a:xfrm flipH="1" flipV="1">
            <a:off x="5309537" y="4074701"/>
            <a:ext cx="2140961" cy="650706"/>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D6DDE07-DBDD-42B9-BEC0-5FB8F0F8A196}"/>
              </a:ext>
            </a:extLst>
          </p:cNvPr>
          <p:cNvSpPr txBox="1"/>
          <p:nvPr/>
        </p:nvSpPr>
        <p:spPr>
          <a:xfrm>
            <a:off x="8039100" y="3574277"/>
            <a:ext cx="3272920" cy="258532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When you have selected an object or text and applied an animation, you will see a small number will appear. </a:t>
            </a:r>
          </a:p>
          <a:p>
            <a:endParaRPr lang="en-GB" dirty="0"/>
          </a:p>
          <a:p>
            <a:r>
              <a:rPr lang="en-GB" dirty="0"/>
              <a:t>This allows you to know the order in which the objects will appear. </a:t>
            </a:r>
          </a:p>
        </p:txBody>
      </p:sp>
    </p:spTree>
    <p:extLst>
      <p:ext uri="{BB962C8B-B14F-4D97-AF65-F5344CB8AC3E}">
        <p14:creationId xmlns:p14="http://schemas.microsoft.com/office/powerpoint/2010/main" val="406495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B83FC-B58E-4EF8-9917-1A9E060DBB37}"/>
              </a:ext>
            </a:extLst>
          </p:cNvPr>
          <p:cNvSpPr>
            <a:spLocks noGrp="1"/>
          </p:cNvSpPr>
          <p:nvPr>
            <p:ph type="title"/>
          </p:nvPr>
        </p:nvSpPr>
        <p:spPr/>
        <p:txBody>
          <a:bodyPr/>
          <a:lstStyle/>
          <a:p>
            <a:pPr algn="ctr"/>
            <a:r>
              <a:rPr lang="en-GB" dirty="0">
                <a:highlight>
                  <a:srgbClr val="000000"/>
                </a:highlight>
              </a:rPr>
              <a:t>Activity – The remainder of session</a:t>
            </a:r>
          </a:p>
        </p:txBody>
      </p:sp>
      <p:sp>
        <p:nvSpPr>
          <p:cNvPr id="3" name="Content Placeholder 2">
            <a:extLst>
              <a:ext uri="{FF2B5EF4-FFF2-40B4-BE49-F238E27FC236}">
                <a16:creationId xmlns:a16="http://schemas.microsoft.com/office/drawing/2014/main" id="{0B89A7EC-91E0-416F-9C82-B7FD4D3FD465}"/>
              </a:ext>
            </a:extLst>
          </p:cNvPr>
          <p:cNvSpPr>
            <a:spLocks noGrp="1"/>
          </p:cNvSpPr>
          <p:nvPr>
            <p:ph idx="1"/>
          </p:nvPr>
        </p:nvSpPr>
        <p:spPr/>
        <p:style>
          <a:lnRef idx="2">
            <a:schemeClr val="accent2"/>
          </a:lnRef>
          <a:fillRef idx="1">
            <a:schemeClr val="lt1"/>
          </a:fillRef>
          <a:effectRef idx="0">
            <a:schemeClr val="accent2"/>
          </a:effectRef>
          <a:fontRef idx="minor">
            <a:schemeClr val="dk1"/>
          </a:fontRef>
        </p:style>
        <p:txBody>
          <a:bodyPr>
            <a:normAutofit/>
          </a:bodyPr>
          <a:lstStyle/>
          <a:p>
            <a:r>
              <a:rPr lang="en-GB" sz="2400" dirty="0">
                <a:latin typeface="Arial" panose="020B0604020202020204" pitchFamily="34" charset="0"/>
                <a:cs typeface="Arial" panose="020B0604020202020204" pitchFamily="34" charset="0"/>
              </a:rPr>
              <a:t>Create and share a PowerPoint Presentation about a topic of your choice e.g. favourite holiday destination/celebrity, culture, food. </a:t>
            </a:r>
          </a:p>
        </p:txBody>
      </p:sp>
      <p:sp>
        <p:nvSpPr>
          <p:cNvPr id="4" name="Content Placeholder 2">
            <a:extLst>
              <a:ext uri="{FF2B5EF4-FFF2-40B4-BE49-F238E27FC236}">
                <a16:creationId xmlns:a16="http://schemas.microsoft.com/office/drawing/2014/main" id="{E4B63090-5819-40D4-8B27-766BED3E7C81}"/>
              </a:ext>
            </a:extLst>
          </p:cNvPr>
          <p:cNvSpPr txBox="1">
            <a:spLocks/>
          </p:cNvSpPr>
          <p:nvPr/>
        </p:nvSpPr>
        <p:spPr>
          <a:xfrm>
            <a:off x="1066800" y="2844158"/>
            <a:ext cx="10058400" cy="218504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fontScale="92500" lnSpcReduction="1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2400" dirty="0">
                <a:latin typeface="Arial" panose="020B0604020202020204" pitchFamily="34" charset="0"/>
                <a:cs typeface="Arial" panose="020B0604020202020204" pitchFamily="34" charset="0"/>
              </a:rPr>
              <a:t>Your presentation must include:</a:t>
            </a:r>
          </a:p>
          <a:p>
            <a:pPr lvl="4"/>
            <a:r>
              <a:rPr lang="en-GB" sz="2100" dirty="0">
                <a:latin typeface="Arial" panose="020B0604020202020204" pitchFamily="34" charset="0"/>
                <a:cs typeface="Arial" panose="020B0604020202020204" pitchFamily="34" charset="0"/>
              </a:rPr>
              <a:t>At least six slides. </a:t>
            </a:r>
          </a:p>
          <a:p>
            <a:pPr lvl="4"/>
            <a:r>
              <a:rPr lang="en-GB" sz="2100" dirty="0">
                <a:latin typeface="Arial" panose="020B0604020202020204" pitchFamily="34" charset="0"/>
                <a:cs typeface="Arial" panose="020B0604020202020204" pitchFamily="34" charset="0"/>
              </a:rPr>
              <a:t>Three images</a:t>
            </a:r>
          </a:p>
          <a:p>
            <a:pPr lvl="4"/>
            <a:r>
              <a:rPr lang="en-GB" sz="2100" dirty="0">
                <a:latin typeface="Arial" panose="020B0604020202020204" pitchFamily="34" charset="0"/>
                <a:cs typeface="Arial" panose="020B0604020202020204" pitchFamily="34" charset="0"/>
              </a:rPr>
              <a:t>A hyperlink to a website. </a:t>
            </a:r>
          </a:p>
          <a:p>
            <a:pPr lvl="4"/>
            <a:r>
              <a:rPr lang="en-GB" sz="2100" dirty="0">
                <a:latin typeface="Arial" panose="020B0604020202020204" pitchFamily="34" charset="0"/>
                <a:cs typeface="Arial" panose="020B0604020202020204" pitchFamily="34" charset="0"/>
              </a:rPr>
              <a:t>Shapes and text boxes</a:t>
            </a:r>
          </a:p>
          <a:p>
            <a:pPr lvl="4"/>
            <a:r>
              <a:rPr lang="en-GB" sz="2100" dirty="0">
                <a:latin typeface="Arial" panose="020B0604020202020204" pitchFamily="34" charset="0"/>
                <a:cs typeface="Arial" panose="020B0604020202020204" pitchFamily="34" charset="0"/>
              </a:rPr>
              <a:t>Animation of slides.  </a:t>
            </a:r>
          </a:p>
        </p:txBody>
      </p:sp>
      <p:sp>
        <p:nvSpPr>
          <p:cNvPr id="6" name="Content Placeholder 2">
            <a:extLst>
              <a:ext uri="{FF2B5EF4-FFF2-40B4-BE49-F238E27FC236}">
                <a16:creationId xmlns:a16="http://schemas.microsoft.com/office/drawing/2014/main" id="{F6ECC161-CECE-4957-882C-F06C180752F2}"/>
              </a:ext>
            </a:extLst>
          </p:cNvPr>
          <p:cNvSpPr txBox="1">
            <a:spLocks/>
          </p:cNvSpPr>
          <p:nvPr/>
        </p:nvSpPr>
        <p:spPr>
          <a:xfrm>
            <a:off x="970547" y="5536497"/>
            <a:ext cx="10058400" cy="741474"/>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fontScale="92500" lnSpcReduction="2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2400" dirty="0">
                <a:latin typeface="Arial" panose="020B0604020202020204" pitchFamily="34" charset="0"/>
                <a:cs typeface="Arial" panose="020B0604020202020204" pitchFamily="34" charset="0"/>
              </a:rPr>
              <a:t>When complete </a:t>
            </a:r>
            <a:r>
              <a:rPr lang="en-GB" sz="2400" b="1" dirty="0">
                <a:latin typeface="Arial" panose="020B0604020202020204" pitchFamily="34" charset="0"/>
                <a:cs typeface="Arial" panose="020B0604020202020204" pitchFamily="34" charset="0"/>
              </a:rPr>
              <a:t>please share</a:t>
            </a:r>
            <a:r>
              <a:rPr lang="en-GB" sz="2400" dirty="0">
                <a:latin typeface="Arial" panose="020B0604020202020204" pitchFamily="34" charset="0"/>
                <a:cs typeface="Arial" panose="020B0604020202020204" pitchFamily="34" charset="0"/>
              </a:rPr>
              <a:t> your presentation with </a:t>
            </a:r>
            <a:r>
              <a:rPr lang="en-GB" sz="2400" b="1" dirty="0">
                <a:latin typeface="Arial" panose="020B0604020202020204" pitchFamily="34" charset="0"/>
                <a:cs typeface="Arial" panose="020B0604020202020204" pitchFamily="34" charset="0"/>
              </a:rPr>
              <a:t>your lecturer and a peer </a:t>
            </a:r>
            <a:r>
              <a:rPr lang="en-GB" sz="2400" dirty="0">
                <a:latin typeface="Arial" panose="020B0604020202020204" pitchFamily="34" charset="0"/>
                <a:cs typeface="Arial" panose="020B0604020202020204" pitchFamily="34" charset="0"/>
              </a:rPr>
              <a:t>for feedback. </a:t>
            </a:r>
          </a:p>
        </p:txBody>
      </p:sp>
    </p:spTree>
    <p:extLst>
      <p:ext uri="{BB962C8B-B14F-4D97-AF65-F5344CB8AC3E}">
        <p14:creationId xmlns:p14="http://schemas.microsoft.com/office/powerpoint/2010/main" val="1911593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585DF-F562-47A4-8356-37AEBF9B01A4}"/>
              </a:ext>
            </a:extLst>
          </p:cNvPr>
          <p:cNvSpPr>
            <a:spLocks noGrp="1"/>
          </p:cNvSpPr>
          <p:nvPr>
            <p:ph type="title"/>
          </p:nvPr>
        </p:nvSpPr>
        <p:spPr>
          <a:xfrm>
            <a:off x="358219" y="365125"/>
            <a:ext cx="11481847" cy="1325563"/>
          </a:xfrm>
        </p:spPr>
        <p:txBody>
          <a:bodyPr anchor="ctr">
            <a:normAutofit/>
          </a:bodyPr>
          <a:lstStyle/>
          <a:p>
            <a:pPr algn="ctr"/>
            <a:r>
              <a:rPr lang="en-GB" dirty="0">
                <a:highlight>
                  <a:srgbClr val="000000"/>
                </a:highlight>
              </a:rPr>
              <a:t>Review</a:t>
            </a:r>
          </a:p>
        </p:txBody>
      </p:sp>
      <p:graphicFrame>
        <p:nvGraphicFramePr>
          <p:cNvPr id="5" name="Content Placeholder 2">
            <a:extLst>
              <a:ext uri="{FF2B5EF4-FFF2-40B4-BE49-F238E27FC236}">
                <a16:creationId xmlns:a16="http://schemas.microsoft.com/office/drawing/2014/main" id="{FB40D0C2-AF3B-2B80-5B97-9E659E3F7446}"/>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2618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22C4-E6D5-EACC-C683-BE98164C871E}"/>
              </a:ext>
            </a:extLst>
          </p:cNvPr>
          <p:cNvSpPr>
            <a:spLocks noGrp="1"/>
          </p:cNvSpPr>
          <p:nvPr>
            <p:ph type="title"/>
          </p:nvPr>
        </p:nvSpPr>
        <p:spPr>
          <a:xfrm>
            <a:off x="340333" y="116732"/>
            <a:ext cx="10672747" cy="1186606"/>
          </a:xfrm>
        </p:spPr>
        <p:txBody>
          <a:bodyPr>
            <a:normAutofit fontScale="90000"/>
          </a:bodyPr>
          <a:lstStyle/>
          <a:p>
            <a:pPr algn="ctr"/>
            <a:r>
              <a:rPr lang="en-GB" u="sng" dirty="0">
                <a:highlight>
                  <a:srgbClr val="3B3838"/>
                </a:highlight>
              </a:rPr>
              <a:t>Assessment</a:t>
            </a:r>
            <a:br>
              <a:rPr lang="en-GB" sz="2800" dirty="0">
                <a:highlight>
                  <a:srgbClr val="3B3838"/>
                </a:highlight>
              </a:rPr>
            </a:br>
            <a:r>
              <a:rPr lang="en-GB" sz="2800" dirty="0">
                <a:highlight>
                  <a:srgbClr val="3B3838"/>
                </a:highlight>
              </a:rPr>
              <a:t>Read the Assessment Specification in the homepage purple tile or click on the recording in the white </a:t>
            </a:r>
            <a:r>
              <a:rPr lang="en-GB" sz="2800">
                <a:highlight>
                  <a:srgbClr val="3B3838"/>
                </a:highlight>
              </a:rPr>
              <a:t>‘useful links’ tile  </a:t>
            </a:r>
            <a:endParaRPr lang="en-GB" sz="2800" dirty="0">
              <a:highlight>
                <a:srgbClr val="3B3838"/>
              </a:highlight>
            </a:endParaRPr>
          </a:p>
        </p:txBody>
      </p:sp>
      <p:graphicFrame>
        <p:nvGraphicFramePr>
          <p:cNvPr id="4" name="Content Placeholder 3">
            <a:extLst>
              <a:ext uri="{FF2B5EF4-FFF2-40B4-BE49-F238E27FC236}">
                <a16:creationId xmlns:a16="http://schemas.microsoft.com/office/drawing/2014/main" id="{87EA4658-6E35-EB7B-8E2F-4F8515FF81B8}"/>
              </a:ext>
            </a:extLst>
          </p:cNvPr>
          <p:cNvGraphicFramePr>
            <a:graphicFrameLocks noGrp="1"/>
          </p:cNvGraphicFramePr>
          <p:nvPr>
            <p:ph idx="1"/>
            <p:extLst>
              <p:ext uri="{D42A27DB-BD31-4B8C-83A1-F6EECF244321}">
                <p14:modId xmlns:p14="http://schemas.microsoft.com/office/powerpoint/2010/main" val="3786224419"/>
              </p:ext>
            </p:extLst>
          </p:nvPr>
        </p:nvGraphicFramePr>
        <p:xfrm>
          <a:off x="358775" y="1303338"/>
          <a:ext cx="11480800" cy="4098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354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EA497-06B4-EA15-CCFB-5967C40D58D1}"/>
              </a:ext>
            </a:extLst>
          </p:cNvPr>
          <p:cNvSpPr>
            <a:spLocks noGrp="1"/>
          </p:cNvSpPr>
          <p:nvPr>
            <p:ph type="title"/>
          </p:nvPr>
        </p:nvSpPr>
        <p:spPr>
          <a:xfrm>
            <a:off x="358220" y="197709"/>
            <a:ext cx="11383066" cy="473500"/>
          </a:xfrm>
        </p:spPr>
        <p:txBody>
          <a:bodyPr>
            <a:normAutofit fontScale="90000"/>
          </a:bodyPr>
          <a:lstStyle/>
          <a:p>
            <a:pPr algn="ctr"/>
            <a:r>
              <a:rPr lang="en-GB" dirty="0">
                <a:highlight>
                  <a:srgbClr val="3B3838"/>
                </a:highlight>
              </a:rPr>
              <a:t>Next Session</a:t>
            </a:r>
          </a:p>
        </p:txBody>
      </p:sp>
      <p:graphicFrame>
        <p:nvGraphicFramePr>
          <p:cNvPr id="4" name="Content Placeholder 3">
            <a:extLst>
              <a:ext uri="{FF2B5EF4-FFF2-40B4-BE49-F238E27FC236}">
                <a16:creationId xmlns:a16="http://schemas.microsoft.com/office/drawing/2014/main" id="{5A3F3739-0D27-C258-A509-CF134FDB600A}"/>
              </a:ext>
            </a:extLst>
          </p:cNvPr>
          <p:cNvGraphicFramePr>
            <a:graphicFrameLocks noGrp="1"/>
          </p:cNvGraphicFramePr>
          <p:nvPr>
            <p:ph idx="1"/>
            <p:extLst>
              <p:ext uri="{D42A27DB-BD31-4B8C-83A1-F6EECF244321}">
                <p14:modId xmlns:p14="http://schemas.microsoft.com/office/powerpoint/2010/main" val="929451335"/>
              </p:ext>
            </p:extLst>
          </p:nvPr>
        </p:nvGraphicFramePr>
        <p:xfrm>
          <a:off x="894945" y="766569"/>
          <a:ext cx="10421784" cy="6110372"/>
        </p:xfrm>
        <a:graphic>
          <a:graphicData uri="http://schemas.openxmlformats.org/drawingml/2006/table">
            <a:tbl>
              <a:tblPr firstRow="1" bandRow="1">
                <a:tableStyleId>{F5AB1C69-6EDB-4FF4-983F-18BD219EF322}</a:tableStyleId>
              </a:tblPr>
              <a:tblGrid>
                <a:gridCol w="1712182">
                  <a:extLst>
                    <a:ext uri="{9D8B030D-6E8A-4147-A177-3AD203B41FA5}">
                      <a16:colId xmlns:a16="http://schemas.microsoft.com/office/drawing/2014/main" val="36258824"/>
                    </a:ext>
                  </a:extLst>
                </a:gridCol>
                <a:gridCol w="8709602">
                  <a:extLst>
                    <a:ext uri="{9D8B030D-6E8A-4147-A177-3AD203B41FA5}">
                      <a16:colId xmlns:a16="http://schemas.microsoft.com/office/drawing/2014/main" val="2069812437"/>
                    </a:ext>
                  </a:extLst>
                </a:gridCol>
              </a:tblGrid>
              <a:tr h="666628">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Learning Topics &amp; Activities</a:t>
                      </a:r>
                    </a:p>
                    <a:p>
                      <a:endParaRPr lang="en-GB" dirty="0"/>
                    </a:p>
                  </a:txBody>
                  <a:tcPr/>
                </a:tc>
                <a:extLst>
                  <a:ext uri="{0D108BD9-81ED-4DB2-BD59-A6C34878D82A}">
                    <a16:rowId xmlns:a16="http://schemas.microsoft.com/office/drawing/2014/main" val="1210314379"/>
                  </a:ext>
                </a:extLst>
              </a:tr>
              <a:tr h="409904">
                <a:tc>
                  <a:txBody>
                    <a:bodyPr/>
                    <a:lstStyle/>
                    <a:p>
                      <a:r>
                        <a:rPr lang="en-GB" dirty="0">
                          <a:latin typeface="Arial" panose="020B0604020202020204" pitchFamily="34" charset="0"/>
                          <a:cs typeface="Arial" panose="020B0604020202020204" pitchFamily="34" charset="0"/>
                        </a:rPr>
                        <a:t>Session 1</a:t>
                      </a:r>
                    </a:p>
                  </a:txBody>
                  <a:tcPr/>
                </a:tc>
                <a:tc>
                  <a:txBody>
                    <a:bodyPr/>
                    <a:lstStyle/>
                    <a:p>
                      <a:r>
                        <a:rPr lang="en-GB" dirty="0">
                          <a:latin typeface="Arial" panose="020B0604020202020204" pitchFamily="34" charset="0"/>
                          <a:cs typeface="Arial" panose="020B0604020202020204" pitchFamily="34" charset="0"/>
                        </a:rPr>
                        <a:t>Introduction to Digital Skills, Welcome, SMART Goals and Growth Mindset</a:t>
                      </a:r>
                    </a:p>
                  </a:txBody>
                  <a:tcPr/>
                </a:tc>
                <a:extLst>
                  <a:ext uri="{0D108BD9-81ED-4DB2-BD59-A6C34878D82A}">
                    <a16:rowId xmlns:a16="http://schemas.microsoft.com/office/drawing/2014/main" val="397441048"/>
                  </a:ext>
                </a:extLst>
              </a:tr>
              <a:tr h="409904">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a:t>
                      </a:r>
                    </a:p>
                  </a:txBody>
                  <a:tcPr/>
                </a:tc>
                <a:extLst>
                  <a:ext uri="{0D108BD9-81ED-4DB2-BD59-A6C34878D82A}">
                    <a16:rowId xmlns:a16="http://schemas.microsoft.com/office/drawing/2014/main" val="2518989346"/>
                  </a:ext>
                </a:extLst>
              </a:tr>
              <a:tr h="409904">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a:t>
                      </a:r>
                    </a:p>
                  </a:txBody>
                  <a:tcPr/>
                </a:tc>
                <a:extLst>
                  <a:ext uri="{0D108BD9-81ED-4DB2-BD59-A6C34878D82A}">
                    <a16:rowId xmlns:a16="http://schemas.microsoft.com/office/drawing/2014/main" val="2900782329"/>
                  </a:ext>
                </a:extLst>
              </a:tr>
              <a:tr h="409904">
                <a:tc>
                  <a:txBody>
                    <a:bodyPr/>
                    <a:lstStyle/>
                    <a:p>
                      <a:r>
                        <a:rPr lang="en-GB" dirty="0">
                          <a:latin typeface="Arial" panose="020B0604020202020204" pitchFamily="34" charset="0"/>
                          <a:cs typeface="Arial" panose="020B0604020202020204" pitchFamily="34" charset="0"/>
                        </a:rPr>
                        <a:t>Session 4</a:t>
                      </a:r>
                    </a:p>
                  </a:txBody>
                  <a:tcPr>
                    <a:solidFill>
                      <a:srgbClr val="00B050"/>
                    </a:solidFill>
                  </a:tcPr>
                </a:tc>
                <a:tc>
                  <a:txBody>
                    <a:bodyPr/>
                    <a:lstStyle/>
                    <a:p>
                      <a:r>
                        <a:rPr lang="en-GB" dirty="0">
                          <a:latin typeface="Arial" panose="020B0604020202020204" pitchFamily="34" charset="0"/>
                          <a:cs typeface="Arial" panose="020B0604020202020204" pitchFamily="34" charset="0"/>
                        </a:rPr>
                        <a:t>Using MS Excel</a:t>
                      </a:r>
                    </a:p>
                  </a:txBody>
                  <a:tcPr>
                    <a:solidFill>
                      <a:srgbClr val="00B050"/>
                    </a:solidFill>
                  </a:tcPr>
                </a:tc>
                <a:extLst>
                  <a:ext uri="{0D108BD9-81ED-4DB2-BD59-A6C34878D82A}">
                    <a16:rowId xmlns:a16="http://schemas.microsoft.com/office/drawing/2014/main" val="56269096"/>
                  </a:ext>
                </a:extLst>
              </a:tr>
              <a:tr h="363615">
                <a:tc>
                  <a:txBody>
                    <a:bodyPr/>
                    <a:lstStyle/>
                    <a:p>
                      <a:r>
                        <a:rPr lang="en-GB" dirty="0">
                          <a:latin typeface="Arial" panose="020B0604020202020204" pitchFamily="34" charset="0"/>
                          <a:cs typeface="Arial" panose="020B0604020202020204" pitchFamily="34" charset="0"/>
                        </a:rPr>
                        <a:t>Session 5</a:t>
                      </a:r>
                    </a:p>
                  </a:txBody>
                  <a:tcPr>
                    <a:solidFill>
                      <a:schemeClr val="accent3">
                        <a:lumMod val="20000"/>
                        <a:lumOff val="80000"/>
                      </a:schemeClr>
                    </a:solidFill>
                  </a:tcPr>
                </a:tc>
                <a:tc>
                  <a:txBody>
                    <a:bodyPr/>
                    <a:lstStyle/>
                    <a:p>
                      <a:r>
                        <a:rPr lang="en-GB" dirty="0">
                          <a:latin typeface="Arial" panose="020B0604020202020204" pitchFamily="34" charset="0"/>
                          <a:cs typeface="Arial" panose="020B0604020202020204" pitchFamily="34" charset="0"/>
                        </a:rPr>
                        <a:t>Digital Safety and Critical Awareness &amp; MOCK QUIZ</a:t>
                      </a:r>
                    </a:p>
                  </a:txBody>
                  <a:tcPr>
                    <a:solidFill>
                      <a:schemeClr val="accent3">
                        <a:lumMod val="20000"/>
                        <a:lumOff val="80000"/>
                      </a:schemeClr>
                    </a:solidFill>
                  </a:tcPr>
                </a:tc>
                <a:extLst>
                  <a:ext uri="{0D108BD9-81ED-4DB2-BD59-A6C34878D82A}">
                    <a16:rowId xmlns:a16="http://schemas.microsoft.com/office/drawing/2014/main" val="957201797"/>
                  </a:ext>
                </a:extLst>
              </a:tr>
              <a:tr h="636327">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a:t>
                      </a:r>
                    </a:p>
                  </a:txBody>
                  <a:tcPr/>
                </a:tc>
                <a:extLst>
                  <a:ext uri="{0D108BD9-81ED-4DB2-BD59-A6C34878D82A}">
                    <a16:rowId xmlns:a16="http://schemas.microsoft.com/office/drawing/2014/main" val="3543143894"/>
                  </a:ext>
                </a:extLst>
              </a:tr>
              <a:tr h="409904">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42291">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&amp; Poster Practice</a:t>
                      </a:r>
                    </a:p>
                  </a:txBody>
                  <a:tcPr/>
                </a:tc>
                <a:extLst>
                  <a:ext uri="{0D108BD9-81ED-4DB2-BD59-A6C34878D82A}">
                    <a16:rowId xmlns:a16="http://schemas.microsoft.com/office/drawing/2014/main" val="1670950808"/>
                  </a:ext>
                </a:extLst>
              </a:tr>
              <a:tr h="636327">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 </a:t>
                      </a:r>
                      <a:r>
                        <a:rPr lang="en-GB" b="1" dirty="0">
                          <a:highlight>
                            <a:srgbClr val="FFFF00"/>
                          </a:highlight>
                          <a:latin typeface="Arial" panose="020B0604020202020204" pitchFamily="34" charset="0"/>
                          <a:cs typeface="Arial" panose="020B0604020202020204" pitchFamily="34" charset="0"/>
                        </a:rPr>
                        <a:t>Task 2 </a:t>
                      </a:r>
                      <a:r>
                        <a:rPr lang="en-GB" b="1">
                          <a:highlight>
                            <a:srgbClr val="FFFF00"/>
                          </a:highlight>
                          <a:latin typeface="Arial" panose="020B0604020202020204" pitchFamily="34" charset="0"/>
                          <a:cs typeface="Arial" panose="020B0604020202020204" pitchFamily="34" charset="0"/>
                        </a:rPr>
                        <a:t>Submission – 2</a:t>
                      </a:r>
                      <a:r>
                        <a:rPr lang="en-GB" b="1" baseline="30000">
                          <a:highlight>
                            <a:srgbClr val="FFFF00"/>
                          </a:highlight>
                          <a:latin typeface="Arial" panose="020B0604020202020204" pitchFamily="34" charset="0"/>
                          <a:cs typeface="Arial" panose="020B0604020202020204" pitchFamily="34" charset="0"/>
                        </a:rPr>
                        <a:t>nd</a:t>
                      </a:r>
                      <a:r>
                        <a:rPr lang="en-GB" b="1">
                          <a:highlight>
                            <a:srgbClr val="FFFF00"/>
                          </a:highlight>
                          <a:latin typeface="Arial" panose="020B0604020202020204" pitchFamily="34" charset="0"/>
                          <a:cs typeface="Arial" panose="020B0604020202020204" pitchFamily="34" charset="0"/>
                        </a:rPr>
                        <a:t> March 2026 </a:t>
                      </a:r>
                      <a:r>
                        <a:rPr lang="en-GB" b="1" dirty="0">
                          <a:highlight>
                            <a:srgbClr val="FFFF00"/>
                          </a:highlight>
                          <a:latin typeface="Arial" panose="020B0604020202020204" pitchFamily="34" charset="0"/>
                          <a:cs typeface="Arial" panose="020B0604020202020204" pitchFamily="34" charset="0"/>
                        </a:rPr>
                        <a:t>at 10AM via Turnitin Link.</a:t>
                      </a:r>
                    </a:p>
                  </a:txBody>
                  <a:tcPr/>
                </a:tc>
                <a:extLst>
                  <a:ext uri="{0D108BD9-81ED-4DB2-BD59-A6C34878D82A}">
                    <a16:rowId xmlns:a16="http://schemas.microsoft.com/office/drawing/2014/main" val="2498223180"/>
                  </a:ext>
                </a:extLst>
              </a:tr>
              <a:tr h="387681">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09039">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a:t>
                      </a:r>
                      <a:r>
                        <a:rPr lang="en-GB" b="1" baseline="30000" dirty="0">
                          <a:highlight>
                            <a:srgbClr val="FFFF00"/>
                          </a:highlight>
                          <a:latin typeface="Arial" panose="020B0604020202020204" pitchFamily="34" charset="0"/>
                          <a:cs typeface="Arial" panose="020B0604020202020204" pitchFamily="34" charset="0"/>
                        </a:rPr>
                        <a:t>rd</a:t>
                      </a:r>
                      <a:r>
                        <a:rPr lang="en-GB" b="1" dirty="0">
                          <a:highlight>
                            <a:srgbClr val="FFFF00"/>
                          </a:highlight>
                          <a:latin typeface="Arial" panose="020B0604020202020204" pitchFamily="34" charset="0"/>
                          <a:cs typeface="Arial" panose="020B0604020202020204" pitchFamily="34" charset="0"/>
                        </a:rPr>
                        <a:t> March 2026 at 10AM via Turnitin Link</a:t>
                      </a:r>
                    </a:p>
                  </a:txBody>
                  <a:tcPr/>
                </a:tc>
                <a:extLst>
                  <a:ext uri="{0D108BD9-81ED-4DB2-BD59-A6C34878D82A}">
                    <a16:rowId xmlns:a16="http://schemas.microsoft.com/office/drawing/2014/main" val="2160926705"/>
                  </a:ext>
                </a:extLst>
              </a:tr>
            </a:tbl>
          </a:graphicData>
        </a:graphic>
      </p:graphicFrame>
    </p:spTree>
    <p:extLst>
      <p:ext uri="{BB962C8B-B14F-4D97-AF65-F5344CB8AC3E}">
        <p14:creationId xmlns:p14="http://schemas.microsoft.com/office/powerpoint/2010/main" val="172620325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38f08ee4-7fbb-4819-a50e-a3b7fc59d97b"/>
</p:tagLst>
</file>

<file path=ppt/theme/theme1.xml><?xml version="1.0" encoding="utf-8"?>
<a:theme xmlns:a="http://schemas.openxmlformats.org/drawingml/2006/main" name="Content">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igital Skills - Dark - 2025 v1.pptx" id="{AE9BAD30-8D96-4C21-9DD5-D0D02816521F}" vid="{CA9017BF-6A07-42F2-A86C-D4B9609033E7}"/>
    </a:ext>
  </a:extLst>
</a:theme>
</file>

<file path=ppt/theme/theme2.xml><?xml version="1.0" encoding="utf-8"?>
<a:theme xmlns:a="http://schemas.openxmlformats.org/drawingml/2006/main" name="Half-Page Titles">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Digital Skills - Dark - 2025 v1.pptx" id="{AE9BAD30-8D96-4C21-9DD5-D0D02816521F}" vid="{B11763BF-A0AB-4A2C-8C96-D08FFA813E5C}"/>
    </a:ext>
  </a:extLst>
</a:theme>
</file>

<file path=ppt/theme/theme3.xml><?xml version="1.0" encoding="utf-8"?>
<a:theme xmlns:a="http://schemas.openxmlformats.org/drawingml/2006/main" name="Left-Bar">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ADFA"/>
      </a:hlink>
      <a:folHlink>
        <a:srgbClr val="0085C3"/>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Digital Skills - Dark - 2025 v1.pptx" id="{AE9BAD30-8D96-4C21-9DD5-D0D02816521F}" vid="{4B457928-032B-4438-A4F1-E8D7B63FF5B8}"/>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8425509b-c587-4994-9466-01f6efb644d9">
      <UserInfo>
        <DisplayName/>
        <AccountId xsi:nil="true"/>
        <AccountType/>
      </UserInfo>
    </SharedWithUsers>
    <_activity xmlns="a7bdb143-267e-438d-bcbf-e88b565c172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a7bdb143-267e-438d-bcbf-e88b565c1722"/>
    <ds:schemaRef ds:uri="http://www.w3.org/XML/1998/namespace"/>
    <ds:schemaRef ds:uri="http://purl.org/dc/terms/"/>
    <ds:schemaRef ds:uri="http://schemas.microsoft.com/office/2006/documentManagement/types"/>
    <ds:schemaRef ds:uri="http://purl.org/dc/dcmitype/"/>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8425509b-c587-4994-9466-01f6efb644d9"/>
  </ds:schemaRefs>
</ds:datastoreItem>
</file>

<file path=customXml/itemProps3.xml><?xml version="1.0" encoding="utf-8"?>
<ds:datastoreItem xmlns:ds="http://schemas.openxmlformats.org/officeDocument/2006/customXml" ds:itemID="{05AF6C0C-BCAA-44F9-AF91-5D4639A6F5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Digital Skills Template - Dark - 2025 v1</Template>
  <TotalTime>9</TotalTime>
  <Words>2010</Words>
  <Application>Microsoft Office PowerPoint</Application>
  <PresentationFormat>Widescreen</PresentationFormat>
  <Paragraphs>276</Paragraphs>
  <Slides>33</Slides>
  <Notes>17</Notes>
  <HiddenSlides>0</HiddenSlides>
  <MMClips>1</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33</vt:i4>
      </vt:variant>
    </vt:vector>
  </HeadingPairs>
  <TitlesOfParts>
    <vt:vector size="46" baseType="lpstr">
      <vt:lpstr>Akzidenz Grotesk BE Bold</vt:lpstr>
      <vt:lpstr>Aptos</vt:lpstr>
      <vt:lpstr>Aptos Display</vt:lpstr>
      <vt:lpstr>Arial</vt:lpstr>
      <vt:lpstr>Calibri</vt:lpstr>
      <vt:lpstr>Garamond</vt:lpstr>
      <vt:lpstr>Segoe UI</vt:lpstr>
      <vt:lpstr>Segoe UI Symbol</vt:lpstr>
      <vt:lpstr>Wingdings</vt:lpstr>
      <vt:lpstr>Content</vt:lpstr>
      <vt:lpstr>Half-Page Titles</vt:lpstr>
      <vt:lpstr>Left-Bar</vt:lpstr>
      <vt:lpstr>Custom Design</vt:lpstr>
      <vt:lpstr>PowerPoint Presentation</vt:lpstr>
      <vt:lpstr>PowerPoint Presentation</vt:lpstr>
      <vt:lpstr>During the session </vt:lpstr>
      <vt:lpstr>Jisc Discovery Tool</vt:lpstr>
      <vt:lpstr>What are digital capabilities?</vt:lpstr>
      <vt:lpstr>What is the Jisc Discovery Tool?</vt:lpstr>
      <vt:lpstr>What are the benefits?</vt:lpstr>
      <vt:lpstr>Getting Started – UWTSD DigiCentre</vt:lpstr>
      <vt:lpstr>The DigiCentre Home Page</vt:lpstr>
      <vt:lpstr>Login Page</vt:lpstr>
      <vt:lpstr>Learner Role &amp; Home Page</vt:lpstr>
      <vt:lpstr>Welcome to the Discovery Tool</vt:lpstr>
      <vt:lpstr>Find the New Students question set</vt:lpstr>
      <vt:lpstr>Start Questioinnaire</vt:lpstr>
      <vt:lpstr>Complete the questionnaire</vt:lpstr>
      <vt:lpstr>View Report</vt:lpstr>
      <vt:lpstr>Additional Resources</vt:lpstr>
      <vt:lpstr>PowerPoint Presentation</vt:lpstr>
      <vt:lpstr>During the session </vt:lpstr>
      <vt:lpstr>Creating </vt:lpstr>
      <vt:lpstr>Inserting slides</vt:lpstr>
      <vt:lpstr>Using design</vt:lpstr>
      <vt:lpstr>Inserting images</vt:lpstr>
      <vt:lpstr>Inserting tables</vt:lpstr>
      <vt:lpstr>Inserting shapes and SmartArt </vt:lpstr>
      <vt:lpstr>Inserting links</vt:lpstr>
      <vt:lpstr>Embedding a link to a website. </vt:lpstr>
      <vt:lpstr>Your image now has a link embedded</vt:lpstr>
      <vt:lpstr>Applying animation</vt:lpstr>
      <vt:lpstr>Activity – The remainder of session</vt:lpstr>
      <vt:lpstr>Review</vt:lpstr>
      <vt:lpstr>Assessment Read the Assessment Specification in the homepage purple tile or click on the recording in the white ‘useful links’ tile  </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Michael Rodgers</dc:creator>
  <cp:lastModifiedBy>Caroline Walsh</cp:lastModifiedBy>
  <cp:revision>212</cp:revision>
  <dcterms:created xsi:type="dcterms:W3CDTF">2025-04-14T14:43:09Z</dcterms:created>
  <dcterms:modified xsi:type="dcterms:W3CDTF">2026-01-18T23:35:43Z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uploadedtowebsite">
    <vt:bool>false</vt:bool>
  </property>
  <property fmtid="{D5CDD505-2E9C-101B-9397-08002B2CF9AE}" pid="10" name="_ExtendedDescription">
    <vt:lpwstr/>
  </property>
  <property fmtid="{D5CDD505-2E9C-101B-9397-08002B2CF9AE}" pid="11" name="TriggerFlowInfo">
    <vt:lpwstr/>
  </property>
</Properties>
</file>