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handoutMasterIdLst>
    <p:handoutMasterId r:id="rId22"/>
  </p:handoutMasterIdLst>
  <p:sldIdLst>
    <p:sldId id="257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76" r:id="rId18"/>
    <p:sldId id="292" r:id="rId19"/>
    <p:sldId id="293" r:id="rId2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0" autoAdjust="0"/>
    <p:restoredTop sz="89911" autoAdjust="0"/>
  </p:normalViewPr>
  <p:slideViewPr>
    <p:cSldViewPr snapToGrid="0">
      <p:cViewPr>
        <p:scale>
          <a:sx n="96" d="100"/>
          <a:sy n="96" d="100"/>
        </p:scale>
        <p:origin x="92" y="-464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sv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10" Type="http://schemas.openxmlformats.org/officeDocument/2006/relationships/image" Target="../media/image47.svg"/><Relationship Id="rId4" Type="http://schemas.openxmlformats.org/officeDocument/2006/relationships/image" Target="../media/image41.svg"/><Relationship Id="rId9" Type="http://schemas.openxmlformats.org/officeDocument/2006/relationships/image" Target="../media/image4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421F0B-AA9A-4496-84CE-B9BC700FF13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56A5927-AFFF-448B-BAF3-B5E24F8912C6}">
      <dgm:prSet/>
      <dgm:spPr/>
      <dgm:t>
        <a:bodyPr/>
        <a:lstStyle/>
        <a:p>
          <a:r>
            <a:rPr lang="en-GB"/>
            <a:t>Continuous glucose monitoring devices now lead the NHS move toward precision and preventive care.</a:t>
          </a:r>
          <a:endParaRPr lang="en-US"/>
        </a:p>
      </dgm:t>
    </dgm:pt>
    <dgm:pt modelId="{A3F127E3-18A3-4B55-AA43-8032C6370F49}" type="parTrans" cxnId="{457B0B53-5B9A-4203-A88E-A5CD27F48E14}">
      <dgm:prSet/>
      <dgm:spPr/>
      <dgm:t>
        <a:bodyPr/>
        <a:lstStyle/>
        <a:p>
          <a:endParaRPr lang="en-US"/>
        </a:p>
      </dgm:t>
    </dgm:pt>
    <dgm:pt modelId="{8D4D8C9D-1C6F-425D-8467-56D587FCED8D}" type="sibTrans" cxnId="{457B0B53-5B9A-4203-A88E-A5CD27F48E14}">
      <dgm:prSet/>
      <dgm:spPr/>
      <dgm:t>
        <a:bodyPr/>
        <a:lstStyle/>
        <a:p>
          <a:endParaRPr lang="en-US"/>
        </a:p>
      </dgm:t>
    </dgm:pt>
    <dgm:pt modelId="{099FAC6E-2624-4BEC-B20A-A2F34CFC8ECB}">
      <dgm:prSet/>
      <dgm:spPr/>
      <dgm:t>
        <a:bodyPr/>
        <a:lstStyle/>
        <a:p>
          <a:r>
            <a:rPr lang="en-GB"/>
            <a:t>Freestyle Libre 3 introduced Bluetooth real-time streaming (Abbot, 2023).</a:t>
          </a:r>
          <a:endParaRPr lang="en-US"/>
        </a:p>
      </dgm:t>
    </dgm:pt>
    <dgm:pt modelId="{41E2CFE6-0A8A-4F6B-8554-92552FF80CD9}" type="parTrans" cxnId="{B0077904-49E6-43AE-A2A3-BD6850BF4C16}">
      <dgm:prSet/>
      <dgm:spPr/>
      <dgm:t>
        <a:bodyPr/>
        <a:lstStyle/>
        <a:p>
          <a:endParaRPr lang="en-US"/>
        </a:p>
      </dgm:t>
    </dgm:pt>
    <dgm:pt modelId="{58301D8B-2A25-4118-89AE-3EB83490AF66}" type="sibTrans" cxnId="{B0077904-49E6-43AE-A2A3-BD6850BF4C16}">
      <dgm:prSet/>
      <dgm:spPr/>
      <dgm:t>
        <a:bodyPr/>
        <a:lstStyle/>
        <a:p>
          <a:endParaRPr lang="en-US"/>
        </a:p>
      </dgm:t>
    </dgm:pt>
    <dgm:pt modelId="{08C40E78-44EE-47BB-8069-C56DC8C0A65C}">
      <dgm:prSet/>
      <dgm:spPr/>
      <dgm:t>
        <a:bodyPr/>
        <a:lstStyle/>
        <a:p>
          <a:r>
            <a:rPr lang="en-GB" dirty="0"/>
            <a:t>Instant data sharing between patients and professionals reduce routine clinic visits and supports early intervention (NHS Digital, 2025).</a:t>
          </a:r>
          <a:endParaRPr lang="en-US" dirty="0"/>
        </a:p>
      </dgm:t>
    </dgm:pt>
    <dgm:pt modelId="{56C353C2-59F4-451D-9432-E0C7575C0C1B}" type="parTrans" cxnId="{8A982CA3-BA3A-44B6-B53C-A7005AD8C800}">
      <dgm:prSet/>
      <dgm:spPr/>
      <dgm:t>
        <a:bodyPr/>
        <a:lstStyle/>
        <a:p>
          <a:endParaRPr lang="en-US"/>
        </a:p>
      </dgm:t>
    </dgm:pt>
    <dgm:pt modelId="{FA9A8C15-90BB-4A1D-B03B-EC5C51F1EEE4}" type="sibTrans" cxnId="{8A982CA3-BA3A-44B6-B53C-A7005AD8C800}">
      <dgm:prSet/>
      <dgm:spPr/>
      <dgm:t>
        <a:bodyPr/>
        <a:lstStyle/>
        <a:p>
          <a:endParaRPr lang="en-US"/>
        </a:p>
      </dgm:t>
    </dgm:pt>
    <dgm:pt modelId="{D2E6023E-30B5-42D6-88B4-053475B05602}">
      <dgm:prSet/>
      <dgm:spPr/>
      <dgm:t>
        <a:bodyPr/>
        <a:lstStyle/>
        <a:p>
          <a:r>
            <a:rPr lang="en-GB" dirty="0"/>
            <a:t>However, challenges such as device cost, data privacy, and limited digital literacy remains key barriers to equitable adoption (King’s Fund, 2024).</a:t>
          </a:r>
          <a:endParaRPr lang="en-US" dirty="0"/>
        </a:p>
      </dgm:t>
    </dgm:pt>
    <dgm:pt modelId="{B105A700-7F57-4B85-B2AC-8EFC5E1D75BD}" type="parTrans" cxnId="{87955AE1-D72F-4EB9-B2EF-E9F0E680C271}">
      <dgm:prSet/>
      <dgm:spPr/>
      <dgm:t>
        <a:bodyPr/>
        <a:lstStyle/>
        <a:p>
          <a:endParaRPr lang="en-US"/>
        </a:p>
      </dgm:t>
    </dgm:pt>
    <dgm:pt modelId="{A5C1F3B6-F8C5-406D-A85D-2EE27F348ADA}" type="sibTrans" cxnId="{87955AE1-D72F-4EB9-B2EF-E9F0E680C271}">
      <dgm:prSet/>
      <dgm:spPr/>
      <dgm:t>
        <a:bodyPr/>
        <a:lstStyle/>
        <a:p>
          <a:endParaRPr lang="en-US"/>
        </a:p>
      </dgm:t>
    </dgm:pt>
    <dgm:pt modelId="{85BA0D54-20ED-4684-877A-3A2267BFD87A}" type="pres">
      <dgm:prSet presAssocID="{C3421F0B-AA9A-4496-84CE-B9BC700FF130}" presName="root" presStyleCnt="0">
        <dgm:presLayoutVars>
          <dgm:dir/>
          <dgm:resizeHandles val="exact"/>
        </dgm:presLayoutVars>
      </dgm:prSet>
      <dgm:spPr/>
    </dgm:pt>
    <dgm:pt modelId="{ABE8826A-B4A9-4FF1-8DA7-20FC692E4A46}" type="pres">
      <dgm:prSet presAssocID="{856A5927-AFFF-448B-BAF3-B5E24F8912C6}" presName="compNode" presStyleCnt="0"/>
      <dgm:spPr/>
    </dgm:pt>
    <dgm:pt modelId="{1E4ED971-EF5B-4F50-A104-C4ABFF57821A}" type="pres">
      <dgm:prSet presAssocID="{856A5927-AFFF-448B-BAF3-B5E24F8912C6}" presName="bgRect" presStyleLbl="bgShp" presStyleIdx="0" presStyleCnt="4"/>
      <dgm:spPr/>
    </dgm:pt>
    <dgm:pt modelId="{705C40B7-48B6-4754-983A-E997BEDC7304}" type="pres">
      <dgm:prSet presAssocID="{856A5927-AFFF-448B-BAF3-B5E24F8912C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58157B2C-8AA9-48AE-926B-2CAEDE5A31C6}" type="pres">
      <dgm:prSet presAssocID="{856A5927-AFFF-448B-BAF3-B5E24F8912C6}" presName="spaceRect" presStyleCnt="0"/>
      <dgm:spPr/>
    </dgm:pt>
    <dgm:pt modelId="{F00B6C62-6C49-4674-9299-F0738B6B94FB}" type="pres">
      <dgm:prSet presAssocID="{856A5927-AFFF-448B-BAF3-B5E24F8912C6}" presName="parTx" presStyleLbl="revTx" presStyleIdx="0" presStyleCnt="4">
        <dgm:presLayoutVars>
          <dgm:chMax val="0"/>
          <dgm:chPref val="0"/>
        </dgm:presLayoutVars>
      </dgm:prSet>
      <dgm:spPr/>
    </dgm:pt>
    <dgm:pt modelId="{EDE9E2DB-BF79-4059-B106-536DBA25ED68}" type="pres">
      <dgm:prSet presAssocID="{8D4D8C9D-1C6F-425D-8467-56D587FCED8D}" presName="sibTrans" presStyleCnt="0"/>
      <dgm:spPr/>
    </dgm:pt>
    <dgm:pt modelId="{99F6D942-B86D-4139-A97A-717B44F740A1}" type="pres">
      <dgm:prSet presAssocID="{099FAC6E-2624-4BEC-B20A-A2F34CFC8ECB}" presName="compNode" presStyleCnt="0"/>
      <dgm:spPr/>
    </dgm:pt>
    <dgm:pt modelId="{CA16DC84-15F7-4DFE-AB72-598CB10531F9}" type="pres">
      <dgm:prSet presAssocID="{099FAC6E-2624-4BEC-B20A-A2F34CFC8ECB}" presName="bgRect" presStyleLbl="bgShp" presStyleIdx="1" presStyleCnt="4"/>
      <dgm:spPr/>
    </dgm:pt>
    <dgm:pt modelId="{685F9098-0762-41B2-9E9C-484D798D4C3D}" type="pres">
      <dgm:prSet presAssocID="{099FAC6E-2624-4BEC-B20A-A2F34CFC8EC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uetooth"/>
        </a:ext>
      </dgm:extLst>
    </dgm:pt>
    <dgm:pt modelId="{3D7C8AC6-7922-4414-B7A9-2BC5AAC9B8F8}" type="pres">
      <dgm:prSet presAssocID="{099FAC6E-2624-4BEC-B20A-A2F34CFC8ECB}" presName="spaceRect" presStyleCnt="0"/>
      <dgm:spPr/>
    </dgm:pt>
    <dgm:pt modelId="{D5986074-C31F-4924-9350-AF7B603276D5}" type="pres">
      <dgm:prSet presAssocID="{099FAC6E-2624-4BEC-B20A-A2F34CFC8ECB}" presName="parTx" presStyleLbl="revTx" presStyleIdx="1" presStyleCnt="4">
        <dgm:presLayoutVars>
          <dgm:chMax val="0"/>
          <dgm:chPref val="0"/>
        </dgm:presLayoutVars>
      </dgm:prSet>
      <dgm:spPr/>
    </dgm:pt>
    <dgm:pt modelId="{70FDF3D6-6E98-4A42-BAAB-7E6BC67CAD04}" type="pres">
      <dgm:prSet presAssocID="{58301D8B-2A25-4118-89AE-3EB83490AF66}" presName="sibTrans" presStyleCnt="0"/>
      <dgm:spPr/>
    </dgm:pt>
    <dgm:pt modelId="{55076326-0007-4387-9B0B-80EA5C6CF78A}" type="pres">
      <dgm:prSet presAssocID="{08C40E78-44EE-47BB-8069-C56DC8C0A65C}" presName="compNode" presStyleCnt="0"/>
      <dgm:spPr/>
    </dgm:pt>
    <dgm:pt modelId="{6B6F940A-AA62-4A3A-81AE-6BAA77B1A0A1}" type="pres">
      <dgm:prSet presAssocID="{08C40E78-44EE-47BB-8069-C56DC8C0A65C}" presName="bgRect" presStyleLbl="bgShp" presStyleIdx="2" presStyleCnt="4"/>
      <dgm:spPr/>
    </dgm:pt>
    <dgm:pt modelId="{B132E9C2-C0AE-4AF2-9EA3-3280A6F9209B}" type="pres">
      <dgm:prSet presAssocID="{08C40E78-44EE-47BB-8069-C56DC8C0A65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06D90F2-995A-4521-906B-C8A552CC129E}" type="pres">
      <dgm:prSet presAssocID="{08C40E78-44EE-47BB-8069-C56DC8C0A65C}" presName="spaceRect" presStyleCnt="0"/>
      <dgm:spPr/>
    </dgm:pt>
    <dgm:pt modelId="{8B1C4156-A7A1-403B-8102-95C5BD092C60}" type="pres">
      <dgm:prSet presAssocID="{08C40E78-44EE-47BB-8069-C56DC8C0A65C}" presName="parTx" presStyleLbl="revTx" presStyleIdx="2" presStyleCnt="4">
        <dgm:presLayoutVars>
          <dgm:chMax val="0"/>
          <dgm:chPref val="0"/>
        </dgm:presLayoutVars>
      </dgm:prSet>
      <dgm:spPr/>
    </dgm:pt>
    <dgm:pt modelId="{378CE2B6-C1DF-4478-BAFC-5CF85C3F93C0}" type="pres">
      <dgm:prSet presAssocID="{FA9A8C15-90BB-4A1D-B03B-EC5C51F1EEE4}" presName="sibTrans" presStyleCnt="0"/>
      <dgm:spPr/>
    </dgm:pt>
    <dgm:pt modelId="{8D3E8DEE-6FF9-4B75-80A7-4D2E294175B2}" type="pres">
      <dgm:prSet presAssocID="{D2E6023E-30B5-42D6-88B4-053475B05602}" presName="compNode" presStyleCnt="0"/>
      <dgm:spPr/>
    </dgm:pt>
    <dgm:pt modelId="{E2FC1579-7A72-4852-8D1A-4A8A66BD0D11}" type="pres">
      <dgm:prSet presAssocID="{D2E6023E-30B5-42D6-88B4-053475B05602}" presName="bgRect" presStyleLbl="bgShp" presStyleIdx="3" presStyleCnt="4"/>
      <dgm:spPr/>
    </dgm:pt>
    <dgm:pt modelId="{9FDBBBC5-2B3A-43EA-8CC7-DC6C279B4F38}" type="pres">
      <dgm:prSet presAssocID="{D2E6023E-30B5-42D6-88B4-053475B0560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A7A41C44-7D2A-4232-A38C-67CDFD34901F}" type="pres">
      <dgm:prSet presAssocID="{D2E6023E-30B5-42D6-88B4-053475B05602}" presName="spaceRect" presStyleCnt="0"/>
      <dgm:spPr/>
    </dgm:pt>
    <dgm:pt modelId="{E32E42A0-89DC-40C4-8F3D-F753687245C7}" type="pres">
      <dgm:prSet presAssocID="{D2E6023E-30B5-42D6-88B4-053475B0560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0077904-49E6-43AE-A2A3-BD6850BF4C16}" srcId="{C3421F0B-AA9A-4496-84CE-B9BC700FF130}" destId="{099FAC6E-2624-4BEC-B20A-A2F34CFC8ECB}" srcOrd="1" destOrd="0" parTransId="{41E2CFE6-0A8A-4F6B-8554-92552FF80CD9}" sibTransId="{58301D8B-2A25-4118-89AE-3EB83490AF66}"/>
    <dgm:cxn modelId="{2C55D10F-4A12-4C67-89A8-89F0793534EF}" type="presOf" srcId="{D2E6023E-30B5-42D6-88B4-053475B05602}" destId="{E32E42A0-89DC-40C4-8F3D-F753687245C7}" srcOrd="0" destOrd="0" presId="urn:microsoft.com/office/officeart/2018/2/layout/IconVerticalSolidList"/>
    <dgm:cxn modelId="{457B0B53-5B9A-4203-A88E-A5CD27F48E14}" srcId="{C3421F0B-AA9A-4496-84CE-B9BC700FF130}" destId="{856A5927-AFFF-448B-BAF3-B5E24F8912C6}" srcOrd="0" destOrd="0" parTransId="{A3F127E3-18A3-4B55-AA43-8032C6370F49}" sibTransId="{8D4D8C9D-1C6F-425D-8467-56D587FCED8D}"/>
    <dgm:cxn modelId="{5C58DC96-1F33-403B-BBE8-D0E76A338B63}" type="presOf" srcId="{C3421F0B-AA9A-4496-84CE-B9BC700FF130}" destId="{85BA0D54-20ED-4684-877A-3A2267BFD87A}" srcOrd="0" destOrd="0" presId="urn:microsoft.com/office/officeart/2018/2/layout/IconVerticalSolidList"/>
    <dgm:cxn modelId="{8A982CA3-BA3A-44B6-B53C-A7005AD8C800}" srcId="{C3421F0B-AA9A-4496-84CE-B9BC700FF130}" destId="{08C40E78-44EE-47BB-8069-C56DC8C0A65C}" srcOrd="2" destOrd="0" parTransId="{56C353C2-59F4-451D-9432-E0C7575C0C1B}" sibTransId="{FA9A8C15-90BB-4A1D-B03B-EC5C51F1EEE4}"/>
    <dgm:cxn modelId="{814B0CA9-71AF-4B02-B795-ACA5995B616E}" type="presOf" srcId="{099FAC6E-2624-4BEC-B20A-A2F34CFC8ECB}" destId="{D5986074-C31F-4924-9350-AF7B603276D5}" srcOrd="0" destOrd="0" presId="urn:microsoft.com/office/officeart/2018/2/layout/IconVerticalSolidList"/>
    <dgm:cxn modelId="{671E40BC-862F-49A6-B069-9B59C026EC6B}" type="presOf" srcId="{856A5927-AFFF-448B-BAF3-B5E24F8912C6}" destId="{F00B6C62-6C49-4674-9299-F0738B6B94FB}" srcOrd="0" destOrd="0" presId="urn:microsoft.com/office/officeart/2018/2/layout/IconVerticalSolidList"/>
    <dgm:cxn modelId="{87955AE1-D72F-4EB9-B2EF-E9F0E680C271}" srcId="{C3421F0B-AA9A-4496-84CE-B9BC700FF130}" destId="{D2E6023E-30B5-42D6-88B4-053475B05602}" srcOrd="3" destOrd="0" parTransId="{B105A700-7F57-4B85-B2AC-8EFC5E1D75BD}" sibTransId="{A5C1F3B6-F8C5-406D-A85D-2EE27F348ADA}"/>
    <dgm:cxn modelId="{6B8D4FE5-23AA-4606-B312-D829E54FE5BC}" type="presOf" srcId="{08C40E78-44EE-47BB-8069-C56DC8C0A65C}" destId="{8B1C4156-A7A1-403B-8102-95C5BD092C60}" srcOrd="0" destOrd="0" presId="urn:microsoft.com/office/officeart/2018/2/layout/IconVerticalSolidList"/>
    <dgm:cxn modelId="{717D90E0-0EC2-4A43-83E4-9EDCFED256BC}" type="presParOf" srcId="{85BA0D54-20ED-4684-877A-3A2267BFD87A}" destId="{ABE8826A-B4A9-4FF1-8DA7-20FC692E4A46}" srcOrd="0" destOrd="0" presId="urn:microsoft.com/office/officeart/2018/2/layout/IconVerticalSolidList"/>
    <dgm:cxn modelId="{1B0CA36C-E772-4EBB-B334-55493A38DD5F}" type="presParOf" srcId="{ABE8826A-B4A9-4FF1-8DA7-20FC692E4A46}" destId="{1E4ED971-EF5B-4F50-A104-C4ABFF57821A}" srcOrd="0" destOrd="0" presId="urn:microsoft.com/office/officeart/2018/2/layout/IconVerticalSolidList"/>
    <dgm:cxn modelId="{37D0EE8B-EA0F-4731-80C7-6953D4B64E5F}" type="presParOf" srcId="{ABE8826A-B4A9-4FF1-8DA7-20FC692E4A46}" destId="{705C40B7-48B6-4754-983A-E997BEDC7304}" srcOrd="1" destOrd="0" presId="urn:microsoft.com/office/officeart/2018/2/layout/IconVerticalSolidList"/>
    <dgm:cxn modelId="{DA06CE1D-30AC-492E-9E99-7565642D2414}" type="presParOf" srcId="{ABE8826A-B4A9-4FF1-8DA7-20FC692E4A46}" destId="{58157B2C-8AA9-48AE-926B-2CAEDE5A31C6}" srcOrd="2" destOrd="0" presId="urn:microsoft.com/office/officeart/2018/2/layout/IconVerticalSolidList"/>
    <dgm:cxn modelId="{F6383158-5692-424A-877C-B4BE429A9138}" type="presParOf" srcId="{ABE8826A-B4A9-4FF1-8DA7-20FC692E4A46}" destId="{F00B6C62-6C49-4674-9299-F0738B6B94FB}" srcOrd="3" destOrd="0" presId="urn:microsoft.com/office/officeart/2018/2/layout/IconVerticalSolidList"/>
    <dgm:cxn modelId="{388BE1D3-766F-4935-8D06-1C3087CD7100}" type="presParOf" srcId="{85BA0D54-20ED-4684-877A-3A2267BFD87A}" destId="{EDE9E2DB-BF79-4059-B106-536DBA25ED68}" srcOrd="1" destOrd="0" presId="urn:microsoft.com/office/officeart/2018/2/layout/IconVerticalSolidList"/>
    <dgm:cxn modelId="{5A7B91E5-1137-45AA-9FD6-B3703DAD8C72}" type="presParOf" srcId="{85BA0D54-20ED-4684-877A-3A2267BFD87A}" destId="{99F6D942-B86D-4139-A97A-717B44F740A1}" srcOrd="2" destOrd="0" presId="urn:microsoft.com/office/officeart/2018/2/layout/IconVerticalSolidList"/>
    <dgm:cxn modelId="{74F735CF-B2EC-4B08-B8F9-2112ED72E150}" type="presParOf" srcId="{99F6D942-B86D-4139-A97A-717B44F740A1}" destId="{CA16DC84-15F7-4DFE-AB72-598CB10531F9}" srcOrd="0" destOrd="0" presId="urn:microsoft.com/office/officeart/2018/2/layout/IconVerticalSolidList"/>
    <dgm:cxn modelId="{75D17292-D6B3-4485-85C4-3B6F2E13E2EE}" type="presParOf" srcId="{99F6D942-B86D-4139-A97A-717B44F740A1}" destId="{685F9098-0762-41B2-9E9C-484D798D4C3D}" srcOrd="1" destOrd="0" presId="urn:microsoft.com/office/officeart/2018/2/layout/IconVerticalSolidList"/>
    <dgm:cxn modelId="{89275498-863B-4BC1-906C-D7ED21D0817A}" type="presParOf" srcId="{99F6D942-B86D-4139-A97A-717B44F740A1}" destId="{3D7C8AC6-7922-4414-B7A9-2BC5AAC9B8F8}" srcOrd="2" destOrd="0" presId="urn:microsoft.com/office/officeart/2018/2/layout/IconVerticalSolidList"/>
    <dgm:cxn modelId="{A15B9EBE-85A9-4FBD-9391-10588B33EC58}" type="presParOf" srcId="{99F6D942-B86D-4139-A97A-717B44F740A1}" destId="{D5986074-C31F-4924-9350-AF7B603276D5}" srcOrd="3" destOrd="0" presId="urn:microsoft.com/office/officeart/2018/2/layout/IconVerticalSolidList"/>
    <dgm:cxn modelId="{6D68AE81-D944-48C0-8AB7-49B701B01AD2}" type="presParOf" srcId="{85BA0D54-20ED-4684-877A-3A2267BFD87A}" destId="{70FDF3D6-6E98-4A42-BAAB-7E6BC67CAD04}" srcOrd="3" destOrd="0" presId="urn:microsoft.com/office/officeart/2018/2/layout/IconVerticalSolidList"/>
    <dgm:cxn modelId="{CF1B77DA-FC96-4D45-83BF-8EC500D5E4F3}" type="presParOf" srcId="{85BA0D54-20ED-4684-877A-3A2267BFD87A}" destId="{55076326-0007-4387-9B0B-80EA5C6CF78A}" srcOrd="4" destOrd="0" presId="urn:microsoft.com/office/officeart/2018/2/layout/IconVerticalSolidList"/>
    <dgm:cxn modelId="{F20118DD-92A1-480D-A4F6-64542EC86D90}" type="presParOf" srcId="{55076326-0007-4387-9B0B-80EA5C6CF78A}" destId="{6B6F940A-AA62-4A3A-81AE-6BAA77B1A0A1}" srcOrd="0" destOrd="0" presId="urn:microsoft.com/office/officeart/2018/2/layout/IconVerticalSolidList"/>
    <dgm:cxn modelId="{B6B2351E-31FE-4342-826E-3FA2703D6583}" type="presParOf" srcId="{55076326-0007-4387-9B0B-80EA5C6CF78A}" destId="{B132E9C2-C0AE-4AF2-9EA3-3280A6F9209B}" srcOrd="1" destOrd="0" presId="urn:microsoft.com/office/officeart/2018/2/layout/IconVerticalSolidList"/>
    <dgm:cxn modelId="{2D4414FA-2386-42F4-9030-65677FF98519}" type="presParOf" srcId="{55076326-0007-4387-9B0B-80EA5C6CF78A}" destId="{B06D90F2-995A-4521-906B-C8A552CC129E}" srcOrd="2" destOrd="0" presId="urn:microsoft.com/office/officeart/2018/2/layout/IconVerticalSolidList"/>
    <dgm:cxn modelId="{2706336D-E52A-4EAC-A19D-BA58E01E5211}" type="presParOf" srcId="{55076326-0007-4387-9B0B-80EA5C6CF78A}" destId="{8B1C4156-A7A1-403B-8102-95C5BD092C60}" srcOrd="3" destOrd="0" presId="urn:microsoft.com/office/officeart/2018/2/layout/IconVerticalSolidList"/>
    <dgm:cxn modelId="{51DE3453-81EC-4B14-9CF3-24465479F006}" type="presParOf" srcId="{85BA0D54-20ED-4684-877A-3A2267BFD87A}" destId="{378CE2B6-C1DF-4478-BAFC-5CF85C3F93C0}" srcOrd="5" destOrd="0" presId="urn:microsoft.com/office/officeart/2018/2/layout/IconVerticalSolidList"/>
    <dgm:cxn modelId="{282E14CE-3D7F-4137-84E9-66E5C89CE5EB}" type="presParOf" srcId="{85BA0D54-20ED-4684-877A-3A2267BFD87A}" destId="{8D3E8DEE-6FF9-4B75-80A7-4D2E294175B2}" srcOrd="6" destOrd="0" presId="urn:microsoft.com/office/officeart/2018/2/layout/IconVerticalSolidList"/>
    <dgm:cxn modelId="{F5598A8C-7BE5-4E0C-987E-AD318469DB40}" type="presParOf" srcId="{8D3E8DEE-6FF9-4B75-80A7-4D2E294175B2}" destId="{E2FC1579-7A72-4852-8D1A-4A8A66BD0D11}" srcOrd="0" destOrd="0" presId="urn:microsoft.com/office/officeart/2018/2/layout/IconVerticalSolidList"/>
    <dgm:cxn modelId="{0DAE06A0-2EB2-4DF7-A736-7195A6B58B5B}" type="presParOf" srcId="{8D3E8DEE-6FF9-4B75-80A7-4D2E294175B2}" destId="{9FDBBBC5-2B3A-43EA-8CC7-DC6C279B4F38}" srcOrd="1" destOrd="0" presId="urn:microsoft.com/office/officeart/2018/2/layout/IconVerticalSolidList"/>
    <dgm:cxn modelId="{2271EF6C-DF6B-4609-BBF9-1F47B3F64071}" type="presParOf" srcId="{8D3E8DEE-6FF9-4B75-80A7-4D2E294175B2}" destId="{A7A41C44-7D2A-4232-A38C-67CDFD34901F}" srcOrd="2" destOrd="0" presId="urn:microsoft.com/office/officeart/2018/2/layout/IconVerticalSolidList"/>
    <dgm:cxn modelId="{A4193255-24D6-40A6-9FF1-C414A1E5AF32}" type="presParOf" srcId="{8D3E8DEE-6FF9-4B75-80A7-4D2E294175B2}" destId="{E32E42A0-89DC-40C4-8F3D-F753687245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B773A2-511D-4E58-A620-549671E5A475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223BAE11-8F6D-4F5A-966D-1B09B0A1D696}">
      <dgm:prSet/>
      <dgm:spPr/>
      <dgm:t>
        <a:bodyPr/>
        <a:lstStyle/>
        <a:p>
          <a:r>
            <a:rPr lang="en-GB"/>
            <a:t>10% of NHS budget spent on diabetes complications (IDF, 2024).</a:t>
          </a:r>
          <a:endParaRPr lang="en-US"/>
        </a:p>
      </dgm:t>
    </dgm:pt>
    <dgm:pt modelId="{607EC301-6D17-4C8C-A6FE-9116905911F3}" type="parTrans" cxnId="{C74B1E09-AA93-44F7-990C-0F26B474251A}">
      <dgm:prSet/>
      <dgm:spPr/>
      <dgm:t>
        <a:bodyPr/>
        <a:lstStyle/>
        <a:p>
          <a:endParaRPr lang="en-US"/>
        </a:p>
      </dgm:t>
    </dgm:pt>
    <dgm:pt modelId="{877221B4-3A1B-472D-AACF-B0E5A9580A82}" type="sibTrans" cxnId="{C74B1E09-AA93-44F7-990C-0F26B474251A}">
      <dgm:prSet/>
      <dgm:spPr/>
      <dgm:t>
        <a:bodyPr/>
        <a:lstStyle/>
        <a:p>
          <a:endParaRPr lang="en-US"/>
        </a:p>
      </dgm:t>
    </dgm:pt>
    <dgm:pt modelId="{44B6F13C-EF18-4704-A954-9F97E28BA594}">
      <dgm:prSet/>
      <dgm:spPr/>
      <dgm:t>
        <a:bodyPr/>
        <a:lstStyle/>
        <a:p>
          <a:r>
            <a:rPr lang="en-GB"/>
            <a:t>Finger-prick tests miss  key Glucose changes.</a:t>
          </a:r>
          <a:endParaRPr lang="en-US"/>
        </a:p>
      </dgm:t>
    </dgm:pt>
    <dgm:pt modelId="{6771B41D-6D24-4F62-97DA-8C2128EE0ABE}" type="parTrans" cxnId="{1607268E-DADE-4A1A-9CD5-4D1B553DBE47}">
      <dgm:prSet/>
      <dgm:spPr/>
      <dgm:t>
        <a:bodyPr/>
        <a:lstStyle/>
        <a:p>
          <a:endParaRPr lang="en-US"/>
        </a:p>
      </dgm:t>
    </dgm:pt>
    <dgm:pt modelId="{69DD9542-2A43-4860-9148-ABAAEF0730F1}" type="sibTrans" cxnId="{1607268E-DADE-4A1A-9CD5-4D1B553DBE47}">
      <dgm:prSet/>
      <dgm:spPr/>
      <dgm:t>
        <a:bodyPr/>
        <a:lstStyle/>
        <a:p>
          <a:endParaRPr lang="en-US"/>
        </a:p>
      </dgm:t>
    </dgm:pt>
    <dgm:pt modelId="{E7B3B5BD-9B22-45FF-A7F8-7E1B539FBDDC}">
      <dgm:prSet/>
      <dgm:spPr/>
      <dgm:t>
        <a:bodyPr/>
        <a:lstStyle/>
        <a:p>
          <a:r>
            <a:rPr lang="en-GB"/>
            <a:t>Patients lack digital skills and awareness (Diabetes UK, 2024).</a:t>
          </a:r>
          <a:endParaRPr lang="en-US"/>
        </a:p>
      </dgm:t>
    </dgm:pt>
    <dgm:pt modelId="{83A4A191-4DF9-4679-B02E-1AC45DF16139}" type="parTrans" cxnId="{2FBD34E4-A480-416C-BBB5-A0BD8AB9191F}">
      <dgm:prSet/>
      <dgm:spPr/>
      <dgm:t>
        <a:bodyPr/>
        <a:lstStyle/>
        <a:p>
          <a:endParaRPr lang="en-US"/>
        </a:p>
      </dgm:t>
    </dgm:pt>
    <dgm:pt modelId="{6DA282A8-71EE-4ED3-83CE-53C503D0293B}" type="sibTrans" cxnId="{2FBD34E4-A480-416C-BBB5-A0BD8AB9191F}">
      <dgm:prSet/>
      <dgm:spPr/>
      <dgm:t>
        <a:bodyPr/>
        <a:lstStyle/>
        <a:p>
          <a:endParaRPr lang="en-US"/>
        </a:p>
      </dgm:t>
    </dgm:pt>
    <dgm:pt modelId="{F155B63D-5276-42DD-9133-98AC919A6F12}">
      <dgm:prSet/>
      <dgm:spPr/>
      <dgm:t>
        <a:bodyPr/>
        <a:lstStyle/>
        <a:p>
          <a:r>
            <a:rPr lang="en-GB"/>
            <a:t>Need for real time tech to improve decisions (NHS Digital, 2025).</a:t>
          </a:r>
          <a:endParaRPr lang="en-US"/>
        </a:p>
      </dgm:t>
    </dgm:pt>
    <dgm:pt modelId="{55F4DAB9-AB02-406A-BCCB-C2737015B9E1}" type="parTrans" cxnId="{19F64DE6-455D-4962-ACEE-855B1CC8D7BF}">
      <dgm:prSet/>
      <dgm:spPr/>
      <dgm:t>
        <a:bodyPr/>
        <a:lstStyle/>
        <a:p>
          <a:endParaRPr lang="en-US"/>
        </a:p>
      </dgm:t>
    </dgm:pt>
    <dgm:pt modelId="{478347BA-E973-46DB-8F80-3E2EED9484D7}" type="sibTrans" cxnId="{19F64DE6-455D-4962-ACEE-855B1CC8D7BF}">
      <dgm:prSet/>
      <dgm:spPr/>
      <dgm:t>
        <a:bodyPr/>
        <a:lstStyle/>
        <a:p>
          <a:endParaRPr lang="en-US"/>
        </a:p>
      </dgm:t>
    </dgm:pt>
    <dgm:pt modelId="{17E21280-72AA-4C35-827A-4906CC846207}">
      <dgm:prSet/>
      <dgm:spPr/>
      <dgm:t>
        <a:bodyPr/>
        <a:lstStyle/>
        <a:p>
          <a:r>
            <a:rPr lang="en-GB"/>
            <a:t>“That’s why tools like the Freestyle Libre are becoming essential in modern NHS diabetes care.”</a:t>
          </a:r>
          <a:endParaRPr lang="en-US"/>
        </a:p>
      </dgm:t>
    </dgm:pt>
    <dgm:pt modelId="{0EE66604-B051-4C57-830F-DF010924AB82}" type="parTrans" cxnId="{A4299439-8E02-49FF-8084-B87CFD0B7910}">
      <dgm:prSet/>
      <dgm:spPr/>
      <dgm:t>
        <a:bodyPr/>
        <a:lstStyle/>
        <a:p>
          <a:endParaRPr lang="en-US"/>
        </a:p>
      </dgm:t>
    </dgm:pt>
    <dgm:pt modelId="{A5EE3D16-CF26-4200-8D4B-95726083C237}" type="sibTrans" cxnId="{A4299439-8E02-49FF-8084-B87CFD0B7910}">
      <dgm:prSet/>
      <dgm:spPr/>
      <dgm:t>
        <a:bodyPr/>
        <a:lstStyle/>
        <a:p>
          <a:endParaRPr lang="en-US"/>
        </a:p>
      </dgm:t>
    </dgm:pt>
    <dgm:pt modelId="{CD155A67-666C-4CD9-A26F-79AB3D3D3CEA}" type="pres">
      <dgm:prSet presAssocID="{BBB773A2-511D-4E58-A620-549671E5A475}" presName="diagram" presStyleCnt="0">
        <dgm:presLayoutVars>
          <dgm:dir/>
          <dgm:resizeHandles val="exact"/>
        </dgm:presLayoutVars>
      </dgm:prSet>
      <dgm:spPr/>
    </dgm:pt>
    <dgm:pt modelId="{06E4BF51-1B47-43D9-A4CF-0C0112EEA355}" type="pres">
      <dgm:prSet presAssocID="{223BAE11-8F6D-4F5A-966D-1B09B0A1D696}" presName="node" presStyleLbl="node1" presStyleIdx="0" presStyleCnt="4">
        <dgm:presLayoutVars>
          <dgm:bulletEnabled val="1"/>
        </dgm:presLayoutVars>
      </dgm:prSet>
      <dgm:spPr/>
    </dgm:pt>
    <dgm:pt modelId="{7EE1E28B-F7E8-40D8-A221-57E11A991191}" type="pres">
      <dgm:prSet presAssocID="{877221B4-3A1B-472D-AACF-B0E5A9580A82}" presName="sibTrans" presStyleCnt="0"/>
      <dgm:spPr/>
    </dgm:pt>
    <dgm:pt modelId="{C53A3D84-48E5-4733-AEC9-F876C146D65E}" type="pres">
      <dgm:prSet presAssocID="{44B6F13C-EF18-4704-A954-9F97E28BA594}" presName="node" presStyleLbl="node1" presStyleIdx="1" presStyleCnt="4">
        <dgm:presLayoutVars>
          <dgm:bulletEnabled val="1"/>
        </dgm:presLayoutVars>
      </dgm:prSet>
      <dgm:spPr/>
    </dgm:pt>
    <dgm:pt modelId="{050F4147-2715-4736-B9CB-BB15DB457380}" type="pres">
      <dgm:prSet presAssocID="{69DD9542-2A43-4860-9148-ABAAEF0730F1}" presName="sibTrans" presStyleCnt="0"/>
      <dgm:spPr/>
    </dgm:pt>
    <dgm:pt modelId="{C1F1D613-C719-4051-BD8C-CF7E93D07E4D}" type="pres">
      <dgm:prSet presAssocID="{E7B3B5BD-9B22-45FF-A7F8-7E1B539FBDDC}" presName="node" presStyleLbl="node1" presStyleIdx="2" presStyleCnt="4">
        <dgm:presLayoutVars>
          <dgm:bulletEnabled val="1"/>
        </dgm:presLayoutVars>
      </dgm:prSet>
      <dgm:spPr/>
    </dgm:pt>
    <dgm:pt modelId="{0BF79452-D281-4292-90EC-2EBAA8929E4F}" type="pres">
      <dgm:prSet presAssocID="{6DA282A8-71EE-4ED3-83CE-53C503D0293B}" presName="sibTrans" presStyleCnt="0"/>
      <dgm:spPr/>
    </dgm:pt>
    <dgm:pt modelId="{07947798-D415-4F4D-A399-56BCC7AD0942}" type="pres">
      <dgm:prSet presAssocID="{F155B63D-5276-42DD-9133-98AC919A6F12}" presName="node" presStyleLbl="node1" presStyleIdx="3" presStyleCnt="4">
        <dgm:presLayoutVars>
          <dgm:bulletEnabled val="1"/>
        </dgm:presLayoutVars>
      </dgm:prSet>
      <dgm:spPr/>
    </dgm:pt>
  </dgm:ptLst>
  <dgm:cxnLst>
    <dgm:cxn modelId="{C74B1E09-AA93-44F7-990C-0F26B474251A}" srcId="{BBB773A2-511D-4E58-A620-549671E5A475}" destId="{223BAE11-8F6D-4F5A-966D-1B09B0A1D696}" srcOrd="0" destOrd="0" parTransId="{607EC301-6D17-4C8C-A6FE-9116905911F3}" sibTransId="{877221B4-3A1B-472D-AACF-B0E5A9580A82}"/>
    <dgm:cxn modelId="{06939610-5C42-4F20-8FF1-0E657EC7043F}" type="presOf" srcId="{223BAE11-8F6D-4F5A-966D-1B09B0A1D696}" destId="{06E4BF51-1B47-43D9-A4CF-0C0112EEA355}" srcOrd="0" destOrd="0" presId="urn:microsoft.com/office/officeart/2005/8/layout/default"/>
    <dgm:cxn modelId="{A4299439-8E02-49FF-8084-B87CFD0B7910}" srcId="{F155B63D-5276-42DD-9133-98AC919A6F12}" destId="{17E21280-72AA-4C35-827A-4906CC846207}" srcOrd="0" destOrd="0" parTransId="{0EE66604-B051-4C57-830F-DF010924AB82}" sibTransId="{A5EE3D16-CF26-4200-8D4B-95726083C237}"/>
    <dgm:cxn modelId="{F6383149-AEC2-4DB2-83A0-63A0322F99F8}" type="presOf" srcId="{44B6F13C-EF18-4704-A954-9F97E28BA594}" destId="{C53A3D84-48E5-4733-AEC9-F876C146D65E}" srcOrd="0" destOrd="0" presId="urn:microsoft.com/office/officeart/2005/8/layout/default"/>
    <dgm:cxn modelId="{1607268E-DADE-4A1A-9CD5-4D1B553DBE47}" srcId="{BBB773A2-511D-4E58-A620-549671E5A475}" destId="{44B6F13C-EF18-4704-A954-9F97E28BA594}" srcOrd="1" destOrd="0" parTransId="{6771B41D-6D24-4F62-97DA-8C2128EE0ABE}" sibTransId="{69DD9542-2A43-4860-9148-ABAAEF0730F1}"/>
    <dgm:cxn modelId="{24D38A8E-FA0A-405E-96C7-F413711B711C}" type="presOf" srcId="{BBB773A2-511D-4E58-A620-549671E5A475}" destId="{CD155A67-666C-4CD9-A26F-79AB3D3D3CEA}" srcOrd="0" destOrd="0" presId="urn:microsoft.com/office/officeart/2005/8/layout/default"/>
    <dgm:cxn modelId="{06DFE7BC-6DFC-448C-890A-10CB85C2D5A6}" type="presOf" srcId="{F155B63D-5276-42DD-9133-98AC919A6F12}" destId="{07947798-D415-4F4D-A399-56BCC7AD0942}" srcOrd="0" destOrd="0" presId="urn:microsoft.com/office/officeart/2005/8/layout/default"/>
    <dgm:cxn modelId="{C9D789C4-93C1-4612-9A6B-8E05553F490C}" type="presOf" srcId="{E7B3B5BD-9B22-45FF-A7F8-7E1B539FBDDC}" destId="{C1F1D613-C719-4051-BD8C-CF7E93D07E4D}" srcOrd="0" destOrd="0" presId="urn:microsoft.com/office/officeart/2005/8/layout/default"/>
    <dgm:cxn modelId="{2FBD34E4-A480-416C-BBB5-A0BD8AB9191F}" srcId="{BBB773A2-511D-4E58-A620-549671E5A475}" destId="{E7B3B5BD-9B22-45FF-A7F8-7E1B539FBDDC}" srcOrd="2" destOrd="0" parTransId="{83A4A191-4DF9-4679-B02E-1AC45DF16139}" sibTransId="{6DA282A8-71EE-4ED3-83CE-53C503D0293B}"/>
    <dgm:cxn modelId="{19F64DE6-455D-4962-ACEE-855B1CC8D7BF}" srcId="{BBB773A2-511D-4E58-A620-549671E5A475}" destId="{F155B63D-5276-42DD-9133-98AC919A6F12}" srcOrd="3" destOrd="0" parTransId="{55F4DAB9-AB02-406A-BCCB-C2737015B9E1}" sibTransId="{478347BA-E973-46DB-8F80-3E2EED9484D7}"/>
    <dgm:cxn modelId="{59E2A4FC-1969-4160-9205-CFE3446180FE}" type="presOf" srcId="{17E21280-72AA-4C35-827A-4906CC846207}" destId="{07947798-D415-4F4D-A399-56BCC7AD0942}" srcOrd="0" destOrd="1" presId="urn:microsoft.com/office/officeart/2005/8/layout/default"/>
    <dgm:cxn modelId="{F64429E4-8278-46F8-AA5D-BE024EB966F9}" type="presParOf" srcId="{CD155A67-666C-4CD9-A26F-79AB3D3D3CEA}" destId="{06E4BF51-1B47-43D9-A4CF-0C0112EEA355}" srcOrd="0" destOrd="0" presId="urn:microsoft.com/office/officeart/2005/8/layout/default"/>
    <dgm:cxn modelId="{C56FF8F7-F3E0-4139-94F6-EA6846F701CA}" type="presParOf" srcId="{CD155A67-666C-4CD9-A26F-79AB3D3D3CEA}" destId="{7EE1E28B-F7E8-40D8-A221-57E11A991191}" srcOrd="1" destOrd="0" presId="urn:microsoft.com/office/officeart/2005/8/layout/default"/>
    <dgm:cxn modelId="{14B8432E-6319-4549-954C-4837C53E5F81}" type="presParOf" srcId="{CD155A67-666C-4CD9-A26F-79AB3D3D3CEA}" destId="{C53A3D84-48E5-4733-AEC9-F876C146D65E}" srcOrd="2" destOrd="0" presId="urn:microsoft.com/office/officeart/2005/8/layout/default"/>
    <dgm:cxn modelId="{B9DE28FC-B3C8-4419-8F50-B98AE7A0F4D1}" type="presParOf" srcId="{CD155A67-666C-4CD9-A26F-79AB3D3D3CEA}" destId="{050F4147-2715-4736-B9CB-BB15DB457380}" srcOrd="3" destOrd="0" presId="urn:microsoft.com/office/officeart/2005/8/layout/default"/>
    <dgm:cxn modelId="{86862086-4C37-4CCB-B421-003B4E40D45D}" type="presParOf" srcId="{CD155A67-666C-4CD9-A26F-79AB3D3D3CEA}" destId="{C1F1D613-C719-4051-BD8C-CF7E93D07E4D}" srcOrd="4" destOrd="0" presId="urn:microsoft.com/office/officeart/2005/8/layout/default"/>
    <dgm:cxn modelId="{26D21FD0-865D-4E0C-BCF3-5BCA4C5110C7}" type="presParOf" srcId="{CD155A67-666C-4CD9-A26F-79AB3D3D3CEA}" destId="{0BF79452-D281-4292-90EC-2EBAA8929E4F}" srcOrd="5" destOrd="0" presId="urn:microsoft.com/office/officeart/2005/8/layout/default"/>
    <dgm:cxn modelId="{ABF5DE0D-4B9A-43CB-8177-055995D4B529}" type="presParOf" srcId="{CD155A67-666C-4CD9-A26F-79AB3D3D3CEA}" destId="{07947798-D415-4F4D-A399-56BCC7AD094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85FFF6-41E7-43EA-AC4C-25230F7D602F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61B7769-D52E-438C-81B0-4FF49479AD02}">
      <dgm:prSet/>
      <dgm:spPr/>
      <dgm:t>
        <a:bodyPr/>
        <a:lstStyle/>
        <a:p>
          <a:r>
            <a:rPr lang="en-GB"/>
            <a:t>Freestyle libre 3 transmits glucose data every minute to the Librelink app via Bluetooth (Abbott, 2023).</a:t>
          </a:r>
          <a:endParaRPr lang="en-US"/>
        </a:p>
      </dgm:t>
    </dgm:pt>
    <dgm:pt modelId="{78CA34C5-1B3F-4A86-9A3E-E9FCFEB63111}" type="parTrans" cxnId="{82D8179C-7ADC-4BB5-B9CA-DCEA5A327FC5}">
      <dgm:prSet/>
      <dgm:spPr/>
      <dgm:t>
        <a:bodyPr/>
        <a:lstStyle/>
        <a:p>
          <a:endParaRPr lang="en-US"/>
        </a:p>
      </dgm:t>
    </dgm:pt>
    <dgm:pt modelId="{90C24D07-04F6-4BE9-A0E6-2EBA0D317D37}" type="sibTrans" cxnId="{82D8179C-7ADC-4BB5-B9CA-DCEA5A327FC5}">
      <dgm:prSet/>
      <dgm:spPr/>
      <dgm:t>
        <a:bodyPr/>
        <a:lstStyle/>
        <a:p>
          <a:endParaRPr lang="en-US"/>
        </a:p>
      </dgm:t>
    </dgm:pt>
    <dgm:pt modelId="{35FB8817-E085-4008-BD20-26BD0D16777A}">
      <dgm:prSet/>
      <dgm:spPr/>
      <dgm:t>
        <a:bodyPr/>
        <a:lstStyle/>
        <a:p>
          <a:r>
            <a:rPr lang="en-GB"/>
            <a:t>Data displays instantly on the LibreLink smartphone app for real time tracking.</a:t>
          </a:r>
          <a:endParaRPr lang="en-US"/>
        </a:p>
      </dgm:t>
    </dgm:pt>
    <dgm:pt modelId="{1AC286C3-B38E-48C3-86C5-B1A994124CAD}" type="parTrans" cxnId="{7EB015DA-B070-43D0-88DC-DDF2D0427B9A}">
      <dgm:prSet/>
      <dgm:spPr/>
      <dgm:t>
        <a:bodyPr/>
        <a:lstStyle/>
        <a:p>
          <a:endParaRPr lang="en-US"/>
        </a:p>
      </dgm:t>
    </dgm:pt>
    <dgm:pt modelId="{5323DA4D-BB45-476D-9A24-39F2F99816A4}" type="sibTrans" cxnId="{7EB015DA-B070-43D0-88DC-DDF2D0427B9A}">
      <dgm:prSet/>
      <dgm:spPr/>
      <dgm:t>
        <a:bodyPr/>
        <a:lstStyle/>
        <a:p>
          <a:endParaRPr lang="en-US"/>
        </a:p>
      </dgm:t>
    </dgm:pt>
    <dgm:pt modelId="{3651B0B7-E5D7-4FF5-9EED-26E12F616824}">
      <dgm:prSet/>
      <dgm:spPr/>
      <dgm:t>
        <a:bodyPr/>
        <a:lstStyle/>
        <a:p>
          <a:r>
            <a:rPr lang="en-GB"/>
            <a:t>Cloud connectivity allows instant clinician review (NHS England, 2025).</a:t>
          </a:r>
          <a:endParaRPr lang="en-US"/>
        </a:p>
      </dgm:t>
    </dgm:pt>
    <dgm:pt modelId="{D99A81DE-F51F-407A-89E8-61B00E727473}" type="parTrans" cxnId="{AD9D3604-8EAD-454E-9A46-AD823EC07D60}">
      <dgm:prSet/>
      <dgm:spPr/>
      <dgm:t>
        <a:bodyPr/>
        <a:lstStyle/>
        <a:p>
          <a:endParaRPr lang="en-US"/>
        </a:p>
      </dgm:t>
    </dgm:pt>
    <dgm:pt modelId="{058C997D-FB46-447F-9480-526D589720D7}" type="sibTrans" cxnId="{AD9D3604-8EAD-454E-9A46-AD823EC07D60}">
      <dgm:prSet/>
      <dgm:spPr/>
      <dgm:t>
        <a:bodyPr/>
        <a:lstStyle/>
        <a:p>
          <a:endParaRPr lang="en-US"/>
        </a:p>
      </dgm:t>
    </dgm:pt>
    <dgm:pt modelId="{34E0E449-0C3A-4531-94A3-496A9AC577A2}">
      <dgm:prSet/>
      <dgm:spPr/>
      <dgm:t>
        <a:bodyPr/>
        <a:lstStyle/>
        <a:p>
          <a:r>
            <a:rPr lang="en-GB"/>
            <a:t>Promotes Early intervention and reduces hospital visits.</a:t>
          </a:r>
          <a:endParaRPr lang="en-US"/>
        </a:p>
      </dgm:t>
    </dgm:pt>
    <dgm:pt modelId="{185E90B6-7CF0-4D99-941B-222B8BFA07F6}" type="parTrans" cxnId="{70AA060B-D70F-4C29-BE2B-1E91D5460708}">
      <dgm:prSet/>
      <dgm:spPr/>
      <dgm:t>
        <a:bodyPr/>
        <a:lstStyle/>
        <a:p>
          <a:endParaRPr lang="en-US"/>
        </a:p>
      </dgm:t>
    </dgm:pt>
    <dgm:pt modelId="{69B79E3F-890F-4DA7-B766-3418D80595CF}" type="sibTrans" cxnId="{70AA060B-D70F-4C29-BE2B-1E91D5460708}">
      <dgm:prSet/>
      <dgm:spPr/>
      <dgm:t>
        <a:bodyPr/>
        <a:lstStyle/>
        <a:p>
          <a:endParaRPr lang="en-US"/>
        </a:p>
      </dgm:t>
    </dgm:pt>
    <dgm:pt modelId="{604BC811-E296-4184-99EE-853F4310F818}">
      <dgm:prSet/>
      <dgm:spPr/>
      <dgm:t>
        <a:bodyPr/>
        <a:lstStyle/>
        <a:p>
          <a:r>
            <a:rPr lang="en-GB" dirty="0"/>
            <a:t>However, some users report connectivity or calibration issues, showing need for further refinement (Bailey et al., 2023).</a:t>
          </a:r>
          <a:endParaRPr lang="en-US" dirty="0"/>
        </a:p>
      </dgm:t>
    </dgm:pt>
    <dgm:pt modelId="{B2224352-5312-4715-8701-C2D0E5DC187F}" type="parTrans" cxnId="{9EB1D359-1CF2-4E14-AD05-CBC81FCD28C6}">
      <dgm:prSet/>
      <dgm:spPr/>
      <dgm:t>
        <a:bodyPr/>
        <a:lstStyle/>
        <a:p>
          <a:endParaRPr lang="en-US"/>
        </a:p>
      </dgm:t>
    </dgm:pt>
    <dgm:pt modelId="{04EC3403-4F71-473E-AC00-010B5F0B4D39}" type="sibTrans" cxnId="{9EB1D359-1CF2-4E14-AD05-CBC81FCD28C6}">
      <dgm:prSet/>
      <dgm:spPr/>
      <dgm:t>
        <a:bodyPr/>
        <a:lstStyle/>
        <a:p>
          <a:endParaRPr lang="en-US"/>
        </a:p>
      </dgm:t>
    </dgm:pt>
    <dgm:pt modelId="{F33CD9C7-6B04-4DA3-8177-38CF2125504E}" type="pres">
      <dgm:prSet presAssocID="{A885FFF6-41E7-43EA-AC4C-25230F7D602F}" presName="outerComposite" presStyleCnt="0">
        <dgm:presLayoutVars>
          <dgm:chMax val="5"/>
          <dgm:dir/>
          <dgm:resizeHandles val="exact"/>
        </dgm:presLayoutVars>
      </dgm:prSet>
      <dgm:spPr/>
    </dgm:pt>
    <dgm:pt modelId="{FF279928-DC88-4D49-AA99-18E766471984}" type="pres">
      <dgm:prSet presAssocID="{A885FFF6-41E7-43EA-AC4C-25230F7D602F}" presName="dummyMaxCanvas" presStyleCnt="0">
        <dgm:presLayoutVars/>
      </dgm:prSet>
      <dgm:spPr/>
    </dgm:pt>
    <dgm:pt modelId="{D831AD72-5F83-4B90-A109-ED476F54A068}" type="pres">
      <dgm:prSet presAssocID="{A885FFF6-41E7-43EA-AC4C-25230F7D602F}" presName="FiveNodes_1" presStyleLbl="node1" presStyleIdx="0" presStyleCnt="5">
        <dgm:presLayoutVars>
          <dgm:bulletEnabled val="1"/>
        </dgm:presLayoutVars>
      </dgm:prSet>
      <dgm:spPr/>
    </dgm:pt>
    <dgm:pt modelId="{45A46846-44A1-4B31-B0EB-2C2083B3BE12}" type="pres">
      <dgm:prSet presAssocID="{A885FFF6-41E7-43EA-AC4C-25230F7D602F}" presName="FiveNodes_2" presStyleLbl="node1" presStyleIdx="1" presStyleCnt="5">
        <dgm:presLayoutVars>
          <dgm:bulletEnabled val="1"/>
        </dgm:presLayoutVars>
      </dgm:prSet>
      <dgm:spPr/>
    </dgm:pt>
    <dgm:pt modelId="{469E390C-F4DC-449A-A023-0D81F1873C44}" type="pres">
      <dgm:prSet presAssocID="{A885FFF6-41E7-43EA-AC4C-25230F7D602F}" presName="FiveNodes_3" presStyleLbl="node1" presStyleIdx="2" presStyleCnt="5">
        <dgm:presLayoutVars>
          <dgm:bulletEnabled val="1"/>
        </dgm:presLayoutVars>
      </dgm:prSet>
      <dgm:spPr/>
    </dgm:pt>
    <dgm:pt modelId="{F72EE0AD-67F0-4039-AEAA-22B02F90041A}" type="pres">
      <dgm:prSet presAssocID="{A885FFF6-41E7-43EA-AC4C-25230F7D602F}" presName="FiveNodes_4" presStyleLbl="node1" presStyleIdx="3" presStyleCnt="5">
        <dgm:presLayoutVars>
          <dgm:bulletEnabled val="1"/>
        </dgm:presLayoutVars>
      </dgm:prSet>
      <dgm:spPr/>
    </dgm:pt>
    <dgm:pt modelId="{C9A58F37-0064-4F82-88D8-3331114C10A7}" type="pres">
      <dgm:prSet presAssocID="{A885FFF6-41E7-43EA-AC4C-25230F7D602F}" presName="FiveNodes_5" presStyleLbl="node1" presStyleIdx="4" presStyleCnt="5">
        <dgm:presLayoutVars>
          <dgm:bulletEnabled val="1"/>
        </dgm:presLayoutVars>
      </dgm:prSet>
      <dgm:spPr/>
    </dgm:pt>
    <dgm:pt modelId="{12421C1D-28F9-40B1-97BD-78B26DC7EA25}" type="pres">
      <dgm:prSet presAssocID="{A885FFF6-41E7-43EA-AC4C-25230F7D602F}" presName="FiveConn_1-2" presStyleLbl="fgAccFollowNode1" presStyleIdx="0" presStyleCnt="4">
        <dgm:presLayoutVars>
          <dgm:bulletEnabled val="1"/>
        </dgm:presLayoutVars>
      </dgm:prSet>
      <dgm:spPr/>
    </dgm:pt>
    <dgm:pt modelId="{9C463A7F-1122-4668-A489-2B2DA33EE77D}" type="pres">
      <dgm:prSet presAssocID="{A885FFF6-41E7-43EA-AC4C-25230F7D602F}" presName="FiveConn_2-3" presStyleLbl="fgAccFollowNode1" presStyleIdx="1" presStyleCnt="4">
        <dgm:presLayoutVars>
          <dgm:bulletEnabled val="1"/>
        </dgm:presLayoutVars>
      </dgm:prSet>
      <dgm:spPr/>
    </dgm:pt>
    <dgm:pt modelId="{2F139296-8D3E-417C-870D-11923AA96654}" type="pres">
      <dgm:prSet presAssocID="{A885FFF6-41E7-43EA-AC4C-25230F7D602F}" presName="FiveConn_3-4" presStyleLbl="fgAccFollowNode1" presStyleIdx="2" presStyleCnt="4">
        <dgm:presLayoutVars>
          <dgm:bulletEnabled val="1"/>
        </dgm:presLayoutVars>
      </dgm:prSet>
      <dgm:spPr/>
    </dgm:pt>
    <dgm:pt modelId="{1BED0FC9-08B6-4BED-A1D8-0A8C1DF6260C}" type="pres">
      <dgm:prSet presAssocID="{A885FFF6-41E7-43EA-AC4C-25230F7D602F}" presName="FiveConn_4-5" presStyleLbl="fgAccFollowNode1" presStyleIdx="3" presStyleCnt="4">
        <dgm:presLayoutVars>
          <dgm:bulletEnabled val="1"/>
        </dgm:presLayoutVars>
      </dgm:prSet>
      <dgm:spPr/>
    </dgm:pt>
    <dgm:pt modelId="{7E3505EF-9E6E-4DD2-8752-4EC4FA4D6A88}" type="pres">
      <dgm:prSet presAssocID="{A885FFF6-41E7-43EA-AC4C-25230F7D602F}" presName="FiveNodes_1_text" presStyleLbl="node1" presStyleIdx="4" presStyleCnt="5">
        <dgm:presLayoutVars>
          <dgm:bulletEnabled val="1"/>
        </dgm:presLayoutVars>
      </dgm:prSet>
      <dgm:spPr/>
    </dgm:pt>
    <dgm:pt modelId="{170D9772-3219-4F85-81B8-8C9EF70BD0FB}" type="pres">
      <dgm:prSet presAssocID="{A885FFF6-41E7-43EA-AC4C-25230F7D602F}" presName="FiveNodes_2_text" presStyleLbl="node1" presStyleIdx="4" presStyleCnt="5">
        <dgm:presLayoutVars>
          <dgm:bulletEnabled val="1"/>
        </dgm:presLayoutVars>
      </dgm:prSet>
      <dgm:spPr/>
    </dgm:pt>
    <dgm:pt modelId="{2730C373-1C2C-4799-917B-396266916AE6}" type="pres">
      <dgm:prSet presAssocID="{A885FFF6-41E7-43EA-AC4C-25230F7D602F}" presName="FiveNodes_3_text" presStyleLbl="node1" presStyleIdx="4" presStyleCnt="5">
        <dgm:presLayoutVars>
          <dgm:bulletEnabled val="1"/>
        </dgm:presLayoutVars>
      </dgm:prSet>
      <dgm:spPr/>
    </dgm:pt>
    <dgm:pt modelId="{5D956C1C-57CE-48FA-A5DD-E355D30DF30D}" type="pres">
      <dgm:prSet presAssocID="{A885FFF6-41E7-43EA-AC4C-25230F7D602F}" presName="FiveNodes_4_text" presStyleLbl="node1" presStyleIdx="4" presStyleCnt="5">
        <dgm:presLayoutVars>
          <dgm:bulletEnabled val="1"/>
        </dgm:presLayoutVars>
      </dgm:prSet>
      <dgm:spPr/>
    </dgm:pt>
    <dgm:pt modelId="{B3B852A4-AE44-4417-AB26-5E55A3AED0CA}" type="pres">
      <dgm:prSet presAssocID="{A885FFF6-41E7-43EA-AC4C-25230F7D602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1E10300-4ACA-4D09-BBC0-B0ECBBB4A678}" type="presOf" srcId="{34E0E449-0C3A-4531-94A3-496A9AC577A2}" destId="{F72EE0AD-67F0-4039-AEAA-22B02F90041A}" srcOrd="0" destOrd="0" presId="urn:microsoft.com/office/officeart/2005/8/layout/vProcess5"/>
    <dgm:cxn modelId="{AD9D3604-8EAD-454E-9A46-AD823EC07D60}" srcId="{A885FFF6-41E7-43EA-AC4C-25230F7D602F}" destId="{3651B0B7-E5D7-4FF5-9EED-26E12F616824}" srcOrd="2" destOrd="0" parTransId="{D99A81DE-F51F-407A-89E8-61B00E727473}" sibTransId="{058C997D-FB46-447F-9480-526D589720D7}"/>
    <dgm:cxn modelId="{216B2605-D048-4BEC-81F0-EEEBBEA4501B}" type="presOf" srcId="{35FB8817-E085-4008-BD20-26BD0D16777A}" destId="{45A46846-44A1-4B31-B0EB-2C2083B3BE12}" srcOrd="0" destOrd="0" presId="urn:microsoft.com/office/officeart/2005/8/layout/vProcess5"/>
    <dgm:cxn modelId="{70AA060B-D70F-4C29-BE2B-1E91D5460708}" srcId="{A885FFF6-41E7-43EA-AC4C-25230F7D602F}" destId="{34E0E449-0C3A-4531-94A3-496A9AC577A2}" srcOrd="3" destOrd="0" parTransId="{185E90B6-7CF0-4D99-941B-222B8BFA07F6}" sibTransId="{69B79E3F-890F-4DA7-B766-3418D80595CF}"/>
    <dgm:cxn modelId="{6A8A810D-EE11-49D1-8A16-515C02A49BB6}" type="presOf" srcId="{90C24D07-04F6-4BE9-A0E6-2EBA0D317D37}" destId="{12421C1D-28F9-40B1-97BD-78B26DC7EA25}" srcOrd="0" destOrd="0" presId="urn:microsoft.com/office/officeart/2005/8/layout/vProcess5"/>
    <dgm:cxn modelId="{7661642E-5367-4DA3-B200-55C6A9FD4E76}" type="presOf" srcId="{5323DA4D-BB45-476D-9A24-39F2F99816A4}" destId="{9C463A7F-1122-4668-A489-2B2DA33EE77D}" srcOrd="0" destOrd="0" presId="urn:microsoft.com/office/officeart/2005/8/layout/vProcess5"/>
    <dgm:cxn modelId="{FE588062-21A2-4C10-BC25-7125DCA5604D}" type="presOf" srcId="{058C997D-FB46-447F-9480-526D589720D7}" destId="{2F139296-8D3E-417C-870D-11923AA96654}" srcOrd="0" destOrd="0" presId="urn:microsoft.com/office/officeart/2005/8/layout/vProcess5"/>
    <dgm:cxn modelId="{8644BB43-A3C0-4FD2-9D67-6A22A9774BD4}" type="presOf" srcId="{3651B0B7-E5D7-4FF5-9EED-26E12F616824}" destId="{469E390C-F4DC-449A-A023-0D81F1873C44}" srcOrd="0" destOrd="0" presId="urn:microsoft.com/office/officeart/2005/8/layout/vProcess5"/>
    <dgm:cxn modelId="{E00D0147-8068-4E73-B55A-848751B8EF90}" type="presOf" srcId="{A885FFF6-41E7-43EA-AC4C-25230F7D602F}" destId="{F33CD9C7-6B04-4DA3-8177-38CF2125504E}" srcOrd="0" destOrd="0" presId="urn:microsoft.com/office/officeart/2005/8/layout/vProcess5"/>
    <dgm:cxn modelId="{B7C8E173-3C1F-4712-9893-AF9876ABE007}" type="presOf" srcId="{3651B0B7-E5D7-4FF5-9EED-26E12F616824}" destId="{2730C373-1C2C-4799-917B-396266916AE6}" srcOrd="1" destOrd="0" presId="urn:microsoft.com/office/officeart/2005/8/layout/vProcess5"/>
    <dgm:cxn modelId="{2278DB54-F124-4212-9FF8-C55A8E030922}" type="presOf" srcId="{34E0E449-0C3A-4531-94A3-496A9AC577A2}" destId="{5D956C1C-57CE-48FA-A5DD-E355D30DF30D}" srcOrd="1" destOrd="0" presId="urn:microsoft.com/office/officeart/2005/8/layout/vProcess5"/>
    <dgm:cxn modelId="{9EB1D359-1CF2-4E14-AD05-CBC81FCD28C6}" srcId="{A885FFF6-41E7-43EA-AC4C-25230F7D602F}" destId="{604BC811-E296-4184-99EE-853F4310F818}" srcOrd="4" destOrd="0" parTransId="{B2224352-5312-4715-8701-C2D0E5DC187F}" sibTransId="{04EC3403-4F71-473E-AC00-010B5F0B4D39}"/>
    <dgm:cxn modelId="{E2CFCE84-AE8D-4D73-8B3C-2590D82D6A0E}" type="presOf" srcId="{35FB8817-E085-4008-BD20-26BD0D16777A}" destId="{170D9772-3219-4F85-81B8-8C9EF70BD0FB}" srcOrd="1" destOrd="0" presId="urn:microsoft.com/office/officeart/2005/8/layout/vProcess5"/>
    <dgm:cxn modelId="{41500C86-752D-4530-B288-A4494F547BA1}" type="presOf" srcId="{961B7769-D52E-438C-81B0-4FF49479AD02}" destId="{7E3505EF-9E6E-4DD2-8752-4EC4FA4D6A88}" srcOrd="1" destOrd="0" presId="urn:microsoft.com/office/officeart/2005/8/layout/vProcess5"/>
    <dgm:cxn modelId="{82D8179C-7ADC-4BB5-B9CA-DCEA5A327FC5}" srcId="{A885FFF6-41E7-43EA-AC4C-25230F7D602F}" destId="{961B7769-D52E-438C-81B0-4FF49479AD02}" srcOrd="0" destOrd="0" parTransId="{78CA34C5-1B3F-4A86-9A3E-E9FCFEB63111}" sibTransId="{90C24D07-04F6-4BE9-A0E6-2EBA0D317D37}"/>
    <dgm:cxn modelId="{CD7241A5-0B8D-436B-8FF9-54217AC8D3C2}" type="presOf" srcId="{69B79E3F-890F-4DA7-B766-3418D80595CF}" destId="{1BED0FC9-08B6-4BED-A1D8-0A8C1DF6260C}" srcOrd="0" destOrd="0" presId="urn:microsoft.com/office/officeart/2005/8/layout/vProcess5"/>
    <dgm:cxn modelId="{EC097BB7-E3ED-42EB-95FB-D13E315AEA37}" type="presOf" srcId="{604BC811-E296-4184-99EE-853F4310F818}" destId="{B3B852A4-AE44-4417-AB26-5E55A3AED0CA}" srcOrd="1" destOrd="0" presId="urn:microsoft.com/office/officeart/2005/8/layout/vProcess5"/>
    <dgm:cxn modelId="{7EB015DA-B070-43D0-88DC-DDF2D0427B9A}" srcId="{A885FFF6-41E7-43EA-AC4C-25230F7D602F}" destId="{35FB8817-E085-4008-BD20-26BD0D16777A}" srcOrd="1" destOrd="0" parTransId="{1AC286C3-B38E-48C3-86C5-B1A994124CAD}" sibTransId="{5323DA4D-BB45-476D-9A24-39F2F99816A4}"/>
    <dgm:cxn modelId="{17185ADC-A4E6-4E03-98E5-C1A3439478B3}" type="presOf" srcId="{961B7769-D52E-438C-81B0-4FF49479AD02}" destId="{D831AD72-5F83-4B90-A109-ED476F54A068}" srcOrd="0" destOrd="0" presId="urn:microsoft.com/office/officeart/2005/8/layout/vProcess5"/>
    <dgm:cxn modelId="{4750AFEF-3B26-427D-897F-F0941FFD8657}" type="presOf" srcId="{604BC811-E296-4184-99EE-853F4310F818}" destId="{C9A58F37-0064-4F82-88D8-3331114C10A7}" srcOrd="0" destOrd="0" presId="urn:microsoft.com/office/officeart/2005/8/layout/vProcess5"/>
    <dgm:cxn modelId="{3B5D909A-8870-4524-AAF1-9E98234476BC}" type="presParOf" srcId="{F33CD9C7-6B04-4DA3-8177-38CF2125504E}" destId="{FF279928-DC88-4D49-AA99-18E766471984}" srcOrd="0" destOrd="0" presId="urn:microsoft.com/office/officeart/2005/8/layout/vProcess5"/>
    <dgm:cxn modelId="{4D9918D9-41E7-4E59-A19A-878C13FC5FE1}" type="presParOf" srcId="{F33CD9C7-6B04-4DA3-8177-38CF2125504E}" destId="{D831AD72-5F83-4B90-A109-ED476F54A068}" srcOrd="1" destOrd="0" presId="urn:microsoft.com/office/officeart/2005/8/layout/vProcess5"/>
    <dgm:cxn modelId="{EDD5F92E-36EB-42C1-9CD4-C1DCD787EF6E}" type="presParOf" srcId="{F33CD9C7-6B04-4DA3-8177-38CF2125504E}" destId="{45A46846-44A1-4B31-B0EB-2C2083B3BE12}" srcOrd="2" destOrd="0" presId="urn:microsoft.com/office/officeart/2005/8/layout/vProcess5"/>
    <dgm:cxn modelId="{62DF79C9-F777-42CC-9C2B-E62D983B50D5}" type="presParOf" srcId="{F33CD9C7-6B04-4DA3-8177-38CF2125504E}" destId="{469E390C-F4DC-449A-A023-0D81F1873C44}" srcOrd="3" destOrd="0" presId="urn:microsoft.com/office/officeart/2005/8/layout/vProcess5"/>
    <dgm:cxn modelId="{FC5DF45F-65AE-4DFA-8B77-29C43CCB1E73}" type="presParOf" srcId="{F33CD9C7-6B04-4DA3-8177-38CF2125504E}" destId="{F72EE0AD-67F0-4039-AEAA-22B02F90041A}" srcOrd="4" destOrd="0" presId="urn:microsoft.com/office/officeart/2005/8/layout/vProcess5"/>
    <dgm:cxn modelId="{BB2AF71B-0318-43CA-8CCF-C09807926066}" type="presParOf" srcId="{F33CD9C7-6B04-4DA3-8177-38CF2125504E}" destId="{C9A58F37-0064-4F82-88D8-3331114C10A7}" srcOrd="5" destOrd="0" presId="urn:microsoft.com/office/officeart/2005/8/layout/vProcess5"/>
    <dgm:cxn modelId="{21E5220D-DA01-4EFD-84B3-4116AC77D78D}" type="presParOf" srcId="{F33CD9C7-6B04-4DA3-8177-38CF2125504E}" destId="{12421C1D-28F9-40B1-97BD-78B26DC7EA25}" srcOrd="6" destOrd="0" presId="urn:microsoft.com/office/officeart/2005/8/layout/vProcess5"/>
    <dgm:cxn modelId="{BDDC2332-6E7B-4210-8689-9DB35B9A93B8}" type="presParOf" srcId="{F33CD9C7-6B04-4DA3-8177-38CF2125504E}" destId="{9C463A7F-1122-4668-A489-2B2DA33EE77D}" srcOrd="7" destOrd="0" presId="urn:microsoft.com/office/officeart/2005/8/layout/vProcess5"/>
    <dgm:cxn modelId="{41BD00CB-6219-49E5-A49E-DA2FE4FBB164}" type="presParOf" srcId="{F33CD9C7-6B04-4DA3-8177-38CF2125504E}" destId="{2F139296-8D3E-417C-870D-11923AA96654}" srcOrd="8" destOrd="0" presId="urn:microsoft.com/office/officeart/2005/8/layout/vProcess5"/>
    <dgm:cxn modelId="{81582443-FF42-45B4-A116-E15712343D54}" type="presParOf" srcId="{F33CD9C7-6B04-4DA3-8177-38CF2125504E}" destId="{1BED0FC9-08B6-4BED-A1D8-0A8C1DF6260C}" srcOrd="9" destOrd="0" presId="urn:microsoft.com/office/officeart/2005/8/layout/vProcess5"/>
    <dgm:cxn modelId="{65B8D023-693E-450B-A236-EA9868EF6F4C}" type="presParOf" srcId="{F33CD9C7-6B04-4DA3-8177-38CF2125504E}" destId="{7E3505EF-9E6E-4DD2-8752-4EC4FA4D6A88}" srcOrd="10" destOrd="0" presId="urn:microsoft.com/office/officeart/2005/8/layout/vProcess5"/>
    <dgm:cxn modelId="{C3B09065-D492-463B-BDEC-8490E302B9E4}" type="presParOf" srcId="{F33CD9C7-6B04-4DA3-8177-38CF2125504E}" destId="{170D9772-3219-4F85-81B8-8C9EF70BD0FB}" srcOrd="11" destOrd="0" presId="urn:microsoft.com/office/officeart/2005/8/layout/vProcess5"/>
    <dgm:cxn modelId="{42E1D219-B4A7-4A34-9068-2C22C7E22746}" type="presParOf" srcId="{F33CD9C7-6B04-4DA3-8177-38CF2125504E}" destId="{2730C373-1C2C-4799-917B-396266916AE6}" srcOrd="12" destOrd="0" presId="urn:microsoft.com/office/officeart/2005/8/layout/vProcess5"/>
    <dgm:cxn modelId="{A0BC2CEF-D4C8-4F52-9E08-378DEFC180C3}" type="presParOf" srcId="{F33CD9C7-6B04-4DA3-8177-38CF2125504E}" destId="{5D956C1C-57CE-48FA-A5DD-E355D30DF30D}" srcOrd="13" destOrd="0" presId="urn:microsoft.com/office/officeart/2005/8/layout/vProcess5"/>
    <dgm:cxn modelId="{408A68F4-C9E8-41E7-B2FD-BBBBE8131C15}" type="presParOf" srcId="{F33CD9C7-6B04-4DA3-8177-38CF2125504E}" destId="{B3B852A4-AE44-4417-AB26-5E55A3AED0CA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36B2812-4238-4B52-A64E-F5F06B2D868C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71E8985-1065-4BA7-9610-6507B8FC6261}">
      <dgm:prSet custT="1"/>
      <dgm:spPr/>
      <dgm:t>
        <a:bodyPr/>
        <a:lstStyle/>
        <a:p>
          <a:r>
            <a:rPr lang="en-GB" sz="1800" dirty="0"/>
            <a:t>Sensor measures glucose in interstitial fluid each minute (Abbott, 2023).</a:t>
          </a:r>
          <a:endParaRPr lang="en-US" sz="1800" dirty="0"/>
        </a:p>
      </dgm:t>
    </dgm:pt>
    <dgm:pt modelId="{B7BAD8AC-3E55-442B-930E-D9502F1CE9EC}" type="parTrans" cxnId="{554688B7-5B42-4490-BA0D-172591933F4E}">
      <dgm:prSet/>
      <dgm:spPr/>
      <dgm:t>
        <a:bodyPr/>
        <a:lstStyle/>
        <a:p>
          <a:endParaRPr lang="en-US"/>
        </a:p>
      </dgm:t>
    </dgm:pt>
    <dgm:pt modelId="{81FCE38E-5A47-48EF-9A6D-64BBF6803287}" type="sibTrans" cxnId="{554688B7-5B42-4490-BA0D-172591933F4E}">
      <dgm:prSet/>
      <dgm:spPr/>
      <dgm:t>
        <a:bodyPr/>
        <a:lstStyle/>
        <a:p>
          <a:endParaRPr lang="en-US"/>
        </a:p>
      </dgm:t>
    </dgm:pt>
    <dgm:pt modelId="{9B41D0BC-6DAE-4121-92C6-0A2F60C433D4}">
      <dgm:prSet custT="1"/>
      <dgm:spPr/>
      <dgm:t>
        <a:bodyPr/>
        <a:lstStyle/>
        <a:p>
          <a:r>
            <a:rPr lang="en-GB" sz="1800" dirty="0"/>
            <a:t>Data is sent via Bluetooth to the </a:t>
          </a:r>
          <a:r>
            <a:rPr lang="en-GB" sz="1800" dirty="0" err="1"/>
            <a:t>LibreLink</a:t>
          </a:r>
          <a:r>
            <a:rPr lang="en-GB" sz="1800" dirty="0"/>
            <a:t> smartphone app</a:t>
          </a:r>
          <a:r>
            <a:rPr lang="en-GB" sz="1300" dirty="0"/>
            <a:t>.</a:t>
          </a:r>
          <a:endParaRPr lang="en-US" sz="1300" dirty="0"/>
        </a:p>
      </dgm:t>
    </dgm:pt>
    <dgm:pt modelId="{3D14CFBC-C414-4257-8339-6E9984B7EFF5}" type="parTrans" cxnId="{6FAF2265-1FED-4699-89ED-47550FAA102E}">
      <dgm:prSet/>
      <dgm:spPr/>
      <dgm:t>
        <a:bodyPr/>
        <a:lstStyle/>
        <a:p>
          <a:endParaRPr lang="en-US"/>
        </a:p>
      </dgm:t>
    </dgm:pt>
    <dgm:pt modelId="{C7660625-A0DC-4A19-A48F-13587CCB827A}" type="sibTrans" cxnId="{6FAF2265-1FED-4699-89ED-47550FAA102E}">
      <dgm:prSet/>
      <dgm:spPr/>
      <dgm:t>
        <a:bodyPr/>
        <a:lstStyle/>
        <a:p>
          <a:endParaRPr lang="en-US"/>
        </a:p>
      </dgm:t>
    </dgm:pt>
    <dgm:pt modelId="{0FBF12DC-30E8-4405-89D4-679BC9963255}">
      <dgm:prSet custT="1"/>
      <dgm:spPr/>
      <dgm:t>
        <a:bodyPr/>
        <a:lstStyle/>
        <a:p>
          <a:r>
            <a:rPr lang="en-GB" sz="1800" dirty="0"/>
            <a:t>Readings displayed on smartphone in real time</a:t>
          </a:r>
          <a:r>
            <a:rPr lang="en-GB" sz="1200" dirty="0"/>
            <a:t>.</a:t>
          </a:r>
          <a:endParaRPr lang="en-US" sz="1200" dirty="0"/>
        </a:p>
      </dgm:t>
    </dgm:pt>
    <dgm:pt modelId="{FDC630E7-8DAB-40A9-BE7F-2E1837C65C14}" type="parTrans" cxnId="{014E7AE8-2A61-4623-B937-99D98DB65A22}">
      <dgm:prSet/>
      <dgm:spPr/>
      <dgm:t>
        <a:bodyPr/>
        <a:lstStyle/>
        <a:p>
          <a:endParaRPr lang="en-US"/>
        </a:p>
      </dgm:t>
    </dgm:pt>
    <dgm:pt modelId="{789995E6-DCDA-46E0-953A-8A420CCCF1A8}" type="sibTrans" cxnId="{014E7AE8-2A61-4623-B937-99D98DB65A22}">
      <dgm:prSet/>
      <dgm:spPr/>
      <dgm:t>
        <a:bodyPr/>
        <a:lstStyle/>
        <a:p>
          <a:endParaRPr lang="en-US"/>
        </a:p>
      </dgm:t>
    </dgm:pt>
    <dgm:pt modelId="{EE1DDD7C-37F9-4C03-851D-C25658ED4558}">
      <dgm:prSet custT="1"/>
      <dgm:spPr/>
      <dgm:t>
        <a:bodyPr/>
        <a:lstStyle/>
        <a:p>
          <a:r>
            <a:rPr lang="en-GB" sz="1800" dirty="0"/>
            <a:t>Data uploads securely to NHS cloud systems (NHS Digital, 2025).</a:t>
          </a:r>
          <a:endParaRPr lang="en-US" sz="1800" dirty="0"/>
        </a:p>
      </dgm:t>
    </dgm:pt>
    <dgm:pt modelId="{9D0FDF30-CF0A-4916-990D-8FD8D255CB67}" type="parTrans" cxnId="{8606CA13-1F60-4B76-89B4-BC18BE0C78FE}">
      <dgm:prSet/>
      <dgm:spPr/>
      <dgm:t>
        <a:bodyPr/>
        <a:lstStyle/>
        <a:p>
          <a:endParaRPr lang="en-US"/>
        </a:p>
      </dgm:t>
    </dgm:pt>
    <dgm:pt modelId="{704A81FA-7DCD-4EE5-8E92-8F0412385D8D}" type="sibTrans" cxnId="{8606CA13-1F60-4B76-89B4-BC18BE0C78FE}">
      <dgm:prSet/>
      <dgm:spPr/>
      <dgm:t>
        <a:bodyPr/>
        <a:lstStyle/>
        <a:p>
          <a:endParaRPr lang="en-US"/>
        </a:p>
      </dgm:t>
    </dgm:pt>
    <dgm:pt modelId="{C5BFADB6-61D5-4E95-B6BB-D77A120DB5C9}">
      <dgm:prSet custT="1"/>
      <dgm:spPr/>
      <dgm:t>
        <a:bodyPr/>
        <a:lstStyle/>
        <a:p>
          <a:r>
            <a:rPr lang="en-GB" sz="1800" dirty="0"/>
            <a:t>Accuracy depends on correct application and replacement of the sensor (Uhl et al., 2024).</a:t>
          </a:r>
          <a:endParaRPr lang="en-US" sz="1800" dirty="0"/>
        </a:p>
      </dgm:t>
    </dgm:pt>
    <dgm:pt modelId="{1E738E31-9C9F-4C81-97D3-9B2CB8EC4F47}" type="parTrans" cxnId="{666A9ED5-C214-4F22-8B7E-D0EE9165F2C6}">
      <dgm:prSet/>
      <dgm:spPr/>
      <dgm:t>
        <a:bodyPr/>
        <a:lstStyle/>
        <a:p>
          <a:endParaRPr lang="en-US"/>
        </a:p>
      </dgm:t>
    </dgm:pt>
    <dgm:pt modelId="{AC7BB14D-175F-4271-B182-729C57C9F96F}" type="sibTrans" cxnId="{666A9ED5-C214-4F22-8B7E-D0EE9165F2C6}">
      <dgm:prSet/>
      <dgm:spPr/>
      <dgm:t>
        <a:bodyPr/>
        <a:lstStyle/>
        <a:p>
          <a:endParaRPr lang="en-US"/>
        </a:p>
      </dgm:t>
    </dgm:pt>
    <dgm:pt modelId="{DE8AE039-A9A2-4D75-A1F6-CA38C3C74066}" type="pres">
      <dgm:prSet presAssocID="{336B2812-4238-4B52-A64E-F5F06B2D868C}" presName="root" presStyleCnt="0">
        <dgm:presLayoutVars>
          <dgm:dir/>
          <dgm:resizeHandles val="exact"/>
        </dgm:presLayoutVars>
      </dgm:prSet>
      <dgm:spPr/>
    </dgm:pt>
    <dgm:pt modelId="{DB791C2C-CB25-4944-8CDA-B4FEB7CC45A6}" type="pres">
      <dgm:prSet presAssocID="{E71E8985-1065-4BA7-9610-6507B8FC6261}" presName="compNode" presStyleCnt="0"/>
      <dgm:spPr/>
    </dgm:pt>
    <dgm:pt modelId="{031330C0-D14C-4775-A9BA-79C225D1B27B}" type="pres">
      <dgm:prSet presAssocID="{E71E8985-1065-4BA7-9610-6507B8FC6261}" presName="iconRect" presStyleLbl="node1" presStyleIdx="0" presStyleCnt="5" custScaleX="140541" custScaleY="14580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52E3A17E-1FF9-4F61-B16B-54C39132A5A6}" type="pres">
      <dgm:prSet presAssocID="{E71E8985-1065-4BA7-9610-6507B8FC6261}" presName="spaceRect" presStyleCnt="0"/>
      <dgm:spPr/>
    </dgm:pt>
    <dgm:pt modelId="{854AB009-8F64-4059-B037-4C5103FBAEB5}" type="pres">
      <dgm:prSet presAssocID="{E71E8985-1065-4BA7-9610-6507B8FC6261}" presName="textRect" presStyleLbl="revTx" presStyleIdx="0" presStyleCnt="5" custScaleX="126876">
        <dgm:presLayoutVars>
          <dgm:chMax val="1"/>
          <dgm:chPref val="1"/>
        </dgm:presLayoutVars>
      </dgm:prSet>
      <dgm:spPr/>
    </dgm:pt>
    <dgm:pt modelId="{002A5FAC-C6F2-4084-AFA4-0B983B7DD5DD}" type="pres">
      <dgm:prSet presAssocID="{81FCE38E-5A47-48EF-9A6D-64BBF6803287}" presName="sibTrans" presStyleCnt="0"/>
      <dgm:spPr/>
    </dgm:pt>
    <dgm:pt modelId="{2EEC64BB-96E4-472C-91CE-EC502FB2ADFC}" type="pres">
      <dgm:prSet presAssocID="{9B41D0BC-6DAE-4121-92C6-0A2F60C433D4}" presName="compNode" presStyleCnt="0"/>
      <dgm:spPr/>
    </dgm:pt>
    <dgm:pt modelId="{B967C538-5360-4058-994E-144076488C33}" type="pres">
      <dgm:prSet presAssocID="{9B41D0BC-6DAE-4121-92C6-0A2F60C433D4}" presName="iconRect" presStyleLbl="node1" presStyleIdx="1" presStyleCnt="5" custScaleX="157809" custScaleY="11123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A97D286C-CD0C-4207-A99B-C23DF212C6D6}" type="pres">
      <dgm:prSet presAssocID="{9B41D0BC-6DAE-4121-92C6-0A2F60C433D4}" presName="spaceRect" presStyleCnt="0"/>
      <dgm:spPr/>
    </dgm:pt>
    <dgm:pt modelId="{0A395C2D-F978-4B88-9FCC-33F8766FB9F0}" type="pres">
      <dgm:prSet presAssocID="{9B41D0BC-6DAE-4121-92C6-0A2F60C433D4}" presName="textRect" presStyleLbl="revTx" presStyleIdx="1" presStyleCnt="5" custScaleX="125007">
        <dgm:presLayoutVars>
          <dgm:chMax val="1"/>
          <dgm:chPref val="1"/>
        </dgm:presLayoutVars>
      </dgm:prSet>
      <dgm:spPr/>
    </dgm:pt>
    <dgm:pt modelId="{7F3021C3-56BC-4B6D-862D-210C5F0EB0A9}" type="pres">
      <dgm:prSet presAssocID="{C7660625-A0DC-4A19-A48F-13587CCB827A}" presName="sibTrans" presStyleCnt="0"/>
      <dgm:spPr/>
    </dgm:pt>
    <dgm:pt modelId="{80905AF5-AF8B-4E02-A85A-7994F0902B78}" type="pres">
      <dgm:prSet presAssocID="{0FBF12DC-30E8-4405-89D4-679BC9963255}" presName="compNode" presStyleCnt="0"/>
      <dgm:spPr/>
    </dgm:pt>
    <dgm:pt modelId="{8D64DE12-3467-4438-842C-A08C87812665}" type="pres">
      <dgm:prSet presAssocID="{0FBF12DC-30E8-4405-89D4-679BC9963255}" presName="iconRect" presStyleLbl="node1" presStyleIdx="2" presStyleCnt="5" custScaleX="139428" custScaleY="10471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9B0DC90-0B13-48E3-A1F2-3907BC53F845}" type="pres">
      <dgm:prSet presAssocID="{0FBF12DC-30E8-4405-89D4-679BC9963255}" presName="spaceRect" presStyleCnt="0"/>
      <dgm:spPr/>
    </dgm:pt>
    <dgm:pt modelId="{8A358504-B63E-416B-B9C9-CD757F24F756}" type="pres">
      <dgm:prSet presAssocID="{0FBF12DC-30E8-4405-89D4-679BC9963255}" presName="textRect" presStyleLbl="revTx" presStyleIdx="2" presStyleCnt="5" custScaleX="118680">
        <dgm:presLayoutVars>
          <dgm:chMax val="1"/>
          <dgm:chPref val="1"/>
        </dgm:presLayoutVars>
      </dgm:prSet>
      <dgm:spPr/>
    </dgm:pt>
    <dgm:pt modelId="{2FB8C8B1-F046-479B-9704-4F98476AEE28}" type="pres">
      <dgm:prSet presAssocID="{789995E6-DCDA-46E0-953A-8A420CCCF1A8}" presName="sibTrans" presStyleCnt="0"/>
      <dgm:spPr/>
    </dgm:pt>
    <dgm:pt modelId="{0386AF81-77BF-4BDC-A096-3D6C632D2295}" type="pres">
      <dgm:prSet presAssocID="{EE1DDD7C-37F9-4C03-851D-C25658ED4558}" presName="compNode" presStyleCnt="0"/>
      <dgm:spPr/>
    </dgm:pt>
    <dgm:pt modelId="{6B697111-7240-4CC6-A765-B360800D56E5}" type="pres">
      <dgm:prSet presAssocID="{EE1DDD7C-37F9-4C03-851D-C25658ED4558}" presName="iconRect" presStyleLbl="node1" presStyleIdx="3" presStyleCnt="5" custScaleX="149566" custScaleY="12203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12C39D9E-0F91-45B9-B6B6-246385CA3E83}" type="pres">
      <dgm:prSet presAssocID="{EE1DDD7C-37F9-4C03-851D-C25658ED4558}" presName="spaceRect" presStyleCnt="0"/>
      <dgm:spPr/>
    </dgm:pt>
    <dgm:pt modelId="{BBB49AB4-A88B-4A54-8EBA-95D6F7F4F801}" type="pres">
      <dgm:prSet presAssocID="{EE1DDD7C-37F9-4C03-851D-C25658ED4558}" presName="textRect" presStyleLbl="revTx" presStyleIdx="3" presStyleCnt="5" custScaleX="124160">
        <dgm:presLayoutVars>
          <dgm:chMax val="1"/>
          <dgm:chPref val="1"/>
        </dgm:presLayoutVars>
      </dgm:prSet>
      <dgm:spPr/>
    </dgm:pt>
    <dgm:pt modelId="{94C731CA-D34F-478C-97BC-79673996A8D4}" type="pres">
      <dgm:prSet presAssocID="{704A81FA-7DCD-4EE5-8E92-8F0412385D8D}" presName="sibTrans" presStyleCnt="0"/>
      <dgm:spPr/>
    </dgm:pt>
    <dgm:pt modelId="{5D504CF0-1377-4D83-BB75-E9CB152CDB19}" type="pres">
      <dgm:prSet presAssocID="{C5BFADB6-61D5-4E95-B6BB-D77A120DB5C9}" presName="compNode" presStyleCnt="0"/>
      <dgm:spPr/>
    </dgm:pt>
    <dgm:pt modelId="{A604F869-8D4E-47C7-AB47-C2E35D32D240}" type="pres">
      <dgm:prSet presAssocID="{C5BFADB6-61D5-4E95-B6BB-D77A120DB5C9}" presName="iconRect" presStyleLbl="node1" presStyleIdx="4" presStyleCnt="5" custScaleX="145444" custScaleY="13899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F24B4424-ED8F-41B9-88A2-8E55CF344689}" type="pres">
      <dgm:prSet presAssocID="{C5BFADB6-61D5-4E95-B6BB-D77A120DB5C9}" presName="spaceRect" presStyleCnt="0"/>
      <dgm:spPr/>
    </dgm:pt>
    <dgm:pt modelId="{AE8532C5-B03B-4C9D-A958-391C31C87E6A}" type="pres">
      <dgm:prSet presAssocID="{C5BFADB6-61D5-4E95-B6BB-D77A120DB5C9}" presName="textRect" presStyleLbl="revTx" presStyleIdx="4" presStyleCnt="5" custScaleX="129618">
        <dgm:presLayoutVars>
          <dgm:chMax val="1"/>
          <dgm:chPref val="1"/>
        </dgm:presLayoutVars>
      </dgm:prSet>
      <dgm:spPr/>
    </dgm:pt>
  </dgm:ptLst>
  <dgm:cxnLst>
    <dgm:cxn modelId="{8606CA13-1F60-4B76-89B4-BC18BE0C78FE}" srcId="{336B2812-4238-4B52-A64E-F5F06B2D868C}" destId="{EE1DDD7C-37F9-4C03-851D-C25658ED4558}" srcOrd="3" destOrd="0" parTransId="{9D0FDF30-CF0A-4916-990D-8FD8D255CB67}" sibTransId="{704A81FA-7DCD-4EE5-8E92-8F0412385D8D}"/>
    <dgm:cxn modelId="{D1EF8E19-3ABA-4058-BCCC-635A8340DDEB}" type="presOf" srcId="{0FBF12DC-30E8-4405-89D4-679BC9963255}" destId="{8A358504-B63E-416B-B9C9-CD757F24F756}" srcOrd="0" destOrd="0" presId="urn:microsoft.com/office/officeart/2018/2/layout/IconLabelList"/>
    <dgm:cxn modelId="{08F9DD1E-0BD0-4BEC-BBF3-DF77B1EC2BAA}" type="presOf" srcId="{336B2812-4238-4B52-A64E-F5F06B2D868C}" destId="{DE8AE039-A9A2-4D75-A1F6-CA38C3C74066}" srcOrd="0" destOrd="0" presId="urn:microsoft.com/office/officeart/2018/2/layout/IconLabelList"/>
    <dgm:cxn modelId="{6FAF2265-1FED-4699-89ED-47550FAA102E}" srcId="{336B2812-4238-4B52-A64E-F5F06B2D868C}" destId="{9B41D0BC-6DAE-4121-92C6-0A2F60C433D4}" srcOrd="1" destOrd="0" parTransId="{3D14CFBC-C414-4257-8339-6E9984B7EFF5}" sibTransId="{C7660625-A0DC-4A19-A48F-13587CCB827A}"/>
    <dgm:cxn modelId="{06136C72-45F1-49A8-9F32-4E1F4FF31A79}" type="presOf" srcId="{E71E8985-1065-4BA7-9610-6507B8FC6261}" destId="{854AB009-8F64-4059-B037-4C5103FBAEB5}" srcOrd="0" destOrd="0" presId="urn:microsoft.com/office/officeart/2018/2/layout/IconLabelList"/>
    <dgm:cxn modelId="{E5A47DA2-2048-4FD8-9CB6-EB7FAD88E551}" type="presOf" srcId="{EE1DDD7C-37F9-4C03-851D-C25658ED4558}" destId="{BBB49AB4-A88B-4A54-8EBA-95D6F7F4F801}" srcOrd="0" destOrd="0" presId="urn:microsoft.com/office/officeart/2018/2/layout/IconLabelList"/>
    <dgm:cxn modelId="{554688B7-5B42-4490-BA0D-172591933F4E}" srcId="{336B2812-4238-4B52-A64E-F5F06B2D868C}" destId="{E71E8985-1065-4BA7-9610-6507B8FC6261}" srcOrd="0" destOrd="0" parTransId="{B7BAD8AC-3E55-442B-930E-D9502F1CE9EC}" sibTransId="{81FCE38E-5A47-48EF-9A6D-64BBF6803287}"/>
    <dgm:cxn modelId="{666A9ED5-C214-4F22-8B7E-D0EE9165F2C6}" srcId="{336B2812-4238-4B52-A64E-F5F06B2D868C}" destId="{C5BFADB6-61D5-4E95-B6BB-D77A120DB5C9}" srcOrd="4" destOrd="0" parTransId="{1E738E31-9C9F-4C81-97D3-9B2CB8EC4F47}" sibTransId="{AC7BB14D-175F-4271-B182-729C57C9F96F}"/>
    <dgm:cxn modelId="{014E7AE8-2A61-4623-B937-99D98DB65A22}" srcId="{336B2812-4238-4B52-A64E-F5F06B2D868C}" destId="{0FBF12DC-30E8-4405-89D4-679BC9963255}" srcOrd="2" destOrd="0" parTransId="{FDC630E7-8DAB-40A9-BE7F-2E1837C65C14}" sibTransId="{789995E6-DCDA-46E0-953A-8A420CCCF1A8}"/>
    <dgm:cxn modelId="{79B8F0F4-C4EC-47BB-9E93-3DAE7B384DB5}" type="presOf" srcId="{C5BFADB6-61D5-4E95-B6BB-D77A120DB5C9}" destId="{AE8532C5-B03B-4C9D-A958-391C31C87E6A}" srcOrd="0" destOrd="0" presId="urn:microsoft.com/office/officeart/2018/2/layout/IconLabelList"/>
    <dgm:cxn modelId="{9D0371F8-96FB-47A2-B776-63CADC0A0394}" type="presOf" srcId="{9B41D0BC-6DAE-4121-92C6-0A2F60C433D4}" destId="{0A395C2D-F978-4B88-9FCC-33F8766FB9F0}" srcOrd="0" destOrd="0" presId="urn:microsoft.com/office/officeart/2018/2/layout/IconLabelList"/>
    <dgm:cxn modelId="{9B9603AB-A6E2-4786-9B22-61F12B1A5AD2}" type="presParOf" srcId="{DE8AE039-A9A2-4D75-A1F6-CA38C3C74066}" destId="{DB791C2C-CB25-4944-8CDA-B4FEB7CC45A6}" srcOrd="0" destOrd="0" presId="urn:microsoft.com/office/officeart/2018/2/layout/IconLabelList"/>
    <dgm:cxn modelId="{73E99D88-0E02-40BC-8CED-4FFA7B1FE752}" type="presParOf" srcId="{DB791C2C-CB25-4944-8CDA-B4FEB7CC45A6}" destId="{031330C0-D14C-4775-A9BA-79C225D1B27B}" srcOrd="0" destOrd="0" presId="urn:microsoft.com/office/officeart/2018/2/layout/IconLabelList"/>
    <dgm:cxn modelId="{174C6A04-233F-414F-AA8D-A02781206BB3}" type="presParOf" srcId="{DB791C2C-CB25-4944-8CDA-B4FEB7CC45A6}" destId="{52E3A17E-1FF9-4F61-B16B-54C39132A5A6}" srcOrd="1" destOrd="0" presId="urn:microsoft.com/office/officeart/2018/2/layout/IconLabelList"/>
    <dgm:cxn modelId="{CAF2C4B6-C47D-42D2-B7D5-4E85A7CB2B3D}" type="presParOf" srcId="{DB791C2C-CB25-4944-8CDA-B4FEB7CC45A6}" destId="{854AB009-8F64-4059-B037-4C5103FBAEB5}" srcOrd="2" destOrd="0" presId="urn:microsoft.com/office/officeart/2018/2/layout/IconLabelList"/>
    <dgm:cxn modelId="{C2B0DA68-92B7-44D2-9797-2C90ACAC9B7C}" type="presParOf" srcId="{DE8AE039-A9A2-4D75-A1F6-CA38C3C74066}" destId="{002A5FAC-C6F2-4084-AFA4-0B983B7DD5DD}" srcOrd="1" destOrd="0" presId="urn:microsoft.com/office/officeart/2018/2/layout/IconLabelList"/>
    <dgm:cxn modelId="{D88DAF8E-FA16-4C65-BFA3-540674242D57}" type="presParOf" srcId="{DE8AE039-A9A2-4D75-A1F6-CA38C3C74066}" destId="{2EEC64BB-96E4-472C-91CE-EC502FB2ADFC}" srcOrd="2" destOrd="0" presId="urn:microsoft.com/office/officeart/2018/2/layout/IconLabelList"/>
    <dgm:cxn modelId="{51BD07C8-ED88-4BFB-8051-7C7764287591}" type="presParOf" srcId="{2EEC64BB-96E4-472C-91CE-EC502FB2ADFC}" destId="{B967C538-5360-4058-994E-144076488C33}" srcOrd="0" destOrd="0" presId="urn:microsoft.com/office/officeart/2018/2/layout/IconLabelList"/>
    <dgm:cxn modelId="{A8FE0124-1A3B-41FA-94A6-BD009A6F34F6}" type="presParOf" srcId="{2EEC64BB-96E4-472C-91CE-EC502FB2ADFC}" destId="{A97D286C-CD0C-4207-A99B-C23DF212C6D6}" srcOrd="1" destOrd="0" presId="urn:microsoft.com/office/officeart/2018/2/layout/IconLabelList"/>
    <dgm:cxn modelId="{F31A9F94-74C1-46D9-B1C1-23B40EA48D24}" type="presParOf" srcId="{2EEC64BB-96E4-472C-91CE-EC502FB2ADFC}" destId="{0A395C2D-F978-4B88-9FCC-33F8766FB9F0}" srcOrd="2" destOrd="0" presId="urn:microsoft.com/office/officeart/2018/2/layout/IconLabelList"/>
    <dgm:cxn modelId="{D9132B7A-5B2B-43FF-974A-ACA818C3C6E2}" type="presParOf" srcId="{DE8AE039-A9A2-4D75-A1F6-CA38C3C74066}" destId="{7F3021C3-56BC-4B6D-862D-210C5F0EB0A9}" srcOrd="3" destOrd="0" presId="urn:microsoft.com/office/officeart/2018/2/layout/IconLabelList"/>
    <dgm:cxn modelId="{2B8C4A33-C0EB-451D-B748-75C4F8D378B5}" type="presParOf" srcId="{DE8AE039-A9A2-4D75-A1F6-CA38C3C74066}" destId="{80905AF5-AF8B-4E02-A85A-7994F0902B78}" srcOrd="4" destOrd="0" presId="urn:microsoft.com/office/officeart/2018/2/layout/IconLabelList"/>
    <dgm:cxn modelId="{18BC5330-49F8-4FBF-8DB8-46D205BED87F}" type="presParOf" srcId="{80905AF5-AF8B-4E02-A85A-7994F0902B78}" destId="{8D64DE12-3467-4438-842C-A08C87812665}" srcOrd="0" destOrd="0" presId="urn:microsoft.com/office/officeart/2018/2/layout/IconLabelList"/>
    <dgm:cxn modelId="{75CC4F69-639B-45C5-BA04-D04BE64AC4E7}" type="presParOf" srcId="{80905AF5-AF8B-4E02-A85A-7994F0902B78}" destId="{F9B0DC90-0B13-48E3-A1F2-3907BC53F845}" srcOrd="1" destOrd="0" presId="urn:microsoft.com/office/officeart/2018/2/layout/IconLabelList"/>
    <dgm:cxn modelId="{5648C40F-B777-449B-A8BE-AAC4F3E8392A}" type="presParOf" srcId="{80905AF5-AF8B-4E02-A85A-7994F0902B78}" destId="{8A358504-B63E-416B-B9C9-CD757F24F756}" srcOrd="2" destOrd="0" presId="urn:microsoft.com/office/officeart/2018/2/layout/IconLabelList"/>
    <dgm:cxn modelId="{6EEE781C-F28D-44F2-B9AA-69684E26B485}" type="presParOf" srcId="{DE8AE039-A9A2-4D75-A1F6-CA38C3C74066}" destId="{2FB8C8B1-F046-479B-9704-4F98476AEE28}" srcOrd="5" destOrd="0" presId="urn:microsoft.com/office/officeart/2018/2/layout/IconLabelList"/>
    <dgm:cxn modelId="{0DB826B0-2DDD-4910-8199-92325A691CE8}" type="presParOf" srcId="{DE8AE039-A9A2-4D75-A1F6-CA38C3C74066}" destId="{0386AF81-77BF-4BDC-A096-3D6C632D2295}" srcOrd="6" destOrd="0" presId="urn:microsoft.com/office/officeart/2018/2/layout/IconLabelList"/>
    <dgm:cxn modelId="{9AD3CFD7-9820-40D5-AB11-FDB48720153F}" type="presParOf" srcId="{0386AF81-77BF-4BDC-A096-3D6C632D2295}" destId="{6B697111-7240-4CC6-A765-B360800D56E5}" srcOrd="0" destOrd="0" presId="urn:microsoft.com/office/officeart/2018/2/layout/IconLabelList"/>
    <dgm:cxn modelId="{C1EA1610-119E-44B6-B70A-C1D64252B8C6}" type="presParOf" srcId="{0386AF81-77BF-4BDC-A096-3D6C632D2295}" destId="{12C39D9E-0F91-45B9-B6B6-246385CA3E83}" srcOrd="1" destOrd="0" presId="urn:microsoft.com/office/officeart/2018/2/layout/IconLabelList"/>
    <dgm:cxn modelId="{4B264166-68D0-4360-B276-4EF9FD7619DA}" type="presParOf" srcId="{0386AF81-77BF-4BDC-A096-3D6C632D2295}" destId="{BBB49AB4-A88B-4A54-8EBA-95D6F7F4F801}" srcOrd="2" destOrd="0" presId="urn:microsoft.com/office/officeart/2018/2/layout/IconLabelList"/>
    <dgm:cxn modelId="{0135924A-2B3C-4460-8DFE-9A984B3F07F6}" type="presParOf" srcId="{DE8AE039-A9A2-4D75-A1F6-CA38C3C74066}" destId="{94C731CA-D34F-478C-97BC-79673996A8D4}" srcOrd="7" destOrd="0" presId="urn:microsoft.com/office/officeart/2018/2/layout/IconLabelList"/>
    <dgm:cxn modelId="{AF5E1089-98DC-49A5-BEFA-AFB418EDA45B}" type="presParOf" srcId="{DE8AE039-A9A2-4D75-A1F6-CA38C3C74066}" destId="{5D504CF0-1377-4D83-BB75-E9CB152CDB19}" srcOrd="8" destOrd="0" presId="urn:microsoft.com/office/officeart/2018/2/layout/IconLabelList"/>
    <dgm:cxn modelId="{CD9EE9BE-2A36-4C21-B493-CDABD13595F3}" type="presParOf" srcId="{5D504CF0-1377-4D83-BB75-E9CB152CDB19}" destId="{A604F869-8D4E-47C7-AB47-C2E35D32D240}" srcOrd="0" destOrd="0" presId="urn:microsoft.com/office/officeart/2018/2/layout/IconLabelList"/>
    <dgm:cxn modelId="{1B27375D-CA13-47CA-B68E-B075C27329E2}" type="presParOf" srcId="{5D504CF0-1377-4D83-BB75-E9CB152CDB19}" destId="{F24B4424-ED8F-41B9-88A2-8E55CF344689}" srcOrd="1" destOrd="0" presId="urn:microsoft.com/office/officeart/2018/2/layout/IconLabelList"/>
    <dgm:cxn modelId="{522C6752-D2E0-42D6-9248-ECB0BA13897B}" type="presParOf" srcId="{5D504CF0-1377-4D83-BB75-E9CB152CDB19}" destId="{AE8532C5-B03B-4C9D-A958-391C31C87E6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8B9B5D7-CA59-4E67-8EAA-2F4E84638E3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9A9E382-CD31-4562-B9D7-9264E9EB2834}">
      <dgm:prSet/>
      <dgm:spPr/>
      <dgm:t>
        <a:bodyPr/>
        <a:lstStyle/>
        <a:p>
          <a:r>
            <a:rPr lang="en-GB" dirty="0"/>
            <a:t>Real time results support better food and lifestyle choices (Bailey et al., 2023).</a:t>
          </a:r>
          <a:endParaRPr lang="en-US" dirty="0"/>
        </a:p>
      </dgm:t>
    </dgm:pt>
    <dgm:pt modelId="{E294B49A-E930-47AC-8517-266CB4A53B6B}" type="parTrans" cxnId="{3A7C0ACA-2E71-459B-B1A6-90EA318FEDA3}">
      <dgm:prSet/>
      <dgm:spPr/>
      <dgm:t>
        <a:bodyPr/>
        <a:lstStyle/>
        <a:p>
          <a:endParaRPr lang="en-US"/>
        </a:p>
      </dgm:t>
    </dgm:pt>
    <dgm:pt modelId="{44A9FED1-BBD2-4C99-8824-47FD04ECBE51}" type="sibTrans" cxnId="{3A7C0ACA-2E71-459B-B1A6-90EA318FEDA3}">
      <dgm:prSet/>
      <dgm:spPr/>
      <dgm:t>
        <a:bodyPr/>
        <a:lstStyle/>
        <a:p>
          <a:endParaRPr lang="en-US"/>
        </a:p>
      </dgm:t>
    </dgm:pt>
    <dgm:pt modelId="{79CE7A73-052B-43C5-8DE7-47D4506C5353}">
      <dgm:prSet/>
      <dgm:spPr/>
      <dgm:t>
        <a:bodyPr/>
        <a:lstStyle/>
        <a:p>
          <a:r>
            <a:rPr lang="en-GB"/>
            <a:t>Less finger pricking reduces stress and anxiety (Diabetes UK, 2024).</a:t>
          </a:r>
          <a:endParaRPr lang="en-US"/>
        </a:p>
      </dgm:t>
    </dgm:pt>
    <dgm:pt modelId="{3DD9CE6C-E8FB-4264-8A10-BEDCB2ED8BD1}" type="parTrans" cxnId="{AC672555-2F4A-46A8-94C7-F9DE38B5810C}">
      <dgm:prSet/>
      <dgm:spPr/>
      <dgm:t>
        <a:bodyPr/>
        <a:lstStyle/>
        <a:p>
          <a:endParaRPr lang="en-US"/>
        </a:p>
      </dgm:t>
    </dgm:pt>
    <dgm:pt modelId="{1314E2D2-6C5E-443F-849F-17358C7F8AC2}" type="sibTrans" cxnId="{AC672555-2F4A-46A8-94C7-F9DE38B5810C}">
      <dgm:prSet/>
      <dgm:spPr/>
      <dgm:t>
        <a:bodyPr/>
        <a:lstStyle/>
        <a:p>
          <a:endParaRPr lang="en-US"/>
        </a:p>
      </dgm:t>
    </dgm:pt>
    <dgm:pt modelId="{BFB725D5-16FD-439C-8286-1BDE116C42E8}">
      <dgm:prSet/>
      <dgm:spPr/>
      <dgm:t>
        <a:bodyPr/>
        <a:lstStyle/>
        <a:p>
          <a:r>
            <a:rPr lang="en-GB"/>
            <a:t>improve independence and daily self management.</a:t>
          </a:r>
          <a:endParaRPr lang="en-US"/>
        </a:p>
      </dgm:t>
    </dgm:pt>
    <dgm:pt modelId="{B76ED70C-EDF7-41D8-A1F8-AD27D8181C57}" type="parTrans" cxnId="{87A3FAAE-8588-495F-A367-297901859364}">
      <dgm:prSet/>
      <dgm:spPr/>
      <dgm:t>
        <a:bodyPr/>
        <a:lstStyle/>
        <a:p>
          <a:endParaRPr lang="en-US"/>
        </a:p>
      </dgm:t>
    </dgm:pt>
    <dgm:pt modelId="{7DDB7C3C-3A23-4485-9EB5-609F1E43A047}" type="sibTrans" cxnId="{87A3FAAE-8588-495F-A367-297901859364}">
      <dgm:prSet/>
      <dgm:spPr/>
      <dgm:t>
        <a:bodyPr/>
        <a:lstStyle/>
        <a:p>
          <a:endParaRPr lang="en-US"/>
        </a:p>
      </dgm:t>
    </dgm:pt>
    <dgm:pt modelId="{FF10853E-AA0C-477F-9481-785732BD808B}">
      <dgm:prSet/>
      <dgm:spPr/>
      <dgm:t>
        <a:bodyPr/>
        <a:lstStyle/>
        <a:p>
          <a:r>
            <a:rPr lang="en-GB"/>
            <a:t>Carers/family can view data remotely (brown &amp; Lewis, 2023).</a:t>
          </a:r>
          <a:endParaRPr lang="en-US"/>
        </a:p>
      </dgm:t>
    </dgm:pt>
    <dgm:pt modelId="{9C18CECC-C6B7-484D-9028-7B217A450CED}" type="parTrans" cxnId="{6A8F095A-65AF-4640-907C-391249DF45BE}">
      <dgm:prSet/>
      <dgm:spPr/>
      <dgm:t>
        <a:bodyPr/>
        <a:lstStyle/>
        <a:p>
          <a:endParaRPr lang="en-US"/>
        </a:p>
      </dgm:t>
    </dgm:pt>
    <dgm:pt modelId="{6F7B9216-1569-4518-82ED-5AF022A7A525}" type="sibTrans" cxnId="{6A8F095A-65AF-4640-907C-391249DF45BE}">
      <dgm:prSet/>
      <dgm:spPr/>
      <dgm:t>
        <a:bodyPr/>
        <a:lstStyle/>
        <a:p>
          <a:endParaRPr lang="en-US"/>
        </a:p>
      </dgm:t>
    </dgm:pt>
    <dgm:pt modelId="{11426454-3340-4089-B5E9-5FA7F42F2DAA}">
      <dgm:prSet/>
      <dgm:spPr/>
      <dgm:t>
        <a:bodyPr/>
        <a:lstStyle/>
        <a:p>
          <a:r>
            <a:rPr lang="en-GB"/>
            <a:t>However, some users may misinterpret data without training or tech confidence (Greenwood et al., 2021). </a:t>
          </a:r>
          <a:endParaRPr lang="en-US"/>
        </a:p>
      </dgm:t>
    </dgm:pt>
    <dgm:pt modelId="{D2ABE987-28C9-4CF3-AED8-41B15E89EF2D}" type="parTrans" cxnId="{4D2903C7-454A-4D58-8C57-2E9F6852095F}">
      <dgm:prSet/>
      <dgm:spPr/>
      <dgm:t>
        <a:bodyPr/>
        <a:lstStyle/>
        <a:p>
          <a:endParaRPr lang="en-US"/>
        </a:p>
      </dgm:t>
    </dgm:pt>
    <dgm:pt modelId="{5BFB6336-83FD-4051-8395-B370DF371D80}" type="sibTrans" cxnId="{4D2903C7-454A-4D58-8C57-2E9F6852095F}">
      <dgm:prSet/>
      <dgm:spPr/>
      <dgm:t>
        <a:bodyPr/>
        <a:lstStyle/>
        <a:p>
          <a:endParaRPr lang="en-US"/>
        </a:p>
      </dgm:t>
    </dgm:pt>
    <dgm:pt modelId="{68C1C011-D633-4797-9E18-7962C52EF57B}" type="pres">
      <dgm:prSet presAssocID="{B8B9B5D7-CA59-4E67-8EAA-2F4E84638E37}" presName="Name0" presStyleCnt="0">
        <dgm:presLayoutVars>
          <dgm:dir/>
          <dgm:resizeHandles val="exact"/>
        </dgm:presLayoutVars>
      </dgm:prSet>
      <dgm:spPr/>
    </dgm:pt>
    <dgm:pt modelId="{CF6ABB38-572B-4B46-8BD7-2093BBED2C57}" type="pres">
      <dgm:prSet presAssocID="{C9A9E382-CD31-4562-B9D7-9264E9EB2834}" presName="node" presStyleLbl="node1" presStyleIdx="0" presStyleCnt="5">
        <dgm:presLayoutVars>
          <dgm:bulletEnabled val="1"/>
        </dgm:presLayoutVars>
      </dgm:prSet>
      <dgm:spPr/>
    </dgm:pt>
    <dgm:pt modelId="{262BEA7B-4F17-4ECB-859E-1140EF313FB1}" type="pres">
      <dgm:prSet presAssocID="{44A9FED1-BBD2-4C99-8824-47FD04ECBE51}" presName="sibTrans" presStyleLbl="sibTrans1D1" presStyleIdx="0" presStyleCnt="4"/>
      <dgm:spPr/>
    </dgm:pt>
    <dgm:pt modelId="{B0782208-D8F0-48A8-A37A-C853CF7186E1}" type="pres">
      <dgm:prSet presAssocID="{44A9FED1-BBD2-4C99-8824-47FD04ECBE51}" presName="connectorText" presStyleLbl="sibTrans1D1" presStyleIdx="0" presStyleCnt="4"/>
      <dgm:spPr/>
    </dgm:pt>
    <dgm:pt modelId="{B4A8C7BB-10CD-4A1A-A1B5-A29A0FFBA1DB}" type="pres">
      <dgm:prSet presAssocID="{79CE7A73-052B-43C5-8DE7-47D4506C5353}" presName="node" presStyleLbl="node1" presStyleIdx="1" presStyleCnt="5">
        <dgm:presLayoutVars>
          <dgm:bulletEnabled val="1"/>
        </dgm:presLayoutVars>
      </dgm:prSet>
      <dgm:spPr/>
    </dgm:pt>
    <dgm:pt modelId="{2DDE7DC8-2277-4862-B8A6-66B49DD64429}" type="pres">
      <dgm:prSet presAssocID="{1314E2D2-6C5E-443F-849F-17358C7F8AC2}" presName="sibTrans" presStyleLbl="sibTrans1D1" presStyleIdx="1" presStyleCnt="4"/>
      <dgm:spPr/>
    </dgm:pt>
    <dgm:pt modelId="{DEB95ED1-6A20-43C0-B6D7-E129838771EC}" type="pres">
      <dgm:prSet presAssocID="{1314E2D2-6C5E-443F-849F-17358C7F8AC2}" presName="connectorText" presStyleLbl="sibTrans1D1" presStyleIdx="1" presStyleCnt="4"/>
      <dgm:spPr/>
    </dgm:pt>
    <dgm:pt modelId="{0799C368-5A01-4E6E-9390-39A36F3AAA4A}" type="pres">
      <dgm:prSet presAssocID="{BFB725D5-16FD-439C-8286-1BDE116C42E8}" presName="node" presStyleLbl="node1" presStyleIdx="2" presStyleCnt="5">
        <dgm:presLayoutVars>
          <dgm:bulletEnabled val="1"/>
        </dgm:presLayoutVars>
      </dgm:prSet>
      <dgm:spPr/>
    </dgm:pt>
    <dgm:pt modelId="{4DF739F2-A1DF-48C5-8862-C9F5E6B13FD2}" type="pres">
      <dgm:prSet presAssocID="{7DDB7C3C-3A23-4485-9EB5-609F1E43A047}" presName="sibTrans" presStyleLbl="sibTrans1D1" presStyleIdx="2" presStyleCnt="4"/>
      <dgm:spPr/>
    </dgm:pt>
    <dgm:pt modelId="{C1E8F8A9-8D7C-4FD5-B55B-B85A5C932C6D}" type="pres">
      <dgm:prSet presAssocID="{7DDB7C3C-3A23-4485-9EB5-609F1E43A047}" presName="connectorText" presStyleLbl="sibTrans1D1" presStyleIdx="2" presStyleCnt="4"/>
      <dgm:spPr/>
    </dgm:pt>
    <dgm:pt modelId="{0142BDAA-BF64-4489-A814-9D1D9FA300AC}" type="pres">
      <dgm:prSet presAssocID="{FF10853E-AA0C-477F-9481-785732BD808B}" presName="node" presStyleLbl="node1" presStyleIdx="3" presStyleCnt="5">
        <dgm:presLayoutVars>
          <dgm:bulletEnabled val="1"/>
        </dgm:presLayoutVars>
      </dgm:prSet>
      <dgm:spPr/>
    </dgm:pt>
    <dgm:pt modelId="{A36D7FC6-1C25-4C3C-9D69-9C181547179C}" type="pres">
      <dgm:prSet presAssocID="{6F7B9216-1569-4518-82ED-5AF022A7A525}" presName="sibTrans" presStyleLbl="sibTrans1D1" presStyleIdx="3" presStyleCnt="4"/>
      <dgm:spPr/>
    </dgm:pt>
    <dgm:pt modelId="{3A2BE7AA-C930-4000-B38E-63FD20FBE506}" type="pres">
      <dgm:prSet presAssocID="{6F7B9216-1569-4518-82ED-5AF022A7A525}" presName="connectorText" presStyleLbl="sibTrans1D1" presStyleIdx="3" presStyleCnt="4"/>
      <dgm:spPr/>
    </dgm:pt>
    <dgm:pt modelId="{87AEF1C1-EF3A-4493-82C9-986C2AFE4D3F}" type="pres">
      <dgm:prSet presAssocID="{11426454-3340-4089-B5E9-5FA7F42F2DAA}" presName="node" presStyleLbl="node1" presStyleIdx="4" presStyleCnt="5">
        <dgm:presLayoutVars>
          <dgm:bulletEnabled val="1"/>
        </dgm:presLayoutVars>
      </dgm:prSet>
      <dgm:spPr/>
    </dgm:pt>
  </dgm:ptLst>
  <dgm:cxnLst>
    <dgm:cxn modelId="{E5721222-F53B-482D-964F-D08992BAD64B}" type="presOf" srcId="{11426454-3340-4089-B5E9-5FA7F42F2DAA}" destId="{87AEF1C1-EF3A-4493-82C9-986C2AFE4D3F}" srcOrd="0" destOrd="0" presId="urn:microsoft.com/office/officeart/2016/7/layout/RepeatingBendingProcessNew"/>
    <dgm:cxn modelId="{B9616D36-F72A-428F-92A9-02E75B38A5D0}" type="presOf" srcId="{7DDB7C3C-3A23-4485-9EB5-609F1E43A047}" destId="{4DF739F2-A1DF-48C5-8862-C9F5E6B13FD2}" srcOrd="0" destOrd="0" presId="urn:microsoft.com/office/officeart/2016/7/layout/RepeatingBendingProcessNew"/>
    <dgm:cxn modelId="{17E30B3D-655C-455F-B45A-596C51776FDF}" type="presOf" srcId="{6F7B9216-1569-4518-82ED-5AF022A7A525}" destId="{3A2BE7AA-C930-4000-B38E-63FD20FBE506}" srcOrd="1" destOrd="0" presId="urn:microsoft.com/office/officeart/2016/7/layout/RepeatingBendingProcessNew"/>
    <dgm:cxn modelId="{58A8975C-79EE-4017-BEA9-B8CEF13AC9F1}" type="presOf" srcId="{B8B9B5D7-CA59-4E67-8EAA-2F4E84638E37}" destId="{68C1C011-D633-4797-9E18-7962C52EF57B}" srcOrd="0" destOrd="0" presId="urn:microsoft.com/office/officeart/2016/7/layout/RepeatingBendingProcessNew"/>
    <dgm:cxn modelId="{74038641-A97F-450D-B24C-BF53FAAC3D45}" type="presOf" srcId="{1314E2D2-6C5E-443F-849F-17358C7F8AC2}" destId="{2DDE7DC8-2277-4862-B8A6-66B49DD64429}" srcOrd="0" destOrd="0" presId="urn:microsoft.com/office/officeart/2016/7/layout/RepeatingBendingProcessNew"/>
    <dgm:cxn modelId="{36368A44-374C-44C7-8922-3B5C3246600F}" type="presOf" srcId="{7DDB7C3C-3A23-4485-9EB5-609F1E43A047}" destId="{C1E8F8A9-8D7C-4FD5-B55B-B85A5C932C6D}" srcOrd="1" destOrd="0" presId="urn:microsoft.com/office/officeart/2016/7/layout/RepeatingBendingProcessNew"/>
    <dgm:cxn modelId="{FF011F4A-1651-47CC-8C60-9493F7DE9169}" type="presOf" srcId="{FF10853E-AA0C-477F-9481-785732BD808B}" destId="{0142BDAA-BF64-4489-A814-9D1D9FA300AC}" srcOrd="0" destOrd="0" presId="urn:microsoft.com/office/officeart/2016/7/layout/RepeatingBendingProcessNew"/>
    <dgm:cxn modelId="{AC672555-2F4A-46A8-94C7-F9DE38B5810C}" srcId="{B8B9B5D7-CA59-4E67-8EAA-2F4E84638E37}" destId="{79CE7A73-052B-43C5-8DE7-47D4506C5353}" srcOrd="1" destOrd="0" parTransId="{3DD9CE6C-E8FB-4264-8A10-BEDCB2ED8BD1}" sibTransId="{1314E2D2-6C5E-443F-849F-17358C7F8AC2}"/>
    <dgm:cxn modelId="{6A8F095A-65AF-4640-907C-391249DF45BE}" srcId="{B8B9B5D7-CA59-4E67-8EAA-2F4E84638E37}" destId="{FF10853E-AA0C-477F-9481-785732BD808B}" srcOrd="3" destOrd="0" parTransId="{9C18CECC-C6B7-484D-9028-7B217A450CED}" sibTransId="{6F7B9216-1569-4518-82ED-5AF022A7A525}"/>
    <dgm:cxn modelId="{01E1C39A-382C-48FC-928F-9272373ED5B7}" type="presOf" srcId="{6F7B9216-1569-4518-82ED-5AF022A7A525}" destId="{A36D7FC6-1C25-4C3C-9D69-9C181547179C}" srcOrd="0" destOrd="0" presId="urn:microsoft.com/office/officeart/2016/7/layout/RepeatingBendingProcessNew"/>
    <dgm:cxn modelId="{0BE3D79F-C645-4BC5-A3DA-4B875083D47F}" type="presOf" srcId="{C9A9E382-CD31-4562-B9D7-9264E9EB2834}" destId="{CF6ABB38-572B-4B46-8BD7-2093BBED2C57}" srcOrd="0" destOrd="0" presId="urn:microsoft.com/office/officeart/2016/7/layout/RepeatingBendingProcessNew"/>
    <dgm:cxn modelId="{87A3FAAE-8588-495F-A367-297901859364}" srcId="{B8B9B5D7-CA59-4E67-8EAA-2F4E84638E37}" destId="{BFB725D5-16FD-439C-8286-1BDE116C42E8}" srcOrd="2" destOrd="0" parTransId="{B76ED70C-EDF7-41D8-A1F8-AD27D8181C57}" sibTransId="{7DDB7C3C-3A23-4485-9EB5-609F1E43A047}"/>
    <dgm:cxn modelId="{CEE3E6BC-5862-4DB9-B9AE-66011ACDBCA3}" type="presOf" srcId="{79CE7A73-052B-43C5-8DE7-47D4506C5353}" destId="{B4A8C7BB-10CD-4A1A-A1B5-A29A0FFBA1DB}" srcOrd="0" destOrd="0" presId="urn:microsoft.com/office/officeart/2016/7/layout/RepeatingBendingProcessNew"/>
    <dgm:cxn modelId="{B975F7BC-AF33-4A1C-BEB9-D044FCA8E13B}" type="presOf" srcId="{1314E2D2-6C5E-443F-849F-17358C7F8AC2}" destId="{DEB95ED1-6A20-43C0-B6D7-E129838771EC}" srcOrd="1" destOrd="0" presId="urn:microsoft.com/office/officeart/2016/7/layout/RepeatingBendingProcessNew"/>
    <dgm:cxn modelId="{E8B895C3-740A-40DF-A54B-A07C0DC56022}" type="presOf" srcId="{44A9FED1-BBD2-4C99-8824-47FD04ECBE51}" destId="{B0782208-D8F0-48A8-A37A-C853CF7186E1}" srcOrd="1" destOrd="0" presId="urn:microsoft.com/office/officeart/2016/7/layout/RepeatingBendingProcessNew"/>
    <dgm:cxn modelId="{4D2903C7-454A-4D58-8C57-2E9F6852095F}" srcId="{B8B9B5D7-CA59-4E67-8EAA-2F4E84638E37}" destId="{11426454-3340-4089-B5E9-5FA7F42F2DAA}" srcOrd="4" destOrd="0" parTransId="{D2ABE987-28C9-4CF3-AED8-41B15E89EF2D}" sibTransId="{5BFB6336-83FD-4051-8395-B370DF371D80}"/>
    <dgm:cxn modelId="{3A7C0ACA-2E71-459B-B1A6-90EA318FEDA3}" srcId="{B8B9B5D7-CA59-4E67-8EAA-2F4E84638E37}" destId="{C9A9E382-CD31-4562-B9D7-9264E9EB2834}" srcOrd="0" destOrd="0" parTransId="{E294B49A-E930-47AC-8517-266CB4A53B6B}" sibTransId="{44A9FED1-BBD2-4C99-8824-47FD04ECBE51}"/>
    <dgm:cxn modelId="{1FD25BD3-D5FD-4980-8A34-426AE1CA2F84}" type="presOf" srcId="{44A9FED1-BBD2-4C99-8824-47FD04ECBE51}" destId="{262BEA7B-4F17-4ECB-859E-1140EF313FB1}" srcOrd="0" destOrd="0" presId="urn:microsoft.com/office/officeart/2016/7/layout/RepeatingBendingProcessNew"/>
    <dgm:cxn modelId="{82F0F7F4-D633-412F-83AB-141EC82185F2}" type="presOf" srcId="{BFB725D5-16FD-439C-8286-1BDE116C42E8}" destId="{0799C368-5A01-4E6E-9390-39A36F3AAA4A}" srcOrd="0" destOrd="0" presId="urn:microsoft.com/office/officeart/2016/7/layout/RepeatingBendingProcessNew"/>
    <dgm:cxn modelId="{18EAE419-AEAA-4C7B-8795-07CFF98348EA}" type="presParOf" srcId="{68C1C011-D633-4797-9E18-7962C52EF57B}" destId="{CF6ABB38-572B-4B46-8BD7-2093BBED2C57}" srcOrd="0" destOrd="0" presId="urn:microsoft.com/office/officeart/2016/7/layout/RepeatingBendingProcessNew"/>
    <dgm:cxn modelId="{6541BF0D-6C37-4CB3-A8C3-EC49D44DF25D}" type="presParOf" srcId="{68C1C011-D633-4797-9E18-7962C52EF57B}" destId="{262BEA7B-4F17-4ECB-859E-1140EF313FB1}" srcOrd="1" destOrd="0" presId="urn:microsoft.com/office/officeart/2016/7/layout/RepeatingBendingProcessNew"/>
    <dgm:cxn modelId="{53F57ED3-DCB5-4483-81FC-A0FC827806F8}" type="presParOf" srcId="{262BEA7B-4F17-4ECB-859E-1140EF313FB1}" destId="{B0782208-D8F0-48A8-A37A-C853CF7186E1}" srcOrd="0" destOrd="0" presId="urn:microsoft.com/office/officeart/2016/7/layout/RepeatingBendingProcessNew"/>
    <dgm:cxn modelId="{1E4520FE-F9E9-47A8-A2BB-219B9D38FF94}" type="presParOf" srcId="{68C1C011-D633-4797-9E18-7962C52EF57B}" destId="{B4A8C7BB-10CD-4A1A-A1B5-A29A0FFBA1DB}" srcOrd="2" destOrd="0" presId="urn:microsoft.com/office/officeart/2016/7/layout/RepeatingBendingProcessNew"/>
    <dgm:cxn modelId="{9B6F9442-A859-486D-8E63-C2561BF76341}" type="presParOf" srcId="{68C1C011-D633-4797-9E18-7962C52EF57B}" destId="{2DDE7DC8-2277-4862-B8A6-66B49DD64429}" srcOrd="3" destOrd="0" presId="urn:microsoft.com/office/officeart/2016/7/layout/RepeatingBendingProcessNew"/>
    <dgm:cxn modelId="{751ED9AD-871E-4B04-9DAA-18F5A2AD9E21}" type="presParOf" srcId="{2DDE7DC8-2277-4862-B8A6-66B49DD64429}" destId="{DEB95ED1-6A20-43C0-B6D7-E129838771EC}" srcOrd="0" destOrd="0" presId="urn:microsoft.com/office/officeart/2016/7/layout/RepeatingBendingProcessNew"/>
    <dgm:cxn modelId="{3FFB5150-5709-4CA7-85DB-1437DC513237}" type="presParOf" srcId="{68C1C011-D633-4797-9E18-7962C52EF57B}" destId="{0799C368-5A01-4E6E-9390-39A36F3AAA4A}" srcOrd="4" destOrd="0" presId="urn:microsoft.com/office/officeart/2016/7/layout/RepeatingBendingProcessNew"/>
    <dgm:cxn modelId="{00FBADF4-944A-491F-8735-8058595AADC5}" type="presParOf" srcId="{68C1C011-D633-4797-9E18-7962C52EF57B}" destId="{4DF739F2-A1DF-48C5-8862-C9F5E6B13FD2}" srcOrd="5" destOrd="0" presId="urn:microsoft.com/office/officeart/2016/7/layout/RepeatingBendingProcessNew"/>
    <dgm:cxn modelId="{BA17BF7F-BEF2-47DF-8F94-CC1F42B196AC}" type="presParOf" srcId="{4DF739F2-A1DF-48C5-8862-C9F5E6B13FD2}" destId="{C1E8F8A9-8D7C-4FD5-B55B-B85A5C932C6D}" srcOrd="0" destOrd="0" presId="urn:microsoft.com/office/officeart/2016/7/layout/RepeatingBendingProcessNew"/>
    <dgm:cxn modelId="{15F3744A-0346-4A5C-B6E6-993075171D1B}" type="presParOf" srcId="{68C1C011-D633-4797-9E18-7962C52EF57B}" destId="{0142BDAA-BF64-4489-A814-9D1D9FA300AC}" srcOrd="6" destOrd="0" presId="urn:microsoft.com/office/officeart/2016/7/layout/RepeatingBendingProcessNew"/>
    <dgm:cxn modelId="{CEE3127E-F39C-48EE-8BC0-883C209CC969}" type="presParOf" srcId="{68C1C011-D633-4797-9E18-7962C52EF57B}" destId="{A36D7FC6-1C25-4C3C-9D69-9C181547179C}" srcOrd="7" destOrd="0" presId="urn:microsoft.com/office/officeart/2016/7/layout/RepeatingBendingProcessNew"/>
    <dgm:cxn modelId="{7EAECE6A-7C02-4DC3-A9B7-4BE2ABC13BE7}" type="presParOf" srcId="{A36D7FC6-1C25-4C3C-9D69-9C181547179C}" destId="{3A2BE7AA-C930-4000-B38E-63FD20FBE506}" srcOrd="0" destOrd="0" presId="urn:microsoft.com/office/officeart/2016/7/layout/RepeatingBendingProcessNew"/>
    <dgm:cxn modelId="{5B0788F6-A575-4ECE-A764-917579F3B197}" type="presParOf" srcId="{68C1C011-D633-4797-9E18-7962C52EF57B}" destId="{87AEF1C1-EF3A-4493-82C9-986C2AFE4D3F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008D1B3-6B4A-49E9-93CB-16A75088B9C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B9E174-022B-4C00-8093-6A687E326057}">
      <dgm:prSet custT="1"/>
      <dgm:spPr/>
      <dgm:t>
        <a:bodyPr/>
        <a:lstStyle/>
        <a:p>
          <a:r>
            <a:rPr lang="en-GB" sz="1800" dirty="0"/>
            <a:t>Remote monitoring saves clinical time (NHS England, 2024).</a:t>
          </a:r>
          <a:endParaRPr lang="en-US" sz="1800" dirty="0"/>
        </a:p>
      </dgm:t>
    </dgm:pt>
    <dgm:pt modelId="{5443F956-722F-4857-89B6-412F93FF9FD4}" type="parTrans" cxnId="{E051F065-C47C-4002-B1A5-273A539F3371}">
      <dgm:prSet/>
      <dgm:spPr/>
      <dgm:t>
        <a:bodyPr/>
        <a:lstStyle/>
        <a:p>
          <a:endParaRPr lang="en-US"/>
        </a:p>
      </dgm:t>
    </dgm:pt>
    <dgm:pt modelId="{5F159345-10C3-4C7D-B198-F249E3205875}" type="sibTrans" cxnId="{E051F065-C47C-4002-B1A5-273A539F3371}">
      <dgm:prSet/>
      <dgm:spPr/>
      <dgm:t>
        <a:bodyPr/>
        <a:lstStyle/>
        <a:p>
          <a:endParaRPr lang="en-US"/>
        </a:p>
      </dgm:t>
    </dgm:pt>
    <dgm:pt modelId="{75412E35-74DF-459F-9DE0-B64AE9E5C270}">
      <dgm:prSet/>
      <dgm:spPr/>
      <dgm:t>
        <a:bodyPr/>
        <a:lstStyle/>
        <a:p>
          <a:r>
            <a:rPr lang="en-GB" dirty="0"/>
            <a:t>Support database medication and treatment adjustment.</a:t>
          </a:r>
          <a:endParaRPr lang="en-US" dirty="0"/>
        </a:p>
      </dgm:t>
    </dgm:pt>
    <dgm:pt modelId="{E2D62FBC-D909-4ED1-9AB8-0A5F8195777B}" type="parTrans" cxnId="{E9689D80-3E8A-41AC-861A-4C0FEA3A407A}">
      <dgm:prSet/>
      <dgm:spPr/>
      <dgm:t>
        <a:bodyPr/>
        <a:lstStyle/>
        <a:p>
          <a:endParaRPr lang="en-US"/>
        </a:p>
      </dgm:t>
    </dgm:pt>
    <dgm:pt modelId="{3B6348AC-4122-4E93-8CDF-99CDAA4CA2B0}" type="sibTrans" cxnId="{E9689D80-3E8A-41AC-861A-4C0FEA3A407A}">
      <dgm:prSet/>
      <dgm:spPr/>
      <dgm:t>
        <a:bodyPr/>
        <a:lstStyle/>
        <a:p>
          <a:endParaRPr lang="en-US"/>
        </a:p>
      </dgm:t>
    </dgm:pt>
    <dgm:pt modelId="{2A727CCE-0A00-44B0-A25E-30E1D9A7C388}">
      <dgm:prSet custT="1"/>
      <dgm:spPr/>
      <dgm:t>
        <a:bodyPr/>
        <a:lstStyle/>
        <a:p>
          <a:r>
            <a:rPr lang="en-GB" sz="1800" dirty="0"/>
            <a:t>Encourages preventive, coordinated diabetes care.</a:t>
          </a:r>
          <a:endParaRPr lang="en-US" sz="1800" dirty="0"/>
        </a:p>
      </dgm:t>
    </dgm:pt>
    <dgm:pt modelId="{5914862B-7CDC-4F2D-A68B-830808855C1A}" type="parTrans" cxnId="{FC66775F-7C0B-466C-B88B-E049D8161BB6}">
      <dgm:prSet/>
      <dgm:spPr/>
      <dgm:t>
        <a:bodyPr/>
        <a:lstStyle/>
        <a:p>
          <a:endParaRPr lang="en-US"/>
        </a:p>
      </dgm:t>
    </dgm:pt>
    <dgm:pt modelId="{92256D46-1E6C-49DF-96CC-F5AFD31099CC}" type="sibTrans" cxnId="{FC66775F-7C0B-466C-B88B-E049D8161BB6}">
      <dgm:prSet/>
      <dgm:spPr/>
      <dgm:t>
        <a:bodyPr/>
        <a:lstStyle/>
        <a:p>
          <a:endParaRPr lang="en-US"/>
        </a:p>
      </dgm:t>
    </dgm:pt>
    <dgm:pt modelId="{7CEBB0E5-869D-4236-9E29-0F26D7BAF8D9}">
      <dgm:prSet custT="1"/>
      <dgm:spPr/>
      <dgm:t>
        <a:bodyPr/>
        <a:lstStyle/>
        <a:p>
          <a:r>
            <a:rPr lang="en-GB" sz="1800" dirty="0"/>
            <a:t>Reduces routine clinic visits, freeing NHS capacity.</a:t>
          </a:r>
          <a:endParaRPr lang="en-US" sz="1800" dirty="0"/>
        </a:p>
      </dgm:t>
    </dgm:pt>
    <dgm:pt modelId="{1AB4980A-3AD1-40BF-91AA-B691E5A25E46}" type="parTrans" cxnId="{9D7FFE8D-749D-42F5-9DCD-EDCE7568F66D}">
      <dgm:prSet/>
      <dgm:spPr/>
      <dgm:t>
        <a:bodyPr/>
        <a:lstStyle/>
        <a:p>
          <a:endParaRPr lang="en-US"/>
        </a:p>
      </dgm:t>
    </dgm:pt>
    <dgm:pt modelId="{5C79A95F-CB02-4B94-8C15-34E15105447E}" type="sibTrans" cxnId="{9D7FFE8D-749D-42F5-9DCD-EDCE7568F66D}">
      <dgm:prSet/>
      <dgm:spPr/>
      <dgm:t>
        <a:bodyPr/>
        <a:lstStyle/>
        <a:p>
          <a:endParaRPr lang="en-US"/>
        </a:p>
      </dgm:t>
    </dgm:pt>
    <dgm:pt modelId="{F175B412-A950-46C7-82AF-D56B6F196C25}">
      <dgm:prSet custT="1"/>
      <dgm:spPr/>
      <dgm:t>
        <a:bodyPr/>
        <a:lstStyle/>
        <a:p>
          <a:r>
            <a:rPr lang="en-GB" sz="1800" dirty="0"/>
            <a:t>However, staff experience data overload and need regular digital training (King’s Fund, 2024).</a:t>
          </a:r>
          <a:endParaRPr lang="en-US" sz="1800" dirty="0"/>
        </a:p>
      </dgm:t>
    </dgm:pt>
    <dgm:pt modelId="{5DFE413F-14A9-4811-B38C-701DA796DF7D}" type="parTrans" cxnId="{74B9E37E-D557-44CD-BB5B-D668DE732C0A}">
      <dgm:prSet/>
      <dgm:spPr/>
      <dgm:t>
        <a:bodyPr/>
        <a:lstStyle/>
        <a:p>
          <a:endParaRPr lang="en-US"/>
        </a:p>
      </dgm:t>
    </dgm:pt>
    <dgm:pt modelId="{CF38C221-40F6-4980-8F74-3AFE5A0EF2CF}" type="sibTrans" cxnId="{74B9E37E-D557-44CD-BB5B-D668DE732C0A}">
      <dgm:prSet/>
      <dgm:spPr/>
      <dgm:t>
        <a:bodyPr/>
        <a:lstStyle/>
        <a:p>
          <a:endParaRPr lang="en-US"/>
        </a:p>
      </dgm:t>
    </dgm:pt>
    <dgm:pt modelId="{A5D325F8-407A-459C-A1B9-81C2AE031034}" type="pres">
      <dgm:prSet presAssocID="{8008D1B3-6B4A-49E9-93CB-16A75088B9C4}" presName="root" presStyleCnt="0">
        <dgm:presLayoutVars>
          <dgm:dir/>
          <dgm:resizeHandles val="exact"/>
        </dgm:presLayoutVars>
      </dgm:prSet>
      <dgm:spPr/>
    </dgm:pt>
    <dgm:pt modelId="{FA03CC71-A124-4807-9C8C-79E8CD7F2B8C}" type="pres">
      <dgm:prSet presAssocID="{8008D1B3-6B4A-49E9-93CB-16A75088B9C4}" presName="container" presStyleCnt="0">
        <dgm:presLayoutVars>
          <dgm:dir/>
          <dgm:resizeHandles val="exact"/>
        </dgm:presLayoutVars>
      </dgm:prSet>
      <dgm:spPr/>
    </dgm:pt>
    <dgm:pt modelId="{0EA81F1E-F9A0-454C-B551-44F6112A6705}" type="pres">
      <dgm:prSet presAssocID="{07B9E174-022B-4C00-8093-6A687E326057}" presName="compNode" presStyleCnt="0"/>
      <dgm:spPr/>
    </dgm:pt>
    <dgm:pt modelId="{8EA2CC02-5E2C-4EF8-98DD-13C678F923A4}" type="pres">
      <dgm:prSet presAssocID="{07B9E174-022B-4C00-8093-6A687E326057}" presName="iconBgRect" presStyleLbl="bgShp" presStyleIdx="0" presStyleCnt="5"/>
      <dgm:spPr/>
    </dgm:pt>
    <dgm:pt modelId="{66852DBE-DC60-4651-9AE8-4554079DAB79}" type="pres">
      <dgm:prSet presAssocID="{07B9E174-022B-4C00-8093-6A687E32605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E004726D-A968-4D59-A889-EF3E866836D6}" type="pres">
      <dgm:prSet presAssocID="{07B9E174-022B-4C00-8093-6A687E326057}" presName="spaceRect" presStyleCnt="0"/>
      <dgm:spPr/>
    </dgm:pt>
    <dgm:pt modelId="{E7933416-92DF-4AC8-BC68-EEFDB684E2BA}" type="pres">
      <dgm:prSet presAssocID="{07B9E174-022B-4C00-8093-6A687E326057}" presName="textRect" presStyleLbl="revTx" presStyleIdx="0" presStyleCnt="5">
        <dgm:presLayoutVars>
          <dgm:chMax val="1"/>
          <dgm:chPref val="1"/>
        </dgm:presLayoutVars>
      </dgm:prSet>
      <dgm:spPr/>
    </dgm:pt>
    <dgm:pt modelId="{D2E45A00-7BC8-4242-A2D7-5B0ABEDB8C37}" type="pres">
      <dgm:prSet presAssocID="{5F159345-10C3-4C7D-B198-F249E3205875}" presName="sibTrans" presStyleLbl="sibTrans2D1" presStyleIdx="0" presStyleCnt="0"/>
      <dgm:spPr/>
    </dgm:pt>
    <dgm:pt modelId="{426583DA-9D40-4A89-BA81-4B50F691FEBA}" type="pres">
      <dgm:prSet presAssocID="{75412E35-74DF-459F-9DE0-B64AE9E5C270}" presName="compNode" presStyleCnt="0"/>
      <dgm:spPr/>
    </dgm:pt>
    <dgm:pt modelId="{89F1D607-3C24-4E09-A13D-772EA8A81047}" type="pres">
      <dgm:prSet presAssocID="{75412E35-74DF-459F-9DE0-B64AE9E5C270}" presName="iconBgRect" presStyleLbl="bgShp" presStyleIdx="1" presStyleCnt="5"/>
      <dgm:spPr/>
    </dgm:pt>
    <dgm:pt modelId="{BF2993C4-44FF-4A09-9A15-1CAFB88537AC}" type="pres">
      <dgm:prSet presAssocID="{75412E35-74DF-459F-9DE0-B64AE9E5C27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FADB2F90-D4FD-462D-B353-F8714C95D3B5}" type="pres">
      <dgm:prSet presAssocID="{75412E35-74DF-459F-9DE0-B64AE9E5C270}" presName="spaceRect" presStyleCnt="0"/>
      <dgm:spPr/>
    </dgm:pt>
    <dgm:pt modelId="{8F16629B-7F67-4F28-9ABD-90944A25BECA}" type="pres">
      <dgm:prSet presAssocID="{75412E35-74DF-459F-9DE0-B64AE9E5C270}" presName="textRect" presStyleLbl="revTx" presStyleIdx="1" presStyleCnt="5">
        <dgm:presLayoutVars>
          <dgm:chMax val="1"/>
          <dgm:chPref val="1"/>
        </dgm:presLayoutVars>
      </dgm:prSet>
      <dgm:spPr/>
    </dgm:pt>
    <dgm:pt modelId="{F909935A-3DE3-4188-BB21-A71465931B01}" type="pres">
      <dgm:prSet presAssocID="{3B6348AC-4122-4E93-8CDF-99CDAA4CA2B0}" presName="sibTrans" presStyleLbl="sibTrans2D1" presStyleIdx="0" presStyleCnt="0"/>
      <dgm:spPr/>
    </dgm:pt>
    <dgm:pt modelId="{DA3AA2A1-3F37-4E34-B819-587480A99423}" type="pres">
      <dgm:prSet presAssocID="{2A727CCE-0A00-44B0-A25E-30E1D9A7C388}" presName="compNode" presStyleCnt="0"/>
      <dgm:spPr/>
    </dgm:pt>
    <dgm:pt modelId="{B1D1283D-2C2A-4CE5-89D3-FB412163D99E}" type="pres">
      <dgm:prSet presAssocID="{2A727CCE-0A00-44B0-A25E-30E1D9A7C388}" presName="iconBgRect" presStyleLbl="bgShp" presStyleIdx="2" presStyleCnt="5"/>
      <dgm:spPr/>
    </dgm:pt>
    <dgm:pt modelId="{0AB4E651-483B-48AD-9F48-538466DBAFFD}" type="pres">
      <dgm:prSet presAssocID="{2A727CCE-0A00-44B0-A25E-30E1D9A7C38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7CB6B058-251D-4485-8AAB-1AE5FD216C9A}" type="pres">
      <dgm:prSet presAssocID="{2A727CCE-0A00-44B0-A25E-30E1D9A7C388}" presName="spaceRect" presStyleCnt="0"/>
      <dgm:spPr/>
    </dgm:pt>
    <dgm:pt modelId="{AB9E6996-AA2B-4F1A-89DC-ACB90D11B5C4}" type="pres">
      <dgm:prSet presAssocID="{2A727CCE-0A00-44B0-A25E-30E1D9A7C388}" presName="textRect" presStyleLbl="revTx" presStyleIdx="2" presStyleCnt="5">
        <dgm:presLayoutVars>
          <dgm:chMax val="1"/>
          <dgm:chPref val="1"/>
        </dgm:presLayoutVars>
      </dgm:prSet>
      <dgm:spPr/>
    </dgm:pt>
    <dgm:pt modelId="{A43260D1-E27E-45E8-8A11-E4A967E070FE}" type="pres">
      <dgm:prSet presAssocID="{92256D46-1E6C-49DF-96CC-F5AFD31099CC}" presName="sibTrans" presStyleLbl="sibTrans2D1" presStyleIdx="0" presStyleCnt="0"/>
      <dgm:spPr/>
    </dgm:pt>
    <dgm:pt modelId="{62CDC1B3-1CB2-4E3A-8010-15EB63C580F0}" type="pres">
      <dgm:prSet presAssocID="{7CEBB0E5-869D-4236-9E29-0F26D7BAF8D9}" presName="compNode" presStyleCnt="0"/>
      <dgm:spPr/>
    </dgm:pt>
    <dgm:pt modelId="{87FF2CB6-41A1-4D36-B351-C561C2652FFB}" type="pres">
      <dgm:prSet presAssocID="{7CEBB0E5-869D-4236-9E29-0F26D7BAF8D9}" presName="iconBgRect" presStyleLbl="bgShp" presStyleIdx="3" presStyleCnt="5"/>
      <dgm:spPr/>
    </dgm:pt>
    <dgm:pt modelId="{E2047ECE-649F-453D-A6F3-A525762FDBB4}" type="pres">
      <dgm:prSet presAssocID="{7CEBB0E5-869D-4236-9E29-0F26D7BAF8D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3F3DF000-673A-4E7A-BE50-281E90888177}" type="pres">
      <dgm:prSet presAssocID="{7CEBB0E5-869D-4236-9E29-0F26D7BAF8D9}" presName="spaceRect" presStyleCnt="0"/>
      <dgm:spPr/>
    </dgm:pt>
    <dgm:pt modelId="{7924C8F9-D75E-40B9-BDFE-810663A22215}" type="pres">
      <dgm:prSet presAssocID="{7CEBB0E5-869D-4236-9E29-0F26D7BAF8D9}" presName="textRect" presStyleLbl="revTx" presStyleIdx="3" presStyleCnt="5">
        <dgm:presLayoutVars>
          <dgm:chMax val="1"/>
          <dgm:chPref val="1"/>
        </dgm:presLayoutVars>
      </dgm:prSet>
      <dgm:spPr/>
    </dgm:pt>
    <dgm:pt modelId="{9FC9B5C5-30AA-46F7-A7F4-6571E363E53B}" type="pres">
      <dgm:prSet presAssocID="{5C79A95F-CB02-4B94-8C15-34E15105447E}" presName="sibTrans" presStyleLbl="sibTrans2D1" presStyleIdx="0" presStyleCnt="0"/>
      <dgm:spPr/>
    </dgm:pt>
    <dgm:pt modelId="{5BCC978B-C95A-47A3-B680-D5B34D0D9C51}" type="pres">
      <dgm:prSet presAssocID="{F175B412-A950-46C7-82AF-D56B6F196C25}" presName="compNode" presStyleCnt="0"/>
      <dgm:spPr/>
    </dgm:pt>
    <dgm:pt modelId="{842477AA-914C-49CD-B59D-2E99DDAB724D}" type="pres">
      <dgm:prSet presAssocID="{F175B412-A950-46C7-82AF-D56B6F196C25}" presName="iconBgRect" presStyleLbl="bgShp" presStyleIdx="4" presStyleCnt="5"/>
      <dgm:spPr/>
    </dgm:pt>
    <dgm:pt modelId="{417DFA8D-C4A7-4AA5-8E89-2A3280D53C78}" type="pres">
      <dgm:prSet presAssocID="{F175B412-A950-46C7-82AF-D56B6F196C2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D2B819E1-9AA0-4B02-88E7-5AFE5E642EB4}" type="pres">
      <dgm:prSet presAssocID="{F175B412-A950-46C7-82AF-D56B6F196C25}" presName="spaceRect" presStyleCnt="0"/>
      <dgm:spPr/>
    </dgm:pt>
    <dgm:pt modelId="{E6FD793D-E0A0-4A86-A931-1503C402AF7D}" type="pres">
      <dgm:prSet presAssocID="{F175B412-A950-46C7-82AF-D56B6F196C25}" presName="textRect" presStyleLbl="revTx" presStyleIdx="4" presStyleCnt="5" custScaleX="116549" custScaleY="128779">
        <dgm:presLayoutVars>
          <dgm:chMax val="1"/>
          <dgm:chPref val="1"/>
        </dgm:presLayoutVars>
      </dgm:prSet>
      <dgm:spPr/>
    </dgm:pt>
  </dgm:ptLst>
  <dgm:cxnLst>
    <dgm:cxn modelId="{30BBF218-6DD1-4562-AD24-382DF0289E2B}" type="presOf" srcId="{7CEBB0E5-869D-4236-9E29-0F26D7BAF8D9}" destId="{7924C8F9-D75E-40B9-BDFE-810663A22215}" srcOrd="0" destOrd="0" presId="urn:microsoft.com/office/officeart/2018/2/layout/IconCircleList"/>
    <dgm:cxn modelId="{86D2211A-9DDD-4D2F-8571-1191DBB81AF4}" type="presOf" srcId="{2A727CCE-0A00-44B0-A25E-30E1D9A7C388}" destId="{AB9E6996-AA2B-4F1A-89DC-ACB90D11B5C4}" srcOrd="0" destOrd="0" presId="urn:microsoft.com/office/officeart/2018/2/layout/IconCircleList"/>
    <dgm:cxn modelId="{C9D97D2D-D38E-47D7-AF64-3FBF1BDE6A58}" type="presOf" srcId="{5C79A95F-CB02-4B94-8C15-34E15105447E}" destId="{9FC9B5C5-30AA-46F7-A7F4-6571E363E53B}" srcOrd="0" destOrd="0" presId="urn:microsoft.com/office/officeart/2018/2/layout/IconCircleList"/>
    <dgm:cxn modelId="{FC66775F-7C0B-466C-B88B-E049D8161BB6}" srcId="{8008D1B3-6B4A-49E9-93CB-16A75088B9C4}" destId="{2A727CCE-0A00-44B0-A25E-30E1D9A7C388}" srcOrd="2" destOrd="0" parTransId="{5914862B-7CDC-4F2D-A68B-830808855C1A}" sibTransId="{92256D46-1E6C-49DF-96CC-F5AFD31099CC}"/>
    <dgm:cxn modelId="{E051F065-C47C-4002-B1A5-273A539F3371}" srcId="{8008D1B3-6B4A-49E9-93CB-16A75088B9C4}" destId="{07B9E174-022B-4C00-8093-6A687E326057}" srcOrd="0" destOrd="0" parTransId="{5443F956-722F-4857-89B6-412F93FF9FD4}" sibTransId="{5F159345-10C3-4C7D-B198-F249E3205875}"/>
    <dgm:cxn modelId="{12F0A248-CFF3-49D2-9332-394D36E922BE}" type="presOf" srcId="{8008D1B3-6B4A-49E9-93CB-16A75088B9C4}" destId="{A5D325F8-407A-459C-A1B9-81C2AE031034}" srcOrd="0" destOrd="0" presId="urn:microsoft.com/office/officeart/2018/2/layout/IconCircleList"/>
    <dgm:cxn modelId="{B1BE844C-7C48-4D7F-B6F2-E618849E1A79}" type="presOf" srcId="{07B9E174-022B-4C00-8093-6A687E326057}" destId="{E7933416-92DF-4AC8-BC68-EEFDB684E2BA}" srcOrd="0" destOrd="0" presId="urn:microsoft.com/office/officeart/2018/2/layout/IconCircleList"/>
    <dgm:cxn modelId="{7B091A75-794A-49BD-8F46-ED694CD407CB}" type="presOf" srcId="{F175B412-A950-46C7-82AF-D56B6F196C25}" destId="{E6FD793D-E0A0-4A86-A931-1503C402AF7D}" srcOrd="0" destOrd="0" presId="urn:microsoft.com/office/officeart/2018/2/layout/IconCircleList"/>
    <dgm:cxn modelId="{74B9E37E-D557-44CD-BB5B-D668DE732C0A}" srcId="{8008D1B3-6B4A-49E9-93CB-16A75088B9C4}" destId="{F175B412-A950-46C7-82AF-D56B6F196C25}" srcOrd="4" destOrd="0" parTransId="{5DFE413F-14A9-4811-B38C-701DA796DF7D}" sibTransId="{CF38C221-40F6-4980-8F74-3AFE5A0EF2CF}"/>
    <dgm:cxn modelId="{E9689D80-3E8A-41AC-861A-4C0FEA3A407A}" srcId="{8008D1B3-6B4A-49E9-93CB-16A75088B9C4}" destId="{75412E35-74DF-459F-9DE0-B64AE9E5C270}" srcOrd="1" destOrd="0" parTransId="{E2D62FBC-D909-4ED1-9AB8-0A5F8195777B}" sibTransId="{3B6348AC-4122-4E93-8CDF-99CDAA4CA2B0}"/>
    <dgm:cxn modelId="{826E9B8B-6846-4B93-8C60-3155F154854B}" type="presOf" srcId="{3B6348AC-4122-4E93-8CDF-99CDAA4CA2B0}" destId="{F909935A-3DE3-4188-BB21-A71465931B01}" srcOrd="0" destOrd="0" presId="urn:microsoft.com/office/officeart/2018/2/layout/IconCircleList"/>
    <dgm:cxn modelId="{9D7FFE8D-749D-42F5-9DCD-EDCE7568F66D}" srcId="{8008D1B3-6B4A-49E9-93CB-16A75088B9C4}" destId="{7CEBB0E5-869D-4236-9E29-0F26D7BAF8D9}" srcOrd="3" destOrd="0" parTransId="{1AB4980A-3AD1-40BF-91AA-B691E5A25E46}" sibTransId="{5C79A95F-CB02-4B94-8C15-34E15105447E}"/>
    <dgm:cxn modelId="{EA87C5B7-6E38-47EF-817A-581584DA7EF3}" type="presOf" srcId="{5F159345-10C3-4C7D-B198-F249E3205875}" destId="{D2E45A00-7BC8-4242-A2D7-5B0ABEDB8C37}" srcOrd="0" destOrd="0" presId="urn:microsoft.com/office/officeart/2018/2/layout/IconCircleList"/>
    <dgm:cxn modelId="{D72440BB-8276-40FB-853B-BCA2F3746727}" type="presOf" srcId="{75412E35-74DF-459F-9DE0-B64AE9E5C270}" destId="{8F16629B-7F67-4F28-9ABD-90944A25BECA}" srcOrd="0" destOrd="0" presId="urn:microsoft.com/office/officeart/2018/2/layout/IconCircleList"/>
    <dgm:cxn modelId="{AB0B0CDE-21B5-4370-B49F-07596DDAD572}" type="presOf" srcId="{92256D46-1E6C-49DF-96CC-F5AFD31099CC}" destId="{A43260D1-E27E-45E8-8A11-E4A967E070FE}" srcOrd="0" destOrd="0" presId="urn:microsoft.com/office/officeart/2018/2/layout/IconCircleList"/>
    <dgm:cxn modelId="{697F4489-6373-4958-BF57-5C179FD91AD0}" type="presParOf" srcId="{A5D325F8-407A-459C-A1B9-81C2AE031034}" destId="{FA03CC71-A124-4807-9C8C-79E8CD7F2B8C}" srcOrd="0" destOrd="0" presId="urn:microsoft.com/office/officeart/2018/2/layout/IconCircleList"/>
    <dgm:cxn modelId="{8A9B4552-8D8C-48AC-AEF6-EC3F454B173F}" type="presParOf" srcId="{FA03CC71-A124-4807-9C8C-79E8CD7F2B8C}" destId="{0EA81F1E-F9A0-454C-B551-44F6112A6705}" srcOrd="0" destOrd="0" presId="urn:microsoft.com/office/officeart/2018/2/layout/IconCircleList"/>
    <dgm:cxn modelId="{7AC0B172-0FCA-4D4A-94EF-26A3E479BC0D}" type="presParOf" srcId="{0EA81F1E-F9A0-454C-B551-44F6112A6705}" destId="{8EA2CC02-5E2C-4EF8-98DD-13C678F923A4}" srcOrd="0" destOrd="0" presId="urn:microsoft.com/office/officeart/2018/2/layout/IconCircleList"/>
    <dgm:cxn modelId="{04497CE5-A6F5-4783-8726-71EEF0EE597E}" type="presParOf" srcId="{0EA81F1E-F9A0-454C-B551-44F6112A6705}" destId="{66852DBE-DC60-4651-9AE8-4554079DAB79}" srcOrd="1" destOrd="0" presId="urn:microsoft.com/office/officeart/2018/2/layout/IconCircleList"/>
    <dgm:cxn modelId="{1DD49168-DC1C-4CEB-9E6C-636AE5F5B0E7}" type="presParOf" srcId="{0EA81F1E-F9A0-454C-B551-44F6112A6705}" destId="{E004726D-A968-4D59-A889-EF3E866836D6}" srcOrd="2" destOrd="0" presId="urn:microsoft.com/office/officeart/2018/2/layout/IconCircleList"/>
    <dgm:cxn modelId="{371EBA2C-7451-487E-AC68-630002FEAEFA}" type="presParOf" srcId="{0EA81F1E-F9A0-454C-B551-44F6112A6705}" destId="{E7933416-92DF-4AC8-BC68-EEFDB684E2BA}" srcOrd="3" destOrd="0" presId="urn:microsoft.com/office/officeart/2018/2/layout/IconCircleList"/>
    <dgm:cxn modelId="{A850FEAE-7CC5-4F44-8A83-9697624387C9}" type="presParOf" srcId="{FA03CC71-A124-4807-9C8C-79E8CD7F2B8C}" destId="{D2E45A00-7BC8-4242-A2D7-5B0ABEDB8C37}" srcOrd="1" destOrd="0" presId="urn:microsoft.com/office/officeart/2018/2/layout/IconCircleList"/>
    <dgm:cxn modelId="{2BB69ACE-CAF8-4156-8E25-215E5E84A269}" type="presParOf" srcId="{FA03CC71-A124-4807-9C8C-79E8CD7F2B8C}" destId="{426583DA-9D40-4A89-BA81-4B50F691FEBA}" srcOrd="2" destOrd="0" presId="urn:microsoft.com/office/officeart/2018/2/layout/IconCircleList"/>
    <dgm:cxn modelId="{F46AD0D0-E7EE-40D5-B5EC-55DE8F19963A}" type="presParOf" srcId="{426583DA-9D40-4A89-BA81-4B50F691FEBA}" destId="{89F1D607-3C24-4E09-A13D-772EA8A81047}" srcOrd="0" destOrd="0" presId="urn:microsoft.com/office/officeart/2018/2/layout/IconCircleList"/>
    <dgm:cxn modelId="{D9FCC085-A8CB-4380-92E8-E187056A14BA}" type="presParOf" srcId="{426583DA-9D40-4A89-BA81-4B50F691FEBA}" destId="{BF2993C4-44FF-4A09-9A15-1CAFB88537AC}" srcOrd="1" destOrd="0" presId="urn:microsoft.com/office/officeart/2018/2/layout/IconCircleList"/>
    <dgm:cxn modelId="{1734A3D5-F8D9-48B1-9D25-9E24072E4F03}" type="presParOf" srcId="{426583DA-9D40-4A89-BA81-4B50F691FEBA}" destId="{FADB2F90-D4FD-462D-B353-F8714C95D3B5}" srcOrd="2" destOrd="0" presId="urn:microsoft.com/office/officeart/2018/2/layout/IconCircleList"/>
    <dgm:cxn modelId="{A787DB9E-2157-4477-A5A0-400066BE5015}" type="presParOf" srcId="{426583DA-9D40-4A89-BA81-4B50F691FEBA}" destId="{8F16629B-7F67-4F28-9ABD-90944A25BECA}" srcOrd="3" destOrd="0" presId="urn:microsoft.com/office/officeart/2018/2/layout/IconCircleList"/>
    <dgm:cxn modelId="{B653E54E-C02B-4D04-84B8-E451C2C3542D}" type="presParOf" srcId="{FA03CC71-A124-4807-9C8C-79E8CD7F2B8C}" destId="{F909935A-3DE3-4188-BB21-A71465931B01}" srcOrd="3" destOrd="0" presId="urn:microsoft.com/office/officeart/2018/2/layout/IconCircleList"/>
    <dgm:cxn modelId="{A4142DE2-83E9-4C90-B3AE-596E137BAA6B}" type="presParOf" srcId="{FA03CC71-A124-4807-9C8C-79E8CD7F2B8C}" destId="{DA3AA2A1-3F37-4E34-B819-587480A99423}" srcOrd="4" destOrd="0" presId="urn:microsoft.com/office/officeart/2018/2/layout/IconCircleList"/>
    <dgm:cxn modelId="{EE3C87A1-F977-4399-B255-2AB017FDB380}" type="presParOf" srcId="{DA3AA2A1-3F37-4E34-B819-587480A99423}" destId="{B1D1283D-2C2A-4CE5-89D3-FB412163D99E}" srcOrd="0" destOrd="0" presId="urn:microsoft.com/office/officeart/2018/2/layout/IconCircleList"/>
    <dgm:cxn modelId="{6AC89FCB-5608-4A2C-9BCB-0786C5F95DD0}" type="presParOf" srcId="{DA3AA2A1-3F37-4E34-B819-587480A99423}" destId="{0AB4E651-483B-48AD-9F48-538466DBAFFD}" srcOrd="1" destOrd="0" presId="urn:microsoft.com/office/officeart/2018/2/layout/IconCircleList"/>
    <dgm:cxn modelId="{FE5C4C04-871B-471D-871F-6B139E71AE9E}" type="presParOf" srcId="{DA3AA2A1-3F37-4E34-B819-587480A99423}" destId="{7CB6B058-251D-4485-8AAB-1AE5FD216C9A}" srcOrd="2" destOrd="0" presId="urn:microsoft.com/office/officeart/2018/2/layout/IconCircleList"/>
    <dgm:cxn modelId="{D261E3D6-E2DC-4145-A5E6-06900169F5B7}" type="presParOf" srcId="{DA3AA2A1-3F37-4E34-B819-587480A99423}" destId="{AB9E6996-AA2B-4F1A-89DC-ACB90D11B5C4}" srcOrd="3" destOrd="0" presId="urn:microsoft.com/office/officeart/2018/2/layout/IconCircleList"/>
    <dgm:cxn modelId="{262BDD73-5DC2-435B-B8AE-0C25BB45B90F}" type="presParOf" srcId="{FA03CC71-A124-4807-9C8C-79E8CD7F2B8C}" destId="{A43260D1-E27E-45E8-8A11-E4A967E070FE}" srcOrd="5" destOrd="0" presId="urn:microsoft.com/office/officeart/2018/2/layout/IconCircleList"/>
    <dgm:cxn modelId="{B2AB6792-7E29-40BC-BEAF-3B04FA6E8D93}" type="presParOf" srcId="{FA03CC71-A124-4807-9C8C-79E8CD7F2B8C}" destId="{62CDC1B3-1CB2-4E3A-8010-15EB63C580F0}" srcOrd="6" destOrd="0" presId="urn:microsoft.com/office/officeart/2018/2/layout/IconCircleList"/>
    <dgm:cxn modelId="{2C1DBB30-1273-4E0F-B206-BD67662404C0}" type="presParOf" srcId="{62CDC1B3-1CB2-4E3A-8010-15EB63C580F0}" destId="{87FF2CB6-41A1-4D36-B351-C561C2652FFB}" srcOrd="0" destOrd="0" presId="urn:microsoft.com/office/officeart/2018/2/layout/IconCircleList"/>
    <dgm:cxn modelId="{A3D4D799-DA4A-43E4-A5B1-B821313F09CF}" type="presParOf" srcId="{62CDC1B3-1CB2-4E3A-8010-15EB63C580F0}" destId="{E2047ECE-649F-453D-A6F3-A525762FDBB4}" srcOrd="1" destOrd="0" presId="urn:microsoft.com/office/officeart/2018/2/layout/IconCircleList"/>
    <dgm:cxn modelId="{720E4A47-3715-42AA-801A-DE6208343F46}" type="presParOf" srcId="{62CDC1B3-1CB2-4E3A-8010-15EB63C580F0}" destId="{3F3DF000-673A-4E7A-BE50-281E90888177}" srcOrd="2" destOrd="0" presId="urn:microsoft.com/office/officeart/2018/2/layout/IconCircleList"/>
    <dgm:cxn modelId="{2103583D-BE6F-483B-A84B-1EAA484E6F01}" type="presParOf" srcId="{62CDC1B3-1CB2-4E3A-8010-15EB63C580F0}" destId="{7924C8F9-D75E-40B9-BDFE-810663A22215}" srcOrd="3" destOrd="0" presId="urn:microsoft.com/office/officeart/2018/2/layout/IconCircleList"/>
    <dgm:cxn modelId="{8E40CF6A-1555-490A-A32B-7A08A63DA7CF}" type="presParOf" srcId="{FA03CC71-A124-4807-9C8C-79E8CD7F2B8C}" destId="{9FC9B5C5-30AA-46F7-A7F4-6571E363E53B}" srcOrd="7" destOrd="0" presId="urn:microsoft.com/office/officeart/2018/2/layout/IconCircleList"/>
    <dgm:cxn modelId="{82A7D560-C5D6-46CF-B52F-4B2A497E72A1}" type="presParOf" srcId="{FA03CC71-A124-4807-9C8C-79E8CD7F2B8C}" destId="{5BCC978B-C95A-47A3-B680-D5B34D0D9C51}" srcOrd="8" destOrd="0" presId="urn:microsoft.com/office/officeart/2018/2/layout/IconCircleList"/>
    <dgm:cxn modelId="{A3A0627A-A766-48FA-B3A8-A4C2974E4F32}" type="presParOf" srcId="{5BCC978B-C95A-47A3-B680-D5B34D0D9C51}" destId="{842477AA-914C-49CD-B59D-2E99DDAB724D}" srcOrd="0" destOrd="0" presId="urn:microsoft.com/office/officeart/2018/2/layout/IconCircleList"/>
    <dgm:cxn modelId="{20FC6443-C826-41BB-ADF6-F0AB75F70081}" type="presParOf" srcId="{5BCC978B-C95A-47A3-B680-D5B34D0D9C51}" destId="{417DFA8D-C4A7-4AA5-8E89-2A3280D53C78}" srcOrd="1" destOrd="0" presId="urn:microsoft.com/office/officeart/2018/2/layout/IconCircleList"/>
    <dgm:cxn modelId="{56D4F0C1-744B-471A-A513-24A55CFCE533}" type="presParOf" srcId="{5BCC978B-C95A-47A3-B680-D5B34D0D9C51}" destId="{D2B819E1-9AA0-4B02-88E7-5AFE5E642EB4}" srcOrd="2" destOrd="0" presId="urn:microsoft.com/office/officeart/2018/2/layout/IconCircleList"/>
    <dgm:cxn modelId="{AB9971E3-9276-4CCF-8821-0BAFF1869DEF}" type="presParOf" srcId="{5BCC978B-C95A-47A3-B680-D5B34D0D9C51}" destId="{E6FD793D-E0A0-4A86-A931-1503C402AF7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1CEE80F-FEDF-44E2-A667-BC69E14B4700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ED777D6-C551-4B8C-BB95-E96ABB8F2E55}">
      <dgm:prSet/>
      <dgm:spPr/>
      <dgm:t>
        <a:bodyPr/>
        <a:lstStyle/>
        <a:p>
          <a:r>
            <a:rPr lang="en-GB"/>
            <a:t>Supports community clinics and virtual consultations.</a:t>
          </a:r>
          <a:endParaRPr lang="en-US"/>
        </a:p>
      </dgm:t>
    </dgm:pt>
    <dgm:pt modelId="{F8F026B9-7C36-4B7B-AB25-CA75BB2DC6F1}" type="parTrans" cxnId="{CFF7BB54-F968-46E8-9A4A-FE48B738D4F8}">
      <dgm:prSet/>
      <dgm:spPr/>
      <dgm:t>
        <a:bodyPr/>
        <a:lstStyle/>
        <a:p>
          <a:endParaRPr lang="en-US"/>
        </a:p>
      </dgm:t>
    </dgm:pt>
    <dgm:pt modelId="{C5C3B9BE-BDEE-4040-812C-D8AE6C844AA7}" type="sibTrans" cxnId="{CFF7BB54-F968-46E8-9A4A-FE48B738D4F8}">
      <dgm:prSet/>
      <dgm:spPr/>
      <dgm:t>
        <a:bodyPr/>
        <a:lstStyle/>
        <a:p>
          <a:endParaRPr lang="en-US"/>
        </a:p>
      </dgm:t>
    </dgm:pt>
    <dgm:pt modelId="{3D32FC66-E477-4CFF-8A35-D2C686AA0D37}">
      <dgm:prSet/>
      <dgm:spPr/>
      <dgm:t>
        <a:bodyPr/>
        <a:lstStyle/>
        <a:p>
          <a:r>
            <a:rPr lang="en-GB"/>
            <a:t>Promotes digital inclusion and access to a modern care.</a:t>
          </a:r>
          <a:endParaRPr lang="en-US"/>
        </a:p>
      </dgm:t>
    </dgm:pt>
    <dgm:pt modelId="{2278E4CF-6E91-44EB-968B-EF281E30A520}" type="parTrans" cxnId="{C2EC3C27-9DD0-4636-A0BD-27FEE0D6D6F0}">
      <dgm:prSet/>
      <dgm:spPr/>
      <dgm:t>
        <a:bodyPr/>
        <a:lstStyle/>
        <a:p>
          <a:endParaRPr lang="en-US"/>
        </a:p>
      </dgm:t>
    </dgm:pt>
    <dgm:pt modelId="{AAAC270D-8A71-4A03-9133-ADD0B5C7CA66}" type="sibTrans" cxnId="{C2EC3C27-9DD0-4636-A0BD-27FEE0D6D6F0}">
      <dgm:prSet/>
      <dgm:spPr/>
      <dgm:t>
        <a:bodyPr/>
        <a:lstStyle/>
        <a:p>
          <a:endParaRPr lang="en-US"/>
        </a:p>
      </dgm:t>
    </dgm:pt>
    <dgm:pt modelId="{33F52DD4-02BB-4784-A24B-E91F01C89BAA}">
      <dgm:prSet/>
      <dgm:spPr/>
      <dgm:t>
        <a:bodyPr/>
        <a:lstStyle/>
        <a:p>
          <a:r>
            <a:rPr lang="en-GB"/>
            <a:t>Helps educate patients and carers through real time data sharing.</a:t>
          </a:r>
          <a:endParaRPr lang="en-US"/>
        </a:p>
      </dgm:t>
    </dgm:pt>
    <dgm:pt modelId="{F845A17C-A016-44D3-B109-C81CE290867B}" type="parTrans" cxnId="{ED14BB48-4485-4574-BA40-267A2E55B08F}">
      <dgm:prSet/>
      <dgm:spPr/>
      <dgm:t>
        <a:bodyPr/>
        <a:lstStyle/>
        <a:p>
          <a:endParaRPr lang="en-US"/>
        </a:p>
      </dgm:t>
    </dgm:pt>
    <dgm:pt modelId="{B7851F71-B835-4AC4-A9DA-0F1AA5552A8A}" type="sibTrans" cxnId="{ED14BB48-4485-4574-BA40-267A2E55B08F}">
      <dgm:prSet/>
      <dgm:spPr/>
      <dgm:t>
        <a:bodyPr/>
        <a:lstStyle/>
        <a:p>
          <a:endParaRPr lang="en-US"/>
        </a:p>
      </dgm:t>
    </dgm:pt>
    <dgm:pt modelId="{5B6580F5-5A70-4D6A-9E03-FDA8B1610395}">
      <dgm:prSet/>
      <dgm:spPr/>
      <dgm:t>
        <a:bodyPr/>
        <a:lstStyle/>
        <a:p>
          <a:r>
            <a:rPr lang="en-GB"/>
            <a:t>Encourages self-care among elderly or isolated patients.</a:t>
          </a:r>
          <a:endParaRPr lang="en-US"/>
        </a:p>
      </dgm:t>
    </dgm:pt>
    <dgm:pt modelId="{D322661C-9141-438A-969F-DFCAF5EF6EE7}" type="parTrans" cxnId="{F1B36938-EE36-4F43-A877-D69B0742A1F4}">
      <dgm:prSet/>
      <dgm:spPr/>
      <dgm:t>
        <a:bodyPr/>
        <a:lstStyle/>
        <a:p>
          <a:endParaRPr lang="en-US"/>
        </a:p>
      </dgm:t>
    </dgm:pt>
    <dgm:pt modelId="{8202F200-7D30-4CD6-99F1-0A98FB09EA10}" type="sibTrans" cxnId="{F1B36938-EE36-4F43-A877-D69B0742A1F4}">
      <dgm:prSet/>
      <dgm:spPr/>
      <dgm:t>
        <a:bodyPr/>
        <a:lstStyle/>
        <a:p>
          <a:endParaRPr lang="en-US"/>
        </a:p>
      </dgm:t>
    </dgm:pt>
    <dgm:pt modelId="{C458A3C9-EC0A-4E0A-965E-DDA405258732}">
      <dgm:prSet/>
      <dgm:spPr/>
      <dgm:t>
        <a:bodyPr/>
        <a:lstStyle/>
        <a:p>
          <a:r>
            <a:rPr lang="en-GB" dirty="0"/>
            <a:t>However, limited Wi-Fi or device access can worsen digital inequality (Department of Health and Social Care, 2023).</a:t>
          </a:r>
          <a:endParaRPr lang="en-US" dirty="0"/>
        </a:p>
      </dgm:t>
    </dgm:pt>
    <dgm:pt modelId="{1EB5E100-F4B9-48A8-A730-ED80FEBC3E1C}" type="parTrans" cxnId="{0668F454-2855-4CAF-A2C5-FA3181AAA60E}">
      <dgm:prSet/>
      <dgm:spPr/>
      <dgm:t>
        <a:bodyPr/>
        <a:lstStyle/>
        <a:p>
          <a:endParaRPr lang="en-US"/>
        </a:p>
      </dgm:t>
    </dgm:pt>
    <dgm:pt modelId="{555D2557-9E76-436C-A3A3-ECA1ED50AD22}" type="sibTrans" cxnId="{0668F454-2855-4CAF-A2C5-FA3181AAA60E}">
      <dgm:prSet/>
      <dgm:spPr/>
      <dgm:t>
        <a:bodyPr/>
        <a:lstStyle/>
        <a:p>
          <a:endParaRPr lang="en-US"/>
        </a:p>
      </dgm:t>
    </dgm:pt>
    <dgm:pt modelId="{38987972-610F-4D72-AC0D-92E6C484F230}" type="pres">
      <dgm:prSet presAssocID="{41CEE80F-FEDF-44E2-A667-BC69E14B4700}" presName="diagram" presStyleCnt="0">
        <dgm:presLayoutVars>
          <dgm:dir/>
          <dgm:resizeHandles val="exact"/>
        </dgm:presLayoutVars>
      </dgm:prSet>
      <dgm:spPr/>
    </dgm:pt>
    <dgm:pt modelId="{4C5E443D-6572-47B3-B282-1C6DBDC967C1}" type="pres">
      <dgm:prSet presAssocID="{DED777D6-C551-4B8C-BB95-E96ABB8F2E55}" presName="node" presStyleLbl="node1" presStyleIdx="0" presStyleCnt="5">
        <dgm:presLayoutVars>
          <dgm:bulletEnabled val="1"/>
        </dgm:presLayoutVars>
      </dgm:prSet>
      <dgm:spPr/>
    </dgm:pt>
    <dgm:pt modelId="{A03AC6D8-40E1-4837-BA01-ED9854E192EE}" type="pres">
      <dgm:prSet presAssocID="{C5C3B9BE-BDEE-4040-812C-D8AE6C844AA7}" presName="sibTrans" presStyleCnt="0"/>
      <dgm:spPr/>
    </dgm:pt>
    <dgm:pt modelId="{2520A708-8966-45AE-8D31-B5712F6B7331}" type="pres">
      <dgm:prSet presAssocID="{3D32FC66-E477-4CFF-8A35-D2C686AA0D37}" presName="node" presStyleLbl="node1" presStyleIdx="1" presStyleCnt="5">
        <dgm:presLayoutVars>
          <dgm:bulletEnabled val="1"/>
        </dgm:presLayoutVars>
      </dgm:prSet>
      <dgm:spPr/>
    </dgm:pt>
    <dgm:pt modelId="{199FE81F-EC21-4FBF-9995-9D54A4483751}" type="pres">
      <dgm:prSet presAssocID="{AAAC270D-8A71-4A03-9133-ADD0B5C7CA66}" presName="sibTrans" presStyleCnt="0"/>
      <dgm:spPr/>
    </dgm:pt>
    <dgm:pt modelId="{2210C880-B97E-4393-BADC-02A9B22DB121}" type="pres">
      <dgm:prSet presAssocID="{33F52DD4-02BB-4784-A24B-E91F01C89BAA}" presName="node" presStyleLbl="node1" presStyleIdx="2" presStyleCnt="5">
        <dgm:presLayoutVars>
          <dgm:bulletEnabled val="1"/>
        </dgm:presLayoutVars>
      </dgm:prSet>
      <dgm:spPr/>
    </dgm:pt>
    <dgm:pt modelId="{327E318D-3EC0-4E6D-A457-3AF90EBABD3C}" type="pres">
      <dgm:prSet presAssocID="{B7851F71-B835-4AC4-A9DA-0F1AA5552A8A}" presName="sibTrans" presStyleCnt="0"/>
      <dgm:spPr/>
    </dgm:pt>
    <dgm:pt modelId="{A16515E7-444F-44C0-9154-0D33AE1127C9}" type="pres">
      <dgm:prSet presAssocID="{5B6580F5-5A70-4D6A-9E03-FDA8B1610395}" presName="node" presStyleLbl="node1" presStyleIdx="3" presStyleCnt="5">
        <dgm:presLayoutVars>
          <dgm:bulletEnabled val="1"/>
        </dgm:presLayoutVars>
      </dgm:prSet>
      <dgm:spPr/>
    </dgm:pt>
    <dgm:pt modelId="{96F46C9A-B720-4B84-8F04-3C501FD47F23}" type="pres">
      <dgm:prSet presAssocID="{8202F200-7D30-4CD6-99F1-0A98FB09EA10}" presName="sibTrans" presStyleCnt="0"/>
      <dgm:spPr/>
    </dgm:pt>
    <dgm:pt modelId="{1CF1E3B6-7727-48BD-9B1A-4E13F77BF488}" type="pres">
      <dgm:prSet presAssocID="{C458A3C9-EC0A-4E0A-965E-DDA405258732}" presName="node" presStyleLbl="node1" presStyleIdx="4" presStyleCnt="5">
        <dgm:presLayoutVars>
          <dgm:bulletEnabled val="1"/>
        </dgm:presLayoutVars>
      </dgm:prSet>
      <dgm:spPr/>
    </dgm:pt>
  </dgm:ptLst>
  <dgm:cxnLst>
    <dgm:cxn modelId="{C2EC3C27-9DD0-4636-A0BD-27FEE0D6D6F0}" srcId="{41CEE80F-FEDF-44E2-A667-BC69E14B4700}" destId="{3D32FC66-E477-4CFF-8A35-D2C686AA0D37}" srcOrd="1" destOrd="0" parTransId="{2278E4CF-6E91-44EB-968B-EF281E30A520}" sibTransId="{AAAC270D-8A71-4A03-9133-ADD0B5C7CA66}"/>
    <dgm:cxn modelId="{F1B36938-EE36-4F43-A877-D69B0742A1F4}" srcId="{41CEE80F-FEDF-44E2-A667-BC69E14B4700}" destId="{5B6580F5-5A70-4D6A-9E03-FDA8B1610395}" srcOrd="3" destOrd="0" parTransId="{D322661C-9141-438A-969F-DFCAF5EF6EE7}" sibTransId="{8202F200-7D30-4CD6-99F1-0A98FB09EA10}"/>
    <dgm:cxn modelId="{4C2FCD5C-91B3-4784-BBD4-591FB3CB0A6E}" type="presOf" srcId="{41CEE80F-FEDF-44E2-A667-BC69E14B4700}" destId="{38987972-610F-4D72-AC0D-92E6C484F230}" srcOrd="0" destOrd="0" presId="urn:microsoft.com/office/officeart/2005/8/layout/default"/>
    <dgm:cxn modelId="{47309844-42E3-4391-8162-90E178639164}" type="presOf" srcId="{DED777D6-C551-4B8C-BB95-E96ABB8F2E55}" destId="{4C5E443D-6572-47B3-B282-1C6DBDC967C1}" srcOrd="0" destOrd="0" presId="urn:microsoft.com/office/officeart/2005/8/layout/default"/>
    <dgm:cxn modelId="{ED14BB48-4485-4574-BA40-267A2E55B08F}" srcId="{41CEE80F-FEDF-44E2-A667-BC69E14B4700}" destId="{33F52DD4-02BB-4784-A24B-E91F01C89BAA}" srcOrd="2" destOrd="0" parTransId="{F845A17C-A016-44D3-B109-C81CE290867B}" sibTransId="{B7851F71-B835-4AC4-A9DA-0F1AA5552A8A}"/>
    <dgm:cxn modelId="{504CCA52-F5CF-4B9E-BD0F-4023EAD66A51}" type="presOf" srcId="{5B6580F5-5A70-4D6A-9E03-FDA8B1610395}" destId="{A16515E7-444F-44C0-9154-0D33AE1127C9}" srcOrd="0" destOrd="0" presId="urn:microsoft.com/office/officeart/2005/8/layout/default"/>
    <dgm:cxn modelId="{CFF7BB54-F968-46E8-9A4A-FE48B738D4F8}" srcId="{41CEE80F-FEDF-44E2-A667-BC69E14B4700}" destId="{DED777D6-C551-4B8C-BB95-E96ABB8F2E55}" srcOrd="0" destOrd="0" parTransId="{F8F026B9-7C36-4B7B-AB25-CA75BB2DC6F1}" sibTransId="{C5C3B9BE-BDEE-4040-812C-D8AE6C844AA7}"/>
    <dgm:cxn modelId="{0668F454-2855-4CAF-A2C5-FA3181AAA60E}" srcId="{41CEE80F-FEDF-44E2-A667-BC69E14B4700}" destId="{C458A3C9-EC0A-4E0A-965E-DDA405258732}" srcOrd="4" destOrd="0" parTransId="{1EB5E100-F4B9-48A8-A730-ED80FEBC3E1C}" sibTransId="{555D2557-9E76-436C-A3A3-ECA1ED50AD22}"/>
    <dgm:cxn modelId="{5407B285-1B43-4A1C-B3C1-A75BC1D3FA44}" type="presOf" srcId="{33F52DD4-02BB-4784-A24B-E91F01C89BAA}" destId="{2210C880-B97E-4393-BADC-02A9B22DB121}" srcOrd="0" destOrd="0" presId="urn:microsoft.com/office/officeart/2005/8/layout/default"/>
    <dgm:cxn modelId="{16802EAF-AC61-4E1C-95A8-557A484B7B9C}" type="presOf" srcId="{3D32FC66-E477-4CFF-8A35-D2C686AA0D37}" destId="{2520A708-8966-45AE-8D31-B5712F6B7331}" srcOrd="0" destOrd="0" presId="urn:microsoft.com/office/officeart/2005/8/layout/default"/>
    <dgm:cxn modelId="{CCEA7DCF-445B-4281-9C66-E2A091891E4F}" type="presOf" srcId="{C458A3C9-EC0A-4E0A-965E-DDA405258732}" destId="{1CF1E3B6-7727-48BD-9B1A-4E13F77BF488}" srcOrd="0" destOrd="0" presId="urn:microsoft.com/office/officeart/2005/8/layout/default"/>
    <dgm:cxn modelId="{16D9417C-40F7-4A52-B17E-0D269A0DB5DC}" type="presParOf" srcId="{38987972-610F-4D72-AC0D-92E6C484F230}" destId="{4C5E443D-6572-47B3-B282-1C6DBDC967C1}" srcOrd="0" destOrd="0" presId="urn:microsoft.com/office/officeart/2005/8/layout/default"/>
    <dgm:cxn modelId="{A45AABC7-BFE2-40B5-BF5F-627432113E6E}" type="presParOf" srcId="{38987972-610F-4D72-AC0D-92E6C484F230}" destId="{A03AC6D8-40E1-4837-BA01-ED9854E192EE}" srcOrd="1" destOrd="0" presId="urn:microsoft.com/office/officeart/2005/8/layout/default"/>
    <dgm:cxn modelId="{13A00979-2139-4E4E-B2BC-9FCBF0A733B8}" type="presParOf" srcId="{38987972-610F-4D72-AC0D-92E6C484F230}" destId="{2520A708-8966-45AE-8D31-B5712F6B7331}" srcOrd="2" destOrd="0" presId="urn:microsoft.com/office/officeart/2005/8/layout/default"/>
    <dgm:cxn modelId="{EB30A43E-31A8-4B6A-BBC7-3F1D9507DAE5}" type="presParOf" srcId="{38987972-610F-4D72-AC0D-92E6C484F230}" destId="{199FE81F-EC21-4FBF-9995-9D54A4483751}" srcOrd="3" destOrd="0" presId="urn:microsoft.com/office/officeart/2005/8/layout/default"/>
    <dgm:cxn modelId="{272CC860-B377-4661-A1D8-F3BB6DBAB186}" type="presParOf" srcId="{38987972-610F-4D72-AC0D-92E6C484F230}" destId="{2210C880-B97E-4393-BADC-02A9B22DB121}" srcOrd="4" destOrd="0" presId="urn:microsoft.com/office/officeart/2005/8/layout/default"/>
    <dgm:cxn modelId="{60AFEF06-C126-4B75-B91F-B62D9194D1BE}" type="presParOf" srcId="{38987972-610F-4D72-AC0D-92E6C484F230}" destId="{327E318D-3EC0-4E6D-A457-3AF90EBABD3C}" srcOrd="5" destOrd="0" presId="urn:microsoft.com/office/officeart/2005/8/layout/default"/>
    <dgm:cxn modelId="{A4DA6021-6828-4AD6-8F7C-D3034B718D39}" type="presParOf" srcId="{38987972-610F-4D72-AC0D-92E6C484F230}" destId="{A16515E7-444F-44C0-9154-0D33AE1127C9}" srcOrd="6" destOrd="0" presId="urn:microsoft.com/office/officeart/2005/8/layout/default"/>
    <dgm:cxn modelId="{08B9DE6B-5DA6-469A-BCE7-EA00473E99B5}" type="presParOf" srcId="{38987972-610F-4D72-AC0D-92E6C484F230}" destId="{96F46C9A-B720-4B84-8F04-3C501FD47F23}" srcOrd="7" destOrd="0" presId="urn:microsoft.com/office/officeart/2005/8/layout/default"/>
    <dgm:cxn modelId="{736936DF-6D75-40E9-92E6-FFC5D2C43401}" type="presParOf" srcId="{38987972-610F-4D72-AC0D-92E6C484F230}" destId="{1CF1E3B6-7727-48BD-9B1A-4E13F77BF48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7CAA65F-15B5-439B-B557-EAB0986303D0}" type="doc">
      <dgm:prSet loTypeId="urn:microsoft.com/office/officeart/2005/8/layout/process5" loCatId="process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00B93E1-DC20-4C8D-8139-90B03BAB0E6D}">
      <dgm:prSet/>
      <dgm:spPr/>
      <dgm:t>
        <a:bodyPr/>
        <a:lstStyle/>
        <a:p>
          <a:r>
            <a:rPr lang="en-GB"/>
            <a:t>Shows digital innovation’s impact on managing long-term conditions. </a:t>
          </a:r>
          <a:endParaRPr lang="en-US"/>
        </a:p>
      </dgm:t>
    </dgm:pt>
    <dgm:pt modelId="{96FC3775-CA2F-41D0-9941-894249428913}" type="parTrans" cxnId="{8D5DC0FA-0A7E-4027-8DDF-A5E56D37CDD4}">
      <dgm:prSet/>
      <dgm:spPr/>
      <dgm:t>
        <a:bodyPr/>
        <a:lstStyle/>
        <a:p>
          <a:endParaRPr lang="en-US"/>
        </a:p>
      </dgm:t>
    </dgm:pt>
    <dgm:pt modelId="{0DE244DC-95FE-4379-9FCD-C6B530FE52F5}" type="sibTrans" cxnId="{8D5DC0FA-0A7E-4027-8DDF-A5E56D37CDD4}">
      <dgm:prSet/>
      <dgm:spPr/>
      <dgm:t>
        <a:bodyPr/>
        <a:lstStyle/>
        <a:p>
          <a:endParaRPr lang="en-US"/>
        </a:p>
      </dgm:t>
    </dgm:pt>
    <dgm:pt modelId="{74B915E6-8BEE-4010-90FD-8DC7AFDF6B87}">
      <dgm:prSet/>
      <dgm:spPr/>
      <dgm:t>
        <a:bodyPr/>
        <a:lstStyle/>
        <a:p>
          <a:r>
            <a:rPr lang="en-GB"/>
            <a:t>Informs policy for inclusive health technology  (WHO, 2024).</a:t>
          </a:r>
          <a:endParaRPr lang="en-US"/>
        </a:p>
      </dgm:t>
    </dgm:pt>
    <dgm:pt modelId="{ADB5A0C5-8CFD-4904-99F5-45299E36B93D}" type="parTrans" cxnId="{21D9C5D4-C095-4EE2-8BB7-C796D997BF23}">
      <dgm:prSet/>
      <dgm:spPr/>
      <dgm:t>
        <a:bodyPr/>
        <a:lstStyle/>
        <a:p>
          <a:endParaRPr lang="en-US"/>
        </a:p>
      </dgm:t>
    </dgm:pt>
    <dgm:pt modelId="{AAB4D0CA-20F8-40C5-97D1-DF8EF945681F}" type="sibTrans" cxnId="{21D9C5D4-C095-4EE2-8BB7-C796D997BF23}">
      <dgm:prSet/>
      <dgm:spPr/>
      <dgm:t>
        <a:bodyPr/>
        <a:lstStyle/>
        <a:p>
          <a:endParaRPr lang="en-US"/>
        </a:p>
      </dgm:t>
    </dgm:pt>
    <dgm:pt modelId="{769340BF-F8DC-4F17-8CAA-068C0CADC6D7}">
      <dgm:prSet/>
      <dgm:spPr/>
      <dgm:t>
        <a:bodyPr/>
        <a:lstStyle/>
        <a:p>
          <a:r>
            <a:rPr lang="en-GB"/>
            <a:t>Encourages awareness in communities new to digital health.</a:t>
          </a:r>
          <a:endParaRPr lang="en-US"/>
        </a:p>
      </dgm:t>
    </dgm:pt>
    <dgm:pt modelId="{4F61ACE3-6E9C-4651-BCC3-FD0B05E6C6B6}" type="parTrans" cxnId="{49C4602D-0164-4CE3-AE5D-3C3C4645EE71}">
      <dgm:prSet/>
      <dgm:spPr/>
      <dgm:t>
        <a:bodyPr/>
        <a:lstStyle/>
        <a:p>
          <a:endParaRPr lang="en-US"/>
        </a:p>
      </dgm:t>
    </dgm:pt>
    <dgm:pt modelId="{9B9E1E9A-FFA2-454D-9C86-67945208EC54}" type="sibTrans" cxnId="{49C4602D-0164-4CE3-AE5D-3C3C4645EE71}">
      <dgm:prSet/>
      <dgm:spPr/>
      <dgm:t>
        <a:bodyPr/>
        <a:lstStyle/>
        <a:p>
          <a:endParaRPr lang="en-US"/>
        </a:p>
      </dgm:t>
    </dgm:pt>
    <dgm:pt modelId="{951E7372-7FC1-4F5E-8627-DA9D17E7E47C}">
      <dgm:prSet/>
      <dgm:spPr/>
      <dgm:t>
        <a:bodyPr/>
        <a:lstStyle/>
        <a:p>
          <a:r>
            <a:rPr lang="en-GB"/>
            <a:t>Highlights real-world challenges like cost, training, and privacy.</a:t>
          </a:r>
          <a:endParaRPr lang="en-US"/>
        </a:p>
      </dgm:t>
    </dgm:pt>
    <dgm:pt modelId="{151300BB-8AD7-490D-9B4B-0C63E89D8E83}" type="parTrans" cxnId="{87F3E26B-2BAC-4AB6-B041-CAC076FF336D}">
      <dgm:prSet/>
      <dgm:spPr/>
      <dgm:t>
        <a:bodyPr/>
        <a:lstStyle/>
        <a:p>
          <a:endParaRPr lang="en-US"/>
        </a:p>
      </dgm:t>
    </dgm:pt>
    <dgm:pt modelId="{34A85ACA-2DF5-4649-8932-CA145B9D85B8}" type="sibTrans" cxnId="{87F3E26B-2BAC-4AB6-B041-CAC076FF336D}">
      <dgm:prSet/>
      <dgm:spPr/>
      <dgm:t>
        <a:bodyPr/>
        <a:lstStyle/>
        <a:p>
          <a:endParaRPr lang="en-US"/>
        </a:p>
      </dgm:t>
    </dgm:pt>
    <dgm:pt modelId="{2881AF85-E7B8-432B-97DC-A9BA44DBD904}">
      <dgm:prSet/>
      <dgm:spPr/>
      <dgm:t>
        <a:bodyPr/>
        <a:lstStyle/>
        <a:p>
          <a:r>
            <a:rPr lang="en-GB"/>
            <a:t>Supports future research and NHS decision making ( NHS Digital, 2025).</a:t>
          </a:r>
          <a:endParaRPr lang="en-US"/>
        </a:p>
      </dgm:t>
    </dgm:pt>
    <dgm:pt modelId="{9D4CB3A0-469B-4A0B-AAC7-F7B2FCF54F42}" type="parTrans" cxnId="{3DCBB036-8072-44DE-8D48-038474727D8E}">
      <dgm:prSet/>
      <dgm:spPr/>
      <dgm:t>
        <a:bodyPr/>
        <a:lstStyle/>
        <a:p>
          <a:endParaRPr lang="en-US"/>
        </a:p>
      </dgm:t>
    </dgm:pt>
    <dgm:pt modelId="{CEEF7ED0-FEE2-4234-8CAD-798D48CFC0B8}" type="sibTrans" cxnId="{3DCBB036-8072-44DE-8D48-038474727D8E}">
      <dgm:prSet/>
      <dgm:spPr/>
      <dgm:t>
        <a:bodyPr/>
        <a:lstStyle/>
        <a:p>
          <a:endParaRPr lang="en-US"/>
        </a:p>
      </dgm:t>
    </dgm:pt>
    <dgm:pt modelId="{A869851D-11C1-42E1-9648-6749768B4A7F}" type="pres">
      <dgm:prSet presAssocID="{57CAA65F-15B5-439B-B557-EAB0986303D0}" presName="diagram" presStyleCnt="0">
        <dgm:presLayoutVars>
          <dgm:dir/>
          <dgm:resizeHandles val="exact"/>
        </dgm:presLayoutVars>
      </dgm:prSet>
      <dgm:spPr/>
    </dgm:pt>
    <dgm:pt modelId="{3E1B1F89-08A2-479D-A8C2-113262117667}" type="pres">
      <dgm:prSet presAssocID="{D00B93E1-DC20-4C8D-8139-90B03BAB0E6D}" presName="node" presStyleLbl="node1" presStyleIdx="0" presStyleCnt="5">
        <dgm:presLayoutVars>
          <dgm:bulletEnabled val="1"/>
        </dgm:presLayoutVars>
      </dgm:prSet>
      <dgm:spPr/>
    </dgm:pt>
    <dgm:pt modelId="{C8DCC99E-D306-4D81-AF54-484E86345455}" type="pres">
      <dgm:prSet presAssocID="{0DE244DC-95FE-4379-9FCD-C6B530FE52F5}" presName="sibTrans" presStyleLbl="sibTrans2D1" presStyleIdx="0" presStyleCnt="4"/>
      <dgm:spPr/>
    </dgm:pt>
    <dgm:pt modelId="{4B5C5531-8686-402D-B0E6-A3456446715F}" type="pres">
      <dgm:prSet presAssocID="{0DE244DC-95FE-4379-9FCD-C6B530FE52F5}" presName="connectorText" presStyleLbl="sibTrans2D1" presStyleIdx="0" presStyleCnt="4"/>
      <dgm:spPr/>
    </dgm:pt>
    <dgm:pt modelId="{9840F339-6527-435D-BC8D-C3D8A1A3E7DE}" type="pres">
      <dgm:prSet presAssocID="{74B915E6-8BEE-4010-90FD-8DC7AFDF6B87}" presName="node" presStyleLbl="node1" presStyleIdx="1" presStyleCnt="5">
        <dgm:presLayoutVars>
          <dgm:bulletEnabled val="1"/>
        </dgm:presLayoutVars>
      </dgm:prSet>
      <dgm:spPr/>
    </dgm:pt>
    <dgm:pt modelId="{A0082FC8-05DD-4AD0-BCC5-635E3492367B}" type="pres">
      <dgm:prSet presAssocID="{AAB4D0CA-20F8-40C5-97D1-DF8EF945681F}" presName="sibTrans" presStyleLbl="sibTrans2D1" presStyleIdx="1" presStyleCnt="4"/>
      <dgm:spPr/>
    </dgm:pt>
    <dgm:pt modelId="{1E79D217-0493-44AE-93F5-39FEB011071B}" type="pres">
      <dgm:prSet presAssocID="{AAB4D0CA-20F8-40C5-97D1-DF8EF945681F}" presName="connectorText" presStyleLbl="sibTrans2D1" presStyleIdx="1" presStyleCnt="4"/>
      <dgm:spPr/>
    </dgm:pt>
    <dgm:pt modelId="{16EC0BF8-9AE3-4227-A278-21821EABF91A}" type="pres">
      <dgm:prSet presAssocID="{769340BF-F8DC-4F17-8CAA-068C0CADC6D7}" presName="node" presStyleLbl="node1" presStyleIdx="2" presStyleCnt="5">
        <dgm:presLayoutVars>
          <dgm:bulletEnabled val="1"/>
        </dgm:presLayoutVars>
      </dgm:prSet>
      <dgm:spPr/>
    </dgm:pt>
    <dgm:pt modelId="{D245D61F-A6FF-448B-9CC1-7CD76C80405F}" type="pres">
      <dgm:prSet presAssocID="{9B9E1E9A-FFA2-454D-9C86-67945208EC54}" presName="sibTrans" presStyleLbl="sibTrans2D1" presStyleIdx="2" presStyleCnt="4"/>
      <dgm:spPr/>
    </dgm:pt>
    <dgm:pt modelId="{95E5E220-8842-4297-A439-C2AA3AF3C6D6}" type="pres">
      <dgm:prSet presAssocID="{9B9E1E9A-FFA2-454D-9C86-67945208EC54}" presName="connectorText" presStyleLbl="sibTrans2D1" presStyleIdx="2" presStyleCnt="4"/>
      <dgm:spPr/>
    </dgm:pt>
    <dgm:pt modelId="{98BCD4E4-0E02-4896-A3D5-1FE81ACCAA96}" type="pres">
      <dgm:prSet presAssocID="{951E7372-7FC1-4F5E-8627-DA9D17E7E47C}" presName="node" presStyleLbl="node1" presStyleIdx="3" presStyleCnt="5">
        <dgm:presLayoutVars>
          <dgm:bulletEnabled val="1"/>
        </dgm:presLayoutVars>
      </dgm:prSet>
      <dgm:spPr/>
    </dgm:pt>
    <dgm:pt modelId="{2F7D9632-A42E-4008-95E0-EE90FB56AFE6}" type="pres">
      <dgm:prSet presAssocID="{34A85ACA-2DF5-4649-8932-CA145B9D85B8}" presName="sibTrans" presStyleLbl="sibTrans2D1" presStyleIdx="3" presStyleCnt="4"/>
      <dgm:spPr/>
    </dgm:pt>
    <dgm:pt modelId="{4E38026C-8998-4BF8-B73B-6B314B270946}" type="pres">
      <dgm:prSet presAssocID="{34A85ACA-2DF5-4649-8932-CA145B9D85B8}" presName="connectorText" presStyleLbl="sibTrans2D1" presStyleIdx="3" presStyleCnt="4"/>
      <dgm:spPr/>
    </dgm:pt>
    <dgm:pt modelId="{A5549B42-1FB8-4371-8D82-005F19D42A37}" type="pres">
      <dgm:prSet presAssocID="{2881AF85-E7B8-432B-97DC-A9BA44DBD904}" presName="node" presStyleLbl="node1" presStyleIdx="4" presStyleCnt="5">
        <dgm:presLayoutVars>
          <dgm:bulletEnabled val="1"/>
        </dgm:presLayoutVars>
      </dgm:prSet>
      <dgm:spPr/>
    </dgm:pt>
  </dgm:ptLst>
  <dgm:cxnLst>
    <dgm:cxn modelId="{66E00410-DC57-49DF-AECA-796B24071A68}" type="presOf" srcId="{769340BF-F8DC-4F17-8CAA-068C0CADC6D7}" destId="{16EC0BF8-9AE3-4227-A278-21821EABF91A}" srcOrd="0" destOrd="0" presId="urn:microsoft.com/office/officeart/2005/8/layout/process5"/>
    <dgm:cxn modelId="{49C4602D-0164-4CE3-AE5D-3C3C4645EE71}" srcId="{57CAA65F-15B5-439B-B557-EAB0986303D0}" destId="{769340BF-F8DC-4F17-8CAA-068C0CADC6D7}" srcOrd="2" destOrd="0" parTransId="{4F61ACE3-6E9C-4651-BCC3-FD0B05E6C6B6}" sibTransId="{9B9E1E9A-FFA2-454D-9C86-67945208EC54}"/>
    <dgm:cxn modelId="{8505332E-28FE-4B6E-AB4B-3B62A7E95816}" type="presOf" srcId="{951E7372-7FC1-4F5E-8627-DA9D17E7E47C}" destId="{98BCD4E4-0E02-4896-A3D5-1FE81ACCAA96}" srcOrd="0" destOrd="0" presId="urn:microsoft.com/office/officeart/2005/8/layout/process5"/>
    <dgm:cxn modelId="{3DCBB036-8072-44DE-8D48-038474727D8E}" srcId="{57CAA65F-15B5-439B-B557-EAB0986303D0}" destId="{2881AF85-E7B8-432B-97DC-A9BA44DBD904}" srcOrd="4" destOrd="0" parTransId="{9D4CB3A0-469B-4A0B-AAC7-F7B2FCF54F42}" sibTransId="{CEEF7ED0-FEE2-4234-8CAD-798D48CFC0B8}"/>
    <dgm:cxn modelId="{B6FEE368-E76A-4EFC-8E4A-8A42A263F4BE}" type="presOf" srcId="{0DE244DC-95FE-4379-9FCD-C6B530FE52F5}" destId="{4B5C5531-8686-402D-B0E6-A3456446715F}" srcOrd="1" destOrd="0" presId="urn:microsoft.com/office/officeart/2005/8/layout/process5"/>
    <dgm:cxn modelId="{87F3E26B-2BAC-4AB6-B041-CAC076FF336D}" srcId="{57CAA65F-15B5-439B-B557-EAB0986303D0}" destId="{951E7372-7FC1-4F5E-8627-DA9D17E7E47C}" srcOrd="3" destOrd="0" parTransId="{151300BB-8AD7-490D-9B4B-0C63E89D8E83}" sibTransId="{34A85ACA-2DF5-4649-8932-CA145B9D85B8}"/>
    <dgm:cxn modelId="{AA3E7851-5804-4176-BB11-28F7F8766C49}" type="presOf" srcId="{34A85ACA-2DF5-4649-8932-CA145B9D85B8}" destId="{2F7D9632-A42E-4008-95E0-EE90FB56AFE6}" srcOrd="0" destOrd="0" presId="urn:microsoft.com/office/officeart/2005/8/layout/process5"/>
    <dgm:cxn modelId="{DCCCC375-C5ED-40D3-8627-5499FCED1A15}" type="presOf" srcId="{2881AF85-E7B8-432B-97DC-A9BA44DBD904}" destId="{A5549B42-1FB8-4371-8D82-005F19D42A37}" srcOrd="0" destOrd="0" presId="urn:microsoft.com/office/officeart/2005/8/layout/process5"/>
    <dgm:cxn modelId="{416CDE7B-2181-4187-81CE-F650BA833270}" type="presOf" srcId="{AAB4D0CA-20F8-40C5-97D1-DF8EF945681F}" destId="{1E79D217-0493-44AE-93F5-39FEB011071B}" srcOrd="1" destOrd="0" presId="urn:microsoft.com/office/officeart/2005/8/layout/process5"/>
    <dgm:cxn modelId="{3AE69A8E-1FD4-44E6-A2E1-A826CC3CBF2B}" type="presOf" srcId="{57CAA65F-15B5-439B-B557-EAB0986303D0}" destId="{A869851D-11C1-42E1-9648-6749768B4A7F}" srcOrd="0" destOrd="0" presId="urn:microsoft.com/office/officeart/2005/8/layout/process5"/>
    <dgm:cxn modelId="{F0978694-FE1D-470F-A48E-7D4C27AD1876}" type="presOf" srcId="{9B9E1E9A-FFA2-454D-9C86-67945208EC54}" destId="{D245D61F-A6FF-448B-9CC1-7CD76C80405F}" srcOrd="0" destOrd="0" presId="urn:microsoft.com/office/officeart/2005/8/layout/process5"/>
    <dgm:cxn modelId="{00E9ACAE-AC25-45D8-B330-95EB5F1A94DE}" type="presOf" srcId="{34A85ACA-2DF5-4649-8932-CA145B9D85B8}" destId="{4E38026C-8998-4BF8-B73B-6B314B270946}" srcOrd="1" destOrd="0" presId="urn:microsoft.com/office/officeart/2005/8/layout/process5"/>
    <dgm:cxn modelId="{780798B6-915C-420B-8B42-3600D0FA2791}" type="presOf" srcId="{D00B93E1-DC20-4C8D-8139-90B03BAB0E6D}" destId="{3E1B1F89-08A2-479D-A8C2-113262117667}" srcOrd="0" destOrd="0" presId="urn:microsoft.com/office/officeart/2005/8/layout/process5"/>
    <dgm:cxn modelId="{21D9C5D4-C095-4EE2-8BB7-C796D997BF23}" srcId="{57CAA65F-15B5-439B-B557-EAB0986303D0}" destId="{74B915E6-8BEE-4010-90FD-8DC7AFDF6B87}" srcOrd="1" destOrd="0" parTransId="{ADB5A0C5-8CFD-4904-99F5-45299E36B93D}" sibTransId="{AAB4D0CA-20F8-40C5-97D1-DF8EF945681F}"/>
    <dgm:cxn modelId="{518B5BDE-FF55-4084-AEB4-E40E592EB1EC}" type="presOf" srcId="{9B9E1E9A-FFA2-454D-9C86-67945208EC54}" destId="{95E5E220-8842-4297-A439-C2AA3AF3C6D6}" srcOrd="1" destOrd="0" presId="urn:microsoft.com/office/officeart/2005/8/layout/process5"/>
    <dgm:cxn modelId="{306AF3E5-186D-4F72-9853-327568EA188B}" type="presOf" srcId="{AAB4D0CA-20F8-40C5-97D1-DF8EF945681F}" destId="{A0082FC8-05DD-4AD0-BCC5-635E3492367B}" srcOrd="0" destOrd="0" presId="urn:microsoft.com/office/officeart/2005/8/layout/process5"/>
    <dgm:cxn modelId="{82AAF3EB-90A3-43FB-9D60-896B1B106240}" type="presOf" srcId="{0DE244DC-95FE-4379-9FCD-C6B530FE52F5}" destId="{C8DCC99E-D306-4D81-AF54-484E86345455}" srcOrd="0" destOrd="0" presId="urn:microsoft.com/office/officeart/2005/8/layout/process5"/>
    <dgm:cxn modelId="{3AF6AEF0-FAD9-4BFA-9819-C2D0D34C9C07}" type="presOf" srcId="{74B915E6-8BEE-4010-90FD-8DC7AFDF6B87}" destId="{9840F339-6527-435D-BC8D-C3D8A1A3E7DE}" srcOrd="0" destOrd="0" presId="urn:microsoft.com/office/officeart/2005/8/layout/process5"/>
    <dgm:cxn modelId="{8D5DC0FA-0A7E-4027-8DDF-A5E56D37CDD4}" srcId="{57CAA65F-15B5-439B-B557-EAB0986303D0}" destId="{D00B93E1-DC20-4C8D-8139-90B03BAB0E6D}" srcOrd="0" destOrd="0" parTransId="{96FC3775-CA2F-41D0-9941-894249428913}" sibTransId="{0DE244DC-95FE-4379-9FCD-C6B530FE52F5}"/>
    <dgm:cxn modelId="{BB0A5044-804A-4216-91D5-FFF50ED01035}" type="presParOf" srcId="{A869851D-11C1-42E1-9648-6749768B4A7F}" destId="{3E1B1F89-08A2-479D-A8C2-113262117667}" srcOrd="0" destOrd="0" presId="urn:microsoft.com/office/officeart/2005/8/layout/process5"/>
    <dgm:cxn modelId="{1806F226-9540-4CAB-88C0-53630DF9B328}" type="presParOf" srcId="{A869851D-11C1-42E1-9648-6749768B4A7F}" destId="{C8DCC99E-D306-4D81-AF54-484E86345455}" srcOrd="1" destOrd="0" presId="urn:microsoft.com/office/officeart/2005/8/layout/process5"/>
    <dgm:cxn modelId="{1593B08D-B1BD-42BE-B901-840297DAC509}" type="presParOf" srcId="{C8DCC99E-D306-4D81-AF54-484E86345455}" destId="{4B5C5531-8686-402D-B0E6-A3456446715F}" srcOrd="0" destOrd="0" presId="urn:microsoft.com/office/officeart/2005/8/layout/process5"/>
    <dgm:cxn modelId="{29237DB7-039F-4202-A529-250AC3411E4D}" type="presParOf" srcId="{A869851D-11C1-42E1-9648-6749768B4A7F}" destId="{9840F339-6527-435D-BC8D-C3D8A1A3E7DE}" srcOrd="2" destOrd="0" presId="urn:microsoft.com/office/officeart/2005/8/layout/process5"/>
    <dgm:cxn modelId="{4ED870E2-5CC1-4AE8-95AD-86435FA43A08}" type="presParOf" srcId="{A869851D-11C1-42E1-9648-6749768B4A7F}" destId="{A0082FC8-05DD-4AD0-BCC5-635E3492367B}" srcOrd="3" destOrd="0" presId="urn:microsoft.com/office/officeart/2005/8/layout/process5"/>
    <dgm:cxn modelId="{0F907476-732E-4171-AA0E-581BB4DA94CD}" type="presParOf" srcId="{A0082FC8-05DD-4AD0-BCC5-635E3492367B}" destId="{1E79D217-0493-44AE-93F5-39FEB011071B}" srcOrd="0" destOrd="0" presId="urn:microsoft.com/office/officeart/2005/8/layout/process5"/>
    <dgm:cxn modelId="{9843BCD2-9859-499A-AEA1-DECEC2CB0187}" type="presParOf" srcId="{A869851D-11C1-42E1-9648-6749768B4A7F}" destId="{16EC0BF8-9AE3-4227-A278-21821EABF91A}" srcOrd="4" destOrd="0" presId="urn:microsoft.com/office/officeart/2005/8/layout/process5"/>
    <dgm:cxn modelId="{FAE52413-01AE-41AB-A84F-CC77638E65C4}" type="presParOf" srcId="{A869851D-11C1-42E1-9648-6749768B4A7F}" destId="{D245D61F-A6FF-448B-9CC1-7CD76C80405F}" srcOrd="5" destOrd="0" presId="urn:microsoft.com/office/officeart/2005/8/layout/process5"/>
    <dgm:cxn modelId="{05747242-ECFD-4DF1-9A8E-1EC334C885CE}" type="presParOf" srcId="{D245D61F-A6FF-448B-9CC1-7CD76C80405F}" destId="{95E5E220-8842-4297-A439-C2AA3AF3C6D6}" srcOrd="0" destOrd="0" presId="urn:microsoft.com/office/officeart/2005/8/layout/process5"/>
    <dgm:cxn modelId="{42002078-B598-4C2B-B638-90733832EFAE}" type="presParOf" srcId="{A869851D-11C1-42E1-9648-6749768B4A7F}" destId="{98BCD4E4-0E02-4896-A3D5-1FE81ACCAA96}" srcOrd="6" destOrd="0" presId="urn:microsoft.com/office/officeart/2005/8/layout/process5"/>
    <dgm:cxn modelId="{AC8E50A3-D80C-463A-AD5F-B36E65888327}" type="presParOf" srcId="{A869851D-11C1-42E1-9648-6749768B4A7F}" destId="{2F7D9632-A42E-4008-95E0-EE90FB56AFE6}" srcOrd="7" destOrd="0" presId="urn:microsoft.com/office/officeart/2005/8/layout/process5"/>
    <dgm:cxn modelId="{F07B1BF6-5FF0-434B-B74B-0CD276A8FA1F}" type="presParOf" srcId="{2F7D9632-A42E-4008-95E0-EE90FB56AFE6}" destId="{4E38026C-8998-4BF8-B73B-6B314B270946}" srcOrd="0" destOrd="0" presId="urn:microsoft.com/office/officeart/2005/8/layout/process5"/>
    <dgm:cxn modelId="{55305189-2533-453C-80CB-688067DB44B1}" type="presParOf" srcId="{A869851D-11C1-42E1-9648-6749768B4A7F}" destId="{A5549B42-1FB8-4371-8D82-005F19D42A37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0D28C41-F06E-490D-B97A-877F2DF91D12}" type="doc">
      <dgm:prSet loTypeId="urn:microsoft.com/office/officeart/2005/8/layout/vProcess5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54D0392-8EB1-48E3-89B8-75252DDF57D8}">
      <dgm:prSet/>
      <dgm:spPr/>
      <dgm:t>
        <a:bodyPr/>
        <a:lstStyle/>
        <a:p>
          <a:r>
            <a:rPr lang="en-US" dirty="0"/>
            <a:t>Encourages early detection of blood-sugar trends, helping prevent complications (Pena et al., 2024).</a:t>
          </a:r>
        </a:p>
      </dgm:t>
    </dgm:pt>
    <dgm:pt modelId="{EE4856DC-88DE-45C5-BEC2-5D8F9EAAFEF6}" type="parTrans" cxnId="{CBCCF984-7D75-4385-ABAE-9462456E66F7}">
      <dgm:prSet/>
      <dgm:spPr/>
      <dgm:t>
        <a:bodyPr/>
        <a:lstStyle/>
        <a:p>
          <a:endParaRPr lang="en-US"/>
        </a:p>
      </dgm:t>
    </dgm:pt>
    <dgm:pt modelId="{753ECC78-932D-4CAC-A31E-4764055BC230}" type="sibTrans" cxnId="{CBCCF984-7D75-4385-ABAE-9462456E66F7}">
      <dgm:prSet/>
      <dgm:spPr/>
      <dgm:t>
        <a:bodyPr/>
        <a:lstStyle/>
        <a:p>
          <a:endParaRPr lang="en-US"/>
        </a:p>
      </dgm:t>
    </dgm:pt>
    <dgm:pt modelId="{DAA178BE-8F51-4EC8-B86C-B5B7C3D9ECF7}">
      <dgm:prSet/>
      <dgm:spPr/>
      <dgm:t>
        <a:bodyPr/>
        <a:lstStyle/>
        <a:p>
          <a:r>
            <a:rPr lang="en-US"/>
            <a:t>Allows families or carers to follow readings remotely, improving shared care (Brown and Lewis, 2023).</a:t>
          </a:r>
        </a:p>
      </dgm:t>
    </dgm:pt>
    <dgm:pt modelId="{E712B10D-FF2A-464C-9C29-293629218B7E}" type="parTrans" cxnId="{AD5E26BE-6884-4646-8953-623F9DE767A6}">
      <dgm:prSet/>
      <dgm:spPr/>
      <dgm:t>
        <a:bodyPr/>
        <a:lstStyle/>
        <a:p>
          <a:endParaRPr lang="en-US"/>
        </a:p>
      </dgm:t>
    </dgm:pt>
    <dgm:pt modelId="{83E8A8F0-F108-4CFE-A5F6-D6AE01A62C45}" type="sibTrans" cxnId="{AD5E26BE-6884-4646-8953-623F9DE767A6}">
      <dgm:prSet/>
      <dgm:spPr/>
      <dgm:t>
        <a:bodyPr/>
        <a:lstStyle/>
        <a:p>
          <a:endParaRPr lang="en-US"/>
        </a:p>
      </dgm:t>
    </dgm:pt>
    <dgm:pt modelId="{D9B4F6CA-B14E-45B6-A5BF-263C961EB64C}">
      <dgm:prSet/>
      <dgm:spPr/>
      <dgm:t>
        <a:bodyPr/>
        <a:lstStyle/>
        <a:p>
          <a:r>
            <a:rPr lang="en-US"/>
            <a:t>Demonstrated reduction in diabetes-related hospital admissions in pilot areas (Health Innovation Network, 2024).</a:t>
          </a:r>
        </a:p>
      </dgm:t>
    </dgm:pt>
    <dgm:pt modelId="{BA67FF54-2BC7-4FB3-A7D7-76E164B56176}" type="parTrans" cxnId="{A8D1ECF5-D057-4371-A890-65CD1C6F0A0A}">
      <dgm:prSet/>
      <dgm:spPr/>
      <dgm:t>
        <a:bodyPr/>
        <a:lstStyle/>
        <a:p>
          <a:endParaRPr lang="en-US"/>
        </a:p>
      </dgm:t>
    </dgm:pt>
    <dgm:pt modelId="{22FA9B8D-CF70-4326-946F-679F1A44199B}" type="sibTrans" cxnId="{A8D1ECF5-D057-4371-A890-65CD1C6F0A0A}">
      <dgm:prSet/>
      <dgm:spPr/>
      <dgm:t>
        <a:bodyPr/>
        <a:lstStyle/>
        <a:p>
          <a:endParaRPr lang="en-US"/>
        </a:p>
      </dgm:t>
    </dgm:pt>
    <dgm:pt modelId="{462FFDCE-5799-4957-A98E-E70EF452C1FA}">
      <dgm:prSet/>
      <dgm:spPr/>
      <dgm:t>
        <a:bodyPr/>
        <a:lstStyle/>
        <a:p>
          <a:r>
            <a:rPr lang="en-GB"/>
            <a:t>Improves patient satisfaction and confidence in self management (Bailey et al., 2023).</a:t>
          </a:r>
          <a:endParaRPr lang="en-US"/>
        </a:p>
      </dgm:t>
    </dgm:pt>
    <dgm:pt modelId="{AB63DCDB-388F-46A9-8356-6F84AEC31268}" type="parTrans" cxnId="{19FEF7D5-15BD-444C-8BA4-985C1CC67C50}">
      <dgm:prSet/>
      <dgm:spPr/>
      <dgm:t>
        <a:bodyPr/>
        <a:lstStyle/>
        <a:p>
          <a:endParaRPr lang="en-US"/>
        </a:p>
      </dgm:t>
    </dgm:pt>
    <dgm:pt modelId="{65D80FFE-23DE-4770-90FE-E7D386450F6D}" type="sibTrans" cxnId="{19FEF7D5-15BD-444C-8BA4-985C1CC67C50}">
      <dgm:prSet/>
      <dgm:spPr/>
      <dgm:t>
        <a:bodyPr/>
        <a:lstStyle/>
        <a:p>
          <a:endParaRPr lang="en-US"/>
        </a:p>
      </dgm:t>
    </dgm:pt>
    <dgm:pt modelId="{15564011-6567-463D-9FFB-923E6584A179}">
      <dgm:prSet/>
      <dgm:spPr/>
      <dgm:t>
        <a:bodyPr/>
        <a:lstStyle/>
        <a:p>
          <a:r>
            <a:rPr lang="en-GB"/>
            <a:t>However, benefits are greater when users receive training and support (Diabetes UK, 2024 ).</a:t>
          </a:r>
          <a:endParaRPr lang="en-US"/>
        </a:p>
      </dgm:t>
    </dgm:pt>
    <dgm:pt modelId="{604D8118-53A3-4A4F-8A74-DE7067246C82}" type="parTrans" cxnId="{795E5922-751F-48DE-A8E8-1DFB1B9591E6}">
      <dgm:prSet/>
      <dgm:spPr/>
      <dgm:t>
        <a:bodyPr/>
        <a:lstStyle/>
        <a:p>
          <a:endParaRPr lang="en-US"/>
        </a:p>
      </dgm:t>
    </dgm:pt>
    <dgm:pt modelId="{5DC5022F-1A2F-4B5D-9894-92998BBBD6B7}" type="sibTrans" cxnId="{795E5922-751F-48DE-A8E8-1DFB1B9591E6}">
      <dgm:prSet/>
      <dgm:spPr/>
      <dgm:t>
        <a:bodyPr/>
        <a:lstStyle/>
        <a:p>
          <a:endParaRPr lang="en-US"/>
        </a:p>
      </dgm:t>
    </dgm:pt>
    <dgm:pt modelId="{1C3967EF-C03B-4F17-A03C-826A8DFFB871}" type="pres">
      <dgm:prSet presAssocID="{F0D28C41-F06E-490D-B97A-877F2DF91D12}" presName="outerComposite" presStyleCnt="0">
        <dgm:presLayoutVars>
          <dgm:chMax val="5"/>
          <dgm:dir/>
          <dgm:resizeHandles val="exact"/>
        </dgm:presLayoutVars>
      </dgm:prSet>
      <dgm:spPr/>
    </dgm:pt>
    <dgm:pt modelId="{82C68DCE-B80E-4548-BC2F-39412356491F}" type="pres">
      <dgm:prSet presAssocID="{F0D28C41-F06E-490D-B97A-877F2DF91D12}" presName="dummyMaxCanvas" presStyleCnt="0">
        <dgm:presLayoutVars/>
      </dgm:prSet>
      <dgm:spPr/>
    </dgm:pt>
    <dgm:pt modelId="{DF2DC287-1256-4173-8BCD-3788617585A5}" type="pres">
      <dgm:prSet presAssocID="{F0D28C41-F06E-490D-B97A-877F2DF91D12}" presName="FiveNodes_1" presStyleLbl="node1" presStyleIdx="0" presStyleCnt="5">
        <dgm:presLayoutVars>
          <dgm:bulletEnabled val="1"/>
        </dgm:presLayoutVars>
      </dgm:prSet>
      <dgm:spPr/>
    </dgm:pt>
    <dgm:pt modelId="{E04F231B-A9C6-43C7-A5AC-4B3955AD7D83}" type="pres">
      <dgm:prSet presAssocID="{F0D28C41-F06E-490D-B97A-877F2DF91D12}" presName="FiveNodes_2" presStyleLbl="node1" presStyleIdx="1" presStyleCnt="5">
        <dgm:presLayoutVars>
          <dgm:bulletEnabled val="1"/>
        </dgm:presLayoutVars>
      </dgm:prSet>
      <dgm:spPr/>
    </dgm:pt>
    <dgm:pt modelId="{D176A722-C183-4B9A-A411-49BD9E18F465}" type="pres">
      <dgm:prSet presAssocID="{F0D28C41-F06E-490D-B97A-877F2DF91D12}" presName="FiveNodes_3" presStyleLbl="node1" presStyleIdx="2" presStyleCnt="5">
        <dgm:presLayoutVars>
          <dgm:bulletEnabled val="1"/>
        </dgm:presLayoutVars>
      </dgm:prSet>
      <dgm:spPr/>
    </dgm:pt>
    <dgm:pt modelId="{EBE23670-96EE-4D74-9487-35AE0D9A8634}" type="pres">
      <dgm:prSet presAssocID="{F0D28C41-F06E-490D-B97A-877F2DF91D12}" presName="FiveNodes_4" presStyleLbl="node1" presStyleIdx="3" presStyleCnt="5">
        <dgm:presLayoutVars>
          <dgm:bulletEnabled val="1"/>
        </dgm:presLayoutVars>
      </dgm:prSet>
      <dgm:spPr/>
    </dgm:pt>
    <dgm:pt modelId="{37E1B4A7-C767-47EA-B5FA-A25617FE4636}" type="pres">
      <dgm:prSet presAssocID="{F0D28C41-F06E-490D-B97A-877F2DF91D12}" presName="FiveNodes_5" presStyleLbl="node1" presStyleIdx="4" presStyleCnt="5">
        <dgm:presLayoutVars>
          <dgm:bulletEnabled val="1"/>
        </dgm:presLayoutVars>
      </dgm:prSet>
      <dgm:spPr/>
    </dgm:pt>
    <dgm:pt modelId="{77A68FC6-3DD2-4B74-978D-3E10FAEE594D}" type="pres">
      <dgm:prSet presAssocID="{F0D28C41-F06E-490D-B97A-877F2DF91D12}" presName="FiveConn_1-2" presStyleLbl="fgAccFollowNode1" presStyleIdx="0" presStyleCnt="4">
        <dgm:presLayoutVars>
          <dgm:bulletEnabled val="1"/>
        </dgm:presLayoutVars>
      </dgm:prSet>
      <dgm:spPr/>
    </dgm:pt>
    <dgm:pt modelId="{6AB0FEC1-FC94-46FD-B361-C4FDB8A15F43}" type="pres">
      <dgm:prSet presAssocID="{F0D28C41-F06E-490D-B97A-877F2DF91D12}" presName="FiveConn_2-3" presStyleLbl="fgAccFollowNode1" presStyleIdx="1" presStyleCnt="4">
        <dgm:presLayoutVars>
          <dgm:bulletEnabled val="1"/>
        </dgm:presLayoutVars>
      </dgm:prSet>
      <dgm:spPr/>
    </dgm:pt>
    <dgm:pt modelId="{9E005994-7DF8-47C8-9325-4FF8877C4283}" type="pres">
      <dgm:prSet presAssocID="{F0D28C41-F06E-490D-B97A-877F2DF91D12}" presName="FiveConn_3-4" presStyleLbl="fgAccFollowNode1" presStyleIdx="2" presStyleCnt="4">
        <dgm:presLayoutVars>
          <dgm:bulletEnabled val="1"/>
        </dgm:presLayoutVars>
      </dgm:prSet>
      <dgm:spPr/>
    </dgm:pt>
    <dgm:pt modelId="{4948563C-AEB8-4276-B552-E2F393641C39}" type="pres">
      <dgm:prSet presAssocID="{F0D28C41-F06E-490D-B97A-877F2DF91D12}" presName="FiveConn_4-5" presStyleLbl="fgAccFollowNode1" presStyleIdx="3" presStyleCnt="4">
        <dgm:presLayoutVars>
          <dgm:bulletEnabled val="1"/>
        </dgm:presLayoutVars>
      </dgm:prSet>
      <dgm:spPr/>
    </dgm:pt>
    <dgm:pt modelId="{CA10F7B1-9AF1-4242-BF69-90643F8D60F5}" type="pres">
      <dgm:prSet presAssocID="{F0D28C41-F06E-490D-B97A-877F2DF91D12}" presName="FiveNodes_1_text" presStyleLbl="node1" presStyleIdx="4" presStyleCnt="5">
        <dgm:presLayoutVars>
          <dgm:bulletEnabled val="1"/>
        </dgm:presLayoutVars>
      </dgm:prSet>
      <dgm:spPr/>
    </dgm:pt>
    <dgm:pt modelId="{27EB9BA7-7D96-492C-B45A-A934D7A64B6A}" type="pres">
      <dgm:prSet presAssocID="{F0D28C41-F06E-490D-B97A-877F2DF91D12}" presName="FiveNodes_2_text" presStyleLbl="node1" presStyleIdx="4" presStyleCnt="5">
        <dgm:presLayoutVars>
          <dgm:bulletEnabled val="1"/>
        </dgm:presLayoutVars>
      </dgm:prSet>
      <dgm:spPr/>
    </dgm:pt>
    <dgm:pt modelId="{E0DF42B6-86DF-4E72-8BD6-8C326737D2A6}" type="pres">
      <dgm:prSet presAssocID="{F0D28C41-F06E-490D-B97A-877F2DF91D12}" presName="FiveNodes_3_text" presStyleLbl="node1" presStyleIdx="4" presStyleCnt="5">
        <dgm:presLayoutVars>
          <dgm:bulletEnabled val="1"/>
        </dgm:presLayoutVars>
      </dgm:prSet>
      <dgm:spPr/>
    </dgm:pt>
    <dgm:pt modelId="{55F9C9F6-66AD-4E14-9652-FFFF1378801F}" type="pres">
      <dgm:prSet presAssocID="{F0D28C41-F06E-490D-B97A-877F2DF91D12}" presName="FiveNodes_4_text" presStyleLbl="node1" presStyleIdx="4" presStyleCnt="5">
        <dgm:presLayoutVars>
          <dgm:bulletEnabled val="1"/>
        </dgm:presLayoutVars>
      </dgm:prSet>
      <dgm:spPr/>
    </dgm:pt>
    <dgm:pt modelId="{40765DED-50DF-4A05-B30B-C7EC38D6F2A9}" type="pres">
      <dgm:prSet presAssocID="{F0D28C41-F06E-490D-B97A-877F2DF91D1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BFD7004-1810-456E-965B-5ACAE64E7A2F}" type="presOf" srcId="{753ECC78-932D-4CAC-A31E-4764055BC230}" destId="{77A68FC6-3DD2-4B74-978D-3E10FAEE594D}" srcOrd="0" destOrd="0" presId="urn:microsoft.com/office/officeart/2005/8/layout/vProcess5"/>
    <dgm:cxn modelId="{795E5922-751F-48DE-A8E8-1DFB1B9591E6}" srcId="{F0D28C41-F06E-490D-B97A-877F2DF91D12}" destId="{15564011-6567-463D-9FFB-923E6584A179}" srcOrd="4" destOrd="0" parTransId="{604D8118-53A3-4A4F-8A74-DE7067246C82}" sibTransId="{5DC5022F-1A2F-4B5D-9894-92998BBBD6B7}"/>
    <dgm:cxn modelId="{73D4FB30-4E39-4E37-82EE-13D90A6C53A2}" type="presOf" srcId="{15564011-6567-463D-9FFB-923E6584A179}" destId="{37E1B4A7-C767-47EA-B5FA-A25617FE4636}" srcOrd="0" destOrd="0" presId="urn:microsoft.com/office/officeart/2005/8/layout/vProcess5"/>
    <dgm:cxn modelId="{3E028D3B-D5C6-42BF-93DB-344293181C2B}" type="presOf" srcId="{D9B4F6CA-B14E-45B6-A5BF-263C961EB64C}" destId="{D176A722-C183-4B9A-A411-49BD9E18F465}" srcOrd="0" destOrd="0" presId="urn:microsoft.com/office/officeart/2005/8/layout/vProcess5"/>
    <dgm:cxn modelId="{7CBFC84B-5076-49AB-94AA-40CABD80E45E}" type="presOf" srcId="{83E8A8F0-F108-4CFE-A5F6-D6AE01A62C45}" destId="{6AB0FEC1-FC94-46FD-B361-C4FDB8A15F43}" srcOrd="0" destOrd="0" presId="urn:microsoft.com/office/officeart/2005/8/layout/vProcess5"/>
    <dgm:cxn modelId="{8B19D777-8424-462C-B4DB-CDC89C253886}" type="presOf" srcId="{454D0392-8EB1-48E3-89B8-75252DDF57D8}" destId="{DF2DC287-1256-4173-8BCD-3788617585A5}" srcOrd="0" destOrd="0" presId="urn:microsoft.com/office/officeart/2005/8/layout/vProcess5"/>
    <dgm:cxn modelId="{376EB178-6E06-4442-98A8-CCFFA6C47354}" type="presOf" srcId="{DAA178BE-8F51-4EC8-B86C-B5B7C3D9ECF7}" destId="{27EB9BA7-7D96-492C-B45A-A934D7A64B6A}" srcOrd="1" destOrd="0" presId="urn:microsoft.com/office/officeart/2005/8/layout/vProcess5"/>
    <dgm:cxn modelId="{CBCCF984-7D75-4385-ABAE-9462456E66F7}" srcId="{F0D28C41-F06E-490D-B97A-877F2DF91D12}" destId="{454D0392-8EB1-48E3-89B8-75252DDF57D8}" srcOrd="0" destOrd="0" parTransId="{EE4856DC-88DE-45C5-BEC2-5D8F9EAAFEF6}" sibTransId="{753ECC78-932D-4CAC-A31E-4764055BC230}"/>
    <dgm:cxn modelId="{07FFC98B-4886-4ABC-A6F6-2694FA914C10}" type="presOf" srcId="{462FFDCE-5799-4957-A98E-E70EF452C1FA}" destId="{EBE23670-96EE-4D74-9487-35AE0D9A8634}" srcOrd="0" destOrd="0" presId="urn:microsoft.com/office/officeart/2005/8/layout/vProcess5"/>
    <dgm:cxn modelId="{7B950D92-3214-43A8-9565-6C2610A5DB27}" type="presOf" srcId="{D9B4F6CA-B14E-45B6-A5BF-263C961EB64C}" destId="{E0DF42B6-86DF-4E72-8BD6-8C326737D2A6}" srcOrd="1" destOrd="0" presId="urn:microsoft.com/office/officeart/2005/8/layout/vProcess5"/>
    <dgm:cxn modelId="{DF3361A2-D66D-4013-8E46-B5ECF75C93F1}" type="presOf" srcId="{22FA9B8D-CF70-4326-946F-679F1A44199B}" destId="{9E005994-7DF8-47C8-9325-4FF8877C4283}" srcOrd="0" destOrd="0" presId="urn:microsoft.com/office/officeart/2005/8/layout/vProcess5"/>
    <dgm:cxn modelId="{A2919AB4-3739-4B43-97F7-85F89000D7AF}" type="presOf" srcId="{F0D28C41-F06E-490D-B97A-877F2DF91D12}" destId="{1C3967EF-C03B-4F17-A03C-826A8DFFB871}" srcOrd="0" destOrd="0" presId="urn:microsoft.com/office/officeart/2005/8/layout/vProcess5"/>
    <dgm:cxn modelId="{101920B8-59F8-4E40-BDBD-0E78DAD4A9B8}" type="presOf" srcId="{15564011-6567-463D-9FFB-923E6584A179}" destId="{40765DED-50DF-4A05-B30B-C7EC38D6F2A9}" srcOrd="1" destOrd="0" presId="urn:microsoft.com/office/officeart/2005/8/layout/vProcess5"/>
    <dgm:cxn modelId="{AD5E26BE-6884-4646-8953-623F9DE767A6}" srcId="{F0D28C41-F06E-490D-B97A-877F2DF91D12}" destId="{DAA178BE-8F51-4EC8-B86C-B5B7C3D9ECF7}" srcOrd="1" destOrd="0" parTransId="{E712B10D-FF2A-464C-9C29-293629218B7E}" sibTransId="{83E8A8F0-F108-4CFE-A5F6-D6AE01A62C45}"/>
    <dgm:cxn modelId="{920EE7C2-B078-4700-8759-FB7FE6934D1E}" type="presOf" srcId="{65D80FFE-23DE-4770-90FE-E7D386450F6D}" destId="{4948563C-AEB8-4276-B552-E2F393641C39}" srcOrd="0" destOrd="0" presId="urn:microsoft.com/office/officeart/2005/8/layout/vProcess5"/>
    <dgm:cxn modelId="{A6EF91C7-4FA5-4188-8D5C-2E829E432B58}" type="presOf" srcId="{DAA178BE-8F51-4EC8-B86C-B5B7C3D9ECF7}" destId="{E04F231B-A9C6-43C7-A5AC-4B3955AD7D83}" srcOrd="0" destOrd="0" presId="urn:microsoft.com/office/officeart/2005/8/layout/vProcess5"/>
    <dgm:cxn modelId="{19FEF7D5-15BD-444C-8BA4-985C1CC67C50}" srcId="{F0D28C41-F06E-490D-B97A-877F2DF91D12}" destId="{462FFDCE-5799-4957-A98E-E70EF452C1FA}" srcOrd="3" destOrd="0" parTransId="{AB63DCDB-388F-46A9-8356-6F84AEC31268}" sibTransId="{65D80FFE-23DE-4770-90FE-E7D386450F6D}"/>
    <dgm:cxn modelId="{C9B29FDD-F537-4261-806E-A1D8631601EB}" type="presOf" srcId="{454D0392-8EB1-48E3-89B8-75252DDF57D8}" destId="{CA10F7B1-9AF1-4242-BF69-90643F8D60F5}" srcOrd="1" destOrd="0" presId="urn:microsoft.com/office/officeart/2005/8/layout/vProcess5"/>
    <dgm:cxn modelId="{A8D1ECF5-D057-4371-A890-65CD1C6F0A0A}" srcId="{F0D28C41-F06E-490D-B97A-877F2DF91D12}" destId="{D9B4F6CA-B14E-45B6-A5BF-263C961EB64C}" srcOrd="2" destOrd="0" parTransId="{BA67FF54-2BC7-4FB3-A7D7-76E164B56176}" sibTransId="{22FA9B8D-CF70-4326-946F-679F1A44199B}"/>
    <dgm:cxn modelId="{BE7ADEFB-548A-4712-8D8D-A51A3E5A8ADA}" type="presOf" srcId="{462FFDCE-5799-4957-A98E-E70EF452C1FA}" destId="{55F9C9F6-66AD-4E14-9652-FFFF1378801F}" srcOrd="1" destOrd="0" presId="urn:microsoft.com/office/officeart/2005/8/layout/vProcess5"/>
    <dgm:cxn modelId="{87B9FDE6-C748-4ACF-B73E-2A6935C3A80B}" type="presParOf" srcId="{1C3967EF-C03B-4F17-A03C-826A8DFFB871}" destId="{82C68DCE-B80E-4548-BC2F-39412356491F}" srcOrd="0" destOrd="0" presId="urn:microsoft.com/office/officeart/2005/8/layout/vProcess5"/>
    <dgm:cxn modelId="{4A81536D-F8B6-49CE-A36B-70A82AD4C850}" type="presParOf" srcId="{1C3967EF-C03B-4F17-A03C-826A8DFFB871}" destId="{DF2DC287-1256-4173-8BCD-3788617585A5}" srcOrd="1" destOrd="0" presId="urn:microsoft.com/office/officeart/2005/8/layout/vProcess5"/>
    <dgm:cxn modelId="{C8B98F60-9240-40C7-9981-89BBF39B827A}" type="presParOf" srcId="{1C3967EF-C03B-4F17-A03C-826A8DFFB871}" destId="{E04F231B-A9C6-43C7-A5AC-4B3955AD7D83}" srcOrd="2" destOrd="0" presId="urn:microsoft.com/office/officeart/2005/8/layout/vProcess5"/>
    <dgm:cxn modelId="{DD69917B-F63F-45EE-B908-9EB4B5CFB370}" type="presParOf" srcId="{1C3967EF-C03B-4F17-A03C-826A8DFFB871}" destId="{D176A722-C183-4B9A-A411-49BD9E18F465}" srcOrd="3" destOrd="0" presId="urn:microsoft.com/office/officeart/2005/8/layout/vProcess5"/>
    <dgm:cxn modelId="{3D285337-07EC-4C32-BB9B-48B20E4FD7BB}" type="presParOf" srcId="{1C3967EF-C03B-4F17-A03C-826A8DFFB871}" destId="{EBE23670-96EE-4D74-9487-35AE0D9A8634}" srcOrd="4" destOrd="0" presId="urn:microsoft.com/office/officeart/2005/8/layout/vProcess5"/>
    <dgm:cxn modelId="{72EAA049-CF53-4BD3-A853-BB01C48295C8}" type="presParOf" srcId="{1C3967EF-C03B-4F17-A03C-826A8DFFB871}" destId="{37E1B4A7-C767-47EA-B5FA-A25617FE4636}" srcOrd="5" destOrd="0" presId="urn:microsoft.com/office/officeart/2005/8/layout/vProcess5"/>
    <dgm:cxn modelId="{4864975A-10CF-48ED-90FE-9D305F26D257}" type="presParOf" srcId="{1C3967EF-C03B-4F17-A03C-826A8DFFB871}" destId="{77A68FC6-3DD2-4B74-978D-3E10FAEE594D}" srcOrd="6" destOrd="0" presId="urn:microsoft.com/office/officeart/2005/8/layout/vProcess5"/>
    <dgm:cxn modelId="{2FE82257-C676-4995-8A52-C630CA0605A7}" type="presParOf" srcId="{1C3967EF-C03B-4F17-A03C-826A8DFFB871}" destId="{6AB0FEC1-FC94-46FD-B361-C4FDB8A15F43}" srcOrd="7" destOrd="0" presId="urn:microsoft.com/office/officeart/2005/8/layout/vProcess5"/>
    <dgm:cxn modelId="{F7AD6A24-1194-4003-8740-FA8CB917C2BB}" type="presParOf" srcId="{1C3967EF-C03B-4F17-A03C-826A8DFFB871}" destId="{9E005994-7DF8-47C8-9325-4FF8877C4283}" srcOrd="8" destOrd="0" presId="urn:microsoft.com/office/officeart/2005/8/layout/vProcess5"/>
    <dgm:cxn modelId="{920F09E7-B585-4386-ADBF-D38568EC69D0}" type="presParOf" srcId="{1C3967EF-C03B-4F17-A03C-826A8DFFB871}" destId="{4948563C-AEB8-4276-B552-E2F393641C39}" srcOrd="9" destOrd="0" presId="urn:microsoft.com/office/officeart/2005/8/layout/vProcess5"/>
    <dgm:cxn modelId="{DABD9B95-A1C1-4A8A-AA5A-D2B024600BAB}" type="presParOf" srcId="{1C3967EF-C03B-4F17-A03C-826A8DFFB871}" destId="{CA10F7B1-9AF1-4242-BF69-90643F8D60F5}" srcOrd="10" destOrd="0" presId="urn:microsoft.com/office/officeart/2005/8/layout/vProcess5"/>
    <dgm:cxn modelId="{CB7CFAE5-889B-454C-B2E4-ACBBBEA774FD}" type="presParOf" srcId="{1C3967EF-C03B-4F17-A03C-826A8DFFB871}" destId="{27EB9BA7-7D96-492C-B45A-A934D7A64B6A}" srcOrd="11" destOrd="0" presId="urn:microsoft.com/office/officeart/2005/8/layout/vProcess5"/>
    <dgm:cxn modelId="{760892FF-C4D3-4128-B041-8A9CE75AB1EE}" type="presParOf" srcId="{1C3967EF-C03B-4F17-A03C-826A8DFFB871}" destId="{E0DF42B6-86DF-4E72-8BD6-8C326737D2A6}" srcOrd="12" destOrd="0" presId="urn:microsoft.com/office/officeart/2005/8/layout/vProcess5"/>
    <dgm:cxn modelId="{6C4A5B32-435D-4FBD-A925-CFCA702CA2A3}" type="presParOf" srcId="{1C3967EF-C03B-4F17-A03C-826A8DFFB871}" destId="{55F9C9F6-66AD-4E14-9652-FFFF1378801F}" srcOrd="13" destOrd="0" presId="urn:microsoft.com/office/officeart/2005/8/layout/vProcess5"/>
    <dgm:cxn modelId="{D41D036A-D994-4C8E-94A6-321F6AC14D3C}" type="presParOf" srcId="{1C3967EF-C03B-4F17-A03C-826A8DFFB871}" destId="{40765DED-50DF-4A05-B30B-C7EC38D6F2A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F9A46D0-F121-40FD-88BC-277E8F6DB0C4}" type="doc">
      <dgm:prSet loTypeId="urn:microsoft.com/office/officeart/2018/5/layout/IconLeaf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07DC16F-DD98-4646-9F47-2FD370554210}">
      <dgm:prSet custT="1"/>
      <dgm:spPr/>
      <dgm:t>
        <a:bodyPr/>
        <a:lstStyle/>
        <a:p>
          <a:pPr>
            <a:defRPr cap="all"/>
          </a:pPr>
          <a:r>
            <a:rPr lang="en-US" sz="1800" dirty="0"/>
            <a:t>A</a:t>
          </a:r>
          <a:r>
            <a:rPr lang="en-GB" sz="1800" dirty="0"/>
            <a:t>d</a:t>
          </a:r>
          <a:r>
            <a:rPr lang="en-US" sz="1800" dirty="0" err="1"/>
            <a:t>hesive</a:t>
          </a:r>
          <a:r>
            <a:rPr lang="en-US" sz="1800" dirty="0"/>
            <a:t> allergy or skin irritation may occur in sensitive users (Watanabe et al., 2023).</a:t>
          </a:r>
        </a:p>
      </dgm:t>
    </dgm:pt>
    <dgm:pt modelId="{4B4BC3F1-3A13-4DF0-8D50-99324CFB6060}" type="parTrans" cxnId="{37F6E5B3-C685-4592-BA52-15921E2BC7A6}">
      <dgm:prSet/>
      <dgm:spPr/>
      <dgm:t>
        <a:bodyPr/>
        <a:lstStyle/>
        <a:p>
          <a:endParaRPr lang="en-US"/>
        </a:p>
      </dgm:t>
    </dgm:pt>
    <dgm:pt modelId="{69225181-F1F8-4790-843E-5DD1B6A77D6A}" type="sibTrans" cxnId="{37F6E5B3-C685-4592-BA52-15921E2BC7A6}">
      <dgm:prSet/>
      <dgm:spPr/>
      <dgm:t>
        <a:bodyPr/>
        <a:lstStyle/>
        <a:p>
          <a:endParaRPr lang="en-US"/>
        </a:p>
      </dgm:t>
    </dgm:pt>
    <dgm:pt modelId="{4D2D1AE2-4266-4016-B103-8E38C2AB1DB9}">
      <dgm:prSet custT="1"/>
      <dgm:spPr/>
      <dgm:t>
        <a:bodyPr/>
        <a:lstStyle/>
        <a:p>
          <a:pPr>
            <a:defRPr cap="all"/>
          </a:pPr>
          <a:r>
            <a:rPr lang="en-US" sz="1800" dirty="0"/>
            <a:t>Some older adults feel anxious about relying on technology (WHO, 2024).</a:t>
          </a:r>
        </a:p>
      </dgm:t>
    </dgm:pt>
    <dgm:pt modelId="{B96FB85D-909D-4686-B0D5-F7E9E87E06D8}" type="parTrans" cxnId="{D94F4CD7-6577-48BB-9FBD-300B148777D7}">
      <dgm:prSet/>
      <dgm:spPr/>
      <dgm:t>
        <a:bodyPr/>
        <a:lstStyle/>
        <a:p>
          <a:endParaRPr lang="en-US"/>
        </a:p>
      </dgm:t>
    </dgm:pt>
    <dgm:pt modelId="{7DEAB184-F6DD-4A3D-A320-E2F05068E6E3}" type="sibTrans" cxnId="{D94F4CD7-6577-48BB-9FBD-300B148777D7}">
      <dgm:prSet/>
      <dgm:spPr/>
      <dgm:t>
        <a:bodyPr/>
        <a:lstStyle/>
        <a:p>
          <a:endParaRPr lang="en-US"/>
        </a:p>
      </dgm:t>
    </dgm:pt>
    <dgm:pt modelId="{16FA81EE-70EF-4931-8383-05E47B25CBE1}">
      <dgm:prSet custT="1"/>
      <dgm:spPr/>
      <dgm:t>
        <a:bodyPr/>
        <a:lstStyle/>
        <a:p>
          <a:pPr>
            <a:defRPr cap="all"/>
          </a:pPr>
          <a:r>
            <a:rPr lang="en-GB" sz="1800" dirty="0"/>
            <a:t>Data privacy concerns with cloud storage remains (RCN, 2023).</a:t>
          </a:r>
          <a:endParaRPr lang="en-US" sz="1800" dirty="0"/>
        </a:p>
      </dgm:t>
    </dgm:pt>
    <dgm:pt modelId="{050A5269-03D8-4C5F-98C1-475960CA6654}" type="parTrans" cxnId="{E7767731-02A1-4523-A560-FDA80FF7554B}">
      <dgm:prSet/>
      <dgm:spPr/>
      <dgm:t>
        <a:bodyPr/>
        <a:lstStyle/>
        <a:p>
          <a:endParaRPr lang="en-US"/>
        </a:p>
      </dgm:t>
    </dgm:pt>
    <dgm:pt modelId="{90505637-1D79-4728-A696-929D59203758}" type="sibTrans" cxnId="{E7767731-02A1-4523-A560-FDA80FF7554B}">
      <dgm:prSet/>
      <dgm:spPr/>
      <dgm:t>
        <a:bodyPr/>
        <a:lstStyle/>
        <a:p>
          <a:endParaRPr lang="en-US"/>
        </a:p>
      </dgm:t>
    </dgm:pt>
    <dgm:pt modelId="{3DD5E9C1-1B43-4B91-9798-2AF45CDA8713}">
      <dgm:prSet custT="1"/>
      <dgm:spPr/>
      <dgm:t>
        <a:bodyPr/>
        <a:lstStyle/>
        <a:p>
          <a:pPr>
            <a:defRPr cap="all"/>
          </a:pPr>
          <a:r>
            <a:rPr lang="en-US" sz="1800" dirty="0"/>
            <a:t>Cost-effective evidence still limited for low-income populations (OECD, 2024).</a:t>
          </a:r>
        </a:p>
      </dgm:t>
    </dgm:pt>
    <dgm:pt modelId="{F85ED8FD-A480-4B1D-BC40-C7B84D9B7DA2}" type="parTrans" cxnId="{B198AEC5-96AD-4EB9-933E-2BC8D0580891}">
      <dgm:prSet/>
      <dgm:spPr/>
      <dgm:t>
        <a:bodyPr/>
        <a:lstStyle/>
        <a:p>
          <a:endParaRPr lang="en-US"/>
        </a:p>
      </dgm:t>
    </dgm:pt>
    <dgm:pt modelId="{514B6C27-E1A0-4F95-9D47-2C9E5FB452D0}" type="sibTrans" cxnId="{B198AEC5-96AD-4EB9-933E-2BC8D0580891}">
      <dgm:prSet/>
      <dgm:spPr/>
      <dgm:t>
        <a:bodyPr/>
        <a:lstStyle/>
        <a:p>
          <a:endParaRPr lang="en-US"/>
        </a:p>
      </dgm:t>
    </dgm:pt>
    <dgm:pt modelId="{1FD11069-25B3-48B4-BEAB-024D32CD00B2}">
      <dgm:prSet custT="1"/>
      <dgm:spPr/>
      <dgm:t>
        <a:bodyPr/>
        <a:lstStyle/>
        <a:p>
          <a:pPr>
            <a:defRPr cap="all"/>
          </a:pPr>
          <a:r>
            <a:rPr lang="en-US" sz="1800" dirty="0"/>
            <a:t>However, these </a:t>
          </a:r>
          <a:r>
            <a:rPr lang="en-GB" sz="1800" dirty="0"/>
            <a:t>Challenges highlight the need for continuous product evaluation and equitable NH sport programmes </a:t>
          </a:r>
          <a:endParaRPr lang="en-US" sz="1800" dirty="0"/>
        </a:p>
      </dgm:t>
    </dgm:pt>
    <dgm:pt modelId="{859FA2AC-9624-404A-87B8-A3653102AF08}" type="parTrans" cxnId="{6A672142-A2D1-4A95-AA73-6F48FE2B4BF4}">
      <dgm:prSet/>
      <dgm:spPr/>
      <dgm:t>
        <a:bodyPr/>
        <a:lstStyle/>
        <a:p>
          <a:endParaRPr lang="en-US"/>
        </a:p>
      </dgm:t>
    </dgm:pt>
    <dgm:pt modelId="{1B583A82-9645-4E7F-8D5F-AA6790107A86}" type="sibTrans" cxnId="{6A672142-A2D1-4A95-AA73-6F48FE2B4BF4}">
      <dgm:prSet/>
      <dgm:spPr/>
      <dgm:t>
        <a:bodyPr/>
        <a:lstStyle/>
        <a:p>
          <a:endParaRPr lang="en-US"/>
        </a:p>
      </dgm:t>
    </dgm:pt>
    <dgm:pt modelId="{67BAF1B8-BBEA-4FDC-8E43-556884F31A4F}" type="pres">
      <dgm:prSet presAssocID="{FF9A46D0-F121-40FD-88BC-277E8F6DB0C4}" presName="root" presStyleCnt="0">
        <dgm:presLayoutVars>
          <dgm:dir/>
          <dgm:resizeHandles val="exact"/>
        </dgm:presLayoutVars>
      </dgm:prSet>
      <dgm:spPr/>
    </dgm:pt>
    <dgm:pt modelId="{2A45E571-FBCB-41B3-AEF2-9007D8445356}" type="pres">
      <dgm:prSet presAssocID="{F07DC16F-DD98-4646-9F47-2FD370554210}" presName="compNode" presStyleCnt="0"/>
      <dgm:spPr/>
    </dgm:pt>
    <dgm:pt modelId="{EEDD7540-11D3-42D1-A151-04FBD894E6F8}" type="pres">
      <dgm:prSet presAssocID="{F07DC16F-DD98-4646-9F47-2FD370554210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D40AFF6-AFFB-48FE-8B5B-2B645CACB540}" type="pres">
      <dgm:prSet presAssocID="{F07DC16F-DD98-4646-9F47-2FD37055421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01FF212-7E0E-4D1D-B12A-57F8167919E9}" type="pres">
      <dgm:prSet presAssocID="{F07DC16F-DD98-4646-9F47-2FD370554210}" presName="spaceRect" presStyleCnt="0"/>
      <dgm:spPr/>
    </dgm:pt>
    <dgm:pt modelId="{E274C3DD-2B64-4178-A73A-F996BBD685A6}" type="pres">
      <dgm:prSet presAssocID="{F07DC16F-DD98-4646-9F47-2FD370554210}" presName="textRect" presStyleLbl="revTx" presStyleIdx="0" presStyleCnt="5" custScaleX="125273">
        <dgm:presLayoutVars>
          <dgm:chMax val="1"/>
          <dgm:chPref val="1"/>
        </dgm:presLayoutVars>
      </dgm:prSet>
      <dgm:spPr/>
    </dgm:pt>
    <dgm:pt modelId="{6B726471-A05A-4B67-B1CE-A0C7B6583976}" type="pres">
      <dgm:prSet presAssocID="{69225181-F1F8-4790-843E-5DD1B6A77D6A}" presName="sibTrans" presStyleCnt="0"/>
      <dgm:spPr/>
    </dgm:pt>
    <dgm:pt modelId="{539682B1-6ABF-47A6-A95F-B6C524127E69}" type="pres">
      <dgm:prSet presAssocID="{4D2D1AE2-4266-4016-B103-8E38C2AB1DB9}" presName="compNode" presStyleCnt="0"/>
      <dgm:spPr/>
    </dgm:pt>
    <dgm:pt modelId="{1763C104-7DB6-47AF-A0B6-2802AC9A0B3B}" type="pres">
      <dgm:prSet presAssocID="{4D2D1AE2-4266-4016-B103-8E38C2AB1DB9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D9E9D29-76E6-4EFD-BF5F-66E59D651EE3}" type="pres">
      <dgm:prSet presAssocID="{4D2D1AE2-4266-4016-B103-8E38C2AB1DB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B3D44B5E-02DA-4710-980E-5B6ECD934376}" type="pres">
      <dgm:prSet presAssocID="{4D2D1AE2-4266-4016-B103-8E38C2AB1DB9}" presName="spaceRect" presStyleCnt="0"/>
      <dgm:spPr/>
    </dgm:pt>
    <dgm:pt modelId="{CA243936-8C2D-45B1-9FE4-B709F543F47F}" type="pres">
      <dgm:prSet presAssocID="{4D2D1AE2-4266-4016-B103-8E38C2AB1DB9}" presName="textRect" presStyleLbl="revTx" presStyleIdx="1" presStyleCnt="5" custScaleX="148923">
        <dgm:presLayoutVars>
          <dgm:chMax val="1"/>
          <dgm:chPref val="1"/>
        </dgm:presLayoutVars>
      </dgm:prSet>
      <dgm:spPr/>
    </dgm:pt>
    <dgm:pt modelId="{EAF69D85-079C-45DA-AAE3-C9D0BA5E3031}" type="pres">
      <dgm:prSet presAssocID="{7DEAB184-F6DD-4A3D-A320-E2F05068E6E3}" presName="sibTrans" presStyleCnt="0"/>
      <dgm:spPr/>
    </dgm:pt>
    <dgm:pt modelId="{A1C3849F-17E6-4503-A746-995377809031}" type="pres">
      <dgm:prSet presAssocID="{16FA81EE-70EF-4931-8383-05E47B25CBE1}" presName="compNode" presStyleCnt="0"/>
      <dgm:spPr/>
    </dgm:pt>
    <dgm:pt modelId="{40C93A21-FFBA-4985-B74B-C722C90A4983}" type="pres">
      <dgm:prSet presAssocID="{16FA81EE-70EF-4931-8383-05E47B25CBE1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69D95098-6A47-4E0E-9CED-3258C5F362A0}" type="pres">
      <dgm:prSet presAssocID="{16FA81EE-70EF-4931-8383-05E47B25CBE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9DD2D821-4C10-4F56-BD1C-8953CD1E766E}" type="pres">
      <dgm:prSet presAssocID="{16FA81EE-70EF-4931-8383-05E47B25CBE1}" presName="spaceRect" presStyleCnt="0"/>
      <dgm:spPr/>
    </dgm:pt>
    <dgm:pt modelId="{8DEF282E-0C0C-46A7-A0BC-E39D52FFB6A5}" type="pres">
      <dgm:prSet presAssocID="{16FA81EE-70EF-4931-8383-05E47B25CBE1}" presName="textRect" presStyleLbl="revTx" presStyleIdx="2" presStyleCnt="5" custScaleX="124441">
        <dgm:presLayoutVars>
          <dgm:chMax val="1"/>
          <dgm:chPref val="1"/>
        </dgm:presLayoutVars>
      </dgm:prSet>
      <dgm:spPr/>
    </dgm:pt>
    <dgm:pt modelId="{B9B2197C-C272-4A79-B136-C7D48D61E60A}" type="pres">
      <dgm:prSet presAssocID="{90505637-1D79-4728-A696-929D59203758}" presName="sibTrans" presStyleCnt="0"/>
      <dgm:spPr/>
    </dgm:pt>
    <dgm:pt modelId="{179E9480-8EB1-4A94-9123-04650F196A0B}" type="pres">
      <dgm:prSet presAssocID="{3DD5E9C1-1B43-4B91-9798-2AF45CDA8713}" presName="compNode" presStyleCnt="0"/>
      <dgm:spPr/>
    </dgm:pt>
    <dgm:pt modelId="{99DBCCF5-F77A-4B58-BEEA-E1625622866F}" type="pres">
      <dgm:prSet presAssocID="{3DD5E9C1-1B43-4B91-9798-2AF45CDA8713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7C749B1B-F873-4ED0-AF40-691B4109F7FE}" type="pres">
      <dgm:prSet presAssocID="{3DD5E9C1-1B43-4B91-9798-2AF45CDA871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8FB3905-1114-4456-997A-219C21793220}" type="pres">
      <dgm:prSet presAssocID="{3DD5E9C1-1B43-4B91-9798-2AF45CDA8713}" presName="spaceRect" presStyleCnt="0"/>
      <dgm:spPr/>
    </dgm:pt>
    <dgm:pt modelId="{6F052D68-EDC8-4182-ACC7-18B548072F22}" type="pres">
      <dgm:prSet presAssocID="{3DD5E9C1-1B43-4B91-9798-2AF45CDA8713}" presName="textRect" presStyleLbl="revTx" presStyleIdx="3" presStyleCnt="5">
        <dgm:presLayoutVars>
          <dgm:chMax val="1"/>
          <dgm:chPref val="1"/>
        </dgm:presLayoutVars>
      </dgm:prSet>
      <dgm:spPr/>
    </dgm:pt>
    <dgm:pt modelId="{86400F5E-17CE-4667-9E43-951767A0D530}" type="pres">
      <dgm:prSet presAssocID="{514B6C27-E1A0-4F95-9D47-2C9E5FB452D0}" presName="sibTrans" presStyleCnt="0"/>
      <dgm:spPr/>
    </dgm:pt>
    <dgm:pt modelId="{155A52F7-9619-4B9A-814A-68A0640AA1CA}" type="pres">
      <dgm:prSet presAssocID="{1FD11069-25B3-48B4-BEAB-024D32CD00B2}" presName="compNode" presStyleCnt="0"/>
      <dgm:spPr/>
    </dgm:pt>
    <dgm:pt modelId="{AF40C922-B000-4C8A-B585-BDAFF35995C5}" type="pres">
      <dgm:prSet presAssocID="{1FD11069-25B3-48B4-BEAB-024D32CD00B2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09FF6318-0B79-45A1-9808-46094D32AA43}" type="pres">
      <dgm:prSet presAssocID="{1FD11069-25B3-48B4-BEAB-024D32CD00B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C8E1EE52-2A5C-40F8-9135-F9A7E98111EC}" type="pres">
      <dgm:prSet presAssocID="{1FD11069-25B3-48B4-BEAB-024D32CD00B2}" presName="spaceRect" presStyleCnt="0"/>
      <dgm:spPr/>
    </dgm:pt>
    <dgm:pt modelId="{585AB205-429A-492D-9570-EB55C8FF414B}" type="pres">
      <dgm:prSet presAssocID="{1FD11069-25B3-48B4-BEAB-024D32CD00B2}" presName="textRect" presStyleLbl="revTx" presStyleIdx="4" presStyleCnt="5" custScaleX="173862" custScaleY="102128">
        <dgm:presLayoutVars>
          <dgm:chMax val="1"/>
          <dgm:chPref val="1"/>
        </dgm:presLayoutVars>
      </dgm:prSet>
      <dgm:spPr/>
    </dgm:pt>
  </dgm:ptLst>
  <dgm:cxnLst>
    <dgm:cxn modelId="{E7767731-02A1-4523-A560-FDA80FF7554B}" srcId="{FF9A46D0-F121-40FD-88BC-277E8F6DB0C4}" destId="{16FA81EE-70EF-4931-8383-05E47B25CBE1}" srcOrd="2" destOrd="0" parTransId="{050A5269-03D8-4C5F-98C1-475960CA6654}" sibTransId="{90505637-1D79-4728-A696-929D59203758}"/>
    <dgm:cxn modelId="{3ED90535-178A-4EAD-B9D4-353A522307DC}" type="presOf" srcId="{F07DC16F-DD98-4646-9F47-2FD370554210}" destId="{E274C3DD-2B64-4178-A73A-F996BBD685A6}" srcOrd="0" destOrd="0" presId="urn:microsoft.com/office/officeart/2018/5/layout/IconLeafLabelList"/>
    <dgm:cxn modelId="{6A672142-A2D1-4A95-AA73-6F48FE2B4BF4}" srcId="{FF9A46D0-F121-40FD-88BC-277E8F6DB0C4}" destId="{1FD11069-25B3-48B4-BEAB-024D32CD00B2}" srcOrd="4" destOrd="0" parTransId="{859FA2AC-9624-404A-87B8-A3653102AF08}" sibTransId="{1B583A82-9645-4E7F-8D5F-AA6790107A86}"/>
    <dgm:cxn modelId="{0F75C77F-003D-4E12-A32F-72B8EFAFB4AB}" type="presOf" srcId="{1FD11069-25B3-48B4-BEAB-024D32CD00B2}" destId="{585AB205-429A-492D-9570-EB55C8FF414B}" srcOrd="0" destOrd="0" presId="urn:microsoft.com/office/officeart/2018/5/layout/IconLeafLabelList"/>
    <dgm:cxn modelId="{565185A0-AC01-42E7-8D53-6667A5370137}" type="presOf" srcId="{3DD5E9C1-1B43-4B91-9798-2AF45CDA8713}" destId="{6F052D68-EDC8-4182-ACC7-18B548072F22}" srcOrd="0" destOrd="0" presId="urn:microsoft.com/office/officeart/2018/5/layout/IconLeafLabelList"/>
    <dgm:cxn modelId="{FBB967B3-FD9B-4B80-A473-3F6C5C14D172}" type="presOf" srcId="{16FA81EE-70EF-4931-8383-05E47B25CBE1}" destId="{8DEF282E-0C0C-46A7-A0BC-E39D52FFB6A5}" srcOrd="0" destOrd="0" presId="urn:microsoft.com/office/officeart/2018/5/layout/IconLeafLabelList"/>
    <dgm:cxn modelId="{37F6E5B3-C685-4592-BA52-15921E2BC7A6}" srcId="{FF9A46D0-F121-40FD-88BC-277E8F6DB0C4}" destId="{F07DC16F-DD98-4646-9F47-2FD370554210}" srcOrd="0" destOrd="0" parTransId="{4B4BC3F1-3A13-4DF0-8D50-99324CFB6060}" sibTransId="{69225181-F1F8-4790-843E-5DD1B6A77D6A}"/>
    <dgm:cxn modelId="{B198AEC5-96AD-4EB9-933E-2BC8D0580891}" srcId="{FF9A46D0-F121-40FD-88BC-277E8F6DB0C4}" destId="{3DD5E9C1-1B43-4B91-9798-2AF45CDA8713}" srcOrd="3" destOrd="0" parTransId="{F85ED8FD-A480-4B1D-BC40-C7B84D9B7DA2}" sibTransId="{514B6C27-E1A0-4F95-9D47-2C9E5FB452D0}"/>
    <dgm:cxn modelId="{301B3CD3-B301-43C5-AF30-77C2F73ED84F}" type="presOf" srcId="{4D2D1AE2-4266-4016-B103-8E38C2AB1DB9}" destId="{CA243936-8C2D-45B1-9FE4-B709F543F47F}" srcOrd="0" destOrd="0" presId="urn:microsoft.com/office/officeart/2018/5/layout/IconLeafLabelList"/>
    <dgm:cxn modelId="{D94F4CD7-6577-48BB-9FBD-300B148777D7}" srcId="{FF9A46D0-F121-40FD-88BC-277E8F6DB0C4}" destId="{4D2D1AE2-4266-4016-B103-8E38C2AB1DB9}" srcOrd="1" destOrd="0" parTransId="{B96FB85D-909D-4686-B0D5-F7E9E87E06D8}" sibTransId="{7DEAB184-F6DD-4A3D-A320-E2F05068E6E3}"/>
    <dgm:cxn modelId="{617F30FE-2568-4976-BD0D-DDBF71867421}" type="presOf" srcId="{FF9A46D0-F121-40FD-88BC-277E8F6DB0C4}" destId="{67BAF1B8-BBEA-4FDC-8E43-556884F31A4F}" srcOrd="0" destOrd="0" presId="urn:microsoft.com/office/officeart/2018/5/layout/IconLeafLabelList"/>
    <dgm:cxn modelId="{23219006-7DED-4130-A7E2-6EE124E68C3E}" type="presParOf" srcId="{67BAF1B8-BBEA-4FDC-8E43-556884F31A4F}" destId="{2A45E571-FBCB-41B3-AEF2-9007D8445356}" srcOrd="0" destOrd="0" presId="urn:microsoft.com/office/officeart/2018/5/layout/IconLeafLabelList"/>
    <dgm:cxn modelId="{DABFE8B1-7DD3-466C-B22D-D1A05BFFDCE1}" type="presParOf" srcId="{2A45E571-FBCB-41B3-AEF2-9007D8445356}" destId="{EEDD7540-11D3-42D1-A151-04FBD894E6F8}" srcOrd="0" destOrd="0" presId="urn:microsoft.com/office/officeart/2018/5/layout/IconLeafLabelList"/>
    <dgm:cxn modelId="{307A2F6F-7514-4BCF-88E6-49D3045B0C7E}" type="presParOf" srcId="{2A45E571-FBCB-41B3-AEF2-9007D8445356}" destId="{BD40AFF6-AFFB-48FE-8B5B-2B645CACB540}" srcOrd="1" destOrd="0" presId="urn:microsoft.com/office/officeart/2018/5/layout/IconLeafLabelList"/>
    <dgm:cxn modelId="{D2F615DF-645C-40CF-B0A8-857C6D30BA09}" type="presParOf" srcId="{2A45E571-FBCB-41B3-AEF2-9007D8445356}" destId="{B01FF212-7E0E-4D1D-B12A-57F8167919E9}" srcOrd="2" destOrd="0" presId="urn:microsoft.com/office/officeart/2018/5/layout/IconLeafLabelList"/>
    <dgm:cxn modelId="{A288C839-E07B-4D5C-A123-8B82599F74E5}" type="presParOf" srcId="{2A45E571-FBCB-41B3-AEF2-9007D8445356}" destId="{E274C3DD-2B64-4178-A73A-F996BBD685A6}" srcOrd="3" destOrd="0" presId="urn:microsoft.com/office/officeart/2018/5/layout/IconLeafLabelList"/>
    <dgm:cxn modelId="{8790399B-FF82-4C2D-A089-304A320EDFA3}" type="presParOf" srcId="{67BAF1B8-BBEA-4FDC-8E43-556884F31A4F}" destId="{6B726471-A05A-4B67-B1CE-A0C7B6583976}" srcOrd="1" destOrd="0" presId="urn:microsoft.com/office/officeart/2018/5/layout/IconLeafLabelList"/>
    <dgm:cxn modelId="{5E9B055A-9DFF-4511-B7F9-EF10CE2CA3A6}" type="presParOf" srcId="{67BAF1B8-BBEA-4FDC-8E43-556884F31A4F}" destId="{539682B1-6ABF-47A6-A95F-B6C524127E69}" srcOrd="2" destOrd="0" presId="urn:microsoft.com/office/officeart/2018/5/layout/IconLeafLabelList"/>
    <dgm:cxn modelId="{C28BCC11-F990-4C44-ADF1-DBA1881DC507}" type="presParOf" srcId="{539682B1-6ABF-47A6-A95F-B6C524127E69}" destId="{1763C104-7DB6-47AF-A0B6-2802AC9A0B3B}" srcOrd="0" destOrd="0" presId="urn:microsoft.com/office/officeart/2018/5/layout/IconLeafLabelList"/>
    <dgm:cxn modelId="{4E889CF8-9547-4470-BCDC-97493F710A7A}" type="presParOf" srcId="{539682B1-6ABF-47A6-A95F-B6C524127E69}" destId="{FD9E9D29-76E6-4EFD-BF5F-66E59D651EE3}" srcOrd="1" destOrd="0" presId="urn:microsoft.com/office/officeart/2018/5/layout/IconLeafLabelList"/>
    <dgm:cxn modelId="{AE05E985-9F74-4435-8535-B3EB4619DA16}" type="presParOf" srcId="{539682B1-6ABF-47A6-A95F-B6C524127E69}" destId="{B3D44B5E-02DA-4710-980E-5B6ECD934376}" srcOrd="2" destOrd="0" presId="urn:microsoft.com/office/officeart/2018/5/layout/IconLeafLabelList"/>
    <dgm:cxn modelId="{39DCBEAF-3C69-4922-B775-C12CD52BC02E}" type="presParOf" srcId="{539682B1-6ABF-47A6-A95F-B6C524127E69}" destId="{CA243936-8C2D-45B1-9FE4-B709F543F47F}" srcOrd="3" destOrd="0" presId="urn:microsoft.com/office/officeart/2018/5/layout/IconLeafLabelList"/>
    <dgm:cxn modelId="{C129524E-24E5-4A16-A46D-803E2B88F26D}" type="presParOf" srcId="{67BAF1B8-BBEA-4FDC-8E43-556884F31A4F}" destId="{EAF69D85-079C-45DA-AAE3-C9D0BA5E3031}" srcOrd="3" destOrd="0" presId="urn:microsoft.com/office/officeart/2018/5/layout/IconLeafLabelList"/>
    <dgm:cxn modelId="{36D6B049-B89B-4B0C-9C48-F9CA8F090A44}" type="presParOf" srcId="{67BAF1B8-BBEA-4FDC-8E43-556884F31A4F}" destId="{A1C3849F-17E6-4503-A746-995377809031}" srcOrd="4" destOrd="0" presId="urn:microsoft.com/office/officeart/2018/5/layout/IconLeafLabelList"/>
    <dgm:cxn modelId="{08758A1B-396E-4DBB-B6F2-121F88CAD06D}" type="presParOf" srcId="{A1C3849F-17E6-4503-A746-995377809031}" destId="{40C93A21-FFBA-4985-B74B-C722C90A4983}" srcOrd="0" destOrd="0" presId="urn:microsoft.com/office/officeart/2018/5/layout/IconLeafLabelList"/>
    <dgm:cxn modelId="{C06DCFB9-D2B1-4FAD-BB79-86D06C4AA5CC}" type="presParOf" srcId="{A1C3849F-17E6-4503-A746-995377809031}" destId="{69D95098-6A47-4E0E-9CED-3258C5F362A0}" srcOrd="1" destOrd="0" presId="urn:microsoft.com/office/officeart/2018/5/layout/IconLeafLabelList"/>
    <dgm:cxn modelId="{230F54D0-0EA8-4426-94AC-31D7D84C9D95}" type="presParOf" srcId="{A1C3849F-17E6-4503-A746-995377809031}" destId="{9DD2D821-4C10-4F56-BD1C-8953CD1E766E}" srcOrd="2" destOrd="0" presId="urn:microsoft.com/office/officeart/2018/5/layout/IconLeafLabelList"/>
    <dgm:cxn modelId="{C83A7A19-FBF8-44E0-84F8-1A5A80EEADD8}" type="presParOf" srcId="{A1C3849F-17E6-4503-A746-995377809031}" destId="{8DEF282E-0C0C-46A7-A0BC-E39D52FFB6A5}" srcOrd="3" destOrd="0" presId="urn:microsoft.com/office/officeart/2018/5/layout/IconLeafLabelList"/>
    <dgm:cxn modelId="{EA6885C1-EA68-4254-BA23-8BADF578BDB4}" type="presParOf" srcId="{67BAF1B8-BBEA-4FDC-8E43-556884F31A4F}" destId="{B9B2197C-C272-4A79-B136-C7D48D61E60A}" srcOrd="5" destOrd="0" presId="urn:microsoft.com/office/officeart/2018/5/layout/IconLeafLabelList"/>
    <dgm:cxn modelId="{82481143-968B-4BC8-BAC0-02E3A773CFBE}" type="presParOf" srcId="{67BAF1B8-BBEA-4FDC-8E43-556884F31A4F}" destId="{179E9480-8EB1-4A94-9123-04650F196A0B}" srcOrd="6" destOrd="0" presId="urn:microsoft.com/office/officeart/2018/5/layout/IconLeafLabelList"/>
    <dgm:cxn modelId="{1D01DA95-4841-4E69-ACFD-64C3197A64E6}" type="presParOf" srcId="{179E9480-8EB1-4A94-9123-04650F196A0B}" destId="{99DBCCF5-F77A-4B58-BEEA-E1625622866F}" srcOrd="0" destOrd="0" presId="urn:microsoft.com/office/officeart/2018/5/layout/IconLeafLabelList"/>
    <dgm:cxn modelId="{45416B51-9F57-42AA-81B8-0874244AEF7E}" type="presParOf" srcId="{179E9480-8EB1-4A94-9123-04650F196A0B}" destId="{7C749B1B-F873-4ED0-AF40-691B4109F7FE}" srcOrd="1" destOrd="0" presId="urn:microsoft.com/office/officeart/2018/5/layout/IconLeafLabelList"/>
    <dgm:cxn modelId="{D9BC3BC7-5FDA-4E58-8344-9A13DFF11FBD}" type="presParOf" srcId="{179E9480-8EB1-4A94-9123-04650F196A0B}" destId="{08FB3905-1114-4456-997A-219C21793220}" srcOrd="2" destOrd="0" presId="urn:microsoft.com/office/officeart/2018/5/layout/IconLeafLabelList"/>
    <dgm:cxn modelId="{FBE47667-E680-4E4D-A6EA-CAF5715ED6C6}" type="presParOf" srcId="{179E9480-8EB1-4A94-9123-04650F196A0B}" destId="{6F052D68-EDC8-4182-ACC7-18B548072F22}" srcOrd="3" destOrd="0" presId="urn:microsoft.com/office/officeart/2018/5/layout/IconLeafLabelList"/>
    <dgm:cxn modelId="{0AD2A93E-FFB5-4745-BE99-CAC591BC97AE}" type="presParOf" srcId="{67BAF1B8-BBEA-4FDC-8E43-556884F31A4F}" destId="{86400F5E-17CE-4667-9E43-951767A0D530}" srcOrd="7" destOrd="0" presId="urn:microsoft.com/office/officeart/2018/5/layout/IconLeafLabelList"/>
    <dgm:cxn modelId="{C8F21E8C-FC8D-4ECC-A18D-36718111B7E7}" type="presParOf" srcId="{67BAF1B8-BBEA-4FDC-8E43-556884F31A4F}" destId="{155A52F7-9619-4B9A-814A-68A0640AA1CA}" srcOrd="8" destOrd="0" presId="urn:microsoft.com/office/officeart/2018/5/layout/IconLeafLabelList"/>
    <dgm:cxn modelId="{E74DF10E-4E0D-4E1C-9DED-C96AC51C34B9}" type="presParOf" srcId="{155A52F7-9619-4B9A-814A-68A0640AA1CA}" destId="{AF40C922-B000-4C8A-B585-BDAFF35995C5}" srcOrd="0" destOrd="0" presId="urn:microsoft.com/office/officeart/2018/5/layout/IconLeafLabelList"/>
    <dgm:cxn modelId="{A5394EC4-D690-47A7-9AD1-692703FE7842}" type="presParOf" srcId="{155A52F7-9619-4B9A-814A-68A0640AA1CA}" destId="{09FF6318-0B79-45A1-9808-46094D32AA43}" srcOrd="1" destOrd="0" presId="urn:microsoft.com/office/officeart/2018/5/layout/IconLeafLabelList"/>
    <dgm:cxn modelId="{57E84741-4D11-45BB-BA1A-0CE2A043179C}" type="presParOf" srcId="{155A52F7-9619-4B9A-814A-68A0640AA1CA}" destId="{C8E1EE52-2A5C-40F8-9135-F9A7E98111EC}" srcOrd="2" destOrd="0" presId="urn:microsoft.com/office/officeart/2018/5/layout/IconLeafLabelList"/>
    <dgm:cxn modelId="{AB696977-37BE-493C-BCC9-A5C13FAE7388}" type="presParOf" srcId="{155A52F7-9619-4B9A-814A-68A0640AA1CA}" destId="{585AB205-429A-492D-9570-EB55C8FF414B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F4FD706-0019-49E4-8315-62970B0FAAAC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44F5A33-9E75-41EC-B315-1783E43974BA}">
      <dgm:prSet/>
      <dgm:spPr/>
      <dgm:t>
        <a:bodyPr/>
        <a:lstStyle/>
        <a:p>
          <a:r>
            <a:rPr lang="en-GB"/>
            <a:t>Data privacy and security concerns with cloud storage (RCN, 2023).</a:t>
          </a:r>
          <a:endParaRPr lang="en-US"/>
        </a:p>
      </dgm:t>
    </dgm:pt>
    <dgm:pt modelId="{073A98E8-97B0-485F-B8A0-783B9D4E1AAB}" type="parTrans" cxnId="{D2F62061-FC46-4793-9CDD-48DFF54551D2}">
      <dgm:prSet/>
      <dgm:spPr/>
      <dgm:t>
        <a:bodyPr/>
        <a:lstStyle/>
        <a:p>
          <a:endParaRPr lang="en-US"/>
        </a:p>
      </dgm:t>
    </dgm:pt>
    <dgm:pt modelId="{2273CDFB-4BCE-40DE-B26D-BB00F7E5BA2A}" type="sibTrans" cxnId="{D2F62061-FC46-4793-9CDD-48DFF54551D2}">
      <dgm:prSet/>
      <dgm:spPr/>
      <dgm:t>
        <a:bodyPr/>
        <a:lstStyle/>
        <a:p>
          <a:endParaRPr lang="en-US"/>
        </a:p>
      </dgm:t>
    </dgm:pt>
    <dgm:pt modelId="{99D86B4C-5FC8-416B-8250-84FFF9801F7F}">
      <dgm:prSet/>
      <dgm:spPr/>
      <dgm:t>
        <a:bodyPr/>
        <a:lstStyle/>
        <a:p>
          <a:r>
            <a:rPr lang="en-GB"/>
            <a:t>Low digital confidence among elderly or non-tech users (Greenwood et al., 2021).</a:t>
          </a:r>
          <a:endParaRPr lang="en-US"/>
        </a:p>
      </dgm:t>
    </dgm:pt>
    <dgm:pt modelId="{76A5FBB7-D797-4097-90D8-6CFA2CE48BD3}" type="parTrans" cxnId="{AD60F886-6D9C-4D63-A2D3-694C6D9DC2C1}">
      <dgm:prSet/>
      <dgm:spPr/>
      <dgm:t>
        <a:bodyPr/>
        <a:lstStyle/>
        <a:p>
          <a:endParaRPr lang="en-US"/>
        </a:p>
      </dgm:t>
    </dgm:pt>
    <dgm:pt modelId="{C706FC12-1556-41CC-A454-AFC551FE2CF0}" type="sibTrans" cxnId="{AD60F886-6D9C-4D63-A2D3-694C6D9DC2C1}">
      <dgm:prSet/>
      <dgm:spPr/>
      <dgm:t>
        <a:bodyPr/>
        <a:lstStyle/>
        <a:p>
          <a:endParaRPr lang="en-US"/>
        </a:p>
      </dgm:t>
    </dgm:pt>
    <dgm:pt modelId="{49153D6E-1EEF-48E1-8DFD-610E6CCCCD0C}">
      <dgm:prSet/>
      <dgm:spPr/>
      <dgm:t>
        <a:bodyPr/>
        <a:lstStyle/>
        <a:p>
          <a:r>
            <a:rPr lang="en-GB"/>
            <a:t>Unequal NHS funding and device access (King’s Fund, 2024).</a:t>
          </a:r>
          <a:endParaRPr lang="en-US"/>
        </a:p>
      </dgm:t>
    </dgm:pt>
    <dgm:pt modelId="{A1BAD224-CE13-4730-9957-7A876DBB1EE2}" type="parTrans" cxnId="{CD10D626-40C4-49BD-A44E-6AEFECDFD7A2}">
      <dgm:prSet/>
      <dgm:spPr/>
      <dgm:t>
        <a:bodyPr/>
        <a:lstStyle/>
        <a:p>
          <a:endParaRPr lang="en-US"/>
        </a:p>
      </dgm:t>
    </dgm:pt>
    <dgm:pt modelId="{6964477B-E762-4E67-8C24-396887D26E38}" type="sibTrans" cxnId="{CD10D626-40C4-49BD-A44E-6AEFECDFD7A2}">
      <dgm:prSet/>
      <dgm:spPr/>
      <dgm:t>
        <a:bodyPr/>
        <a:lstStyle/>
        <a:p>
          <a:endParaRPr lang="en-US"/>
        </a:p>
      </dgm:t>
    </dgm:pt>
    <dgm:pt modelId="{CC671C2B-2C5F-4A14-8C08-E52F97BDC0B4}">
      <dgm:prSet/>
      <dgm:spPr/>
      <dgm:t>
        <a:bodyPr/>
        <a:lstStyle/>
        <a:p>
          <a:r>
            <a:rPr lang="en-GB"/>
            <a:t>However, national policies and training could help reduce these barriers (Department of Health and social Care, 2025).</a:t>
          </a:r>
          <a:endParaRPr lang="en-US"/>
        </a:p>
      </dgm:t>
    </dgm:pt>
    <dgm:pt modelId="{1D66F5CB-5F0D-4C62-96E0-C4B16CAE933C}" type="parTrans" cxnId="{6A57ED8B-C6F4-43A7-A3ED-C05BCFCA29A9}">
      <dgm:prSet/>
      <dgm:spPr/>
      <dgm:t>
        <a:bodyPr/>
        <a:lstStyle/>
        <a:p>
          <a:endParaRPr lang="en-US"/>
        </a:p>
      </dgm:t>
    </dgm:pt>
    <dgm:pt modelId="{99FE2E0A-C018-4BD1-9032-16060D60F0EB}" type="sibTrans" cxnId="{6A57ED8B-C6F4-43A7-A3ED-C05BCFCA29A9}">
      <dgm:prSet/>
      <dgm:spPr/>
      <dgm:t>
        <a:bodyPr/>
        <a:lstStyle/>
        <a:p>
          <a:endParaRPr lang="en-US"/>
        </a:p>
      </dgm:t>
    </dgm:pt>
    <dgm:pt modelId="{27D5BB56-B5EA-4684-A4AB-8987B3BCB718}" type="pres">
      <dgm:prSet presAssocID="{4F4FD706-0019-49E4-8315-62970B0FAAA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3B39A1F-7810-4C1C-9A9D-18DE6BC46A6E}" type="pres">
      <dgm:prSet presAssocID="{344F5A33-9E75-41EC-B315-1783E43974BA}" presName="hierRoot1" presStyleCnt="0"/>
      <dgm:spPr/>
    </dgm:pt>
    <dgm:pt modelId="{4CFA39CC-CF65-43B5-BB55-550ED3522ABE}" type="pres">
      <dgm:prSet presAssocID="{344F5A33-9E75-41EC-B315-1783E43974BA}" presName="composite" presStyleCnt="0"/>
      <dgm:spPr/>
    </dgm:pt>
    <dgm:pt modelId="{0E0AB5A5-A950-48C3-A42C-9DC3B0B0B728}" type="pres">
      <dgm:prSet presAssocID="{344F5A33-9E75-41EC-B315-1783E43974BA}" presName="background" presStyleLbl="node0" presStyleIdx="0" presStyleCnt="4"/>
      <dgm:spPr/>
    </dgm:pt>
    <dgm:pt modelId="{D9CBE5B9-0A2D-4FB9-8F02-8DFB8E89E66B}" type="pres">
      <dgm:prSet presAssocID="{344F5A33-9E75-41EC-B315-1783E43974BA}" presName="text" presStyleLbl="fgAcc0" presStyleIdx="0" presStyleCnt="4">
        <dgm:presLayoutVars>
          <dgm:chPref val="3"/>
        </dgm:presLayoutVars>
      </dgm:prSet>
      <dgm:spPr/>
    </dgm:pt>
    <dgm:pt modelId="{18366E3D-F064-4C04-9731-8C81E4ADF1C7}" type="pres">
      <dgm:prSet presAssocID="{344F5A33-9E75-41EC-B315-1783E43974BA}" presName="hierChild2" presStyleCnt="0"/>
      <dgm:spPr/>
    </dgm:pt>
    <dgm:pt modelId="{4A10CBFF-5EC6-4393-9D9A-4A0DEFA3E056}" type="pres">
      <dgm:prSet presAssocID="{99D86B4C-5FC8-416B-8250-84FFF9801F7F}" presName="hierRoot1" presStyleCnt="0"/>
      <dgm:spPr/>
    </dgm:pt>
    <dgm:pt modelId="{C65B2ECF-0E4F-4C08-B96D-11A06E0518E4}" type="pres">
      <dgm:prSet presAssocID="{99D86B4C-5FC8-416B-8250-84FFF9801F7F}" presName="composite" presStyleCnt="0"/>
      <dgm:spPr/>
    </dgm:pt>
    <dgm:pt modelId="{E98B5283-8B79-4DF2-A687-E2CDF7B8B418}" type="pres">
      <dgm:prSet presAssocID="{99D86B4C-5FC8-416B-8250-84FFF9801F7F}" presName="background" presStyleLbl="node0" presStyleIdx="1" presStyleCnt="4"/>
      <dgm:spPr/>
    </dgm:pt>
    <dgm:pt modelId="{0AC49939-F967-4CAF-A09A-4FEF03C68BEB}" type="pres">
      <dgm:prSet presAssocID="{99D86B4C-5FC8-416B-8250-84FFF9801F7F}" presName="text" presStyleLbl="fgAcc0" presStyleIdx="1" presStyleCnt="4">
        <dgm:presLayoutVars>
          <dgm:chPref val="3"/>
        </dgm:presLayoutVars>
      </dgm:prSet>
      <dgm:spPr/>
    </dgm:pt>
    <dgm:pt modelId="{6391438D-8DCC-4BAB-BB96-461730B1E15E}" type="pres">
      <dgm:prSet presAssocID="{99D86B4C-5FC8-416B-8250-84FFF9801F7F}" presName="hierChild2" presStyleCnt="0"/>
      <dgm:spPr/>
    </dgm:pt>
    <dgm:pt modelId="{857F53B3-F79D-46B9-975C-2047AAC4AAEF}" type="pres">
      <dgm:prSet presAssocID="{49153D6E-1EEF-48E1-8DFD-610E6CCCCD0C}" presName="hierRoot1" presStyleCnt="0"/>
      <dgm:spPr/>
    </dgm:pt>
    <dgm:pt modelId="{400935DC-946F-4E7D-AF3A-C68727F57D74}" type="pres">
      <dgm:prSet presAssocID="{49153D6E-1EEF-48E1-8DFD-610E6CCCCD0C}" presName="composite" presStyleCnt="0"/>
      <dgm:spPr/>
    </dgm:pt>
    <dgm:pt modelId="{3D23F6A1-85B4-4C95-A474-FE65C6DEBDA5}" type="pres">
      <dgm:prSet presAssocID="{49153D6E-1EEF-48E1-8DFD-610E6CCCCD0C}" presName="background" presStyleLbl="node0" presStyleIdx="2" presStyleCnt="4"/>
      <dgm:spPr/>
    </dgm:pt>
    <dgm:pt modelId="{0F6AC70B-E1E3-415F-8E22-4A07171EFC9C}" type="pres">
      <dgm:prSet presAssocID="{49153D6E-1EEF-48E1-8DFD-610E6CCCCD0C}" presName="text" presStyleLbl="fgAcc0" presStyleIdx="2" presStyleCnt="4">
        <dgm:presLayoutVars>
          <dgm:chPref val="3"/>
        </dgm:presLayoutVars>
      </dgm:prSet>
      <dgm:spPr/>
    </dgm:pt>
    <dgm:pt modelId="{E7141CF1-8EDE-43F5-B458-3519CCCC0F58}" type="pres">
      <dgm:prSet presAssocID="{49153D6E-1EEF-48E1-8DFD-610E6CCCCD0C}" presName="hierChild2" presStyleCnt="0"/>
      <dgm:spPr/>
    </dgm:pt>
    <dgm:pt modelId="{D2AD170B-6C0B-4CC3-AEB8-7048B0F89C68}" type="pres">
      <dgm:prSet presAssocID="{CC671C2B-2C5F-4A14-8C08-E52F97BDC0B4}" presName="hierRoot1" presStyleCnt="0"/>
      <dgm:spPr/>
    </dgm:pt>
    <dgm:pt modelId="{C9EA344D-374E-491B-B1B0-6A9BE31D3F37}" type="pres">
      <dgm:prSet presAssocID="{CC671C2B-2C5F-4A14-8C08-E52F97BDC0B4}" presName="composite" presStyleCnt="0"/>
      <dgm:spPr/>
    </dgm:pt>
    <dgm:pt modelId="{BA0B6CD7-1889-4126-97E3-6BC0C07976AA}" type="pres">
      <dgm:prSet presAssocID="{CC671C2B-2C5F-4A14-8C08-E52F97BDC0B4}" presName="background" presStyleLbl="node0" presStyleIdx="3" presStyleCnt="4"/>
      <dgm:spPr/>
    </dgm:pt>
    <dgm:pt modelId="{E743FD2F-2D1C-4300-9DD0-94540789077C}" type="pres">
      <dgm:prSet presAssocID="{CC671C2B-2C5F-4A14-8C08-E52F97BDC0B4}" presName="text" presStyleLbl="fgAcc0" presStyleIdx="3" presStyleCnt="4">
        <dgm:presLayoutVars>
          <dgm:chPref val="3"/>
        </dgm:presLayoutVars>
      </dgm:prSet>
      <dgm:spPr/>
    </dgm:pt>
    <dgm:pt modelId="{6A181BA1-362E-47AA-B5F5-C239079A80B1}" type="pres">
      <dgm:prSet presAssocID="{CC671C2B-2C5F-4A14-8C08-E52F97BDC0B4}" presName="hierChild2" presStyleCnt="0"/>
      <dgm:spPr/>
    </dgm:pt>
  </dgm:ptLst>
  <dgm:cxnLst>
    <dgm:cxn modelId="{CD10D626-40C4-49BD-A44E-6AEFECDFD7A2}" srcId="{4F4FD706-0019-49E4-8315-62970B0FAAAC}" destId="{49153D6E-1EEF-48E1-8DFD-610E6CCCCD0C}" srcOrd="2" destOrd="0" parTransId="{A1BAD224-CE13-4730-9957-7A876DBB1EE2}" sibTransId="{6964477B-E762-4E67-8C24-396887D26E38}"/>
    <dgm:cxn modelId="{D2F62061-FC46-4793-9CDD-48DFF54551D2}" srcId="{4F4FD706-0019-49E4-8315-62970B0FAAAC}" destId="{344F5A33-9E75-41EC-B315-1783E43974BA}" srcOrd="0" destOrd="0" parTransId="{073A98E8-97B0-485F-B8A0-783B9D4E1AAB}" sibTransId="{2273CDFB-4BCE-40DE-B26D-BB00F7E5BA2A}"/>
    <dgm:cxn modelId="{CD85A166-FC48-4038-A203-BB1D968B70D1}" type="presOf" srcId="{344F5A33-9E75-41EC-B315-1783E43974BA}" destId="{D9CBE5B9-0A2D-4FB9-8F02-8DFB8E89E66B}" srcOrd="0" destOrd="0" presId="urn:microsoft.com/office/officeart/2005/8/layout/hierarchy1"/>
    <dgm:cxn modelId="{AD60F886-6D9C-4D63-A2D3-694C6D9DC2C1}" srcId="{4F4FD706-0019-49E4-8315-62970B0FAAAC}" destId="{99D86B4C-5FC8-416B-8250-84FFF9801F7F}" srcOrd="1" destOrd="0" parTransId="{76A5FBB7-D797-4097-90D8-6CFA2CE48BD3}" sibTransId="{C706FC12-1556-41CC-A454-AFC551FE2CF0}"/>
    <dgm:cxn modelId="{6A57ED8B-C6F4-43A7-A3ED-C05BCFCA29A9}" srcId="{4F4FD706-0019-49E4-8315-62970B0FAAAC}" destId="{CC671C2B-2C5F-4A14-8C08-E52F97BDC0B4}" srcOrd="3" destOrd="0" parTransId="{1D66F5CB-5F0D-4C62-96E0-C4B16CAE933C}" sibTransId="{99FE2E0A-C018-4BD1-9032-16060D60F0EB}"/>
    <dgm:cxn modelId="{4B1DD498-5B18-4BD6-8892-3BA69FDE0E62}" type="presOf" srcId="{49153D6E-1EEF-48E1-8DFD-610E6CCCCD0C}" destId="{0F6AC70B-E1E3-415F-8E22-4A07171EFC9C}" srcOrd="0" destOrd="0" presId="urn:microsoft.com/office/officeart/2005/8/layout/hierarchy1"/>
    <dgm:cxn modelId="{8BB9C49A-20B3-45A0-BE52-108CF8EFF31F}" type="presOf" srcId="{CC671C2B-2C5F-4A14-8C08-E52F97BDC0B4}" destId="{E743FD2F-2D1C-4300-9DD0-94540789077C}" srcOrd="0" destOrd="0" presId="urn:microsoft.com/office/officeart/2005/8/layout/hierarchy1"/>
    <dgm:cxn modelId="{7AFB7A9D-C922-4623-95F4-944862581B3A}" type="presOf" srcId="{4F4FD706-0019-49E4-8315-62970B0FAAAC}" destId="{27D5BB56-B5EA-4684-A4AB-8987B3BCB718}" srcOrd="0" destOrd="0" presId="urn:microsoft.com/office/officeart/2005/8/layout/hierarchy1"/>
    <dgm:cxn modelId="{F635BDC4-3D7E-40BD-8430-F84A98C4C9F2}" type="presOf" srcId="{99D86B4C-5FC8-416B-8250-84FFF9801F7F}" destId="{0AC49939-F967-4CAF-A09A-4FEF03C68BEB}" srcOrd="0" destOrd="0" presId="urn:microsoft.com/office/officeart/2005/8/layout/hierarchy1"/>
    <dgm:cxn modelId="{0EE2157C-F448-4180-80D3-5FF70CF0FCA0}" type="presParOf" srcId="{27D5BB56-B5EA-4684-A4AB-8987B3BCB718}" destId="{53B39A1F-7810-4C1C-9A9D-18DE6BC46A6E}" srcOrd="0" destOrd="0" presId="urn:microsoft.com/office/officeart/2005/8/layout/hierarchy1"/>
    <dgm:cxn modelId="{685E6622-C7E2-4BDE-A24F-B92B66FD3387}" type="presParOf" srcId="{53B39A1F-7810-4C1C-9A9D-18DE6BC46A6E}" destId="{4CFA39CC-CF65-43B5-BB55-550ED3522ABE}" srcOrd="0" destOrd="0" presId="urn:microsoft.com/office/officeart/2005/8/layout/hierarchy1"/>
    <dgm:cxn modelId="{189A29E7-056A-4D79-A8FB-BCDCD0F6FE26}" type="presParOf" srcId="{4CFA39CC-CF65-43B5-BB55-550ED3522ABE}" destId="{0E0AB5A5-A950-48C3-A42C-9DC3B0B0B728}" srcOrd="0" destOrd="0" presId="urn:microsoft.com/office/officeart/2005/8/layout/hierarchy1"/>
    <dgm:cxn modelId="{1C43DC9C-7A5A-429B-A82E-31E987A47373}" type="presParOf" srcId="{4CFA39CC-CF65-43B5-BB55-550ED3522ABE}" destId="{D9CBE5B9-0A2D-4FB9-8F02-8DFB8E89E66B}" srcOrd="1" destOrd="0" presId="urn:microsoft.com/office/officeart/2005/8/layout/hierarchy1"/>
    <dgm:cxn modelId="{7C180EE7-8CFF-47E2-9016-EA326093CD94}" type="presParOf" srcId="{53B39A1F-7810-4C1C-9A9D-18DE6BC46A6E}" destId="{18366E3D-F064-4C04-9731-8C81E4ADF1C7}" srcOrd="1" destOrd="0" presId="urn:microsoft.com/office/officeart/2005/8/layout/hierarchy1"/>
    <dgm:cxn modelId="{AE1D8070-83C2-4B30-9041-03FF1D93914C}" type="presParOf" srcId="{27D5BB56-B5EA-4684-A4AB-8987B3BCB718}" destId="{4A10CBFF-5EC6-4393-9D9A-4A0DEFA3E056}" srcOrd="1" destOrd="0" presId="urn:microsoft.com/office/officeart/2005/8/layout/hierarchy1"/>
    <dgm:cxn modelId="{481FDD21-60D9-4440-9F45-A529A1E967CA}" type="presParOf" srcId="{4A10CBFF-5EC6-4393-9D9A-4A0DEFA3E056}" destId="{C65B2ECF-0E4F-4C08-B96D-11A06E0518E4}" srcOrd="0" destOrd="0" presId="urn:microsoft.com/office/officeart/2005/8/layout/hierarchy1"/>
    <dgm:cxn modelId="{A42AA99C-427B-4199-B6F0-27DDEA4F5ADC}" type="presParOf" srcId="{C65B2ECF-0E4F-4C08-B96D-11A06E0518E4}" destId="{E98B5283-8B79-4DF2-A687-E2CDF7B8B418}" srcOrd="0" destOrd="0" presId="urn:microsoft.com/office/officeart/2005/8/layout/hierarchy1"/>
    <dgm:cxn modelId="{E12C1713-1565-47C1-BC33-E1136337FC48}" type="presParOf" srcId="{C65B2ECF-0E4F-4C08-B96D-11A06E0518E4}" destId="{0AC49939-F967-4CAF-A09A-4FEF03C68BEB}" srcOrd="1" destOrd="0" presId="urn:microsoft.com/office/officeart/2005/8/layout/hierarchy1"/>
    <dgm:cxn modelId="{3C16B0F9-6755-4058-AF93-6D158CBCCE11}" type="presParOf" srcId="{4A10CBFF-5EC6-4393-9D9A-4A0DEFA3E056}" destId="{6391438D-8DCC-4BAB-BB96-461730B1E15E}" srcOrd="1" destOrd="0" presId="urn:microsoft.com/office/officeart/2005/8/layout/hierarchy1"/>
    <dgm:cxn modelId="{3F8D7C45-B659-4D89-9BBE-3A51FB702D95}" type="presParOf" srcId="{27D5BB56-B5EA-4684-A4AB-8987B3BCB718}" destId="{857F53B3-F79D-46B9-975C-2047AAC4AAEF}" srcOrd="2" destOrd="0" presId="urn:microsoft.com/office/officeart/2005/8/layout/hierarchy1"/>
    <dgm:cxn modelId="{DC6E0335-E42C-4725-AFAF-F1AF25A60631}" type="presParOf" srcId="{857F53B3-F79D-46B9-975C-2047AAC4AAEF}" destId="{400935DC-946F-4E7D-AF3A-C68727F57D74}" srcOrd="0" destOrd="0" presId="urn:microsoft.com/office/officeart/2005/8/layout/hierarchy1"/>
    <dgm:cxn modelId="{C5D526F3-7B58-4D36-9F5E-BB2F28F3367F}" type="presParOf" srcId="{400935DC-946F-4E7D-AF3A-C68727F57D74}" destId="{3D23F6A1-85B4-4C95-A474-FE65C6DEBDA5}" srcOrd="0" destOrd="0" presId="urn:microsoft.com/office/officeart/2005/8/layout/hierarchy1"/>
    <dgm:cxn modelId="{2A8C81AA-483C-45A2-A832-E67C93629265}" type="presParOf" srcId="{400935DC-946F-4E7D-AF3A-C68727F57D74}" destId="{0F6AC70B-E1E3-415F-8E22-4A07171EFC9C}" srcOrd="1" destOrd="0" presId="urn:microsoft.com/office/officeart/2005/8/layout/hierarchy1"/>
    <dgm:cxn modelId="{565C00E9-6DA5-4A86-AE9A-F43176C56FC5}" type="presParOf" srcId="{857F53B3-F79D-46B9-975C-2047AAC4AAEF}" destId="{E7141CF1-8EDE-43F5-B458-3519CCCC0F58}" srcOrd="1" destOrd="0" presId="urn:microsoft.com/office/officeart/2005/8/layout/hierarchy1"/>
    <dgm:cxn modelId="{2ED6122A-1B96-4513-B968-51FAE63138A2}" type="presParOf" srcId="{27D5BB56-B5EA-4684-A4AB-8987B3BCB718}" destId="{D2AD170B-6C0B-4CC3-AEB8-7048B0F89C68}" srcOrd="3" destOrd="0" presId="urn:microsoft.com/office/officeart/2005/8/layout/hierarchy1"/>
    <dgm:cxn modelId="{1B8AEE01-6F52-40BD-98E6-5DC13618C134}" type="presParOf" srcId="{D2AD170B-6C0B-4CC3-AEB8-7048B0F89C68}" destId="{C9EA344D-374E-491B-B1B0-6A9BE31D3F37}" srcOrd="0" destOrd="0" presId="urn:microsoft.com/office/officeart/2005/8/layout/hierarchy1"/>
    <dgm:cxn modelId="{638C84C4-B155-462F-89D3-DAC6C070C4EB}" type="presParOf" srcId="{C9EA344D-374E-491B-B1B0-6A9BE31D3F37}" destId="{BA0B6CD7-1889-4126-97E3-6BC0C07976AA}" srcOrd="0" destOrd="0" presId="urn:microsoft.com/office/officeart/2005/8/layout/hierarchy1"/>
    <dgm:cxn modelId="{CA27DF3E-CE84-4545-BC95-B5B81A5F40BD}" type="presParOf" srcId="{C9EA344D-374E-491B-B1B0-6A9BE31D3F37}" destId="{E743FD2F-2D1C-4300-9DD0-94540789077C}" srcOrd="1" destOrd="0" presId="urn:microsoft.com/office/officeart/2005/8/layout/hierarchy1"/>
    <dgm:cxn modelId="{083FB320-E9E0-460B-AECC-48D2F2B81934}" type="presParOf" srcId="{D2AD170B-6C0B-4CC3-AEB8-7048B0F89C68}" destId="{6A181BA1-362E-47AA-B5F5-C239079A80B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94F463F-5147-4360-867F-1273BE57A0EA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ED534CF-6F34-4E9E-9404-CDC41AF47090}">
      <dgm:prSet/>
      <dgm:spPr/>
      <dgm:t>
        <a:bodyPr/>
        <a:lstStyle/>
        <a:p>
          <a:pPr>
            <a:defRPr cap="all"/>
          </a:pPr>
          <a:r>
            <a:rPr lang="en-GB"/>
            <a:t>Standardise national access criteria (NHS England, 2025).</a:t>
          </a:r>
          <a:endParaRPr lang="en-US"/>
        </a:p>
      </dgm:t>
    </dgm:pt>
    <dgm:pt modelId="{49F54E09-DE2C-4893-9A14-A590265540D1}" type="parTrans" cxnId="{50DBC3B3-B756-481E-A4FC-669085C9B2D2}">
      <dgm:prSet/>
      <dgm:spPr/>
      <dgm:t>
        <a:bodyPr/>
        <a:lstStyle/>
        <a:p>
          <a:endParaRPr lang="en-US"/>
        </a:p>
      </dgm:t>
    </dgm:pt>
    <dgm:pt modelId="{B25F2446-993C-467E-A2BB-C36688D11B4E}" type="sibTrans" cxnId="{50DBC3B3-B756-481E-A4FC-669085C9B2D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0B2421E-93CC-46DD-9DE7-F61DB888DE35}">
      <dgm:prSet/>
      <dgm:spPr/>
      <dgm:t>
        <a:bodyPr/>
        <a:lstStyle/>
        <a:p>
          <a:pPr>
            <a:defRPr cap="all"/>
          </a:pPr>
          <a:r>
            <a:rPr lang="en-GB"/>
            <a:t>Provide training for patients and NHS staff to improve digital confidence.</a:t>
          </a:r>
          <a:endParaRPr lang="en-US"/>
        </a:p>
      </dgm:t>
    </dgm:pt>
    <dgm:pt modelId="{BDDDB24F-CD83-4E5E-9C17-966621978780}" type="parTrans" cxnId="{D4101AB2-51B5-4812-8238-D387419F5FC0}">
      <dgm:prSet/>
      <dgm:spPr/>
      <dgm:t>
        <a:bodyPr/>
        <a:lstStyle/>
        <a:p>
          <a:endParaRPr lang="en-US"/>
        </a:p>
      </dgm:t>
    </dgm:pt>
    <dgm:pt modelId="{B4CDA32C-66FD-48D8-8195-8347E968E8FA}" type="sibTrans" cxnId="{D4101AB2-51B5-4812-8238-D387419F5FC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E268025-7DD2-4D60-A666-348DBC6BAEDD}">
      <dgm:prSet/>
      <dgm:spPr/>
      <dgm:t>
        <a:bodyPr/>
        <a:lstStyle/>
        <a:p>
          <a:pPr>
            <a:defRPr cap="all"/>
          </a:pPr>
          <a:r>
            <a:rPr lang="en-GB"/>
            <a:t>Improve Wi-Fi and digital infrastructure across CBS </a:t>
          </a:r>
          <a:endParaRPr lang="en-US"/>
        </a:p>
      </dgm:t>
    </dgm:pt>
    <dgm:pt modelId="{984813CB-D828-48DC-BD30-214ED6C840C1}" type="parTrans" cxnId="{A45B8DA1-F07E-4B68-9C59-B6F26779343C}">
      <dgm:prSet/>
      <dgm:spPr/>
      <dgm:t>
        <a:bodyPr/>
        <a:lstStyle/>
        <a:p>
          <a:endParaRPr lang="en-US"/>
        </a:p>
      </dgm:t>
    </dgm:pt>
    <dgm:pt modelId="{ABF0764C-E381-4472-A1A6-5B46AA361646}" type="sibTrans" cxnId="{A45B8DA1-F07E-4B68-9C59-B6F26779343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543D7DC-4C05-4D02-A5B7-C20763C006A3}">
      <dgm:prSet/>
      <dgm:spPr/>
      <dgm:t>
        <a:bodyPr/>
        <a:lstStyle/>
        <a:p>
          <a:pPr>
            <a:defRPr cap="all"/>
          </a:pPr>
          <a:r>
            <a:rPr lang="en-GB"/>
            <a:t>Ensure clear GDPR compliance and regular data security updates (RCN, 2023).</a:t>
          </a:r>
          <a:endParaRPr lang="en-US"/>
        </a:p>
      </dgm:t>
    </dgm:pt>
    <dgm:pt modelId="{A901BB44-38A0-4700-B2A4-3EAD144804B9}" type="parTrans" cxnId="{6FF4354D-8508-4B80-80A4-78092CAD3D24}">
      <dgm:prSet/>
      <dgm:spPr/>
      <dgm:t>
        <a:bodyPr/>
        <a:lstStyle/>
        <a:p>
          <a:endParaRPr lang="en-US"/>
        </a:p>
      </dgm:t>
    </dgm:pt>
    <dgm:pt modelId="{D5FF5072-9495-4608-9D7D-1B53FF7C28E5}" type="sibTrans" cxnId="{6FF4354D-8508-4B80-80A4-78092CAD3D24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2E24E789-373E-4290-B68D-B262AC561335}" type="pres">
      <dgm:prSet presAssocID="{594F463F-5147-4360-867F-1273BE57A0EA}" presName="Name0" presStyleCnt="0">
        <dgm:presLayoutVars>
          <dgm:animLvl val="lvl"/>
          <dgm:resizeHandles val="exact"/>
        </dgm:presLayoutVars>
      </dgm:prSet>
      <dgm:spPr/>
    </dgm:pt>
    <dgm:pt modelId="{67E6595A-89A4-4EB3-A4DB-9EAD09D20696}" type="pres">
      <dgm:prSet presAssocID="{DED534CF-6F34-4E9E-9404-CDC41AF47090}" presName="compositeNode" presStyleCnt="0">
        <dgm:presLayoutVars>
          <dgm:bulletEnabled val="1"/>
        </dgm:presLayoutVars>
      </dgm:prSet>
      <dgm:spPr/>
    </dgm:pt>
    <dgm:pt modelId="{85A43E41-2910-4EEF-BBA5-83F2B8E179CD}" type="pres">
      <dgm:prSet presAssocID="{DED534CF-6F34-4E9E-9404-CDC41AF47090}" presName="bgRect" presStyleLbl="bgAccFollowNode1" presStyleIdx="0" presStyleCnt="4"/>
      <dgm:spPr/>
    </dgm:pt>
    <dgm:pt modelId="{9AE3B2E7-3372-4C00-9027-CB0C8C0DA1AB}" type="pres">
      <dgm:prSet presAssocID="{B25F2446-993C-467E-A2BB-C36688D11B4E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B8F222E8-0FB6-45FB-8939-0BB87FB80E33}" type="pres">
      <dgm:prSet presAssocID="{DED534CF-6F34-4E9E-9404-CDC41AF47090}" presName="bottomLine" presStyleLbl="alignNode1" presStyleIdx="1" presStyleCnt="8">
        <dgm:presLayoutVars/>
      </dgm:prSet>
      <dgm:spPr/>
    </dgm:pt>
    <dgm:pt modelId="{756BE6D7-73E0-4635-9759-A7B6FA4FDE97}" type="pres">
      <dgm:prSet presAssocID="{DED534CF-6F34-4E9E-9404-CDC41AF47090}" presName="nodeText" presStyleLbl="bgAccFollowNode1" presStyleIdx="0" presStyleCnt="4">
        <dgm:presLayoutVars>
          <dgm:bulletEnabled val="1"/>
        </dgm:presLayoutVars>
      </dgm:prSet>
      <dgm:spPr/>
    </dgm:pt>
    <dgm:pt modelId="{790DDB88-B581-4B44-A65D-1DD5E8808637}" type="pres">
      <dgm:prSet presAssocID="{B25F2446-993C-467E-A2BB-C36688D11B4E}" presName="sibTrans" presStyleCnt="0"/>
      <dgm:spPr/>
    </dgm:pt>
    <dgm:pt modelId="{7864248C-7D6B-491C-8A67-1EE6C5AED767}" type="pres">
      <dgm:prSet presAssocID="{F0B2421E-93CC-46DD-9DE7-F61DB888DE35}" presName="compositeNode" presStyleCnt="0">
        <dgm:presLayoutVars>
          <dgm:bulletEnabled val="1"/>
        </dgm:presLayoutVars>
      </dgm:prSet>
      <dgm:spPr/>
    </dgm:pt>
    <dgm:pt modelId="{CFC8E670-04F9-44DC-A902-41BBF438D0B2}" type="pres">
      <dgm:prSet presAssocID="{F0B2421E-93CC-46DD-9DE7-F61DB888DE35}" presName="bgRect" presStyleLbl="bgAccFollowNode1" presStyleIdx="1" presStyleCnt="4"/>
      <dgm:spPr/>
    </dgm:pt>
    <dgm:pt modelId="{0A071A92-B733-44AE-B347-0E19ECCCEF15}" type="pres">
      <dgm:prSet presAssocID="{B4CDA32C-66FD-48D8-8195-8347E968E8FA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649788E9-F211-4A2C-97BF-2B038AA6081A}" type="pres">
      <dgm:prSet presAssocID="{F0B2421E-93CC-46DD-9DE7-F61DB888DE35}" presName="bottomLine" presStyleLbl="alignNode1" presStyleIdx="3" presStyleCnt="8">
        <dgm:presLayoutVars/>
      </dgm:prSet>
      <dgm:spPr/>
    </dgm:pt>
    <dgm:pt modelId="{426F3DE0-95C1-4EFF-8233-C63103E8EE14}" type="pres">
      <dgm:prSet presAssocID="{F0B2421E-93CC-46DD-9DE7-F61DB888DE35}" presName="nodeText" presStyleLbl="bgAccFollowNode1" presStyleIdx="1" presStyleCnt="4">
        <dgm:presLayoutVars>
          <dgm:bulletEnabled val="1"/>
        </dgm:presLayoutVars>
      </dgm:prSet>
      <dgm:spPr/>
    </dgm:pt>
    <dgm:pt modelId="{39137AF9-01E3-49CA-AFFD-DE09D16D5BB3}" type="pres">
      <dgm:prSet presAssocID="{B4CDA32C-66FD-48D8-8195-8347E968E8FA}" presName="sibTrans" presStyleCnt="0"/>
      <dgm:spPr/>
    </dgm:pt>
    <dgm:pt modelId="{1A72152E-6CC7-4B98-9DD2-79DB6D271DF4}" type="pres">
      <dgm:prSet presAssocID="{5E268025-7DD2-4D60-A666-348DBC6BAEDD}" presName="compositeNode" presStyleCnt="0">
        <dgm:presLayoutVars>
          <dgm:bulletEnabled val="1"/>
        </dgm:presLayoutVars>
      </dgm:prSet>
      <dgm:spPr/>
    </dgm:pt>
    <dgm:pt modelId="{7EB2CC25-4640-4381-9CBD-6CAF5EA62496}" type="pres">
      <dgm:prSet presAssocID="{5E268025-7DD2-4D60-A666-348DBC6BAEDD}" presName="bgRect" presStyleLbl="bgAccFollowNode1" presStyleIdx="2" presStyleCnt="4"/>
      <dgm:spPr/>
    </dgm:pt>
    <dgm:pt modelId="{ECD29163-EA1F-4201-96BA-BD0048D72952}" type="pres">
      <dgm:prSet presAssocID="{ABF0764C-E381-4472-A1A6-5B46AA361646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669F53B2-F29D-46B8-9B66-B929D31651FB}" type="pres">
      <dgm:prSet presAssocID="{5E268025-7DD2-4D60-A666-348DBC6BAEDD}" presName="bottomLine" presStyleLbl="alignNode1" presStyleIdx="5" presStyleCnt="8">
        <dgm:presLayoutVars/>
      </dgm:prSet>
      <dgm:spPr/>
    </dgm:pt>
    <dgm:pt modelId="{9571B1B7-DAF7-43BA-8D42-4F0131263247}" type="pres">
      <dgm:prSet presAssocID="{5E268025-7DD2-4D60-A666-348DBC6BAEDD}" presName="nodeText" presStyleLbl="bgAccFollowNode1" presStyleIdx="2" presStyleCnt="4">
        <dgm:presLayoutVars>
          <dgm:bulletEnabled val="1"/>
        </dgm:presLayoutVars>
      </dgm:prSet>
      <dgm:spPr/>
    </dgm:pt>
    <dgm:pt modelId="{D25A187B-E512-4AC8-8068-D3BE663A9E5C}" type="pres">
      <dgm:prSet presAssocID="{ABF0764C-E381-4472-A1A6-5B46AA361646}" presName="sibTrans" presStyleCnt="0"/>
      <dgm:spPr/>
    </dgm:pt>
    <dgm:pt modelId="{FC07B422-A1DB-4967-BD41-0A67D4F987DC}" type="pres">
      <dgm:prSet presAssocID="{3543D7DC-4C05-4D02-A5B7-C20763C006A3}" presName="compositeNode" presStyleCnt="0">
        <dgm:presLayoutVars>
          <dgm:bulletEnabled val="1"/>
        </dgm:presLayoutVars>
      </dgm:prSet>
      <dgm:spPr/>
    </dgm:pt>
    <dgm:pt modelId="{A290DA23-62DD-43EB-B1A5-C69002E01B35}" type="pres">
      <dgm:prSet presAssocID="{3543D7DC-4C05-4D02-A5B7-C20763C006A3}" presName="bgRect" presStyleLbl="bgAccFollowNode1" presStyleIdx="3" presStyleCnt="4"/>
      <dgm:spPr/>
    </dgm:pt>
    <dgm:pt modelId="{B271D378-FECB-473E-A3EA-B298037B3286}" type="pres">
      <dgm:prSet presAssocID="{D5FF5072-9495-4608-9D7D-1B53FF7C28E5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F6F9B39F-0A6A-4BBD-9AEA-55D4D42DEFC6}" type="pres">
      <dgm:prSet presAssocID="{3543D7DC-4C05-4D02-A5B7-C20763C006A3}" presName="bottomLine" presStyleLbl="alignNode1" presStyleIdx="7" presStyleCnt="8">
        <dgm:presLayoutVars/>
      </dgm:prSet>
      <dgm:spPr/>
    </dgm:pt>
    <dgm:pt modelId="{3C358B5F-B7EE-4C8C-8B17-C74AB301C49D}" type="pres">
      <dgm:prSet presAssocID="{3543D7DC-4C05-4D02-A5B7-C20763C006A3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5644B410-9E65-499A-8EA7-E38E97DDF0A9}" type="presOf" srcId="{3543D7DC-4C05-4D02-A5B7-C20763C006A3}" destId="{A290DA23-62DD-43EB-B1A5-C69002E01B35}" srcOrd="0" destOrd="0" presId="urn:microsoft.com/office/officeart/2016/7/layout/BasicLinearProcessNumbered"/>
    <dgm:cxn modelId="{3733911F-8E26-468C-BCBF-CCB4B5B479A5}" type="presOf" srcId="{B4CDA32C-66FD-48D8-8195-8347E968E8FA}" destId="{0A071A92-B733-44AE-B347-0E19ECCCEF15}" srcOrd="0" destOrd="0" presId="urn:microsoft.com/office/officeart/2016/7/layout/BasicLinearProcessNumbered"/>
    <dgm:cxn modelId="{8BC2123E-5BD8-4EA3-938B-6FA290ADE2C3}" type="presOf" srcId="{D5FF5072-9495-4608-9D7D-1B53FF7C28E5}" destId="{B271D378-FECB-473E-A3EA-B298037B3286}" srcOrd="0" destOrd="0" presId="urn:microsoft.com/office/officeart/2016/7/layout/BasicLinearProcessNumbered"/>
    <dgm:cxn modelId="{77ADD343-9CF0-4AA0-B0F9-4DE5E5CAAF9A}" type="presOf" srcId="{ABF0764C-E381-4472-A1A6-5B46AA361646}" destId="{ECD29163-EA1F-4201-96BA-BD0048D72952}" srcOrd="0" destOrd="0" presId="urn:microsoft.com/office/officeart/2016/7/layout/BasicLinearProcessNumbered"/>
    <dgm:cxn modelId="{F4ADE64A-06CC-4F70-8B12-B97AF1367341}" type="presOf" srcId="{F0B2421E-93CC-46DD-9DE7-F61DB888DE35}" destId="{426F3DE0-95C1-4EFF-8233-C63103E8EE14}" srcOrd="1" destOrd="0" presId="urn:microsoft.com/office/officeart/2016/7/layout/BasicLinearProcessNumbered"/>
    <dgm:cxn modelId="{6FF4354D-8508-4B80-80A4-78092CAD3D24}" srcId="{594F463F-5147-4360-867F-1273BE57A0EA}" destId="{3543D7DC-4C05-4D02-A5B7-C20763C006A3}" srcOrd="3" destOrd="0" parTransId="{A901BB44-38A0-4700-B2A4-3EAD144804B9}" sibTransId="{D5FF5072-9495-4608-9D7D-1B53FF7C28E5}"/>
    <dgm:cxn modelId="{F46D7772-A692-4F89-A353-953A89E7E555}" type="presOf" srcId="{B25F2446-993C-467E-A2BB-C36688D11B4E}" destId="{9AE3B2E7-3372-4C00-9027-CB0C8C0DA1AB}" srcOrd="0" destOrd="0" presId="urn:microsoft.com/office/officeart/2016/7/layout/BasicLinearProcessNumbered"/>
    <dgm:cxn modelId="{0A12EF73-6404-4D66-8F60-8CA5D2C0B461}" type="presOf" srcId="{F0B2421E-93CC-46DD-9DE7-F61DB888DE35}" destId="{CFC8E670-04F9-44DC-A902-41BBF438D0B2}" srcOrd="0" destOrd="0" presId="urn:microsoft.com/office/officeart/2016/7/layout/BasicLinearProcessNumbered"/>
    <dgm:cxn modelId="{FC15FC78-5CB9-40F5-B70F-23AA0568C6EF}" type="presOf" srcId="{5E268025-7DD2-4D60-A666-348DBC6BAEDD}" destId="{9571B1B7-DAF7-43BA-8D42-4F0131263247}" srcOrd="1" destOrd="0" presId="urn:microsoft.com/office/officeart/2016/7/layout/BasicLinearProcessNumbered"/>
    <dgm:cxn modelId="{2AB6A199-82C1-4D5B-BB88-19F47CE083CB}" type="presOf" srcId="{DED534CF-6F34-4E9E-9404-CDC41AF47090}" destId="{756BE6D7-73E0-4635-9759-A7B6FA4FDE97}" srcOrd="1" destOrd="0" presId="urn:microsoft.com/office/officeart/2016/7/layout/BasicLinearProcessNumbered"/>
    <dgm:cxn modelId="{A45B8DA1-F07E-4B68-9C59-B6F26779343C}" srcId="{594F463F-5147-4360-867F-1273BE57A0EA}" destId="{5E268025-7DD2-4D60-A666-348DBC6BAEDD}" srcOrd="2" destOrd="0" parTransId="{984813CB-D828-48DC-BD30-214ED6C840C1}" sibTransId="{ABF0764C-E381-4472-A1A6-5B46AA361646}"/>
    <dgm:cxn modelId="{D4101AB2-51B5-4812-8238-D387419F5FC0}" srcId="{594F463F-5147-4360-867F-1273BE57A0EA}" destId="{F0B2421E-93CC-46DD-9DE7-F61DB888DE35}" srcOrd="1" destOrd="0" parTransId="{BDDDB24F-CD83-4E5E-9C17-966621978780}" sibTransId="{B4CDA32C-66FD-48D8-8195-8347E968E8FA}"/>
    <dgm:cxn modelId="{50DBC3B3-B756-481E-A4FC-669085C9B2D2}" srcId="{594F463F-5147-4360-867F-1273BE57A0EA}" destId="{DED534CF-6F34-4E9E-9404-CDC41AF47090}" srcOrd="0" destOrd="0" parTransId="{49F54E09-DE2C-4893-9A14-A590265540D1}" sibTransId="{B25F2446-993C-467E-A2BB-C36688D11B4E}"/>
    <dgm:cxn modelId="{7B0728BD-1BCA-4DCE-BD8B-AC7F4C55B2D5}" type="presOf" srcId="{DED534CF-6F34-4E9E-9404-CDC41AF47090}" destId="{85A43E41-2910-4EEF-BBA5-83F2B8E179CD}" srcOrd="0" destOrd="0" presId="urn:microsoft.com/office/officeart/2016/7/layout/BasicLinearProcessNumbered"/>
    <dgm:cxn modelId="{568D00CA-DAD0-4B86-8D3B-D5D1347BF29C}" type="presOf" srcId="{3543D7DC-4C05-4D02-A5B7-C20763C006A3}" destId="{3C358B5F-B7EE-4C8C-8B17-C74AB301C49D}" srcOrd="1" destOrd="0" presId="urn:microsoft.com/office/officeart/2016/7/layout/BasicLinearProcessNumbered"/>
    <dgm:cxn modelId="{79BB3DDE-D100-4494-97A2-A7EF4FA4B928}" type="presOf" srcId="{594F463F-5147-4360-867F-1273BE57A0EA}" destId="{2E24E789-373E-4290-B68D-B262AC561335}" srcOrd="0" destOrd="0" presId="urn:microsoft.com/office/officeart/2016/7/layout/BasicLinearProcessNumbered"/>
    <dgm:cxn modelId="{D03981DE-2C61-4363-96C3-47FBF9A2EB69}" type="presOf" srcId="{5E268025-7DD2-4D60-A666-348DBC6BAEDD}" destId="{7EB2CC25-4640-4381-9CBD-6CAF5EA62496}" srcOrd="0" destOrd="0" presId="urn:microsoft.com/office/officeart/2016/7/layout/BasicLinearProcessNumbered"/>
    <dgm:cxn modelId="{9B1D9DE6-8E11-4C89-AEDD-A5E1D96E35EB}" type="presParOf" srcId="{2E24E789-373E-4290-B68D-B262AC561335}" destId="{67E6595A-89A4-4EB3-A4DB-9EAD09D20696}" srcOrd="0" destOrd="0" presId="urn:microsoft.com/office/officeart/2016/7/layout/BasicLinearProcessNumbered"/>
    <dgm:cxn modelId="{48330209-27DA-43F1-9711-D5DD96ACC6BE}" type="presParOf" srcId="{67E6595A-89A4-4EB3-A4DB-9EAD09D20696}" destId="{85A43E41-2910-4EEF-BBA5-83F2B8E179CD}" srcOrd="0" destOrd="0" presId="urn:microsoft.com/office/officeart/2016/7/layout/BasicLinearProcessNumbered"/>
    <dgm:cxn modelId="{C71FBB76-E49A-4D13-AEED-15ADD2ED6854}" type="presParOf" srcId="{67E6595A-89A4-4EB3-A4DB-9EAD09D20696}" destId="{9AE3B2E7-3372-4C00-9027-CB0C8C0DA1AB}" srcOrd="1" destOrd="0" presId="urn:microsoft.com/office/officeart/2016/7/layout/BasicLinearProcessNumbered"/>
    <dgm:cxn modelId="{B9136B41-A8E3-4E02-9807-080B0A5466E3}" type="presParOf" srcId="{67E6595A-89A4-4EB3-A4DB-9EAD09D20696}" destId="{B8F222E8-0FB6-45FB-8939-0BB87FB80E33}" srcOrd="2" destOrd="0" presId="urn:microsoft.com/office/officeart/2016/7/layout/BasicLinearProcessNumbered"/>
    <dgm:cxn modelId="{58C081FB-FF18-4E85-9130-6EE001D58F17}" type="presParOf" srcId="{67E6595A-89A4-4EB3-A4DB-9EAD09D20696}" destId="{756BE6D7-73E0-4635-9759-A7B6FA4FDE97}" srcOrd="3" destOrd="0" presId="urn:microsoft.com/office/officeart/2016/7/layout/BasicLinearProcessNumbered"/>
    <dgm:cxn modelId="{6E69D2D2-2FCD-46A8-B8DE-5C013C5D0FC1}" type="presParOf" srcId="{2E24E789-373E-4290-B68D-B262AC561335}" destId="{790DDB88-B581-4B44-A65D-1DD5E8808637}" srcOrd="1" destOrd="0" presId="urn:microsoft.com/office/officeart/2016/7/layout/BasicLinearProcessNumbered"/>
    <dgm:cxn modelId="{21596D8B-BD14-4F2B-91A2-D85E4D8F34E2}" type="presParOf" srcId="{2E24E789-373E-4290-B68D-B262AC561335}" destId="{7864248C-7D6B-491C-8A67-1EE6C5AED767}" srcOrd="2" destOrd="0" presId="urn:microsoft.com/office/officeart/2016/7/layout/BasicLinearProcessNumbered"/>
    <dgm:cxn modelId="{BFA1DBFD-2D60-4D83-A639-B050B5016CA1}" type="presParOf" srcId="{7864248C-7D6B-491C-8A67-1EE6C5AED767}" destId="{CFC8E670-04F9-44DC-A902-41BBF438D0B2}" srcOrd="0" destOrd="0" presId="urn:microsoft.com/office/officeart/2016/7/layout/BasicLinearProcessNumbered"/>
    <dgm:cxn modelId="{4DEF9898-2458-452F-AC50-9604576B7561}" type="presParOf" srcId="{7864248C-7D6B-491C-8A67-1EE6C5AED767}" destId="{0A071A92-B733-44AE-B347-0E19ECCCEF15}" srcOrd="1" destOrd="0" presId="urn:microsoft.com/office/officeart/2016/7/layout/BasicLinearProcessNumbered"/>
    <dgm:cxn modelId="{CDA95CF0-6624-4600-8CE8-36720D3013A6}" type="presParOf" srcId="{7864248C-7D6B-491C-8A67-1EE6C5AED767}" destId="{649788E9-F211-4A2C-97BF-2B038AA6081A}" srcOrd="2" destOrd="0" presId="urn:microsoft.com/office/officeart/2016/7/layout/BasicLinearProcessNumbered"/>
    <dgm:cxn modelId="{1133E052-DEC0-4836-B711-7F855153AD6A}" type="presParOf" srcId="{7864248C-7D6B-491C-8A67-1EE6C5AED767}" destId="{426F3DE0-95C1-4EFF-8233-C63103E8EE14}" srcOrd="3" destOrd="0" presId="urn:microsoft.com/office/officeart/2016/7/layout/BasicLinearProcessNumbered"/>
    <dgm:cxn modelId="{76A97407-388F-4A6A-A09E-2085CA368773}" type="presParOf" srcId="{2E24E789-373E-4290-B68D-B262AC561335}" destId="{39137AF9-01E3-49CA-AFFD-DE09D16D5BB3}" srcOrd="3" destOrd="0" presId="urn:microsoft.com/office/officeart/2016/7/layout/BasicLinearProcessNumbered"/>
    <dgm:cxn modelId="{B745EE82-BE0A-4733-A8DD-DCBBE702DABE}" type="presParOf" srcId="{2E24E789-373E-4290-B68D-B262AC561335}" destId="{1A72152E-6CC7-4B98-9DD2-79DB6D271DF4}" srcOrd="4" destOrd="0" presId="urn:microsoft.com/office/officeart/2016/7/layout/BasicLinearProcessNumbered"/>
    <dgm:cxn modelId="{9F409B39-C96F-4C16-815B-09DD1735DE6A}" type="presParOf" srcId="{1A72152E-6CC7-4B98-9DD2-79DB6D271DF4}" destId="{7EB2CC25-4640-4381-9CBD-6CAF5EA62496}" srcOrd="0" destOrd="0" presId="urn:microsoft.com/office/officeart/2016/7/layout/BasicLinearProcessNumbered"/>
    <dgm:cxn modelId="{B98F83CE-A58C-49DB-9F9D-9C843B36551A}" type="presParOf" srcId="{1A72152E-6CC7-4B98-9DD2-79DB6D271DF4}" destId="{ECD29163-EA1F-4201-96BA-BD0048D72952}" srcOrd="1" destOrd="0" presId="urn:microsoft.com/office/officeart/2016/7/layout/BasicLinearProcessNumbered"/>
    <dgm:cxn modelId="{86E84F7A-0194-4CB9-863C-11EFB2E78D99}" type="presParOf" srcId="{1A72152E-6CC7-4B98-9DD2-79DB6D271DF4}" destId="{669F53B2-F29D-46B8-9B66-B929D31651FB}" srcOrd="2" destOrd="0" presId="urn:microsoft.com/office/officeart/2016/7/layout/BasicLinearProcessNumbered"/>
    <dgm:cxn modelId="{7AE5790E-573E-4AC1-823A-F2A8D2F84272}" type="presParOf" srcId="{1A72152E-6CC7-4B98-9DD2-79DB6D271DF4}" destId="{9571B1B7-DAF7-43BA-8D42-4F0131263247}" srcOrd="3" destOrd="0" presId="urn:microsoft.com/office/officeart/2016/7/layout/BasicLinearProcessNumbered"/>
    <dgm:cxn modelId="{7B1770A8-CBFA-4B5B-ACF0-B1FF43AE4663}" type="presParOf" srcId="{2E24E789-373E-4290-B68D-B262AC561335}" destId="{D25A187B-E512-4AC8-8068-D3BE663A9E5C}" srcOrd="5" destOrd="0" presId="urn:microsoft.com/office/officeart/2016/7/layout/BasicLinearProcessNumbered"/>
    <dgm:cxn modelId="{2ACE194D-1AD9-428A-9FD7-7CC3D51C4458}" type="presParOf" srcId="{2E24E789-373E-4290-B68D-B262AC561335}" destId="{FC07B422-A1DB-4967-BD41-0A67D4F987DC}" srcOrd="6" destOrd="0" presId="urn:microsoft.com/office/officeart/2016/7/layout/BasicLinearProcessNumbered"/>
    <dgm:cxn modelId="{41FB2CF0-5EA5-4D42-AC42-F6A4CE167592}" type="presParOf" srcId="{FC07B422-A1DB-4967-BD41-0A67D4F987DC}" destId="{A290DA23-62DD-43EB-B1A5-C69002E01B35}" srcOrd="0" destOrd="0" presId="urn:microsoft.com/office/officeart/2016/7/layout/BasicLinearProcessNumbered"/>
    <dgm:cxn modelId="{92A26D07-BD4F-49A1-A6EE-10BCD80896BF}" type="presParOf" srcId="{FC07B422-A1DB-4967-BD41-0A67D4F987DC}" destId="{B271D378-FECB-473E-A3EA-B298037B3286}" srcOrd="1" destOrd="0" presId="urn:microsoft.com/office/officeart/2016/7/layout/BasicLinearProcessNumbered"/>
    <dgm:cxn modelId="{29ED4593-B988-4B97-BFD5-7A2D7D124B20}" type="presParOf" srcId="{FC07B422-A1DB-4967-BD41-0A67D4F987DC}" destId="{F6F9B39F-0A6A-4BBD-9AEA-55D4D42DEFC6}" srcOrd="2" destOrd="0" presId="urn:microsoft.com/office/officeart/2016/7/layout/BasicLinearProcessNumbered"/>
    <dgm:cxn modelId="{BCEDA19E-FE82-4666-8D5E-D98B9310A7B7}" type="presParOf" srcId="{FC07B422-A1DB-4967-BD41-0A67D4F987DC}" destId="{3C358B5F-B7EE-4C8C-8B17-C74AB301C49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557EB3C-2246-4DFC-BAD5-29669F2CE10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965109-03E4-430F-935A-0224678C47A5}">
      <dgm:prSet custT="1"/>
      <dgm:spPr/>
      <dgm:t>
        <a:bodyPr/>
        <a:lstStyle/>
        <a:p>
          <a:r>
            <a:rPr lang="en-GB" sz="1800" dirty="0"/>
            <a:t>Guided by NHS Information Governance Toolkit (NHS Digital, 2025).</a:t>
          </a:r>
          <a:endParaRPr lang="en-US" sz="1800" dirty="0"/>
        </a:p>
      </dgm:t>
    </dgm:pt>
    <dgm:pt modelId="{F7C53A8B-3DA1-401C-B964-BBE55FEE3EB5}" type="parTrans" cxnId="{9A2AB953-CF91-41E2-A065-17E345E9D87A}">
      <dgm:prSet/>
      <dgm:spPr/>
      <dgm:t>
        <a:bodyPr/>
        <a:lstStyle/>
        <a:p>
          <a:endParaRPr lang="en-US"/>
        </a:p>
      </dgm:t>
    </dgm:pt>
    <dgm:pt modelId="{66ECD8A4-8629-4544-A168-9EB4BFCBE81A}" type="sibTrans" cxnId="{9A2AB953-CF91-41E2-A065-17E345E9D87A}">
      <dgm:prSet/>
      <dgm:spPr/>
      <dgm:t>
        <a:bodyPr/>
        <a:lstStyle/>
        <a:p>
          <a:endParaRPr lang="en-US"/>
        </a:p>
      </dgm:t>
    </dgm:pt>
    <dgm:pt modelId="{79FFDA67-3345-430C-8B3C-3365EAC32617}">
      <dgm:prSet custT="1"/>
      <dgm:spPr/>
      <dgm:t>
        <a:bodyPr/>
        <a:lstStyle/>
        <a:p>
          <a:r>
            <a:rPr lang="en-GB" sz="1800" dirty="0"/>
            <a:t>Patients must give informed consent before data sharing.</a:t>
          </a:r>
          <a:endParaRPr lang="en-US" sz="1800" dirty="0"/>
        </a:p>
      </dgm:t>
    </dgm:pt>
    <dgm:pt modelId="{5A050305-2DAF-47BF-9EF3-FD86E8E5A115}" type="parTrans" cxnId="{ADA7EE6A-EBBB-4E9A-BE13-22265F9CF5D5}">
      <dgm:prSet/>
      <dgm:spPr/>
      <dgm:t>
        <a:bodyPr/>
        <a:lstStyle/>
        <a:p>
          <a:endParaRPr lang="en-US"/>
        </a:p>
      </dgm:t>
    </dgm:pt>
    <dgm:pt modelId="{7CA7B5FC-5611-40D5-AE62-401D519241EC}" type="sibTrans" cxnId="{ADA7EE6A-EBBB-4E9A-BE13-22265F9CF5D5}">
      <dgm:prSet/>
      <dgm:spPr/>
      <dgm:t>
        <a:bodyPr/>
        <a:lstStyle/>
        <a:p>
          <a:endParaRPr lang="en-US"/>
        </a:p>
      </dgm:t>
    </dgm:pt>
    <dgm:pt modelId="{DA5CB826-BE5C-4792-BFD7-6CDE8F6F2C2F}">
      <dgm:prSet custT="1"/>
      <dgm:spPr/>
      <dgm:t>
        <a:bodyPr/>
        <a:lstStyle/>
        <a:p>
          <a:r>
            <a:rPr lang="en-GB" sz="1800" dirty="0"/>
            <a:t>Systems must comply with GDPR and confidentiality standards (RCN, 2023).</a:t>
          </a:r>
          <a:endParaRPr lang="en-US" sz="1800" dirty="0"/>
        </a:p>
      </dgm:t>
    </dgm:pt>
    <dgm:pt modelId="{38899870-34A1-4214-A1E7-F47B7AB4E86A}" type="parTrans" cxnId="{4CE49A6E-85EF-4D37-B31A-AF63A38D53C4}">
      <dgm:prSet/>
      <dgm:spPr/>
      <dgm:t>
        <a:bodyPr/>
        <a:lstStyle/>
        <a:p>
          <a:endParaRPr lang="en-US"/>
        </a:p>
      </dgm:t>
    </dgm:pt>
    <dgm:pt modelId="{36CCAE00-7771-486D-A15C-CC70D4E58464}" type="sibTrans" cxnId="{4CE49A6E-85EF-4D37-B31A-AF63A38D53C4}">
      <dgm:prSet/>
      <dgm:spPr/>
      <dgm:t>
        <a:bodyPr/>
        <a:lstStyle/>
        <a:p>
          <a:endParaRPr lang="en-US"/>
        </a:p>
      </dgm:t>
    </dgm:pt>
    <dgm:pt modelId="{EE3FD2B3-B4BE-4CD2-B64F-A1E35D3234D4}">
      <dgm:prSet custT="1"/>
      <dgm:spPr/>
      <dgm:t>
        <a:bodyPr/>
        <a:lstStyle/>
        <a:p>
          <a:r>
            <a:rPr lang="en-GB" sz="1800" dirty="0"/>
            <a:t>Clear communication builds trust in digital care</a:t>
          </a:r>
          <a:r>
            <a:rPr lang="en-GB" sz="1600" dirty="0"/>
            <a:t>.</a:t>
          </a:r>
          <a:endParaRPr lang="en-US" sz="1600" dirty="0"/>
        </a:p>
      </dgm:t>
    </dgm:pt>
    <dgm:pt modelId="{E4C0871C-546E-4618-946D-1166F8F5B068}" type="parTrans" cxnId="{6AB040FF-9204-4076-98DE-451CBFFF327E}">
      <dgm:prSet/>
      <dgm:spPr/>
      <dgm:t>
        <a:bodyPr/>
        <a:lstStyle/>
        <a:p>
          <a:endParaRPr lang="en-US"/>
        </a:p>
      </dgm:t>
    </dgm:pt>
    <dgm:pt modelId="{8986B91D-E165-4DE2-8742-D06A800B44F8}" type="sibTrans" cxnId="{6AB040FF-9204-4076-98DE-451CBFFF327E}">
      <dgm:prSet/>
      <dgm:spPr/>
      <dgm:t>
        <a:bodyPr/>
        <a:lstStyle/>
        <a:p>
          <a:endParaRPr lang="en-US"/>
        </a:p>
      </dgm:t>
    </dgm:pt>
    <dgm:pt modelId="{9D735093-1E5B-45DD-84E3-70CFCE82C04A}">
      <dgm:prSet custT="1"/>
      <dgm:spPr/>
      <dgm:t>
        <a:bodyPr/>
        <a:lstStyle/>
        <a:p>
          <a:r>
            <a:rPr lang="en-GB" sz="1800" dirty="0"/>
            <a:t>Regular software updates needed to prevent cyber threats (WHO, 2024).</a:t>
          </a:r>
          <a:endParaRPr lang="en-US" sz="1800" dirty="0"/>
        </a:p>
      </dgm:t>
    </dgm:pt>
    <dgm:pt modelId="{57C9010E-1C54-4A9E-80CF-34C3A1E7ADEF}" type="parTrans" cxnId="{61112405-07F3-48E4-A0F9-EEB20AA2A7F1}">
      <dgm:prSet/>
      <dgm:spPr/>
      <dgm:t>
        <a:bodyPr/>
        <a:lstStyle/>
        <a:p>
          <a:endParaRPr lang="en-US"/>
        </a:p>
      </dgm:t>
    </dgm:pt>
    <dgm:pt modelId="{26D72132-1B2A-4F7A-87C1-6355FBA84E5B}" type="sibTrans" cxnId="{61112405-07F3-48E4-A0F9-EEB20AA2A7F1}">
      <dgm:prSet/>
      <dgm:spPr/>
      <dgm:t>
        <a:bodyPr/>
        <a:lstStyle/>
        <a:p>
          <a:endParaRPr lang="en-US"/>
        </a:p>
      </dgm:t>
    </dgm:pt>
    <dgm:pt modelId="{30BDF26A-4CA8-4709-B60B-E53F1B94B91C}" type="pres">
      <dgm:prSet presAssocID="{F557EB3C-2246-4DFC-BAD5-29669F2CE10F}" presName="root" presStyleCnt="0">
        <dgm:presLayoutVars>
          <dgm:dir/>
          <dgm:resizeHandles val="exact"/>
        </dgm:presLayoutVars>
      </dgm:prSet>
      <dgm:spPr/>
    </dgm:pt>
    <dgm:pt modelId="{B6E4F9D3-1A2F-48C1-A160-5F809213B5AC}" type="pres">
      <dgm:prSet presAssocID="{F557EB3C-2246-4DFC-BAD5-29669F2CE10F}" presName="container" presStyleCnt="0">
        <dgm:presLayoutVars>
          <dgm:dir/>
          <dgm:resizeHandles val="exact"/>
        </dgm:presLayoutVars>
      </dgm:prSet>
      <dgm:spPr/>
    </dgm:pt>
    <dgm:pt modelId="{853A8084-38C4-4E89-B823-3A588A209409}" type="pres">
      <dgm:prSet presAssocID="{3A965109-03E4-430F-935A-0224678C47A5}" presName="compNode" presStyleCnt="0"/>
      <dgm:spPr/>
    </dgm:pt>
    <dgm:pt modelId="{344E65FC-EBA2-473D-9BDB-BBBE5FCBAFF1}" type="pres">
      <dgm:prSet presAssocID="{3A965109-03E4-430F-935A-0224678C47A5}" presName="iconBgRect" presStyleLbl="bgShp" presStyleIdx="0" presStyleCnt="5"/>
      <dgm:spPr/>
    </dgm:pt>
    <dgm:pt modelId="{20FAC65A-8C1B-4AD6-9ED6-2B2A5C702361}" type="pres">
      <dgm:prSet presAssocID="{3A965109-03E4-430F-935A-0224678C47A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8E262FE4-A689-4DBD-9FB2-434C408482EF}" type="pres">
      <dgm:prSet presAssocID="{3A965109-03E4-430F-935A-0224678C47A5}" presName="spaceRect" presStyleCnt="0"/>
      <dgm:spPr/>
    </dgm:pt>
    <dgm:pt modelId="{D405A19F-FA0B-4557-89EC-76B097B80FA4}" type="pres">
      <dgm:prSet presAssocID="{3A965109-03E4-430F-935A-0224678C47A5}" presName="textRect" presStyleLbl="revTx" presStyleIdx="0" presStyleCnt="5">
        <dgm:presLayoutVars>
          <dgm:chMax val="1"/>
          <dgm:chPref val="1"/>
        </dgm:presLayoutVars>
      </dgm:prSet>
      <dgm:spPr/>
    </dgm:pt>
    <dgm:pt modelId="{526339AD-6D3A-4CA7-A68A-999C736A8F99}" type="pres">
      <dgm:prSet presAssocID="{66ECD8A4-8629-4544-A168-9EB4BFCBE81A}" presName="sibTrans" presStyleLbl="sibTrans2D1" presStyleIdx="0" presStyleCnt="0"/>
      <dgm:spPr/>
    </dgm:pt>
    <dgm:pt modelId="{088D3641-ECBB-4A14-B445-C30702AA4426}" type="pres">
      <dgm:prSet presAssocID="{79FFDA67-3345-430C-8B3C-3365EAC32617}" presName="compNode" presStyleCnt="0"/>
      <dgm:spPr/>
    </dgm:pt>
    <dgm:pt modelId="{74C8D5B8-5862-48E5-97EE-F792E1B45AEC}" type="pres">
      <dgm:prSet presAssocID="{79FFDA67-3345-430C-8B3C-3365EAC32617}" presName="iconBgRect" presStyleLbl="bgShp" presStyleIdx="1" presStyleCnt="5"/>
      <dgm:spPr/>
    </dgm:pt>
    <dgm:pt modelId="{586BE648-D403-420E-BE42-D73D5D9669A9}" type="pres">
      <dgm:prSet presAssocID="{79FFDA67-3345-430C-8B3C-3365EAC3261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7BCB6B9F-21EC-4F20-93F6-51093E5987EB}" type="pres">
      <dgm:prSet presAssocID="{79FFDA67-3345-430C-8B3C-3365EAC32617}" presName="spaceRect" presStyleCnt="0"/>
      <dgm:spPr/>
    </dgm:pt>
    <dgm:pt modelId="{E7213C9A-C951-41D7-9A3D-E94087562A4C}" type="pres">
      <dgm:prSet presAssocID="{79FFDA67-3345-430C-8B3C-3365EAC32617}" presName="textRect" presStyleLbl="revTx" presStyleIdx="1" presStyleCnt="5">
        <dgm:presLayoutVars>
          <dgm:chMax val="1"/>
          <dgm:chPref val="1"/>
        </dgm:presLayoutVars>
      </dgm:prSet>
      <dgm:spPr/>
    </dgm:pt>
    <dgm:pt modelId="{45B6A5C3-89E3-4D09-8D0A-4589C359A6A0}" type="pres">
      <dgm:prSet presAssocID="{7CA7B5FC-5611-40D5-AE62-401D519241EC}" presName="sibTrans" presStyleLbl="sibTrans2D1" presStyleIdx="0" presStyleCnt="0"/>
      <dgm:spPr/>
    </dgm:pt>
    <dgm:pt modelId="{37A88F84-34CC-4A35-89CC-15E2979129B6}" type="pres">
      <dgm:prSet presAssocID="{DA5CB826-BE5C-4792-BFD7-6CDE8F6F2C2F}" presName="compNode" presStyleCnt="0"/>
      <dgm:spPr/>
    </dgm:pt>
    <dgm:pt modelId="{B8DEB76A-50B3-42C4-9A10-2F6A2F73FD8F}" type="pres">
      <dgm:prSet presAssocID="{DA5CB826-BE5C-4792-BFD7-6CDE8F6F2C2F}" presName="iconBgRect" presStyleLbl="bgShp" presStyleIdx="2" presStyleCnt="5"/>
      <dgm:spPr/>
    </dgm:pt>
    <dgm:pt modelId="{707B64F4-7DCE-41D2-90C6-A9D5FB1B53CE}" type="pres">
      <dgm:prSet presAssocID="{DA5CB826-BE5C-4792-BFD7-6CDE8F6F2C2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260B7358-B6F4-4F00-8453-CC1398CD62FD}" type="pres">
      <dgm:prSet presAssocID="{DA5CB826-BE5C-4792-BFD7-6CDE8F6F2C2F}" presName="spaceRect" presStyleCnt="0"/>
      <dgm:spPr/>
    </dgm:pt>
    <dgm:pt modelId="{F8FA030D-541C-43C9-88A9-58CA8B4A4076}" type="pres">
      <dgm:prSet presAssocID="{DA5CB826-BE5C-4792-BFD7-6CDE8F6F2C2F}" presName="textRect" presStyleLbl="revTx" presStyleIdx="2" presStyleCnt="5">
        <dgm:presLayoutVars>
          <dgm:chMax val="1"/>
          <dgm:chPref val="1"/>
        </dgm:presLayoutVars>
      </dgm:prSet>
      <dgm:spPr/>
    </dgm:pt>
    <dgm:pt modelId="{AD7872F4-77B4-46BF-A588-24FD54ECDB8B}" type="pres">
      <dgm:prSet presAssocID="{36CCAE00-7771-486D-A15C-CC70D4E58464}" presName="sibTrans" presStyleLbl="sibTrans2D1" presStyleIdx="0" presStyleCnt="0"/>
      <dgm:spPr/>
    </dgm:pt>
    <dgm:pt modelId="{76123963-69AF-4C79-B927-8DD73C08BDB7}" type="pres">
      <dgm:prSet presAssocID="{EE3FD2B3-B4BE-4CD2-B64F-A1E35D3234D4}" presName="compNode" presStyleCnt="0"/>
      <dgm:spPr/>
    </dgm:pt>
    <dgm:pt modelId="{BBE84782-2333-4272-AA34-987FE86AA942}" type="pres">
      <dgm:prSet presAssocID="{EE3FD2B3-B4BE-4CD2-B64F-A1E35D3234D4}" presName="iconBgRect" presStyleLbl="bgShp" presStyleIdx="3" presStyleCnt="5"/>
      <dgm:spPr/>
    </dgm:pt>
    <dgm:pt modelId="{1D45F0D1-3A4C-4B5B-82B0-BB163CA333C6}" type="pres">
      <dgm:prSet presAssocID="{EE3FD2B3-B4BE-4CD2-B64F-A1E35D3234D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3F3393D-6824-41B7-BE72-4F6591086894}" type="pres">
      <dgm:prSet presAssocID="{EE3FD2B3-B4BE-4CD2-B64F-A1E35D3234D4}" presName="spaceRect" presStyleCnt="0"/>
      <dgm:spPr/>
    </dgm:pt>
    <dgm:pt modelId="{21A7CAF8-9425-40A3-B1ED-97DDFAAE9054}" type="pres">
      <dgm:prSet presAssocID="{EE3FD2B3-B4BE-4CD2-B64F-A1E35D3234D4}" presName="textRect" presStyleLbl="revTx" presStyleIdx="3" presStyleCnt="5">
        <dgm:presLayoutVars>
          <dgm:chMax val="1"/>
          <dgm:chPref val="1"/>
        </dgm:presLayoutVars>
      </dgm:prSet>
      <dgm:spPr/>
    </dgm:pt>
    <dgm:pt modelId="{51ABE53A-7D2F-4BB0-BA33-4F693FB0ADF7}" type="pres">
      <dgm:prSet presAssocID="{8986B91D-E165-4DE2-8742-D06A800B44F8}" presName="sibTrans" presStyleLbl="sibTrans2D1" presStyleIdx="0" presStyleCnt="0"/>
      <dgm:spPr/>
    </dgm:pt>
    <dgm:pt modelId="{22800678-F98C-4898-8159-1854AAC7FA30}" type="pres">
      <dgm:prSet presAssocID="{9D735093-1E5B-45DD-84E3-70CFCE82C04A}" presName="compNode" presStyleCnt="0"/>
      <dgm:spPr/>
    </dgm:pt>
    <dgm:pt modelId="{4679EAF3-E28B-4C89-9213-CE2F8871DFBB}" type="pres">
      <dgm:prSet presAssocID="{9D735093-1E5B-45DD-84E3-70CFCE82C04A}" presName="iconBgRect" presStyleLbl="bgShp" presStyleIdx="4" presStyleCnt="5"/>
      <dgm:spPr/>
    </dgm:pt>
    <dgm:pt modelId="{C5B0FD36-A926-4780-8B8B-632296EB5475}" type="pres">
      <dgm:prSet presAssocID="{9D735093-1E5B-45DD-84E3-70CFCE82C04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CAE8CA28-7BD4-4864-8D34-B24B88B03FBD}" type="pres">
      <dgm:prSet presAssocID="{9D735093-1E5B-45DD-84E3-70CFCE82C04A}" presName="spaceRect" presStyleCnt="0"/>
      <dgm:spPr/>
    </dgm:pt>
    <dgm:pt modelId="{67DC10D3-5438-4C28-80A6-8A70D41FAB86}" type="pres">
      <dgm:prSet presAssocID="{9D735093-1E5B-45DD-84E3-70CFCE82C04A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1112405-07F3-48E4-A0F9-EEB20AA2A7F1}" srcId="{F557EB3C-2246-4DFC-BAD5-29669F2CE10F}" destId="{9D735093-1E5B-45DD-84E3-70CFCE82C04A}" srcOrd="4" destOrd="0" parTransId="{57C9010E-1C54-4A9E-80CF-34C3A1E7ADEF}" sibTransId="{26D72132-1B2A-4F7A-87C1-6355FBA84E5B}"/>
    <dgm:cxn modelId="{C850D40A-F4C7-4281-87BB-0A3DBCCDB2C7}" type="presOf" srcId="{9D735093-1E5B-45DD-84E3-70CFCE82C04A}" destId="{67DC10D3-5438-4C28-80A6-8A70D41FAB86}" srcOrd="0" destOrd="0" presId="urn:microsoft.com/office/officeart/2018/2/layout/IconCircleList"/>
    <dgm:cxn modelId="{E568D00B-1599-4165-A725-CCDA4FA40CEA}" type="presOf" srcId="{8986B91D-E165-4DE2-8742-D06A800B44F8}" destId="{51ABE53A-7D2F-4BB0-BA33-4F693FB0ADF7}" srcOrd="0" destOrd="0" presId="urn:microsoft.com/office/officeart/2018/2/layout/IconCircleList"/>
    <dgm:cxn modelId="{A8609F11-6079-4FBF-8BB0-56D8A47C336E}" type="presOf" srcId="{79FFDA67-3345-430C-8B3C-3365EAC32617}" destId="{E7213C9A-C951-41D7-9A3D-E94087562A4C}" srcOrd="0" destOrd="0" presId="urn:microsoft.com/office/officeart/2018/2/layout/IconCircleList"/>
    <dgm:cxn modelId="{9ED24F1D-FDAB-4C10-B477-4213046CC05D}" type="presOf" srcId="{36CCAE00-7771-486D-A15C-CC70D4E58464}" destId="{AD7872F4-77B4-46BF-A588-24FD54ECDB8B}" srcOrd="0" destOrd="0" presId="urn:microsoft.com/office/officeart/2018/2/layout/IconCircleList"/>
    <dgm:cxn modelId="{134E3223-C6B3-421E-8785-C2337979F5C8}" type="presOf" srcId="{3A965109-03E4-430F-935A-0224678C47A5}" destId="{D405A19F-FA0B-4557-89EC-76B097B80FA4}" srcOrd="0" destOrd="0" presId="urn:microsoft.com/office/officeart/2018/2/layout/IconCircleList"/>
    <dgm:cxn modelId="{DBF79C39-5052-4D2D-B5A8-ED4456BFF715}" type="presOf" srcId="{DA5CB826-BE5C-4792-BFD7-6CDE8F6F2C2F}" destId="{F8FA030D-541C-43C9-88A9-58CA8B4A4076}" srcOrd="0" destOrd="0" presId="urn:microsoft.com/office/officeart/2018/2/layout/IconCircleList"/>
    <dgm:cxn modelId="{ADA7EE6A-EBBB-4E9A-BE13-22265F9CF5D5}" srcId="{F557EB3C-2246-4DFC-BAD5-29669F2CE10F}" destId="{79FFDA67-3345-430C-8B3C-3365EAC32617}" srcOrd="1" destOrd="0" parTransId="{5A050305-2DAF-47BF-9EF3-FD86E8E5A115}" sibTransId="{7CA7B5FC-5611-40D5-AE62-401D519241EC}"/>
    <dgm:cxn modelId="{4CE49A6E-85EF-4D37-B31A-AF63A38D53C4}" srcId="{F557EB3C-2246-4DFC-BAD5-29669F2CE10F}" destId="{DA5CB826-BE5C-4792-BFD7-6CDE8F6F2C2F}" srcOrd="2" destOrd="0" parTransId="{38899870-34A1-4214-A1E7-F47B7AB4E86A}" sibTransId="{36CCAE00-7771-486D-A15C-CC70D4E58464}"/>
    <dgm:cxn modelId="{9A2AB953-CF91-41E2-A065-17E345E9D87A}" srcId="{F557EB3C-2246-4DFC-BAD5-29669F2CE10F}" destId="{3A965109-03E4-430F-935A-0224678C47A5}" srcOrd="0" destOrd="0" parTransId="{F7C53A8B-3DA1-401C-B964-BBE55FEE3EB5}" sibTransId="{66ECD8A4-8629-4544-A168-9EB4BFCBE81A}"/>
    <dgm:cxn modelId="{EEE01857-DB43-4E55-A263-90172596318D}" type="presOf" srcId="{7CA7B5FC-5611-40D5-AE62-401D519241EC}" destId="{45B6A5C3-89E3-4D09-8D0A-4589C359A6A0}" srcOrd="0" destOrd="0" presId="urn:microsoft.com/office/officeart/2018/2/layout/IconCircleList"/>
    <dgm:cxn modelId="{39EC3EBA-59A3-4B7A-88D3-37AE6C80721E}" type="presOf" srcId="{F557EB3C-2246-4DFC-BAD5-29669F2CE10F}" destId="{30BDF26A-4CA8-4709-B60B-E53F1B94B91C}" srcOrd="0" destOrd="0" presId="urn:microsoft.com/office/officeart/2018/2/layout/IconCircleList"/>
    <dgm:cxn modelId="{B904ABE4-7E01-40AF-A3B1-0EF3D4913510}" type="presOf" srcId="{EE3FD2B3-B4BE-4CD2-B64F-A1E35D3234D4}" destId="{21A7CAF8-9425-40A3-B1ED-97DDFAAE9054}" srcOrd="0" destOrd="0" presId="urn:microsoft.com/office/officeart/2018/2/layout/IconCircleList"/>
    <dgm:cxn modelId="{611F8EF6-F818-42D0-99DE-23419DA87DF0}" type="presOf" srcId="{66ECD8A4-8629-4544-A168-9EB4BFCBE81A}" destId="{526339AD-6D3A-4CA7-A68A-999C736A8F99}" srcOrd="0" destOrd="0" presId="urn:microsoft.com/office/officeart/2018/2/layout/IconCircleList"/>
    <dgm:cxn modelId="{6AB040FF-9204-4076-98DE-451CBFFF327E}" srcId="{F557EB3C-2246-4DFC-BAD5-29669F2CE10F}" destId="{EE3FD2B3-B4BE-4CD2-B64F-A1E35D3234D4}" srcOrd="3" destOrd="0" parTransId="{E4C0871C-546E-4618-946D-1166F8F5B068}" sibTransId="{8986B91D-E165-4DE2-8742-D06A800B44F8}"/>
    <dgm:cxn modelId="{2F9F8D69-FD4B-4AD2-94DF-DEC51DEB1F16}" type="presParOf" srcId="{30BDF26A-4CA8-4709-B60B-E53F1B94B91C}" destId="{B6E4F9D3-1A2F-48C1-A160-5F809213B5AC}" srcOrd="0" destOrd="0" presId="urn:microsoft.com/office/officeart/2018/2/layout/IconCircleList"/>
    <dgm:cxn modelId="{4992DC78-DFD4-43F5-9A9E-E4929E714859}" type="presParOf" srcId="{B6E4F9D3-1A2F-48C1-A160-5F809213B5AC}" destId="{853A8084-38C4-4E89-B823-3A588A209409}" srcOrd="0" destOrd="0" presId="urn:microsoft.com/office/officeart/2018/2/layout/IconCircleList"/>
    <dgm:cxn modelId="{A06BB31A-71CA-41F6-9BB2-812718E56CE4}" type="presParOf" srcId="{853A8084-38C4-4E89-B823-3A588A209409}" destId="{344E65FC-EBA2-473D-9BDB-BBBE5FCBAFF1}" srcOrd="0" destOrd="0" presId="urn:microsoft.com/office/officeart/2018/2/layout/IconCircleList"/>
    <dgm:cxn modelId="{2C8D0BB1-DAD0-428C-8BB7-9A134617022A}" type="presParOf" srcId="{853A8084-38C4-4E89-B823-3A588A209409}" destId="{20FAC65A-8C1B-4AD6-9ED6-2B2A5C702361}" srcOrd="1" destOrd="0" presId="urn:microsoft.com/office/officeart/2018/2/layout/IconCircleList"/>
    <dgm:cxn modelId="{A4C87CB0-2B60-43CB-A2C6-79E2D24ABD2E}" type="presParOf" srcId="{853A8084-38C4-4E89-B823-3A588A209409}" destId="{8E262FE4-A689-4DBD-9FB2-434C408482EF}" srcOrd="2" destOrd="0" presId="urn:microsoft.com/office/officeart/2018/2/layout/IconCircleList"/>
    <dgm:cxn modelId="{1B11CB6C-B4E3-4889-8D97-333210ECCECD}" type="presParOf" srcId="{853A8084-38C4-4E89-B823-3A588A209409}" destId="{D405A19F-FA0B-4557-89EC-76B097B80FA4}" srcOrd="3" destOrd="0" presId="urn:microsoft.com/office/officeart/2018/2/layout/IconCircleList"/>
    <dgm:cxn modelId="{F3005815-061E-422C-8090-DBD911A4EEE7}" type="presParOf" srcId="{B6E4F9D3-1A2F-48C1-A160-5F809213B5AC}" destId="{526339AD-6D3A-4CA7-A68A-999C736A8F99}" srcOrd="1" destOrd="0" presId="urn:microsoft.com/office/officeart/2018/2/layout/IconCircleList"/>
    <dgm:cxn modelId="{797FAEDE-1EF1-49DF-875C-E2BE24E22E63}" type="presParOf" srcId="{B6E4F9D3-1A2F-48C1-A160-5F809213B5AC}" destId="{088D3641-ECBB-4A14-B445-C30702AA4426}" srcOrd="2" destOrd="0" presId="urn:microsoft.com/office/officeart/2018/2/layout/IconCircleList"/>
    <dgm:cxn modelId="{134F38CF-AD1D-4961-85F6-B1B767C53D09}" type="presParOf" srcId="{088D3641-ECBB-4A14-B445-C30702AA4426}" destId="{74C8D5B8-5862-48E5-97EE-F792E1B45AEC}" srcOrd="0" destOrd="0" presId="urn:microsoft.com/office/officeart/2018/2/layout/IconCircleList"/>
    <dgm:cxn modelId="{64638850-068C-4AAF-8550-970A41E57678}" type="presParOf" srcId="{088D3641-ECBB-4A14-B445-C30702AA4426}" destId="{586BE648-D403-420E-BE42-D73D5D9669A9}" srcOrd="1" destOrd="0" presId="urn:microsoft.com/office/officeart/2018/2/layout/IconCircleList"/>
    <dgm:cxn modelId="{D015290A-ED3D-447C-9684-07EA7F4260F8}" type="presParOf" srcId="{088D3641-ECBB-4A14-B445-C30702AA4426}" destId="{7BCB6B9F-21EC-4F20-93F6-51093E5987EB}" srcOrd="2" destOrd="0" presId="urn:microsoft.com/office/officeart/2018/2/layout/IconCircleList"/>
    <dgm:cxn modelId="{BAE0EEB7-21A4-4854-98D1-C1BA8262BBFD}" type="presParOf" srcId="{088D3641-ECBB-4A14-B445-C30702AA4426}" destId="{E7213C9A-C951-41D7-9A3D-E94087562A4C}" srcOrd="3" destOrd="0" presId="urn:microsoft.com/office/officeart/2018/2/layout/IconCircleList"/>
    <dgm:cxn modelId="{81AA1BFD-161A-45CC-B953-DE8CEEB25677}" type="presParOf" srcId="{B6E4F9D3-1A2F-48C1-A160-5F809213B5AC}" destId="{45B6A5C3-89E3-4D09-8D0A-4589C359A6A0}" srcOrd="3" destOrd="0" presId="urn:microsoft.com/office/officeart/2018/2/layout/IconCircleList"/>
    <dgm:cxn modelId="{99FD77F3-C764-413E-A0FD-4D3CD105D93B}" type="presParOf" srcId="{B6E4F9D3-1A2F-48C1-A160-5F809213B5AC}" destId="{37A88F84-34CC-4A35-89CC-15E2979129B6}" srcOrd="4" destOrd="0" presId="urn:microsoft.com/office/officeart/2018/2/layout/IconCircleList"/>
    <dgm:cxn modelId="{B96D67FB-C905-4675-8D52-30079EC58A9C}" type="presParOf" srcId="{37A88F84-34CC-4A35-89CC-15E2979129B6}" destId="{B8DEB76A-50B3-42C4-9A10-2F6A2F73FD8F}" srcOrd="0" destOrd="0" presId="urn:microsoft.com/office/officeart/2018/2/layout/IconCircleList"/>
    <dgm:cxn modelId="{EE5ACBCA-47A8-4165-BEE8-83238FE3B0DF}" type="presParOf" srcId="{37A88F84-34CC-4A35-89CC-15E2979129B6}" destId="{707B64F4-7DCE-41D2-90C6-A9D5FB1B53CE}" srcOrd="1" destOrd="0" presId="urn:microsoft.com/office/officeart/2018/2/layout/IconCircleList"/>
    <dgm:cxn modelId="{D7FFE19B-7C85-415A-BDD1-9937C2A0DADD}" type="presParOf" srcId="{37A88F84-34CC-4A35-89CC-15E2979129B6}" destId="{260B7358-B6F4-4F00-8453-CC1398CD62FD}" srcOrd="2" destOrd="0" presId="urn:microsoft.com/office/officeart/2018/2/layout/IconCircleList"/>
    <dgm:cxn modelId="{F1C3EF4D-B4E9-41B4-BD7B-57B5BF37E14D}" type="presParOf" srcId="{37A88F84-34CC-4A35-89CC-15E2979129B6}" destId="{F8FA030D-541C-43C9-88A9-58CA8B4A4076}" srcOrd="3" destOrd="0" presId="urn:microsoft.com/office/officeart/2018/2/layout/IconCircleList"/>
    <dgm:cxn modelId="{7E44F736-D65D-4816-AD81-685D3917F0A0}" type="presParOf" srcId="{B6E4F9D3-1A2F-48C1-A160-5F809213B5AC}" destId="{AD7872F4-77B4-46BF-A588-24FD54ECDB8B}" srcOrd="5" destOrd="0" presId="urn:microsoft.com/office/officeart/2018/2/layout/IconCircleList"/>
    <dgm:cxn modelId="{B1DA212E-E1EF-48B0-BF88-881DEB32DFC3}" type="presParOf" srcId="{B6E4F9D3-1A2F-48C1-A160-5F809213B5AC}" destId="{76123963-69AF-4C79-B927-8DD73C08BDB7}" srcOrd="6" destOrd="0" presId="urn:microsoft.com/office/officeart/2018/2/layout/IconCircleList"/>
    <dgm:cxn modelId="{1E12807C-29B1-4B35-BA3D-78423F303BF2}" type="presParOf" srcId="{76123963-69AF-4C79-B927-8DD73C08BDB7}" destId="{BBE84782-2333-4272-AA34-987FE86AA942}" srcOrd="0" destOrd="0" presId="urn:microsoft.com/office/officeart/2018/2/layout/IconCircleList"/>
    <dgm:cxn modelId="{CB0931A0-6990-4673-8434-931F61F3EE18}" type="presParOf" srcId="{76123963-69AF-4C79-B927-8DD73C08BDB7}" destId="{1D45F0D1-3A4C-4B5B-82B0-BB163CA333C6}" srcOrd="1" destOrd="0" presId="urn:microsoft.com/office/officeart/2018/2/layout/IconCircleList"/>
    <dgm:cxn modelId="{E4086E8C-49FC-49BF-AB42-AA053C3CC10B}" type="presParOf" srcId="{76123963-69AF-4C79-B927-8DD73C08BDB7}" destId="{E3F3393D-6824-41B7-BE72-4F6591086894}" srcOrd="2" destOrd="0" presId="urn:microsoft.com/office/officeart/2018/2/layout/IconCircleList"/>
    <dgm:cxn modelId="{BA567E58-FCD8-40B4-9871-10F50EFD31D3}" type="presParOf" srcId="{76123963-69AF-4C79-B927-8DD73C08BDB7}" destId="{21A7CAF8-9425-40A3-B1ED-97DDFAAE9054}" srcOrd="3" destOrd="0" presId="urn:microsoft.com/office/officeart/2018/2/layout/IconCircleList"/>
    <dgm:cxn modelId="{2464BCC9-D6BF-49C8-A6ED-163F473B64B4}" type="presParOf" srcId="{B6E4F9D3-1A2F-48C1-A160-5F809213B5AC}" destId="{51ABE53A-7D2F-4BB0-BA33-4F693FB0ADF7}" srcOrd="7" destOrd="0" presId="urn:microsoft.com/office/officeart/2018/2/layout/IconCircleList"/>
    <dgm:cxn modelId="{EA32CA21-316E-48A7-B8F0-068F72D28F5F}" type="presParOf" srcId="{B6E4F9D3-1A2F-48C1-A160-5F809213B5AC}" destId="{22800678-F98C-4898-8159-1854AAC7FA30}" srcOrd="8" destOrd="0" presId="urn:microsoft.com/office/officeart/2018/2/layout/IconCircleList"/>
    <dgm:cxn modelId="{C336548D-AFCA-41A0-8A3D-A2364531C71A}" type="presParOf" srcId="{22800678-F98C-4898-8159-1854AAC7FA30}" destId="{4679EAF3-E28B-4C89-9213-CE2F8871DFBB}" srcOrd="0" destOrd="0" presId="urn:microsoft.com/office/officeart/2018/2/layout/IconCircleList"/>
    <dgm:cxn modelId="{ADE91249-476F-4D3F-9735-E9130C602D8A}" type="presParOf" srcId="{22800678-F98C-4898-8159-1854AAC7FA30}" destId="{C5B0FD36-A926-4780-8B8B-632296EB5475}" srcOrd="1" destOrd="0" presId="urn:microsoft.com/office/officeart/2018/2/layout/IconCircleList"/>
    <dgm:cxn modelId="{BB236DAB-FAEB-49B5-BAB9-D1957A24FB53}" type="presParOf" srcId="{22800678-F98C-4898-8159-1854AAC7FA30}" destId="{CAE8CA28-7BD4-4864-8D34-B24B88B03FBD}" srcOrd="2" destOrd="0" presId="urn:microsoft.com/office/officeart/2018/2/layout/IconCircleList"/>
    <dgm:cxn modelId="{AFE40F81-8518-484B-AEEB-3C443DBD8159}" type="presParOf" srcId="{22800678-F98C-4898-8159-1854AAC7FA30}" destId="{67DC10D3-5438-4C28-80A6-8A70D41FAB8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4B0E774-50F2-4B8E-86C4-F8F01172E89D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8B70A3A-8ED1-42D1-914C-A691B1B89E9E}">
      <dgm:prSet/>
      <dgm:spPr/>
      <dgm:t>
        <a:bodyPr/>
        <a:lstStyle/>
        <a:p>
          <a:r>
            <a:rPr lang="en-GB"/>
            <a:t>Freestyle Libre 3 offers real-time Bluetooth connectivity( Abbott, 2023).</a:t>
          </a:r>
          <a:endParaRPr lang="en-US"/>
        </a:p>
      </dgm:t>
    </dgm:pt>
    <dgm:pt modelId="{2445E155-FA97-4509-B020-E665277261F1}" type="parTrans" cxnId="{B0785F6B-027A-41A9-9D25-8AB5FA7003B8}">
      <dgm:prSet/>
      <dgm:spPr/>
      <dgm:t>
        <a:bodyPr/>
        <a:lstStyle/>
        <a:p>
          <a:endParaRPr lang="en-US"/>
        </a:p>
      </dgm:t>
    </dgm:pt>
    <dgm:pt modelId="{7340A78C-247D-4C69-A0D2-574631398C99}" type="sibTrans" cxnId="{B0785F6B-027A-41A9-9D25-8AB5FA7003B8}">
      <dgm:prSet/>
      <dgm:spPr/>
      <dgm:t>
        <a:bodyPr/>
        <a:lstStyle/>
        <a:p>
          <a:endParaRPr lang="en-US"/>
        </a:p>
      </dgm:t>
    </dgm:pt>
    <dgm:pt modelId="{E49A5552-CA61-4D50-B768-44878CE9AD97}">
      <dgm:prSet/>
      <dgm:spPr/>
      <dgm:t>
        <a:bodyPr/>
        <a:lstStyle/>
        <a:p>
          <a:r>
            <a:rPr lang="en-GB"/>
            <a:t>AI predicts glucose trends and personalises treatment (Klonoff, 2024).</a:t>
          </a:r>
          <a:endParaRPr lang="en-US"/>
        </a:p>
      </dgm:t>
    </dgm:pt>
    <dgm:pt modelId="{79E5AA3A-D9EB-4D0A-B192-EDD0C3786E4F}" type="parTrans" cxnId="{1FE610EC-4198-4EFD-8DD9-919ED952F6DF}">
      <dgm:prSet/>
      <dgm:spPr/>
      <dgm:t>
        <a:bodyPr/>
        <a:lstStyle/>
        <a:p>
          <a:endParaRPr lang="en-US"/>
        </a:p>
      </dgm:t>
    </dgm:pt>
    <dgm:pt modelId="{230DBF0C-AFDD-4A0C-9587-3E8402DBA731}" type="sibTrans" cxnId="{1FE610EC-4198-4EFD-8DD9-919ED952F6DF}">
      <dgm:prSet/>
      <dgm:spPr/>
      <dgm:t>
        <a:bodyPr/>
        <a:lstStyle/>
        <a:p>
          <a:endParaRPr lang="en-US"/>
        </a:p>
      </dgm:t>
    </dgm:pt>
    <dgm:pt modelId="{AA8B412B-A140-4A6A-A630-5DC8D7377A26}">
      <dgm:prSet/>
      <dgm:spPr/>
      <dgm:t>
        <a:bodyPr/>
        <a:lstStyle/>
        <a:p>
          <a:r>
            <a:rPr lang="en-GB"/>
            <a:t>Systems could link with virtual wards for home-based monitoring.</a:t>
          </a:r>
          <a:endParaRPr lang="en-US"/>
        </a:p>
      </dgm:t>
    </dgm:pt>
    <dgm:pt modelId="{55721914-D3C1-4C7A-B301-2CE42618CBB1}" type="parTrans" cxnId="{BADDB0D2-C092-4459-A6D0-CA7BFDFEADC6}">
      <dgm:prSet/>
      <dgm:spPr/>
      <dgm:t>
        <a:bodyPr/>
        <a:lstStyle/>
        <a:p>
          <a:endParaRPr lang="en-US"/>
        </a:p>
      </dgm:t>
    </dgm:pt>
    <dgm:pt modelId="{F78E7292-2B65-4573-AAE5-A86EC7C3A681}" type="sibTrans" cxnId="{BADDB0D2-C092-4459-A6D0-CA7BFDFEADC6}">
      <dgm:prSet/>
      <dgm:spPr/>
      <dgm:t>
        <a:bodyPr/>
        <a:lstStyle/>
        <a:p>
          <a:endParaRPr lang="en-US"/>
        </a:p>
      </dgm:t>
    </dgm:pt>
    <dgm:pt modelId="{F17D9D70-FBF0-4DD9-97FE-93C64A6A4B50}">
      <dgm:prSet/>
      <dgm:spPr/>
      <dgm:t>
        <a:bodyPr/>
        <a:lstStyle/>
        <a:p>
          <a:r>
            <a:rPr lang="en-GB"/>
            <a:t>Wider NHS use may support preventive and population health strategies (NHS, Digital, 2025).</a:t>
          </a:r>
          <a:endParaRPr lang="en-US"/>
        </a:p>
      </dgm:t>
    </dgm:pt>
    <dgm:pt modelId="{995453BD-1455-4C0A-8657-53536027E45E}" type="parTrans" cxnId="{383552F2-E637-4820-A6F9-D30615F51774}">
      <dgm:prSet/>
      <dgm:spPr/>
      <dgm:t>
        <a:bodyPr/>
        <a:lstStyle/>
        <a:p>
          <a:endParaRPr lang="en-US"/>
        </a:p>
      </dgm:t>
    </dgm:pt>
    <dgm:pt modelId="{61D7AA50-5C4F-4C94-AF78-0D9CFC3625AD}" type="sibTrans" cxnId="{383552F2-E637-4820-A6F9-D30615F51774}">
      <dgm:prSet/>
      <dgm:spPr/>
      <dgm:t>
        <a:bodyPr/>
        <a:lstStyle/>
        <a:p>
          <a:endParaRPr lang="en-US"/>
        </a:p>
      </dgm:t>
    </dgm:pt>
    <dgm:pt modelId="{C63C7D78-EFA2-49D5-B562-6A9DCBED0D99}">
      <dgm:prSet/>
      <dgm:spPr/>
      <dgm:t>
        <a:bodyPr/>
        <a:lstStyle/>
        <a:p>
          <a:r>
            <a:rPr lang="en-GB"/>
            <a:t>However, AI bias and data overload must be managed to ensure equity and safety (WHO, 2024).</a:t>
          </a:r>
          <a:endParaRPr lang="en-US"/>
        </a:p>
      </dgm:t>
    </dgm:pt>
    <dgm:pt modelId="{F9246D05-F9E8-4362-A147-323CD8E38CA7}" type="parTrans" cxnId="{A4ED0CB3-E71A-46C1-8C6B-0AD1FA0D8623}">
      <dgm:prSet/>
      <dgm:spPr/>
      <dgm:t>
        <a:bodyPr/>
        <a:lstStyle/>
        <a:p>
          <a:endParaRPr lang="en-US"/>
        </a:p>
      </dgm:t>
    </dgm:pt>
    <dgm:pt modelId="{0DEB10E4-568B-4F0D-99EB-D10312546ECC}" type="sibTrans" cxnId="{A4ED0CB3-E71A-46C1-8C6B-0AD1FA0D8623}">
      <dgm:prSet/>
      <dgm:spPr/>
      <dgm:t>
        <a:bodyPr/>
        <a:lstStyle/>
        <a:p>
          <a:endParaRPr lang="en-US"/>
        </a:p>
      </dgm:t>
    </dgm:pt>
    <dgm:pt modelId="{9582DBEE-0908-48A8-A929-DEB59328D19C}" type="pres">
      <dgm:prSet presAssocID="{04B0E774-50F2-4B8E-86C4-F8F01172E89D}" presName="diagram" presStyleCnt="0">
        <dgm:presLayoutVars>
          <dgm:dir/>
          <dgm:resizeHandles val="exact"/>
        </dgm:presLayoutVars>
      </dgm:prSet>
      <dgm:spPr/>
    </dgm:pt>
    <dgm:pt modelId="{7E166CF2-5E8F-4C27-A054-56C40D29EA4C}" type="pres">
      <dgm:prSet presAssocID="{58B70A3A-8ED1-42D1-914C-A691B1B89E9E}" presName="node" presStyleLbl="node1" presStyleIdx="0" presStyleCnt="5">
        <dgm:presLayoutVars>
          <dgm:bulletEnabled val="1"/>
        </dgm:presLayoutVars>
      </dgm:prSet>
      <dgm:spPr/>
    </dgm:pt>
    <dgm:pt modelId="{95D58850-08D2-45F2-ACB8-BA3D36E06DC0}" type="pres">
      <dgm:prSet presAssocID="{7340A78C-247D-4C69-A0D2-574631398C99}" presName="sibTrans" presStyleCnt="0"/>
      <dgm:spPr/>
    </dgm:pt>
    <dgm:pt modelId="{D1A71870-0F46-49D1-BEEE-BFD5FE94EA37}" type="pres">
      <dgm:prSet presAssocID="{E49A5552-CA61-4D50-B768-44878CE9AD97}" presName="node" presStyleLbl="node1" presStyleIdx="1" presStyleCnt="5">
        <dgm:presLayoutVars>
          <dgm:bulletEnabled val="1"/>
        </dgm:presLayoutVars>
      </dgm:prSet>
      <dgm:spPr/>
    </dgm:pt>
    <dgm:pt modelId="{F4B5BFB6-4FC5-4884-92C3-72AD2BD8B281}" type="pres">
      <dgm:prSet presAssocID="{230DBF0C-AFDD-4A0C-9587-3E8402DBA731}" presName="sibTrans" presStyleCnt="0"/>
      <dgm:spPr/>
    </dgm:pt>
    <dgm:pt modelId="{DB05158E-1812-4C64-947D-F86D8C2E70AD}" type="pres">
      <dgm:prSet presAssocID="{AA8B412B-A140-4A6A-A630-5DC8D7377A26}" presName="node" presStyleLbl="node1" presStyleIdx="2" presStyleCnt="5">
        <dgm:presLayoutVars>
          <dgm:bulletEnabled val="1"/>
        </dgm:presLayoutVars>
      </dgm:prSet>
      <dgm:spPr/>
    </dgm:pt>
    <dgm:pt modelId="{E53E308B-10E7-4C32-AB3C-668FA505C30D}" type="pres">
      <dgm:prSet presAssocID="{F78E7292-2B65-4573-AAE5-A86EC7C3A681}" presName="sibTrans" presStyleCnt="0"/>
      <dgm:spPr/>
    </dgm:pt>
    <dgm:pt modelId="{9499EB84-31B4-4AE8-8A98-D32A4A89ECC9}" type="pres">
      <dgm:prSet presAssocID="{F17D9D70-FBF0-4DD9-97FE-93C64A6A4B50}" presName="node" presStyleLbl="node1" presStyleIdx="3" presStyleCnt="5">
        <dgm:presLayoutVars>
          <dgm:bulletEnabled val="1"/>
        </dgm:presLayoutVars>
      </dgm:prSet>
      <dgm:spPr/>
    </dgm:pt>
    <dgm:pt modelId="{78AC6ABF-3626-42C4-8E7E-74A9DF85DBEB}" type="pres">
      <dgm:prSet presAssocID="{61D7AA50-5C4F-4C94-AF78-0D9CFC3625AD}" presName="sibTrans" presStyleCnt="0"/>
      <dgm:spPr/>
    </dgm:pt>
    <dgm:pt modelId="{E3765C78-BF9C-4A44-A29E-68DF301E9F9D}" type="pres">
      <dgm:prSet presAssocID="{C63C7D78-EFA2-49D5-B562-6A9DCBED0D99}" presName="node" presStyleLbl="node1" presStyleIdx="4" presStyleCnt="5">
        <dgm:presLayoutVars>
          <dgm:bulletEnabled val="1"/>
        </dgm:presLayoutVars>
      </dgm:prSet>
      <dgm:spPr/>
    </dgm:pt>
  </dgm:ptLst>
  <dgm:cxnLst>
    <dgm:cxn modelId="{AEEEA725-4937-4792-AE9E-60780A96F0CA}" type="presOf" srcId="{58B70A3A-8ED1-42D1-914C-A691B1B89E9E}" destId="{7E166CF2-5E8F-4C27-A054-56C40D29EA4C}" srcOrd="0" destOrd="0" presId="urn:microsoft.com/office/officeart/2005/8/layout/default"/>
    <dgm:cxn modelId="{A494CA64-EADA-4F22-8654-D0B9F1105EC2}" type="presOf" srcId="{04B0E774-50F2-4B8E-86C4-F8F01172E89D}" destId="{9582DBEE-0908-48A8-A929-DEB59328D19C}" srcOrd="0" destOrd="0" presId="urn:microsoft.com/office/officeart/2005/8/layout/default"/>
    <dgm:cxn modelId="{B0785F6B-027A-41A9-9D25-8AB5FA7003B8}" srcId="{04B0E774-50F2-4B8E-86C4-F8F01172E89D}" destId="{58B70A3A-8ED1-42D1-914C-A691B1B89E9E}" srcOrd="0" destOrd="0" parTransId="{2445E155-FA97-4509-B020-E665277261F1}" sibTransId="{7340A78C-247D-4C69-A0D2-574631398C99}"/>
    <dgm:cxn modelId="{5E90F773-2CEF-4BD2-B8D5-6006C7FEA56C}" type="presOf" srcId="{AA8B412B-A140-4A6A-A630-5DC8D7377A26}" destId="{DB05158E-1812-4C64-947D-F86D8C2E70AD}" srcOrd="0" destOrd="0" presId="urn:microsoft.com/office/officeart/2005/8/layout/default"/>
    <dgm:cxn modelId="{A4ED0CB3-E71A-46C1-8C6B-0AD1FA0D8623}" srcId="{04B0E774-50F2-4B8E-86C4-F8F01172E89D}" destId="{C63C7D78-EFA2-49D5-B562-6A9DCBED0D99}" srcOrd="4" destOrd="0" parTransId="{F9246D05-F9E8-4362-A147-323CD8E38CA7}" sibTransId="{0DEB10E4-568B-4F0D-99EB-D10312546ECC}"/>
    <dgm:cxn modelId="{BADDB0D2-C092-4459-A6D0-CA7BFDFEADC6}" srcId="{04B0E774-50F2-4B8E-86C4-F8F01172E89D}" destId="{AA8B412B-A140-4A6A-A630-5DC8D7377A26}" srcOrd="2" destOrd="0" parTransId="{55721914-D3C1-4C7A-B301-2CE42618CBB1}" sibTransId="{F78E7292-2B65-4573-AAE5-A86EC7C3A681}"/>
    <dgm:cxn modelId="{647078DE-9CEE-4434-A038-DBF051B2734E}" type="presOf" srcId="{F17D9D70-FBF0-4DD9-97FE-93C64A6A4B50}" destId="{9499EB84-31B4-4AE8-8A98-D32A4A89ECC9}" srcOrd="0" destOrd="0" presId="urn:microsoft.com/office/officeart/2005/8/layout/default"/>
    <dgm:cxn modelId="{1FE610EC-4198-4EFD-8DD9-919ED952F6DF}" srcId="{04B0E774-50F2-4B8E-86C4-F8F01172E89D}" destId="{E49A5552-CA61-4D50-B768-44878CE9AD97}" srcOrd="1" destOrd="0" parTransId="{79E5AA3A-D9EB-4D0A-B192-EDD0C3786E4F}" sibTransId="{230DBF0C-AFDD-4A0C-9587-3E8402DBA731}"/>
    <dgm:cxn modelId="{383552F2-E637-4820-A6F9-D30615F51774}" srcId="{04B0E774-50F2-4B8E-86C4-F8F01172E89D}" destId="{F17D9D70-FBF0-4DD9-97FE-93C64A6A4B50}" srcOrd="3" destOrd="0" parTransId="{995453BD-1455-4C0A-8657-53536027E45E}" sibTransId="{61D7AA50-5C4F-4C94-AF78-0D9CFC3625AD}"/>
    <dgm:cxn modelId="{FA48D4FC-6980-402E-A77F-1DADC788D51E}" type="presOf" srcId="{C63C7D78-EFA2-49D5-B562-6A9DCBED0D99}" destId="{E3765C78-BF9C-4A44-A29E-68DF301E9F9D}" srcOrd="0" destOrd="0" presId="urn:microsoft.com/office/officeart/2005/8/layout/default"/>
    <dgm:cxn modelId="{8C3F39FD-61E5-4659-9AC4-2D450D254195}" type="presOf" srcId="{E49A5552-CA61-4D50-B768-44878CE9AD97}" destId="{D1A71870-0F46-49D1-BEEE-BFD5FE94EA37}" srcOrd="0" destOrd="0" presId="urn:microsoft.com/office/officeart/2005/8/layout/default"/>
    <dgm:cxn modelId="{350129F1-AD26-4F4C-A8CD-1950257FC3B3}" type="presParOf" srcId="{9582DBEE-0908-48A8-A929-DEB59328D19C}" destId="{7E166CF2-5E8F-4C27-A054-56C40D29EA4C}" srcOrd="0" destOrd="0" presId="urn:microsoft.com/office/officeart/2005/8/layout/default"/>
    <dgm:cxn modelId="{55B37DD2-0B26-45A6-955C-26FC972F29F6}" type="presParOf" srcId="{9582DBEE-0908-48A8-A929-DEB59328D19C}" destId="{95D58850-08D2-45F2-ACB8-BA3D36E06DC0}" srcOrd="1" destOrd="0" presId="urn:microsoft.com/office/officeart/2005/8/layout/default"/>
    <dgm:cxn modelId="{D8CCD193-7130-44D1-A32A-5CBFC59DB6EF}" type="presParOf" srcId="{9582DBEE-0908-48A8-A929-DEB59328D19C}" destId="{D1A71870-0F46-49D1-BEEE-BFD5FE94EA37}" srcOrd="2" destOrd="0" presId="urn:microsoft.com/office/officeart/2005/8/layout/default"/>
    <dgm:cxn modelId="{306E9213-07FB-465F-B3AB-D0BD3037E9EE}" type="presParOf" srcId="{9582DBEE-0908-48A8-A929-DEB59328D19C}" destId="{F4B5BFB6-4FC5-4884-92C3-72AD2BD8B281}" srcOrd="3" destOrd="0" presId="urn:microsoft.com/office/officeart/2005/8/layout/default"/>
    <dgm:cxn modelId="{E6300582-53DB-4ED1-AF85-0A4898365CD4}" type="presParOf" srcId="{9582DBEE-0908-48A8-A929-DEB59328D19C}" destId="{DB05158E-1812-4C64-947D-F86D8C2E70AD}" srcOrd="4" destOrd="0" presId="urn:microsoft.com/office/officeart/2005/8/layout/default"/>
    <dgm:cxn modelId="{A0F20E74-882C-4058-9425-DC95CB11442F}" type="presParOf" srcId="{9582DBEE-0908-48A8-A929-DEB59328D19C}" destId="{E53E308B-10E7-4C32-AB3C-668FA505C30D}" srcOrd="5" destOrd="0" presId="urn:microsoft.com/office/officeart/2005/8/layout/default"/>
    <dgm:cxn modelId="{8B131EFC-9530-46F2-B4C6-A7E3E66A58CE}" type="presParOf" srcId="{9582DBEE-0908-48A8-A929-DEB59328D19C}" destId="{9499EB84-31B4-4AE8-8A98-D32A4A89ECC9}" srcOrd="6" destOrd="0" presId="urn:microsoft.com/office/officeart/2005/8/layout/default"/>
    <dgm:cxn modelId="{6B802775-9017-446A-ADCE-5B576DC9FB7B}" type="presParOf" srcId="{9582DBEE-0908-48A8-A929-DEB59328D19C}" destId="{78AC6ABF-3626-42C4-8E7E-74A9DF85DBEB}" srcOrd="7" destOrd="0" presId="urn:microsoft.com/office/officeart/2005/8/layout/default"/>
    <dgm:cxn modelId="{3B97C9F9-248C-4CC1-8C62-EB109CFA9832}" type="presParOf" srcId="{9582DBEE-0908-48A8-A929-DEB59328D19C}" destId="{E3765C78-BF9C-4A44-A29E-68DF301E9F9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3F85CC29-A471-45CE-92EE-438A9EA79EF1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2446808-CB70-4435-B3A7-C3737EB38FA8}">
      <dgm:prSet custT="1"/>
      <dgm:spPr/>
      <dgm:t>
        <a:bodyPr/>
        <a:lstStyle/>
        <a:p>
          <a:r>
            <a:rPr lang="en-GB" sz="1800" dirty="0"/>
            <a:t>Freestyle Libre has transformed diabetes care through digital innovation.</a:t>
          </a:r>
          <a:endParaRPr lang="en-US" sz="1800" dirty="0"/>
        </a:p>
      </dgm:t>
    </dgm:pt>
    <dgm:pt modelId="{67895725-4B56-41F8-85C0-B77C3A4F218F}" type="parTrans" cxnId="{83DA7006-EBA4-41A1-9F33-BB32E29EC6E4}">
      <dgm:prSet/>
      <dgm:spPr/>
      <dgm:t>
        <a:bodyPr/>
        <a:lstStyle/>
        <a:p>
          <a:endParaRPr lang="en-US"/>
        </a:p>
      </dgm:t>
    </dgm:pt>
    <dgm:pt modelId="{AB22DF49-DD93-41AC-B865-ABD7C3402EF1}" type="sibTrans" cxnId="{83DA7006-EBA4-41A1-9F33-BB32E29EC6E4}">
      <dgm:prSet/>
      <dgm:spPr/>
      <dgm:t>
        <a:bodyPr/>
        <a:lstStyle/>
        <a:p>
          <a:endParaRPr lang="en-US"/>
        </a:p>
      </dgm:t>
    </dgm:pt>
    <dgm:pt modelId="{2C794672-AF80-4E44-895F-93CF2626A2E0}">
      <dgm:prSet custT="1"/>
      <dgm:spPr/>
      <dgm:t>
        <a:bodyPr/>
        <a:lstStyle/>
        <a:p>
          <a:r>
            <a:rPr lang="en-GB" sz="1800" dirty="0"/>
            <a:t>It improves safety, convenience, and patient engagement (NHS Digital, 2025).</a:t>
          </a:r>
          <a:endParaRPr lang="en-US" sz="1800" dirty="0"/>
        </a:p>
      </dgm:t>
    </dgm:pt>
    <dgm:pt modelId="{329E7B23-E543-4C66-88B8-B5A3DD888913}" type="parTrans" cxnId="{183ED3EA-0110-45B6-BF26-2EA2E30C2FB8}">
      <dgm:prSet/>
      <dgm:spPr/>
      <dgm:t>
        <a:bodyPr/>
        <a:lstStyle/>
        <a:p>
          <a:endParaRPr lang="en-US"/>
        </a:p>
      </dgm:t>
    </dgm:pt>
    <dgm:pt modelId="{5BFA95C0-B0E6-4018-9560-D841A2081F9D}" type="sibTrans" cxnId="{183ED3EA-0110-45B6-BF26-2EA2E30C2FB8}">
      <dgm:prSet/>
      <dgm:spPr/>
      <dgm:t>
        <a:bodyPr/>
        <a:lstStyle/>
        <a:p>
          <a:endParaRPr lang="en-US"/>
        </a:p>
      </dgm:t>
    </dgm:pt>
    <dgm:pt modelId="{0FEC7854-74A1-4EC1-9499-EEF418E16E18}">
      <dgm:prSet custT="1"/>
      <dgm:spPr/>
      <dgm:t>
        <a:bodyPr/>
        <a:lstStyle/>
        <a:p>
          <a:r>
            <a:rPr lang="en-GB" sz="1800" dirty="0"/>
            <a:t>Success depends on equal access, patient education, and staff training (Diabetes Uk, 2024).</a:t>
          </a:r>
          <a:endParaRPr lang="en-US" sz="1800" dirty="0"/>
        </a:p>
      </dgm:t>
    </dgm:pt>
    <dgm:pt modelId="{0AC53AD2-FFD4-420D-B9E0-D19F539BCFC0}" type="parTrans" cxnId="{61CF82B3-75B0-4B00-A8CB-DE4925AC28F6}">
      <dgm:prSet/>
      <dgm:spPr/>
      <dgm:t>
        <a:bodyPr/>
        <a:lstStyle/>
        <a:p>
          <a:endParaRPr lang="en-US"/>
        </a:p>
      </dgm:t>
    </dgm:pt>
    <dgm:pt modelId="{F4589424-B44E-4799-A682-1E3B2351DC0E}" type="sibTrans" cxnId="{61CF82B3-75B0-4B00-A8CB-DE4925AC28F6}">
      <dgm:prSet/>
      <dgm:spPr/>
      <dgm:t>
        <a:bodyPr/>
        <a:lstStyle/>
        <a:p>
          <a:endParaRPr lang="en-US"/>
        </a:p>
      </dgm:t>
    </dgm:pt>
    <dgm:pt modelId="{1AE7AB53-6F2B-4938-BDB6-DD473A7DF5FC}">
      <dgm:prSet/>
      <dgm:spPr/>
      <dgm:t>
        <a:bodyPr/>
        <a:lstStyle/>
        <a:p>
          <a:r>
            <a:rPr lang="en-GB" dirty="0"/>
            <a:t>Ongoing research and investment will help make digital health sustainable for all.</a:t>
          </a:r>
          <a:endParaRPr lang="en-US" dirty="0"/>
        </a:p>
      </dgm:t>
    </dgm:pt>
    <dgm:pt modelId="{A71FB512-C7BC-46E4-B53C-B4E83B6FA828}" type="parTrans" cxnId="{D46BCB23-F14D-4AC7-B946-D2DFA2E8C8D6}">
      <dgm:prSet/>
      <dgm:spPr/>
      <dgm:t>
        <a:bodyPr/>
        <a:lstStyle/>
        <a:p>
          <a:endParaRPr lang="en-US"/>
        </a:p>
      </dgm:t>
    </dgm:pt>
    <dgm:pt modelId="{1E7350BD-044F-4E52-81AB-BDE618CA3F1B}" type="sibTrans" cxnId="{D46BCB23-F14D-4AC7-B946-D2DFA2E8C8D6}">
      <dgm:prSet/>
      <dgm:spPr/>
      <dgm:t>
        <a:bodyPr/>
        <a:lstStyle/>
        <a:p>
          <a:endParaRPr lang="en-US"/>
        </a:p>
      </dgm:t>
    </dgm:pt>
    <dgm:pt modelId="{60671176-4AED-4BBC-BF9E-FF6503546F4D}" type="pres">
      <dgm:prSet presAssocID="{3F85CC29-A471-45CE-92EE-438A9EA79EF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6FB40CA-FA4A-474D-B409-B4F5C40DE7C4}" type="pres">
      <dgm:prSet presAssocID="{A2446808-CB70-4435-B3A7-C3737EB38FA8}" presName="hierRoot1" presStyleCnt="0"/>
      <dgm:spPr/>
    </dgm:pt>
    <dgm:pt modelId="{E178B909-1E28-4AD1-8940-4E9F61656C50}" type="pres">
      <dgm:prSet presAssocID="{A2446808-CB70-4435-B3A7-C3737EB38FA8}" presName="composite" presStyleCnt="0"/>
      <dgm:spPr/>
    </dgm:pt>
    <dgm:pt modelId="{462B6EF4-4455-410E-8FB3-DB273AC298D1}" type="pres">
      <dgm:prSet presAssocID="{A2446808-CB70-4435-B3A7-C3737EB38FA8}" presName="background" presStyleLbl="node0" presStyleIdx="0" presStyleCnt="4"/>
      <dgm:spPr/>
    </dgm:pt>
    <dgm:pt modelId="{AFA59F2D-E941-4134-BD77-3818DC551983}" type="pres">
      <dgm:prSet presAssocID="{A2446808-CB70-4435-B3A7-C3737EB38FA8}" presName="text" presStyleLbl="fgAcc0" presStyleIdx="0" presStyleCnt="4">
        <dgm:presLayoutVars>
          <dgm:chPref val="3"/>
        </dgm:presLayoutVars>
      </dgm:prSet>
      <dgm:spPr/>
    </dgm:pt>
    <dgm:pt modelId="{19B52685-C95D-4B6D-B931-17E3FDEC5DF5}" type="pres">
      <dgm:prSet presAssocID="{A2446808-CB70-4435-B3A7-C3737EB38FA8}" presName="hierChild2" presStyleCnt="0"/>
      <dgm:spPr/>
    </dgm:pt>
    <dgm:pt modelId="{0F0B66D8-B3CE-49BA-BC46-021385912639}" type="pres">
      <dgm:prSet presAssocID="{2C794672-AF80-4E44-895F-93CF2626A2E0}" presName="hierRoot1" presStyleCnt="0"/>
      <dgm:spPr/>
    </dgm:pt>
    <dgm:pt modelId="{F22045E7-2ADD-44E5-807B-30F438BB544A}" type="pres">
      <dgm:prSet presAssocID="{2C794672-AF80-4E44-895F-93CF2626A2E0}" presName="composite" presStyleCnt="0"/>
      <dgm:spPr/>
    </dgm:pt>
    <dgm:pt modelId="{806DE2DE-CAB7-4AD2-8167-185F83919EF4}" type="pres">
      <dgm:prSet presAssocID="{2C794672-AF80-4E44-895F-93CF2626A2E0}" presName="background" presStyleLbl="node0" presStyleIdx="1" presStyleCnt="4"/>
      <dgm:spPr/>
    </dgm:pt>
    <dgm:pt modelId="{B624D671-1C4E-4728-B3AB-7C533A3BD87D}" type="pres">
      <dgm:prSet presAssocID="{2C794672-AF80-4E44-895F-93CF2626A2E0}" presName="text" presStyleLbl="fgAcc0" presStyleIdx="1" presStyleCnt="4">
        <dgm:presLayoutVars>
          <dgm:chPref val="3"/>
        </dgm:presLayoutVars>
      </dgm:prSet>
      <dgm:spPr/>
    </dgm:pt>
    <dgm:pt modelId="{E442B944-48E1-4AD8-B49E-85ED745F5143}" type="pres">
      <dgm:prSet presAssocID="{2C794672-AF80-4E44-895F-93CF2626A2E0}" presName="hierChild2" presStyleCnt="0"/>
      <dgm:spPr/>
    </dgm:pt>
    <dgm:pt modelId="{CDF309A2-E82C-4019-9E31-938CBED21BA8}" type="pres">
      <dgm:prSet presAssocID="{0FEC7854-74A1-4EC1-9499-EEF418E16E18}" presName="hierRoot1" presStyleCnt="0"/>
      <dgm:spPr/>
    </dgm:pt>
    <dgm:pt modelId="{57D0CCBD-CD80-48F1-AF67-AF67EB329294}" type="pres">
      <dgm:prSet presAssocID="{0FEC7854-74A1-4EC1-9499-EEF418E16E18}" presName="composite" presStyleCnt="0"/>
      <dgm:spPr/>
    </dgm:pt>
    <dgm:pt modelId="{23716A04-587F-4DEE-8F12-14FB17210494}" type="pres">
      <dgm:prSet presAssocID="{0FEC7854-74A1-4EC1-9499-EEF418E16E18}" presName="background" presStyleLbl="node0" presStyleIdx="2" presStyleCnt="4"/>
      <dgm:spPr/>
    </dgm:pt>
    <dgm:pt modelId="{EEAF81D8-6669-4BB5-AB24-6EE83437EA85}" type="pres">
      <dgm:prSet presAssocID="{0FEC7854-74A1-4EC1-9499-EEF418E16E18}" presName="text" presStyleLbl="fgAcc0" presStyleIdx="2" presStyleCnt="4">
        <dgm:presLayoutVars>
          <dgm:chPref val="3"/>
        </dgm:presLayoutVars>
      </dgm:prSet>
      <dgm:spPr/>
    </dgm:pt>
    <dgm:pt modelId="{58D01495-FBA0-4A07-9B00-29EBC32C4122}" type="pres">
      <dgm:prSet presAssocID="{0FEC7854-74A1-4EC1-9499-EEF418E16E18}" presName="hierChild2" presStyleCnt="0"/>
      <dgm:spPr/>
    </dgm:pt>
    <dgm:pt modelId="{47280E01-C515-4ECB-8BBB-A5D09842C870}" type="pres">
      <dgm:prSet presAssocID="{1AE7AB53-6F2B-4938-BDB6-DD473A7DF5FC}" presName="hierRoot1" presStyleCnt="0"/>
      <dgm:spPr/>
    </dgm:pt>
    <dgm:pt modelId="{04C75B43-52D0-4D56-B11C-7E83A0211F88}" type="pres">
      <dgm:prSet presAssocID="{1AE7AB53-6F2B-4938-BDB6-DD473A7DF5FC}" presName="composite" presStyleCnt="0"/>
      <dgm:spPr/>
    </dgm:pt>
    <dgm:pt modelId="{E6F610AD-DB90-4EAC-89CD-44F85BD3A53A}" type="pres">
      <dgm:prSet presAssocID="{1AE7AB53-6F2B-4938-BDB6-DD473A7DF5FC}" presName="background" presStyleLbl="node0" presStyleIdx="3" presStyleCnt="4"/>
      <dgm:spPr/>
    </dgm:pt>
    <dgm:pt modelId="{93189C06-547D-465C-92E1-52B145CCEA00}" type="pres">
      <dgm:prSet presAssocID="{1AE7AB53-6F2B-4938-BDB6-DD473A7DF5FC}" presName="text" presStyleLbl="fgAcc0" presStyleIdx="3" presStyleCnt="4">
        <dgm:presLayoutVars>
          <dgm:chPref val="3"/>
        </dgm:presLayoutVars>
      </dgm:prSet>
      <dgm:spPr/>
    </dgm:pt>
    <dgm:pt modelId="{72A299B0-064A-41FE-8031-728DD3279CF4}" type="pres">
      <dgm:prSet presAssocID="{1AE7AB53-6F2B-4938-BDB6-DD473A7DF5FC}" presName="hierChild2" presStyleCnt="0"/>
      <dgm:spPr/>
    </dgm:pt>
  </dgm:ptLst>
  <dgm:cxnLst>
    <dgm:cxn modelId="{83DA7006-EBA4-41A1-9F33-BB32E29EC6E4}" srcId="{3F85CC29-A471-45CE-92EE-438A9EA79EF1}" destId="{A2446808-CB70-4435-B3A7-C3737EB38FA8}" srcOrd="0" destOrd="0" parTransId="{67895725-4B56-41F8-85C0-B77C3A4F218F}" sibTransId="{AB22DF49-DD93-41AC-B865-ABD7C3402EF1}"/>
    <dgm:cxn modelId="{78C7690C-FBAB-4FFB-9377-C251F66A44E5}" type="presOf" srcId="{2C794672-AF80-4E44-895F-93CF2626A2E0}" destId="{B624D671-1C4E-4728-B3AB-7C533A3BD87D}" srcOrd="0" destOrd="0" presId="urn:microsoft.com/office/officeart/2005/8/layout/hierarchy1"/>
    <dgm:cxn modelId="{D46BCB23-F14D-4AC7-B946-D2DFA2E8C8D6}" srcId="{3F85CC29-A471-45CE-92EE-438A9EA79EF1}" destId="{1AE7AB53-6F2B-4938-BDB6-DD473A7DF5FC}" srcOrd="3" destOrd="0" parTransId="{A71FB512-C7BC-46E4-B53C-B4E83B6FA828}" sibTransId="{1E7350BD-044F-4E52-81AB-BDE618CA3F1B}"/>
    <dgm:cxn modelId="{E9CD826D-A8FD-4BEF-93F2-F7C4BE94B098}" type="presOf" srcId="{A2446808-CB70-4435-B3A7-C3737EB38FA8}" destId="{AFA59F2D-E941-4134-BD77-3818DC551983}" srcOrd="0" destOrd="0" presId="urn:microsoft.com/office/officeart/2005/8/layout/hierarchy1"/>
    <dgm:cxn modelId="{90A2888C-CC2D-440F-B680-910E308DE847}" type="presOf" srcId="{0FEC7854-74A1-4EC1-9499-EEF418E16E18}" destId="{EEAF81D8-6669-4BB5-AB24-6EE83437EA85}" srcOrd="0" destOrd="0" presId="urn:microsoft.com/office/officeart/2005/8/layout/hierarchy1"/>
    <dgm:cxn modelId="{61CF82B3-75B0-4B00-A8CB-DE4925AC28F6}" srcId="{3F85CC29-A471-45CE-92EE-438A9EA79EF1}" destId="{0FEC7854-74A1-4EC1-9499-EEF418E16E18}" srcOrd="2" destOrd="0" parTransId="{0AC53AD2-FFD4-420D-B9E0-D19F539BCFC0}" sibTransId="{F4589424-B44E-4799-A682-1E3B2351DC0E}"/>
    <dgm:cxn modelId="{5C1D18BA-FBD3-4182-8514-DD6BF8484C88}" type="presOf" srcId="{1AE7AB53-6F2B-4938-BDB6-DD473A7DF5FC}" destId="{93189C06-547D-465C-92E1-52B145CCEA00}" srcOrd="0" destOrd="0" presId="urn:microsoft.com/office/officeart/2005/8/layout/hierarchy1"/>
    <dgm:cxn modelId="{6832CFE8-C4C2-4259-A2FD-50A58DCEBC6D}" type="presOf" srcId="{3F85CC29-A471-45CE-92EE-438A9EA79EF1}" destId="{60671176-4AED-4BBC-BF9E-FF6503546F4D}" srcOrd="0" destOrd="0" presId="urn:microsoft.com/office/officeart/2005/8/layout/hierarchy1"/>
    <dgm:cxn modelId="{183ED3EA-0110-45B6-BF26-2EA2E30C2FB8}" srcId="{3F85CC29-A471-45CE-92EE-438A9EA79EF1}" destId="{2C794672-AF80-4E44-895F-93CF2626A2E0}" srcOrd="1" destOrd="0" parTransId="{329E7B23-E543-4C66-88B8-B5A3DD888913}" sibTransId="{5BFA95C0-B0E6-4018-9560-D841A2081F9D}"/>
    <dgm:cxn modelId="{D1F9826B-67DA-4A88-8E89-1263FFCAF1FC}" type="presParOf" srcId="{60671176-4AED-4BBC-BF9E-FF6503546F4D}" destId="{86FB40CA-FA4A-474D-B409-B4F5C40DE7C4}" srcOrd="0" destOrd="0" presId="urn:microsoft.com/office/officeart/2005/8/layout/hierarchy1"/>
    <dgm:cxn modelId="{0785E197-90AC-4EA5-845A-6F2CC0A7D5DF}" type="presParOf" srcId="{86FB40CA-FA4A-474D-B409-B4F5C40DE7C4}" destId="{E178B909-1E28-4AD1-8940-4E9F61656C50}" srcOrd="0" destOrd="0" presId="urn:microsoft.com/office/officeart/2005/8/layout/hierarchy1"/>
    <dgm:cxn modelId="{4D502B09-E4EC-4650-9661-0EABD5C7B431}" type="presParOf" srcId="{E178B909-1E28-4AD1-8940-4E9F61656C50}" destId="{462B6EF4-4455-410E-8FB3-DB273AC298D1}" srcOrd="0" destOrd="0" presId="urn:microsoft.com/office/officeart/2005/8/layout/hierarchy1"/>
    <dgm:cxn modelId="{436677B7-F98D-48D6-9C87-F11E11AE8EE6}" type="presParOf" srcId="{E178B909-1E28-4AD1-8940-4E9F61656C50}" destId="{AFA59F2D-E941-4134-BD77-3818DC551983}" srcOrd="1" destOrd="0" presId="urn:microsoft.com/office/officeart/2005/8/layout/hierarchy1"/>
    <dgm:cxn modelId="{31ABC748-2749-4C0B-A084-2DB20F08C345}" type="presParOf" srcId="{86FB40CA-FA4A-474D-B409-B4F5C40DE7C4}" destId="{19B52685-C95D-4B6D-B931-17E3FDEC5DF5}" srcOrd="1" destOrd="0" presId="urn:microsoft.com/office/officeart/2005/8/layout/hierarchy1"/>
    <dgm:cxn modelId="{98D32E77-6282-4CBE-B5F7-3DD40C19E52F}" type="presParOf" srcId="{60671176-4AED-4BBC-BF9E-FF6503546F4D}" destId="{0F0B66D8-B3CE-49BA-BC46-021385912639}" srcOrd="1" destOrd="0" presId="urn:microsoft.com/office/officeart/2005/8/layout/hierarchy1"/>
    <dgm:cxn modelId="{C6BBEF57-D9C8-4785-AC6B-05A69A92A541}" type="presParOf" srcId="{0F0B66D8-B3CE-49BA-BC46-021385912639}" destId="{F22045E7-2ADD-44E5-807B-30F438BB544A}" srcOrd="0" destOrd="0" presId="urn:microsoft.com/office/officeart/2005/8/layout/hierarchy1"/>
    <dgm:cxn modelId="{4A2D6F6F-68B2-4188-9EEB-2048AB9E81B6}" type="presParOf" srcId="{F22045E7-2ADD-44E5-807B-30F438BB544A}" destId="{806DE2DE-CAB7-4AD2-8167-185F83919EF4}" srcOrd="0" destOrd="0" presId="urn:microsoft.com/office/officeart/2005/8/layout/hierarchy1"/>
    <dgm:cxn modelId="{ECE75B8D-4DFA-4B70-90D8-19A15E481C14}" type="presParOf" srcId="{F22045E7-2ADD-44E5-807B-30F438BB544A}" destId="{B624D671-1C4E-4728-B3AB-7C533A3BD87D}" srcOrd="1" destOrd="0" presId="urn:microsoft.com/office/officeart/2005/8/layout/hierarchy1"/>
    <dgm:cxn modelId="{8F090970-D923-4A7C-9C41-29352D5150A4}" type="presParOf" srcId="{0F0B66D8-B3CE-49BA-BC46-021385912639}" destId="{E442B944-48E1-4AD8-B49E-85ED745F5143}" srcOrd="1" destOrd="0" presId="urn:microsoft.com/office/officeart/2005/8/layout/hierarchy1"/>
    <dgm:cxn modelId="{BF1F6E57-6EF0-4D0F-A4E7-710CBCFE333E}" type="presParOf" srcId="{60671176-4AED-4BBC-BF9E-FF6503546F4D}" destId="{CDF309A2-E82C-4019-9E31-938CBED21BA8}" srcOrd="2" destOrd="0" presId="urn:microsoft.com/office/officeart/2005/8/layout/hierarchy1"/>
    <dgm:cxn modelId="{A6D223B6-B1DD-4A57-859A-6644F17FD435}" type="presParOf" srcId="{CDF309A2-E82C-4019-9E31-938CBED21BA8}" destId="{57D0CCBD-CD80-48F1-AF67-AF67EB329294}" srcOrd="0" destOrd="0" presId="urn:microsoft.com/office/officeart/2005/8/layout/hierarchy1"/>
    <dgm:cxn modelId="{CEFDCF86-E4E3-427D-8DF5-2D84F89622E2}" type="presParOf" srcId="{57D0CCBD-CD80-48F1-AF67-AF67EB329294}" destId="{23716A04-587F-4DEE-8F12-14FB17210494}" srcOrd="0" destOrd="0" presId="urn:microsoft.com/office/officeart/2005/8/layout/hierarchy1"/>
    <dgm:cxn modelId="{57C934B2-4972-4289-841F-32D9D96C50F6}" type="presParOf" srcId="{57D0CCBD-CD80-48F1-AF67-AF67EB329294}" destId="{EEAF81D8-6669-4BB5-AB24-6EE83437EA85}" srcOrd="1" destOrd="0" presId="urn:microsoft.com/office/officeart/2005/8/layout/hierarchy1"/>
    <dgm:cxn modelId="{C2ECD800-3149-47CE-BD9C-24CC91CCDC04}" type="presParOf" srcId="{CDF309A2-E82C-4019-9E31-938CBED21BA8}" destId="{58D01495-FBA0-4A07-9B00-29EBC32C4122}" srcOrd="1" destOrd="0" presId="urn:microsoft.com/office/officeart/2005/8/layout/hierarchy1"/>
    <dgm:cxn modelId="{DD424DEB-94C6-4594-8D88-9F23480CF10D}" type="presParOf" srcId="{60671176-4AED-4BBC-BF9E-FF6503546F4D}" destId="{47280E01-C515-4ECB-8BBB-A5D09842C870}" srcOrd="3" destOrd="0" presId="urn:microsoft.com/office/officeart/2005/8/layout/hierarchy1"/>
    <dgm:cxn modelId="{24547486-194E-47C0-A49E-F96B7594348D}" type="presParOf" srcId="{47280E01-C515-4ECB-8BBB-A5D09842C870}" destId="{04C75B43-52D0-4D56-B11C-7E83A0211F88}" srcOrd="0" destOrd="0" presId="urn:microsoft.com/office/officeart/2005/8/layout/hierarchy1"/>
    <dgm:cxn modelId="{9DC754F0-274A-414B-970A-A21CD3693553}" type="presParOf" srcId="{04C75B43-52D0-4D56-B11C-7E83A0211F88}" destId="{E6F610AD-DB90-4EAC-89CD-44F85BD3A53A}" srcOrd="0" destOrd="0" presId="urn:microsoft.com/office/officeart/2005/8/layout/hierarchy1"/>
    <dgm:cxn modelId="{10AC24B3-A954-4794-BE85-ABFA5F667E4C}" type="presParOf" srcId="{04C75B43-52D0-4D56-B11C-7E83A0211F88}" destId="{93189C06-547D-465C-92E1-52B145CCEA00}" srcOrd="1" destOrd="0" presId="urn:microsoft.com/office/officeart/2005/8/layout/hierarchy1"/>
    <dgm:cxn modelId="{C9BC0DCE-9804-467F-BEE0-8753A4B0B889}" type="presParOf" srcId="{47280E01-C515-4ECB-8BBB-A5D09842C870}" destId="{72A299B0-064A-41FE-8031-728DD3279CF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4ED971-EF5B-4F50-A104-C4ABFF57821A}">
      <dsp:nvSpPr>
        <dsp:cNvPr id="0" name=""/>
        <dsp:cNvSpPr/>
      </dsp:nvSpPr>
      <dsp:spPr>
        <a:xfrm>
          <a:off x="0" y="1845"/>
          <a:ext cx="10972800" cy="93550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5C40B7-48B6-4754-983A-E997BEDC7304}">
      <dsp:nvSpPr>
        <dsp:cNvPr id="0" name=""/>
        <dsp:cNvSpPr/>
      </dsp:nvSpPr>
      <dsp:spPr>
        <a:xfrm>
          <a:off x="282991" y="212335"/>
          <a:ext cx="514529" cy="51452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0B6C62-6C49-4674-9299-F0738B6B94FB}">
      <dsp:nvSpPr>
        <dsp:cNvPr id="0" name=""/>
        <dsp:cNvSpPr/>
      </dsp:nvSpPr>
      <dsp:spPr>
        <a:xfrm>
          <a:off x="1080511" y="1845"/>
          <a:ext cx="9892288" cy="935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08" tIns="99008" rIns="99008" bIns="99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Continuous glucose monitoring devices now lead the NHS move toward precision and preventive care.</a:t>
          </a:r>
          <a:endParaRPr lang="en-US" sz="2200" kern="1200"/>
        </a:p>
      </dsp:txBody>
      <dsp:txXfrm>
        <a:off x="1080511" y="1845"/>
        <a:ext cx="9892288" cy="935507"/>
      </dsp:txXfrm>
    </dsp:sp>
    <dsp:sp modelId="{CA16DC84-15F7-4DFE-AB72-598CB10531F9}">
      <dsp:nvSpPr>
        <dsp:cNvPr id="0" name=""/>
        <dsp:cNvSpPr/>
      </dsp:nvSpPr>
      <dsp:spPr>
        <a:xfrm>
          <a:off x="0" y="1171230"/>
          <a:ext cx="10972800" cy="93550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F9098-0762-41B2-9E9C-484D798D4C3D}">
      <dsp:nvSpPr>
        <dsp:cNvPr id="0" name=""/>
        <dsp:cNvSpPr/>
      </dsp:nvSpPr>
      <dsp:spPr>
        <a:xfrm>
          <a:off x="282991" y="1381719"/>
          <a:ext cx="514529" cy="51452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986074-C31F-4924-9350-AF7B603276D5}">
      <dsp:nvSpPr>
        <dsp:cNvPr id="0" name=""/>
        <dsp:cNvSpPr/>
      </dsp:nvSpPr>
      <dsp:spPr>
        <a:xfrm>
          <a:off x="1080511" y="1171230"/>
          <a:ext cx="9892288" cy="935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08" tIns="99008" rIns="99008" bIns="99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Freestyle Libre 3 introduced Bluetooth real-time streaming (Abbot, 2023).</a:t>
          </a:r>
          <a:endParaRPr lang="en-US" sz="2200" kern="1200"/>
        </a:p>
      </dsp:txBody>
      <dsp:txXfrm>
        <a:off x="1080511" y="1171230"/>
        <a:ext cx="9892288" cy="935507"/>
      </dsp:txXfrm>
    </dsp:sp>
    <dsp:sp modelId="{6B6F940A-AA62-4A3A-81AE-6BAA77B1A0A1}">
      <dsp:nvSpPr>
        <dsp:cNvPr id="0" name=""/>
        <dsp:cNvSpPr/>
      </dsp:nvSpPr>
      <dsp:spPr>
        <a:xfrm>
          <a:off x="0" y="2340614"/>
          <a:ext cx="10972800" cy="93550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32E9C2-C0AE-4AF2-9EA3-3280A6F9209B}">
      <dsp:nvSpPr>
        <dsp:cNvPr id="0" name=""/>
        <dsp:cNvSpPr/>
      </dsp:nvSpPr>
      <dsp:spPr>
        <a:xfrm>
          <a:off x="282991" y="2551104"/>
          <a:ext cx="514529" cy="51452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C4156-A7A1-403B-8102-95C5BD092C60}">
      <dsp:nvSpPr>
        <dsp:cNvPr id="0" name=""/>
        <dsp:cNvSpPr/>
      </dsp:nvSpPr>
      <dsp:spPr>
        <a:xfrm>
          <a:off x="1080511" y="2340614"/>
          <a:ext cx="9892288" cy="935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08" tIns="99008" rIns="99008" bIns="99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Instant data sharing between patients and professionals reduce routine clinic visits and supports early intervention (NHS Digital, 2025).</a:t>
          </a:r>
          <a:endParaRPr lang="en-US" sz="2200" kern="1200" dirty="0"/>
        </a:p>
      </dsp:txBody>
      <dsp:txXfrm>
        <a:off x="1080511" y="2340614"/>
        <a:ext cx="9892288" cy="935507"/>
      </dsp:txXfrm>
    </dsp:sp>
    <dsp:sp modelId="{E2FC1579-7A72-4852-8D1A-4A8A66BD0D11}">
      <dsp:nvSpPr>
        <dsp:cNvPr id="0" name=""/>
        <dsp:cNvSpPr/>
      </dsp:nvSpPr>
      <dsp:spPr>
        <a:xfrm>
          <a:off x="0" y="3509999"/>
          <a:ext cx="10972800" cy="93550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DBBBC5-2B3A-43EA-8CC7-DC6C279B4F38}">
      <dsp:nvSpPr>
        <dsp:cNvPr id="0" name=""/>
        <dsp:cNvSpPr/>
      </dsp:nvSpPr>
      <dsp:spPr>
        <a:xfrm>
          <a:off x="282991" y="3720488"/>
          <a:ext cx="514529" cy="51452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2E42A0-89DC-40C4-8F3D-F753687245C7}">
      <dsp:nvSpPr>
        <dsp:cNvPr id="0" name=""/>
        <dsp:cNvSpPr/>
      </dsp:nvSpPr>
      <dsp:spPr>
        <a:xfrm>
          <a:off x="1080511" y="3509999"/>
          <a:ext cx="9892288" cy="9355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08" tIns="99008" rIns="99008" bIns="99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However, challenges such as device cost, data privacy, and limited digital literacy remains key barriers to equitable adoption (King’s Fund, 2024).</a:t>
          </a:r>
          <a:endParaRPr lang="en-US" sz="2200" kern="1200" dirty="0"/>
        </a:p>
      </dsp:txBody>
      <dsp:txXfrm>
        <a:off x="1080511" y="3509999"/>
        <a:ext cx="9892288" cy="9355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E4BF51-1B47-43D9-A4CF-0C0112EEA355}">
      <dsp:nvSpPr>
        <dsp:cNvPr id="0" name=""/>
        <dsp:cNvSpPr/>
      </dsp:nvSpPr>
      <dsp:spPr>
        <a:xfrm>
          <a:off x="171450" y="3357"/>
          <a:ext cx="3321843" cy="1993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10% of NHS budget spent on diabetes complications (IDF, 2024).</a:t>
          </a:r>
          <a:endParaRPr lang="en-US" sz="2100" kern="1200"/>
        </a:p>
      </dsp:txBody>
      <dsp:txXfrm>
        <a:off x="171450" y="3357"/>
        <a:ext cx="3321843" cy="1993106"/>
      </dsp:txXfrm>
    </dsp:sp>
    <dsp:sp modelId="{C53A3D84-48E5-4733-AEC9-F876C146D65E}">
      <dsp:nvSpPr>
        <dsp:cNvPr id="0" name=""/>
        <dsp:cNvSpPr/>
      </dsp:nvSpPr>
      <dsp:spPr>
        <a:xfrm>
          <a:off x="3825478" y="3357"/>
          <a:ext cx="3321843" cy="1993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Finger-prick tests miss  key Glucose changes.</a:t>
          </a:r>
          <a:endParaRPr lang="en-US" sz="2100" kern="1200"/>
        </a:p>
      </dsp:txBody>
      <dsp:txXfrm>
        <a:off x="3825478" y="3357"/>
        <a:ext cx="3321843" cy="1993106"/>
      </dsp:txXfrm>
    </dsp:sp>
    <dsp:sp modelId="{C1F1D613-C719-4051-BD8C-CF7E93D07E4D}">
      <dsp:nvSpPr>
        <dsp:cNvPr id="0" name=""/>
        <dsp:cNvSpPr/>
      </dsp:nvSpPr>
      <dsp:spPr>
        <a:xfrm>
          <a:off x="7479506" y="3357"/>
          <a:ext cx="3321843" cy="1993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Patients lack digital skills and awareness (Diabetes UK, 2024).</a:t>
          </a:r>
          <a:endParaRPr lang="en-US" sz="2100" kern="1200"/>
        </a:p>
      </dsp:txBody>
      <dsp:txXfrm>
        <a:off x="7479506" y="3357"/>
        <a:ext cx="3321843" cy="1993106"/>
      </dsp:txXfrm>
    </dsp:sp>
    <dsp:sp modelId="{07947798-D415-4F4D-A399-56BCC7AD0942}">
      <dsp:nvSpPr>
        <dsp:cNvPr id="0" name=""/>
        <dsp:cNvSpPr/>
      </dsp:nvSpPr>
      <dsp:spPr>
        <a:xfrm>
          <a:off x="3825478" y="2328648"/>
          <a:ext cx="3321843" cy="1993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Need for real time tech to improve decisions (NHS Digital, 2025).</a:t>
          </a:r>
          <a:endParaRPr lang="en-US" sz="21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“That’s why tools like the Freestyle Libre are becoming essential in modern NHS diabetes care.”</a:t>
          </a:r>
          <a:endParaRPr lang="en-US" sz="1600" kern="1200"/>
        </a:p>
      </dsp:txBody>
      <dsp:txXfrm>
        <a:off x="3825478" y="2328648"/>
        <a:ext cx="3321843" cy="19931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1AD72-5F83-4B90-A109-ED476F54A068}">
      <dsp:nvSpPr>
        <dsp:cNvPr id="0" name=""/>
        <dsp:cNvSpPr/>
      </dsp:nvSpPr>
      <dsp:spPr>
        <a:xfrm>
          <a:off x="0" y="0"/>
          <a:ext cx="8449056" cy="7785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Freestyle libre 3 transmits glucose data every minute to the Librelink app via Bluetooth (Abbott, 2023).</a:t>
          </a:r>
          <a:endParaRPr lang="en-US" sz="2000" kern="1200"/>
        </a:p>
      </dsp:txBody>
      <dsp:txXfrm>
        <a:off x="22802" y="22802"/>
        <a:ext cx="7517885" cy="732916"/>
      </dsp:txXfrm>
    </dsp:sp>
    <dsp:sp modelId="{45A46846-44A1-4B31-B0EB-2C2083B3BE12}">
      <dsp:nvSpPr>
        <dsp:cNvPr id="0" name=""/>
        <dsp:cNvSpPr/>
      </dsp:nvSpPr>
      <dsp:spPr>
        <a:xfrm>
          <a:off x="630936" y="886647"/>
          <a:ext cx="8449056" cy="7785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Data displays instantly on the LibreLink smartphone app for real time tracking.</a:t>
          </a:r>
          <a:endParaRPr lang="en-US" sz="2000" kern="1200"/>
        </a:p>
      </dsp:txBody>
      <dsp:txXfrm>
        <a:off x="653738" y="909449"/>
        <a:ext cx="7266477" cy="732916"/>
      </dsp:txXfrm>
    </dsp:sp>
    <dsp:sp modelId="{469E390C-F4DC-449A-A023-0D81F1873C44}">
      <dsp:nvSpPr>
        <dsp:cNvPr id="0" name=""/>
        <dsp:cNvSpPr/>
      </dsp:nvSpPr>
      <dsp:spPr>
        <a:xfrm>
          <a:off x="1261871" y="1773295"/>
          <a:ext cx="8449056" cy="7785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Cloud connectivity allows instant clinician review (NHS England, 2025).</a:t>
          </a:r>
          <a:endParaRPr lang="en-US" sz="2000" kern="1200"/>
        </a:p>
      </dsp:txBody>
      <dsp:txXfrm>
        <a:off x="1284673" y="1796097"/>
        <a:ext cx="7266477" cy="732916"/>
      </dsp:txXfrm>
    </dsp:sp>
    <dsp:sp modelId="{F72EE0AD-67F0-4039-AEAA-22B02F90041A}">
      <dsp:nvSpPr>
        <dsp:cNvPr id="0" name=""/>
        <dsp:cNvSpPr/>
      </dsp:nvSpPr>
      <dsp:spPr>
        <a:xfrm>
          <a:off x="1892808" y="2659943"/>
          <a:ext cx="8449056" cy="7785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Promotes Early intervention and reduces hospital visits.</a:t>
          </a:r>
          <a:endParaRPr lang="en-US" sz="2000" kern="1200"/>
        </a:p>
      </dsp:txBody>
      <dsp:txXfrm>
        <a:off x="1915610" y="2682745"/>
        <a:ext cx="7266477" cy="732916"/>
      </dsp:txXfrm>
    </dsp:sp>
    <dsp:sp modelId="{C9A58F37-0064-4F82-88D8-3331114C10A7}">
      <dsp:nvSpPr>
        <dsp:cNvPr id="0" name=""/>
        <dsp:cNvSpPr/>
      </dsp:nvSpPr>
      <dsp:spPr>
        <a:xfrm>
          <a:off x="2523743" y="3546591"/>
          <a:ext cx="8449056" cy="7785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However, some users report connectivity or calibration issues, showing need for further refinement (Bailey et al., 2023).</a:t>
          </a:r>
          <a:endParaRPr lang="en-US" sz="2000" kern="1200" dirty="0"/>
        </a:p>
      </dsp:txBody>
      <dsp:txXfrm>
        <a:off x="2546545" y="3569393"/>
        <a:ext cx="7266477" cy="732916"/>
      </dsp:txXfrm>
    </dsp:sp>
    <dsp:sp modelId="{12421C1D-28F9-40B1-97BD-78B26DC7EA25}">
      <dsp:nvSpPr>
        <dsp:cNvPr id="0" name=""/>
        <dsp:cNvSpPr/>
      </dsp:nvSpPr>
      <dsp:spPr>
        <a:xfrm>
          <a:off x="7943017" y="568752"/>
          <a:ext cx="506038" cy="5060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056876" y="568752"/>
        <a:ext cx="278320" cy="380794"/>
      </dsp:txXfrm>
    </dsp:sp>
    <dsp:sp modelId="{9C463A7F-1122-4668-A489-2B2DA33EE77D}">
      <dsp:nvSpPr>
        <dsp:cNvPr id="0" name=""/>
        <dsp:cNvSpPr/>
      </dsp:nvSpPr>
      <dsp:spPr>
        <a:xfrm>
          <a:off x="8573953" y="1455400"/>
          <a:ext cx="506038" cy="5060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687812" y="1455400"/>
        <a:ext cx="278320" cy="380794"/>
      </dsp:txXfrm>
    </dsp:sp>
    <dsp:sp modelId="{2F139296-8D3E-417C-870D-11923AA96654}">
      <dsp:nvSpPr>
        <dsp:cNvPr id="0" name=""/>
        <dsp:cNvSpPr/>
      </dsp:nvSpPr>
      <dsp:spPr>
        <a:xfrm>
          <a:off x="9204889" y="2329072"/>
          <a:ext cx="506038" cy="5060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318748" y="2329072"/>
        <a:ext cx="278320" cy="380794"/>
      </dsp:txXfrm>
    </dsp:sp>
    <dsp:sp modelId="{1BED0FC9-08B6-4BED-A1D8-0A8C1DF6260C}">
      <dsp:nvSpPr>
        <dsp:cNvPr id="0" name=""/>
        <dsp:cNvSpPr/>
      </dsp:nvSpPr>
      <dsp:spPr>
        <a:xfrm>
          <a:off x="9835825" y="3224370"/>
          <a:ext cx="506038" cy="50603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949684" y="3224370"/>
        <a:ext cx="278320" cy="3807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1330C0-D14C-4775-A9BA-79C225D1B27B}">
      <dsp:nvSpPr>
        <dsp:cNvPr id="0" name=""/>
        <dsp:cNvSpPr/>
      </dsp:nvSpPr>
      <dsp:spPr>
        <a:xfrm>
          <a:off x="502940" y="814781"/>
          <a:ext cx="999419" cy="10368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4AB009-8F64-4059-B037-4C5103FBAEB5}">
      <dsp:nvSpPr>
        <dsp:cNvPr id="0" name=""/>
        <dsp:cNvSpPr/>
      </dsp:nvSpPr>
      <dsp:spPr>
        <a:xfrm>
          <a:off x="156" y="1986339"/>
          <a:ext cx="2004987" cy="974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Sensor measures glucose in interstitial fluid each minute (Abbott, 2023).</a:t>
          </a:r>
          <a:endParaRPr lang="en-US" sz="1800" kern="1200" dirty="0"/>
        </a:p>
      </dsp:txBody>
      <dsp:txXfrm>
        <a:off x="156" y="1986339"/>
        <a:ext cx="2004987" cy="974869"/>
      </dsp:txXfrm>
    </dsp:sp>
    <dsp:sp modelId="{B967C538-5360-4058-994E-144076488C33}">
      <dsp:nvSpPr>
        <dsp:cNvPr id="0" name=""/>
        <dsp:cNvSpPr/>
      </dsp:nvSpPr>
      <dsp:spPr>
        <a:xfrm>
          <a:off x="2708310" y="876235"/>
          <a:ext cx="1122216" cy="7910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395C2D-F978-4B88-9FCC-33F8766FB9F0}">
      <dsp:nvSpPr>
        <dsp:cNvPr id="0" name=""/>
        <dsp:cNvSpPr/>
      </dsp:nvSpPr>
      <dsp:spPr>
        <a:xfrm>
          <a:off x="2281692" y="1924886"/>
          <a:ext cx="1975452" cy="974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Data is sent via Bluetooth to the </a:t>
          </a:r>
          <a:r>
            <a:rPr lang="en-GB" sz="1800" kern="1200" dirty="0" err="1"/>
            <a:t>LibreLink</a:t>
          </a:r>
          <a:r>
            <a:rPr lang="en-GB" sz="1800" kern="1200" dirty="0"/>
            <a:t> smartphone app</a:t>
          </a:r>
          <a:r>
            <a:rPr lang="en-GB" sz="1300" kern="1200" dirty="0"/>
            <a:t>.</a:t>
          </a:r>
          <a:endParaRPr lang="en-US" sz="1300" kern="1200" dirty="0"/>
        </a:p>
      </dsp:txBody>
      <dsp:txXfrm>
        <a:off x="2281692" y="1924886"/>
        <a:ext cx="1975452" cy="974869"/>
      </dsp:txXfrm>
    </dsp:sp>
    <dsp:sp modelId="{8D64DE12-3467-4438-842C-A08C87812665}">
      <dsp:nvSpPr>
        <dsp:cNvPr id="0" name=""/>
        <dsp:cNvSpPr/>
      </dsp:nvSpPr>
      <dsp:spPr>
        <a:xfrm>
          <a:off x="4975674" y="887829"/>
          <a:ext cx="991504" cy="7446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358504-B63E-416B-B9C9-CD757F24F756}">
      <dsp:nvSpPr>
        <dsp:cNvPr id="0" name=""/>
        <dsp:cNvSpPr/>
      </dsp:nvSpPr>
      <dsp:spPr>
        <a:xfrm>
          <a:off x="4533692" y="1913291"/>
          <a:ext cx="1875468" cy="974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Readings displayed on smartphone in real time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4533692" y="1913291"/>
        <a:ext cx="1875468" cy="974869"/>
      </dsp:txXfrm>
    </dsp:sp>
    <dsp:sp modelId="{6B697111-7240-4CC6-A765-B360800D56E5}">
      <dsp:nvSpPr>
        <dsp:cNvPr id="0" name=""/>
        <dsp:cNvSpPr/>
      </dsp:nvSpPr>
      <dsp:spPr>
        <a:xfrm>
          <a:off x="7134943" y="857032"/>
          <a:ext cx="1063598" cy="8678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49AB4-A88B-4A54-8EBA-95D6F7F4F801}">
      <dsp:nvSpPr>
        <dsp:cNvPr id="0" name=""/>
        <dsp:cNvSpPr/>
      </dsp:nvSpPr>
      <dsp:spPr>
        <a:xfrm>
          <a:off x="6685709" y="1944088"/>
          <a:ext cx="1962067" cy="974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Data uploads securely to NHS cloud systems (NHS Digital, 2025).</a:t>
          </a:r>
          <a:endParaRPr lang="en-US" sz="1800" kern="1200" dirty="0"/>
        </a:p>
      </dsp:txBody>
      <dsp:txXfrm>
        <a:off x="6685709" y="1944088"/>
        <a:ext cx="1962067" cy="974869"/>
      </dsp:txXfrm>
    </dsp:sp>
    <dsp:sp modelId="{A604F869-8D4E-47C7-AB47-C2E35D32D240}">
      <dsp:nvSpPr>
        <dsp:cNvPr id="0" name=""/>
        <dsp:cNvSpPr/>
      </dsp:nvSpPr>
      <dsp:spPr>
        <a:xfrm>
          <a:off x="9431340" y="826883"/>
          <a:ext cx="1034285" cy="9884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8532C5-B03B-4C9D-A958-391C31C87E6A}">
      <dsp:nvSpPr>
        <dsp:cNvPr id="0" name=""/>
        <dsp:cNvSpPr/>
      </dsp:nvSpPr>
      <dsp:spPr>
        <a:xfrm>
          <a:off x="8924324" y="1974237"/>
          <a:ext cx="2048318" cy="9748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Accuracy depends on correct application and replacement of the sensor (Uhl et al., 2024).</a:t>
          </a:r>
          <a:endParaRPr lang="en-US" sz="1800" kern="1200" dirty="0"/>
        </a:p>
      </dsp:txBody>
      <dsp:txXfrm>
        <a:off x="8924324" y="1974237"/>
        <a:ext cx="2048318" cy="9748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2BEA7B-4F17-4ECB-859E-1140EF313FB1}">
      <dsp:nvSpPr>
        <dsp:cNvPr id="0" name=""/>
        <dsp:cNvSpPr/>
      </dsp:nvSpPr>
      <dsp:spPr>
        <a:xfrm>
          <a:off x="3278681" y="862786"/>
          <a:ext cx="6644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441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93513" y="905031"/>
        <a:ext cx="34750" cy="6950"/>
      </dsp:txXfrm>
    </dsp:sp>
    <dsp:sp modelId="{CF6ABB38-572B-4B46-8BD7-2093BBED2C57}">
      <dsp:nvSpPr>
        <dsp:cNvPr id="0" name=""/>
        <dsp:cNvSpPr/>
      </dsp:nvSpPr>
      <dsp:spPr>
        <a:xfrm>
          <a:off x="258675" y="1964"/>
          <a:ext cx="3021806" cy="181308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1" tIns="155427" rIns="148071" bIns="155427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Real time results support better food and lifestyle choices (Bailey et al., 2023).</a:t>
          </a:r>
          <a:endParaRPr lang="en-US" sz="2100" kern="1200" dirty="0"/>
        </a:p>
      </dsp:txBody>
      <dsp:txXfrm>
        <a:off x="258675" y="1964"/>
        <a:ext cx="3021806" cy="1813083"/>
      </dsp:txXfrm>
    </dsp:sp>
    <dsp:sp modelId="{2DDE7DC8-2277-4862-B8A6-66B49DD64429}">
      <dsp:nvSpPr>
        <dsp:cNvPr id="0" name=""/>
        <dsp:cNvSpPr/>
      </dsp:nvSpPr>
      <dsp:spPr>
        <a:xfrm>
          <a:off x="6995503" y="862786"/>
          <a:ext cx="6644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441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10335" y="905031"/>
        <a:ext cx="34750" cy="6950"/>
      </dsp:txXfrm>
    </dsp:sp>
    <dsp:sp modelId="{B4A8C7BB-10CD-4A1A-A1B5-A29A0FFBA1DB}">
      <dsp:nvSpPr>
        <dsp:cNvPr id="0" name=""/>
        <dsp:cNvSpPr/>
      </dsp:nvSpPr>
      <dsp:spPr>
        <a:xfrm>
          <a:off x="3975496" y="1964"/>
          <a:ext cx="3021806" cy="181308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1" tIns="155427" rIns="148071" bIns="155427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Less finger pricking reduces stress and anxiety (Diabetes UK, 2024).</a:t>
          </a:r>
          <a:endParaRPr lang="en-US" sz="2100" kern="1200"/>
        </a:p>
      </dsp:txBody>
      <dsp:txXfrm>
        <a:off x="3975496" y="1964"/>
        <a:ext cx="3021806" cy="1813083"/>
      </dsp:txXfrm>
    </dsp:sp>
    <dsp:sp modelId="{4DF739F2-A1DF-48C5-8862-C9F5E6B13FD2}">
      <dsp:nvSpPr>
        <dsp:cNvPr id="0" name=""/>
        <dsp:cNvSpPr/>
      </dsp:nvSpPr>
      <dsp:spPr>
        <a:xfrm>
          <a:off x="1769578" y="1813248"/>
          <a:ext cx="7433643" cy="664415"/>
        </a:xfrm>
        <a:custGeom>
          <a:avLst/>
          <a:gdLst/>
          <a:ahLst/>
          <a:cxnLst/>
          <a:rect l="0" t="0" r="0" b="0"/>
          <a:pathLst>
            <a:path>
              <a:moveTo>
                <a:pt x="7433643" y="0"/>
              </a:moveTo>
              <a:lnTo>
                <a:pt x="7433643" y="349307"/>
              </a:lnTo>
              <a:lnTo>
                <a:pt x="0" y="349307"/>
              </a:lnTo>
              <a:lnTo>
                <a:pt x="0" y="664415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99748" y="2141980"/>
        <a:ext cx="373303" cy="6950"/>
      </dsp:txXfrm>
    </dsp:sp>
    <dsp:sp modelId="{0799C368-5A01-4E6E-9390-39A36F3AAA4A}">
      <dsp:nvSpPr>
        <dsp:cNvPr id="0" name=""/>
        <dsp:cNvSpPr/>
      </dsp:nvSpPr>
      <dsp:spPr>
        <a:xfrm>
          <a:off x="7692318" y="1964"/>
          <a:ext cx="3021806" cy="181308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1" tIns="155427" rIns="148071" bIns="155427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improve independence and daily self management.</a:t>
          </a:r>
          <a:endParaRPr lang="en-US" sz="2100" kern="1200"/>
        </a:p>
      </dsp:txBody>
      <dsp:txXfrm>
        <a:off x="7692318" y="1964"/>
        <a:ext cx="3021806" cy="1813083"/>
      </dsp:txXfrm>
    </dsp:sp>
    <dsp:sp modelId="{A36D7FC6-1C25-4C3C-9D69-9C181547179C}">
      <dsp:nvSpPr>
        <dsp:cNvPr id="0" name=""/>
        <dsp:cNvSpPr/>
      </dsp:nvSpPr>
      <dsp:spPr>
        <a:xfrm>
          <a:off x="3278681" y="3370885"/>
          <a:ext cx="66441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441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93513" y="3413130"/>
        <a:ext cx="34750" cy="6950"/>
      </dsp:txXfrm>
    </dsp:sp>
    <dsp:sp modelId="{0142BDAA-BF64-4489-A814-9D1D9FA300AC}">
      <dsp:nvSpPr>
        <dsp:cNvPr id="0" name=""/>
        <dsp:cNvSpPr/>
      </dsp:nvSpPr>
      <dsp:spPr>
        <a:xfrm>
          <a:off x="258675" y="2510063"/>
          <a:ext cx="3021806" cy="181308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1" tIns="155427" rIns="148071" bIns="155427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Carers/family can view data remotely (brown &amp; Lewis, 2023).</a:t>
          </a:r>
          <a:endParaRPr lang="en-US" sz="2100" kern="1200"/>
        </a:p>
      </dsp:txBody>
      <dsp:txXfrm>
        <a:off x="258675" y="2510063"/>
        <a:ext cx="3021806" cy="1813083"/>
      </dsp:txXfrm>
    </dsp:sp>
    <dsp:sp modelId="{87AEF1C1-EF3A-4493-82C9-986C2AFE4D3F}">
      <dsp:nvSpPr>
        <dsp:cNvPr id="0" name=""/>
        <dsp:cNvSpPr/>
      </dsp:nvSpPr>
      <dsp:spPr>
        <a:xfrm>
          <a:off x="3975496" y="2510063"/>
          <a:ext cx="3021806" cy="181308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071" tIns="155427" rIns="148071" bIns="155427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However, some users may misinterpret data without training or tech confidence (Greenwood et al., 2021). </a:t>
          </a:r>
          <a:endParaRPr lang="en-US" sz="2100" kern="1200"/>
        </a:p>
      </dsp:txBody>
      <dsp:txXfrm>
        <a:off x="3975496" y="2510063"/>
        <a:ext cx="3021806" cy="18130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A2CC02-5E2C-4EF8-98DD-13C678F923A4}">
      <dsp:nvSpPr>
        <dsp:cNvPr id="0" name=""/>
        <dsp:cNvSpPr/>
      </dsp:nvSpPr>
      <dsp:spPr>
        <a:xfrm>
          <a:off x="218916" y="750261"/>
          <a:ext cx="913248" cy="9132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52DBE-DC60-4651-9AE8-4554079DAB79}">
      <dsp:nvSpPr>
        <dsp:cNvPr id="0" name=""/>
        <dsp:cNvSpPr/>
      </dsp:nvSpPr>
      <dsp:spPr>
        <a:xfrm>
          <a:off x="410698" y="942043"/>
          <a:ext cx="529683" cy="529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933416-92DF-4AC8-BC68-EEFDB684E2BA}">
      <dsp:nvSpPr>
        <dsp:cNvPr id="0" name=""/>
        <dsp:cNvSpPr/>
      </dsp:nvSpPr>
      <dsp:spPr>
        <a:xfrm>
          <a:off x="1327860" y="750261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Remote monitoring saves clinical time (NHS England, 2024).</a:t>
          </a:r>
          <a:endParaRPr lang="en-US" sz="1800" kern="1200" dirty="0"/>
        </a:p>
      </dsp:txBody>
      <dsp:txXfrm>
        <a:off x="1327860" y="750261"/>
        <a:ext cx="2152655" cy="913248"/>
      </dsp:txXfrm>
    </dsp:sp>
    <dsp:sp modelId="{89F1D607-3C24-4E09-A13D-772EA8A81047}">
      <dsp:nvSpPr>
        <dsp:cNvPr id="0" name=""/>
        <dsp:cNvSpPr/>
      </dsp:nvSpPr>
      <dsp:spPr>
        <a:xfrm>
          <a:off x="3855600" y="750261"/>
          <a:ext cx="913248" cy="9132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2993C4-44FF-4A09-9A15-1CAFB88537AC}">
      <dsp:nvSpPr>
        <dsp:cNvPr id="0" name=""/>
        <dsp:cNvSpPr/>
      </dsp:nvSpPr>
      <dsp:spPr>
        <a:xfrm>
          <a:off x="4047382" y="942043"/>
          <a:ext cx="529683" cy="529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6629B-7F67-4F28-9ABD-90944A25BECA}">
      <dsp:nvSpPr>
        <dsp:cNvPr id="0" name=""/>
        <dsp:cNvSpPr/>
      </dsp:nvSpPr>
      <dsp:spPr>
        <a:xfrm>
          <a:off x="4964544" y="750261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Support database medication and treatment adjustment.</a:t>
          </a:r>
          <a:endParaRPr lang="en-US" sz="1800" kern="1200" dirty="0"/>
        </a:p>
      </dsp:txBody>
      <dsp:txXfrm>
        <a:off x="4964544" y="750261"/>
        <a:ext cx="2152655" cy="913248"/>
      </dsp:txXfrm>
    </dsp:sp>
    <dsp:sp modelId="{B1D1283D-2C2A-4CE5-89D3-FB412163D99E}">
      <dsp:nvSpPr>
        <dsp:cNvPr id="0" name=""/>
        <dsp:cNvSpPr/>
      </dsp:nvSpPr>
      <dsp:spPr>
        <a:xfrm>
          <a:off x="7492284" y="750261"/>
          <a:ext cx="913248" cy="9132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4E651-483B-48AD-9F48-538466DBAFFD}">
      <dsp:nvSpPr>
        <dsp:cNvPr id="0" name=""/>
        <dsp:cNvSpPr/>
      </dsp:nvSpPr>
      <dsp:spPr>
        <a:xfrm>
          <a:off x="7684066" y="942043"/>
          <a:ext cx="529683" cy="529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E6996-AA2B-4F1A-89DC-ACB90D11B5C4}">
      <dsp:nvSpPr>
        <dsp:cNvPr id="0" name=""/>
        <dsp:cNvSpPr/>
      </dsp:nvSpPr>
      <dsp:spPr>
        <a:xfrm>
          <a:off x="8601228" y="750261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Encourages preventive, coordinated diabetes care.</a:t>
          </a:r>
          <a:endParaRPr lang="en-US" sz="1800" kern="1200" dirty="0"/>
        </a:p>
      </dsp:txBody>
      <dsp:txXfrm>
        <a:off x="8601228" y="750261"/>
        <a:ext cx="2152655" cy="913248"/>
      </dsp:txXfrm>
    </dsp:sp>
    <dsp:sp modelId="{87FF2CB6-41A1-4D36-B351-C561C2652FFB}">
      <dsp:nvSpPr>
        <dsp:cNvPr id="0" name=""/>
        <dsp:cNvSpPr/>
      </dsp:nvSpPr>
      <dsp:spPr>
        <a:xfrm>
          <a:off x="218916" y="2530190"/>
          <a:ext cx="913248" cy="9132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047ECE-649F-453D-A6F3-A525762FDBB4}">
      <dsp:nvSpPr>
        <dsp:cNvPr id="0" name=""/>
        <dsp:cNvSpPr/>
      </dsp:nvSpPr>
      <dsp:spPr>
        <a:xfrm>
          <a:off x="410698" y="2721972"/>
          <a:ext cx="529683" cy="5296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24C8F9-D75E-40B9-BDFE-810663A22215}">
      <dsp:nvSpPr>
        <dsp:cNvPr id="0" name=""/>
        <dsp:cNvSpPr/>
      </dsp:nvSpPr>
      <dsp:spPr>
        <a:xfrm>
          <a:off x="1327860" y="2530190"/>
          <a:ext cx="2152655" cy="9132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Reduces routine clinic visits, freeing NHS capacity.</a:t>
          </a:r>
          <a:endParaRPr lang="en-US" sz="1800" kern="1200" dirty="0"/>
        </a:p>
      </dsp:txBody>
      <dsp:txXfrm>
        <a:off x="1327860" y="2530190"/>
        <a:ext cx="2152655" cy="913248"/>
      </dsp:txXfrm>
    </dsp:sp>
    <dsp:sp modelId="{842477AA-914C-49CD-B59D-2E99DDAB724D}">
      <dsp:nvSpPr>
        <dsp:cNvPr id="0" name=""/>
        <dsp:cNvSpPr/>
      </dsp:nvSpPr>
      <dsp:spPr>
        <a:xfrm>
          <a:off x="3855600" y="2530190"/>
          <a:ext cx="913248" cy="91324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7DFA8D-C4A7-4AA5-8E89-2A3280D53C78}">
      <dsp:nvSpPr>
        <dsp:cNvPr id="0" name=""/>
        <dsp:cNvSpPr/>
      </dsp:nvSpPr>
      <dsp:spPr>
        <a:xfrm>
          <a:off x="4047382" y="2721972"/>
          <a:ext cx="529683" cy="5296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D793D-E0A0-4A86-A931-1503C402AF7D}">
      <dsp:nvSpPr>
        <dsp:cNvPr id="0" name=""/>
        <dsp:cNvSpPr/>
      </dsp:nvSpPr>
      <dsp:spPr>
        <a:xfrm>
          <a:off x="4786422" y="2398778"/>
          <a:ext cx="2508899" cy="11760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However, staff experience data overload and need regular digital training (King’s Fund, 2024).</a:t>
          </a:r>
          <a:endParaRPr lang="en-US" sz="1800" kern="1200" dirty="0"/>
        </a:p>
      </dsp:txBody>
      <dsp:txXfrm>
        <a:off x="4786422" y="2398778"/>
        <a:ext cx="2508899" cy="117607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5E443D-6572-47B3-B282-1C6DBDC967C1}">
      <dsp:nvSpPr>
        <dsp:cNvPr id="0" name=""/>
        <dsp:cNvSpPr/>
      </dsp:nvSpPr>
      <dsp:spPr>
        <a:xfrm>
          <a:off x="171450" y="3357"/>
          <a:ext cx="3321843" cy="19931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Supports community clinics and virtual consultations.</a:t>
          </a:r>
          <a:endParaRPr lang="en-US" sz="2400" kern="1200"/>
        </a:p>
      </dsp:txBody>
      <dsp:txXfrm>
        <a:off x="171450" y="3357"/>
        <a:ext cx="3321843" cy="1993106"/>
      </dsp:txXfrm>
    </dsp:sp>
    <dsp:sp modelId="{2520A708-8966-45AE-8D31-B5712F6B7331}">
      <dsp:nvSpPr>
        <dsp:cNvPr id="0" name=""/>
        <dsp:cNvSpPr/>
      </dsp:nvSpPr>
      <dsp:spPr>
        <a:xfrm>
          <a:off x="3825478" y="3357"/>
          <a:ext cx="3321843" cy="19931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Promotes digital inclusion and access to a modern care.</a:t>
          </a:r>
          <a:endParaRPr lang="en-US" sz="2400" kern="1200"/>
        </a:p>
      </dsp:txBody>
      <dsp:txXfrm>
        <a:off x="3825478" y="3357"/>
        <a:ext cx="3321843" cy="1993106"/>
      </dsp:txXfrm>
    </dsp:sp>
    <dsp:sp modelId="{2210C880-B97E-4393-BADC-02A9B22DB121}">
      <dsp:nvSpPr>
        <dsp:cNvPr id="0" name=""/>
        <dsp:cNvSpPr/>
      </dsp:nvSpPr>
      <dsp:spPr>
        <a:xfrm>
          <a:off x="7479506" y="3357"/>
          <a:ext cx="3321843" cy="19931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Helps educate patients and carers through real time data sharing.</a:t>
          </a:r>
          <a:endParaRPr lang="en-US" sz="2400" kern="1200"/>
        </a:p>
      </dsp:txBody>
      <dsp:txXfrm>
        <a:off x="7479506" y="3357"/>
        <a:ext cx="3321843" cy="1993106"/>
      </dsp:txXfrm>
    </dsp:sp>
    <dsp:sp modelId="{A16515E7-444F-44C0-9154-0D33AE1127C9}">
      <dsp:nvSpPr>
        <dsp:cNvPr id="0" name=""/>
        <dsp:cNvSpPr/>
      </dsp:nvSpPr>
      <dsp:spPr>
        <a:xfrm>
          <a:off x="1998464" y="2328648"/>
          <a:ext cx="3321843" cy="19931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Encourages self-care among elderly or isolated patients.</a:t>
          </a:r>
          <a:endParaRPr lang="en-US" sz="2400" kern="1200"/>
        </a:p>
      </dsp:txBody>
      <dsp:txXfrm>
        <a:off x="1998464" y="2328648"/>
        <a:ext cx="3321843" cy="1993106"/>
      </dsp:txXfrm>
    </dsp:sp>
    <dsp:sp modelId="{1CF1E3B6-7727-48BD-9B1A-4E13F77BF488}">
      <dsp:nvSpPr>
        <dsp:cNvPr id="0" name=""/>
        <dsp:cNvSpPr/>
      </dsp:nvSpPr>
      <dsp:spPr>
        <a:xfrm>
          <a:off x="5652492" y="2328648"/>
          <a:ext cx="3321843" cy="199310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However, limited Wi-Fi or device access can worsen digital inequality (Department of Health and Social Care, 2023).</a:t>
          </a:r>
          <a:endParaRPr lang="en-US" sz="2400" kern="1200" dirty="0"/>
        </a:p>
      </dsp:txBody>
      <dsp:txXfrm>
        <a:off x="5652492" y="2328648"/>
        <a:ext cx="3321843" cy="199310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1B1F89-08A2-479D-A8C2-113262117667}">
      <dsp:nvSpPr>
        <dsp:cNvPr id="0" name=""/>
        <dsp:cNvSpPr/>
      </dsp:nvSpPr>
      <dsp:spPr>
        <a:xfrm>
          <a:off x="350668" y="142"/>
          <a:ext cx="2703016" cy="16218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Shows digital innovation’s impact on managing long-term conditions. </a:t>
          </a:r>
          <a:endParaRPr lang="en-US" sz="2400" kern="1200"/>
        </a:p>
      </dsp:txBody>
      <dsp:txXfrm>
        <a:off x="398169" y="47643"/>
        <a:ext cx="2608014" cy="1526807"/>
      </dsp:txXfrm>
    </dsp:sp>
    <dsp:sp modelId="{C8DCC99E-D306-4D81-AF54-484E86345455}">
      <dsp:nvSpPr>
        <dsp:cNvPr id="0" name=""/>
        <dsp:cNvSpPr/>
      </dsp:nvSpPr>
      <dsp:spPr>
        <a:xfrm>
          <a:off x="3291550" y="475873"/>
          <a:ext cx="573039" cy="67034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291550" y="609943"/>
        <a:ext cx="401127" cy="402208"/>
      </dsp:txXfrm>
    </dsp:sp>
    <dsp:sp modelId="{9840F339-6527-435D-BC8D-C3D8A1A3E7DE}">
      <dsp:nvSpPr>
        <dsp:cNvPr id="0" name=""/>
        <dsp:cNvSpPr/>
      </dsp:nvSpPr>
      <dsp:spPr>
        <a:xfrm>
          <a:off x="4134891" y="142"/>
          <a:ext cx="2703016" cy="16218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Informs policy for inclusive health technology  (WHO, 2024).</a:t>
          </a:r>
          <a:endParaRPr lang="en-US" sz="2400" kern="1200"/>
        </a:p>
      </dsp:txBody>
      <dsp:txXfrm>
        <a:off x="4182392" y="47643"/>
        <a:ext cx="2608014" cy="1526807"/>
      </dsp:txXfrm>
    </dsp:sp>
    <dsp:sp modelId="{A0082FC8-05DD-4AD0-BCC5-635E3492367B}">
      <dsp:nvSpPr>
        <dsp:cNvPr id="0" name=""/>
        <dsp:cNvSpPr/>
      </dsp:nvSpPr>
      <dsp:spPr>
        <a:xfrm>
          <a:off x="7075773" y="475873"/>
          <a:ext cx="573039" cy="67034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075773" y="609943"/>
        <a:ext cx="401127" cy="402208"/>
      </dsp:txXfrm>
    </dsp:sp>
    <dsp:sp modelId="{16EC0BF8-9AE3-4227-A278-21821EABF91A}">
      <dsp:nvSpPr>
        <dsp:cNvPr id="0" name=""/>
        <dsp:cNvSpPr/>
      </dsp:nvSpPr>
      <dsp:spPr>
        <a:xfrm>
          <a:off x="7919114" y="142"/>
          <a:ext cx="2703016" cy="16218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Encourages awareness in communities new to digital health.</a:t>
          </a:r>
          <a:endParaRPr lang="en-US" sz="2400" kern="1200"/>
        </a:p>
      </dsp:txBody>
      <dsp:txXfrm>
        <a:off x="7966615" y="47643"/>
        <a:ext cx="2608014" cy="1526807"/>
      </dsp:txXfrm>
    </dsp:sp>
    <dsp:sp modelId="{D245D61F-A6FF-448B-9CC1-7CD76C80405F}">
      <dsp:nvSpPr>
        <dsp:cNvPr id="0" name=""/>
        <dsp:cNvSpPr/>
      </dsp:nvSpPr>
      <dsp:spPr>
        <a:xfrm rot="5400000">
          <a:off x="8984103" y="1811163"/>
          <a:ext cx="573039" cy="67034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9069519" y="1859817"/>
        <a:ext cx="402208" cy="401127"/>
      </dsp:txXfrm>
    </dsp:sp>
    <dsp:sp modelId="{98BCD4E4-0E02-4896-A3D5-1FE81ACCAA96}">
      <dsp:nvSpPr>
        <dsp:cNvPr id="0" name=""/>
        <dsp:cNvSpPr/>
      </dsp:nvSpPr>
      <dsp:spPr>
        <a:xfrm>
          <a:off x="7919114" y="2703159"/>
          <a:ext cx="2703016" cy="16218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Highlights real-world challenges like cost, training, and privacy.</a:t>
          </a:r>
          <a:endParaRPr lang="en-US" sz="2400" kern="1200"/>
        </a:p>
      </dsp:txBody>
      <dsp:txXfrm>
        <a:off x="7966615" y="2750660"/>
        <a:ext cx="2608014" cy="1526807"/>
      </dsp:txXfrm>
    </dsp:sp>
    <dsp:sp modelId="{2F7D9632-A42E-4008-95E0-EE90FB56AFE6}">
      <dsp:nvSpPr>
        <dsp:cNvPr id="0" name=""/>
        <dsp:cNvSpPr/>
      </dsp:nvSpPr>
      <dsp:spPr>
        <a:xfrm rot="10800000">
          <a:off x="7108209" y="3178890"/>
          <a:ext cx="573039" cy="67034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7280121" y="3312960"/>
        <a:ext cx="401127" cy="402208"/>
      </dsp:txXfrm>
    </dsp:sp>
    <dsp:sp modelId="{A5549B42-1FB8-4371-8D82-005F19D42A37}">
      <dsp:nvSpPr>
        <dsp:cNvPr id="0" name=""/>
        <dsp:cNvSpPr/>
      </dsp:nvSpPr>
      <dsp:spPr>
        <a:xfrm>
          <a:off x="4134891" y="2703159"/>
          <a:ext cx="2703016" cy="162180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Supports future research and NHS decision making ( NHS Digital, 2025).</a:t>
          </a:r>
          <a:endParaRPr lang="en-US" sz="2400" kern="1200"/>
        </a:p>
      </dsp:txBody>
      <dsp:txXfrm>
        <a:off x="4182392" y="2750660"/>
        <a:ext cx="2608014" cy="152680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2DC287-1256-4173-8BCD-3788617585A5}">
      <dsp:nvSpPr>
        <dsp:cNvPr id="0" name=""/>
        <dsp:cNvSpPr/>
      </dsp:nvSpPr>
      <dsp:spPr>
        <a:xfrm>
          <a:off x="0" y="0"/>
          <a:ext cx="8449056" cy="7785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Encourages early detection of blood-sugar trends, helping prevent complications (Pena et al., 2024).</a:t>
          </a:r>
        </a:p>
      </dsp:txBody>
      <dsp:txXfrm>
        <a:off x="22802" y="22802"/>
        <a:ext cx="7517885" cy="732916"/>
      </dsp:txXfrm>
    </dsp:sp>
    <dsp:sp modelId="{E04F231B-A9C6-43C7-A5AC-4B3955AD7D83}">
      <dsp:nvSpPr>
        <dsp:cNvPr id="0" name=""/>
        <dsp:cNvSpPr/>
      </dsp:nvSpPr>
      <dsp:spPr>
        <a:xfrm>
          <a:off x="630936" y="886647"/>
          <a:ext cx="8449056" cy="7785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Allows families or carers to follow readings remotely, improving shared care (Brown and Lewis, 2023).</a:t>
          </a:r>
        </a:p>
      </dsp:txBody>
      <dsp:txXfrm>
        <a:off x="653738" y="909449"/>
        <a:ext cx="7266477" cy="732916"/>
      </dsp:txXfrm>
    </dsp:sp>
    <dsp:sp modelId="{D176A722-C183-4B9A-A411-49BD9E18F465}">
      <dsp:nvSpPr>
        <dsp:cNvPr id="0" name=""/>
        <dsp:cNvSpPr/>
      </dsp:nvSpPr>
      <dsp:spPr>
        <a:xfrm>
          <a:off x="1261871" y="1773295"/>
          <a:ext cx="8449056" cy="7785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Demonstrated reduction in diabetes-related hospital admissions in pilot areas (Health Innovation Network, 2024).</a:t>
          </a:r>
        </a:p>
      </dsp:txBody>
      <dsp:txXfrm>
        <a:off x="1284673" y="1796097"/>
        <a:ext cx="7266477" cy="732916"/>
      </dsp:txXfrm>
    </dsp:sp>
    <dsp:sp modelId="{EBE23670-96EE-4D74-9487-35AE0D9A8634}">
      <dsp:nvSpPr>
        <dsp:cNvPr id="0" name=""/>
        <dsp:cNvSpPr/>
      </dsp:nvSpPr>
      <dsp:spPr>
        <a:xfrm>
          <a:off x="1892808" y="2659943"/>
          <a:ext cx="8449056" cy="7785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Improves patient satisfaction and confidence in self management (Bailey et al., 2023).</a:t>
          </a:r>
          <a:endParaRPr lang="en-US" sz="2000" kern="1200"/>
        </a:p>
      </dsp:txBody>
      <dsp:txXfrm>
        <a:off x="1915610" y="2682745"/>
        <a:ext cx="7266477" cy="732916"/>
      </dsp:txXfrm>
    </dsp:sp>
    <dsp:sp modelId="{37E1B4A7-C767-47EA-B5FA-A25617FE4636}">
      <dsp:nvSpPr>
        <dsp:cNvPr id="0" name=""/>
        <dsp:cNvSpPr/>
      </dsp:nvSpPr>
      <dsp:spPr>
        <a:xfrm>
          <a:off x="2523743" y="3546591"/>
          <a:ext cx="8449056" cy="77852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However, benefits are greater when users receive training and support (Diabetes UK, 2024 ).</a:t>
          </a:r>
          <a:endParaRPr lang="en-US" sz="2000" kern="1200"/>
        </a:p>
      </dsp:txBody>
      <dsp:txXfrm>
        <a:off x="2546545" y="3569393"/>
        <a:ext cx="7266477" cy="732916"/>
      </dsp:txXfrm>
    </dsp:sp>
    <dsp:sp modelId="{77A68FC6-3DD2-4B74-978D-3E10FAEE594D}">
      <dsp:nvSpPr>
        <dsp:cNvPr id="0" name=""/>
        <dsp:cNvSpPr/>
      </dsp:nvSpPr>
      <dsp:spPr>
        <a:xfrm>
          <a:off x="7943017" y="568752"/>
          <a:ext cx="506038" cy="5060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056876" y="568752"/>
        <a:ext cx="278320" cy="380794"/>
      </dsp:txXfrm>
    </dsp:sp>
    <dsp:sp modelId="{6AB0FEC1-FC94-46FD-B361-C4FDB8A15F43}">
      <dsp:nvSpPr>
        <dsp:cNvPr id="0" name=""/>
        <dsp:cNvSpPr/>
      </dsp:nvSpPr>
      <dsp:spPr>
        <a:xfrm>
          <a:off x="8573953" y="1455400"/>
          <a:ext cx="506038" cy="5060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687812" y="1455400"/>
        <a:ext cx="278320" cy="380794"/>
      </dsp:txXfrm>
    </dsp:sp>
    <dsp:sp modelId="{9E005994-7DF8-47C8-9325-4FF8877C4283}">
      <dsp:nvSpPr>
        <dsp:cNvPr id="0" name=""/>
        <dsp:cNvSpPr/>
      </dsp:nvSpPr>
      <dsp:spPr>
        <a:xfrm>
          <a:off x="9204889" y="2329072"/>
          <a:ext cx="506038" cy="5060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318748" y="2329072"/>
        <a:ext cx="278320" cy="380794"/>
      </dsp:txXfrm>
    </dsp:sp>
    <dsp:sp modelId="{4948563C-AEB8-4276-B552-E2F393641C39}">
      <dsp:nvSpPr>
        <dsp:cNvPr id="0" name=""/>
        <dsp:cNvSpPr/>
      </dsp:nvSpPr>
      <dsp:spPr>
        <a:xfrm>
          <a:off x="9835825" y="3224370"/>
          <a:ext cx="506038" cy="5060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949684" y="3224370"/>
        <a:ext cx="278320" cy="38079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DD7540-11D3-42D1-A151-04FBD894E6F8}">
      <dsp:nvSpPr>
        <dsp:cNvPr id="0" name=""/>
        <dsp:cNvSpPr/>
      </dsp:nvSpPr>
      <dsp:spPr>
        <a:xfrm>
          <a:off x="489669" y="884095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40AFF6-AFFB-48FE-8B5B-2B645CACB540}">
      <dsp:nvSpPr>
        <dsp:cNvPr id="0" name=""/>
        <dsp:cNvSpPr/>
      </dsp:nvSpPr>
      <dsp:spPr>
        <a:xfrm>
          <a:off x="686878" y="1081304"/>
          <a:ext cx="530947" cy="530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74C3DD-2B64-4178-A73A-F996BBD685A6}">
      <dsp:nvSpPr>
        <dsp:cNvPr id="0" name=""/>
        <dsp:cNvSpPr/>
      </dsp:nvSpPr>
      <dsp:spPr>
        <a:xfrm>
          <a:off x="2161" y="2097689"/>
          <a:ext cx="1900381" cy="13829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A</a:t>
          </a:r>
          <a:r>
            <a:rPr lang="en-GB" sz="1800" kern="1200" dirty="0"/>
            <a:t>d</a:t>
          </a:r>
          <a:r>
            <a:rPr lang="en-US" sz="1800" kern="1200" dirty="0" err="1"/>
            <a:t>hesive</a:t>
          </a:r>
          <a:r>
            <a:rPr lang="en-US" sz="1800" kern="1200" dirty="0"/>
            <a:t> allergy or skin irritation may occur in sensitive users (Watanabe et al., 2023).</a:t>
          </a:r>
        </a:p>
      </dsp:txBody>
      <dsp:txXfrm>
        <a:off x="2161" y="2097689"/>
        <a:ext cx="1900381" cy="1382951"/>
      </dsp:txXfrm>
    </dsp:sp>
    <dsp:sp modelId="{1763C104-7DB6-47AF-A0B6-2802AC9A0B3B}">
      <dsp:nvSpPr>
        <dsp:cNvPr id="0" name=""/>
        <dsp:cNvSpPr/>
      </dsp:nvSpPr>
      <dsp:spPr>
        <a:xfrm>
          <a:off x="2834909" y="884095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E9D29-76E6-4EFD-BF5F-66E59D651EE3}">
      <dsp:nvSpPr>
        <dsp:cNvPr id="0" name=""/>
        <dsp:cNvSpPr/>
      </dsp:nvSpPr>
      <dsp:spPr>
        <a:xfrm>
          <a:off x="3032118" y="1081304"/>
          <a:ext cx="530947" cy="530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243936-8C2D-45B1-9FE4-B709F543F47F}">
      <dsp:nvSpPr>
        <dsp:cNvPr id="0" name=""/>
        <dsp:cNvSpPr/>
      </dsp:nvSpPr>
      <dsp:spPr>
        <a:xfrm>
          <a:off x="2168016" y="2097689"/>
          <a:ext cx="2259150" cy="13829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Some older adults feel anxious about relying on technology (WHO, 2024).</a:t>
          </a:r>
        </a:p>
      </dsp:txBody>
      <dsp:txXfrm>
        <a:off x="2168016" y="2097689"/>
        <a:ext cx="2259150" cy="1382951"/>
      </dsp:txXfrm>
    </dsp:sp>
    <dsp:sp modelId="{40C93A21-FFBA-4985-B74B-C722C90A4983}">
      <dsp:nvSpPr>
        <dsp:cNvPr id="0" name=""/>
        <dsp:cNvSpPr/>
      </dsp:nvSpPr>
      <dsp:spPr>
        <a:xfrm>
          <a:off x="5173838" y="884095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95098-6A47-4E0E-9CED-3258C5F362A0}">
      <dsp:nvSpPr>
        <dsp:cNvPr id="0" name=""/>
        <dsp:cNvSpPr/>
      </dsp:nvSpPr>
      <dsp:spPr>
        <a:xfrm>
          <a:off x="5371047" y="1081304"/>
          <a:ext cx="530947" cy="530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F282E-0C0C-46A7-A0BC-E39D52FFB6A5}">
      <dsp:nvSpPr>
        <dsp:cNvPr id="0" name=""/>
        <dsp:cNvSpPr/>
      </dsp:nvSpPr>
      <dsp:spPr>
        <a:xfrm>
          <a:off x="4692640" y="2097689"/>
          <a:ext cx="1887760" cy="13829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Data privacy concerns with cloud storage remains (RCN, 2023).</a:t>
          </a:r>
          <a:endParaRPr lang="en-US" sz="1800" kern="1200" dirty="0"/>
        </a:p>
      </dsp:txBody>
      <dsp:txXfrm>
        <a:off x="4692640" y="2097689"/>
        <a:ext cx="1887760" cy="1382951"/>
      </dsp:txXfrm>
    </dsp:sp>
    <dsp:sp modelId="{99DBCCF5-F77A-4B58-BEEA-E1625622866F}">
      <dsp:nvSpPr>
        <dsp:cNvPr id="0" name=""/>
        <dsp:cNvSpPr/>
      </dsp:nvSpPr>
      <dsp:spPr>
        <a:xfrm>
          <a:off x="7141688" y="884095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749B1B-F873-4ED0-AF40-691B4109F7FE}">
      <dsp:nvSpPr>
        <dsp:cNvPr id="0" name=""/>
        <dsp:cNvSpPr/>
      </dsp:nvSpPr>
      <dsp:spPr>
        <a:xfrm>
          <a:off x="7338897" y="1081304"/>
          <a:ext cx="530947" cy="530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52D68-EDC8-4182-ACC7-18B548072F22}">
      <dsp:nvSpPr>
        <dsp:cNvPr id="0" name=""/>
        <dsp:cNvSpPr/>
      </dsp:nvSpPr>
      <dsp:spPr>
        <a:xfrm>
          <a:off x="6845874" y="2097689"/>
          <a:ext cx="1516992" cy="13829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Cost-effective evidence still limited for low-income populations (OECD, 2024).</a:t>
          </a:r>
        </a:p>
      </dsp:txBody>
      <dsp:txXfrm>
        <a:off x="6845874" y="2097689"/>
        <a:ext cx="1516992" cy="1382951"/>
      </dsp:txXfrm>
    </dsp:sp>
    <dsp:sp modelId="{AF40C922-B000-4C8A-B585-BDAFF35995C5}">
      <dsp:nvSpPr>
        <dsp:cNvPr id="0" name=""/>
        <dsp:cNvSpPr/>
      </dsp:nvSpPr>
      <dsp:spPr>
        <a:xfrm>
          <a:off x="9484394" y="876738"/>
          <a:ext cx="925365" cy="92536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F6318-0B79-45A1-9808-46094D32AA43}">
      <dsp:nvSpPr>
        <dsp:cNvPr id="0" name=""/>
        <dsp:cNvSpPr/>
      </dsp:nvSpPr>
      <dsp:spPr>
        <a:xfrm>
          <a:off x="9681603" y="1073947"/>
          <a:ext cx="530947" cy="5309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AB205-429A-492D-9570-EB55C8FF414B}">
      <dsp:nvSpPr>
        <dsp:cNvPr id="0" name=""/>
        <dsp:cNvSpPr/>
      </dsp:nvSpPr>
      <dsp:spPr>
        <a:xfrm>
          <a:off x="8628340" y="2075617"/>
          <a:ext cx="2637472" cy="1412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However, these </a:t>
          </a:r>
          <a:r>
            <a:rPr lang="en-GB" sz="1800" kern="1200" dirty="0"/>
            <a:t>Challenges highlight the need for continuous product evaluation and equitable NH sport programmes </a:t>
          </a:r>
          <a:endParaRPr lang="en-US" sz="1800" kern="1200" dirty="0"/>
        </a:p>
      </dsp:txBody>
      <dsp:txXfrm>
        <a:off x="8628340" y="2075617"/>
        <a:ext cx="2637472" cy="141238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0AB5A5-A950-48C3-A42C-9DC3B0B0B728}">
      <dsp:nvSpPr>
        <dsp:cNvPr id="0" name=""/>
        <dsp:cNvSpPr/>
      </dsp:nvSpPr>
      <dsp:spPr>
        <a:xfrm>
          <a:off x="3214" y="1312662"/>
          <a:ext cx="2295286" cy="14575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9CBE5B9-0A2D-4FB9-8F02-8DFB8E89E66B}">
      <dsp:nvSpPr>
        <dsp:cNvPr id="0" name=""/>
        <dsp:cNvSpPr/>
      </dsp:nvSpPr>
      <dsp:spPr>
        <a:xfrm>
          <a:off x="258246" y="1554942"/>
          <a:ext cx="2295286" cy="14575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Data privacy and security concerns with cloud storage (RCN, 2023).</a:t>
          </a:r>
          <a:endParaRPr lang="en-US" sz="1500" kern="1200"/>
        </a:p>
      </dsp:txBody>
      <dsp:txXfrm>
        <a:off x="300935" y="1597631"/>
        <a:ext cx="2209908" cy="1372129"/>
      </dsp:txXfrm>
    </dsp:sp>
    <dsp:sp modelId="{E98B5283-8B79-4DF2-A687-E2CDF7B8B418}">
      <dsp:nvSpPr>
        <dsp:cNvPr id="0" name=""/>
        <dsp:cNvSpPr/>
      </dsp:nvSpPr>
      <dsp:spPr>
        <a:xfrm>
          <a:off x="2808565" y="1312662"/>
          <a:ext cx="2295286" cy="14575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AC49939-F967-4CAF-A09A-4FEF03C68BEB}">
      <dsp:nvSpPr>
        <dsp:cNvPr id="0" name=""/>
        <dsp:cNvSpPr/>
      </dsp:nvSpPr>
      <dsp:spPr>
        <a:xfrm>
          <a:off x="3063597" y="1554942"/>
          <a:ext cx="2295286" cy="14575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Low digital confidence among elderly or non-tech users (Greenwood et al., 2021).</a:t>
          </a:r>
          <a:endParaRPr lang="en-US" sz="1500" kern="1200"/>
        </a:p>
      </dsp:txBody>
      <dsp:txXfrm>
        <a:off x="3106286" y="1597631"/>
        <a:ext cx="2209908" cy="1372129"/>
      </dsp:txXfrm>
    </dsp:sp>
    <dsp:sp modelId="{3D23F6A1-85B4-4C95-A474-FE65C6DEBDA5}">
      <dsp:nvSpPr>
        <dsp:cNvPr id="0" name=""/>
        <dsp:cNvSpPr/>
      </dsp:nvSpPr>
      <dsp:spPr>
        <a:xfrm>
          <a:off x="5613915" y="1312662"/>
          <a:ext cx="2295286" cy="14575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F6AC70B-E1E3-415F-8E22-4A07171EFC9C}">
      <dsp:nvSpPr>
        <dsp:cNvPr id="0" name=""/>
        <dsp:cNvSpPr/>
      </dsp:nvSpPr>
      <dsp:spPr>
        <a:xfrm>
          <a:off x="5868947" y="1554942"/>
          <a:ext cx="2295286" cy="14575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Unequal NHS funding and device access (King’s Fund, 2024).</a:t>
          </a:r>
          <a:endParaRPr lang="en-US" sz="1500" kern="1200"/>
        </a:p>
      </dsp:txBody>
      <dsp:txXfrm>
        <a:off x="5911636" y="1597631"/>
        <a:ext cx="2209908" cy="1372129"/>
      </dsp:txXfrm>
    </dsp:sp>
    <dsp:sp modelId="{BA0B6CD7-1889-4126-97E3-6BC0C07976AA}">
      <dsp:nvSpPr>
        <dsp:cNvPr id="0" name=""/>
        <dsp:cNvSpPr/>
      </dsp:nvSpPr>
      <dsp:spPr>
        <a:xfrm>
          <a:off x="8419266" y="1312662"/>
          <a:ext cx="2295286" cy="14575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743FD2F-2D1C-4300-9DD0-94540789077C}">
      <dsp:nvSpPr>
        <dsp:cNvPr id="0" name=""/>
        <dsp:cNvSpPr/>
      </dsp:nvSpPr>
      <dsp:spPr>
        <a:xfrm>
          <a:off x="8674298" y="1554942"/>
          <a:ext cx="2295286" cy="14575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However, national policies and training could help reduce these barriers (Department of Health and social Care, 2025).</a:t>
          </a:r>
          <a:endParaRPr lang="en-US" sz="1500" kern="1200"/>
        </a:p>
      </dsp:txBody>
      <dsp:txXfrm>
        <a:off x="8716987" y="1597631"/>
        <a:ext cx="2209908" cy="137212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43E41-2910-4EEF-BBA5-83F2B8E179CD}">
      <dsp:nvSpPr>
        <dsp:cNvPr id="0" name=""/>
        <dsp:cNvSpPr/>
      </dsp:nvSpPr>
      <dsp:spPr>
        <a:xfrm>
          <a:off x="3214" y="377332"/>
          <a:ext cx="2550318" cy="35704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33" tIns="330200" rIns="198833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Standardise national access criteria (NHS England, 2025).</a:t>
          </a:r>
          <a:endParaRPr lang="en-US" sz="2000" kern="1200"/>
        </a:p>
      </dsp:txBody>
      <dsp:txXfrm>
        <a:off x="3214" y="1734102"/>
        <a:ext cx="2550318" cy="2142267"/>
      </dsp:txXfrm>
    </dsp:sp>
    <dsp:sp modelId="{9AE3B2E7-3372-4C00-9027-CB0C8C0DA1AB}">
      <dsp:nvSpPr>
        <dsp:cNvPr id="0" name=""/>
        <dsp:cNvSpPr/>
      </dsp:nvSpPr>
      <dsp:spPr>
        <a:xfrm>
          <a:off x="742807" y="734377"/>
          <a:ext cx="1071133" cy="10711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510" tIns="12700" rIns="835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99671" y="891241"/>
        <a:ext cx="757405" cy="757405"/>
      </dsp:txXfrm>
    </dsp:sp>
    <dsp:sp modelId="{B8F222E8-0FB6-45FB-8939-0BB87FB80E33}">
      <dsp:nvSpPr>
        <dsp:cNvPr id="0" name=""/>
        <dsp:cNvSpPr/>
      </dsp:nvSpPr>
      <dsp:spPr>
        <a:xfrm>
          <a:off x="3214" y="3947707"/>
          <a:ext cx="2550318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C8E670-04F9-44DC-A902-41BBF438D0B2}">
      <dsp:nvSpPr>
        <dsp:cNvPr id="0" name=""/>
        <dsp:cNvSpPr/>
      </dsp:nvSpPr>
      <dsp:spPr>
        <a:xfrm>
          <a:off x="2808565" y="377332"/>
          <a:ext cx="2550318" cy="35704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33" tIns="330200" rIns="198833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Provide training for patients and NHS staff to improve digital confidence.</a:t>
          </a:r>
          <a:endParaRPr lang="en-US" sz="2000" kern="1200"/>
        </a:p>
      </dsp:txBody>
      <dsp:txXfrm>
        <a:off x="2808565" y="1734102"/>
        <a:ext cx="2550318" cy="2142267"/>
      </dsp:txXfrm>
    </dsp:sp>
    <dsp:sp modelId="{0A071A92-B733-44AE-B347-0E19ECCCEF15}">
      <dsp:nvSpPr>
        <dsp:cNvPr id="0" name=""/>
        <dsp:cNvSpPr/>
      </dsp:nvSpPr>
      <dsp:spPr>
        <a:xfrm>
          <a:off x="3548157" y="734377"/>
          <a:ext cx="1071133" cy="10711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510" tIns="12700" rIns="835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705021" y="891241"/>
        <a:ext cx="757405" cy="757405"/>
      </dsp:txXfrm>
    </dsp:sp>
    <dsp:sp modelId="{649788E9-F211-4A2C-97BF-2B038AA6081A}">
      <dsp:nvSpPr>
        <dsp:cNvPr id="0" name=""/>
        <dsp:cNvSpPr/>
      </dsp:nvSpPr>
      <dsp:spPr>
        <a:xfrm>
          <a:off x="2808565" y="3947707"/>
          <a:ext cx="2550318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2CC25-4640-4381-9CBD-6CAF5EA62496}">
      <dsp:nvSpPr>
        <dsp:cNvPr id="0" name=""/>
        <dsp:cNvSpPr/>
      </dsp:nvSpPr>
      <dsp:spPr>
        <a:xfrm>
          <a:off x="5613915" y="377332"/>
          <a:ext cx="2550318" cy="35704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33" tIns="330200" rIns="198833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Improve Wi-Fi and digital infrastructure across CBS </a:t>
          </a:r>
          <a:endParaRPr lang="en-US" sz="2000" kern="1200"/>
        </a:p>
      </dsp:txBody>
      <dsp:txXfrm>
        <a:off x="5613915" y="1734102"/>
        <a:ext cx="2550318" cy="2142267"/>
      </dsp:txXfrm>
    </dsp:sp>
    <dsp:sp modelId="{ECD29163-EA1F-4201-96BA-BD0048D72952}">
      <dsp:nvSpPr>
        <dsp:cNvPr id="0" name=""/>
        <dsp:cNvSpPr/>
      </dsp:nvSpPr>
      <dsp:spPr>
        <a:xfrm>
          <a:off x="6353508" y="734377"/>
          <a:ext cx="1071133" cy="10711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510" tIns="12700" rIns="835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510372" y="891241"/>
        <a:ext cx="757405" cy="757405"/>
      </dsp:txXfrm>
    </dsp:sp>
    <dsp:sp modelId="{669F53B2-F29D-46B8-9B66-B929D31651FB}">
      <dsp:nvSpPr>
        <dsp:cNvPr id="0" name=""/>
        <dsp:cNvSpPr/>
      </dsp:nvSpPr>
      <dsp:spPr>
        <a:xfrm>
          <a:off x="5613915" y="3947707"/>
          <a:ext cx="2550318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0DA23-62DD-43EB-B1A5-C69002E01B35}">
      <dsp:nvSpPr>
        <dsp:cNvPr id="0" name=""/>
        <dsp:cNvSpPr/>
      </dsp:nvSpPr>
      <dsp:spPr>
        <a:xfrm>
          <a:off x="8419266" y="377332"/>
          <a:ext cx="2550318" cy="3570446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33" tIns="330200" rIns="198833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Ensure clear GDPR compliance and regular data security updates (RCN, 2023).</a:t>
          </a:r>
          <a:endParaRPr lang="en-US" sz="2000" kern="1200"/>
        </a:p>
      </dsp:txBody>
      <dsp:txXfrm>
        <a:off x="8419266" y="1734102"/>
        <a:ext cx="2550318" cy="2142267"/>
      </dsp:txXfrm>
    </dsp:sp>
    <dsp:sp modelId="{B271D378-FECB-473E-A3EA-B298037B3286}">
      <dsp:nvSpPr>
        <dsp:cNvPr id="0" name=""/>
        <dsp:cNvSpPr/>
      </dsp:nvSpPr>
      <dsp:spPr>
        <a:xfrm>
          <a:off x="9158859" y="734377"/>
          <a:ext cx="1071133" cy="10711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510" tIns="12700" rIns="835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9315723" y="891241"/>
        <a:ext cx="757405" cy="757405"/>
      </dsp:txXfrm>
    </dsp:sp>
    <dsp:sp modelId="{F6F9B39F-0A6A-4BBD-9AEA-55D4D42DEFC6}">
      <dsp:nvSpPr>
        <dsp:cNvPr id="0" name=""/>
        <dsp:cNvSpPr/>
      </dsp:nvSpPr>
      <dsp:spPr>
        <a:xfrm>
          <a:off x="8419266" y="3947707"/>
          <a:ext cx="2550318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E65FC-EBA2-473D-9BDB-BBBE5FCBAFF1}">
      <dsp:nvSpPr>
        <dsp:cNvPr id="0" name=""/>
        <dsp:cNvSpPr/>
      </dsp:nvSpPr>
      <dsp:spPr>
        <a:xfrm>
          <a:off x="279495" y="898116"/>
          <a:ext cx="920360" cy="92036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FAC65A-8C1B-4AD6-9ED6-2B2A5C702361}">
      <dsp:nvSpPr>
        <dsp:cNvPr id="0" name=""/>
        <dsp:cNvSpPr/>
      </dsp:nvSpPr>
      <dsp:spPr>
        <a:xfrm>
          <a:off x="472770" y="1091392"/>
          <a:ext cx="533808" cy="533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5A19F-FA0B-4557-89EC-76B097B80FA4}">
      <dsp:nvSpPr>
        <dsp:cNvPr id="0" name=""/>
        <dsp:cNvSpPr/>
      </dsp:nvSpPr>
      <dsp:spPr>
        <a:xfrm>
          <a:off x="1397075" y="898116"/>
          <a:ext cx="2169420" cy="920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Guided by NHS Information Governance Toolkit (NHS Digital, 2025).</a:t>
          </a:r>
          <a:endParaRPr lang="en-US" sz="1800" kern="1200" dirty="0"/>
        </a:p>
      </dsp:txBody>
      <dsp:txXfrm>
        <a:off x="1397075" y="898116"/>
        <a:ext cx="2169420" cy="920360"/>
      </dsp:txXfrm>
    </dsp:sp>
    <dsp:sp modelId="{74C8D5B8-5862-48E5-97EE-F792E1B45AEC}">
      <dsp:nvSpPr>
        <dsp:cNvPr id="0" name=""/>
        <dsp:cNvSpPr/>
      </dsp:nvSpPr>
      <dsp:spPr>
        <a:xfrm>
          <a:off x="3944500" y="898116"/>
          <a:ext cx="920360" cy="92036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6BE648-D403-420E-BE42-D73D5D9669A9}">
      <dsp:nvSpPr>
        <dsp:cNvPr id="0" name=""/>
        <dsp:cNvSpPr/>
      </dsp:nvSpPr>
      <dsp:spPr>
        <a:xfrm>
          <a:off x="4137775" y="1091392"/>
          <a:ext cx="533808" cy="533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13C9A-C951-41D7-9A3D-E94087562A4C}">
      <dsp:nvSpPr>
        <dsp:cNvPr id="0" name=""/>
        <dsp:cNvSpPr/>
      </dsp:nvSpPr>
      <dsp:spPr>
        <a:xfrm>
          <a:off x="5062080" y="898116"/>
          <a:ext cx="2169420" cy="920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Patients must give informed consent before data sharing.</a:t>
          </a:r>
          <a:endParaRPr lang="en-US" sz="1800" kern="1200" dirty="0"/>
        </a:p>
      </dsp:txBody>
      <dsp:txXfrm>
        <a:off x="5062080" y="898116"/>
        <a:ext cx="2169420" cy="920360"/>
      </dsp:txXfrm>
    </dsp:sp>
    <dsp:sp modelId="{B8DEB76A-50B3-42C4-9A10-2F6A2F73FD8F}">
      <dsp:nvSpPr>
        <dsp:cNvPr id="0" name=""/>
        <dsp:cNvSpPr/>
      </dsp:nvSpPr>
      <dsp:spPr>
        <a:xfrm>
          <a:off x="7609505" y="898116"/>
          <a:ext cx="920360" cy="92036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7B64F4-7DCE-41D2-90C6-A9D5FB1B53CE}">
      <dsp:nvSpPr>
        <dsp:cNvPr id="0" name=""/>
        <dsp:cNvSpPr/>
      </dsp:nvSpPr>
      <dsp:spPr>
        <a:xfrm>
          <a:off x="7802780" y="1091392"/>
          <a:ext cx="533808" cy="5338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FA030D-541C-43C9-88A9-58CA8B4A4076}">
      <dsp:nvSpPr>
        <dsp:cNvPr id="0" name=""/>
        <dsp:cNvSpPr/>
      </dsp:nvSpPr>
      <dsp:spPr>
        <a:xfrm>
          <a:off x="8727085" y="898116"/>
          <a:ext cx="2169420" cy="920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Systems must comply with GDPR and confidentiality standards (RCN, 2023).</a:t>
          </a:r>
          <a:endParaRPr lang="en-US" sz="1800" kern="1200" dirty="0"/>
        </a:p>
      </dsp:txBody>
      <dsp:txXfrm>
        <a:off x="8727085" y="898116"/>
        <a:ext cx="2169420" cy="920360"/>
      </dsp:txXfrm>
    </dsp:sp>
    <dsp:sp modelId="{BBE84782-2333-4272-AA34-987FE86AA942}">
      <dsp:nvSpPr>
        <dsp:cNvPr id="0" name=""/>
        <dsp:cNvSpPr/>
      </dsp:nvSpPr>
      <dsp:spPr>
        <a:xfrm>
          <a:off x="279495" y="2563394"/>
          <a:ext cx="920360" cy="92036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45F0D1-3A4C-4B5B-82B0-BB163CA333C6}">
      <dsp:nvSpPr>
        <dsp:cNvPr id="0" name=""/>
        <dsp:cNvSpPr/>
      </dsp:nvSpPr>
      <dsp:spPr>
        <a:xfrm>
          <a:off x="472770" y="2756670"/>
          <a:ext cx="533808" cy="5338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A7CAF8-9425-40A3-B1ED-97DDFAAE9054}">
      <dsp:nvSpPr>
        <dsp:cNvPr id="0" name=""/>
        <dsp:cNvSpPr/>
      </dsp:nvSpPr>
      <dsp:spPr>
        <a:xfrm>
          <a:off x="1397075" y="2563394"/>
          <a:ext cx="2169420" cy="920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Clear communication builds trust in digital care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1397075" y="2563394"/>
        <a:ext cx="2169420" cy="920360"/>
      </dsp:txXfrm>
    </dsp:sp>
    <dsp:sp modelId="{4679EAF3-E28B-4C89-9213-CE2F8871DFBB}">
      <dsp:nvSpPr>
        <dsp:cNvPr id="0" name=""/>
        <dsp:cNvSpPr/>
      </dsp:nvSpPr>
      <dsp:spPr>
        <a:xfrm>
          <a:off x="3944500" y="2563394"/>
          <a:ext cx="920360" cy="92036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B0FD36-A926-4780-8B8B-632296EB5475}">
      <dsp:nvSpPr>
        <dsp:cNvPr id="0" name=""/>
        <dsp:cNvSpPr/>
      </dsp:nvSpPr>
      <dsp:spPr>
        <a:xfrm>
          <a:off x="4137775" y="2756670"/>
          <a:ext cx="533808" cy="5338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DC10D3-5438-4C28-80A6-8A70D41FAB86}">
      <dsp:nvSpPr>
        <dsp:cNvPr id="0" name=""/>
        <dsp:cNvSpPr/>
      </dsp:nvSpPr>
      <dsp:spPr>
        <a:xfrm>
          <a:off x="5062080" y="2563394"/>
          <a:ext cx="2169420" cy="920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Regular software updates needed to prevent cyber threats (WHO, 2024).</a:t>
          </a:r>
          <a:endParaRPr lang="en-US" sz="1800" kern="1200" dirty="0"/>
        </a:p>
      </dsp:txBody>
      <dsp:txXfrm>
        <a:off x="5062080" y="2563394"/>
        <a:ext cx="2169420" cy="92036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66CF2-5E8F-4C27-A054-56C40D29EA4C}">
      <dsp:nvSpPr>
        <dsp:cNvPr id="0" name=""/>
        <dsp:cNvSpPr/>
      </dsp:nvSpPr>
      <dsp:spPr>
        <a:xfrm>
          <a:off x="171450" y="3357"/>
          <a:ext cx="3321843" cy="1993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Freestyle Libre 3 offers real-time Bluetooth connectivity( Abbott, 2023).</a:t>
          </a:r>
          <a:endParaRPr lang="en-US" sz="2500" kern="1200"/>
        </a:p>
      </dsp:txBody>
      <dsp:txXfrm>
        <a:off x="171450" y="3357"/>
        <a:ext cx="3321843" cy="1993106"/>
      </dsp:txXfrm>
    </dsp:sp>
    <dsp:sp modelId="{D1A71870-0F46-49D1-BEEE-BFD5FE94EA37}">
      <dsp:nvSpPr>
        <dsp:cNvPr id="0" name=""/>
        <dsp:cNvSpPr/>
      </dsp:nvSpPr>
      <dsp:spPr>
        <a:xfrm>
          <a:off x="3825478" y="3357"/>
          <a:ext cx="3321843" cy="1993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AI predicts glucose trends and personalises treatment (Klonoff, 2024).</a:t>
          </a:r>
          <a:endParaRPr lang="en-US" sz="2500" kern="1200"/>
        </a:p>
      </dsp:txBody>
      <dsp:txXfrm>
        <a:off x="3825478" y="3357"/>
        <a:ext cx="3321843" cy="1993106"/>
      </dsp:txXfrm>
    </dsp:sp>
    <dsp:sp modelId="{DB05158E-1812-4C64-947D-F86D8C2E70AD}">
      <dsp:nvSpPr>
        <dsp:cNvPr id="0" name=""/>
        <dsp:cNvSpPr/>
      </dsp:nvSpPr>
      <dsp:spPr>
        <a:xfrm>
          <a:off x="7479506" y="3357"/>
          <a:ext cx="3321843" cy="1993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Systems could link with virtual wards for home-based monitoring.</a:t>
          </a:r>
          <a:endParaRPr lang="en-US" sz="2500" kern="1200"/>
        </a:p>
      </dsp:txBody>
      <dsp:txXfrm>
        <a:off x="7479506" y="3357"/>
        <a:ext cx="3321843" cy="1993106"/>
      </dsp:txXfrm>
    </dsp:sp>
    <dsp:sp modelId="{9499EB84-31B4-4AE8-8A98-D32A4A89ECC9}">
      <dsp:nvSpPr>
        <dsp:cNvPr id="0" name=""/>
        <dsp:cNvSpPr/>
      </dsp:nvSpPr>
      <dsp:spPr>
        <a:xfrm>
          <a:off x="1998464" y="2328648"/>
          <a:ext cx="3321843" cy="1993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Wider NHS use may support preventive and population health strategies (NHS, Digital, 2025).</a:t>
          </a:r>
          <a:endParaRPr lang="en-US" sz="2500" kern="1200"/>
        </a:p>
      </dsp:txBody>
      <dsp:txXfrm>
        <a:off x="1998464" y="2328648"/>
        <a:ext cx="3321843" cy="1993106"/>
      </dsp:txXfrm>
    </dsp:sp>
    <dsp:sp modelId="{E3765C78-BF9C-4A44-A29E-68DF301E9F9D}">
      <dsp:nvSpPr>
        <dsp:cNvPr id="0" name=""/>
        <dsp:cNvSpPr/>
      </dsp:nvSpPr>
      <dsp:spPr>
        <a:xfrm>
          <a:off x="5652492" y="2328648"/>
          <a:ext cx="3321843" cy="19931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However, AI bias and data overload must be managed to ensure equity and safety (WHO, 2024).</a:t>
          </a:r>
          <a:endParaRPr lang="en-US" sz="2500" kern="1200"/>
        </a:p>
      </dsp:txBody>
      <dsp:txXfrm>
        <a:off x="5652492" y="2328648"/>
        <a:ext cx="3321843" cy="199310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2B6EF4-4455-410E-8FB3-DB273AC298D1}">
      <dsp:nvSpPr>
        <dsp:cNvPr id="0" name=""/>
        <dsp:cNvSpPr/>
      </dsp:nvSpPr>
      <dsp:spPr>
        <a:xfrm>
          <a:off x="3214" y="1312662"/>
          <a:ext cx="2295286" cy="14575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FA59F2D-E941-4134-BD77-3818DC551983}">
      <dsp:nvSpPr>
        <dsp:cNvPr id="0" name=""/>
        <dsp:cNvSpPr/>
      </dsp:nvSpPr>
      <dsp:spPr>
        <a:xfrm>
          <a:off x="258246" y="1554942"/>
          <a:ext cx="2295286" cy="14575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Freestyle Libre has transformed diabetes care through digital innovation.</a:t>
          </a:r>
          <a:endParaRPr lang="en-US" sz="1800" kern="1200" dirty="0"/>
        </a:p>
      </dsp:txBody>
      <dsp:txXfrm>
        <a:off x="300935" y="1597631"/>
        <a:ext cx="2209908" cy="1372129"/>
      </dsp:txXfrm>
    </dsp:sp>
    <dsp:sp modelId="{806DE2DE-CAB7-4AD2-8167-185F83919EF4}">
      <dsp:nvSpPr>
        <dsp:cNvPr id="0" name=""/>
        <dsp:cNvSpPr/>
      </dsp:nvSpPr>
      <dsp:spPr>
        <a:xfrm>
          <a:off x="2808565" y="1312662"/>
          <a:ext cx="2295286" cy="14575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624D671-1C4E-4728-B3AB-7C533A3BD87D}">
      <dsp:nvSpPr>
        <dsp:cNvPr id="0" name=""/>
        <dsp:cNvSpPr/>
      </dsp:nvSpPr>
      <dsp:spPr>
        <a:xfrm>
          <a:off x="3063597" y="1554942"/>
          <a:ext cx="2295286" cy="14575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It improves safety, convenience, and patient engagement (NHS Digital, 2025).</a:t>
          </a:r>
          <a:endParaRPr lang="en-US" sz="1800" kern="1200" dirty="0"/>
        </a:p>
      </dsp:txBody>
      <dsp:txXfrm>
        <a:off x="3106286" y="1597631"/>
        <a:ext cx="2209908" cy="1372129"/>
      </dsp:txXfrm>
    </dsp:sp>
    <dsp:sp modelId="{23716A04-587F-4DEE-8F12-14FB17210494}">
      <dsp:nvSpPr>
        <dsp:cNvPr id="0" name=""/>
        <dsp:cNvSpPr/>
      </dsp:nvSpPr>
      <dsp:spPr>
        <a:xfrm>
          <a:off x="5613915" y="1312662"/>
          <a:ext cx="2295286" cy="14575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EAF81D8-6669-4BB5-AB24-6EE83437EA85}">
      <dsp:nvSpPr>
        <dsp:cNvPr id="0" name=""/>
        <dsp:cNvSpPr/>
      </dsp:nvSpPr>
      <dsp:spPr>
        <a:xfrm>
          <a:off x="5868947" y="1554942"/>
          <a:ext cx="2295286" cy="14575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Success depends on equal access, patient education, and staff training (Diabetes Uk, 2024).</a:t>
          </a:r>
          <a:endParaRPr lang="en-US" sz="1800" kern="1200" dirty="0"/>
        </a:p>
      </dsp:txBody>
      <dsp:txXfrm>
        <a:off x="5911636" y="1597631"/>
        <a:ext cx="2209908" cy="1372129"/>
      </dsp:txXfrm>
    </dsp:sp>
    <dsp:sp modelId="{E6F610AD-DB90-4EAC-89CD-44F85BD3A53A}">
      <dsp:nvSpPr>
        <dsp:cNvPr id="0" name=""/>
        <dsp:cNvSpPr/>
      </dsp:nvSpPr>
      <dsp:spPr>
        <a:xfrm>
          <a:off x="8419266" y="1312662"/>
          <a:ext cx="2295286" cy="14575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3189C06-547D-465C-92E1-52B145CCEA00}">
      <dsp:nvSpPr>
        <dsp:cNvPr id="0" name=""/>
        <dsp:cNvSpPr/>
      </dsp:nvSpPr>
      <dsp:spPr>
        <a:xfrm>
          <a:off x="8674298" y="1554942"/>
          <a:ext cx="2295286" cy="145750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Ongoing research and investment will help make digital health sustainable for all.</a:t>
          </a:r>
          <a:endParaRPr lang="en-US" sz="1800" kern="1200" dirty="0"/>
        </a:p>
      </dsp:txBody>
      <dsp:txXfrm>
        <a:off x="8716987" y="1597631"/>
        <a:ext cx="2209908" cy="13721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28/10/2025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28/10/2025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492732-7E7C-726C-F96B-717200758FB7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5477637" y="190500"/>
            <a:ext cx="1271588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>
                    <a:alpha val="5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Classification: Internal</a:t>
            </a:r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9/dia.2023.0451" TargetMode="External"/><Relationship Id="rId7" Type="http://schemas.openxmlformats.org/officeDocument/2006/relationships/hyperlink" Target="https://doi.org/10.1177/1460458221100345" TargetMode="External"/><Relationship Id="rId2" Type="http://schemas.openxmlformats.org/officeDocument/2006/relationships/hyperlink" Target="https://www.freestyle.abbott/uk-en/products/freestyle-libre-3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abetes.org.uk/research/digital-health" TargetMode="External"/><Relationship Id="rId5" Type="http://schemas.openxmlformats.org/officeDocument/2006/relationships/hyperlink" Target="https://www.gov.uk/government/publications/digital-inclusion-fund-2025" TargetMode="External"/><Relationship Id="rId4" Type="http://schemas.openxmlformats.org/officeDocument/2006/relationships/hyperlink" Target="https://doi.org/10.12968/bjon.2023.32.7.354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publications/digital-transformation-nhs-2024" TargetMode="External"/><Relationship Id="rId2" Type="http://schemas.openxmlformats.org/officeDocument/2006/relationships/hyperlink" Target="https://healthunnovationnetwork.com/resourc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77/1460458221100345" TargetMode="External"/><Relationship Id="rId4" Type="http://schemas.openxmlformats.org/officeDocument/2006/relationships/hyperlink" Target="https://doi.org/10.2337/dc23-1114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" TargetMode="External"/><Relationship Id="rId2" Type="http://schemas.openxmlformats.org/officeDocument/2006/relationships/hyperlink" Target="https://healthunnovationnetwork.com/resourc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b="1" dirty="0"/>
              <a:t>Digital Transformation in Diabetes Care: The Freestyle Libre System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92500" lnSpcReduction="10000"/>
          </a:bodyPr>
          <a:lstStyle/>
          <a:p>
            <a:pPr rtl="0"/>
            <a:r>
              <a:rPr lang="en-GB" b="1" dirty="0"/>
              <a:t>Presented by</a:t>
            </a:r>
          </a:p>
          <a:p>
            <a:pPr rtl="0"/>
            <a:r>
              <a:rPr lang="en-GB" b="1" dirty="0"/>
              <a:t>Farha Bano</a:t>
            </a:r>
          </a:p>
          <a:p>
            <a:pPr rtl="0"/>
            <a:r>
              <a:rPr lang="en-GB" b="1" dirty="0"/>
              <a:t>Student ID: 2238827</a:t>
            </a:r>
          </a:p>
          <a:p>
            <a:pPr rtl="0"/>
            <a:r>
              <a:rPr lang="en-GB" b="1" dirty="0"/>
              <a:t>BMHP6026</a:t>
            </a:r>
          </a:p>
          <a:p>
            <a:pPr rtl="0"/>
            <a:r>
              <a:rPr lang="en-GB" b="1" dirty="0"/>
              <a:t>Tutor: Joanne Davies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323E4-257D-94C9-04D4-0431B150F6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Introduction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E5FD77-46C3-F632-0FF2-82B747544C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4631409"/>
              </p:ext>
            </p:extLst>
          </p:nvPr>
        </p:nvGraphicFramePr>
        <p:xfrm>
          <a:off x="609600" y="2127183"/>
          <a:ext cx="10972800" cy="4447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036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96995-E348-2CF6-7D1E-203B1F9E6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Current Diabetes Challenge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91CD9A-1C85-7BD7-27F2-62AE13F2C5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8115850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8808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CC4733B-E4E2-B3C7-3C72-EB97FBF00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Innovation Overview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68318D-B920-E5F3-B03E-D9A9DB663F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8942833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094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99241-D0F0-A473-4AD8-660C00ECD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How It Works 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C298BAC-035B-82B0-476D-7A5BEACC39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765795"/>
              </p:ext>
            </p:extLst>
          </p:nvPr>
        </p:nvGraphicFramePr>
        <p:xfrm>
          <a:off x="609600" y="2249424"/>
          <a:ext cx="10972800" cy="3775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1967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64AD8-E7F1-4C5B-3F36-6313A7AAB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Benefits  for Patients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64D150-4557-7E8B-63FC-66B49A987E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015543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6831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7AE54-7CF7-9518-A505-4BF097B1E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Benefits for Workforce and Service Delivery 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5622056-B86E-E499-9FC0-4644565AD5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6662466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5832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AB539-778C-AD61-6F5D-09A4F23AF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Value in Health and Social Care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5569C8-2A0B-7D0A-F84C-11873F275C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1087637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204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12435-49B2-9C2A-A9FF-E2508E195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Why this Research Has Value </a:t>
            </a: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0EF3C75A-8796-510C-E9A8-221B4907B3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1665796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546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D62EB-591D-FDCE-7B92-58B90EF82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Positives of Freestyle Libre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5384623-A07A-1F66-E06A-40B758F46F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060099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169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D3ADD-9D5C-3D3C-4060-FA25899E3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Negatives of Freestyle Libre</a:t>
            </a:r>
            <a:endParaRPr lang="en-GB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CD6AB6DE-2E0D-DF72-E9FE-A605279563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416229"/>
              </p:ext>
            </p:extLst>
          </p:nvPr>
        </p:nvGraphicFramePr>
        <p:xfrm>
          <a:off x="609599" y="2209800"/>
          <a:ext cx="11267975" cy="4364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7275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2A45A-4771-F24E-6413-F54A5925B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Challenges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294634-2A2F-C807-3BAA-13E2C8ABF0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5962250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3832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64858-328D-8FF5-B653-078561495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Solutions and Policy Actions </a:t>
            </a:r>
            <a:endParaRPr lang="en-GB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8C0841C6-E054-4259-8A92-C68FD3F17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7867553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468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0C220-791D-4DFB-9B89-89A2CF89D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anchor="ctr">
            <a:normAutofit/>
          </a:bodyPr>
          <a:lstStyle/>
          <a:p>
            <a:r>
              <a:rPr lang="en-GB" b="1" dirty="0"/>
              <a:t>Ethics and data security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60D0D8-B496-EC2B-7316-65CEB319B5D3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753426739"/>
              </p:ext>
            </p:extLst>
          </p:nvPr>
        </p:nvGraphicFramePr>
        <p:xfrm>
          <a:off x="504107" y="2212848"/>
          <a:ext cx="11176000" cy="4381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648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BDE1B-6E42-1FF8-582A-01A1B0C2A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Future Directions </a:t>
            </a:r>
            <a:endParaRPr lang="en-GB" dirty="0"/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97ED5AE8-F806-2ED6-34EB-6E5A1A1CF8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3213416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5965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178D8-6F38-BA3B-2D72-80942FE96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anchor="ctr">
            <a:normAutofit/>
          </a:bodyPr>
          <a:lstStyle/>
          <a:p>
            <a:r>
              <a:rPr lang="en-GB" b="1" dirty="0"/>
              <a:t>Conclusion and Calls to Action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8916B1-AD27-6752-1301-73733591D2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7851851"/>
              </p:ext>
            </p:extLst>
          </p:nvPr>
        </p:nvGraphicFramePr>
        <p:xfrm>
          <a:off x="609600" y="2249424"/>
          <a:ext cx="10972800" cy="432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1356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83327-E5F8-55BF-58DB-68D9C89A5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F1513-7F70-F67C-A920-614ED724A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72640"/>
            <a:ext cx="10972800" cy="4531360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Abbott Laboratories (2023) </a:t>
            </a:r>
            <a:r>
              <a:rPr lang="en-GB" sz="2000" i="1" dirty="0">
                <a:solidFill>
                  <a:schemeClr val="tx1"/>
                </a:solidFill>
              </a:rPr>
              <a:t>Freestyle Libre 3 System Overview. </a:t>
            </a:r>
            <a:r>
              <a:rPr lang="en-GB" sz="2000" dirty="0">
                <a:solidFill>
                  <a:schemeClr val="tx1"/>
                </a:solidFill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https://www.freestyle.abbott/uk-en/products/freestyle-libre-3.html</a:t>
            </a:r>
            <a:r>
              <a:rPr lang="en-GB" sz="2000" dirty="0">
                <a:solidFill>
                  <a:schemeClr val="tx1"/>
                </a:solidFill>
              </a:rPr>
              <a:t> (Accessed: 29 October 2025).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Bailey, T., Smith, K. and Jones, R. (2023) User satisfaction with flash glucose monitoring; </a:t>
            </a:r>
            <a:r>
              <a:rPr lang="en-GB" sz="2000" i="1" dirty="0">
                <a:solidFill>
                  <a:schemeClr val="tx1"/>
                </a:solidFill>
              </a:rPr>
              <a:t>Diabetes Technology and Therapeutics</a:t>
            </a:r>
            <a:r>
              <a:rPr lang="en-GB" sz="2000" dirty="0">
                <a:solidFill>
                  <a:schemeClr val="tx1"/>
                </a:solidFill>
              </a:rPr>
              <a:t>, 25(4), pp. 211-220. Available at: </a:t>
            </a:r>
            <a:r>
              <a:rPr lang="en-GB" sz="2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https://doi.org/10.1089/dia.2023.0451</a:t>
            </a:r>
            <a:r>
              <a:rPr lang="en-GB" sz="2000" dirty="0">
                <a:solidFill>
                  <a:schemeClr val="tx1"/>
                </a:solidFill>
              </a:rPr>
              <a:t> (Accessed: 27 October 2025).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Brown, T. and Lewis, M. (2023) ‘Family engagement and shared data in diabetes management: experiences from UK pilot programmes,’ </a:t>
            </a:r>
            <a:r>
              <a:rPr lang="en-GB" sz="2000" i="1" dirty="0">
                <a:solidFill>
                  <a:schemeClr val="tx1"/>
                </a:solidFill>
              </a:rPr>
              <a:t>British Journal of Nursing</a:t>
            </a:r>
            <a:r>
              <a:rPr lang="en-GB" sz="2000" dirty="0">
                <a:solidFill>
                  <a:schemeClr val="tx1"/>
                </a:solidFill>
              </a:rPr>
              <a:t>, 32(7), pp. 354-360. Available at: </a:t>
            </a:r>
            <a:r>
              <a:rPr lang="en-GB" sz="20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https://doi.org/10.12968/bjon.2023.32.7.354</a:t>
            </a:r>
            <a:r>
              <a:rPr lang="en-GB" sz="2000" dirty="0">
                <a:solidFill>
                  <a:schemeClr val="tx1"/>
                </a:solidFill>
              </a:rPr>
              <a:t> (Accessed: 25 October 2025).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Department of Health and Social Care (2025) </a:t>
            </a:r>
            <a:r>
              <a:rPr lang="en-GB" sz="2000" i="1" dirty="0">
                <a:solidFill>
                  <a:schemeClr val="tx1"/>
                </a:solidFill>
              </a:rPr>
              <a:t>UK Digital Inclusion Fund Progress Report. </a:t>
            </a:r>
            <a:r>
              <a:rPr lang="en-GB" sz="2000" dirty="0">
                <a:solidFill>
                  <a:schemeClr val="tx1"/>
                </a:solidFill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https://www.gov.uk/government/publications/digital-inclusion-fund-2025</a:t>
            </a:r>
            <a:r>
              <a:rPr lang="en-GB" sz="2000" dirty="0">
                <a:solidFill>
                  <a:schemeClr val="tx1"/>
                </a:solidFill>
              </a:rPr>
              <a:t> (Accessed: 27 October 2025).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Diabetes UK (2024)</a:t>
            </a:r>
            <a:r>
              <a:rPr lang="en-GB" sz="2000" i="1" dirty="0">
                <a:solidFill>
                  <a:schemeClr val="tx1"/>
                </a:solidFill>
              </a:rPr>
              <a:t> Community Engagement and Digital Health Projects 2024. </a:t>
            </a:r>
            <a:r>
              <a:rPr lang="en-GB" sz="2000" dirty="0">
                <a:solidFill>
                  <a:schemeClr val="tx1"/>
                </a:solidFill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https://www.diabetes.org.uk/research/digital-health</a:t>
            </a:r>
            <a:r>
              <a:rPr lang="en-GB" sz="2000" dirty="0">
                <a:solidFill>
                  <a:schemeClr val="tx1"/>
                </a:solidFill>
              </a:rPr>
              <a:t> (Accessed: 26 October 2025).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Greenwood, D., Jenkins, A. and Thompson, L. (2021) ‘Digital literacy And technology adoption in diabetes self management’, </a:t>
            </a:r>
            <a:r>
              <a:rPr lang="en-GB" sz="2000" i="1" dirty="0">
                <a:solidFill>
                  <a:schemeClr val="tx1"/>
                </a:solidFill>
              </a:rPr>
              <a:t>Journal of Health Informatics</a:t>
            </a:r>
            <a:r>
              <a:rPr lang="en-GB" sz="2000" dirty="0">
                <a:solidFill>
                  <a:schemeClr val="tx1"/>
                </a:solidFill>
              </a:rPr>
              <a:t>, 15(2), pp. 88-95. Available at: </a:t>
            </a:r>
            <a:r>
              <a:rPr lang="en-GB" sz="20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https://doi.org/10.1177/1460458221100345</a:t>
            </a:r>
            <a:r>
              <a:rPr lang="en-GB" sz="2000" dirty="0">
                <a:solidFill>
                  <a:schemeClr val="tx1"/>
                </a:solidFill>
              </a:rPr>
              <a:t>  (Accessed: 27 October 2025).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8721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AE6D1-5867-5FDC-96F1-0E39CE9B5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EFA3D-2578-D23F-7860-CC3108AF3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300" dirty="0">
                <a:solidFill>
                  <a:schemeClr val="tx1"/>
                </a:solidFill>
              </a:rPr>
              <a:t>Health Innovation Network (2024) </a:t>
            </a:r>
            <a:r>
              <a:rPr lang="en-GB" sz="2300" i="1" dirty="0">
                <a:solidFill>
                  <a:schemeClr val="tx1"/>
                </a:solidFill>
              </a:rPr>
              <a:t>Evaluation of Flash Glucose Monitoring Pilots.</a:t>
            </a:r>
            <a:r>
              <a:rPr lang="en-GB" sz="2300" dirty="0">
                <a:solidFill>
                  <a:schemeClr val="tx1"/>
                </a:solidFill>
              </a:rPr>
              <a:t> Available at: </a:t>
            </a:r>
            <a:r>
              <a:rPr lang="en-GB" sz="23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https://healthunnovationnetwork.com/resources</a:t>
            </a:r>
            <a:r>
              <a:rPr lang="en-GB" sz="2300" dirty="0">
                <a:solidFill>
                  <a:schemeClr val="tx1"/>
                </a:solidFill>
              </a:rPr>
              <a:t> (Accessed: 25 October 2025).</a:t>
            </a:r>
            <a:endParaRPr lang="en-GB" sz="2300" i="1" dirty="0">
              <a:solidFill>
                <a:schemeClr val="tx1"/>
              </a:solidFill>
            </a:endParaRPr>
          </a:p>
          <a:p>
            <a:r>
              <a:rPr lang="en-GB" sz="2300" dirty="0">
                <a:solidFill>
                  <a:schemeClr val="tx1"/>
                </a:solidFill>
              </a:rPr>
              <a:t>King’s Fund (2024) </a:t>
            </a:r>
            <a:r>
              <a:rPr lang="en-GB" sz="2300" i="1" dirty="0">
                <a:solidFill>
                  <a:schemeClr val="tx1"/>
                </a:solidFill>
              </a:rPr>
              <a:t>Digital Transformation in NHS Services</a:t>
            </a:r>
            <a:r>
              <a:rPr lang="en-GB" sz="2300" dirty="0">
                <a:solidFill>
                  <a:schemeClr val="tx1"/>
                </a:solidFill>
              </a:rPr>
              <a:t>. Available at </a:t>
            </a:r>
            <a:r>
              <a:rPr lang="en-GB" sz="23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https://www.kingsfund.org.uk/publications/digital-transformation-nhs-2024</a:t>
            </a:r>
            <a:r>
              <a:rPr lang="en-GB" sz="2300" dirty="0">
                <a:solidFill>
                  <a:schemeClr val="tx1"/>
                </a:solidFill>
              </a:rPr>
              <a:t> (Accessed: 26 October 2025).</a:t>
            </a:r>
          </a:p>
          <a:p>
            <a:r>
              <a:rPr lang="en-GB" sz="2300" dirty="0" err="1">
                <a:solidFill>
                  <a:schemeClr val="tx1"/>
                </a:solidFill>
              </a:rPr>
              <a:t>Klonoff</a:t>
            </a:r>
            <a:r>
              <a:rPr lang="en-GB" sz="2300" dirty="0">
                <a:solidFill>
                  <a:schemeClr val="tx1"/>
                </a:solidFill>
              </a:rPr>
              <a:t> (2024) ‘Artificial intelligence in continuous glucose monitoring,’ </a:t>
            </a:r>
            <a:r>
              <a:rPr lang="en-GB" sz="2300" i="1" dirty="0">
                <a:solidFill>
                  <a:schemeClr val="tx1"/>
                </a:solidFill>
              </a:rPr>
              <a:t>Diabetes Care,</a:t>
            </a:r>
            <a:r>
              <a:rPr lang="en-GB" sz="2300" dirty="0">
                <a:solidFill>
                  <a:schemeClr val="tx1"/>
                </a:solidFill>
              </a:rPr>
              <a:t> 47(5), pp. 905-912. Available at: </a:t>
            </a:r>
            <a:r>
              <a:rPr lang="en-GB" sz="23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https://doi.org/10.2337/dc23-1114</a:t>
            </a:r>
            <a:r>
              <a:rPr lang="en-GB" sz="2300" dirty="0">
                <a:solidFill>
                  <a:schemeClr val="tx1"/>
                </a:solidFill>
              </a:rPr>
              <a:t>   (Accessed: 26 October 2025).</a:t>
            </a:r>
          </a:p>
          <a:p>
            <a:r>
              <a:rPr lang="en-GB" sz="2300" dirty="0">
                <a:solidFill>
                  <a:schemeClr val="tx1"/>
                </a:solidFill>
              </a:rPr>
              <a:t>NHS Digital (2025) </a:t>
            </a:r>
            <a:r>
              <a:rPr lang="en-GB" sz="2300" i="1" dirty="0">
                <a:solidFill>
                  <a:schemeClr val="tx1"/>
                </a:solidFill>
              </a:rPr>
              <a:t>Digital Transformation in Health and Care: Progress Update 2025. </a:t>
            </a:r>
            <a:r>
              <a:rPr lang="en-GB" sz="2300" dirty="0">
                <a:solidFill>
                  <a:schemeClr val="tx1"/>
                </a:solidFill>
              </a:rPr>
              <a:t>Available at: </a:t>
            </a:r>
            <a:r>
              <a:rPr lang="en-GB" sz="23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https://digital.nhs.uk/publications </a:t>
            </a:r>
            <a:r>
              <a:rPr lang="en-GB" sz="2300" dirty="0">
                <a:solidFill>
                  <a:schemeClr val="tx1"/>
                </a:solidFill>
              </a:rPr>
              <a:t>(Accessed: 27 October 2025).</a:t>
            </a:r>
            <a:endParaRPr lang="en-GB" sz="2300" i="1" dirty="0">
              <a:solidFill>
                <a:schemeClr val="tx1"/>
              </a:solidFill>
            </a:endParaRPr>
          </a:p>
          <a:p>
            <a:r>
              <a:rPr lang="en-GB" sz="2300" dirty="0">
                <a:solidFill>
                  <a:schemeClr val="tx1"/>
                </a:solidFill>
              </a:rPr>
              <a:t>NHS England (2024) </a:t>
            </a:r>
            <a:r>
              <a:rPr lang="en-GB" sz="2300" i="1" dirty="0">
                <a:solidFill>
                  <a:schemeClr val="tx1"/>
                </a:solidFill>
              </a:rPr>
              <a:t>Flash Glucose Monitoring: Updated Access Criteria</a:t>
            </a:r>
            <a:r>
              <a:rPr lang="en-GB" sz="2300" dirty="0">
                <a:solidFill>
                  <a:schemeClr val="tx1"/>
                </a:solidFill>
              </a:rPr>
              <a:t>. Available at: </a:t>
            </a:r>
            <a:r>
              <a:rPr lang="en-GB" sz="23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https://www.England.nhs.uk/publications/flash-glucose-monitoring-access-criteria-2024/ </a:t>
            </a:r>
            <a:r>
              <a:rPr lang="en-GB" sz="2300" dirty="0">
                <a:solidFill>
                  <a:schemeClr val="tx1"/>
                </a:solidFill>
              </a:rPr>
              <a:t>  (Accessed: 25 October 2025).</a:t>
            </a:r>
          </a:p>
          <a:p>
            <a:r>
              <a:rPr lang="en-GB" sz="2300" dirty="0">
                <a:solidFill>
                  <a:schemeClr val="tx1"/>
                </a:solidFill>
              </a:rPr>
              <a:t>Organisation for Economic Co-operation and Development (OECD) (2024) </a:t>
            </a:r>
            <a:r>
              <a:rPr lang="en-GB" sz="2300" i="1" dirty="0">
                <a:solidFill>
                  <a:schemeClr val="tx1"/>
                </a:solidFill>
              </a:rPr>
              <a:t>Digital Health Accessibility and Affordability Report 2024</a:t>
            </a:r>
            <a:r>
              <a:rPr lang="en-GB" sz="2300" dirty="0">
                <a:solidFill>
                  <a:schemeClr val="tx1"/>
                </a:solidFill>
              </a:rPr>
              <a:t>. Paris: OECD Publishing. Available at: </a:t>
            </a:r>
            <a:r>
              <a:rPr lang="en-GB" sz="23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https://www.oecd.org/publications </a:t>
            </a:r>
            <a:r>
              <a:rPr lang="en-GB" sz="2300" dirty="0">
                <a:solidFill>
                  <a:schemeClr val="tx1"/>
                </a:solidFill>
              </a:rPr>
              <a:t>(Accessed: 25 October 2025).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441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C6042-1836-9202-986F-CF333B545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FA017-8E40-B8FB-D7D8-E404C8C36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Public Health England (2024) </a:t>
            </a:r>
            <a:r>
              <a:rPr lang="en-GB" sz="2000" i="1" dirty="0">
                <a:solidFill>
                  <a:schemeClr val="tx1"/>
                </a:solidFill>
              </a:rPr>
              <a:t>Digital Health for Ageing Populations Report 2024</a:t>
            </a:r>
            <a:r>
              <a:rPr lang="en-GB" sz="2000" dirty="0">
                <a:solidFill>
                  <a:schemeClr val="tx1"/>
                </a:solidFill>
              </a:rPr>
              <a:t>. Available at: </a:t>
            </a:r>
            <a:r>
              <a:rPr lang="en-GB" sz="2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https://www.gov.uk/government/publication/digital-health-ageing-populations </a:t>
            </a:r>
            <a:r>
              <a:rPr lang="en-GB" sz="2000" dirty="0">
                <a:solidFill>
                  <a:schemeClr val="tx1"/>
                </a:solidFill>
              </a:rPr>
              <a:t>(Accessed: 25 October 2025).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Uhl, M., Patel, R. and Kumar, S. (2024) ‘Effects of flash glucose monitoring on glycaemic control.’ </a:t>
            </a:r>
            <a:r>
              <a:rPr lang="en-GB" sz="2000" i="1" dirty="0">
                <a:solidFill>
                  <a:schemeClr val="tx1"/>
                </a:solidFill>
              </a:rPr>
              <a:t>Diabetes Research and Clinical Practice, </a:t>
            </a:r>
            <a:r>
              <a:rPr lang="en-GB" sz="2000" dirty="0">
                <a:solidFill>
                  <a:schemeClr val="tx1"/>
                </a:solidFill>
              </a:rPr>
              <a:t>205, pp. 112-121. Available at: </a:t>
            </a:r>
            <a:r>
              <a:rPr lang="en-GB" sz="2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https://doi.org/10.1016/j.diabres.2024.113212 </a:t>
            </a:r>
            <a:r>
              <a:rPr lang="en-GB" sz="2000" dirty="0">
                <a:solidFill>
                  <a:schemeClr val="tx1"/>
                </a:solidFill>
              </a:rPr>
              <a:t> (Accessed: 25 October 2025).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Watanabe, H., Kimura, T. and Ito, S. (2023) ‘Allergic skin reactions associated with continuous glucose monitoring sensors,’ </a:t>
            </a:r>
            <a:r>
              <a:rPr lang="en-GB" sz="2000" i="1" dirty="0">
                <a:solidFill>
                  <a:schemeClr val="tx1"/>
                </a:solidFill>
              </a:rPr>
              <a:t>Diabetic Medicine</a:t>
            </a:r>
            <a:r>
              <a:rPr lang="en-GB" sz="2000" dirty="0">
                <a:solidFill>
                  <a:schemeClr val="tx1"/>
                </a:solidFill>
              </a:rPr>
              <a:t>, 40(6), pp. 789-796.</a:t>
            </a:r>
          </a:p>
          <a:p>
            <a:r>
              <a:rPr lang="en-GB" sz="2000" dirty="0">
                <a:solidFill>
                  <a:schemeClr val="tx1"/>
                </a:solidFill>
              </a:rPr>
              <a:t>Word Health Organization (WHO) (2024) </a:t>
            </a:r>
            <a:r>
              <a:rPr lang="en-GB" sz="2000" i="1" dirty="0">
                <a:solidFill>
                  <a:schemeClr val="tx1"/>
                </a:solidFill>
              </a:rPr>
              <a:t>Global Report on Inclusive Digital Health Technology 2024</a:t>
            </a:r>
            <a:r>
              <a:rPr lang="en-GB" sz="2000" dirty="0">
                <a:solidFill>
                  <a:schemeClr val="tx1"/>
                </a:solidFill>
              </a:rPr>
              <a:t>. Geneva: WHO. Available at: </a:t>
            </a:r>
            <a:r>
              <a:rPr lang="en-GB" sz="2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</a:t>
            </a:r>
            <a:r>
              <a:rPr lang="en-GB" sz="2000" dirty="0">
                <a:solidFill>
                  <a:schemeClr val="tx1"/>
                </a:solidFill>
              </a:rPr>
              <a:t> (Accessed: 25 October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2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91e5fec0-0d43-45d7-a620-951d84849968}" enabled="1" method="Standard" siteId="{2133b7ab-6392-452c-aa20-34afbe98608e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{523B62D1-8524-46D1-8041-5F3655C01368}tf03460604_win32</Template>
  <TotalTime>799</TotalTime>
  <Words>1707</Words>
  <Application>Microsoft Office PowerPoint</Application>
  <PresentationFormat>Widescreen</PresentationFormat>
  <Paragraphs>117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Georgia</vt:lpstr>
      <vt:lpstr>Wingdings 2</vt:lpstr>
      <vt:lpstr>Training presentation</vt:lpstr>
      <vt:lpstr>Digital Transformation in Diabetes Care: The Freestyle Libre System </vt:lpstr>
      <vt:lpstr>Introduction</vt:lpstr>
      <vt:lpstr>Current Diabetes Challenge </vt:lpstr>
      <vt:lpstr>Innovation Overview</vt:lpstr>
      <vt:lpstr>How It Works </vt:lpstr>
      <vt:lpstr>Benefits  for Patients</vt:lpstr>
      <vt:lpstr>Benefits for Workforce and Service Delivery </vt:lpstr>
      <vt:lpstr>Value in Health and Social Care </vt:lpstr>
      <vt:lpstr>Why this Research Has Value </vt:lpstr>
      <vt:lpstr>Positives of Freestyle Libre</vt:lpstr>
      <vt:lpstr>Negatives of Freestyle Libre</vt:lpstr>
      <vt:lpstr>Challenges </vt:lpstr>
      <vt:lpstr>Solutions and Policy Actions </vt:lpstr>
      <vt:lpstr>Ethics and data security </vt:lpstr>
      <vt:lpstr>Future Directions </vt:lpstr>
      <vt:lpstr>Conclusion and Calls to Action</vt:lpstr>
      <vt:lpstr>References</vt:lpstr>
      <vt:lpstr>References</vt:lpstr>
      <vt:lpstr>References</vt:lpstr>
    </vt:vector>
  </TitlesOfParts>
  <Company>Metro Bank PLC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Marya Tariq</dc:creator>
  <cp:lastModifiedBy>Ferhan Aaftab</cp:lastModifiedBy>
  <cp:revision>5</cp:revision>
  <dcterms:created xsi:type="dcterms:W3CDTF">2025-10-27T13:04:32Z</dcterms:created>
  <dcterms:modified xsi:type="dcterms:W3CDTF">2025-10-29T11:23:56Z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ClassificationContentMarkingHeaderLocations">
    <vt:lpwstr>Training presentation:4</vt:lpwstr>
  </property>
  <property fmtid="{D5CDD505-2E9C-101B-9397-08002B2CF9AE}" pid="4" name="ClassificationContentMarkingHeaderText">
    <vt:lpwstr>Classification: Internal</vt:lpwstr>
  </property>
</Properties>
</file>