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826" r:id="rId4"/>
  </p:sldMasterIdLst>
  <p:notesMasterIdLst>
    <p:notesMasterId r:id="rId17"/>
  </p:notesMasterIdLst>
  <p:handoutMasterIdLst>
    <p:handoutMasterId r:id="rId18"/>
  </p:handoutMasterIdLst>
  <p:sldIdLst>
    <p:sldId id="1497" r:id="rId5"/>
    <p:sldId id="1499" r:id="rId6"/>
    <p:sldId id="1522" r:id="rId7"/>
    <p:sldId id="1529" r:id="rId8"/>
    <p:sldId id="1530" r:id="rId9"/>
    <p:sldId id="1531" r:id="rId10"/>
    <p:sldId id="1527" r:id="rId11"/>
    <p:sldId id="1533" r:id="rId12"/>
    <p:sldId id="1511" r:id="rId13"/>
    <p:sldId id="1532" r:id="rId14"/>
    <p:sldId id="1528" r:id="rId15"/>
    <p:sldId id="152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847"/>
    <p:restoredTop sz="94615"/>
  </p:normalViewPr>
  <p:slideViewPr>
    <p:cSldViewPr snapToGrid="0">
      <p:cViewPr varScale="1">
        <p:scale>
          <a:sx n="106" d="100"/>
          <a:sy n="106" d="100"/>
        </p:scale>
        <p:origin x="1008" y="176"/>
      </p:cViewPr>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8/24/26</a:t>
            </a:fld>
            <a:endParaRPr lang="en-US"/>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8/24/26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FDD6F49-EBB7-4CCF-97A8-E526BB28BB69}" type="slidenum">
              <a:rPr lang="en-US" smtClean="0"/>
              <a:t>1</a:t>
            </a:fld>
            <a:endParaRPr lang="en-US"/>
          </a:p>
        </p:txBody>
      </p:sp>
    </p:spTree>
    <p:extLst>
      <p:ext uri="{BB962C8B-B14F-4D97-AF65-F5344CB8AC3E}">
        <p14:creationId xmlns:p14="http://schemas.microsoft.com/office/powerpoint/2010/main" val="21037538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a:p>
        </p:txBody>
      </p:sp>
    </p:spTree>
    <p:extLst>
      <p:ext uri="{BB962C8B-B14F-4D97-AF65-F5344CB8AC3E}">
        <p14:creationId xmlns:p14="http://schemas.microsoft.com/office/powerpoint/2010/main" val="27043307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a:p>
        </p:txBody>
      </p:sp>
    </p:spTree>
    <p:extLst>
      <p:ext uri="{BB962C8B-B14F-4D97-AF65-F5344CB8AC3E}">
        <p14:creationId xmlns:p14="http://schemas.microsoft.com/office/powerpoint/2010/main" val="16536104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5DCD88-44B1-A76B-B42B-B54D3CD6B3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93E4F0-FC5C-3941-0AAC-DE09695F2E8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EE9F10D-8FDE-67D3-697A-87E4D498B3F7}"/>
              </a:ext>
            </a:extLst>
          </p:cNvPr>
          <p:cNvSpPr>
            <a:spLocks noGrp="1"/>
          </p:cNvSpPr>
          <p:nvPr>
            <p:ph type="body" idx="1"/>
          </p:nvPr>
        </p:nvSpPr>
        <p:spPr/>
        <p:txBody>
          <a:bodyPr/>
          <a:lstStyle/>
          <a:p>
            <a:r>
              <a:rPr lang="en-GB" dirty="0">
                <a:effectLst/>
                <a:latin typeface="Helvetica Neue" panose="02000503000000020004" pitchFamily="2" charset="0"/>
              </a:rPr>
              <a:t>.</a:t>
            </a:r>
          </a:p>
        </p:txBody>
      </p:sp>
      <p:sp>
        <p:nvSpPr>
          <p:cNvPr id="4" name="Slide Number Placeholder 3">
            <a:extLst>
              <a:ext uri="{FF2B5EF4-FFF2-40B4-BE49-F238E27FC236}">
                <a16:creationId xmlns:a16="http://schemas.microsoft.com/office/drawing/2014/main" id="{EF31C1D4-EF99-6C27-4078-BB081C6A9FC3}"/>
              </a:ext>
            </a:extLst>
          </p:cNvPr>
          <p:cNvSpPr>
            <a:spLocks noGrp="1"/>
          </p:cNvSpPr>
          <p:nvPr>
            <p:ph type="sldNum" sz="quarter" idx="5"/>
          </p:nvPr>
        </p:nvSpPr>
        <p:spPr/>
        <p:txBody>
          <a:bodyPr/>
          <a:lstStyle/>
          <a:p>
            <a:fld id="{BFDD6F49-EBB7-4CCF-97A8-E526BB28BB69}" type="slidenum">
              <a:rPr lang="en-US" smtClean="0"/>
              <a:t>6</a:t>
            </a:fld>
            <a:endParaRPr lang="en-US"/>
          </a:p>
        </p:txBody>
      </p:sp>
    </p:spTree>
    <p:extLst>
      <p:ext uri="{BB962C8B-B14F-4D97-AF65-F5344CB8AC3E}">
        <p14:creationId xmlns:p14="http://schemas.microsoft.com/office/powerpoint/2010/main" val="19336799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latin typeface="Helvetica Neue" panose="02000503000000020004" pitchFamily="2" charset="0"/>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7</a:t>
            </a:fld>
            <a:endParaRPr lang="en-US"/>
          </a:p>
        </p:txBody>
      </p:sp>
    </p:spTree>
    <p:extLst>
      <p:ext uri="{BB962C8B-B14F-4D97-AF65-F5344CB8AC3E}">
        <p14:creationId xmlns:p14="http://schemas.microsoft.com/office/powerpoint/2010/main" val="40954721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a:p>
        </p:txBody>
      </p:sp>
    </p:spTree>
    <p:extLst>
      <p:ext uri="{BB962C8B-B14F-4D97-AF65-F5344CB8AC3E}">
        <p14:creationId xmlns:p14="http://schemas.microsoft.com/office/powerpoint/2010/main" val="14010227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5218032"/>
            <a:ext cx="11460480" cy="786384"/>
          </a:xfrm>
        </p:spPr>
        <p:txBody>
          <a:bodyPr anchor="b">
            <a:normAutofit/>
          </a:bodyPr>
          <a:lstStyle>
            <a:lvl1pPr algn="l">
              <a:defRPr sz="4000"/>
            </a:lvl1pPr>
          </a:lstStyle>
          <a:p>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5972629"/>
            <a:ext cx="11460480" cy="480373"/>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a:lstStyle/>
          <a:p>
            <a:r>
              <a:rPr lang="en-GB"/>
              <a:t>Click icon to add picture</a:t>
            </a:r>
            <a:endParaRPr lang="en-US"/>
          </a:p>
        </p:txBody>
      </p:sp>
      <p:sp>
        <p:nvSpPr>
          <p:cNvPr id="4" name="Date Placeholder 2">
            <a:extLst>
              <a:ext uri="{FF2B5EF4-FFF2-40B4-BE49-F238E27FC236}">
                <a16:creationId xmlns:a16="http://schemas.microsoft.com/office/drawing/2014/main" id="{0FC0FA77-D157-35E3-0B4D-11C0F67E63F3}"/>
              </a:ext>
            </a:extLst>
          </p:cNvPr>
          <p:cNvSpPr>
            <a:spLocks noGrp="1"/>
          </p:cNvSpPr>
          <p:nvPr>
            <p:ph type="dt" sz="half" idx="10"/>
          </p:nvPr>
        </p:nvSpPr>
        <p:spPr>
          <a:xfrm>
            <a:off x="347132" y="6529916"/>
            <a:ext cx="3284341" cy="328084"/>
          </a:xfrm>
        </p:spPr>
        <p:txBody>
          <a:bodyPr/>
          <a:lstStyle/>
          <a:p>
            <a:fld id="{FF322817-D35D-4C12-8492-5007FF8CEF2C}" type="datetime1">
              <a:rPr lang="en-US" smtClean="0"/>
              <a:t>8/24/26</a:t>
            </a:fld>
            <a:endParaRPr lang="en-US"/>
          </a:p>
        </p:txBody>
      </p:sp>
      <p:sp>
        <p:nvSpPr>
          <p:cNvPr id="5" name="Footer Placeholder 3">
            <a:extLst>
              <a:ext uri="{FF2B5EF4-FFF2-40B4-BE49-F238E27FC236}">
                <a16:creationId xmlns:a16="http://schemas.microsoft.com/office/drawing/2014/main" id="{9D55EDDF-CA01-E393-D8E9-0618A68B21A8}"/>
              </a:ext>
            </a:extLst>
          </p:cNvPr>
          <p:cNvSpPr>
            <a:spLocks noGrp="1"/>
          </p:cNvSpPr>
          <p:nvPr>
            <p:ph type="ftr" sz="quarter" idx="11"/>
          </p:nvPr>
        </p:nvSpPr>
        <p:spPr>
          <a:xfrm>
            <a:off x="8660019" y="6529916"/>
            <a:ext cx="2805405" cy="328084"/>
          </a:xfrm>
        </p:spPr>
        <p:txBody>
          <a:bodyPr/>
          <a:lstStyle/>
          <a:p>
            <a:r>
              <a:rPr lang="en-US"/>
              <a:t>Sample Footer Text</a:t>
            </a:r>
          </a:p>
        </p:txBody>
      </p:sp>
      <p:sp>
        <p:nvSpPr>
          <p:cNvPr id="6" name="Slide Number Placeholder 4">
            <a:extLst>
              <a:ext uri="{FF2B5EF4-FFF2-40B4-BE49-F238E27FC236}">
                <a16:creationId xmlns:a16="http://schemas.microsoft.com/office/drawing/2014/main" id="{AFD1BB6C-22F1-3135-9434-A294C25CC3D5}"/>
              </a:ext>
            </a:extLst>
          </p:cNvPr>
          <p:cNvSpPr>
            <a:spLocks noGrp="1"/>
          </p:cNvSpPr>
          <p:nvPr>
            <p:ph type="sldNum" sz="quarter" idx="12"/>
          </p:nvPr>
        </p:nvSpPr>
        <p:spPr>
          <a:xfrm>
            <a:off x="11415660" y="6529916"/>
            <a:ext cx="429207" cy="328084"/>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3935224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AEC217FA-9A5D-4ABA-9F3C-D48F1D65E0FE}" type="datetime1">
              <a:rPr lang="en-US" smtClean="0"/>
              <a:t>8/24/26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8" name="Rectangle: Rounded Corners 7">
            <a:extLst>
              <a:ext uri="{FF2B5EF4-FFF2-40B4-BE49-F238E27FC236}">
                <a16:creationId xmlns:a16="http://schemas.microsoft.com/office/drawing/2014/main" id="{B05D4B22-4D6B-3463-9517-CEFA7D2A6E7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01774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03850" y="907302"/>
            <a:ext cx="4222117" cy="3697488"/>
          </a:xfrm>
        </p:spPr>
        <p:txBody>
          <a:bodyPr anchor="b">
            <a:normAutofit/>
          </a:bodyPr>
          <a:lstStyle>
            <a:lvl1pPr algn="l">
              <a:defRPr sz="5000"/>
            </a:lvl1pPr>
          </a:lstStyle>
          <a:p>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03850" y="4731335"/>
            <a:ext cx="4222117" cy="1219362"/>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10" name="Picture Placeholder 9">
            <a:extLst>
              <a:ext uri="{FF2B5EF4-FFF2-40B4-BE49-F238E27FC236}">
                <a16:creationId xmlns:a16="http://schemas.microsoft.com/office/drawing/2014/main" id="{3E190545-F7D8-0D1C-1BCC-C670CFFE0C60}"/>
              </a:ext>
            </a:extLst>
          </p:cNvPr>
          <p:cNvSpPr>
            <a:spLocks noGrp="1"/>
          </p:cNvSpPr>
          <p:nvPr>
            <p:ph type="pic" sz="quarter" idx="14"/>
          </p:nvPr>
        </p:nvSpPr>
        <p:spPr>
          <a:xfrm>
            <a:off x="358140" y="333756"/>
            <a:ext cx="6226810" cy="6190488"/>
          </a:xfrm>
          <a:custGeom>
            <a:avLst/>
            <a:gdLst>
              <a:gd name="connsiteX0" fmla="*/ 186643 w 6226810"/>
              <a:gd name="connsiteY0" fmla="*/ 0 h 6190488"/>
              <a:gd name="connsiteX1" fmla="*/ 6226810 w 6226810"/>
              <a:gd name="connsiteY1" fmla="*/ 0 h 6190488"/>
              <a:gd name="connsiteX2" fmla="*/ 6226810 w 6226810"/>
              <a:gd name="connsiteY2" fmla="*/ 6190488 h 6190488"/>
              <a:gd name="connsiteX3" fmla="*/ 186643 w 6226810"/>
              <a:gd name="connsiteY3" fmla="*/ 6190488 h 6190488"/>
              <a:gd name="connsiteX4" fmla="*/ 0 w 6226810"/>
              <a:gd name="connsiteY4" fmla="*/ 6003845 h 6190488"/>
              <a:gd name="connsiteX5" fmla="*/ 0 w 6226810"/>
              <a:gd name="connsiteY5" fmla="*/ 186643 h 6190488"/>
              <a:gd name="connsiteX6" fmla="*/ 186643 w 6226810"/>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6810" h="6190488">
                <a:moveTo>
                  <a:pt x="186643" y="0"/>
                </a:moveTo>
                <a:lnTo>
                  <a:pt x="6226810" y="0"/>
                </a:lnTo>
                <a:lnTo>
                  <a:pt x="6226810" y="6190488"/>
                </a:lnTo>
                <a:lnTo>
                  <a:pt x="186643" y="6190488"/>
                </a:lnTo>
                <a:cubicBezTo>
                  <a:pt x="83563" y="6190488"/>
                  <a:pt x="0" y="6106925"/>
                  <a:pt x="0" y="6003845"/>
                </a:cubicBezTo>
                <a:lnTo>
                  <a:pt x="0" y="186643"/>
                </a:lnTo>
                <a:cubicBezTo>
                  <a:pt x="0" y="83563"/>
                  <a:pt x="83563" y="0"/>
                  <a:pt x="186643" y="0"/>
                </a:cubicBez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529916"/>
            <a:ext cx="1707625" cy="328084"/>
          </a:xfrm>
          <a:prstGeom prst="rect">
            <a:avLst/>
          </a:prstGeom>
        </p:spPr>
        <p:txBody>
          <a:bodyPr/>
          <a:lstStyle>
            <a:lvl1pPr>
              <a:defRPr>
                <a:solidFill>
                  <a:schemeClr val="tx1"/>
                </a:solidFill>
                <a:effectLst/>
              </a:defRPr>
            </a:lvl1pPr>
          </a:lstStyle>
          <a:p>
            <a:fld id="{AA008AB5-1CD0-4B88-8361-38EB8FB86DD6}" type="datetime1">
              <a:rPr lang="en-US" smtClean="0"/>
              <a:t>8/24/26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7" name="Rectangle: Rounded Corners 6">
            <a:extLst>
              <a:ext uri="{FF2B5EF4-FFF2-40B4-BE49-F238E27FC236}">
                <a16:creationId xmlns:a16="http://schemas.microsoft.com/office/drawing/2014/main" id="{E5DF5215-34B8-BE6B-A816-58B2F37B1D5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6971685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59537" y="905256"/>
            <a:ext cx="4206240" cy="3739896"/>
          </a:xfrm>
        </p:spPr>
        <p:txBody>
          <a:bodyPr anchor="t">
            <a:normAutofit/>
          </a:bodyPr>
          <a:lstStyle>
            <a:lvl1pPr algn="l">
              <a:defRPr sz="5200"/>
            </a:lvl1pPr>
          </a:lstStyle>
          <a:p>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59536" y="4873752"/>
            <a:ext cx="4206240" cy="138074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6" name="Picture Placeholder 5">
            <a:extLst>
              <a:ext uri="{FF2B5EF4-FFF2-40B4-BE49-F238E27FC236}">
                <a16:creationId xmlns:a16="http://schemas.microsoft.com/office/drawing/2014/main" id="{C77B7186-FB14-CA62-FE96-5476125CC1B8}"/>
              </a:ext>
            </a:extLst>
          </p:cNvPr>
          <p:cNvSpPr>
            <a:spLocks noGrp="1"/>
          </p:cNvSpPr>
          <p:nvPr>
            <p:ph type="pic" sz="quarter" idx="13"/>
          </p:nvPr>
        </p:nvSpPr>
        <p:spPr>
          <a:xfrm>
            <a:off x="5596128" y="333756"/>
            <a:ext cx="6237732" cy="6190488"/>
          </a:xfrm>
          <a:custGeom>
            <a:avLst/>
            <a:gdLst>
              <a:gd name="connsiteX0" fmla="*/ 0 w 6237732"/>
              <a:gd name="connsiteY0" fmla="*/ 0 h 6190488"/>
              <a:gd name="connsiteX1" fmla="*/ 6051089 w 6237732"/>
              <a:gd name="connsiteY1" fmla="*/ 0 h 6190488"/>
              <a:gd name="connsiteX2" fmla="*/ 6237732 w 6237732"/>
              <a:gd name="connsiteY2" fmla="*/ 186643 h 6190488"/>
              <a:gd name="connsiteX3" fmla="*/ 6237732 w 6237732"/>
              <a:gd name="connsiteY3" fmla="*/ 6003845 h 6190488"/>
              <a:gd name="connsiteX4" fmla="*/ 6051089 w 6237732"/>
              <a:gd name="connsiteY4" fmla="*/ 6190488 h 6190488"/>
              <a:gd name="connsiteX5" fmla="*/ 0 w 6237732"/>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37732" h="6190488">
                <a:moveTo>
                  <a:pt x="0" y="0"/>
                </a:moveTo>
                <a:lnTo>
                  <a:pt x="6051089" y="0"/>
                </a:lnTo>
                <a:cubicBezTo>
                  <a:pt x="6154169" y="0"/>
                  <a:pt x="6237732" y="83563"/>
                  <a:pt x="6237732" y="186643"/>
                </a:cubicBezTo>
                <a:lnTo>
                  <a:pt x="6237732" y="6003845"/>
                </a:lnTo>
                <a:cubicBezTo>
                  <a:pt x="6237732" y="6106925"/>
                  <a:pt x="6154169" y="6190488"/>
                  <a:pt x="6051089" y="6190488"/>
                </a:cubicBezTo>
                <a:lnTo>
                  <a:pt x="0" y="6190488"/>
                </a:ln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347133" y="6529916"/>
            <a:ext cx="1951777" cy="328084"/>
          </a:xfrm>
          <a:prstGeom prst="rect">
            <a:avLst/>
          </a:prstGeom>
        </p:spPr>
        <p:txBody>
          <a:bodyPr/>
          <a:lstStyle/>
          <a:p>
            <a:fld id="{7A9664F9-17B7-4972-819C-37B901E807D9}" type="datetime1">
              <a:rPr lang="en-US" smtClean="0"/>
              <a:t>8/24/26</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1880928" y="6529916"/>
            <a:ext cx="2805405" cy="328084"/>
          </a:xfrm>
          <a:prstGeom prst="rect">
            <a:avLst/>
          </a:prstGeom>
        </p:spPr>
        <p:txBody>
          <a:bodyPr/>
          <a:lstStyle/>
          <a:p>
            <a:r>
              <a:rPr lang="en-US"/>
              <a:t>Sample Footer Text</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636569" y="6529916"/>
            <a:ext cx="429207" cy="328084"/>
          </a:xfrm>
          <a:prstGeom prst="rect">
            <a:avLst/>
          </a:prstGeom>
        </p:spPr>
        <p:txBody>
          <a:bodyPr/>
          <a:lstStyle/>
          <a:p>
            <a:fld id="{CC057153-B650-4DEB-B370-79DDCFDCE934}" type="slidenum">
              <a:rPr lang="en-US" smtClean="0"/>
              <a:t>‹#›</a:t>
            </a:fld>
            <a:endParaRPr lang="en-US"/>
          </a:p>
        </p:txBody>
      </p:sp>
      <p:sp>
        <p:nvSpPr>
          <p:cNvPr id="5" name="Rectangle: Rounded Corners 4">
            <a:extLst>
              <a:ext uri="{FF2B5EF4-FFF2-40B4-BE49-F238E27FC236}">
                <a16:creationId xmlns:a16="http://schemas.microsoft.com/office/drawing/2014/main" id="{27AE6C76-D3EE-C74F-F49E-97F6141F5D1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860663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703F4AEB-E597-882F-3A69-A923B8DED423}"/>
              </a:ext>
            </a:extLst>
          </p:cNvPr>
          <p:cNvPicPr>
            <a:picLocks noChangeAspect="1"/>
          </p:cNvPicPr>
          <p:nvPr/>
        </p:nvPicPr>
        <p:blipFill>
          <a:blip r:embed="rId2">
            <a:extLst>
              <a:ext uri="{28A0092B-C50C-407E-A947-70E740481C1C}">
                <a14:useLocalDpi xmlns:a14="http://schemas.microsoft.com/office/drawing/2010/main" val="0"/>
              </a:ext>
            </a:extLst>
          </a:blip>
          <a:srcRect t="11857"/>
          <a:stretch/>
        </p:blipFill>
        <p:spPr>
          <a:xfrm>
            <a:off x="398705" y="0"/>
            <a:ext cx="5697291" cy="502177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21208" y="548642"/>
            <a:ext cx="7478991" cy="3635797"/>
          </a:xfrm>
        </p:spPr>
        <p:txBody>
          <a:bodyPr anchor="b">
            <a:normAutofit/>
          </a:bodyPr>
          <a:lstStyle>
            <a:lvl1pPr algn="l">
              <a:defRPr sz="7000"/>
            </a:lvl1pPr>
          </a:lstStyle>
          <a:p>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79017" y="4349578"/>
            <a:ext cx="6821182" cy="1384726"/>
          </a:xfrm>
        </p:spPr>
        <p:txBody>
          <a:bodyPr anchor="b">
            <a:normAutofit/>
          </a:bodyPr>
          <a:lstStyle>
            <a:lvl1pPr marL="0" indent="0" algn="l">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C73EEB98-943A-4909-9B47-F24D7003F2F0}" type="datetime1">
              <a:rPr lang="en-US" smtClean="0"/>
              <a:t>8/24/26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cxnSp>
        <p:nvCxnSpPr>
          <p:cNvPr id="11" name="Straight Connector 10">
            <a:extLst>
              <a:ext uri="{FF2B5EF4-FFF2-40B4-BE49-F238E27FC236}">
                <a16:creationId xmlns:a16="http://schemas.microsoft.com/office/drawing/2014/main" id="{CC5621C6-56CB-3166-B017-50A927415F64}"/>
              </a:ext>
            </a:extLst>
          </p:cNvPr>
          <p:cNvCxnSpPr>
            <a:cxnSpLocks/>
          </p:cNvCxnSpPr>
          <p:nvPr/>
        </p:nvCxnSpPr>
        <p:spPr>
          <a:xfrm>
            <a:off x="637839" y="4236969"/>
            <a:ext cx="0" cy="1384725"/>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0397279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02AE2374-EA36-E826-C9F3-73CD3978F48E}"/>
              </a:ext>
            </a:extLst>
          </p:cNvPr>
          <p:cNvPicPr>
            <a:picLocks noChangeAspect="1"/>
          </p:cNvPicPr>
          <p:nvPr/>
        </p:nvPicPr>
        <p:blipFill>
          <a:blip r:embed="rId2">
            <a:extLst>
              <a:ext uri="{28A0092B-C50C-407E-A947-70E740481C1C}">
                <a14:useLocalDpi xmlns:a14="http://schemas.microsoft.com/office/drawing/2010/main" val="0"/>
              </a:ext>
            </a:extLst>
          </a:blip>
          <a:srcRect r="6568" b="47295"/>
          <a:stretch/>
        </p:blipFill>
        <p:spPr>
          <a:xfrm>
            <a:off x="3701142" y="2068286"/>
            <a:ext cx="8490855" cy="478971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8008" y="854239"/>
            <a:ext cx="7876287" cy="3592629"/>
          </a:xfrm>
        </p:spPr>
        <p:txBody>
          <a:bodyPr anchor="b">
            <a:normAutofit/>
          </a:bodyPr>
          <a:lstStyle>
            <a:lvl1pPr algn="l">
              <a:defRPr sz="7200"/>
            </a:lvl1pPr>
          </a:lstStyle>
          <a:p>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80323" y="4617138"/>
            <a:ext cx="6853511" cy="101498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5A938E5F-D6F2-47AE-A622-6DA99BB12C64}" type="datetime1">
              <a:rPr lang="en-US" smtClean="0"/>
              <a:t>8/24/26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cxnSp>
        <p:nvCxnSpPr>
          <p:cNvPr id="10" name="Straight Connector 9">
            <a:extLst>
              <a:ext uri="{FF2B5EF4-FFF2-40B4-BE49-F238E27FC236}">
                <a16:creationId xmlns:a16="http://schemas.microsoft.com/office/drawing/2014/main" id="{6E2B0C21-F380-74EA-96A8-0858FD0075A4}"/>
              </a:ext>
            </a:extLst>
          </p:cNvPr>
          <p:cNvCxnSpPr>
            <a:cxnSpLocks/>
          </p:cNvCxnSpPr>
          <p:nvPr/>
        </p:nvCxnSpPr>
        <p:spPr>
          <a:xfrm>
            <a:off x="755780" y="4492300"/>
            <a:ext cx="0" cy="1129394"/>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16212427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6717639-19C5-F877-6AAE-FF488C79363C}"/>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572615" y="905615"/>
            <a:ext cx="5046770" cy="504677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53888" y="1427162"/>
            <a:ext cx="9484224" cy="2621154"/>
          </a:xfrm>
        </p:spPr>
        <p:txBody>
          <a:bodyPr anchor="b">
            <a:normAutofit/>
          </a:bodyPr>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148507"/>
            <a:ext cx="7588155" cy="1414091"/>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16802369-F14D-4D4D-90EC-5C098CFF56E1}" type="datetime1">
              <a:rPr lang="en-US" smtClean="0"/>
              <a:t>8/24/26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6753642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4">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D7D4B28D-BD47-8092-F202-DCD18D1BAEA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114425" y="1198517"/>
            <a:ext cx="4438650" cy="4438650"/>
          </a:xfrm>
          <a:prstGeom prst="rect">
            <a:avLst/>
          </a:prstGeom>
        </p:spPr>
      </p:pic>
      <p:sp>
        <p:nvSpPr>
          <p:cNvPr id="2" name="Title 1">
            <a:extLst>
              <a:ext uri="{FF2B5EF4-FFF2-40B4-BE49-F238E27FC236}">
                <a16:creationId xmlns:a16="http://schemas.microsoft.com/office/drawing/2014/main" id="{6DD4D61D-AA1D-D414-2D63-F3B4B0760D17}"/>
              </a:ext>
            </a:extLst>
          </p:cNvPr>
          <p:cNvSpPr>
            <a:spLocks noGrp="1"/>
          </p:cNvSpPr>
          <p:nvPr>
            <p:ph type="title"/>
          </p:nvPr>
        </p:nvSpPr>
        <p:spPr>
          <a:xfrm>
            <a:off x="1930708" y="2801929"/>
            <a:ext cx="8686801" cy="2565902"/>
          </a:xfrm>
        </p:spPr>
        <p:txBody>
          <a:bodyPr anchor="b">
            <a:normAutofit/>
          </a:bodyPr>
          <a:lstStyle>
            <a:lvl1pPr>
              <a:lnSpc>
                <a:spcPct val="80000"/>
              </a:lnSpc>
              <a:defRPr sz="6600">
                <a:latin typeface="+mj-lt"/>
              </a:defRPr>
            </a:lvl1pPr>
          </a:lstStyle>
          <a:p>
            <a:r>
              <a:rPr lang="en-GB"/>
              <a:t>Click to edit Master title style</a:t>
            </a:r>
            <a:endParaRPr lang="en-US"/>
          </a:p>
        </p:txBody>
      </p:sp>
      <p:sp>
        <p:nvSpPr>
          <p:cNvPr id="9" name="Text Placeholder 8">
            <a:extLst>
              <a:ext uri="{FF2B5EF4-FFF2-40B4-BE49-F238E27FC236}">
                <a16:creationId xmlns:a16="http://schemas.microsoft.com/office/drawing/2014/main" id="{D1B0EE02-7A0B-46A0-5F6E-CFBC94BDF56D}"/>
              </a:ext>
            </a:extLst>
          </p:cNvPr>
          <p:cNvSpPr>
            <a:spLocks noGrp="1"/>
          </p:cNvSpPr>
          <p:nvPr>
            <p:ph type="body" sz="quarter" idx="13"/>
          </p:nvPr>
        </p:nvSpPr>
        <p:spPr>
          <a:xfrm>
            <a:off x="1346090" y="1726269"/>
            <a:ext cx="3024899" cy="547908"/>
          </a:xfrm>
        </p:spPr>
        <p:txBody>
          <a:bodyPr>
            <a:no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 name="Date Placeholder 2">
            <a:extLst>
              <a:ext uri="{FF2B5EF4-FFF2-40B4-BE49-F238E27FC236}">
                <a16:creationId xmlns:a16="http://schemas.microsoft.com/office/drawing/2014/main" id="{3667AE0A-CAE3-D199-2942-E05831D340A1}"/>
              </a:ext>
            </a:extLst>
          </p:cNvPr>
          <p:cNvSpPr>
            <a:spLocks noGrp="1"/>
          </p:cNvSpPr>
          <p:nvPr>
            <p:ph type="dt" sz="half" idx="10"/>
          </p:nvPr>
        </p:nvSpPr>
        <p:spPr>
          <a:xfrm>
            <a:off x="347132" y="6529916"/>
            <a:ext cx="3284341" cy="328084"/>
          </a:xfrm>
          <a:prstGeom prst="rect">
            <a:avLst/>
          </a:prstGeom>
        </p:spPr>
        <p:txBody>
          <a:bodyPr/>
          <a:lstStyle/>
          <a:p>
            <a:fld id="{48A2A46F-44BC-4E80-945A-B9164893243E}" type="datetime1">
              <a:rPr lang="en-US" smtClean="0"/>
              <a:t>8/24/26</a:t>
            </a:fld>
            <a:endParaRPr lang="en-US"/>
          </a:p>
        </p:txBody>
      </p:sp>
      <p:sp>
        <p:nvSpPr>
          <p:cNvPr id="4" name="Footer Placeholder 3">
            <a:extLst>
              <a:ext uri="{FF2B5EF4-FFF2-40B4-BE49-F238E27FC236}">
                <a16:creationId xmlns:a16="http://schemas.microsoft.com/office/drawing/2014/main" id="{BFDFBF0A-E355-74AD-4A6E-8FD2BD7A6CAA}"/>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D971D965-1C87-6430-A8A7-B6EB43D86FC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cxnSp>
        <p:nvCxnSpPr>
          <p:cNvPr id="11" name="Straight Connector 10">
            <a:extLst>
              <a:ext uri="{FF2B5EF4-FFF2-40B4-BE49-F238E27FC236}">
                <a16:creationId xmlns:a16="http://schemas.microsoft.com/office/drawing/2014/main" id="{57236231-7728-F430-19B7-A4956EAFC196}"/>
              </a:ext>
            </a:extLst>
          </p:cNvPr>
          <p:cNvCxnSpPr/>
          <p:nvPr/>
        </p:nvCxnSpPr>
        <p:spPr>
          <a:xfrm>
            <a:off x="1450428" y="2522483"/>
            <a:ext cx="0" cy="262495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28760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tx1"/>
        </a:solidFill>
        <a:effectLst/>
      </p:bgPr>
    </p:bg>
    <p:spTree>
      <p:nvGrpSpPr>
        <p:cNvPr id="1" name=""/>
        <p:cNvGrpSpPr/>
        <p:nvPr/>
      </p:nvGrpSpPr>
      <p:grpSpPr>
        <a:xfrm>
          <a:off x="0" y="0"/>
          <a:ext cx="0" cy="0"/>
          <a:chOff x="0" y="0"/>
          <a:chExt cx="0" cy="0"/>
        </a:xfrm>
      </p:grpSpPr>
      <p:pic>
        <p:nvPicPr>
          <p:cNvPr id="3" name="Picture 2" descr="A purple circle with black background&#10;&#10;AI-generated content may be incorrect.">
            <a:extLst>
              <a:ext uri="{FF2B5EF4-FFF2-40B4-BE49-F238E27FC236}">
                <a16:creationId xmlns:a16="http://schemas.microsoft.com/office/drawing/2014/main" id="{9ECA965F-086A-7B72-BC9F-EA4CF32BCAAD}"/>
              </a:ext>
            </a:extLst>
          </p:cNvPr>
          <p:cNvPicPr>
            <a:picLocks noChangeAspect="1"/>
          </p:cNvPicPr>
          <p:nvPr/>
        </p:nvPicPr>
        <p:blipFill>
          <a:blip r:embed="rId2">
            <a:extLst>
              <a:ext uri="{28A0092B-C50C-407E-A947-70E740481C1C}">
                <a14:useLocalDpi xmlns:a14="http://schemas.microsoft.com/office/drawing/2010/main" val="0"/>
              </a:ext>
            </a:extLst>
          </a:blip>
          <a:srcRect b="11502"/>
          <a:stretch/>
        </p:blipFill>
        <p:spPr>
          <a:xfrm>
            <a:off x="421566" y="1836225"/>
            <a:ext cx="5674434" cy="502177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50428" y="990601"/>
            <a:ext cx="9145991" cy="3630384"/>
          </a:xfrm>
        </p:spPr>
        <p:txBody>
          <a:bodyPr anchor="b">
            <a:noAutofit/>
          </a:bodyPr>
          <a:lstStyle>
            <a:lvl1pPr algn="l">
              <a:defRPr sz="6500">
                <a:solidFill>
                  <a:schemeClr val="bg1"/>
                </a:solidFill>
              </a:defRPr>
            </a:lvl1pPr>
          </a:lstStyle>
          <a:p>
            <a:r>
              <a:rPr lang="en-GB"/>
              <a:t>Click to edit Master title style</a:t>
            </a:r>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lvl1pPr>
              <a:defRPr>
                <a:solidFill>
                  <a:schemeClr val="bg1"/>
                </a:solidFill>
              </a:defRPr>
            </a:lvl1pPr>
          </a:lstStyle>
          <a:p>
            <a:fld id="{DBCC84FC-AB69-4EF0-B1D5-9333EB27F111}" type="datetime1">
              <a:rPr lang="en-US" smtClean="0"/>
              <a:t>8/24/26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lvl1pPr>
              <a:defRPr>
                <a:solidFill>
                  <a:schemeClr val="bg1"/>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8386985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1"/>
      </p:bgRef>
    </p:bg>
    <p:spTree>
      <p:nvGrpSpPr>
        <p:cNvPr id="1" name=""/>
        <p:cNvGrpSpPr/>
        <p:nvPr/>
      </p:nvGrpSpPr>
      <p:grpSpPr>
        <a:xfrm>
          <a:off x="0" y="0"/>
          <a:ext cx="0" cy="0"/>
          <a:chOff x="0" y="0"/>
          <a:chExt cx="0" cy="0"/>
        </a:xfrm>
      </p:grpSpPr>
      <p:pic>
        <p:nvPicPr>
          <p:cNvPr id="2" name="Picture 1" descr="A purple circle with black background&#10;&#10;AI-generated content may be incorrect.">
            <a:extLst>
              <a:ext uri="{FF2B5EF4-FFF2-40B4-BE49-F238E27FC236}">
                <a16:creationId xmlns:a16="http://schemas.microsoft.com/office/drawing/2014/main" id="{0B3EB36B-144D-A648-1BD5-DBEDDC79D093}"/>
              </a:ext>
            </a:extLst>
          </p:cNvPr>
          <p:cNvPicPr>
            <a:picLocks noChangeAspect="1"/>
          </p:cNvPicPr>
          <p:nvPr/>
        </p:nvPicPr>
        <p:blipFill>
          <a:blip r:embed="rId2">
            <a:extLst>
              <a:ext uri="{28A0092B-C50C-407E-A947-70E740481C1C}">
                <a14:useLocalDpi xmlns:a14="http://schemas.microsoft.com/office/drawing/2010/main" val="0"/>
              </a:ext>
            </a:extLst>
          </a:blip>
          <a:srcRect l="12178" b="16685"/>
          <a:stretch/>
        </p:blipFill>
        <p:spPr>
          <a:xfrm>
            <a:off x="0" y="2754087"/>
            <a:ext cx="4325917" cy="4103914"/>
          </a:xfrm>
          <a:prstGeom prst="rect">
            <a:avLst/>
          </a:prstGeom>
        </p:spPr>
      </p:pic>
      <p:sp>
        <p:nvSpPr>
          <p:cNvPr id="11" name="Title 1">
            <a:extLst>
              <a:ext uri="{FF2B5EF4-FFF2-40B4-BE49-F238E27FC236}">
                <a16:creationId xmlns:a16="http://schemas.microsoft.com/office/drawing/2014/main" id="{D2BD543F-D939-A8C7-FAFA-B555B276DBD7}"/>
              </a:ext>
            </a:extLst>
          </p:cNvPr>
          <p:cNvSpPr>
            <a:spLocks noGrp="1"/>
          </p:cNvSpPr>
          <p:nvPr>
            <p:ph type="ctrTitle"/>
          </p:nvPr>
        </p:nvSpPr>
        <p:spPr>
          <a:xfrm>
            <a:off x="1450428" y="990601"/>
            <a:ext cx="9145991" cy="3630384"/>
          </a:xfrm>
        </p:spPr>
        <p:txBody>
          <a:bodyPr anchor="b">
            <a:noAutofit/>
          </a:bodyPr>
          <a:lstStyle>
            <a:lvl1pPr algn="l">
              <a:defRPr sz="6500">
                <a:solidFill>
                  <a:schemeClr val="tx1"/>
                </a:solidFill>
              </a:defRPr>
            </a:lvl1pPr>
          </a:lstStyle>
          <a:p>
            <a:r>
              <a:rPr lang="en-GB"/>
              <a:t>Click to edit Master title style</a:t>
            </a:r>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FA013A44-3F18-437E-8B06-DC799C2E55F7}" type="datetime1">
              <a:rPr lang="en-US" smtClean="0"/>
              <a:t>8/24/26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4712633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pic>
        <p:nvPicPr>
          <p:cNvPr id="6" name="Picture 5" descr="A purple circle with black background&#10;&#10;AI-generated content may be incorrect.">
            <a:extLst>
              <a:ext uri="{FF2B5EF4-FFF2-40B4-BE49-F238E27FC236}">
                <a16:creationId xmlns:a16="http://schemas.microsoft.com/office/drawing/2014/main" id="{B90D1FE6-C620-8AEA-8E16-817F8F3005D7}"/>
              </a:ext>
            </a:extLst>
          </p:cNvPr>
          <p:cNvPicPr>
            <a:picLocks noChangeAspect="1"/>
          </p:cNvPicPr>
          <p:nvPr/>
        </p:nvPicPr>
        <p:blipFill>
          <a:blip r:embed="rId2">
            <a:extLst>
              <a:ext uri="{28A0092B-C50C-407E-A947-70E740481C1C}">
                <a14:useLocalDpi xmlns:a14="http://schemas.microsoft.com/office/drawing/2010/main" val="0"/>
              </a:ext>
            </a:extLst>
          </a:blip>
          <a:srcRect r="14905" b="19272"/>
          <a:stretch/>
        </p:blipFill>
        <p:spPr>
          <a:xfrm>
            <a:off x="7866083" y="2754085"/>
            <a:ext cx="4325917" cy="4103915"/>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2647" y="664108"/>
            <a:ext cx="8467558" cy="1554480"/>
          </a:xfrm>
        </p:spPr>
        <p:txBody>
          <a:bodyPr anchor="b">
            <a:normAutofit/>
          </a:bodyPr>
          <a:lstStyle>
            <a:lvl1pPr>
              <a:defRPr sz="4400"/>
            </a:lvl1pPr>
          </a:lstStyle>
          <a:p>
            <a:r>
              <a:rPr lang="en-GB"/>
              <a:t>Click to edit Master title style</a:t>
            </a:r>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333860"/>
            <a:ext cx="8467558" cy="3689909"/>
          </a:xfrm>
        </p:spPr>
        <p:txBody>
          <a:bodyPr>
            <a:normAutofit/>
          </a:bodyPr>
          <a:lstStyle>
            <a:lvl1pPr marL="457200" indent="-457200">
              <a:buFont typeface="+mj-lt"/>
              <a:buAutoNum type="arabicPeriod"/>
              <a:defRPr sz="2400"/>
            </a:lvl1pPr>
            <a:lvl2pPr marL="685800" indent="-457200">
              <a:buFont typeface="+mj-lt"/>
              <a:buAutoNum type="arabicPeriod"/>
              <a:defRPr sz="2000"/>
            </a:lvl2pPr>
            <a:lvl3pPr marL="800100" indent="-342900">
              <a:buFont typeface="+mj-lt"/>
              <a:buAutoNum type="arabicPeriod"/>
              <a:defRPr sz="1800"/>
            </a:lvl3pPr>
            <a:lvl4pPr marL="1028700" indent="-342900">
              <a:buFont typeface="+mj-lt"/>
              <a:buAutoNum type="arabicPeriod"/>
              <a:defRPr sz="1600"/>
            </a:lvl4pPr>
            <a:lvl5pPr marL="1257300" indent="-342900">
              <a:buFont typeface="+mj-lt"/>
              <a:buAutoNum type="arabicPeriod"/>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347132" y="6529916"/>
            <a:ext cx="3284341" cy="328084"/>
          </a:xfrm>
          <a:prstGeom prst="rect">
            <a:avLst/>
          </a:prstGeom>
        </p:spPr>
        <p:txBody>
          <a:bodyPr/>
          <a:lstStyle/>
          <a:p>
            <a:fld id="{7A474787-8E2D-4EBE-AA71-84D6DE4C0B5E}" type="datetime1">
              <a:rPr lang="en-US" smtClean="0"/>
              <a:t>8/24/26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181926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614901" y="907302"/>
            <a:ext cx="4700219" cy="1808466"/>
          </a:xfrm>
        </p:spPr>
        <p:txBody>
          <a:bodyPr anchor="b">
            <a:normAutofit/>
          </a:bodyPr>
          <a:lstStyle>
            <a:lvl1pPr>
              <a:defRPr sz="4000"/>
            </a:lvl1pPr>
          </a:lstStyle>
          <a:p>
            <a:r>
              <a:rPr lang="en-GB"/>
              <a:t>Click to edit Master title style</a:t>
            </a:r>
            <a:endParaRPr lang="en-US"/>
          </a:p>
        </p:txBody>
      </p:sp>
      <p:sp>
        <p:nvSpPr>
          <p:cNvPr id="4" name="Picture Placeholder 3">
            <a:extLst>
              <a:ext uri="{FF2B5EF4-FFF2-40B4-BE49-F238E27FC236}">
                <a16:creationId xmlns:a16="http://schemas.microsoft.com/office/drawing/2014/main" id="{176C507B-B242-4119-B1FF-3014636CAB61}"/>
              </a:ext>
            </a:extLst>
          </p:cNvPr>
          <p:cNvSpPr>
            <a:spLocks noGrp="1"/>
          </p:cNvSpPr>
          <p:nvPr>
            <p:ph type="pic" sz="quarter" idx="14"/>
          </p:nvPr>
        </p:nvSpPr>
        <p:spPr>
          <a:xfrm>
            <a:off x="358140" y="333756"/>
            <a:ext cx="5740908" cy="6190488"/>
          </a:xfrm>
          <a:custGeom>
            <a:avLst/>
            <a:gdLst>
              <a:gd name="connsiteX0" fmla="*/ 186643 w 5740908"/>
              <a:gd name="connsiteY0" fmla="*/ 0 h 6190488"/>
              <a:gd name="connsiteX1" fmla="*/ 5740908 w 5740908"/>
              <a:gd name="connsiteY1" fmla="*/ 0 h 6190488"/>
              <a:gd name="connsiteX2" fmla="*/ 5740908 w 5740908"/>
              <a:gd name="connsiteY2" fmla="*/ 6190488 h 6190488"/>
              <a:gd name="connsiteX3" fmla="*/ 186643 w 5740908"/>
              <a:gd name="connsiteY3" fmla="*/ 6190488 h 6190488"/>
              <a:gd name="connsiteX4" fmla="*/ 0 w 5740908"/>
              <a:gd name="connsiteY4" fmla="*/ 6003845 h 6190488"/>
              <a:gd name="connsiteX5" fmla="*/ 0 w 5740908"/>
              <a:gd name="connsiteY5" fmla="*/ 186643 h 6190488"/>
              <a:gd name="connsiteX6" fmla="*/ 186643 w 5740908"/>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40908" h="6190488">
                <a:moveTo>
                  <a:pt x="186643" y="0"/>
                </a:moveTo>
                <a:lnTo>
                  <a:pt x="5740908" y="0"/>
                </a:lnTo>
                <a:lnTo>
                  <a:pt x="5740908"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614901" y="2825496"/>
            <a:ext cx="4700219" cy="3125201"/>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Date Placeholder 4">
            <a:extLst>
              <a:ext uri="{FF2B5EF4-FFF2-40B4-BE49-F238E27FC236}">
                <a16:creationId xmlns:a16="http://schemas.microsoft.com/office/drawing/2014/main" id="{168DD83C-D23D-6D82-F95D-3B845F07850D}"/>
              </a:ext>
            </a:extLst>
          </p:cNvPr>
          <p:cNvSpPr>
            <a:spLocks noGrp="1"/>
          </p:cNvSpPr>
          <p:nvPr>
            <p:ph type="dt" sz="half" idx="10"/>
          </p:nvPr>
        </p:nvSpPr>
        <p:spPr>
          <a:xfrm>
            <a:off x="7253745" y="6529914"/>
            <a:ext cx="1622776" cy="328085"/>
          </a:xfrm>
          <a:prstGeom prst="rect">
            <a:avLst/>
          </a:prstGeom>
        </p:spPr>
        <p:txBody>
          <a:bodyPr/>
          <a:lstStyle>
            <a:lvl1pPr>
              <a:defRPr>
                <a:solidFill>
                  <a:schemeClr val="tx1"/>
                </a:solidFill>
                <a:effectLst/>
              </a:defRPr>
            </a:lvl1pPr>
          </a:lstStyle>
          <a:p>
            <a:fld id="{14A07C65-E622-4D80-86C4-411385271379}" type="datetime1">
              <a:rPr lang="en-US" smtClean="0"/>
              <a:t>8/24/26</a:t>
            </a:fld>
            <a:endParaRPr lang="en-US"/>
          </a:p>
        </p:txBody>
      </p:sp>
      <p:sp>
        <p:nvSpPr>
          <p:cNvPr id="9" name="Footer Placeholder 5">
            <a:extLst>
              <a:ext uri="{FF2B5EF4-FFF2-40B4-BE49-F238E27FC236}">
                <a16:creationId xmlns:a16="http://schemas.microsoft.com/office/drawing/2014/main" id="{AE25BD38-48AE-AB7F-6C54-5CB0286457FC}"/>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10" name="Slide Number Placeholder 6">
            <a:extLst>
              <a:ext uri="{FF2B5EF4-FFF2-40B4-BE49-F238E27FC236}">
                <a16:creationId xmlns:a16="http://schemas.microsoft.com/office/drawing/2014/main" id="{E6A02DBF-D88B-3129-23EF-1ECA540096B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11" name="Rectangle: Rounded Corners 10">
            <a:extLst>
              <a:ext uri="{FF2B5EF4-FFF2-40B4-BE49-F238E27FC236}">
                <a16:creationId xmlns:a16="http://schemas.microsoft.com/office/drawing/2014/main" id="{F4855E23-77DB-A52C-BC0E-EF3C3F4A95C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057245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a:normAutofit/>
          </a:bodyPr>
          <a:lstStyle>
            <a:lvl1pPr>
              <a:defRPr sz="44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41FB4001-459A-43CB-8ECC-0F279EC4D920}" type="datetime1">
              <a:rPr lang="en-US" smtClean="0"/>
              <a:t>8/24/26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23597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258568"/>
            <a:ext cx="3813048" cy="3557016"/>
          </a:xfrm>
        </p:spPr>
        <p:txBody>
          <a:bodyPr>
            <a:normAutofit/>
          </a:bodyPr>
          <a:lstStyle>
            <a:lvl1pPr>
              <a:defRPr sz="36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2254250"/>
            <a:ext cx="4956175" cy="35560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9E110667-4542-4153-8011-3860BBE85326}" type="datetime1">
              <a:rPr lang="en-US" smtClean="0"/>
              <a:t>8/24/26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913294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537853"/>
            <a:ext cx="4145582" cy="4638825"/>
          </a:xfrm>
        </p:spPr>
        <p:txBody>
          <a:bodyPr>
            <a:normAutofit/>
          </a:bodyPr>
          <a:lstStyle>
            <a:lvl1pPr>
              <a:defRPr sz="36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1538288"/>
            <a:ext cx="5681662" cy="48180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7550ED0C-C141-45BD-BCC0-7569C8CFDB5D}" type="datetime1">
              <a:rPr lang="en-US" smtClean="0"/>
              <a:t>8/24/26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978247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877456"/>
            <a:ext cx="4142232" cy="4940661"/>
          </a:xfrm>
        </p:spPr>
        <p:txBody>
          <a:bodyPr>
            <a:normAutofit/>
          </a:bodyPr>
          <a:lstStyle>
            <a:lvl1pPr>
              <a:defRPr sz="36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877456"/>
            <a:ext cx="6159500" cy="53908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9991A4AC-24F1-4AD5-B230-C16F8478FD8F}" type="datetime1">
              <a:rPr lang="en-US" smtClean="0"/>
              <a:t>8/24/26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648265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72533" y="548639"/>
            <a:ext cx="3494314" cy="5719639"/>
          </a:xfrm>
        </p:spPr>
        <p:txBody>
          <a:bodyPr>
            <a:normAutofit/>
          </a:bodyPr>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549274"/>
            <a:ext cx="7315200" cy="580644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ADC7F28B-73F1-4646-B514-6139EB0D3177}" type="datetime1">
              <a:rPr lang="en-US" smtClean="0"/>
              <a:t>8/24/26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265832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60893" y="907303"/>
            <a:ext cx="10465073" cy="1132258"/>
          </a:xfrm>
        </p:spPr>
        <p:txBody>
          <a:bodyPr/>
          <a:lstStyle>
            <a:lvl1pPr>
              <a:defRPr>
                <a:latin typeface="+mj-lt"/>
              </a:defRPr>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860893" y="2367643"/>
            <a:ext cx="10465073" cy="35830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07BAB969-FB78-4E5D-9128-4F46081F0F8D}" type="datetime1">
              <a:rPr lang="en-US" smtClean="0"/>
              <a:t>8/24/26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881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21705" y="927238"/>
            <a:ext cx="6024894" cy="1143000"/>
          </a:xfrm>
        </p:spPr>
        <p:txBody>
          <a:bodyPr anchor="b"/>
          <a:lstStyle/>
          <a:p>
            <a:r>
              <a:rPr lang="en-GB"/>
              <a:t>Click to edit Master title style</a:t>
            </a:r>
            <a:endParaRPr lang="en-US"/>
          </a:p>
        </p:txBody>
      </p:sp>
      <p:sp>
        <p:nvSpPr>
          <p:cNvPr id="6" name="Picture Placeholder 5">
            <a:extLst>
              <a:ext uri="{FF2B5EF4-FFF2-40B4-BE49-F238E27FC236}">
                <a16:creationId xmlns:a16="http://schemas.microsoft.com/office/drawing/2014/main" id="{C62C8996-C286-B245-2F06-E6E33F9907E0}"/>
              </a:ext>
            </a:extLst>
          </p:cNvPr>
          <p:cNvSpPr>
            <a:spLocks noGrp="1"/>
          </p:cNvSpPr>
          <p:nvPr>
            <p:ph type="pic" sz="quarter" idx="13"/>
          </p:nvPr>
        </p:nvSpPr>
        <p:spPr>
          <a:xfrm>
            <a:off x="358140" y="333756"/>
            <a:ext cx="4435746" cy="6190488"/>
          </a:xfrm>
          <a:custGeom>
            <a:avLst/>
            <a:gdLst>
              <a:gd name="connsiteX0" fmla="*/ 186643 w 4435746"/>
              <a:gd name="connsiteY0" fmla="*/ 0 h 6190488"/>
              <a:gd name="connsiteX1" fmla="*/ 4435746 w 4435746"/>
              <a:gd name="connsiteY1" fmla="*/ 0 h 6190488"/>
              <a:gd name="connsiteX2" fmla="*/ 4435746 w 4435746"/>
              <a:gd name="connsiteY2" fmla="*/ 6190488 h 6190488"/>
              <a:gd name="connsiteX3" fmla="*/ 186643 w 4435746"/>
              <a:gd name="connsiteY3" fmla="*/ 6190488 h 6190488"/>
              <a:gd name="connsiteX4" fmla="*/ 0 w 4435746"/>
              <a:gd name="connsiteY4" fmla="*/ 6003845 h 6190488"/>
              <a:gd name="connsiteX5" fmla="*/ 0 w 4435746"/>
              <a:gd name="connsiteY5" fmla="*/ 186643 h 6190488"/>
              <a:gd name="connsiteX6" fmla="*/ 186643 w 4435746"/>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35746" h="6190488">
                <a:moveTo>
                  <a:pt x="186643" y="0"/>
                </a:moveTo>
                <a:lnTo>
                  <a:pt x="4435746" y="0"/>
                </a:lnTo>
                <a:lnTo>
                  <a:pt x="4435746"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21704" y="2204566"/>
            <a:ext cx="6004263" cy="376606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321704" y="6529914"/>
            <a:ext cx="3554817" cy="328085"/>
          </a:xfrm>
          <a:prstGeom prst="rect">
            <a:avLst/>
          </a:prstGeom>
        </p:spPr>
        <p:txBody>
          <a:bodyPr/>
          <a:lstStyle/>
          <a:p>
            <a:fld id="{49AF7760-4FB0-4523-8D82-FEC0B46B9B92}" type="datetime1">
              <a:rPr lang="en-US" smtClean="0"/>
              <a:t>8/24/26</a:t>
            </a:fld>
            <a:endParaRPr lang="en-US"/>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8660019" y="6529916"/>
            <a:ext cx="2805405" cy="328084"/>
          </a:xfrm>
          <a:prstGeom prst="rect">
            <a:avLst/>
          </a:prstGeom>
        </p:spPr>
        <p:txBody>
          <a:bodyPr/>
          <a:lstStyle/>
          <a:p>
            <a:r>
              <a:rPr lang="en-US"/>
              <a:t>Sample Footer Text</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3" name="Rectangle: Rounded Corners 2">
            <a:extLst>
              <a:ext uri="{FF2B5EF4-FFF2-40B4-BE49-F238E27FC236}">
                <a16:creationId xmlns:a16="http://schemas.microsoft.com/office/drawing/2014/main" id="{99886564-48A7-D356-B519-1753B487C993}"/>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888430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5256"/>
            <a:ext cx="6037236" cy="1143000"/>
          </a:xfrm>
        </p:spPr>
        <p:txBody>
          <a:bodyPr anchor="b"/>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859536" y="2202135"/>
            <a:ext cx="6037365" cy="374855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Picture Placeholder 4">
            <a:extLst>
              <a:ext uri="{FF2B5EF4-FFF2-40B4-BE49-F238E27FC236}">
                <a16:creationId xmlns:a16="http://schemas.microsoft.com/office/drawing/2014/main" id="{6B0EB951-12A5-039B-D658-D0E726B23825}"/>
              </a:ext>
            </a:extLst>
          </p:cNvPr>
          <p:cNvSpPr>
            <a:spLocks noGrp="1"/>
          </p:cNvSpPr>
          <p:nvPr>
            <p:ph type="pic" sz="quarter" idx="13"/>
          </p:nvPr>
        </p:nvSpPr>
        <p:spPr>
          <a:xfrm>
            <a:off x="7400544" y="333756"/>
            <a:ext cx="4433316" cy="6190488"/>
          </a:xfrm>
          <a:custGeom>
            <a:avLst/>
            <a:gdLst>
              <a:gd name="connsiteX0" fmla="*/ 0 w 4433316"/>
              <a:gd name="connsiteY0" fmla="*/ 0 h 6190488"/>
              <a:gd name="connsiteX1" fmla="*/ 4246673 w 4433316"/>
              <a:gd name="connsiteY1" fmla="*/ 0 h 6190488"/>
              <a:gd name="connsiteX2" fmla="*/ 4433316 w 4433316"/>
              <a:gd name="connsiteY2" fmla="*/ 186643 h 6190488"/>
              <a:gd name="connsiteX3" fmla="*/ 4433316 w 4433316"/>
              <a:gd name="connsiteY3" fmla="*/ 6003845 h 6190488"/>
              <a:gd name="connsiteX4" fmla="*/ 4246673 w 4433316"/>
              <a:gd name="connsiteY4" fmla="*/ 6190488 h 6190488"/>
              <a:gd name="connsiteX5" fmla="*/ 0 w 4433316"/>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3316" h="6190488">
                <a:moveTo>
                  <a:pt x="0" y="0"/>
                </a:moveTo>
                <a:lnTo>
                  <a:pt x="4246673" y="0"/>
                </a:lnTo>
                <a:cubicBezTo>
                  <a:pt x="4349753" y="0"/>
                  <a:pt x="4433316" y="83563"/>
                  <a:pt x="4433316" y="186643"/>
                </a:cubicBezTo>
                <a:lnTo>
                  <a:pt x="4433316" y="6003845"/>
                </a:lnTo>
                <a:cubicBezTo>
                  <a:pt x="4433316" y="6106925"/>
                  <a:pt x="4349753" y="6190488"/>
                  <a:pt x="4246673"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347132" y="6529916"/>
            <a:ext cx="3284341" cy="328085"/>
          </a:xfrm>
          <a:prstGeom prst="rect">
            <a:avLst/>
          </a:prstGeom>
        </p:spPr>
        <p:txBody>
          <a:bodyPr/>
          <a:lstStyle/>
          <a:p>
            <a:fld id="{C8187A2E-B968-42A6-8A11-1D6286BD42D6}" type="datetime1">
              <a:rPr lang="en-US" smtClean="0"/>
              <a:t>8/24/26</a:t>
            </a:fld>
            <a:endParaRPr lang="en-US"/>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3950591" y="6529916"/>
            <a:ext cx="2805405" cy="328084"/>
          </a:xfrm>
          <a:prstGeom prst="rect">
            <a:avLst/>
          </a:prstGeom>
        </p:spPr>
        <p:txBody>
          <a:bodyPr/>
          <a:lstStyle/>
          <a:p>
            <a:r>
              <a:rPr lang="en-US"/>
              <a:t>Sample Footer Text</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706232" y="6529916"/>
            <a:ext cx="429207" cy="328084"/>
          </a:xfrm>
          <a:prstGeom prst="rect">
            <a:avLst/>
          </a:prstGeom>
        </p:spPr>
        <p:txBody>
          <a:bodyPr/>
          <a:lstStyle/>
          <a:p>
            <a:fld id="{CC057153-B650-4DEB-B370-79DDCFDCE934}" type="slidenum">
              <a:rPr lang="en-US" smtClean="0"/>
              <a:t>‹#›</a:t>
            </a:fld>
            <a:endParaRPr lang="en-US"/>
          </a:p>
        </p:txBody>
      </p:sp>
      <p:sp>
        <p:nvSpPr>
          <p:cNvPr id="3" name="Rectangle: Rounded Corners 2">
            <a:extLst>
              <a:ext uri="{FF2B5EF4-FFF2-40B4-BE49-F238E27FC236}">
                <a16:creationId xmlns:a16="http://schemas.microsoft.com/office/drawing/2014/main" id="{28ED8B4C-3B70-7229-7BC1-2CA7F4228544}"/>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368906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24995" y="912388"/>
            <a:ext cx="6800971" cy="932688"/>
          </a:xfrm>
        </p:spPr>
        <p:txBody>
          <a:bodyPr anchor="b"/>
          <a:lstStyle>
            <a:lvl1pPr>
              <a:defRPr sz="4400"/>
            </a:lvl1pPr>
          </a:lstStyle>
          <a:p>
            <a:r>
              <a:rPr lang="en-GB"/>
              <a:t>Click to edit Master title style</a:t>
            </a:r>
            <a:endParaRPr lang="en-US"/>
          </a:p>
        </p:txBody>
      </p:sp>
      <p:sp>
        <p:nvSpPr>
          <p:cNvPr id="7" name="Picture Placeholder 6">
            <a:extLst>
              <a:ext uri="{FF2B5EF4-FFF2-40B4-BE49-F238E27FC236}">
                <a16:creationId xmlns:a16="http://schemas.microsoft.com/office/drawing/2014/main" id="{5D00EEA7-B56C-0FE1-DD57-6EA768316748}"/>
              </a:ext>
            </a:extLst>
          </p:cNvPr>
          <p:cNvSpPr>
            <a:spLocks noGrp="1"/>
          </p:cNvSpPr>
          <p:nvPr>
            <p:ph type="pic" sz="quarter" idx="13"/>
          </p:nvPr>
        </p:nvSpPr>
        <p:spPr>
          <a:xfrm>
            <a:off x="358140" y="333756"/>
            <a:ext cx="3665220" cy="6190488"/>
          </a:xfrm>
          <a:custGeom>
            <a:avLst/>
            <a:gdLst>
              <a:gd name="connsiteX0" fmla="*/ 186643 w 3665220"/>
              <a:gd name="connsiteY0" fmla="*/ 0 h 6190488"/>
              <a:gd name="connsiteX1" fmla="*/ 3665220 w 3665220"/>
              <a:gd name="connsiteY1" fmla="*/ 0 h 6190488"/>
              <a:gd name="connsiteX2" fmla="*/ 3665220 w 3665220"/>
              <a:gd name="connsiteY2" fmla="*/ 6190488 h 6190488"/>
              <a:gd name="connsiteX3" fmla="*/ 186643 w 3665220"/>
              <a:gd name="connsiteY3" fmla="*/ 6190488 h 6190488"/>
              <a:gd name="connsiteX4" fmla="*/ 0 w 3665220"/>
              <a:gd name="connsiteY4" fmla="*/ 6003845 h 6190488"/>
              <a:gd name="connsiteX5" fmla="*/ 0 w 3665220"/>
              <a:gd name="connsiteY5" fmla="*/ 186643 h 6190488"/>
              <a:gd name="connsiteX6" fmla="*/ 186643 w 3665220"/>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65220" h="6190488">
                <a:moveTo>
                  <a:pt x="186643" y="0"/>
                </a:moveTo>
                <a:lnTo>
                  <a:pt x="3665220" y="0"/>
                </a:lnTo>
                <a:lnTo>
                  <a:pt x="3665220"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524996" y="1997625"/>
            <a:ext cx="6800971" cy="394502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745736" y="6529916"/>
            <a:ext cx="3494314" cy="328084"/>
          </a:xfrm>
          <a:prstGeom prst="rect">
            <a:avLst/>
          </a:prstGeom>
        </p:spPr>
        <p:txBody>
          <a:bodyPr/>
          <a:lstStyle/>
          <a:p>
            <a:fld id="{42D9FFF5-C489-4B45-99C8-8CDE3B64C133}" type="datetime1">
              <a:rPr lang="en-US" smtClean="0"/>
              <a:t>8/24/26</a:t>
            </a:fld>
            <a:endParaRPr lang="en-US"/>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8660019" y="6529916"/>
            <a:ext cx="2805405" cy="328084"/>
          </a:xfrm>
          <a:prstGeom prst="rect">
            <a:avLst/>
          </a:prstGeom>
        </p:spPr>
        <p:txBody>
          <a:bodyPr/>
          <a:lstStyle/>
          <a:p>
            <a:r>
              <a:rPr lang="en-US"/>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6" name="Rectangle: Rounded Corners 5">
            <a:extLst>
              <a:ext uri="{FF2B5EF4-FFF2-40B4-BE49-F238E27FC236}">
                <a16:creationId xmlns:a16="http://schemas.microsoft.com/office/drawing/2014/main" id="{42F2155E-50E7-C260-4CB2-28DE7F08650E}"/>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598243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799AA6AA-9FAC-AA42-597B-AAAAEDA9E09F}"/>
              </a:ext>
            </a:extLst>
          </p:cNvPr>
          <p:cNvSpPr>
            <a:spLocks noGrp="1"/>
          </p:cNvSpPr>
          <p:nvPr>
            <p:ph type="title"/>
          </p:nvPr>
        </p:nvSpPr>
        <p:spPr>
          <a:xfrm>
            <a:off x="859536" y="912388"/>
            <a:ext cx="6800971" cy="932688"/>
          </a:xfrm>
        </p:spPr>
        <p:txBody>
          <a:bodyPr anchor="b"/>
          <a:lstStyle>
            <a:lvl1pPr>
              <a:defRPr sz="4400"/>
            </a:lvl1pPr>
          </a:lstStyle>
          <a:p>
            <a:r>
              <a:rPr lang="en-GB"/>
              <a:t>Click to edit Master title style</a:t>
            </a:r>
            <a:endParaRPr lang="en-US"/>
          </a:p>
        </p:txBody>
      </p:sp>
      <p:sp>
        <p:nvSpPr>
          <p:cNvPr id="16" name="Content Placeholder 7">
            <a:extLst>
              <a:ext uri="{FF2B5EF4-FFF2-40B4-BE49-F238E27FC236}">
                <a16:creationId xmlns:a16="http://schemas.microsoft.com/office/drawing/2014/main" id="{5F8572EB-0F19-5157-1262-D70FB246A99A}"/>
              </a:ext>
            </a:extLst>
          </p:cNvPr>
          <p:cNvSpPr>
            <a:spLocks noGrp="1"/>
          </p:cNvSpPr>
          <p:nvPr>
            <p:ph sz="quarter" idx="14"/>
          </p:nvPr>
        </p:nvSpPr>
        <p:spPr>
          <a:xfrm>
            <a:off x="859536" y="1997625"/>
            <a:ext cx="6800971" cy="394502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Picture Placeholder 4">
            <a:extLst>
              <a:ext uri="{FF2B5EF4-FFF2-40B4-BE49-F238E27FC236}">
                <a16:creationId xmlns:a16="http://schemas.microsoft.com/office/drawing/2014/main" id="{1B842C4E-40FF-AB86-90DD-9230239CDAA9}"/>
              </a:ext>
            </a:extLst>
          </p:cNvPr>
          <p:cNvSpPr>
            <a:spLocks noGrp="1"/>
          </p:cNvSpPr>
          <p:nvPr>
            <p:ph type="pic" sz="quarter" idx="13"/>
          </p:nvPr>
        </p:nvSpPr>
        <p:spPr>
          <a:xfrm>
            <a:off x="8091732" y="333756"/>
            <a:ext cx="3742128" cy="6190488"/>
          </a:xfrm>
          <a:custGeom>
            <a:avLst/>
            <a:gdLst>
              <a:gd name="connsiteX0" fmla="*/ 0 w 3742128"/>
              <a:gd name="connsiteY0" fmla="*/ 0 h 6190488"/>
              <a:gd name="connsiteX1" fmla="*/ 3555485 w 3742128"/>
              <a:gd name="connsiteY1" fmla="*/ 0 h 6190488"/>
              <a:gd name="connsiteX2" fmla="*/ 3742128 w 3742128"/>
              <a:gd name="connsiteY2" fmla="*/ 186643 h 6190488"/>
              <a:gd name="connsiteX3" fmla="*/ 3742128 w 3742128"/>
              <a:gd name="connsiteY3" fmla="*/ 6003845 h 6190488"/>
              <a:gd name="connsiteX4" fmla="*/ 3555485 w 3742128"/>
              <a:gd name="connsiteY4" fmla="*/ 6190488 h 6190488"/>
              <a:gd name="connsiteX5" fmla="*/ 0 w 3742128"/>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42128" h="6190488">
                <a:moveTo>
                  <a:pt x="0" y="0"/>
                </a:moveTo>
                <a:lnTo>
                  <a:pt x="3555485" y="0"/>
                </a:lnTo>
                <a:cubicBezTo>
                  <a:pt x="3658565" y="0"/>
                  <a:pt x="3742128" y="83563"/>
                  <a:pt x="3742128" y="186643"/>
                </a:cubicBezTo>
                <a:lnTo>
                  <a:pt x="3742128" y="6003845"/>
                </a:lnTo>
                <a:cubicBezTo>
                  <a:pt x="3742128" y="6106925"/>
                  <a:pt x="3658565" y="6190488"/>
                  <a:pt x="3555485"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47132" y="6529916"/>
            <a:ext cx="3284341" cy="328084"/>
          </a:xfrm>
          <a:prstGeom prst="rect">
            <a:avLst/>
          </a:prstGeom>
        </p:spPr>
        <p:txBody>
          <a:bodyPr/>
          <a:lstStyle/>
          <a:p>
            <a:fld id="{A13EABA6-5135-4407-9471-41602E84E030}" type="datetime1">
              <a:rPr lang="en-US" smtClean="0"/>
              <a:t>8/24/26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285799" y="6529916"/>
            <a:ext cx="2805405" cy="328084"/>
          </a:xfrm>
          <a:prstGeom prst="rect">
            <a:avLst/>
          </a:prstGeom>
        </p:spPr>
        <p:txBody>
          <a:bodyPr/>
          <a:lstStyle/>
          <a:p>
            <a:r>
              <a:rPr lang="en-US"/>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529916"/>
            <a:ext cx="429207" cy="328084"/>
          </a:xfrm>
          <a:prstGeom prst="rect">
            <a:avLst/>
          </a:prstGeom>
        </p:spPr>
        <p:txBody>
          <a:bodyPr/>
          <a:lstStyle/>
          <a:p>
            <a:fld id="{CC057153-B650-4DEB-B370-79DDCFDCE934}" type="slidenum">
              <a:rPr lang="en-US" smtClean="0"/>
              <a:t>‹#›</a:t>
            </a:fld>
            <a:endParaRPr lang="en-US"/>
          </a:p>
        </p:txBody>
      </p:sp>
      <p:sp>
        <p:nvSpPr>
          <p:cNvPr id="2" name="Rectangle: Rounded Corners 1">
            <a:extLst>
              <a:ext uri="{FF2B5EF4-FFF2-40B4-BE49-F238E27FC236}">
                <a16:creationId xmlns:a16="http://schemas.microsoft.com/office/drawing/2014/main" id="{635E0701-D961-E590-72A4-CFE60A942FB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0458702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35B410A-8F1F-C41B-C2EA-3ADD36BB7D5B}"/>
              </a:ext>
            </a:extLst>
          </p:cNvPr>
          <p:cNvSpPr>
            <a:spLocks noGrp="1"/>
          </p:cNvSpPr>
          <p:nvPr>
            <p:ph type="title"/>
          </p:nvPr>
        </p:nvSpPr>
        <p:spPr>
          <a:xfrm>
            <a:off x="7053972" y="907302"/>
            <a:ext cx="4361688" cy="1386965"/>
          </a:xfrm>
        </p:spPr>
        <p:txBody>
          <a:bodyPr anchor="t"/>
          <a:lstStyle/>
          <a:p>
            <a:r>
              <a:rPr lang="en-GB"/>
              <a:t>Click to edit Master title style</a:t>
            </a:r>
            <a:endParaRPr lang="en-US"/>
          </a:p>
        </p:txBody>
      </p:sp>
      <p:sp>
        <p:nvSpPr>
          <p:cNvPr id="8" name="Picture Placeholder 7">
            <a:extLst>
              <a:ext uri="{FF2B5EF4-FFF2-40B4-BE49-F238E27FC236}">
                <a16:creationId xmlns:a16="http://schemas.microsoft.com/office/drawing/2014/main" id="{3675BA77-EBBB-9336-6E26-E6A278DEC64C}"/>
              </a:ext>
            </a:extLst>
          </p:cNvPr>
          <p:cNvSpPr>
            <a:spLocks noGrp="1"/>
          </p:cNvSpPr>
          <p:nvPr>
            <p:ph type="pic" sz="quarter" idx="13"/>
          </p:nvPr>
        </p:nvSpPr>
        <p:spPr>
          <a:xfrm>
            <a:off x="358140" y="333756"/>
            <a:ext cx="6253369" cy="6190488"/>
          </a:xfrm>
          <a:custGeom>
            <a:avLst/>
            <a:gdLst>
              <a:gd name="connsiteX0" fmla="*/ 186643 w 6253369"/>
              <a:gd name="connsiteY0" fmla="*/ 0 h 6190488"/>
              <a:gd name="connsiteX1" fmla="*/ 6253369 w 6253369"/>
              <a:gd name="connsiteY1" fmla="*/ 0 h 6190488"/>
              <a:gd name="connsiteX2" fmla="*/ 6253369 w 6253369"/>
              <a:gd name="connsiteY2" fmla="*/ 6190488 h 6190488"/>
              <a:gd name="connsiteX3" fmla="*/ 186643 w 6253369"/>
              <a:gd name="connsiteY3" fmla="*/ 6190488 h 6190488"/>
              <a:gd name="connsiteX4" fmla="*/ 0 w 6253369"/>
              <a:gd name="connsiteY4" fmla="*/ 6003845 h 6190488"/>
              <a:gd name="connsiteX5" fmla="*/ 0 w 6253369"/>
              <a:gd name="connsiteY5" fmla="*/ 186643 h 6190488"/>
              <a:gd name="connsiteX6" fmla="*/ 186643 w 6253369"/>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53369" h="6190488">
                <a:moveTo>
                  <a:pt x="186643" y="0"/>
                </a:moveTo>
                <a:lnTo>
                  <a:pt x="6253369" y="0"/>
                </a:lnTo>
                <a:lnTo>
                  <a:pt x="6253369" y="6190488"/>
                </a:lnTo>
                <a:lnTo>
                  <a:pt x="186643" y="6190488"/>
                </a:lnTo>
                <a:cubicBezTo>
                  <a:pt x="83563" y="6190488"/>
                  <a:pt x="0" y="6106925"/>
                  <a:pt x="0" y="6003845"/>
                </a:cubicBezTo>
                <a:lnTo>
                  <a:pt x="0" y="186643"/>
                </a:lnTo>
                <a:cubicBezTo>
                  <a:pt x="0" y="83563"/>
                  <a:pt x="83563" y="0"/>
                  <a:pt x="186643" y="0"/>
                </a:cubicBez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a:p>
        </p:txBody>
      </p:sp>
      <p:sp>
        <p:nvSpPr>
          <p:cNvPr id="9" name="Content Placeholder 7">
            <a:extLst>
              <a:ext uri="{FF2B5EF4-FFF2-40B4-BE49-F238E27FC236}">
                <a16:creationId xmlns:a16="http://schemas.microsoft.com/office/drawing/2014/main" id="{CFD057C1-E5F9-48C1-C100-98561B816AC5}"/>
              </a:ext>
            </a:extLst>
          </p:cNvPr>
          <p:cNvSpPr>
            <a:spLocks noGrp="1"/>
          </p:cNvSpPr>
          <p:nvPr>
            <p:ph sz="quarter" idx="14"/>
          </p:nvPr>
        </p:nvSpPr>
        <p:spPr>
          <a:xfrm>
            <a:off x="7053972" y="2438545"/>
            <a:ext cx="4366917" cy="35121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253745" y="6529914"/>
            <a:ext cx="1622776" cy="328085"/>
          </a:xfrm>
          <a:prstGeom prst="rect">
            <a:avLst/>
          </a:prstGeom>
        </p:spPr>
        <p:txBody>
          <a:bodyPr/>
          <a:lstStyle>
            <a:lvl1pPr>
              <a:defRPr>
                <a:solidFill>
                  <a:schemeClr val="tx1"/>
                </a:solidFill>
                <a:effectLst/>
              </a:defRPr>
            </a:lvl1pPr>
          </a:lstStyle>
          <a:p>
            <a:fld id="{DC052FA5-A779-4C63-B3C4-FD8D5BCCF842}" type="datetime1">
              <a:rPr lang="en-US" smtClean="0"/>
              <a:t>8/24/26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2" name="Rectangle: Rounded Corners 1">
            <a:extLst>
              <a:ext uri="{FF2B5EF4-FFF2-40B4-BE49-F238E27FC236}">
                <a16:creationId xmlns:a16="http://schemas.microsoft.com/office/drawing/2014/main" id="{EA9C6C39-F32F-7B92-4B04-DE603E8CAB22}"/>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114192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7302"/>
            <a:ext cx="4361688" cy="1386965"/>
          </a:xfrm>
        </p:spPr>
        <p:txBody>
          <a:bodyPr anchor="t"/>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2438545"/>
            <a:ext cx="4366917" cy="35121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Picture Placeholder 9">
            <a:extLst>
              <a:ext uri="{FF2B5EF4-FFF2-40B4-BE49-F238E27FC236}">
                <a16:creationId xmlns:a16="http://schemas.microsoft.com/office/drawing/2014/main" id="{989A950D-4E95-617D-73A8-2088AA91A845}"/>
              </a:ext>
            </a:extLst>
          </p:cNvPr>
          <p:cNvSpPr>
            <a:spLocks noGrp="1"/>
          </p:cNvSpPr>
          <p:nvPr>
            <p:ph type="pic" sz="quarter" idx="13"/>
          </p:nvPr>
        </p:nvSpPr>
        <p:spPr>
          <a:xfrm>
            <a:off x="5749422" y="333756"/>
            <a:ext cx="6086539" cy="6190488"/>
          </a:xfrm>
          <a:custGeom>
            <a:avLst/>
            <a:gdLst>
              <a:gd name="connsiteX0" fmla="*/ 0 w 6086539"/>
              <a:gd name="connsiteY0" fmla="*/ 0 h 6181344"/>
              <a:gd name="connsiteX1" fmla="*/ 5900171 w 6086539"/>
              <a:gd name="connsiteY1" fmla="*/ 0 h 6181344"/>
              <a:gd name="connsiteX2" fmla="*/ 6086539 w 6086539"/>
              <a:gd name="connsiteY2" fmla="*/ 186368 h 6181344"/>
              <a:gd name="connsiteX3" fmla="*/ 6086539 w 6086539"/>
              <a:gd name="connsiteY3" fmla="*/ 5994976 h 6181344"/>
              <a:gd name="connsiteX4" fmla="*/ 5900171 w 6086539"/>
              <a:gd name="connsiteY4" fmla="*/ 6181344 h 6181344"/>
              <a:gd name="connsiteX5" fmla="*/ 0 w 6086539"/>
              <a:gd name="connsiteY5" fmla="*/ 6181344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86539" h="6181344">
                <a:moveTo>
                  <a:pt x="0" y="0"/>
                </a:moveTo>
                <a:lnTo>
                  <a:pt x="5900171" y="0"/>
                </a:lnTo>
                <a:cubicBezTo>
                  <a:pt x="6003099" y="0"/>
                  <a:pt x="6086539" y="83440"/>
                  <a:pt x="6086539" y="186368"/>
                </a:cubicBezTo>
                <a:lnTo>
                  <a:pt x="6086539" y="5994976"/>
                </a:lnTo>
                <a:cubicBezTo>
                  <a:pt x="6086539" y="6097904"/>
                  <a:pt x="6003099" y="6181344"/>
                  <a:pt x="5900171" y="6181344"/>
                </a:cubicBezTo>
                <a:lnTo>
                  <a:pt x="0" y="6181344"/>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529916"/>
            <a:ext cx="2031073" cy="328084"/>
          </a:xfrm>
          <a:prstGeom prst="rect">
            <a:avLst/>
          </a:prstGeom>
        </p:spPr>
        <p:txBody>
          <a:bodyPr/>
          <a:lstStyle/>
          <a:p>
            <a:fld id="{F9E647E9-336C-40EA-A4E8-92FCEE76EC11}" type="datetime1">
              <a:rPr lang="en-US" smtClean="0"/>
              <a:t>8/24/26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529916"/>
            <a:ext cx="2805405" cy="328084"/>
          </a:xfrm>
          <a:prstGeom prst="rect">
            <a:avLst/>
          </a:prstGeo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4" name="Rectangle: Rounded Corners 3">
            <a:extLst>
              <a:ext uri="{FF2B5EF4-FFF2-40B4-BE49-F238E27FC236}">
                <a16:creationId xmlns:a16="http://schemas.microsoft.com/office/drawing/2014/main" id="{6C6B2973-B39B-795B-C998-BD99945AC583}"/>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2322310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D06E528-2C9F-FF0A-C704-D5311E88B5CA}"/>
              </a:ext>
            </a:extLst>
          </p:cNvPr>
          <p:cNvSpPr>
            <a:spLocks noGrp="1"/>
          </p:cNvSpPr>
          <p:nvPr>
            <p:ph type="title"/>
          </p:nvPr>
        </p:nvSpPr>
        <p:spPr>
          <a:xfrm>
            <a:off x="6882554" y="905256"/>
            <a:ext cx="4572000" cy="932688"/>
          </a:xfrm>
        </p:spPr>
        <p:txBody>
          <a:bodyPr anchor="b"/>
          <a:lstStyle>
            <a:lvl1pPr>
              <a:defRPr sz="3200"/>
            </a:lvl1pPr>
          </a:lstStyle>
          <a:p>
            <a:r>
              <a:rPr lang="en-GB"/>
              <a:t>Click to edit Master title style</a:t>
            </a:r>
            <a:endParaRPr lang="en-US"/>
          </a:p>
        </p:txBody>
      </p:sp>
      <p:sp>
        <p:nvSpPr>
          <p:cNvPr id="4" name="Picture Placeholder 3">
            <a:extLst>
              <a:ext uri="{FF2B5EF4-FFF2-40B4-BE49-F238E27FC236}">
                <a16:creationId xmlns:a16="http://schemas.microsoft.com/office/drawing/2014/main" id="{98AE6960-1685-F3C4-C297-F7D9C123BDA2}"/>
              </a:ext>
            </a:extLst>
          </p:cNvPr>
          <p:cNvSpPr>
            <a:spLocks noGrp="1"/>
          </p:cNvSpPr>
          <p:nvPr>
            <p:ph type="pic" sz="quarter" idx="13"/>
          </p:nvPr>
        </p:nvSpPr>
        <p:spPr>
          <a:xfrm>
            <a:off x="358956" y="338328"/>
            <a:ext cx="6129344" cy="6181344"/>
          </a:xfrm>
          <a:custGeom>
            <a:avLst/>
            <a:gdLst>
              <a:gd name="connsiteX0" fmla="*/ 186368 w 6129344"/>
              <a:gd name="connsiteY0" fmla="*/ 0 h 6181344"/>
              <a:gd name="connsiteX1" fmla="*/ 6129344 w 6129344"/>
              <a:gd name="connsiteY1" fmla="*/ 0 h 6181344"/>
              <a:gd name="connsiteX2" fmla="*/ 6129344 w 6129344"/>
              <a:gd name="connsiteY2" fmla="*/ 6181344 h 6181344"/>
              <a:gd name="connsiteX3" fmla="*/ 186368 w 6129344"/>
              <a:gd name="connsiteY3" fmla="*/ 6181344 h 6181344"/>
              <a:gd name="connsiteX4" fmla="*/ 0 w 6129344"/>
              <a:gd name="connsiteY4" fmla="*/ 5994976 h 6181344"/>
              <a:gd name="connsiteX5" fmla="*/ 0 w 6129344"/>
              <a:gd name="connsiteY5" fmla="*/ 186368 h 6181344"/>
              <a:gd name="connsiteX6" fmla="*/ 186368 w 6129344"/>
              <a:gd name="connsiteY6" fmla="*/ 0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29344" h="6181344">
                <a:moveTo>
                  <a:pt x="186368" y="0"/>
                </a:moveTo>
                <a:lnTo>
                  <a:pt x="6129344" y="0"/>
                </a:lnTo>
                <a:lnTo>
                  <a:pt x="6129344" y="6181344"/>
                </a:lnTo>
                <a:lnTo>
                  <a:pt x="186368" y="6181344"/>
                </a:lnTo>
                <a:cubicBezTo>
                  <a:pt x="83440" y="6181344"/>
                  <a:pt x="0" y="6097904"/>
                  <a:pt x="0" y="5994976"/>
                </a:cubicBezTo>
                <a:lnTo>
                  <a:pt x="0" y="186368"/>
                </a:lnTo>
                <a:cubicBezTo>
                  <a:pt x="0" y="83440"/>
                  <a:pt x="83440" y="0"/>
                  <a:pt x="186368"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a:p>
        </p:txBody>
      </p:sp>
      <p:sp>
        <p:nvSpPr>
          <p:cNvPr id="10" name="Content Placeholder 7">
            <a:extLst>
              <a:ext uri="{FF2B5EF4-FFF2-40B4-BE49-F238E27FC236}">
                <a16:creationId xmlns:a16="http://schemas.microsoft.com/office/drawing/2014/main" id="{F131C32E-547E-EA2F-5C03-0FE106459545}"/>
              </a:ext>
            </a:extLst>
          </p:cNvPr>
          <p:cNvSpPr>
            <a:spLocks noGrp="1"/>
          </p:cNvSpPr>
          <p:nvPr>
            <p:ph sz="quarter" idx="14"/>
          </p:nvPr>
        </p:nvSpPr>
        <p:spPr>
          <a:xfrm>
            <a:off x="6882554" y="1982048"/>
            <a:ext cx="4572000" cy="39686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104491" y="6529916"/>
            <a:ext cx="1772029" cy="328084"/>
          </a:xfrm>
          <a:prstGeom prst="rect">
            <a:avLst/>
          </a:prstGeom>
        </p:spPr>
        <p:txBody>
          <a:bodyPr/>
          <a:lstStyle>
            <a:lvl1pPr>
              <a:defRPr>
                <a:solidFill>
                  <a:schemeClr val="tx1"/>
                </a:solidFill>
                <a:effectLst/>
              </a:defRPr>
            </a:lvl1pPr>
          </a:lstStyle>
          <a:p>
            <a:fld id="{3B6BD8B7-74F8-4115-BDB0-B4CB7172FDE8}" type="datetime1">
              <a:rPr lang="en-US" smtClean="0"/>
              <a:t>8/24/26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3" name="Rectangle: Rounded Corners 2">
            <a:extLst>
              <a:ext uri="{FF2B5EF4-FFF2-40B4-BE49-F238E27FC236}">
                <a16:creationId xmlns:a16="http://schemas.microsoft.com/office/drawing/2014/main" id="{3BBCC467-E248-3764-B263-C14CD99457D8}"/>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62320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5256"/>
            <a:ext cx="4572000" cy="932688"/>
          </a:xfrm>
        </p:spPr>
        <p:txBody>
          <a:bodyPr anchor="b"/>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1982048"/>
            <a:ext cx="4572000" cy="39686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9" name="Picture Placeholder 8">
            <a:extLst>
              <a:ext uri="{FF2B5EF4-FFF2-40B4-BE49-F238E27FC236}">
                <a16:creationId xmlns:a16="http://schemas.microsoft.com/office/drawing/2014/main" id="{4E3331A2-CF3B-E998-CF70-4A75C30A9245}"/>
              </a:ext>
            </a:extLst>
          </p:cNvPr>
          <p:cNvSpPr>
            <a:spLocks noGrp="1"/>
          </p:cNvSpPr>
          <p:nvPr>
            <p:ph type="pic" sz="quarter" idx="13"/>
          </p:nvPr>
        </p:nvSpPr>
        <p:spPr>
          <a:xfrm>
            <a:off x="5917720" y="333756"/>
            <a:ext cx="5916140" cy="6190488"/>
          </a:xfrm>
          <a:custGeom>
            <a:avLst/>
            <a:gdLst>
              <a:gd name="connsiteX0" fmla="*/ 0 w 5916140"/>
              <a:gd name="connsiteY0" fmla="*/ 0 h 6190488"/>
              <a:gd name="connsiteX1" fmla="*/ 5729497 w 5916140"/>
              <a:gd name="connsiteY1" fmla="*/ 0 h 6190488"/>
              <a:gd name="connsiteX2" fmla="*/ 5916140 w 5916140"/>
              <a:gd name="connsiteY2" fmla="*/ 186643 h 6190488"/>
              <a:gd name="connsiteX3" fmla="*/ 5916140 w 5916140"/>
              <a:gd name="connsiteY3" fmla="*/ 6003845 h 6190488"/>
              <a:gd name="connsiteX4" fmla="*/ 5729497 w 5916140"/>
              <a:gd name="connsiteY4" fmla="*/ 6190488 h 6190488"/>
              <a:gd name="connsiteX5" fmla="*/ 0 w 5916140"/>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16140" h="6190488">
                <a:moveTo>
                  <a:pt x="0" y="0"/>
                </a:moveTo>
                <a:lnTo>
                  <a:pt x="5729497" y="0"/>
                </a:lnTo>
                <a:cubicBezTo>
                  <a:pt x="5832577" y="0"/>
                  <a:pt x="5916140" y="83563"/>
                  <a:pt x="5916140" y="186643"/>
                </a:cubicBezTo>
                <a:lnTo>
                  <a:pt x="5916140" y="6003845"/>
                </a:lnTo>
                <a:cubicBezTo>
                  <a:pt x="5916140" y="6106925"/>
                  <a:pt x="5832577" y="6190488"/>
                  <a:pt x="5729497"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3" y="6529916"/>
            <a:ext cx="2031073" cy="328084"/>
          </a:xfrm>
          <a:prstGeom prst="rect">
            <a:avLst/>
          </a:prstGeom>
        </p:spPr>
        <p:txBody>
          <a:bodyPr/>
          <a:lstStyle/>
          <a:p>
            <a:fld id="{D4CBAAB1-A8E8-4AD0-A027-95B37CCDB65B}" type="datetime1">
              <a:rPr lang="en-US" smtClean="0"/>
              <a:t>8/24/26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529916"/>
            <a:ext cx="2805405" cy="328084"/>
          </a:xfrm>
          <a:prstGeom prst="rect">
            <a:avLst/>
          </a:prstGeo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4" name="Rectangle: Rounded Corners 3">
            <a:extLst>
              <a:ext uri="{FF2B5EF4-FFF2-40B4-BE49-F238E27FC236}">
                <a16:creationId xmlns:a16="http://schemas.microsoft.com/office/drawing/2014/main" id="{441A81A3-09AD-4886-CA58-1C5308FB34ED}"/>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1394284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03044" y="907299"/>
            <a:ext cx="3222923" cy="1203162"/>
          </a:xfrm>
        </p:spPr>
        <p:txBody>
          <a:bodyPr anchor="b">
            <a:normAutofit/>
          </a:bodyPr>
          <a:lstStyle>
            <a:lvl1pPr>
              <a:defRPr sz="3200"/>
            </a:lvl1pPr>
          </a:lstStyle>
          <a:p>
            <a:r>
              <a:rPr lang="en-GB"/>
              <a:t>Click to edit Master title style</a:t>
            </a:r>
            <a:endParaRPr lang="en-US"/>
          </a:p>
        </p:txBody>
      </p:sp>
      <p:sp>
        <p:nvSpPr>
          <p:cNvPr id="6" name="Picture Placeholder 5">
            <a:extLst>
              <a:ext uri="{FF2B5EF4-FFF2-40B4-BE49-F238E27FC236}">
                <a16:creationId xmlns:a16="http://schemas.microsoft.com/office/drawing/2014/main" id="{E26FC952-7E45-FC54-E540-F375172C0E20}"/>
              </a:ext>
            </a:extLst>
          </p:cNvPr>
          <p:cNvSpPr>
            <a:spLocks noGrp="1"/>
          </p:cNvSpPr>
          <p:nvPr>
            <p:ph type="pic" sz="quarter" idx="13"/>
          </p:nvPr>
        </p:nvSpPr>
        <p:spPr>
          <a:xfrm>
            <a:off x="358140" y="333756"/>
            <a:ext cx="7226004" cy="6190488"/>
          </a:xfrm>
          <a:custGeom>
            <a:avLst/>
            <a:gdLst>
              <a:gd name="connsiteX0" fmla="*/ 186643 w 7226004"/>
              <a:gd name="connsiteY0" fmla="*/ 0 h 6190488"/>
              <a:gd name="connsiteX1" fmla="*/ 7226004 w 7226004"/>
              <a:gd name="connsiteY1" fmla="*/ 0 h 6190488"/>
              <a:gd name="connsiteX2" fmla="*/ 7226004 w 7226004"/>
              <a:gd name="connsiteY2" fmla="*/ 6190488 h 6190488"/>
              <a:gd name="connsiteX3" fmla="*/ 186643 w 7226004"/>
              <a:gd name="connsiteY3" fmla="*/ 6190488 h 6190488"/>
              <a:gd name="connsiteX4" fmla="*/ 0 w 7226004"/>
              <a:gd name="connsiteY4" fmla="*/ 6003845 h 6190488"/>
              <a:gd name="connsiteX5" fmla="*/ 0 w 7226004"/>
              <a:gd name="connsiteY5" fmla="*/ 186643 h 6190488"/>
              <a:gd name="connsiteX6" fmla="*/ 186643 w 7226004"/>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26004" h="6190488">
                <a:moveTo>
                  <a:pt x="186643" y="0"/>
                </a:moveTo>
                <a:lnTo>
                  <a:pt x="7226004" y="0"/>
                </a:lnTo>
                <a:lnTo>
                  <a:pt x="7226004"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03044" y="2240265"/>
            <a:ext cx="3222923" cy="37104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103044" y="6529915"/>
            <a:ext cx="922372" cy="328084"/>
          </a:xfrm>
          <a:prstGeom prst="rect">
            <a:avLst/>
          </a:prstGeom>
        </p:spPr>
        <p:txBody>
          <a:bodyPr/>
          <a:lstStyle/>
          <a:p>
            <a:fld id="{694A572B-4F42-4891-BBE7-79A04705489F}" type="datetime1">
              <a:rPr lang="en-US" smtClean="0"/>
              <a:t>8/24/26</a:t>
            </a:fld>
            <a:endParaRPr lang="en-US"/>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9025417" y="6529915"/>
            <a:ext cx="2390244" cy="328084"/>
          </a:xfrm>
          <a:prstGeom prst="rect">
            <a:avLst/>
          </a:prstGeom>
        </p:spPr>
        <p:txBody>
          <a:bodyPr/>
          <a:lstStyle/>
          <a:p>
            <a:r>
              <a:rPr lang="en-US"/>
              <a:t>Sample Footer Text</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5" name="Rectangle: Rounded Corners 4">
            <a:extLst>
              <a:ext uri="{FF2B5EF4-FFF2-40B4-BE49-F238E27FC236}">
                <a16:creationId xmlns:a16="http://schemas.microsoft.com/office/drawing/2014/main" id="{DCB9005A-8E92-C720-BABE-52545C043BA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634720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7299"/>
            <a:ext cx="3351329" cy="1203161"/>
          </a:xfrm>
        </p:spPr>
        <p:txBody>
          <a:bodyPr anchor="b">
            <a:normAutofit/>
          </a:bodyPr>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2244789"/>
            <a:ext cx="3351329" cy="370590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9" name="Picture Placeholder 8">
            <a:extLst>
              <a:ext uri="{FF2B5EF4-FFF2-40B4-BE49-F238E27FC236}">
                <a16:creationId xmlns:a16="http://schemas.microsoft.com/office/drawing/2014/main" id="{93031C5B-201F-65FC-977A-E04E980A8D1F}"/>
              </a:ext>
            </a:extLst>
          </p:cNvPr>
          <p:cNvSpPr>
            <a:spLocks noGrp="1"/>
          </p:cNvSpPr>
          <p:nvPr>
            <p:ph type="pic" sz="quarter" idx="13"/>
          </p:nvPr>
        </p:nvSpPr>
        <p:spPr>
          <a:xfrm>
            <a:off x="4761780" y="333756"/>
            <a:ext cx="7072080" cy="6190488"/>
          </a:xfrm>
          <a:custGeom>
            <a:avLst/>
            <a:gdLst>
              <a:gd name="connsiteX0" fmla="*/ 0 w 7072080"/>
              <a:gd name="connsiteY0" fmla="*/ 0 h 6190488"/>
              <a:gd name="connsiteX1" fmla="*/ 6885437 w 7072080"/>
              <a:gd name="connsiteY1" fmla="*/ 0 h 6190488"/>
              <a:gd name="connsiteX2" fmla="*/ 7072080 w 7072080"/>
              <a:gd name="connsiteY2" fmla="*/ 186643 h 6190488"/>
              <a:gd name="connsiteX3" fmla="*/ 7072080 w 7072080"/>
              <a:gd name="connsiteY3" fmla="*/ 6003845 h 6190488"/>
              <a:gd name="connsiteX4" fmla="*/ 6885437 w 7072080"/>
              <a:gd name="connsiteY4" fmla="*/ 6190488 h 6190488"/>
              <a:gd name="connsiteX5" fmla="*/ 0 w 7072080"/>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72080" h="6190488">
                <a:moveTo>
                  <a:pt x="0" y="0"/>
                </a:moveTo>
                <a:lnTo>
                  <a:pt x="6885437" y="0"/>
                </a:lnTo>
                <a:cubicBezTo>
                  <a:pt x="6988517" y="0"/>
                  <a:pt x="7072080" y="83563"/>
                  <a:pt x="7072080" y="186643"/>
                </a:cubicBezTo>
                <a:lnTo>
                  <a:pt x="7072080" y="6003845"/>
                </a:lnTo>
                <a:cubicBezTo>
                  <a:pt x="7072080" y="6106925"/>
                  <a:pt x="6988517" y="6190488"/>
                  <a:pt x="6885437"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3" y="6529916"/>
            <a:ext cx="1067625" cy="328084"/>
          </a:xfrm>
          <a:prstGeom prst="rect">
            <a:avLst/>
          </a:prstGeom>
        </p:spPr>
        <p:txBody>
          <a:bodyPr/>
          <a:lstStyle/>
          <a:p>
            <a:fld id="{96660344-BE14-4DE5-82B5-755109C11CFE}" type="datetime1">
              <a:rPr lang="en-US" smtClean="0"/>
              <a:t>8/24/26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204785" y="6529916"/>
            <a:ext cx="2805405" cy="328084"/>
          </a:xfrm>
          <a:prstGeom prst="rect">
            <a:avLst/>
          </a:prstGeo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960426"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4" name="Rectangle: Rounded Corners 3">
            <a:extLst>
              <a:ext uri="{FF2B5EF4-FFF2-40B4-BE49-F238E27FC236}">
                <a16:creationId xmlns:a16="http://schemas.microsoft.com/office/drawing/2014/main" id="{75A9B769-FEAE-2962-E26F-2A44DC7B32A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3623894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00265" y="907300"/>
            <a:ext cx="3025702" cy="2114466"/>
          </a:xfrm>
        </p:spPr>
        <p:txBody>
          <a:bodyPr anchor="b"/>
          <a:lstStyle/>
          <a:p>
            <a:r>
              <a:rPr lang="en-GB"/>
              <a:t>Click to edit Master title style</a:t>
            </a:r>
            <a:endParaRPr lang="en-US"/>
          </a:p>
        </p:txBody>
      </p:sp>
      <p:sp>
        <p:nvSpPr>
          <p:cNvPr id="9" name="Picture Placeholder 8">
            <a:extLst>
              <a:ext uri="{FF2B5EF4-FFF2-40B4-BE49-F238E27FC236}">
                <a16:creationId xmlns:a16="http://schemas.microsoft.com/office/drawing/2014/main" id="{D58BC462-E794-03C0-9112-F7F3BCEED143}"/>
              </a:ext>
            </a:extLst>
          </p:cNvPr>
          <p:cNvSpPr>
            <a:spLocks noGrp="1"/>
          </p:cNvSpPr>
          <p:nvPr>
            <p:ph type="pic" sz="quarter" idx="13"/>
          </p:nvPr>
        </p:nvSpPr>
        <p:spPr>
          <a:xfrm>
            <a:off x="358140" y="333756"/>
            <a:ext cx="7423225" cy="6190488"/>
          </a:xfrm>
          <a:custGeom>
            <a:avLst/>
            <a:gdLst>
              <a:gd name="connsiteX0" fmla="*/ 186643 w 7423225"/>
              <a:gd name="connsiteY0" fmla="*/ 0 h 6190488"/>
              <a:gd name="connsiteX1" fmla="*/ 7423225 w 7423225"/>
              <a:gd name="connsiteY1" fmla="*/ 0 h 6190488"/>
              <a:gd name="connsiteX2" fmla="*/ 7423225 w 7423225"/>
              <a:gd name="connsiteY2" fmla="*/ 6190488 h 6190488"/>
              <a:gd name="connsiteX3" fmla="*/ 186643 w 7423225"/>
              <a:gd name="connsiteY3" fmla="*/ 6190488 h 6190488"/>
              <a:gd name="connsiteX4" fmla="*/ 0 w 7423225"/>
              <a:gd name="connsiteY4" fmla="*/ 6003845 h 6190488"/>
              <a:gd name="connsiteX5" fmla="*/ 0 w 7423225"/>
              <a:gd name="connsiteY5" fmla="*/ 186643 h 6190488"/>
              <a:gd name="connsiteX6" fmla="*/ 186643 w 7423225"/>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23225" h="6190488">
                <a:moveTo>
                  <a:pt x="186643" y="0"/>
                </a:moveTo>
                <a:lnTo>
                  <a:pt x="7423225" y="0"/>
                </a:lnTo>
                <a:lnTo>
                  <a:pt x="7423225"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00265" y="3156095"/>
            <a:ext cx="3025702" cy="2794596"/>
          </a:xfrm>
        </p:spPr>
        <p:txBody>
          <a:bodyPr>
            <a:norm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343102" y="6529915"/>
            <a:ext cx="1003659" cy="328084"/>
          </a:xfrm>
          <a:prstGeom prst="rect">
            <a:avLst/>
          </a:prstGeom>
        </p:spPr>
        <p:txBody>
          <a:bodyPr/>
          <a:lstStyle>
            <a:lvl1pPr>
              <a:defRPr>
                <a:solidFill>
                  <a:schemeClr val="tx1"/>
                </a:solidFill>
                <a:effectLst/>
              </a:defRPr>
            </a:lvl1pPr>
          </a:lstStyle>
          <a:p>
            <a:fld id="{B937ECA7-2049-4B99-8D9B-2D4358AEC469}" type="datetime1">
              <a:rPr lang="en-US" smtClean="0"/>
              <a:t>8/24/26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9346761" y="6529915"/>
            <a:ext cx="2068899" cy="328084"/>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4" name="Rectangle: Rounded Corners 3">
            <a:extLst>
              <a:ext uri="{FF2B5EF4-FFF2-40B4-BE49-F238E27FC236}">
                <a16:creationId xmlns:a16="http://schemas.microsoft.com/office/drawing/2014/main" id="{B3CB8547-3131-E62F-78BD-1E2AB8979C91}"/>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7864483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012268"/>
            <a:ext cx="3739896" cy="1390330"/>
          </a:xfrm>
        </p:spPr>
        <p:txBody>
          <a:bodyPr anchor="t">
            <a:normAutofit/>
          </a:bodyPr>
          <a:lstStyle>
            <a:lvl1pPr>
              <a:defRPr sz="3200"/>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GB"/>
              <a:t>Click icon to add picture</a:t>
            </a:r>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F9ACB256-CB0B-4D09-8DCC-6C9097A132BD}" type="datetime1">
              <a:rPr lang="en-US" smtClean="0"/>
              <a:t>8/24/26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0646564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GB"/>
              <a:t>Click icon to add picture</a:t>
            </a:r>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72FB8807-DE25-464A-9B5E-7C868CA8FA90}" type="datetime1">
              <a:rPr lang="en-US" smtClean="0"/>
              <a:t>8/24/26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1749755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GB"/>
              <a:t>Click to edit Master title style</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59778"/>
            <a:ext cx="3494314" cy="365125"/>
          </a:xfrm>
          <a:prstGeom prst="rect">
            <a:avLst/>
          </a:prstGeom>
        </p:spPr>
        <p:txBody>
          <a:bodyPr/>
          <a:lstStyle/>
          <a:p>
            <a:fld id="{9D81212B-1616-4265-B96D-B1452C6360D4}" type="datetime1">
              <a:rPr lang="en-US" smtClean="0"/>
              <a:t>8/24/26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59778"/>
            <a:ext cx="2805405" cy="365125"/>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59778"/>
            <a:ext cx="429207" cy="365125"/>
          </a:xfrm>
          <a:prstGeom prst="rect">
            <a:avLst/>
          </a:prstGeom>
        </p:spPr>
        <p:txBody>
          <a:bodyPr/>
          <a:lstStyle/>
          <a:p>
            <a:fld id="{CC057153-B650-4DEB-B370-79DDCFDCE934}"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GB"/>
              <a:t>Click icon to add picture</a:t>
            </a:r>
            <a:endParaRPr lang="en-US"/>
          </a:p>
        </p:txBody>
      </p:sp>
    </p:spTree>
    <p:extLst>
      <p:ext uri="{BB962C8B-B14F-4D97-AF65-F5344CB8AC3E}">
        <p14:creationId xmlns:p14="http://schemas.microsoft.com/office/powerpoint/2010/main" val="25256648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B707AF85-94F0-A688-031E-5C9B12E7DA2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12646" y="1810322"/>
            <a:ext cx="4547183" cy="4444173"/>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603504"/>
            <a:ext cx="10972802" cy="970463"/>
          </a:xfrm>
        </p:spPr>
        <p:txBody>
          <a:bodyPr anchor="ctr"/>
          <a:lstStyle/>
          <a:p>
            <a:r>
              <a:rPr lang="en-GB"/>
              <a:t>Click to edit Master title style</a:t>
            </a:r>
            <a:endParaRPr lang="en-US"/>
          </a:p>
        </p:txBody>
      </p:sp>
      <p:sp>
        <p:nvSpPr>
          <p:cNvPr id="11" name="Picture Placeholder 10">
            <a:extLst>
              <a:ext uri="{FF2B5EF4-FFF2-40B4-BE49-F238E27FC236}">
                <a16:creationId xmlns:a16="http://schemas.microsoft.com/office/drawing/2014/main" id="{0FEB7308-4C28-B462-9DD9-8D821D48BBBA}"/>
              </a:ext>
            </a:extLst>
          </p:cNvPr>
          <p:cNvSpPr>
            <a:spLocks noGrp="1"/>
          </p:cNvSpPr>
          <p:nvPr>
            <p:ph type="pic" sz="quarter" idx="16"/>
          </p:nvPr>
        </p:nvSpPr>
        <p:spPr>
          <a:xfrm>
            <a:off x="898331" y="2044501"/>
            <a:ext cx="3975817" cy="3975817"/>
          </a:xfrm>
          <a:custGeom>
            <a:avLst/>
            <a:gdLst>
              <a:gd name="connsiteX0" fmla="*/ 1987909 w 3975817"/>
              <a:gd name="connsiteY0" fmla="*/ 0 h 3975817"/>
              <a:gd name="connsiteX1" fmla="*/ 3975817 w 3975817"/>
              <a:gd name="connsiteY1" fmla="*/ 1987909 h 3975817"/>
              <a:gd name="connsiteX2" fmla="*/ 1987909 w 3975817"/>
              <a:gd name="connsiteY2" fmla="*/ 3975817 h 3975817"/>
              <a:gd name="connsiteX3" fmla="*/ 0 w 3975817"/>
              <a:gd name="connsiteY3" fmla="*/ 1987909 h 3975817"/>
              <a:gd name="connsiteX4" fmla="*/ 1987909 w 3975817"/>
              <a:gd name="connsiteY4" fmla="*/ 0 h 39758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75817" h="3975817">
                <a:moveTo>
                  <a:pt x="1987909" y="0"/>
                </a:moveTo>
                <a:cubicBezTo>
                  <a:pt x="3085800" y="0"/>
                  <a:pt x="3975817" y="890017"/>
                  <a:pt x="3975817" y="1987909"/>
                </a:cubicBezTo>
                <a:cubicBezTo>
                  <a:pt x="3975817" y="3085800"/>
                  <a:pt x="3085800" y="3975817"/>
                  <a:pt x="1987909" y="3975817"/>
                </a:cubicBezTo>
                <a:cubicBezTo>
                  <a:pt x="890017" y="3975817"/>
                  <a:pt x="0" y="3085800"/>
                  <a:pt x="0" y="1987909"/>
                </a:cubicBezTo>
                <a:cubicBezTo>
                  <a:pt x="0" y="890017"/>
                  <a:pt x="890017" y="0"/>
                  <a:pt x="1987909"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096000" y="1828800"/>
            <a:ext cx="5483355" cy="44288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D5395E8B-4DC3-4E13-9209-DAA3A6414CD4}" type="datetime1">
              <a:rPr lang="en-US" smtClean="0"/>
              <a:t>8/24/26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3712010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B5BFD4E-5044-9769-5E8F-5BEC1C2A215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12648" y="2271376"/>
            <a:ext cx="4155294" cy="4061162"/>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39"/>
            <a:ext cx="4672584" cy="1453896"/>
          </a:xfrm>
        </p:spPr>
        <p:txBody>
          <a:bodyPr>
            <a:normAutofit/>
          </a:bodyPr>
          <a:lstStyle>
            <a:lvl1pPr>
              <a:defRPr sz="3600"/>
            </a:lvl1pPr>
          </a:lstStyle>
          <a:p>
            <a:r>
              <a:rPr lang="en-GB"/>
              <a:t>Click to edit Master title style</a:t>
            </a:r>
            <a:endParaRPr lang="en-US"/>
          </a:p>
        </p:txBody>
      </p:sp>
      <p:sp>
        <p:nvSpPr>
          <p:cNvPr id="14" name="Picture Placeholder 13">
            <a:extLst>
              <a:ext uri="{FF2B5EF4-FFF2-40B4-BE49-F238E27FC236}">
                <a16:creationId xmlns:a16="http://schemas.microsoft.com/office/drawing/2014/main" id="{D4DA44E7-3265-78D1-59E3-AEFDF6112DD6}"/>
              </a:ext>
            </a:extLst>
          </p:cNvPr>
          <p:cNvSpPr>
            <a:spLocks noGrp="1"/>
          </p:cNvSpPr>
          <p:nvPr>
            <p:ph type="pic" sz="quarter" idx="16"/>
          </p:nvPr>
        </p:nvSpPr>
        <p:spPr>
          <a:xfrm>
            <a:off x="873710" y="2485372"/>
            <a:ext cx="3633170" cy="3633170"/>
          </a:xfrm>
          <a:custGeom>
            <a:avLst/>
            <a:gdLst>
              <a:gd name="connsiteX0" fmla="*/ 1816585 w 3633170"/>
              <a:gd name="connsiteY0" fmla="*/ 0 h 3633170"/>
              <a:gd name="connsiteX1" fmla="*/ 3633170 w 3633170"/>
              <a:gd name="connsiteY1" fmla="*/ 1816585 h 3633170"/>
              <a:gd name="connsiteX2" fmla="*/ 1816585 w 3633170"/>
              <a:gd name="connsiteY2" fmla="*/ 3633170 h 3633170"/>
              <a:gd name="connsiteX3" fmla="*/ 0 w 3633170"/>
              <a:gd name="connsiteY3" fmla="*/ 1816585 h 3633170"/>
              <a:gd name="connsiteX4" fmla="*/ 1816585 w 3633170"/>
              <a:gd name="connsiteY4" fmla="*/ 0 h 3633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3170" h="3633170">
                <a:moveTo>
                  <a:pt x="1816585" y="0"/>
                </a:moveTo>
                <a:cubicBezTo>
                  <a:pt x="2819857" y="0"/>
                  <a:pt x="3633170" y="813313"/>
                  <a:pt x="3633170" y="1816585"/>
                </a:cubicBezTo>
                <a:cubicBezTo>
                  <a:pt x="3633170" y="2819857"/>
                  <a:pt x="2819857" y="3633170"/>
                  <a:pt x="1816585" y="3633170"/>
                </a:cubicBezTo>
                <a:cubicBezTo>
                  <a:pt x="813313" y="3633170"/>
                  <a:pt x="0" y="2819857"/>
                  <a:pt x="0" y="1816585"/>
                </a:cubicBezTo>
                <a:cubicBezTo>
                  <a:pt x="0" y="813313"/>
                  <a:pt x="813313" y="0"/>
                  <a:pt x="1816585"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1AFA92C7-89D4-44C8-BCAF-856536AB6221}" type="datetime1">
              <a:rPr lang="en-US" smtClean="0"/>
              <a:t>8/24/26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5682918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9B50B4B-78CB-E542-02D9-864CE61BF8A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37715" y="2311121"/>
            <a:ext cx="4085820" cy="3993262"/>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4678" y="550217"/>
            <a:ext cx="3657603" cy="1453896"/>
          </a:xfrm>
        </p:spPr>
        <p:txBody>
          <a:bodyPr anchor="t">
            <a:normAutofit/>
          </a:bodyPr>
          <a:lstStyle>
            <a:lvl1pPr>
              <a:defRPr sz="3200"/>
            </a:lvl1pPr>
          </a:lstStyle>
          <a:p>
            <a:r>
              <a:rPr lang="en-GB"/>
              <a:t>Click to edit Master title style</a:t>
            </a:r>
            <a:endParaRPr lang="en-US"/>
          </a:p>
        </p:txBody>
      </p:sp>
      <p:sp>
        <p:nvSpPr>
          <p:cNvPr id="12" name="Picture Placeholder 11">
            <a:extLst>
              <a:ext uri="{FF2B5EF4-FFF2-40B4-BE49-F238E27FC236}">
                <a16:creationId xmlns:a16="http://schemas.microsoft.com/office/drawing/2014/main" id="{AA5E0D2B-AF9D-6520-DEF7-6EF60AC4660E}"/>
              </a:ext>
            </a:extLst>
          </p:cNvPr>
          <p:cNvSpPr>
            <a:spLocks noGrp="1"/>
          </p:cNvSpPr>
          <p:nvPr>
            <p:ph type="pic" sz="quarter" idx="16"/>
          </p:nvPr>
        </p:nvSpPr>
        <p:spPr>
          <a:xfrm>
            <a:off x="694412" y="2521539"/>
            <a:ext cx="3572426" cy="3572426"/>
          </a:xfrm>
          <a:custGeom>
            <a:avLst/>
            <a:gdLst>
              <a:gd name="connsiteX0" fmla="*/ 1786213 w 3572426"/>
              <a:gd name="connsiteY0" fmla="*/ 0 h 3572426"/>
              <a:gd name="connsiteX1" fmla="*/ 3572426 w 3572426"/>
              <a:gd name="connsiteY1" fmla="*/ 1786213 h 3572426"/>
              <a:gd name="connsiteX2" fmla="*/ 1786213 w 3572426"/>
              <a:gd name="connsiteY2" fmla="*/ 3572426 h 3572426"/>
              <a:gd name="connsiteX3" fmla="*/ 0 w 3572426"/>
              <a:gd name="connsiteY3" fmla="*/ 1786213 h 3572426"/>
              <a:gd name="connsiteX4" fmla="*/ 1786213 w 3572426"/>
              <a:gd name="connsiteY4" fmla="*/ 0 h 357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2426" h="3572426">
                <a:moveTo>
                  <a:pt x="1786213" y="0"/>
                </a:moveTo>
                <a:cubicBezTo>
                  <a:pt x="2772711" y="0"/>
                  <a:pt x="3572426" y="799715"/>
                  <a:pt x="3572426" y="1786213"/>
                </a:cubicBezTo>
                <a:cubicBezTo>
                  <a:pt x="3572426" y="2772711"/>
                  <a:pt x="2772711" y="3572426"/>
                  <a:pt x="1786213" y="3572426"/>
                </a:cubicBezTo>
                <a:cubicBezTo>
                  <a:pt x="799715" y="3572426"/>
                  <a:pt x="0" y="2772711"/>
                  <a:pt x="0" y="1786213"/>
                </a:cubicBezTo>
                <a:cubicBezTo>
                  <a:pt x="0" y="799715"/>
                  <a:pt x="799715" y="0"/>
                  <a:pt x="1786213"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016500" y="549275"/>
            <a:ext cx="6561138" cy="575945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9ADFF792-2F4C-4B21-92A8-DF5552CD67AF}" type="datetime1">
              <a:rPr lang="en-US" smtClean="0"/>
              <a:t>8/24/26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426141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825626D2-80B1-31C0-8C4C-03AEBF6B450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335066" y="2105276"/>
            <a:ext cx="4085820" cy="3993262"/>
          </a:xfrm>
          <a:prstGeom prst="rect">
            <a:avLst/>
          </a:prstGeom>
        </p:spPr>
      </p:pic>
      <p:sp>
        <p:nvSpPr>
          <p:cNvPr id="17" name="Title 1">
            <a:extLst>
              <a:ext uri="{FF2B5EF4-FFF2-40B4-BE49-F238E27FC236}">
                <a16:creationId xmlns:a16="http://schemas.microsoft.com/office/drawing/2014/main" id="{FB8AD6A1-C215-DFF8-ECFA-D092D628B627}"/>
              </a:ext>
            </a:extLst>
          </p:cNvPr>
          <p:cNvSpPr>
            <a:spLocks noGrp="1"/>
          </p:cNvSpPr>
          <p:nvPr>
            <p:ph type="title"/>
          </p:nvPr>
        </p:nvSpPr>
        <p:spPr>
          <a:xfrm>
            <a:off x="612647" y="907303"/>
            <a:ext cx="10966706" cy="1132258"/>
          </a:xfrm>
        </p:spPr>
        <p:txBody>
          <a:bodyPr/>
          <a:lstStyle>
            <a:lvl1pPr>
              <a:defRPr>
                <a:latin typeface="+mj-lt"/>
              </a:defRPr>
            </a:lvl1pPr>
          </a:lstStyle>
          <a:p>
            <a:r>
              <a:rPr lang="en-GB"/>
              <a:t>Click to edit Master title style</a:t>
            </a:r>
            <a:endParaRPr lang="en-US"/>
          </a:p>
        </p:txBody>
      </p:sp>
      <p:sp>
        <p:nvSpPr>
          <p:cNvPr id="15" name="Text Placeholder 3">
            <a:extLst>
              <a:ext uri="{FF2B5EF4-FFF2-40B4-BE49-F238E27FC236}">
                <a16:creationId xmlns:a16="http://schemas.microsoft.com/office/drawing/2014/main" id="{2F6745D6-F853-FF75-28EF-2DD864956FC7}"/>
              </a:ext>
            </a:extLst>
          </p:cNvPr>
          <p:cNvSpPr>
            <a:spLocks noGrp="1"/>
          </p:cNvSpPr>
          <p:nvPr>
            <p:ph type="body" sz="half" idx="2"/>
          </p:nvPr>
        </p:nvSpPr>
        <p:spPr>
          <a:xfrm>
            <a:off x="612647" y="2311121"/>
            <a:ext cx="6158266" cy="3993262"/>
          </a:xfrm>
        </p:spPr>
        <p:txBody>
          <a:bodyPr anchor="t">
            <a:normAutofit/>
          </a:bodyPr>
          <a:lstStyle>
            <a:lvl1pPr marL="0" indent="0">
              <a:buNone/>
              <a:defRPr sz="1400"/>
            </a:lvl1pPr>
            <a:lvl2pPr marL="457200" indent="0">
              <a:buNone/>
              <a:defRPr sz="1200"/>
            </a:lvl2pPr>
            <a:lvl3pPr marL="914400" indent="0">
              <a:buNone/>
              <a:defRPr sz="1100"/>
            </a:lvl3pPr>
            <a:lvl4pPr marL="1371600" indent="0">
              <a:buNone/>
              <a:defRPr sz="900"/>
            </a:lvl4pPr>
            <a:lvl5pPr marL="1828800" indent="0">
              <a:buNone/>
              <a:defRPr sz="9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Picture Placeholder 7">
            <a:extLst>
              <a:ext uri="{FF2B5EF4-FFF2-40B4-BE49-F238E27FC236}">
                <a16:creationId xmlns:a16="http://schemas.microsoft.com/office/drawing/2014/main" id="{D366C839-A25F-2CB3-40B9-811BB4C75134}"/>
              </a:ext>
            </a:extLst>
          </p:cNvPr>
          <p:cNvSpPr>
            <a:spLocks noGrp="1"/>
          </p:cNvSpPr>
          <p:nvPr>
            <p:ph type="pic" sz="quarter" idx="15"/>
          </p:nvPr>
        </p:nvSpPr>
        <p:spPr>
          <a:xfrm>
            <a:off x="7591763" y="2315694"/>
            <a:ext cx="3572426" cy="3572426"/>
          </a:xfrm>
          <a:custGeom>
            <a:avLst/>
            <a:gdLst>
              <a:gd name="connsiteX0" fmla="*/ 1786213 w 3572426"/>
              <a:gd name="connsiteY0" fmla="*/ 0 h 3572426"/>
              <a:gd name="connsiteX1" fmla="*/ 3572426 w 3572426"/>
              <a:gd name="connsiteY1" fmla="*/ 1786213 h 3572426"/>
              <a:gd name="connsiteX2" fmla="*/ 1786213 w 3572426"/>
              <a:gd name="connsiteY2" fmla="*/ 3572426 h 3572426"/>
              <a:gd name="connsiteX3" fmla="*/ 0 w 3572426"/>
              <a:gd name="connsiteY3" fmla="*/ 1786213 h 3572426"/>
              <a:gd name="connsiteX4" fmla="*/ 1786213 w 3572426"/>
              <a:gd name="connsiteY4" fmla="*/ 0 h 357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2426" h="3572426">
                <a:moveTo>
                  <a:pt x="1786213" y="0"/>
                </a:moveTo>
                <a:cubicBezTo>
                  <a:pt x="2772711" y="0"/>
                  <a:pt x="3572426" y="799715"/>
                  <a:pt x="3572426" y="1786213"/>
                </a:cubicBezTo>
                <a:cubicBezTo>
                  <a:pt x="3572426" y="2772711"/>
                  <a:pt x="2772711" y="3572426"/>
                  <a:pt x="1786213" y="3572426"/>
                </a:cubicBezTo>
                <a:cubicBezTo>
                  <a:pt x="799715" y="3572426"/>
                  <a:pt x="0" y="2772711"/>
                  <a:pt x="0" y="1786213"/>
                </a:cubicBezTo>
                <a:cubicBezTo>
                  <a:pt x="0" y="799715"/>
                  <a:pt x="799715" y="0"/>
                  <a:pt x="1786213"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523A0C06-0DEC-4331-A8DD-0EC7A1FB60B5}" type="datetime1">
              <a:rPr lang="en-US" smtClean="0"/>
              <a:t>8/24/26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951375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7C0B019-1F65-5FF3-EACC-1DBD4333A0E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700064" y="557784"/>
            <a:ext cx="5914085" cy="5780110"/>
          </a:xfrm>
          <a:prstGeom prst="rect">
            <a:avLst/>
          </a:prstGeom>
        </p:spPr>
      </p:pic>
      <p:sp>
        <p:nvSpPr>
          <p:cNvPr id="3" name="Title 1">
            <a:extLst>
              <a:ext uri="{FF2B5EF4-FFF2-40B4-BE49-F238E27FC236}">
                <a16:creationId xmlns:a16="http://schemas.microsoft.com/office/drawing/2014/main" id="{6763DD55-592C-903A-3F9C-A96924CFEAC8}"/>
              </a:ext>
            </a:extLst>
          </p:cNvPr>
          <p:cNvSpPr>
            <a:spLocks noGrp="1"/>
          </p:cNvSpPr>
          <p:nvPr>
            <p:ph type="title"/>
          </p:nvPr>
        </p:nvSpPr>
        <p:spPr>
          <a:xfrm>
            <a:off x="612648" y="907302"/>
            <a:ext cx="4361688" cy="1649694"/>
          </a:xfrm>
        </p:spPr>
        <p:txBody>
          <a:bodyPr anchor="t"/>
          <a:lstStyle/>
          <a:p>
            <a:r>
              <a:rPr lang="en-GB"/>
              <a:t>Click to edit Master title style</a:t>
            </a:r>
            <a:endParaRPr lang="en-US"/>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4361688" cy="3434638"/>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12" name="Picture Placeholder 11">
            <a:extLst>
              <a:ext uri="{FF2B5EF4-FFF2-40B4-BE49-F238E27FC236}">
                <a16:creationId xmlns:a16="http://schemas.microsoft.com/office/drawing/2014/main" id="{051C0813-C057-2B90-9C5A-3AE995C89739}"/>
              </a:ext>
            </a:extLst>
          </p:cNvPr>
          <p:cNvSpPr>
            <a:spLocks noGrp="1"/>
          </p:cNvSpPr>
          <p:nvPr>
            <p:ph type="pic" sz="quarter" idx="15"/>
          </p:nvPr>
        </p:nvSpPr>
        <p:spPr>
          <a:xfrm>
            <a:off x="6071625" y="862357"/>
            <a:ext cx="5170964" cy="5170964"/>
          </a:xfrm>
          <a:custGeom>
            <a:avLst/>
            <a:gdLst>
              <a:gd name="connsiteX0" fmla="*/ 2585482 w 5170964"/>
              <a:gd name="connsiteY0" fmla="*/ 0 h 5170964"/>
              <a:gd name="connsiteX1" fmla="*/ 5170964 w 5170964"/>
              <a:gd name="connsiteY1" fmla="*/ 2585482 h 5170964"/>
              <a:gd name="connsiteX2" fmla="*/ 2585482 w 5170964"/>
              <a:gd name="connsiteY2" fmla="*/ 5170964 h 5170964"/>
              <a:gd name="connsiteX3" fmla="*/ 0 w 5170964"/>
              <a:gd name="connsiteY3" fmla="*/ 2585482 h 5170964"/>
              <a:gd name="connsiteX4" fmla="*/ 2585482 w 5170964"/>
              <a:gd name="connsiteY4" fmla="*/ 0 h 5170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0964" h="5170964">
                <a:moveTo>
                  <a:pt x="2585482" y="0"/>
                </a:moveTo>
                <a:cubicBezTo>
                  <a:pt x="4013405" y="0"/>
                  <a:pt x="5170964" y="1157560"/>
                  <a:pt x="5170964" y="2585482"/>
                </a:cubicBezTo>
                <a:cubicBezTo>
                  <a:pt x="5170964" y="4013405"/>
                  <a:pt x="4013405" y="5170964"/>
                  <a:pt x="2585482" y="5170964"/>
                </a:cubicBezTo>
                <a:cubicBezTo>
                  <a:pt x="1157560" y="5170964"/>
                  <a:pt x="0" y="4013405"/>
                  <a:pt x="0" y="2585482"/>
                </a:cubicBezTo>
                <a:cubicBezTo>
                  <a:pt x="0" y="1157560"/>
                  <a:pt x="1157560" y="0"/>
                  <a:pt x="2585482"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a:xfrm>
            <a:off x="347132" y="6529916"/>
            <a:ext cx="3284341" cy="328084"/>
          </a:xfrm>
          <a:prstGeom prst="rect">
            <a:avLst/>
          </a:prstGeom>
        </p:spPr>
        <p:txBody>
          <a:bodyPr/>
          <a:lstStyle/>
          <a:p>
            <a:fld id="{F40FC807-D5C1-4B31-9637-97CC09F5D703}" type="datetime1">
              <a:rPr lang="en-US" smtClean="0"/>
              <a:t>8/24/26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9211284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4967907A-96CA-89D9-9FD8-C85BFFEAF6EB}"/>
              </a:ext>
            </a:extLst>
          </p:cNvPr>
          <p:cNvSpPr>
            <a:spLocks noGrp="1"/>
          </p:cNvSpPr>
          <p:nvPr>
            <p:ph type="title"/>
          </p:nvPr>
        </p:nvSpPr>
        <p:spPr>
          <a:xfrm>
            <a:off x="860316" y="4421770"/>
            <a:ext cx="10499656" cy="1528927"/>
          </a:xfrm>
        </p:spPr>
        <p:txBody>
          <a:bodyPr>
            <a:normAutofit/>
          </a:bodyPr>
          <a:lstStyle>
            <a:lvl1pPr algn="l">
              <a:lnSpc>
                <a:spcPct val="110000"/>
              </a:lnSpc>
              <a:defRPr sz="2000" b="0" cap="none" baseline="0">
                <a:solidFill>
                  <a:schemeClr val="tx1"/>
                </a:solidFill>
                <a:latin typeface="+mn-lt"/>
              </a:defRPr>
            </a:lvl1pPr>
          </a:lstStyle>
          <a:p>
            <a:r>
              <a:rPr lang="en-GB"/>
              <a:t>Click to edit Master title style</a:t>
            </a:r>
            <a:endParaRPr lang="en-US"/>
          </a:p>
        </p:txBody>
      </p:sp>
      <p:sp>
        <p:nvSpPr>
          <p:cNvPr id="8" name="Content Placeholder 6">
            <a:extLst>
              <a:ext uri="{FF2B5EF4-FFF2-40B4-BE49-F238E27FC236}">
                <a16:creationId xmlns:a16="http://schemas.microsoft.com/office/drawing/2014/main" id="{824A94E6-CFC2-45CB-1F4E-C00A6DA2F700}"/>
              </a:ext>
            </a:extLst>
          </p:cNvPr>
          <p:cNvSpPr>
            <a:spLocks noGrp="1"/>
          </p:cNvSpPr>
          <p:nvPr>
            <p:ph sz="quarter" idx="13" hasCustomPrompt="1"/>
          </p:nvPr>
        </p:nvSpPr>
        <p:spPr>
          <a:xfrm>
            <a:off x="866336" y="1330310"/>
            <a:ext cx="10499656" cy="3273331"/>
          </a:xfrm>
        </p:spPr>
        <p:txBody>
          <a:bodyPr anchor="b">
            <a:normAutofit/>
          </a:bodyPr>
          <a:lstStyle>
            <a:lvl1pPr marL="0" indent="0" algn="l">
              <a:lnSpc>
                <a:spcPct val="90000"/>
              </a:lnSpc>
              <a:buNone/>
              <a:defRPr sz="21000" b="0">
                <a:solidFill>
                  <a:schemeClr val="tx1"/>
                </a:solidFill>
                <a:latin typeface="+mj-lt"/>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7E8E8FB6-9186-42F6-B6D1-926B38ABDDEC}" type="datetime1">
              <a:rPr lang="en-US" smtClean="0"/>
              <a:t>8/24/26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9" name="Rectangle: Rounded Corners 8">
            <a:extLst>
              <a:ext uri="{FF2B5EF4-FFF2-40B4-BE49-F238E27FC236}">
                <a16:creationId xmlns:a16="http://schemas.microsoft.com/office/drawing/2014/main" id="{FA1F52FC-EB68-58F2-85B1-6235B55362A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7838775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800" b="0">
                <a:solidFill>
                  <a:schemeClr val="tx1"/>
                </a:solidFill>
                <a:latin typeface="+mn-lt"/>
              </a:defRPr>
            </a:lvl1pPr>
          </a:lstStyle>
          <a:p>
            <a:r>
              <a:rPr lang="en-GB"/>
              <a:t>Click to edit Master title style</a:t>
            </a:r>
            <a:endParaRPr lang="en-US"/>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804120"/>
            <a:ext cx="10543032" cy="4206240"/>
          </a:xfrm>
        </p:spPr>
        <p:txBody>
          <a:bodyPr anchor="b">
            <a:normAutofit/>
          </a:bodyPr>
          <a:lstStyle>
            <a:lvl1pPr marL="0" indent="0" algn="ctr">
              <a:lnSpc>
                <a:spcPct val="90000"/>
              </a:lnSpc>
              <a:buNone/>
              <a:defRPr sz="23200" b="0">
                <a:solidFill>
                  <a:schemeClr val="tx1"/>
                </a:solidFill>
                <a:latin typeface="+mj-lt"/>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49197934-ABA5-4631-84BB-196CDF6AA3A9}" type="datetime1">
              <a:rPr lang="en-US" smtClean="0"/>
              <a:t>8/24/26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6" name="Rectangle: Rounded Corners 5">
            <a:extLst>
              <a:ext uri="{FF2B5EF4-FFF2-40B4-BE49-F238E27FC236}">
                <a16:creationId xmlns:a16="http://schemas.microsoft.com/office/drawing/2014/main" id="{7ACAAB8A-DD1F-F240-8651-22FAC159B42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4766810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421770"/>
            <a:ext cx="7525512" cy="1933310"/>
          </a:xfrm>
        </p:spPr>
        <p:txBody>
          <a:bodyPr>
            <a:normAutofit/>
          </a:bodyPr>
          <a:lstStyle>
            <a:lvl1pPr algn="ctr">
              <a:lnSpc>
                <a:spcPct val="110000"/>
              </a:lnSpc>
              <a:defRPr sz="2000" b="0" cap="none" baseline="0">
                <a:solidFill>
                  <a:schemeClr val="tx1"/>
                </a:solidFill>
                <a:latin typeface="+mn-lt"/>
              </a:defRPr>
            </a:lvl1pPr>
          </a:lstStyle>
          <a:p>
            <a:r>
              <a:rPr lang="en-GB"/>
              <a:t>Click to edit Master title style</a:t>
            </a:r>
            <a:endParaRPr lang="en-US"/>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1353387"/>
            <a:ext cx="10543032" cy="3273331"/>
          </a:xfrm>
        </p:spPr>
        <p:txBody>
          <a:bodyPr anchor="b">
            <a:normAutofit/>
          </a:bodyPr>
          <a:lstStyle>
            <a:lvl1pPr marL="0" indent="0" algn="ctr">
              <a:lnSpc>
                <a:spcPct val="90000"/>
              </a:lnSpc>
              <a:buNone/>
              <a:defRPr sz="21000" b="0">
                <a:solidFill>
                  <a:schemeClr val="tx1"/>
                </a:solidFill>
                <a:latin typeface="+mj-lt"/>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BEE37E7A-FE4B-45E7-AD5C-0294C5A3BF3C}" type="datetime1">
              <a:rPr lang="en-US" smtClean="0"/>
              <a:t>8/24/26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8" name="Rectangle: Rounded Corners 7">
            <a:extLst>
              <a:ext uri="{FF2B5EF4-FFF2-40B4-BE49-F238E27FC236}">
                <a16:creationId xmlns:a16="http://schemas.microsoft.com/office/drawing/2014/main" id="{A42EF41C-4509-4150-C0F1-83BB756ACF5F}"/>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97245299"/>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463662" y="561268"/>
            <a:ext cx="9264676" cy="5735465"/>
          </a:xfrm>
        </p:spPr>
        <p:txBody>
          <a:bodyPr anchor="ctr">
            <a:noAutofit/>
          </a:bodyPr>
          <a:lstStyle>
            <a:lvl1pPr marL="0" indent="0" algn="ctr">
              <a:lnSpc>
                <a:spcPct val="80000"/>
              </a:lnSpc>
              <a:buNone/>
              <a:defRPr lang="en-US" sz="6600" b="0" kern="1200" cap="all" baseline="0" dirty="0">
                <a:solidFill>
                  <a:schemeClr val="tx1"/>
                </a:solidFill>
                <a:latin typeface="+mj-lt"/>
                <a:ea typeface="+mj-ea"/>
                <a:cs typeface="+mj-cs"/>
              </a:defRPr>
            </a:lvl1pPr>
            <a:lvl2pPr marL="228600" indent="0" algn="ctr">
              <a:lnSpc>
                <a:spcPct val="80000"/>
              </a:lnSpc>
              <a:buNone/>
              <a:defRPr lang="en-US" sz="6600" b="0" kern="1200" cap="all" baseline="0" dirty="0">
                <a:solidFill>
                  <a:schemeClr val="tx1"/>
                </a:solidFill>
                <a:latin typeface="+mj-lt"/>
                <a:ea typeface="+mj-ea"/>
                <a:cs typeface="+mj-cs"/>
              </a:defRPr>
            </a:lvl2pPr>
            <a:lvl3pPr marL="457200" indent="0" algn="ctr">
              <a:lnSpc>
                <a:spcPct val="80000"/>
              </a:lnSpc>
              <a:buNone/>
              <a:defRPr lang="en-US" sz="6600" b="0" kern="1200" cap="all" baseline="0" dirty="0">
                <a:solidFill>
                  <a:schemeClr val="tx1"/>
                </a:solidFill>
                <a:latin typeface="+mj-lt"/>
                <a:ea typeface="+mj-ea"/>
                <a:cs typeface="+mj-cs"/>
              </a:defRPr>
            </a:lvl3pPr>
            <a:lvl4pPr marL="685800" indent="0" algn="ctr">
              <a:lnSpc>
                <a:spcPct val="100000"/>
              </a:lnSpc>
              <a:buNone/>
              <a:defRPr lang="en-US" sz="8000" b="1" kern="1200" cap="all" baseline="0" dirty="0">
                <a:solidFill>
                  <a:schemeClr val="tx1"/>
                </a:solidFill>
                <a:latin typeface="Playfair Display Black" pitchFamily="2" charset="0"/>
                <a:ea typeface="+mj-ea"/>
                <a:cs typeface="+mj-cs"/>
              </a:defRPr>
            </a:lvl4pPr>
            <a:lvl5pPr marL="914400" indent="0" algn="ctr">
              <a:lnSpc>
                <a:spcPct val="100000"/>
              </a:lnSpc>
              <a:buNone/>
              <a:defRPr lang="en-US" sz="8000" b="1" kern="1200" cap="all" baseline="0" dirty="0">
                <a:solidFill>
                  <a:schemeClr val="tx1"/>
                </a:solidFill>
                <a:latin typeface="Playfair Display Black" pitchFamily="2" charset="0"/>
                <a:ea typeface="+mj-ea"/>
                <a:cs typeface="+mj-cs"/>
              </a:defRPr>
            </a:lvl5pPr>
          </a:lstStyle>
          <a:p>
            <a:pPr lvl="0"/>
            <a:r>
              <a:rPr lang="en-US"/>
              <a:t>Click to add Statement</a:t>
            </a:r>
          </a:p>
          <a:p>
            <a:pPr lvl="1"/>
            <a:r>
              <a:rPr lang="en-US"/>
              <a:t>Second level</a:t>
            </a:r>
          </a:p>
          <a:p>
            <a:pPr lvl="2"/>
            <a:r>
              <a:rPr lang="en-US"/>
              <a:t>Third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6A878D0C-D57A-4B00-AD47-4907078210DB}" type="datetime1">
              <a:rPr lang="en-US" smtClean="0"/>
              <a:t>8/24/26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a:p>
        </p:txBody>
      </p:sp>
      <p:sp>
        <p:nvSpPr>
          <p:cNvPr id="9" name="Rectangle: Rounded Corners 8">
            <a:extLst>
              <a:ext uri="{FF2B5EF4-FFF2-40B4-BE49-F238E27FC236}">
                <a16:creationId xmlns:a16="http://schemas.microsoft.com/office/drawing/2014/main" id="{244775AE-F67F-CB44-1D87-AB4D287818A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147648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1929384"/>
            <a:ext cx="8266176" cy="4142232"/>
          </a:xfrm>
        </p:spPr>
        <p:txBody>
          <a:bodyPr anchor="b">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88903DF5-AB62-4953-A195-35A63E18984F}" type="datetime1">
              <a:rPr lang="en-US" smtClean="0"/>
              <a:t>8/24/26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a:p>
        </p:txBody>
      </p:sp>
      <p:sp>
        <p:nvSpPr>
          <p:cNvPr id="6" name="Rectangle: Rounded Corners 5">
            <a:extLst>
              <a:ext uri="{FF2B5EF4-FFF2-40B4-BE49-F238E27FC236}">
                <a16:creationId xmlns:a16="http://schemas.microsoft.com/office/drawing/2014/main" id="{734D2A7D-7433-3BD7-B540-CAF81289672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0836924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anchor="t">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87D33634-E7CB-4BAC-A285-492D6E4E4B1D}" type="datetime1">
              <a:rPr lang="en-US" smtClean="0"/>
              <a:t>8/24/26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a:p>
        </p:txBody>
      </p:sp>
      <p:sp>
        <p:nvSpPr>
          <p:cNvPr id="6" name="Rectangle: Rounded Corners 5">
            <a:extLst>
              <a:ext uri="{FF2B5EF4-FFF2-40B4-BE49-F238E27FC236}">
                <a16:creationId xmlns:a16="http://schemas.microsoft.com/office/drawing/2014/main" id="{0F6FAFB8-6136-DD3A-86C3-855ED940D6F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5296817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34321655-180C-E5FF-5EBA-CB7C8C900534}"/>
              </a:ext>
            </a:extLst>
          </p:cNvPr>
          <p:cNvPicPr>
            <a:picLocks noChangeAspect="1"/>
          </p:cNvPicPr>
          <p:nvPr/>
        </p:nvPicPr>
        <p:blipFill>
          <a:blip r:embed="rId2">
            <a:extLst>
              <a:ext uri="{28A0092B-C50C-407E-A947-70E740481C1C}">
                <a14:useLocalDpi xmlns:a14="http://schemas.microsoft.com/office/drawing/2010/main" val="0"/>
              </a:ext>
            </a:extLst>
          </a:blip>
          <a:srcRect t="6267"/>
          <a:stretch/>
        </p:blipFill>
        <p:spPr>
          <a:xfrm>
            <a:off x="492638" y="0"/>
            <a:ext cx="4471248" cy="4191000"/>
          </a:xfrm>
          <a:prstGeom prst="rect">
            <a:avLst/>
          </a:prstGeom>
        </p:spPr>
      </p:pic>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2050322" y="5137616"/>
            <a:ext cx="8054173" cy="466344"/>
          </a:xfrm>
        </p:spPr>
        <p:txBody>
          <a:bodyPr anchor="ctr">
            <a:normAutofit/>
          </a:bodyPr>
          <a:lstStyle>
            <a:lvl1pPr>
              <a:lnSpc>
                <a:spcPct val="120000"/>
              </a:lnSpc>
              <a:defRPr sz="1800" cap="none" baseline="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393371" y="1188720"/>
            <a:ext cx="8593017" cy="2174966"/>
          </a:xfrm>
        </p:spPr>
        <p:txBody>
          <a:bodyPr anchor="b">
            <a:normAutofit/>
          </a:bodyPr>
          <a:lstStyle>
            <a:lvl1pPr marL="0" indent="-457200" defTabSz="914400">
              <a:lnSpc>
                <a:spcPct val="80000"/>
              </a:lnSpc>
              <a:spcBef>
                <a:spcPts val="0"/>
              </a:spcBef>
              <a:buNone/>
              <a:defRPr sz="4500" cap="all" baseline="0">
                <a:latin typeface="+mj-lt"/>
              </a:defRPr>
            </a:lvl1pPr>
          </a:lstStyle>
          <a:p>
            <a:pPr lvl="0"/>
            <a:r>
              <a:rPr lang="en-US"/>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9BE8E022-8124-4FC1-9749-EB88BC24455A}" type="datetime1">
              <a:rPr lang="en-US" smtClean="0"/>
              <a:t>8/24/26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cxnSp>
        <p:nvCxnSpPr>
          <p:cNvPr id="12" name="Straight Connector 11">
            <a:extLst>
              <a:ext uri="{FF2B5EF4-FFF2-40B4-BE49-F238E27FC236}">
                <a16:creationId xmlns:a16="http://schemas.microsoft.com/office/drawing/2014/main" id="{0659926F-2327-8B2D-085E-499F8F38779A}"/>
              </a:ext>
            </a:extLst>
          </p:cNvPr>
          <p:cNvCxnSpPr/>
          <p:nvPr/>
        </p:nvCxnSpPr>
        <p:spPr>
          <a:xfrm>
            <a:off x="1551214" y="3477986"/>
            <a:ext cx="0" cy="1992085"/>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08997730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9" y="5349240"/>
            <a:ext cx="9043416" cy="466344"/>
          </a:xfrm>
        </p:spPr>
        <p:txBody>
          <a:bodyPr anchor="ctr">
            <a:normAutofit/>
          </a:bodyPr>
          <a:lstStyle>
            <a:lvl1pPr>
              <a:lnSpc>
                <a:spcPct val="120000"/>
              </a:lnSpc>
              <a:defRPr sz="220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344168"/>
            <a:ext cx="9198864" cy="3291840"/>
          </a:xfrm>
        </p:spPr>
        <p:txBody>
          <a:bodyPr anchor="ctr">
            <a:normAutofit/>
          </a:bodyPr>
          <a:lstStyle>
            <a:lvl1pPr marL="164592" indent="-164592">
              <a:lnSpc>
                <a:spcPct val="80000"/>
              </a:lnSpc>
              <a:spcBef>
                <a:spcPts val="0"/>
              </a:spcBef>
              <a:buNone/>
              <a:defRPr sz="4000" cap="all" baseline="0">
                <a:latin typeface="+mj-lt"/>
              </a:defRPr>
            </a:lvl1pPr>
          </a:lstStyle>
          <a:p>
            <a:pPr lvl="0"/>
            <a:r>
              <a:rPr lang="en-US"/>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B9DAF049-E432-4353-A0E9-4C2C950945C5}" type="datetime1">
              <a:rPr lang="en-US" smtClean="0"/>
              <a:t>8/24/26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6" name="Rectangle: Rounded Corners 5">
            <a:extLst>
              <a:ext uri="{FF2B5EF4-FFF2-40B4-BE49-F238E27FC236}">
                <a16:creationId xmlns:a16="http://schemas.microsoft.com/office/drawing/2014/main" id="{CF5A24BE-62EC-1D31-CC8C-91D6C09F8228}"/>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28971186"/>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790041" y="5669280"/>
            <a:ext cx="8805672" cy="466344"/>
          </a:xfrm>
        </p:spPr>
        <p:txBody>
          <a:bodyPr anchor="ctr">
            <a:normAutofit/>
          </a:bodyPr>
          <a:lstStyle>
            <a:lvl1pPr>
              <a:lnSpc>
                <a:spcPct val="120000"/>
              </a:lnSpc>
              <a:defRPr sz="220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1097280"/>
            <a:ext cx="8961120" cy="3474720"/>
          </a:xfrm>
        </p:spPr>
        <p:txBody>
          <a:bodyPr anchor="ctr">
            <a:normAutofit/>
          </a:bodyPr>
          <a:lstStyle>
            <a:lvl1pPr marL="164592" indent="-164592">
              <a:lnSpc>
                <a:spcPct val="80000"/>
              </a:lnSpc>
              <a:spcBef>
                <a:spcPts val="0"/>
              </a:spcBef>
              <a:buNone/>
              <a:defRPr sz="4200" cap="all" baseline="0">
                <a:latin typeface="+mj-lt"/>
              </a:defRPr>
            </a:lvl1pPr>
          </a:lstStyle>
          <a:p>
            <a:pPr lvl="0"/>
            <a:r>
              <a:rPr lang="en-US"/>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3E2E0707-D372-45D4-A21B-19E442C7FC16}" type="datetime1">
              <a:rPr lang="en-US" smtClean="0"/>
              <a:t>8/24/26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6" name="Rectangle: Rounded Corners 5">
            <a:extLst>
              <a:ext uri="{FF2B5EF4-FFF2-40B4-BE49-F238E27FC236}">
                <a16:creationId xmlns:a16="http://schemas.microsoft.com/office/drawing/2014/main" id="{0CC92CDB-3DCC-F547-8EEC-BE14157A425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0318233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F63BBBA-62F7-DBEC-F9CF-7226CF22297D}"/>
              </a:ext>
            </a:extLst>
          </p:cNvPr>
          <p:cNvSpPr>
            <a:spLocks noGrp="1"/>
          </p:cNvSpPr>
          <p:nvPr>
            <p:ph type="title"/>
          </p:nvPr>
        </p:nvSpPr>
        <p:spPr>
          <a:xfrm>
            <a:off x="860893" y="907303"/>
            <a:ext cx="10465073" cy="1132258"/>
          </a:xfrm>
        </p:spPr>
        <p:txBody>
          <a:bodyPr/>
          <a:lstStyle/>
          <a:p>
            <a:r>
              <a:rPr lang="en-GB"/>
              <a:t>Click to edit Master title style</a:t>
            </a:r>
            <a:endParaRPr lang="en-US"/>
          </a:p>
        </p:txBody>
      </p:sp>
      <p:sp>
        <p:nvSpPr>
          <p:cNvPr id="4" name="Text Placeholder 10">
            <a:extLst>
              <a:ext uri="{FF2B5EF4-FFF2-40B4-BE49-F238E27FC236}">
                <a16:creationId xmlns:a16="http://schemas.microsoft.com/office/drawing/2014/main" id="{70C6923B-FF9D-B437-5588-878AF0F8A070}"/>
              </a:ext>
            </a:extLst>
          </p:cNvPr>
          <p:cNvSpPr>
            <a:spLocks noGrp="1"/>
          </p:cNvSpPr>
          <p:nvPr>
            <p:ph type="body" sz="quarter" idx="13"/>
          </p:nvPr>
        </p:nvSpPr>
        <p:spPr>
          <a:xfrm>
            <a:off x="860892" y="2268121"/>
            <a:ext cx="5040809" cy="39802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2" name="Text Placeholder 10">
            <a:extLst>
              <a:ext uri="{FF2B5EF4-FFF2-40B4-BE49-F238E27FC236}">
                <a16:creationId xmlns:a16="http://schemas.microsoft.com/office/drawing/2014/main" id="{32312870-557C-564C-3520-F00CB9BF524F}"/>
              </a:ext>
            </a:extLst>
          </p:cNvPr>
          <p:cNvSpPr>
            <a:spLocks noGrp="1"/>
          </p:cNvSpPr>
          <p:nvPr>
            <p:ph type="body" sz="quarter" idx="15"/>
          </p:nvPr>
        </p:nvSpPr>
        <p:spPr>
          <a:xfrm>
            <a:off x="6285157" y="2268121"/>
            <a:ext cx="5040809" cy="39802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870574A3-8B30-424A-90B1-CF66B43C9EF0}" type="datetime1">
              <a:rPr lang="en-US" smtClean="0"/>
              <a:t>8/24/26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13" name="Rectangle: Rounded Corners 12">
            <a:extLst>
              <a:ext uri="{FF2B5EF4-FFF2-40B4-BE49-F238E27FC236}">
                <a16:creationId xmlns:a16="http://schemas.microsoft.com/office/drawing/2014/main" id="{FB15031E-7D6B-5DB2-0949-3226C3A6B5E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2690834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94C7CB3-8309-EE97-00D8-73D90094F0D7}"/>
              </a:ext>
            </a:extLst>
          </p:cNvPr>
          <p:cNvSpPr>
            <a:spLocks noGrp="1"/>
          </p:cNvSpPr>
          <p:nvPr>
            <p:ph type="title"/>
          </p:nvPr>
        </p:nvSpPr>
        <p:spPr>
          <a:xfrm>
            <a:off x="860893" y="907303"/>
            <a:ext cx="10465073" cy="1132258"/>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860893" y="2268121"/>
            <a:ext cx="504080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Text Placeholder 2">
            <a:extLst>
              <a:ext uri="{FF2B5EF4-FFF2-40B4-BE49-F238E27FC236}">
                <a16:creationId xmlns:a16="http://schemas.microsoft.com/office/drawing/2014/main" id="{8CF4B8FC-8114-F896-19E9-61BFDBF1E798}"/>
              </a:ext>
            </a:extLst>
          </p:cNvPr>
          <p:cNvSpPr>
            <a:spLocks noGrp="1"/>
          </p:cNvSpPr>
          <p:nvPr>
            <p:ph type="body" idx="14"/>
          </p:nvPr>
        </p:nvSpPr>
        <p:spPr>
          <a:xfrm>
            <a:off x="6285158" y="2268121"/>
            <a:ext cx="504080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860892" y="2969987"/>
            <a:ext cx="5040809" cy="32784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Text Placeholder 10">
            <a:extLst>
              <a:ext uri="{FF2B5EF4-FFF2-40B4-BE49-F238E27FC236}">
                <a16:creationId xmlns:a16="http://schemas.microsoft.com/office/drawing/2014/main" id="{BA05586D-8745-CB79-26DE-BB05CF6BF805}"/>
              </a:ext>
            </a:extLst>
          </p:cNvPr>
          <p:cNvSpPr>
            <a:spLocks noGrp="1"/>
          </p:cNvSpPr>
          <p:nvPr>
            <p:ph type="body" sz="quarter" idx="15"/>
          </p:nvPr>
        </p:nvSpPr>
        <p:spPr>
          <a:xfrm>
            <a:off x="6285157" y="2969987"/>
            <a:ext cx="5040809" cy="32784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347132" y="6529916"/>
            <a:ext cx="3284341" cy="328084"/>
          </a:xfrm>
          <a:prstGeom prst="rect">
            <a:avLst/>
          </a:prstGeom>
        </p:spPr>
        <p:txBody>
          <a:bodyPr/>
          <a:lstStyle/>
          <a:p>
            <a:fld id="{61BC38DD-856A-42F8-B810-C75B5DC2F835}" type="datetime1">
              <a:rPr lang="en-US" smtClean="0"/>
              <a:t>8/24/26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12" name="Rectangle: Rounded Corners 11">
            <a:extLst>
              <a:ext uri="{FF2B5EF4-FFF2-40B4-BE49-F238E27FC236}">
                <a16:creationId xmlns:a16="http://schemas.microsoft.com/office/drawing/2014/main" id="{E69FD757-76AB-74D2-BF21-512AF236806B}"/>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554312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7CF8608-BD7F-FDF6-C9FE-359BAFBCCEDE}"/>
              </a:ext>
            </a:extLst>
          </p:cNvPr>
          <p:cNvSpPr>
            <a:spLocks noGrp="1"/>
          </p:cNvSpPr>
          <p:nvPr>
            <p:ph type="title"/>
          </p:nvPr>
        </p:nvSpPr>
        <p:spPr>
          <a:xfrm>
            <a:off x="860893" y="907303"/>
            <a:ext cx="10465073" cy="1132258"/>
          </a:xfr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a:xfrm>
            <a:off x="347132" y="6529916"/>
            <a:ext cx="3284341" cy="328084"/>
          </a:xfrm>
          <a:prstGeom prst="rect">
            <a:avLst/>
          </a:prstGeom>
        </p:spPr>
        <p:txBody>
          <a:bodyPr/>
          <a:lstStyle/>
          <a:p>
            <a:fld id="{22469D25-0A77-4880-94DF-B4FB8C797C2F}" type="datetime1">
              <a:rPr lang="en-US" smtClean="0"/>
              <a:t>8/24/26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6" name="Rectangle: Rounded Corners 5">
            <a:extLst>
              <a:ext uri="{FF2B5EF4-FFF2-40B4-BE49-F238E27FC236}">
                <a16:creationId xmlns:a16="http://schemas.microsoft.com/office/drawing/2014/main" id="{144ABFCC-D627-9493-2426-A6E5682EEBD4}"/>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4781916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a:xfrm>
            <a:off x="347132" y="6529916"/>
            <a:ext cx="3284341" cy="328084"/>
          </a:xfrm>
          <a:prstGeom prst="rect">
            <a:avLst/>
          </a:prstGeom>
        </p:spPr>
        <p:txBody>
          <a:bodyPr/>
          <a:lstStyle/>
          <a:p>
            <a:fld id="{FCB21F93-C53E-473D-9E82-99CE28BADAAA}" type="datetime1">
              <a:rPr lang="en-US" smtClean="0"/>
              <a:t>8/24/26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5" name="Rectangle: Rounded Corners 4">
            <a:extLst>
              <a:ext uri="{FF2B5EF4-FFF2-40B4-BE49-F238E27FC236}">
                <a16:creationId xmlns:a16="http://schemas.microsoft.com/office/drawing/2014/main" id="{694126D0-8C62-BE14-DAD7-1281C05B8DCA}"/>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2606931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553616"/>
            <a:ext cx="3595634" cy="1757505"/>
          </a:xfrm>
        </p:spPr>
        <p:txBody>
          <a:bodyPr anchor="t">
            <a:normAutofit/>
          </a:bodyPr>
          <a:lstStyle>
            <a:lvl1pPr>
              <a:defRPr sz="2800"/>
            </a:lvl1pPr>
          </a:lstStyle>
          <a:p>
            <a:r>
              <a:rPr lang="en-GB"/>
              <a:t>Click to edit Master title style</a:t>
            </a:r>
            <a:endParaRPr lang="en-US"/>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311121"/>
            <a:ext cx="3595634"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5"/>
            <a:ext cx="6440258" cy="5755109"/>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a:xfrm>
            <a:off x="347132" y="6529916"/>
            <a:ext cx="3284341" cy="328084"/>
          </a:xfrm>
          <a:prstGeom prst="rect">
            <a:avLst/>
          </a:prstGeom>
        </p:spPr>
        <p:txBody>
          <a:bodyPr/>
          <a:lstStyle/>
          <a:p>
            <a:fld id="{C1D20F33-52DD-4ACA-9FB7-5084D884BEB7}" type="datetime1">
              <a:rPr lang="en-US" smtClean="0"/>
              <a:t>8/24/26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6875964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59536" y="1847088"/>
            <a:ext cx="7342307" cy="1133856"/>
          </a:xfrm>
        </p:spPr>
        <p:txBody>
          <a:bodyPr anchor="b">
            <a:noAutofit/>
          </a:bodyPr>
          <a:lstStyle>
            <a:lvl1pPr>
              <a:defRPr sz="6000">
                <a:latin typeface="+mj-lt"/>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59536" y="3594099"/>
            <a:ext cx="10472928" cy="27432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A7D73A9F-7FAE-44C2-A2EA-CE025E4DFB8D}" type="datetime1">
              <a:rPr lang="en-US" smtClean="0"/>
              <a:t>8/24/26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3" name="Rectangle: Rounded Corners 2">
            <a:extLst>
              <a:ext uri="{FF2B5EF4-FFF2-40B4-BE49-F238E27FC236}">
                <a16:creationId xmlns:a16="http://schemas.microsoft.com/office/drawing/2014/main" id="{60F630EC-9C35-9636-5C2F-9B305B2CCE3F}"/>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63847988"/>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515E74ED-2A6E-80D7-2247-FD12F261259F}"/>
              </a:ext>
            </a:extLst>
          </p:cNvPr>
          <p:cNvPicPr>
            <a:picLocks noChangeAspect="1"/>
          </p:cNvPicPr>
          <p:nvPr/>
        </p:nvPicPr>
        <p:blipFill>
          <a:blip r:embed="rId2">
            <a:extLst>
              <a:ext uri="{28A0092B-C50C-407E-A947-70E740481C1C}">
                <a14:useLocalDpi xmlns:a14="http://schemas.microsoft.com/office/drawing/2010/main" val="0"/>
              </a:ext>
            </a:extLst>
          </a:blip>
          <a:srcRect t="47100"/>
          <a:stretch/>
        </p:blipFill>
        <p:spPr>
          <a:xfrm>
            <a:off x="462641" y="0"/>
            <a:ext cx="8989429" cy="475542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830857" y="3603170"/>
            <a:ext cx="7014009" cy="1507672"/>
          </a:xfrm>
        </p:spPr>
        <p:txBody>
          <a:bodyPr anchor="b">
            <a:noAutofit/>
          </a:bodyPr>
          <a:lstStyle>
            <a:lvl1pPr>
              <a:defRPr sz="4500">
                <a:latin typeface="+mj-lt"/>
              </a:defRPr>
            </a:lvl1pPr>
          </a:lstStyle>
          <a:p>
            <a:r>
              <a:rPr lang="en-GB"/>
              <a:t>Click to edit Master title style</a:t>
            </a:r>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484133" y="5480958"/>
            <a:ext cx="6360733" cy="744158"/>
          </a:xfrm>
        </p:spPr>
        <p:txBody>
          <a:bodyPr anchor="b">
            <a:noAutofit/>
          </a:bodyPr>
          <a:lstStyle>
            <a:lvl1pPr marL="0" indent="0">
              <a:lnSpc>
                <a:spcPct val="110000"/>
              </a:lnSpc>
              <a:buNone/>
              <a:defRPr sz="1800"/>
            </a:lvl1pPr>
            <a:lvl2pPr marL="228600" indent="0">
              <a:lnSpc>
                <a:spcPct val="110000"/>
              </a:lnSpc>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C128ED58-4FC8-42D8-A29A-F2ACE7A9AD4D}" type="datetime1">
              <a:rPr lang="en-US" smtClean="0"/>
              <a:t>8/24/26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cxnSp>
        <p:nvCxnSpPr>
          <p:cNvPr id="11" name="Straight Connector 10">
            <a:extLst>
              <a:ext uri="{FF2B5EF4-FFF2-40B4-BE49-F238E27FC236}">
                <a16:creationId xmlns:a16="http://schemas.microsoft.com/office/drawing/2014/main" id="{BB055BD5-F132-7EB0-787E-04988310DC8B}"/>
              </a:ext>
            </a:extLst>
          </p:cNvPr>
          <p:cNvCxnSpPr>
            <a:cxnSpLocks/>
          </p:cNvCxnSpPr>
          <p:nvPr/>
        </p:nvCxnSpPr>
        <p:spPr>
          <a:xfrm>
            <a:off x="4985657" y="5238749"/>
            <a:ext cx="0" cy="882741"/>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2196322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Autofit/>
          </a:bodyPr>
          <a:lstStyle/>
          <a:p>
            <a:r>
              <a:rPr lang="en-US"/>
              <a:t>Click to edit Master </a:t>
            </a:r>
            <a:br>
              <a:rPr lang="en-US"/>
            </a:br>
            <a:r>
              <a:rPr lang="en-US"/>
              <a:t>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347132" y="6529916"/>
            <a:ext cx="3284341" cy="328084"/>
          </a:xfrm>
          <a:prstGeom prst="rect">
            <a:avLst/>
          </a:prstGeom>
        </p:spPr>
        <p:txBody>
          <a:bodyPr vert="horz" lIns="91440" tIns="45720" rIns="91440" bIns="45720" rtlCol="0" anchor="ctr"/>
          <a:lstStyle>
            <a:lvl1pPr algn="l">
              <a:defRPr sz="900">
                <a:solidFill>
                  <a:schemeClr val="tx1"/>
                </a:solidFill>
              </a:defRPr>
            </a:lvl1pPr>
          </a:lstStyle>
          <a:p>
            <a:fld id="{DB5A58CD-AB4C-48E5-83F9-E7F0C1375585}" type="datetime1">
              <a:rPr lang="en-US" smtClean="0"/>
              <a:t>8/24/26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660019" y="6529916"/>
            <a:ext cx="2805405" cy="328084"/>
          </a:xfrm>
          <a:prstGeom prst="rect">
            <a:avLst/>
          </a:prstGeom>
        </p:spPr>
        <p:txBody>
          <a:bodyPr vert="horz" lIns="91440" tIns="45720" rIns="91440" bIns="45720" rtlCol="0" anchor="ctr"/>
          <a:lstStyle>
            <a:lvl1pPr algn="r">
              <a:defRPr sz="900">
                <a:solidFill>
                  <a:schemeClr val="tx1"/>
                </a:solidFill>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415660" y="6529916"/>
            <a:ext cx="429207" cy="328084"/>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974754636"/>
      </p:ext>
    </p:extLst>
  </p:cSld>
  <p:clrMap bg1="lt1" tx1="dk1" bg2="lt2" tx2="dk2" accent1="accent1" accent2="accent2" accent3="accent3" accent4="accent4" accent5="accent5" accent6="accent6" hlink="hlink" folHlink="folHlink"/>
  <p:sldLayoutIdLst>
    <p:sldLayoutId id="2147483827" r:id="rId1"/>
    <p:sldLayoutId id="2147483828" r:id="rId2"/>
    <p:sldLayoutId id="2147483829" r:id="rId3"/>
    <p:sldLayoutId id="2147483830" r:id="rId4"/>
    <p:sldLayoutId id="2147483831" r:id="rId5"/>
    <p:sldLayoutId id="2147483832" r:id="rId6"/>
    <p:sldLayoutId id="2147483833" r:id="rId7"/>
    <p:sldLayoutId id="2147483834" r:id="rId8"/>
    <p:sldLayoutId id="2147483835" r:id="rId9"/>
    <p:sldLayoutId id="2147483836" r:id="rId10"/>
    <p:sldLayoutId id="2147483837" r:id="rId11"/>
    <p:sldLayoutId id="2147483838" r:id="rId12"/>
    <p:sldLayoutId id="2147483839" r:id="rId13"/>
    <p:sldLayoutId id="2147483840" r:id="rId14"/>
    <p:sldLayoutId id="2147483841" r:id="rId15"/>
    <p:sldLayoutId id="2147483842" r:id="rId16"/>
    <p:sldLayoutId id="2147483843" r:id="rId17"/>
    <p:sldLayoutId id="2147483844" r:id="rId18"/>
    <p:sldLayoutId id="2147483845" r:id="rId19"/>
    <p:sldLayoutId id="2147483846" r:id="rId20"/>
    <p:sldLayoutId id="2147483847" r:id="rId21"/>
    <p:sldLayoutId id="2147483848" r:id="rId22"/>
    <p:sldLayoutId id="2147483849" r:id="rId23"/>
    <p:sldLayoutId id="2147483850" r:id="rId24"/>
    <p:sldLayoutId id="2147483851" r:id="rId25"/>
    <p:sldLayoutId id="2147483852" r:id="rId26"/>
    <p:sldLayoutId id="2147483853" r:id="rId27"/>
    <p:sldLayoutId id="2147483854" r:id="rId28"/>
    <p:sldLayoutId id="2147483855" r:id="rId29"/>
    <p:sldLayoutId id="2147483856" r:id="rId30"/>
    <p:sldLayoutId id="2147483857" r:id="rId31"/>
    <p:sldLayoutId id="2147483858" r:id="rId32"/>
    <p:sldLayoutId id="2147483859" r:id="rId33"/>
    <p:sldLayoutId id="2147483860" r:id="rId34"/>
    <p:sldLayoutId id="2147483861" r:id="rId35"/>
    <p:sldLayoutId id="2147483862" r:id="rId36"/>
    <p:sldLayoutId id="2147483877" r:id="rId37"/>
    <p:sldLayoutId id="2147483863" r:id="rId38"/>
    <p:sldLayoutId id="2147483864" r:id="rId39"/>
    <p:sldLayoutId id="2147483865" r:id="rId40"/>
    <p:sldLayoutId id="2147483866" r:id="rId41"/>
    <p:sldLayoutId id="2147483867" r:id="rId42"/>
    <p:sldLayoutId id="2147483868" r:id="rId43"/>
    <p:sldLayoutId id="2147483869" r:id="rId44"/>
    <p:sldLayoutId id="2147483870" r:id="rId45"/>
    <p:sldLayoutId id="2147483871" r:id="rId46"/>
    <p:sldLayoutId id="2147483872" r:id="rId47"/>
    <p:sldLayoutId id="2147483873" r:id="rId48"/>
    <p:sldLayoutId id="2147483874" r:id="rId49"/>
    <p:sldLayoutId id="2147483875" r:id="rId50"/>
    <p:sldLayoutId id="2147483876" r:id="rId51"/>
    <p:sldLayoutId id="2147483878" r:id="rId52"/>
    <p:sldLayoutId id="2147483879" r:id="rId53"/>
  </p:sldLayoutIdLst>
  <p:hf hdr="0" ftr="0" dt="0"/>
  <p:txStyles>
    <p:titleStyle>
      <a:lvl1pPr algn="l" defTabSz="914400" rtl="0" eaLnBrk="1" latinLnBrk="0" hangingPunct="1">
        <a:lnSpc>
          <a:spcPct val="80000"/>
        </a:lnSpc>
        <a:spcBef>
          <a:spcPct val="0"/>
        </a:spcBef>
        <a:buNone/>
        <a:defRPr sz="4500" b="0" kern="1200" cap="all" spc="50" baseline="0">
          <a:solidFill>
            <a:schemeClr val="tx1"/>
          </a:solidFill>
          <a:latin typeface="+mj-lt"/>
          <a:ea typeface="+mj-ea"/>
          <a:cs typeface="+mj-cs"/>
        </a:defRPr>
      </a:lvl1pPr>
    </p:titleStyle>
    <p:bodyStyle>
      <a:lvl1pPr marL="228600" indent="-228600" algn="l" defTabSz="914400" rtl="0" eaLnBrk="1" latinLnBrk="0" hangingPunct="1">
        <a:lnSpc>
          <a:spcPct val="14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40000"/>
        </a:lnSpc>
        <a:spcBef>
          <a:spcPts val="500"/>
        </a:spcBef>
        <a:buFont typeface="Arial" panose="020B0604020202020204" pitchFamily="34" charset="0"/>
        <a:buChar char="•"/>
        <a:defRPr sz="1200" kern="1200">
          <a:solidFill>
            <a:schemeClr val="tx1"/>
          </a:solidFill>
          <a:latin typeface="+mn-lt"/>
          <a:ea typeface="+mn-ea"/>
          <a:cs typeface="+mn-cs"/>
        </a:defRPr>
      </a:lvl2pPr>
      <a:lvl3pPr marL="685800" indent="-228600" algn="l" defTabSz="914400" rtl="0" eaLnBrk="1" latinLnBrk="0" hangingPunct="1">
        <a:lnSpc>
          <a:spcPct val="140000"/>
        </a:lnSpc>
        <a:spcBef>
          <a:spcPts val="500"/>
        </a:spcBef>
        <a:buFont typeface="Arial" panose="020B0604020202020204" pitchFamily="34" charset="0"/>
        <a:buChar char="•"/>
        <a:defRPr sz="1100" kern="1200">
          <a:solidFill>
            <a:schemeClr val="tx1"/>
          </a:solidFill>
          <a:latin typeface="+mn-lt"/>
          <a:ea typeface="+mn-ea"/>
          <a:cs typeface="+mn-cs"/>
        </a:defRPr>
      </a:lvl3pPr>
      <a:lvl4pPr marL="914400" indent="-228600" algn="l" defTabSz="914400" rtl="0" eaLnBrk="1" latinLnBrk="0" hangingPunct="1">
        <a:lnSpc>
          <a:spcPct val="140000"/>
        </a:lnSpc>
        <a:spcBef>
          <a:spcPts val="500"/>
        </a:spcBef>
        <a:buFont typeface="Arial" panose="020B0604020202020204" pitchFamily="34" charset="0"/>
        <a:buChar char="•"/>
        <a:defRPr sz="1050" kern="1200">
          <a:solidFill>
            <a:schemeClr val="tx1"/>
          </a:solidFill>
          <a:latin typeface="+mn-lt"/>
          <a:ea typeface="+mn-ea"/>
          <a:cs typeface="+mn-cs"/>
        </a:defRPr>
      </a:lvl4pPr>
      <a:lvl5pPr marL="1143000" indent="-228600" algn="l" defTabSz="914400" rtl="0" eaLnBrk="1" latinLnBrk="0" hangingPunct="1">
        <a:lnSpc>
          <a:spcPct val="140000"/>
        </a:lnSpc>
        <a:spcBef>
          <a:spcPts val="500"/>
        </a:spcBef>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57989-07E4-B482-9F2A-EBF670F7FA92}"/>
              </a:ext>
            </a:extLst>
          </p:cNvPr>
          <p:cNvSpPr>
            <a:spLocks noGrp="1"/>
          </p:cNvSpPr>
          <p:nvPr>
            <p:ph type="title"/>
          </p:nvPr>
        </p:nvSpPr>
        <p:spPr>
          <a:xfrm>
            <a:off x="1601734" y="1694418"/>
            <a:ext cx="9813926" cy="2565902"/>
          </a:xfrm>
        </p:spPr>
        <p:txBody>
          <a:bodyPr>
            <a:normAutofit/>
          </a:bodyPr>
          <a:lstStyle/>
          <a:p>
            <a:r>
              <a:rPr lang="en-US" sz="5500" dirty="0"/>
              <a:t>Cardiovascular disease (stroke)</a:t>
            </a:r>
          </a:p>
        </p:txBody>
      </p:sp>
      <p:sp>
        <p:nvSpPr>
          <p:cNvPr id="5" name="Slide Number Placeholder 4">
            <a:extLst>
              <a:ext uri="{FF2B5EF4-FFF2-40B4-BE49-F238E27FC236}">
                <a16:creationId xmlns:a16="http://schemas.microsoft.com/office/drawing/2014/main" id="{33F707C0-251D-0EBA-3668-EBD2351418CB}"/>
              </a:ext>
            </a:extLst>
          </p:cNvPr>
          <p:cNvSpPr>
            <a:spLocks noGrp="1"/>
          </p:cNvSpPr>
          <p:nvPr>
            <p:ph type="sldNum" sz="quarter" idx="12"/>
          </p:nvPr>
        </p:nvSpPr>
        <p:spPr/>
        <p:txBody>
          <a:bodyPr/>
          <a:lstStyle/>
          <a:p>
            <a:fld id="{CC057153-B650-4DEB-B370-79DDCFDCE934}" type="slidenum">
              <a:rPr lang="en-US" smtClean="0"/>
              <a:t>1</a:t>
            </a:fld>
            <a:endParaRPr lang="en-US"/>
          </a:p>
        </p:txBody>
      </p:sp>
      <p:sp>
        <p:nvSpPr>
          <p:cNvPr id="3" name="TextBox 2">
            <a:extLst>
              <a:ext uri="{FF2B5EF4-FFF2-40B4-BE49-F238E27FC236}">
                <a16:creationId xmlns:a16="http://schemas.microsoft.com/office/drawing/2014/main" id="{57F32387-1F29-8A00-ED1A-3CB7CAC76C56}"/>
              </a:ext>
            </a:extLst>
          </p:cNvPr>
          <p:cNvSpPr txBox="1"/>
          <p:nvPr/>
        </p:nvSpPr>
        <p:spPr>
          <a:xfrm>
            <a:off x="1782247" y="1232753"/>
            <a:ext cx="7442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Poppins Light"/>
              </a:rPr>
              <a:t>Presented by: </a:t>
            </a:r>
            <a:r>
              <a:rPr lang="en-GB" dirty="0" err="1">
                <a:cs typeface="Poppins Light"/>
              </a:rPr>
              <a:t>Aissata</a:t>
            </a:r>
            <a:r>
              <a:rPr lang="en-GB" dirty="0">
                <a:cs typeface="Poppins Light"/>
              </a:rPr>
              <a:t> Camara</a:t>
            </a:r>
          </a:p>
          <a:p>
            <a:r>
              <a:rPr lang="en-GB" dirty="0">
                <a:cs typeface="Poppins Light"/>
              </a:rPr>
              <a:t>Student number: 2424904</a:t>
            </a:r>
          </a:p>
          <a:p>
            <a:r>
              <a:rPr lang="en-GB" dirty="0">
                <a:cs typeface="Poppins Light"/>
              </a:rPr>
              <a:t>Module Title: Introduction to physiology </a:t>
            </a:r>
          </a:p>
          <a:p>
            <a:r>
              <a:rPr lang="en-GB" dirty="0">
                <a:cs typeface="Poppins Light"/>
              </a:rPr>
              <a:t>Module leader: Shaila Hussain</a:t>
            </a:r>
            <a:endParaRPr lang="en-GB" dirty="0"/>
          </a:p>
        </p:txBody>
      </p:sp>
    </p:spTree>
    <p:extLst>
      <p:ext uri="{BB962C8B-B14F-4D97-AF65-F5344CB8AC3E}">
        <p14:creationId xmlns:p14="http://schemas.microsoft.com/office/powerpoint/2010/main" val="1773831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C7084-C959-6935-0D99-455326A78F99}"/>
              </a:ext>
            </a:extLst>
          </p:cNvPr>
          <p:cNvSpPr>
            <a:spLocks noGrp="1"/>
          </p:cNvSpPr>
          <p:nvPr>
            <p:ph type="ctrTitle"/>
          </p:nvPr>
        </p:nvSpPr>
        <p:spPr>
          <a:xfrm>
            <a:off x="535259" y="278780"/>
            <a:ext cx="11496907" cy="941311"/>
          </a:xfrm>
        </p:spPr>
        <p:txBody>
          <a:bodyPr anchor="b"/>
          <a:lstStyle/>
          <a:p>
            <a:r>
              <a:rPr lang="en-US" sz="5400" dirty="0"/>
              <a:t>Introduction</a:t>
            </a:r>
          </a:p>
        </p:txBody>
      </p:sp>
      <p:sp>
        <p:nvSpPr>
          <p:cNvPr id="5" name="Speech Bubble: Oval 4">
            <a:extLst>
              <a:ext uri="{FF2B5EF4-FFF2-40B4-BE49-F238E27FC236}">
                <a16:creationId xmlns:a16="http://schemas.microsoft.com/office/drawing/2014/main" id="{B14FEC4B-78F6-8B17-7A3B-2A47BF9DAB82}"/>
              </a:ext>
            </a:extLst>
          </p:cNvPr>
          <p:cNvSpPr/>
          <p:nvPr/>
        </p:nvSpPr>
        <p:spPr>
          <a:xfrm>
            <a:off x="172717" y="1317960"/>
            <a:ext cx="4032264" cy="1714109"/>
          </a:xfrm>
          <a:prstGeom prst="wedgeEllipseCallou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bg1"/>
                </a:solidFill>
              </a:rPr>
              <a:t>Meet Anastasia! She is a 35 year old woman originally from Poland but she has lived in the UK for the past 20 years</a:t>
            </a:r>
          </a:p>
        </p:txBody>
      </p:sp>
      <p:sp>
        <p:nvSpPr>
          <p:cNvPr id="7" name="Speech Bubble: Oval 6">
            <a:extLst>
              <a:ext uri="{FF2B5EF4-FFF2-40B4-BE49-F238E27FC236}">
                <a16:creationId xmlns:a16="http://schemas.microsoft.com/office/drawing/2014/main" id="{3BBF1CFE-7AA3-2C21-E887-E55231FE17C9}"/>
              </a:ext>
            </a:extLst>
          </p:cNvPr>
          <p:cNvSpPr/>
          <p:nvPr/>
        </p:nvSpPr>
        <p:spPr>
          <a:xfrm flipH="1">
            <a:off x="7088556" y="1311442"/>
            <a:ext cx="4327103" cy="1778949"/>
          </a:xfrm>
          <a:prstGeom prst="wedgeEllipseCallou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200" b="1" dirty="0">
              <a:solidFill>
                <a:schemeClr val="bg1"/>
              </a:solidFill>
            </a:endParaRPr>
          </a:p>
          <a:p>
            <a:pPr algn="ctr"/>
            <a:r>
              <a:rPr lang="en-GB" sz="1200" b="1" dirty="0">
                <a:solidFill>
                  <a:schemeClr val="bg1"/>
                </a:solidFill>
              </a:rPr>
              <a:t>2. The Stroke Association reports that there are around 1.3 million stroke survivors in the UK, showing the scale of the condition and the need for appropriate health and social care services (Stroke Association, 2026).</a:t>
            </a:r>
          </a:p>
          <a:p>
            <a:pPr algn="ctr"/>
            <a:endParaRPr lang="en-GB" sz="1200" b="1" dirty="0">
              <a:solidFill>
                <a:schemeClr val="bg1"/>
              </a:solidFill>
            </a:endParaRPr>
          </a:p>
        </p:txBody>
      </p:sp>
      <p:sp>
        <p:nvSpPr>
          <p:cNvPr id="9" name="Slide Number Placeholder 8">
            <a:extLst>
              <a:ext uri="{FF2B5EF4-FFF2-40B4-BE49-F238E27FC236}">
                <a16:creationId xmlns:a16="http://schemas.microsoft.com/office/drawing/2014/main" id="{614D11A1-DC3A-F751-98DC-0A39C89AC92B}"/>
              </a:ext>
            </a:extLst>
          </p:cNvPr>
          <p:cNvSpPr>
            <a:spLocks noGrp="1"/>
          </p:cNvSpPr>
          <p:nvPr>
            <p:ph type="sldNum" sz="quarter" idx="12"/>
          </p:nvPr>
        </p:nvSpPr>
        <p:spPr/>
        <p:txBody>
          <a:bodyPr/>
          <a:lstStyle/>
          <a:p>
            <a:fld id="{CC057153-B650-4DEB-B370-79DDCFDCE934}" type="slidenum">
              <a:rPr lang="en-US" smtClean="0"/>
              <a:pPr/>
              <a:t>2</a:t>
            </a:fld>
            <a:endParaRPr lang="en-US"/>
          </a:p>
        </p:txBody>
      </p:sp>
      <p:sp>
        <p:nvSpPr>
          <p:cNvPr id="10" name="Speech Bubble: Oval 6">
            <a:extLst>
              <a:ext uri="{FF2B5EF4-FFF2-40B4-BE49-F238E27FC236}">
                <a16:creationId xmlns:a16="http://schemas.microsoft.com/office/drawing/2014/main" id="{ECF1717B-551E-D218-F744-84FC22DDD6DD}"/>
              </a:ext>
            </a:extLst>
          </p:cNvPr>
          <p:cNvSpPr/>
          <p:nvPr/>
        </p:nvSpPr>
        <p:spPr>
          <a:xfrm flipH="1">
            <a:off x="3637079" y="2765430"/>
            <a:ext cx="4349942" cy="2209019"/>
          </a:xfrm>
          <a:prstGeom prst="wedgeEllipseCallou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100" dirty="0">
              <a:solidFill>
                <a:schemeClr val="bg1"/>
              </a:solidFill>
            </a:endParaRPr>
          </a:p>
          <a:p>
            <a:pPr algn="ctr"/>
            <a:r>
              <a:rPr lang="en-GB" sz="1100" b="1" dirty="0">
                <a:solidFill>
                  <a:schemeClr val="bg1"/>
                </a:solidFill>
              </a:rPr>
              <a:t>After experiencing weakness and numbness on the right side of her body, her face began to droop on one side, and she had difficulty speaking clearly. These are recognised warning signs of stroke and would require emergency medical attention (NHS, 2024). She was then diagnosed with a stroke </a:t>
            </a:r>
          </a:p>
          <a:p>
            <a:pPr algn="ctr"/>
            <a:endParaRPr lang="en-GB" sz="1400" b="1" dirty="0">
              <a:solidFill>
                <a:schemeClr val="bg1"/>
              </a:solidFill>
            </a:endParaRPr>
          </a:p>
        </p:txBody>
      </p:sp>
      <p:sp>
        <p:nvSpPr>
          <p:cNvPr id="12" name="Speech Bubble: Oval 4">
            <a:extLst>
              <a:ext uri="{FF2B5EF4-FFF2-40B4-BE49-F238E27FC236}">
                <a16:creationId xmlns:a16="http://schemas.microsoft.com/office/drawing/2014/main" id="{87EB2705-60B6-31CA-0940-2628E091DD5B}"/>
              </a:ext>
            </a:extLst>
          </p:cNvPr>
          <p:cNvSpPr/>
          <p:nvPr/>
        </p:nvSpPr>
        <p:spPr>
          <a:xfrm>
            <a:off x="7685513" y="4391527"/>
            <a:ext cx="4045276" cy="2058016"/>
          </a:xfrm>
          <a:prstGeom prst="wedgeEllipseCallou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b="1" dirty="0">
              <a:solidFill>
                <a:schemeClr val="bg1"/>
              </a:solidFill>
            </a:endParaRPr>
          </a:p>
          <a:p>
            <a:pPr algn="ctr"/>
            <a:r>
              <a:rPr lang="en-GB" sz="1100" b="1" dirty="0">
                <a:solidFill>
                  <a:schemeClr val="bg1"/>
                </a:solidFill>
              </a:rPr>
              <a:t>3. Recognising symptoms quickly can allow a person to receive specialist treatment sooner, which can improve their chances of a better outcome. This is why health and social care workers and the public need to understand the FAST signs of stroke (NHS England, 2024)</a:t>
            </a:r>
          </a:p>
          <a:p>
            <a:pPr algn="ctr"/>
            <a:endParaRPr lang="en-GB" sz="1200" b="1" dirty="0"/>
          </a:p>
        </p:txBody>
      </p:sp>
      <p:sp>
        <p:nvSpPr>
          <p:cNvPr id="13" name="Speech Bubble: Oval 4">
            <a:extLst>
              <a:ext uri="{FF2B5EF4-FFF2-40B4-BE49-F238E27FC236}">
                <a16:creationId xmlns:a16="http://schemas.microsoft.com/office/drawing/2014/main" id="{CF06E790-D81E-6E15-DF45-5CECD1F4A3EB}"/>
              </a:ext>
            </a:extLst>
          </p:cNvPr>
          <p:cNvSpPr/>
          <p:nvPr/>
        </p:nvSpPr>
        <p:spPr>
          <a:xfrm>
            <a:off x="0" y="4521204"/>
            <a:ext cx="4506488" cy="2058016"/>
          </a:xfrm>
          <a:prstGeom prst="wedgeEllipseCallou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050" b="1" i="1" dirty="0">
              <a:solidFill>
                <a:schemeClr val="bg1"/>
              </a:solidFill>
            </a:endParaRPr>
          </a:p>
          <a:p>
            <a:pPr algn="ctr"/>
            <a:endParaRPr lang="en-GB" sz="1050" b="1" i="1" dirty="0">
              <a:solidFill>
                <a:schemeClr val="bg1"/>
              </a:solidFill>
            </a:endParaRPr>
          </a:p>
          <a:p>
            <a:pPr algn="ctr"/>
            <a:r>
              <a:rPr lang="en-GB" sz="1050" b="1" i="1" dirty="0">
                <a:solidFill>
                  <a:schemeClr val="bg1"/>
                </a:solidFill>
              </a:rPr>
              <a:t>Cardiovascular disease is vital in health and social care today because….</a:t>
            </a:r>
          </a:p>
          <a:p>
            <a:pPr algn="ctr"/>
            <a:r>
              <a:rPr lang="en-GB" sz="1050" b="1" dirty="0">
                <a:solidFill>
                  <a:schemeClr val="bg1"/>
                </a:solidFill>
              </a:rPr>
              <a:t>1. Stroke is a medical emergency and can cause long-term disability. A stroke can affect a person’s movement, communication, memory and independence. This means health and social care professionals may need to provide treatment, rehabilitation and ongoing support (NHS, 2024).</a:t>
            </a:r>
          </a:p>
          <a:p>
            <a:pPr algn="ctr"/>
            <a:endParaRPr lang="en-GB" sz="1200" b="1" dirty="0">
              <a:solidFill>
                <a:schemeClr val="bg1"/>
              </a:solidFill>
            </a:endParaRPr>
          </a:p>
        </p:txBody>
      </p:sp>
    </p:spTree>
    <p:extLst>
      <p:ext uri="{BB962C8B-B14F-4D97-AF65-F5344CB8AC3E}">
        <p14:creationId xmlns:p14="http://schemas.microsoft.com/office/powerpoint/2010/main" val="1751885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additive="base">
                                        <p:cTn id="25" dur="500" fill="hold"/>
                                        <p:tgtEl>
                                          <p:spTgt spid="12"/>
                                        </p:tgtEl>
                                        <p:attrNameLst>
                                          <p:attrName>ppt_x</p:attrName>
                                        </p:attrNameLst>
                                      </p:cBhvr>
                                      <p:tavLst>
                                        <p:tav tm="0">
                                          <p:val>
                                            <p:strVal val="#ppt_x"/>
                                          </p:val>
                                        </p:tav>
                                        <p:tav tm="100000">
                                          <p:val>
                                            <p:strVal val="#ppt_x"/>
                                          </p:val>
                                        </p:tav>
                                      </p:tavLst>
                                    </p:anim>
                                    <p:anim calcmode="lin" valueType="num">
                                      <p:cBhvr additive="base">
                                        <p:cTn id="2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anim calcmode="lin" valueType="num">
                                      <p:cBhvr additive="base">
                                        <p:cTn id="31" dur="500" fill="hold"/>
                                        <p:tgtEl>
                                          <p:spTgt spid="13"/>
                                        </p:tgtEl>
                                        <p:attrNameLst>
                                          <p:attrName>ppt_x</p:attrName>
                                        </p:attrNameLst>
                                      </p:cBhvr>
                                      <p:tavLst>
                                        <p:tav tm="0">
                                          <p:val>
                                            <p:strVal val="#ppt_x"/>
                                          </p:val>
                                        </p:tav>
                                        <p:tav tm="100000">
                                          <p:val>
                                            <p:strVal val="#ppt_x"/>
                                          </p:val>
                                        </p:tav>
                                      </p:tavLst>
                                    </p:anim>
                                    <p:anim calcmode="lin" valueType="num">
                                      <p:cBhvr additive="base">
                                        <p:cTn id="32"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10" grpId="0" animBg="1"/>
      <p:bldP spid="12" grpId="0" animBg="1"/>
      <p:bldP spid="13"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EA4E08D-2094-2315-D5DA-2D2B0F0D30C1}"/>
              </a:ext>
            </a:extLst>
          </p:cNvPr>
          <p:cNvSpPr txBox="1"/>
          <p:nvPr/>
        </p:nvSpPr>
        <p:spPr>
          <a:xfrm>
            <a:off x="136359" y="923330"/>
            <a:ext cx="10539958" cy="2492990"/>
          </a:xfrm>
          <a:prstGeom prst="rect">
            <a:avLst/>
          </a:prstGeom>
          <a:noFill/>
        </p:spPr>
        <p:txBody>
          <a:bodyPr wrap="square" rtlCol="0">
            <a:spAutoFit/>
          </a:bodyPr>
          <a:lstStyle/>
          <a:p>
            <a:pPr marL="285750" indent="-285750">
              <a:buFont typeface="Arial" panose="020B0604020202020204" pitchFamily="34" charset="0"/>
              <a:buChar char="•"/>
            </a:pPr>
            <a:r>
              <a:rPr lang="en-GB" sz="1200" b="1" dirty="0"/>
              <a:t>As aforementioned, Anastasia is 35 years old and polish</a:t>
            </a:r>
          </a:p>
          <a:p>
            <a:pPr marL="285750" indent="-285750">
              <a:buFont typeface="Arial" panose="020B0604020202020204" pitchFamily="34" charset="0"/>
              <a:buChar char="•"/>
            </a:pPr>
            <a:r>
              <a:rPr lang="en-GB" sz="1200" b="1" dirty="0"/>
              <a:t>She also lives alone in a rented two bedroom flat</a:t>
            </a:r>
          </a:p>
          <a:p>
            <a:pPr marL="285750" indent="-285750">
              <a:buFont typeface="Arial" panose="020B0604020202020204" pitchFamily="34" charset="0"/>
              <a:buChar char="•"/>
            </a:pPr>
            <a:r>
              <a:rPr lang="en-GB" sz="1200" b="1" dirty="0"/>
              <a:t>She works full time and often has a sedentary routine</a:t>
            </a:r>
          </a:p>
          <a:p>
            <a:pPr marL="285750" indent="-285750">
              <a:buFont typeface="Arial" panose="020B0604020202020204" pitchFamily="34" charset="0"/>
              <a:buChar char="•"/>
            </a:pPr>
            <a:r>
              <a:rPr lang="en-GB" sz="1200" b="1" dirty="0"/>
              <a:t>She prepares some meals herself but frequently relies on convenience foods because of her busy schedule </a:t>
            </a:r>
          </a:p>
          <a:p>
            <a:pPr marL="285750" indent="-285750">
              <a:buFont typeface="Arial" panose="020B0604020202020204" pitchFamily="34" charset="0"/>
              <a:buChar char="•"/>
            </a:pPr>
            <a:endParaRPr lang="en-GB" b="1" dirty="0"/>
          </a:p>
          <a:p>
            <a:endParaRPr lang="en-GB" b="1" dirty="0"/>
          </a:p>
          <a:p>
            <a:endParaRPr lang="en-GB" b="1" dirty="0"/>
          </a:p>
          <a:p>
            <a:endParaRPr lang="en-GB" b="1" dirty="0"/>
          </a:p>
          <a:p>
            <a:endParaRPr lang="en-GB" b="1" dirty="0"/>
          </a:p>
          <a:p>
            <a:endParaRPr lang="en-GB" b="1" dirty="0"/>
          </a:p>
        </p:txBody>
      </p:sp>
      <p:sp>
        <p:nvSpPr>
          <p:cNvPr id="12" name="Slide Number Placeholder 11">
            <a:extLst>
              <a:ext uri="{FF2B5EF4-FFF2-40B4-BE49-F238E27FC236}">
                <a16:creationId xmlns:a16="http://schemas.microsoft.com/office/drawing/2014/main" id="{3C1E2F5D-94B0-9858-969C-2AEA213A1A3A}"/>
              </a:ext>
            </a:extLst>
          </p:cNvPr>
          <p:cNvSpPr>
            <a:spLocks noGrp="1"/>
          </p:cNvSpPr>
          <p:nvPr>
            <p:ph type="sldNum" sz="quarter" idx="12"/>
          </p:nvPr>
        </p:nvSpPr>
        <p:spPr/>
        <p:txBody>
          <a:bodyPr/>
          <a:lstStyle/>
          <a:p>
            <a:fld id="{CC057153-B650-4DEB-B370-79DDCFDCE934}" type="slidenum">
              <a:rPr lang="en-US" smtClean="0"/>
              <a:t>3</a:t>
            </a:fld>
            <a:endParaRPr lang="en-US"/>
          </a:p>
        </p:txBody>
      </p:sp>
      <p:sp>
        <p:nvSpPr>
          <p:cNvPr id="4" name="TextBox 3">
            <a:extLst>
              <a:ext uri="{FF2B5EF4-FFF2-40B4-BE49-F238E27FC236}">
                <a16:creationId xmlns:a16="http://schemas.microsoft.com/office/drawing/2014/main" id="{07D4AC78-ED5B-AE09-1535-04E3A284CC54}"/>
              </a:ext>
            </a:extLst>
          </p:cNvPr>
          <p:cNvSpPr txBox="1"/>
          <p:nvPr/>
        </p:nvSpPr>
        <p:spPr>
          <a:xfrm>
            <a:off x="347133" y="4826675"/>
            <a:ext cx="10774352" cy="923330"/>
          </a:xfrm>
          <a:prstGeom prst="rect">
            <a:avLst/>
          </a:prstGeom>
          <a:noFill/>
        </p:spPr>
        <p:txBody>
          <a:bodyPr wrap="square" rtlCol="0">
            <a:spAutoFit/>
          </a:bodyPr>
          <a:lstStyle/>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2" name="TextBox 1">
            <a:extLst>
              <a:ext uri="{FF2B5EF4-FFF2-40B4-BE49-F238E27FC236}">
                <a16:creationId xmlns:a16="http://schemas.microsoft.com/office/drawing/2014/main" id="{F7746744-B5A2-FAD2-F63F-4AC187DB3D48}"/>
              </a:ext>
            </a:extLst>
          </p:cNvPr>
          <p:cNvSpPr txBox="1"/>
          <p:nvPr/>
        </p:nvSpPr>
        <p:spPr>
          <a:xfrm>
            <a:off x="2225842" y="0"/>
            <a:ext cx="8149685" cy="923330"/>
          </a:xfrm>
          <a:prstGeom prst="rect">
            <a:avLst/>
          </a:prstGeom>
          <a:noFill/>
        </p:spPr>
        <p:txBody>
          <a:bodyPr wrap="square" rtlCol="0">
            <a:spAutoFit/>
          </a:bodyPr>
          <a:lstStyle/>
          <a:p>
            <a:r>
              <a:rPr lang="en-US" sz="5400" dirty="0">
                <a:latin typeface="+mj-lt"/>
              </a:rPr>
              <a:t>More about Anastasia…</a:t>
            </a:r>
          </a:p>
        </p:txBody>
      </p:sp>
      <p:graphicFrame>
        <p:nvGraphicFramePr>
          <p:cNvPr id="3" name="Table 2">
            <a:extLst>
              <a:ext uri="{FF2B5EF4-FFF2-40B4-BE49-F238E27FC236}">
                <a16:creationId xmlns:a16="http://schemas.microsoft.com/office/drawing/2014/main" id="{26617823-306D-CDBD-72D0-188F0E0FD261}"/>
              </a:ext>
            </a:extLst>
          </p:cNvPr>
          <p:cNvGraphicFramePr>
            <a:graphicFrameLocks noGrp="1"/>
          </p:cNvGraphicFramePr>
          <p:nvPr>
            <p:extLst>
              <p:ext uri="{D42A27DB-BD31-4B8C-83A1-F6EECF244321}">
                <p14:modId xmlns:p14="http://schemas.microsoft.com/office/powerpoint/2010/main" val="210361970"/>
              </p:ext>
            </p:extLst>
          </p:nvPr>
        </p:nvGraphicFramePr>
        <p:xfrm>
          <a:off x="136359" y="1888655"/>
          <a:ext cx="11887200" cy="4901989"/>
        </p:xfrm>
        <a:graphic>
          <a:graphicData uri="http://schemas.openxmlformats.org/drawingml/2006/table">
            <a:tbl>
              <a:tblPr/>
              <a:tblGrid>
                <a:gridCol w="2779501">
                  <a:extLst>
                    <a:ext uri="{9D8B030D-6E8A-4147-A177-3AD203B41FA5}">
                      <a16:colId xmlns:a16="http://schemas.microsoft.com/office/drawing/2014/main" val="542817793"/>
                    </a:ext>
                  </a:extLst>
                </a:gridCol>
                <a:gridCol w="1769144">
                  <a:extLst>
                    <a:ext uri="{9D8B030D-6E8A-4147-A177-3AD203B41FA5}">
                      <a16:colId xmlns:a16="http://schemas.microsoft.com/office/drawing/2014/main" val="3955062401"/>
                    </a:ext>
                  </a:extLst>
                </a:gridCol>
                <a:gridCol w="1723671">
                  <a:extLst>
                    <a:ext uri="{9D8B030D-6E8A-4147-A177-3AD203B41FA5}">
                      <a16:colId xmlns:a16="http://schemas.microsoft.com/office/drawing/2014/main" val="999753731"/>
                    </a:ext>
                  </a:extLst>
                </a:gridCol>
                <a:gridCol w="5614884">
                  <a:extLst>
                    <a:ext uri="{9D8B030D-6E8A-4147-A177-3AD203B41FA5}">
                      <a16:colId xmlns:a16="http://schemas.microsoft.com/office/drawing/2014/main" val="4003305762"/>
                    </a:ext>
                  </a:extLst>
                </a:gridCol>
              </a:tblGrid>
              <a:tr h="420673">
                <a:tc>
                  <a:txBody>
                    <a:bodyPr/>
                    <a:lstStyle/>
                    <a:p>
                      <a:r>
                        <a:rPr lang="en-GB" sz="1200" b="1">
                          <a:effectLst/>
                          <a:latin typeface=".AppleSystemUIFont"/>
                        </a:rPr>
                        <a:t>Measurement</a:t>
                      </a:r>
                      <a:endParaRPr lang="en-GB" sz="1200">
                        <a:effectLst/>
                        <a:latin typeface=".AppleSystemUIFont"/>
                      </a:endParaRP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a:effectLst/>
                          <a:latin typeface=".AppleSystemUIFont"/>
                        </a:rPr>
                        <a:t>Anastasia’s result</a:t>
                      </a:r>
                      <a:endParaRPr lang="en-GB" sz="1200">
                        <a:effectLst/>
                        <a:latin typeface=".AppleSystemUIFont"/>
                      </a:endParaRP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dirty="0">
                          <a:effectLst/>
                          <a:latin typeface=".AppleSystemUIFont"/>
                        </a:rPr>
                        <a:t>Healthy range</a:t>
                      </a:r>
                      <a:endParaRPr lang="en-GB" sz="1200" dirty="0">
                        <a:effectLst/>
                        <a:latin typeface=".AppleSystemUIFont"/>
                      </a:endParaRP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dirty="0">
                          <a:effectLst/>
                          <a:latin typeface=".AppleSystemUIFont"/>
                        </a:rPr>
                        <a:t>Comparison</a:t>
                      </a:r>
                      <a:endParaRPr lang="en-GB" sz="1200" dirty="0">
                        <a:effectLst/>
                        <a:latin typeface=".AppleSystemUIFont"/>
                      </a:endParaRP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extLst>
                  <a:ext uri="{0D108BD9-81ED-4DB2-BD59-A6C34878D82A}">
                    <a16:rowId xmlns:a16="http://schemas.microsoft.com/office/drawing/2014/main" val="2507006370"/>
                  </a:ext>
                </a:extLst>
              </a:tr>
              <a:tr h="180588">
                <a:tc>
                  <a:txBody>
                    <a:bodyPr/>
                    <a:lstStyle/>
                    <a:p>
                      <a:r>
                        <a:rPr lang="en-GB" sz="1200" b="1" dirty="0">
                          <a:effectLst/>
                          <a:latin typeface=".AppleSystemUIFont"/>
                        </a:rPr>
                        <a:t>Height</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a:effectLst/>
                          <a:latin typeface=".AppleSystemUIFont"/>
                        </a:rPr>
                        <a:t>1.65 m</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a:effectLst/>
                          <a:latin typeface=".AppleSystemUIFont"/>
                        </a:rPr>
                        <a:t>N/A</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dirty="0">
                          <a:effectLst/>
                          <a:latin typeface=".AppleSystemUIFont"/>
                        </a:rPr>
                        <a:t>N/A</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extLst>
                  <a:ext uri="{0D108BD9-81ED-4DB2-BD59-A6C34878D82A}">
                    <a16:rowId xmlns:a16="http://schemas.microsoft.com/office/drawing/2014/main" val="720387850"/>
                  </a:ext>
                </a:extLst>
              </a:tr>
              <a:tr h="180588">
                <a:tc>
                  <a:txBody>
                    <a:bodyPr/>
                    <a:lstStyle/>
                    <a:p>
                      <a:r>
                        <a:rPr lang="en-GB" sz="1200" b="1" dirty="0">
                          <a:effectLst/>
                          <a:latin typeface=".AppleSystemUIFont"/>
                        </a:rPr>
                        <a:t>Weight</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a:effectLst/>
                          <a:latin typeface=".AppleSystemUIFont"/>
                        </a:rPr>
                        <a:t>78 kg</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a:effectLst/>
                          <a:latin typeface=".AppleSystemUIFont"/>
                        </a:rPr>
                        <a:t>N/A</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dirty="0">
                          <a:effectLst/>
                          <a:latin typeface=".AppleSystemUIFont"/>
                        </a:rPr>
                        <a:t>Used with height to calculate BMI</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extLst>
                  <a:ext uri="{0D108BD9-81ED-4DB2-BD59-A6C34878D82A}">
                    <a16:rowId xmlns:a16="http://schemas.microsoft.com/office/drawing/2014/main" val="269932821"/>
                  </a:ext>
                </a:extLst>
              </a:tr>
              <a:tr h="355367">
                <a:tc>
                  <a:txBody>
                    <a:bodyPr/>
                    <a:lstStyle/>
                    <a:p>
                      <a:r>
                        <a:rPr lang="en-GB" sz="1200" b="1" dirty="0">
                          <a:effectLst/>
                          <a:latin typeface=".AppleSystemUIFont"/>
                        </a:rPr>
                        <a:t>BMI</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a:effectLst/>
                          <a:latin typeface=".AppleSystemUIFont"/>
                        </a:rPr>
                        <a:t>28.7 kg/m²</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a:effectLst/>
                          <a:latin typeface=".AppleSystemUIFont"/>
                        </a:rPr>
                        <a:t>18.5–24.9 kg/m²</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a:effectLst/>
                          <a:latin typeface=".AppleSystemUIFont"/>
                        </a:rPr>
                        <a:t>Above healthy range (overweight). NHS classifies BMI 25–29.9 as overweight for most adults.</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extLst>
                  <a:ext uri="{0D108BD9-81ED-4DB2-BD59-A6C34878D82A}">
                    <a16:rowId xmlns:a16="http://schemas.microsoft.com/office/drawing/2014/main" val="3601193177"/>
                  </a:ext>
                </a:extLst>
              </a:tr>
              <a:tr h="879702">
                <a:tc>
                  <a:txBody>
                    <a:bodyPr/>
                    <a:lstStyle/>
                    <a:p>
                      <a:r>
                        <a:rPr lang="en-GB" sz="1200" b="1" dirty="0">
                          <a:effectLst/>
                          <a:latin typeface=".AppleSystemUIFont"/>
                        </a:rPr>
                        <a:t>Blood pressure</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dirty="0">
                          <a:effectLst/>
                          <a:latin typeface=".AppleSystemUIFont"/>
                        </a:rPr>
                        <a:t>148/94 mmHg</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a:effectLst/>
                          <a:latin typeface=".AppleSystemUIFont"/>
                        </a:rPr>
                        <a:t>Ideally around 90/60–120/80 mmHg; hypertension is generally ≥140/90 in a clinical setting</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a:effectLst/>
                          <a:latin typeface=".AppleSystemUIFont"/>
                        </a:rPr>
                        <a:t>High. This is within the range used to identify possible hypertension and is relevant because high blood pressure increases stroke risk.</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extLst>
                  <a:ext uri="{0D108BD9-81ED-4DB2-BD59-A6C34878D82A}">
                    <a16:rowId xmlns:a16="http://schemas.microsoft.com/office/drawing/2014/main" val="2380252725"/>
                  </a:ext>
                </a:extLst>
              </a:tr>
              <a:tr h="180588">
                <a:tc>
                  <a:txBody>
                    <a:bodyPr/>
                    <a:lstStyle/>
                    <a:p>
                      <a:r>
                        <a:rPr lang="en-GB" sz="1200" b="1">
                          <a:effectLst/>
                          <a:latin typeface=".AppleSystemUIFont"/>
                        </a:rPr>
                        <a:t>Resting heart rate</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dirty="0">
                          <a:effectLst/>
                          <a:latin typeface=".AppleSystemUIFont"/>
                        </a:rPr>
                        <a:t>82 bpm</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a:effectLst/>
                          <a:latin typeface=".AppleSystemUIFont"/>
                        </a:rPr>
                        <a:t>60–100 bpm</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a:effectLst/>
                          <a:latin typeface=".AppleSystemUIFont"/>
                        </a:rPr>
                        <a:t>Within normal range</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extLst>
                  <a:ext uri="{0D108BD9-81ED-4DB2-BD59-A6C34878D82A}">
                    <a16:rowId xmlns:a16="http://schemas.microsoft.com/office/drawing/2014/main" val="3084821007"/>
                  </a:ext>
                </a:extLst>
              </a:tr>
              <a:tr h="180588">
                <a:tc>
                  <a:txBody>
                    <a:bodyPr/>
                    <a:lstStyle/>
                    <a:p>
                      <a:r>
                        <a:rPr lang="en-GB" sz="1200" b="1">
                          <a:effectLst/>
                          <a:latin typeface=".AppleSystemUIFont"/>
                        </a:rPr>
                        <a:t>Total cholesterol</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dirty="0">
                          <a:effectLst/>
                          <a:latin typeface=".AppleSystemUIFont"/>
                        </a:rPr>
                        <a:t>5.6 mmol/L</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a:effectLst/>
                          <a:latin typeface=".AppleSystemUIFont"/>
                        </a:rPr>
                        <a:t>Below 5.0 mmol/L</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a:effectLst/>
                          <a:latin typeface=".AppleSystemUIFont"/>
                        </a:rPr>
                        <a:t>Above recommended healthy level.</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extLst>
                  <a:ext uri="{0D108BD9-81ED-4DB2-BD59-A6C34878D82A}">
                    <a16:rowId xmlns:a16="http://schemas.microsoft.com/office/drawing/2014/main" val="4253972928"/>
                  </a:ext>
                </a:extLst>
              </a:tr>
              <a:tr h="355367">
                <a:tc>
                  <a:txBody>
                    <a:bodyPr/>
                    <a:lstStyle/>
                    <a:p>
                      <a:r>
                        <a:rPr lang="en-GB" sz="1200" b="1">
                          <a:effectLst/>
                          <a:latin typeface=".AppleSystemUIFont"/>
                        </a:rPr>
                        <a:t>HDL cholesterol</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dirty="0">
                          <a:effectLst/>
                          <a:latin typeface=".AppleSystemUIFont"/>
                        </a:rPr>
                        <a:t>1.3 mmol/L</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a:effectLst/>
                          <a:latin typeface=".AppleSystemUIFont"/>
                        </a:rPr>
                        <a:t>Above 1.2 mmol/L for women</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a:effectLst/>
                          <a:latin typeface=".AppleSystemUIFont"/>
                        </a:rPr>
                        <a:t>Within healthy range.</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extLst>
                  <a:ext uri="{0D108BD9-81ED-4DB2-BD59-A6C34878D82A}">
                    <a16:rowId xmlns:a16="http://schemas.microsoft.com/office/drawing/2014/main" val="972143441"/>
                  </a:ext>
                </a:extLst>
              </a:tr>
              <a:tr h="180588">
                <a:tc>
                  <a:txBody>
                    <a:bodyPr/>
                    <a:lstStyle/>
                    <a:p>
                      <a:r>
                        <a:rPr lang="en-GB" sz="1200" b="1">
                          <a:effectLst/>
                          <a:latin typeface=".AppleSystemUIFont"/>
                        </a:rPr>
                        <a:t>Non-HDL cholesterol</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dirty="0">
                          <a:effectLst/>
                          <a:latin typeface=".AppleSystemUIFont"/>
                        </a:rPr>
                        <a:t>4.3 mmol/L</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a:effectLst/>
                          <a:latin typeface=".AppleSystemUIFont"/>
                        </a:rPr>
                        <a:t>Below 4.0 mmol/L</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a:effectLst/>
                          <a:latin typeface=".AppleSystemUIFont"/>
                        </a:rPr>
                        <a:t>Above recommended healthy level.</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extLst>
                  <a:ext uri="{0D108BD9-81ED-4DB2-BD59-A6C34878D82A}">
                    <a16:rowId xmlns:a16="http://schemas.microsoft.com/office/drawing/2014/main" val="2040270155"/>
                  </a:ext>
                </a:extLst>
              </a:tr>
              <a:tr h="355367">
                <a:tc>
                  <a:txBody>
                    <a:bodyPr/>
                    <a:lstStyle/>
                    <a:p>
                      <a:r>
                        <a:rPr lang="en-GB" sz="1200" b="1">
                          <a:effectLst/>
                          <a:latin typeface=".AppleSystemUIFont"/>
                        </a:rPr>
                        <a:t>Fasting blood glucose</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dirty="0">
                          <a:effectLst/>
                          <a:latin typeface=".AppleSystemUIFont"/>
                        </a:rPr>
                        <a:t>5.8 mmol/L</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dirty="0">
                          <a:effectLst/>
                          <a:latin typeface=".AppleSystemUIFont"/>
                        </a:rPr>
                        <a:t>Below 5.5 mmol/L</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dirty="0">
                          <a:effectLst/>
                          <a:latin typeface=".AppleSystemUIFont"/>
                        </a:rPr>
                        <a:t>Slightly raised; worth monitoring as a cardiovascular risk factor. NHS Health Check guidance identifies fasting glucose ≥5.5 mmol/L as increased/high.</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extLst>
                  <a:ext uri="{0D108BD9-81ED-4DB2-BD59-A6C34878D82A}">
                    <a16:rowId xmlns:a16="http://schemas.microsoft.com/office/drawing/2014/main" val="3666692311"/>
                  </a:ext>
                </a:extLst>
              </a:tr>
              <a:tr h="355367">
                <a:tc>
                  <a:txBody>
                    <a:bodyPr/>
                    <a:lstStyle/>
                    <a:p>
                      <a:r>
                        <a:rPr lang="en-GB" sz="1200" b="1">
                          <a:effectLst/>
                          <a:latin typeface=".AppleSystemUIFont"/>
                        </a:rPr>
                        <a:t>HbA1c</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dirty="0">
                          <a:effectLst/>
                          <a:latin typeface=".AppleSystemUIFont"/>
                        </a:rPr>
                        <a:t>41 mmol/mol</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dirty="0">
                          <a:effectLst/>
                          <a:latin typeface=".AppleSystemUIFont"/>
                        </a:rPr>
                        <a:t>Below 42 mmol/mol</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dirty="0">
                          <a:effectLst/>
                          <a:latin typeface=".AppleSystemUIFont"/>
                        </a:rPr>
                        <a:t>Within the normal/reference range, but close to the threshold where increased risk is considered.</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extLst>
                  <a:ext uri="{0D108BD9-81ED-4DB2-BD59-A6C34878D82A}">
                    <a16:rowId xmlns:a16="http://schemas.microsoft.com/office/drawing/2014/main" val="1405293439"/>
                  </a:ext>
                </a:extLst>
              </a:tr>
              <a:tr h="355367">
                <a:tc>
                  <a:txBody>
                    <a:bodyPr/>
                    <a:lstStyle/>
                    <a:p>
                      <a:r>
                        <a:rPr lang="en-GB" sz="1200" b="1" dirty="0">
                          <a:effectLst/>
                          <a:latin typeface=".AppleSystemUIFont"/>
                        </a:rPr>
                        <a:t>Waist circumference</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dirty="0">
                          <a:effectLst/>
                          <a:latin typeface=".AppleSystemUIFont"/>
                        </a:rPr>
                        <a:t>91 cm</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a:effectLst/>
                          <a:latin typeface=".AppleSystemUIFont"/>
                        </a:rPr>
                        <a:t>Ideally less than half of height (82.5 cm)</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dirty="0">
                          <a:effectLst/>
                          <a:latin typeface=".AppleSystemUIFont"/>
                        </a:rPr>
                        <a:t>Above recommended level, suggesting increased abdominal fat. NHS advises keeping waist size below half of height.</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extLst>
                  <a:ext uri="{0D108BD9-81ED-4DB2-BD59-A6C34878D82A}">
                    <a16:rowId xmlns:a16="http://schemas.microsoft.com/office/drawing/2014/main" val="3165286109"/>
                  </a:ext>
                </a:extLst>
              </a:tr>
              <a:tr h="180588">
                <a:tc>
                  <a:txBody>
                    <a:bodyPr/>
                    <a:lstStyle/>
                    <a:p>
                      <a:r>
                        <a:rPr lang="en-GB" sz="1200" b="1">
                          <a:effectLst/>
                          <a:latin typeface=".AppleSystemUIFont"/>
                        </a:rPr>
                        <a:t>Smoking</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dirty="0">
                          <a:effectLst/>
                          <a:latin typeface=".AppleSystemUIFont"/>
                        </a:rPr>
                        <a:t>Non-smoker</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a:effectLst/>
                          <a:latin typeface=".AppleSystemUIFont"/>
                        </a:rPr>
                        <a:t>N/A</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dirty="0">
                          <a:effectLst/>
                          <a:latin typeface=".AppleSystemUIFont"/>
                        </a:rPr>
                        <a:t>No smoking-related risk identified</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extLst>
                  <a:ext uri="{0D108BD9-81ED-4DB2-BD59-A6C34878D82A}">
                    <a16:rowId xmlns:a16="http://schemas.microsoft.com/office/drawing/2014/main" val="1229439762"/>
                  </a:ext>
                </a:extLst>
              </a:tr>
              <a:tr h="530145">
                <a:tc>
                  <a:txBody>
                    <a:bodyPr/>
                    <a:lstStyle/>
                    <a:p>
                      <a:r>
                        <a:rPr lang="en-GB" sz="1200" b="1">
                          <a:effectLst/>
                          <a:latin typeface=".AppleSystemUIFont"/>
                        </a:rPr>
                        <a:t>Physical activity</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dirty="0">
                          <a:effectLst/>
                          <a:latin typeface=".AppleSystemUIFont"/>
                        </a:rPr>
                        <a:t>Low/sedentary</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a:effectLst/>
                          <a:latin typeface=".AppleSystemUIFont"/>
                        </a:rPr>
                        <a:t>Aim for at least 150 minutes of moderate activity per week</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tc>
                  <a:txBody>
                    <a:bodyPr/>
                    <a:lstStyle/>
                    <a:p>
                      <a:r>
                        <a:rPr lang="en-GB" sz="1200" b="1" dirty="0">
                          <a:effectLst/>
                          <a:latin typeface=".AppleSystemUIFont"/>
                        </a:rPr>
                        <a:t>Below recommended activity level; sedentary behaviour is a modifiable cardiovascular risk factor.</a:t>
                      </a:r>
                    </a:p>
                  </a:txBody>
                  <a:tcPr marL="17729" marR="17729" marT="3546" marB="3546">
                    <a:lnL w="9525" cap="flat" cmpd="sng" algn="ctr">
                      <a:solidFill>
                        <a:srgbClr val="9A9A9A"/>
                      </a:solidFill>
                      <a:prstDash val="solid"/>
                      <a:round/>
                      <a:headEnd type="none" w="med" len="med"/>
                      <a:tailEnd type="none" w="med" len="med"/>
                    </a:lnL>
                    <a:lnR w="9525" cap="flat" cmpd="sng" algn="ctr">
                      <a:solidFill>
                        <a:srgbClr val="9A9A9A"/>
                      </a:solidFill>
                      <a:prstDash val="solid"/>
                      <a:round/>
                      <a:headEnd type="none" w="med" len="med"/>
                      <a:tailEnd type="none" w="med" len="med"/>
                    </a:lnR>
                    <a:lnT w="9525" cap="flat" cmpd="sng" algn="ctr">
                      <a:solidFill>
                        <a:srgbClr val="9A9A9A"/>
                      </a:solidFill>
                      <a:prstDash val="solid"/>
                      <a:round/>
                      <a:headEnd type="none" w="med" len="med"/>
                      <a:tailEnd type="none" w="med" len="med"/>
                    </a:lnT>
                    <a:lnB w="9525" cap="flat" cmpd="sng" algn="ctr">
                      <a:solidFill>
                        <a:srgbClr val="9A9A9A"/>
                      </a:solidFill>
                      <a:prstDash val="solid"/>
                      <a:round/>
                      <a:headEnd type="none" w="med" len="med"/>
                      <a:tailEnd type="none" w="med" len="med"/>
                    </a:lnB>
                    <a:noFill/>
                  </a:tcPr>
                </a:tc>
                <a:extLst>
                  <a:ext uri="{0D108BD9-81ED-4DB2-BD59-A6C34878D82A}">
                    <a16:rowId xmlns:a16="http://schemas.microsoft.com/office/drawing/2014/main" val="1932543434"/>
                  </a:ext>
                </a:extLst>
              </a:tr>
            </a:tbl>
          </a:graphicData>
        </a:graphic>
      </p:graphicFrame>
    </p:spTree>
    <p:extLst>
      <p:ext uri="{BB962C8B-B14F-4D97-AF65-F5344CB8AC3E}">
        <p14:creationId xmlns:p14="http://schemas.microsoft.com/office/powerpoint/2010/main" val="518708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CF2D1-F7E9-B206-A068-C69118CA21BD}"/>
              </a:ext>
            </a:extLst>
          </p:cNvPr>
          <p:cNvSpPr>
            <a:spLocks noGrp="1"/>
          </p:cNvSpPr>
          <p:nvPr>
            <p:ph type="ctrTitle"/>
          </p:nvPr>
        </p:nvSpPr>
        <p:spPr>
          <a:xfrm>
            <a:off x="1833819" y="557126"/>
            <a:ext cx="9145991" cy="950495"/>
          </a:xfrm>
        </p:spPr>
        <p:txBody>
          <a:bodyPr/>
          <a:lstStyle/>
          <a:p>
            <a:r>
              <a:rPr lang="en-US" sz="4000" dirty="0"/>
              <a:t>What do Anatasia’s results tell us about her health </a:t>
            </a:r>
          </a:p>
        </p:txBody>
      </p:sp>
      <p:sp>
        <p:nvSpPr>
          <p:cNvPr id="3" name="Slide Number Placeholder 2">
            <a:extLst>
              <a:ext uri="{FF2B5EF4-FFF2-40B4-BE49-F238E27FC236}">
                <a16:creationId xmlns:a16="http://schemas.microsoft.com/office/drawing/2014/main" id="{65E5FFCB-F5A7-B261-6138-BDE0EBA64449}"/>
              </a:ext>
            </a:extLst>
          </p:cNvPr>
          <p:cNvSpPr>
            <a:spLocks noGrp="1"/>
          </p:cNvSpPr>
          <p:nvPr>
            <p:ph type="sldNum" sz="quarter" idx="12"/>
          </p:nvPr>
        </p:nvSpPr>
        <p:spPr/>
        <p:txBody>
          <a:bodyPr/>
          <a:lstStyle/>
          <a:p>
            <a:fld id="{CC057153-B650-4DEB-B370-79DDCFDCE934}" type="slidenum">
              <a:rPr lang="en-US" smtClean="0"/>
              <a:t>4</a:t>
            </a:fld>
            <a:endParaRPr lang="en-US"/>
          </a:p>
        </p:txBody>
      </p:sp>
      <p:sp>
        <p:nvSpPr>
          <p:cNvPr id="5" name="TextBox 4">
            <a:extLst>
              <a:ext uri="{FF2B5EF4-FFF2-40B4-BE49-F238E27FC236}">
                <a16:creationId xmlns:a16="http://schemas.microsoft.com/office/drawing/2014/main" id="{B2FE8CE4-23D0-88E3-692E-958EC5276028}"/>
              </a:ext>
            </a:extLst>
          </p:cNvPr>
          <p:cNvSpPr txBox="1"/>
          <p:nvPr/>
        </p:nvSpPr>
        <p:spPr>
          <a:xfrm>
            <a:off x="216568" y="1756611"/>
            <a:ext cx="11466095" cy="4247317"/>
          </a:xfrm>
          <a:prstGeom prst="rect">
            <a:avLst/>
          </a:prstGeom>
          <a:noFill/>
        </p:spPr>
        <p:txBody>
          <a:bodyPr wrap="square" rtlCol="0">
            <a:spAutoFit/>
          </a:bodyPr>
          <a:lstStyle/>
          <a:p>
            <a:r>
              <a:rPr lang="en-GB" dirty="0">
                <a:effectLst/>
                <a:latin typeface="Helvetica Neue" panose="02000503000000020004" pitchFamily="2" charset="0"/>
              </a:rPr>
              <a:t>Anastasia’s results suggest that she has several risk factors for another stroke. Her BMI of 28.7 kg/m² places her in the overweight range, as a healthy BMI for most adults is 18.5–24.9 kg/m² (NHS, 2026). Her blood pressure of 148/94 mmHg is high, as the NHS considers a reading of 140/90 mmHg or above to be high when measured by a healthcare professional. High blood pressure is particularly important for Anastasia because it puts extra strain on the blood vessels and increases the risk of stroke and other cardiovascular problems (NHS, 2024). </a:t>
            </a:r>
          </a:p>
          <a:p>
            <a:br>
              <a:rPr lang="en-GB" dirty="0">
                <a:effectLst/>
                <a:latin typeface="Helvetica Neue" panose="02000503000000020004" pitchFamily="2" charset="0"/>
              </a:rPr>
            </a:br>
            <a:endParaRPr lang="en-GB" dirty="0">
              <a:effectLst/>
              <a:latin typeface="Helvetica Neue" panose="02000503000000020004" pitchFamily="2" charset="0"/>
            </a:endParaRPr>
          </a:p>
          <a:p>
            <a:r>
              <a:rPr lang="en-GB" dirty="0">
                <a:effectLst/>
                <a:latin typeface="Helvetica Neue" panose="02000503000000020004" pitchFamily="2" charset="0"/>
              </a:rPr>
              <a:t>Her total cholesterol of 5.6 mmol/L and non-HDL cholesterol of 4.3 mmol/L are also above the recommended healthy levels of below 5 mmol/L and below 4 mmol/L respectively. Although her HDL cholesterol is healthy at 1.3 mmol/L, the raised total and non-HDL cholesterol may contribute to cardiovascular risk. Combined with her sedentary lifestyle and frequent reliance on convenience foods, these results suggest that Anastasia would benefit from improvements in diet, physical activity, weight management and blood-pressure control as part of reducing her future cardiovascular and stroke risk (NHS, 2026). </a:t>
            </a:r>
          </a:p>
          <a:p>
            <a:endParaRPr lang="en-US" dirty="0"/>
          </a:p>
        </p:txBody>
      </p:sp>
    </p:spTree>
    <p:extLst>
      <p:ext uri="{BB962C8B-B14F-4D97-AF65-F5344CB8AC3E}">
        <p14:creationId xmlns:p14="http://schemas.microsoft.com/office/powerpoint/2010/main" val="33041988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8974F-05DA-562E-8245-7B1C279F655B}"/>
              </a:ext>
            </a:extLst>
          </p:cNvPr>
          <p:cNvSpPr>
            <a:spLocks noGrp="1"/>
          </p:cNvSpPr>
          <p:nvPr>
            <p:ph type="ctrTitle"/>
          </p:nvPr>
        </p:nvSpPr>
        <p:spPr>
          <a:xfrm>
            <a:off x="90014" y="0"/>
            <a:ext cx="11754853" cy="1937084"/>
          </a:xfrm>
        </p:spPr>
        <p:txBody>
          <a:bodyPr/>
          <a:lstStyle/>
          <a:p>
            <a:r>
              <a:rPr lang="en-US" dirty="0"/>
              <a:t>Anatomy and physiology</a:t>
            </a:r>
          </a:p>
        </p:txBody>
      </p:sp>
      <p:sp>
        <p:nvSpPr>
          <p:cNvPr id="3" name="Slide Number Placeholder 2">
            <a:extLst>
              <a:ext uri="{FF2B5EF4-FFF2-40B4-BE49-F238E27FC236}">
                <a16:creationId xmlns:a16="http://schemas.microsoft.com/office/drawing/2014/main" id="{4702A300-3967-3DFA-35D9-D83F51211084}"/>
              </a:ext>
            </a:extLst>
          </p:cNvPr>
          <p:cNvSpPr>
            <a:spLocks noGrp="1"/>
          </p:cNvSpPr>
          <p:nvPr>
            <p:ph type="sldNum" sz="quarter" idx="12"/>
          </p:nvPr>
        </p:nvSpPr>
        <p:spPr/>
        <p:txBody>
          <a:bodyPr/>
          <a:lstStyle/>
          <a:p>
            <a:fld id="{CC057153-B650-4DEB-B370-79DDCFDCE934}" type="slidenum">
              <a:rPr lang="en-US" smtClean="0"/>
              <a:t>5</a:t>
            </a:fld>
            <a:endParaRPr lang="en-US"/>
          </a:p>
        </p:txBody>
      </p:sp>
      <p:sp>
        <p:nvSpPr>
          <p:cNvPr id="6" name="TextBox 5">
            <a:extLst>
              <a:ext uri="{FF2B5EF4-FFF2-40B4-BE49-F238E27FC236}">
                <a16:creationId xmlns:a16="http://schemas.microsoft.com/office/drawing/2014/main" id="{A35BDC1D-C65F-6D30-B832-29F3758F5DDC}"/>
              </a:ext>
            </a:extLst>
          </p:cNvPr>
          <p:cNvSpPr txBox="1"/>
          <p:nvPr/>
        </p:nvSpPr>
        <p:spPr>
          <a:xfrm>
            <a:off x="90014" y="1728602"/>
            <a:ext cx="6569242" cy="4801314"/>
          </a:xfrm>
          <a:prstGeom prst="rect">
            <a:avLst/>
          </a:prstGeom>
          <a:noFill/>
        </p:spPr>
        <p:txBody>
          <a:bodyPr wrap="square" rtlCol="0">
            <a:spAutoFit/>
          </a:bodyPr>
          <a:lstStyle/>
          <a:p>
            <a:r>
              <a:rPr lang="en-GB" sz="1600" b="1" dirty="0">
                <a:effectLst/>
                <a:latin typeface="Helvetica Neue" panose="02000503000000020004" pitchFamily="2" charset="0"/>
              </a:rPr>
              <a:t>The main body system affected by a stroke is the cardiovascular system, which consists of the heart, blood and blood vessels. The heart is a muscular pump with four chambers: the right atrium, right ventricle, left atrium and left ventricle. The right side of the heart receives deoxygenated blood through the superior and inferior vena cava and pumps it to the lungs through the pulmonary artery. Oxygenated blood then returns through the pulmonary veins to the left atrium and left ventricle, which pumps it around the body through the aorta. Normally, this circulation provides the brain with the oxygen and nutrients it needs to function. However, during a stroke, the blood supply to part of the brain is interrupted, usually because a blood clot blocks a blood vessel (ischaemic stroke) or a blood vessel bursts (haemorrhagic stroke). This reduces the oxygen supply to brain cells, causing damage and symptoms such as weakness, facial drooping and difficulty speaking (NHS, 2024). The cardiovascular system is therefore directly involved because healthy blood circulation is essential for maintaining the brain’s normal function.</a:t>
            </a:r>
          </a:p>
          <a:p>
            <a:endParaRPr lang="en-US" dirty="0"/>
          </a:p>
        </p:txBody>
      </p:sp>
      <p:pic>
        <p:nvPicPr>
          <p:cNvPr id="2050" name="Picture 2" descr="Illustration shows blood circulation through the mammalian systemic and pulmonary circuits. Blood enters the right atrium, the upper right chamber of the heart, through veins of the systemic circuit. The major vein that feeds the heart from the upper body is the superior vena cava, and the major vein that feeds the heart from the lower body is the inferior vena cava. From the right atrium blood travels down to the right ventricle, then up to the pulmonary artery. From the pulmonary artery blood enters capillaries of the lung. Blood is then collected by the pulmonary vein, and re-enters the heart through the upper left chamber of the heart, the left atrium. Blood travels down to the left ventricle, then re-enters the systemic circuit through the aorta, which exits through the top of the heart. Blood enters tissues of the body through capillaries of the systemic circuit.">
            <a:extLst>
              <a:ext uri="{FF2B5EF4-FFF2-40B4-BE49-F238E27FC236}">
                <a16:creationId xmlns:a16="http://schemas.microsoft.com/office/drawing/2014/main" id="{4B262CB3-443B-311C-39C9-9D818EDA8F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32905" y="530222"/>
            <a:ext cx="5227421" cy="487195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88E5469-7CA4-99B1-F8BD-D53166D746CC}"/>
              </a:ext>
            </a:extLst>
          </p:cNvPr>
          <p:cNvSpPr txBox="1"/>
          <p:nvPr/>
        </p:nvSpPr>
        <p:spPr>
          <a:xfrm>
            <a:off x="7630340" y="5583843"/>
            <a:ext cx="3153427" cy="369332"/>
          </a:xfrm>
          <a:prstGeom prst="rect">
            <a:avLst/>
          </a:prstGeom>
          <a:noFill/>
        </p:spPr>
        <p:txBody>
          <a:bodyPr wrap="none" rtlCol="0">
            <a:spAutoFit/>
          </a:bodyPr>
          <a:lstStyle/>
          <a:p>
            <a:r>
              <a:rPr lang="en-GB" sz="1800" b="0" i="0" u="none" strike="noStrike" dirty="0">
                <a:solidFill>
                  <a:srgbClr val="000000"/>
                </a:solidFill>
                <a:effectLst/>
                <a:latin typeface="Times New Roman" panose="02020603050405020304" pitchFamily="18" charset="0"/>
              </a:rPr>
              <a:t>Clark, Douglas and Choi (2018)</a:t>
            </a:r>
            <a:endParaRPr lang="en-US" dirty="0"/>
          </a:p>
        </p:txBody>
      </p:sp>
    </p:spTree>
    <p:extLst>
      <p:ext uri="{BB962C8B-B14F-4D97-AF65-F5344CB8AC3E}">
        <p14:creationId xmlns:p14="http://schemas.microsoft.com/office/powerpoint/2010/main" val="24112722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17A44C-3407-0E40-383A-4E6690E929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E0F5C3-150C-C25F-E2C4-D95DC375F13B}"/>
              </a:ext>
            </a:extLst>
          </p:cNvPr>
          <p:cNvSpPr>
            <a:spLocks noGrp="1"/>
          </p:cNvSpPr>
          <p:nvPr>
            <p:ph type="ctrTitle"/>
          </p:nvPr>
        </p:nvSpPr>
        <p:spPr>
          <a:xfrm>
            <a:off x="2749679" y="96252"/>
            <a:ext cx="10302276" cy="1346199"/>
          </a:xfrm>
        </p:spPr>
        <p:txBody>
          <a:bodyPr/>
          <a:lstStyle/>
          <a:p>
            <a:r>
              <a:rPr lang="en-US" sz="4400" dirty="0"/>
              <a:t>Lifestyle factors</a:t>
            </a:r>
          </a:p>
        </p:txBody>
      </p:sp>
      <p:sp>
        <p:nvSpPr>
          <p:cNvPr id="3" name="Slide Number Placeholder 2">
            <a:extLst>
              <a:ext uri="{FF2B5EF4-FFF2-40B4-BE49-F238E27FC236}">
                <a16:creationId xmlns:a16="http://schemas.microsoft.com/office/drawing/2014/main" id="{D6CEAE25-7B9A-DEE2-4AEC-F6AD1572C7CD}"/>
              </a:ext>
            </a:extLst>
          </p:cNvPr>
          <p:cNvSpPr>
            <a:spLocks noGrp="1"/>
          </p:cNvSpPr>
          <p:nvPr>
            <p:ph type="sldNum" sz="quarter" idx="12"/>
          </p:nvPr>
        </p:nvSpPr>
        <p:spPr/>
        <p:txBody>
          <a:bodyPr/>
          <a:lstStyle/>
          <a:p>
            <a:fld id="{CC057153-B650-4DEB-B370-79DDCFDCE934}" type="slidenum">
              <a:rPr lang="en-US" smtClean="0"/>
              <a:t>6</a:t>
            </a:fld>
            <a:endParaRPr lang="en-US"/>
          </a:p>
        </p:txBody>
      </p:sp>
      <p:graphicFrame>
        <p:nvGraphicFramePr>
          <p:cNvPr id="4" name="Table 3">
            <a:extLst>
              <a:ext uri="{FF2B5EF4-FFF2-40B4-BE49-F238E27FC236}">
                <a16:creationId xmlns:a16="http://schemas.microsoft.com/office/drawing/2014/main" id="{E71AA8BC-1AA4-F743-99F8-20EE009F4A37}"/>
              </a:ext>
            </a:extLst>
          </p:cNvPr>
          <p:cNvGraphicFramePr>
            <a:graphicFrameLocks noGrp="1"/>
          </p:cNvGraphicFramePr>
          <p:nvPr/>
        </p:nvGraphicFramePr>
        <p:xfrm>
          <a:off x="1113384" y="217215775"/>
          <a:ext cx="9965230" cy="4806777"/>
        </p:xfrm>
        <a:graphic>
          <a:graphicData uri="http://schemas.openxmlformats.org/drawingml/2006/table">
            <a:tbl>
              <a:tblPr firstRow="1" firstCol="1" bandRow="1">
                <a:tableStyleId>{E269D01E-BC32-4049-B463-5C60D7B0CCD2}</a:tableStyleId>
              </a:tblPr>
              <a:tblGrid>
                <a:gridCol w="4951474">
                  <a:extLst>
                    <a:ext uri="{9D8B030D-6E8A-4147-A177-3AD203B41FA5}">
                      <a16:colId xmlns:a16="http://schemas.microsoft.com/office/drawing/2014/main" val="1631692991"/>
                    </a:ext>
                  </a:extLst>
                </a:gridCol>
                <a:gridCol w="5013756">
                  <a:extLst>
                    <a:ext uri="{9D8B030D-6E8A-4147-A177-3AD203B41FA5}">
                      <a16:colId xmlns:a16="http://schemas.microsoft.com/office/drawing/2014/main" val="3628007765"/>
                    </a:ext>
                  </a:extLst>
                </a:gridCol>
              </a:tblGrid>
              <a:tr h="349394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tx1"/>
                          </a:solidFill>
                          <a:effectLst/>
                          <a:latin typeface="+mn-lt"/>
                          <a:ea typeface="+mn-ea"/>
                          <a:cs typeface="+mn-cs"/>
                        </a:rPr>
                        <a:t>Biological factors such as temperament may affect how sensitive Amira is to stress. </a:t>
                      </a:r>
                      <a:r>
                        <a:rPr lang="en-GB" dirty="0">
                          <a:solidFill>
                            <a:schemeClr val="tx1"/>
                          </a:solidFill>
                          <a:effectLst/>
                          <a:latin typeface="+mn-lt"/>
                        </a:rPr>
                        <a:t>. For example, a more sensitive or reactive temperament may increase the need for emotional reassurance, predictability, and security, while a less reactive temperament may be associated with greater tolerance for change or uncertainty</a:t>
                      </a:r>
                      <a:r>
                        <a:rPr lang="en-GB" sz="1800" b="1" kern="1200" dirty="0">
                          <a:solidFill>
                            <a:schemeClr val="tx1"/>
                          </a:solidFill>
                          <a:effectLst/>
                          <a:latin typeface="+mn-lt"/>
                          <a:ea typeface="+mn-ea"/>
                          <a:cs typeface="+mn-cs"/>
                        </a:rPr>
                        <a:t> </a:t>
                      </a:r>
                      <a:r>
                        <a:rPr lang="en-GB" dirty="0">
                          <a:solidFill>
                            <a:schemeClr val="tx1"/>
                          </a:solidFill>
                          <a:effectLst/>
                          <a:latin typeface="+mn-lt"/>
                        </a:rPr>
                        <a:t>In this way, temperament can affect needs related to safety, emotional regulation, and interpersonal support</a:t>
                      </a:r>
                      <a:r>
                        <a:rPr lang="en-GB" sz="1800" b="1" kern="1200" dirty="0">
                          <a:solidFill>
                            <a:schemeClr val="tx1"/>
                          </a:solidFill>
                          <a:effectLst/>
                          <a:latin typeface="+mn-lt"/>
                          <a:ea typeface="+mn-ea"/>
                          <a:cs typeface="+mn-cs"/>
                        </a:rPr>
                        <a:t> (Mehdi Abadi, 2023)</a:t>
                      </a:r>
                    </a:p>
                    <a:p>
                      <a:endParaRPr lang="en-US" dirty="0"/>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solidFill>
                            <a:schemeClr val="tx1"/>
                          </a:solidFill>
                          <a:effectLst/>
                          <a:latin typeface="+mn-lt"/>
                        </a:rPr>
                        <a:t>Environmental factors such as caregiving experiences and major life transitions can also shape psychological needs by influencing the development of trust, security, and belonging. Consistent and responsive caregiving may support needs for safety and connection, while inconsistent or stressful environments may increase needs for reassurance and stability. Similarly, transitions such as entering new social settings can shape needs related to adjustment, support, and familiarity. These factors help influence how psychological needs develop and how they are expressed.</a:t>
                      </a:r>
                      <a:r>
                        <a:rPr lang="en-GB" sz="1400" b="1" kern="1200" dirty="0">
                          <a:solidFill>
                            <a:schemeClr val="tx1"/>
                          </a:solidFill>
                          <a:effectLst/>
                          <a:latin typeface="+mn-lt"/>
                          <a:ea typeface="+mn-ea"/>
                          <a:cs typeface="+mn-cs"/>
                        </a:rPr>
                        <a:t>(Bronfenbrenner, 1979)</a:t>
                      </a:r>
                    </a:p>
                    <a:p>
                      <a:endParaRPr lang="en-US" dirty="0"/>
                    </a:p>
                  </a:txBody>
                  <a:tcPr/>
                </a:tc>
                <a:extLst>
                  <a:ext uri="{0D108BD9-81ED-4DB2-BD59-A6C34878D82A}">
                    <a16:rowId xmlns:a16="http://schemas.microsoft.com/office/drawing/2014/main" val="1288339426"/>
                  </a:ext>
                </a:extLst>
              </a:tr>
              <a:tr h="874857">
                <a:tc>
                  <a:txBody>
                    <a:bodyPr/>
                    <a:lstStyle/>
                    <a:p>
                      <a:pPr algn="ctr"/>
                      <a:r>
                        <a:rPr lang="en-GB" sz="2400" dirty="0">
                          <a:solidFill>
                            <a:schemeClr val="tx1"/>
                          </a:solidFill>
                        </a:rPr>
                        <a:t>NATURE</a:t>
                      </a:r>
                      <a:endParaRPr lang="en-US" sz="2400" dirty="0">
                        <a:solidFill>
                          <a:schemeClr val="tx1"/>
                        </a:solidFill>
                      </a:endParaRPr>
                    </a:p>
                  </a:txBody>
                  <a:tcPr/>
                </a:tc>
                <a:tc>
                  <a:txBody>
                    <a:bodyPr/>
                    <a:lstStyle/>
                    <a:p>
                      <a:pPr algn="ctr"/>
                      <a:r>
                        <a:rPr lang="en-US" sz="2400" dirty="0">
                          <a:solidFill>
                            <a:schemeClr val="tx1"/>
                          </a:solidFill>
                        </a:rPr>
                        <a:t>NURTURE</a:t>
                      </a:r>
                    </a:p>
                  </a:txBody>
                  <a:tcPr/>
                </a:tc>
                <a:extLst>
                  <a:ext uri="{0D108BD9-81ED-4DB2-BD59-A6C34878D82A}">
                    <a16:rowId xmlns:a16="http://schemas.microsoft.com/office/drawing/2014/main" val="713273634"/>
                  </a:ext>
                </a:extLst>
              </a:tr>
            </a:tbl>
          </a:graphicData>
        </a:graphic>
      </p:graphicFrame>
      <p:sp>
        <p:nvSpPr>
          <p:cNvPr id="5" name="TextBox 4">
            <a:extLst>
              <a:ext uri="{FF2B5EF4-FFF2-40B4-BE49-F238E27FC236}">
                <a16:creationId xmlns:a16="http://schemas.microsoft.com/office/drawing/2014/main" id="{ECF0BBC0-3DBC-A7DC-326F-6AC3C14E7B00}"/>
              </a:ext>
            </a:extLst>
          </p:cNvPr>
          <p:cNvSpPr txBox="1"/>
          <p:nvPr/>
        </p:nvSpPr>
        <p:spPr>
          <a:xfrm>
            <a:off x="1638300" y="1804737"/>
            <a:ext cx="8915400" cy="4678204"/>
          </a:xfrm>
          <a:prstGeom prst="rect">
            <a:avLst/>
          </a:prstGeom>
          <a:noFill/>
        </p:spPr>
        <p:txBody>
          <a:bodyPr wrap="square" rtlCol="0">
            <a:spAutoFit/>
          </a:bodyPr>
          <a:lstStyle/>
          <a:p>
            <a:r>
              <a:rPr lang="en-GB" sz="2000" dirty="0">
                <a:effectLst/>
                <a:latin typeface="Helvetica Neue" panose="02000503000000020004" pitchFamily="2" charset="0"/>
              </a:rPr>
              <a:t>Anastasia’s lifestyle may have contributed to her risk of stroke because she works full time and has a sedentary routine, meaning she does not get enough regular physical activity. She also frequently relies on convenience foods because of her busy schedule and used to regularly smoke and drink alcohol. These behaviours can negatively affect her cardiovascular health, as smoking can damage blood vessels and increase the risk of stroke, while excessive alcohol consumption can contribute to high blood pressure. A poor diet and lack of exercise can also contribute to being overweight, high blood pressure and high cholesterol, which are important risk factors for stroke (NHS, 2017). This is particularly relevant to Anastasia because her measurements showed a BMI of 28.7 kg/m², blood pressure of 148/94 mmHg and raised cholesterol. Her lifestyle therefore includes several modifiable risk factors that could have contributed to her stroke and may increase her risk of future cardiovascular problems.</a:t>
            </a:r>
          </a:p>
          <a:p>
            <a:endParaRPr lang="en-US" dirty="0"/>
          </a:p>
        </p:txBody>
      </p:sp>
    </p:spTree>
    <p:extLst>
      <p:ext uri="{BB962C8B-B14F-4D97-AF65-F5344CB8AC3E}">
        <p14:creationId xmlns:p14="http://schemas.microsoft.com/office/powerpoint/2010/main" val="9769436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7839E-977A-761C-A407-3651142695C3}"/>
              </a:ext>
            </a:extLst>
          </p:cNvPr>
          <p:cNvSpPr>
            <a:spLocks noGrp="1"/>
          </p:cNvSpPr>
          <p:nvPr>
            <p:ph type="ctrTitle"/>
          </p:nvPr>
        </p:nvSpPr>
        <p:spPr>
          <a:xfrm>
            <a:off x="1113384" y="0"/>
            <a:ext cx="10302276" cy="1346199"/>
          </a:xfrm>
        </p:spPr>
        <p:txBody>
          <a:bodyPr/>
          <a:lstStyle/>
          <a:p>
            <a:r>
              <a:rPr lang="en-US" sz="4800" dirty="0"/>
              <a:t>Day in the life of Anastasia </a:t>
            </a:r>
          </a:p>
        </p:txBody>
      </p:sp>
      <p:sp>
        <p:nvSpPr>
          <p:cNvPr id="3" name="Slide Number Placeholder 2">
            <a:extLst>
              <a:ext uri="{FF2B5EF4-FFF2-40B4-BE49-F238E27FC236}">
                <a16:creationId xmlns:a16="http://schemas.microsoft.com/office/drawing/2014/main" id="{183ECF54-B4EE-760D-98B4-CF022AE7C4C4}"/>
              </a:ext>
            </a:extLst>
          </p:cNvPr>
          <p:cNvSpPr>
            <a:spLocks noGrp="1"/>
          </p:cNvSpPr>
          <p:nvPr>
            <p:ph type="sldNum" sz="quarter" idx="12"/>
          </p:nvPr>
        </p:nvSpPr>
        <p:spPr/>
        <p:txBody>
          <a:bodyPr/>
          <a:lstStyle/>
          <a:p>
            <a:fld id="{CC057153-B650-4DEB-B370-79DDCFDCE934}" type="slidenum">
              <a:rPr lang="en-US" smtClean="0"/>
              <a:t>7</a:t>
            </a:fld>
            <a:endParaRPr lang="en-US"/>
          </a:p>
        </p:txBody>
      </p:sp>
      <p:graphicFrame>
        <p:nvGraphicFramePr>
          <p:cNvPr id="4" name="Table 3">
            <a:extLst>
              <a:ext uri="{FF2B5EF4-FFF2-40B4-BE49-F238E27FC236}">
                <a16:creationId xmlns:a16="http://schemas.microsoft.com/office/drawing/2014/main" id="{8E41D0F3-6590-F659-72C2-B464CB94FE13}"/>
              </a:ext>
            </a:extLst>
          </p:cNvPr>
          <p:cNvGraphicFramePr>
            <a:graphicFrameLocks noGrp="1"/>
          </p:cNvGraphicFramePr>
          <p:nvPr/>
        </p:nvGraphicFramePr>
        <p:xfrm>
          <a:off x="1113384" y="217215775"/>
          <a:ext cx="9965230" cy="4806777"/>
        </p:xfrm>
        <a:graphic>
          <a:graphicData uri="http://schemas.openxmlformats.org/drawingml/2006/table">
            <a:tbl>
              <a:tblPr firstRow="1" firstCol="1" bandRow="1">
                <a:tableStyleId>{E269D01E-BC32-4049-B463-5C60D7B0CCD2}</a:tableStyleId>
              </a:tblPr>
              <a:tblGrid>
                <a:gridCol w="4951474">
                  <a:extLst>
                    <a:ext uri="{9D8B030D-6E8A-4147-A177-3AD203B41FA5}">
                      <a16:colId xmlns:a16="http://schemas.microsoft.com/office/drawing/2014/main" val="1631692991"/>
                    </a:ext>
                  </a:extLst>
                </a:gridCol>
                <a:gridCol w="5013756">
                  <a:extLst>
                    <a:ext uri="{9D8B030D-6E8A-4147-A177-3AD203B41FA5}">
                      <a16:colId xmlns:a16="http://schemas.microsoft.com/office/drawing/2014/main" val="3628007765"/>
                    </a:ext>
                  </a:extLst>
                </a:gridCol>
              </a:tblGrid>
              <a:tr h="349394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tx1"/>
                          </a:solidFill>
                          <a:effectLst/>
                          <a:latin typeface="+mn-lt"/>
                          <a:ea typeface="+mn-ea"/>
                          <a:cs typeface="+mn-cs"/>
                        </a:rPr>
                        <a:t>Biological factors such as temperament may affect how sensitive Amira is to stress. </a:t>
                      </a:r>
                      <a:r>
                        <a:rPr lang="en-GB" dirty="0">
                          <a:solidFill>
                            <a:schemeClr val="tx1"/>
                          </a:solidFill>
                          <a:effectLst/>
                          <a:latin typeface="+mn-lt"/>
                        </a:rPr>
                        <a:t>. For example, a more sensitive or reactive temperament may increase the need for emotional reassurance, predictability, and security, while a less reactive temperament may be associated with greater tolerance for change or uncertainty</a:t>
                      </a:r>
                      <a:r>
                        <a:rPr lang="en-GB" sz="1800" b="1" kern="1200" dirty="0">
                          <a:solidFill>
                            <a:schemeClr val="tx1"/>
                          </a:solidFill>
                          <a:effectLst/>
                          <a:latin typeface="+mn-lt"/>
                          <a:ea typeface="+mn-ea"/>
                          <a:cs typeface="+mn-cs"/>
                        </a:rPr>
                        <a:t> </a:t>
                      </a:r>
                      <a:r>
                        <a:rPr lang="en-GB" dirty="0">
                          <a:solidFill>
                            <a:schemeClr val="tx1"/>
                          </a:solidFill>
                          <a:effectLst/>
                          <a:latin typeface="+mn-lt"/>
                        </a:rPr>
                        <a:t>In this way, temperament can affect needs related to safety, emotional regulation, and interpersonal support</a:t>
                      </a:r>
                      <a:r>
                        <a:rPr lang="en-GB" sz="1800" b="1" kern="1200" dirty="0">
                          <a:solidFill>
                            <a:schemeClr val="tx1"/>
                          </a:solidFill>
                          <a:effectLst/>
                          <a:latin typeface="+mn-lt"/>
                          <a:ea typeface="+mn-ea"/>
                          <a:cs typeface="+mn-cs"/>
                        </a:rPr>
                        <a:t> (Mehdi Abadi, 2023)</a:t>
                      </a:r>
                    </a:p>
                    <a:p>
                      <a:endParaRPr lang="en-US" dirty="0"/>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solidFill>
                            <a:schemeClr val="tx1"/>
                          </a:solidFill>
                          <a:effectLst/>
                          <a:latin typeface="+mn-lt"/>
                        </a:rPr>
                        <a:t>Environmental factors such as caregiving experiences and major life transitions can also shape psychological needs by influencing the development of trust, security, and belonging. Consistent and responsive caregiving may support needs for safety and connection, while inconsistent or stressful environments may increase needs for reassurance and stability. Similarly, transitions such as entering new social settings can shape needs related to adjustment, support, and familiarity. These factors help influence how psychological needs develop and how they are expressed.</a:t>
                      </a:r>
                      <a:r>
                        <a:rPr lang="en-GB" sz="1400" b="1" kern="1200" dirty="0">
                          <a:solidFill>
                            <a:schemeClr val="tx1"/>
                          </a:solidFill>
                          <a:effectLst/>
                          <a:latin typeface="+mn-lt"/>
                          <a:ea typeface="+mn-ea"/>
                          <a:cs typeface="+mn-cs"/>
                        </a:rPr>
                        <a:t>(Bronfenbrenner, 1979)</a:t>
                      </a:r>
                    </a:p>
                    <a:p>
                      <a:endParaRPr lang="en-US" dirty="0"/>
                    </a:p>
                  </a:txBody>
                  <a:tcPr/>
                </a:tc>
                <a:extLst>
                  <a:ext uri="{0D108BD9-81ED-4DB2-BD59-A6C34878D82A}">
                    <a16:rowId xmlns:a16="http://schemas.microsoft.com/office/drawing/2014/main" val="1288339426"/>
                  </a:ext>
                </a:extLst>
              </a:tr>
              <a:tr h="874857">
                <a:tc>
                  <a:txBody>
                    <a:bodyPr/>
                    <a:lstStyle/>
                    <a:p>
                      <a:pPr algn="ctr"/>
                      <a:r>
                        <a:rPr lang="en-GB" sz="2400" dirty="0">
                          <a:solidFill>
                            <a:schemeClr val="tx1"/>
                          </a:solidFill>
                        </a:rPr>
                        <a:t>NATURE</a:t>
                      </a:r>
                      <a:endParaRPr lang="en-US" sz="2400" dirty="0">
                        <a:solidFill>
                          <a:schemeClr val="tx1"/>
                        </a:solidFill>
                      </a:endParaRPr>
                    </a:p>
                  </a:txBody>
                  <a:tcPr/>
                </a:tc>
                <a:tc>
                  <a:txBody>
                    <a:bodyPr/>
                    <a:lstStyle/>
                    <a:p>
                      <a:pPr algn="ctr"/>
                      <a:r>
                        <a:rPr lang="en-US" sz="2400" dirty="0">
                          <a:solidFill>
                            <a:schemeClr val="tx1"/>
                          </a:solidFill>
                        </a:rPr>
                        <a:t>NURTURE</a:t>
                      </a:r>
                    </a:p>
                  </a:txBody>
                  <a:tcPr/>
                </a:tc>
                <a:extLst>
                  <a:ext uri="{0D108BD9-81ED-4DB2-BD59-A6C34878D82A}">
                    <a16:rowId xmlns:a16="http://schemas.microsoft.com/office/drawing/2014/main" val="713273634"/>
                  </a:ext>
                </a:extLst>
              </a:tr>
            </a:tbl>
          </a:graphicData>
        </a:graphic>
      </p:graphicFrame>
      <p:sp>
        <p:nvSpPr>
          <p:cNvPr id="5" name="TextBox 4">
            <a:extLst>
              <a:ext uri="{FF2B5EF4-FFF2-40B4-BE49-F238E27FC236}">
                <a16:creationId xmlns:a16="http://schemas.microsoft.com/office/drawing/2014/main" id="{59546873-8D64-D437-A0BD-CE7B4CCC1E13}"/>
              </a:ext>
            </a:extLst>
          </p:cNvPr>
          <p:cNvSpPr txBox="1"/>
          <p:nvPr/>
        </p:nvSpPr>
        <p:spPr>
          <a:xfrm>
            <a:off x="563519" y="1346199"/>
            <a:ext cx="11066744" cy="5539978"/>
          </a:xfrm>
          <a:prstGeom prst="rect">
            <a:avLst/>
          </a:prstGeom>
          <a:noFill/>
        </p:spPr>
        <p:txBody>
          <a:bodyPr wrap="square" rtlCol="0">
            <a:spAutoFit/>
          </a:bodyPr>
          <a:lstStyle/>
          <a:p>
            <a:r>
              <a:rPr lang="en-GB" sz="1600" dirty="0">
                <a:effectLst/>
                <a:latin typeface="Helvetica Neue" panose="02000503000000020004" pitchFamily="2" charset="0"/>
              </a:rPr>
              <a:t>Anastasia starts her day by getting ready for work. She has breakfast and travels to her full-time job. She takes her prescribed blood pressure and cholesterol medication in the morning to manage her cardiovascular health and reduce her risk of another stroke.</a:t>
            </a:r>
          </a:p>
          <a:p>
            <a:br>
              <a:rPr lang="en-GB" sz="1600" dirty="0">
                <a:effectLst/>
                <a:latin typeface="Helvetica Neue" panose="02000503000000020004" pitchFamily="2" charset="0"/>
              </a:rPr>
            </a:br>
            <a:endParaRPr lang="en-GB" sz="1600" dirty="0">
              <a:effectLst/>
              <a:latin typeface="Helvetica Neue" panose="02000503000000020004" pitchFamily="2" charset="0"/>
            </a:endParaRPr>
          </a:p>
          <a:p>
            <a:r>
              <a:rPr lang="en-GB" sz="1600" dirty="0">
                <a:effectLst/>
                <a:latin typeface="Helvetica Neue" panose="02000503000000020004" pitchFamily="2" charset="0"/>
              </a:rPr>
              <a:t>She has limited physical activity during working hours. Her stroke has left her with weakness on the right side of her body, facial weakness and difficulty speaking clearly, which makes communication at work more difficult and affects some of her usual work activities.</a:t>
            </a:r>
          </a:p>
          <a:p>
            <a:br>
              <a:rPr lang="en-GB" sz="1600" dirty="0">
                <a:effectLst/>
                <a:latin typeface="Helvetica Neue" panose="02000503000000020004" pitchFamily="2" charset="0"/>
              </a:rPr>
            </a:br>
            <a:endParaRPr lang="en-GB" sz="1600" dirty="0">
              <a:effectLst/>
              <a:latin typeface="Helvetica Neue" panose="02000503000000020004" pitchFamily="2" charset="0"/>
            </a:endParaRPr>
          </a:p>
          <a:p>
            <a:r>
              <a:rPr lang="en-GB" sz="1600" dirty="0">
                <a:effectLst/>
                <a:latin typeface="Helvetica Neue" panose="02000503000000020004" pitchFamily="2" charset="0"/>
              </a:rPr>
              <a:t>After work, Anastasia returns home and prepares food when she has enough time. She frequently chooses convenience foods because of her busy schedule. She regularly smokes and drinks alcohol, which negatively affects her cardiovascular health. She also spends much of her evening resting at home because she becomes tired after a full day of work.</a:t>
            </a:r>
          </a:p>
          <a:p>
            <a:br>
              <a:rPr lang="en-GB" sz="1600" dirty="0">
                <a:effectLst/>
                <a:latin typeface="Helvetica Neue" panose="02000503000000020004" pitchFamily="2" charset="0"/>
              </a:rPr>
            </a:br>
            <a:endParaRPr lang="en-GB" sz="1600" dirty="0">
              <a:effectLst/>
              <a:latin typeface="Helvetica Neue" panose="02000503000000020004" pitchFamily="2" charset="0"/>
            </a:endParaRPr>
          </a:p>
          <a:p>
            <a:r>
              <a:rPr lang="en-GB" sz="1600" dirty="0">
                <a:effectLst/>
                <a:latin typeface="Helvetica Neue" panose="02000503000000020004" pitchFamily="2" charset="0"/>
              </a:rPr>
              <a:t>Anastasia receives support from her GP, stroke rehabilitation team and other healthcare professionals. Her support focuses on medication management, monitoring her blood pressure and cholesterol, rehabilitation and helping her maintain her independence. Because she lives alone, she also receives practical support from family and friends with shopping, meal preparation and household tasks. This support helps Anastasia manage her daily routine safely while continuing to live independently.</a:t>
            </a:r>
          </a:p>
          <a:p>
            <a:endParaRPr lang="en-US" dirty="0"/>
          </a:p>
        </p:txBody>
      </p:sp>
    </p:spTree>
    <p:extLst>
      <p:ext uri="{BB962C8B-B14F-4D97-AF65-F5344CB8AC3E}">
        <p14:creationId xmlns:p14="http://schemas.microsoft.com/office/powerpoint/2010/main" val="464551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EA9CE-DDA1-51FB-5122-70B49A0DDC09}"/>
              </a:ext>
            </a:extLst>
          </p:cNvPr>
          <p:cNvSpPr>
            <a:spLocks noGrp="1"/>
          </p:cNvSpPr>
          <p:nvPr>
            <p:ph type="ctrTitle"/>
          </p:nvPr>
        </p:nvSpPr>
        <p:spPr>
          <a:xfrm>
            <a:off x="96253" y="493295"/>
            <a:ext cx="10423358" cy="806974"/>
          </a:xfrm>
        </p:spPr>
        <p:txBody>
          <a:bodyPr/>
          <a:lstStyle/>
          <a:p>
            <a:r>
              <a:rPr lang="en-US" sz="3600" dirty="0"/>
              <a:t>Communication &amp; ethical considerations </a:t>
            </a:r>
          </a:p>
        </p:txBody>
      </p:sp>
      <p:sp>
        <p:nvSpPr>
          <p:cNvPr id="3" name="Slide Number Placeholder 2">
            <a:extLst>
              <a:ext uri="{FF2B5EF4-FFF2-40B4-BE49-F238E27FC236}">
                <a16:creationId xmlns:a16="http://schemas.microsoft.com/office/drawing/2014/main" id="{9C4F62C5-DDC5-1724-C6E2-04E3483821C9}"/>
              </a:ext>
            </a:extLst>
          </p:cNvPr>
          <p:cNvSpPr>
            <a:spLocks noGrp="1"/>
          </p:cNvSpPr>
          <p:nvPr>
            <p:ph type="sldNum" sz="quarter" idx="12"/>
          </p:nvPr>
        </p:nvSpPr>
        <p:spPr/>
        <p:txBody>
          <a:bodyPr/>
          <a:lstStyle/>
          <a:p>
            <a:fld id="{CC057153-B650-4DEB-B370-79DDCFDCE934}" type="slidenum">
              <a:rPr lang="en-US" smtClean="0"/>
              <a:t>8</a:t>
            </a:fld>
            <a:endParaRPr lang="en-US"/>
          </a:p>
        </p:txBody>
      </p:sp>
      <p:sp>
        <p:nvSpPr>
          <p:cNvPr id="4" name="TextBox 3">
            <a:extLst>
              <a:ext uri="{FF2B5EF4-FFF2-40B4-BE49-F238E27FC236}">
                <a16:creationId xmlns:a16="http://schemas.microsoft.com/office/drawing/2014/main" id="{E14B8944-85E7-1F25-3913-3F4F12A60E76}"/>
              </a:ext>
            </a:extLst>
          </p:cNvPr>
          <p:cNvSpPr txBox="1"/>
          <p:nvPr/>
        </p:nvSpPr>
        <p:spPr>
          <a:xfrm>
            <a:off x="96253" y="1503946"/>
            <a:ext cx="11532046" cy="4339650"/>
          </a:xfrm>
          <a:prstGeom prst="rect">
            <a:avLst/>
          </a:prstGeom>
          <a:noFill/>
        </p:spPr>
        <p:txBody>
          <a:bodyPr wrap="square" rtlCol="0">
            <a:spAutoFit/>
          </a:bodyPr>
          <a:lstStyle/>
          <a:p>
            <a:r>
              <a:rPr lang="en-GB" sz="2000" dirty="0">
                <a:effectLst/>
                <a:latin typeface="Helvetica Neue" panose="02000503000000020004" pitchFamily="2" charset="0"/>
              </a:rPr>
              <a:t>Anastasia has difficulty speaking clearly following her stroke, so healthcare professionals should speak clearly and slowly, give her enough time to respond, avoid interrupting her and use written information or communication aids when appropriate. NICE recommends providing appropriate communication support for people with communication difficulties following a stroke and helping them participate in everyday and important decisions about their care (NICE, 2023). NHS England also recommends using clear, accessible and personalised communication, making reasonable adjustments and supporting patients to understand their treatment and care options (NHS England, 2023). Anastasia’s consent, autonomy and dignity should be respected by involving her directly in decisions about her treatment and allowing her to make choices about her care. Her medical information must also remain confidential, with information only being accessed or shared appropriately by those involved in her care (NHS England, 2026). These guidelines support a person-centred approach that respects Anastasia’s rights, privacy and independence while ensuring she receives appropriate support following her stroke</a:t>
            </a:r>
          </a:p>
          <a:p>
            <a:endParaRPr lang="en-US" sz="1600" dirty="0"/>
          </a:p>
        </p:txBody>
      </p:sp>
    </p:spTree>
    <p:extLst>
      <p:ext uri="{BB962C8B-B14F-4D97-AF65-F5344CB8AC3E}">
        <p14:creationId xmlns:p14="http://schemas.microsoft.com/office/powerpoint/2010/main" val="39918635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4876A15-1260-BBEA-9C74-D6C058C7B55E}"/>
              </a:ext>
            </a:extLst>
          </p:cNvPr>
          <p:cNvSpPr>
            <a:spLocks noGrp="1"/>
          </p:cNvSpPr>
          <p:nvPr>
            <p:ph type="ctrTitle"/>
          </p:nvPr>
        </p:nvSpPr>
        <p:spPr>
          <a:xfrm>
            <a:off x="666395" y="295144"/>
            <a:ext cx="10525878" cy="602360"/>
          </a:xfrm>
        </p:spPr>
        <p:txBody>
          <a:bodyPr>
            <a:noAutofit/>
          </a:bodyPr>
          <a:lstStyle/>
          <a:p>
            <a:r>
              <a:rPr lang="en-GB" sz="3600" dirty="0"/>
              <a:t> Risk factors </a:t>
            </a:r>
          </a:p>
        </p:txBody>
      </p:sp>
      <p:sp>
        <p:nvSpPr>
          <p:cNvPr id="5" name="Rectangle: Rounded Corners 4">
            <a:extLst>
              <a:ext uri="{FF2B5EF4-FFF2-40B4-BE49-F238E27FC236}">
                <a16:creationId xmlns:a16="http://schemas.microsoft.com/office/drawing/2014/main" id="{13DFC160-D7E1-C7D3-6246-344C389D38BD}"/>
              </a:ext>
            </a:extLst>
          </p:cNvPr>
          <p:cNvSpPr/>
          <p:nvPr/>
        </p:nvSpPr>
        <p:spPr>
          <a:xfrm>
            <a:off x="204536" y="897504"/>
            <a:ext cx="3748301" cy="3886199"/>
          </a:xfrm>
          <a:prstGeom prst="roundRect">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600" dirty="0">
              <a:solidFill>
                <a:schemeClr val="tx1"/>
              </a:solidFill>
            </a:endParaRPr>
          </a:p>
          <a:p>
            <a:pPr algn="ctr"/>
            <a:endParaRPr lang="en-GB" sz="1600" dirty="0">
              <a:solidFill>
                <a:schemeClr val="tx1"/>
              </a:solidFill>
            </a:endParaRPr>
          </a:p>
          <a:p>
            <a:pPr algn="ctr"/>
            <a:endParaRPr lang="en-GB" sz="1600" dirty="0">
              <a:solidFill>
                <a:schemeClr val="tx1"/>
              </a:solidFill>
            </a:endParaRPr>
          </a:p>
          <a:p>
            <a:pPr algn="ctr"/>
            <a:endParaRPr lang="en-GB" sz="1600" dirty="0">
              <a:solidFill>
                <a:schemeClr val="tx1"/>
              </a:solidFill>
            </a:endParaRPr>
          </a:p>
          <a:p>
            <a:pPr algn="ctr"/>
            <a:endParaRPr lang="en-GB" sz="1600" dirty="0">
              <a:solidFill>
                <a:schemeClr val="tx1"/>
              </a:solidFill>
            </a:endParaRPr>
          </a:p>
          <a:p>
            <a:pPr algn="ctr"/>
            <a:endParaRPr lang="en-GB" sz="1200" dirty="0">
              <a:solidFill>
                <a:schemeClr val="tx1"/>
              </a:solidFill>
            </a:endParaRPr>
          </a:p>
          <a:p>
            <a:pPr algn="ctr"/>
            <a:endParaRPr lang="en-GB" sz="1200" dirty="0">
              <a:solidFill>
                <a:schemeClr val="tx1"/>
              </a:solidFill>
            </a:endParaRPr>
          </a:p>
          <a:p>
            <a:pPr algn="ctr"/>
            <a:endParaRPr lang="en-GB" sz="1200" dirty="0">
              <a:solidFill>
                <a:schemeClr val="tx1"/>
              </a:solidFill>
            </a:endParaRPr>
          </a:p>
          <a:p>
            <a:pPr algn="ctr"/>
            <a:endParaRPr lang="en-GB" sz="1200" dirty="0">
              <a:solidFill>
                <a:schemeClr val="tx1"/>
              </a:solidFill>
            </a:endParaRPr>
          </a:p>
          <a:p>
            <a:pPr algn="ctr"/>
            <a:endParaRPr lang="en-GB" sz="1200" dirty="0">
              <a:solidFill>
                <a:schemeClr val="tx1"/>
              </a:solidFill>
            </a:endParaRPr>
          </a:p>
          <a:p>
            <a:pPr algn="ctr"/>
            <a:endParaRPr lang="en-GB" sz="1200" dirty="0">
              <a:solidFill>
                <a:schemeClr val="tx1"/>
              </a:solidFill>
            </a:endParaRPr>
          </a:p>
          <a:p>
            <a:pPr algn="ctr"/>
            <a:endParaRPr lang="en-GB" sz="1200" dirty="0">
              <a:solidFill>
                <a:schemeClr val="tx1"/>
              </a:solidFill>
            </a:endParaRPr>
          </a:p>
          <a:p>
            <a:pPr algn="ctr"/>
            <a:endParaRPr lang="en-GB" sz="1200" dirty="0">
              <a:solidFill>
                <a:schemeClr val="tx1"/>
              </a:solidFill>
            </a:endParaRPr>
          </a:p>
          <a:p>
            <a:pPr algn="ctr"/>
            <a:endParaRPr lang="en-GB" sz="1200" dirty="0">
              <a:solidFill>
                <a:schemeClr val="tx1"/>
              </a:solidFill>
            </a:endParaRPr>
          </a:p>
          <a:p>
            <a:pPr algn="ctr"/>
            <a:endParaRPr lang="en-GB" sz="1200" dirty="0">
              <a:solidFill>
                <a:schemeClr val="tx1"/>
              </a:solidFill>
            </a:endParaRPr>
          </a:p>
          <a:p>
            <a:pPr algn="ctr"/>
            <a:endParaRPr lang="en-GB" sz="1200" b="1" dirty="0">
              <a:solidFill>
                <a:schemeClr val="tx1"/>
              </a:solidFill>
            </a:endParaRPr>
          </a:p>
          <a:p>
            <a:pPr algn="ctr"/>
            <a:r>
              <a:rPr lang="en-GB" sz="1400" b="1" dirty="0">
                <a:solidFill>
                  <a:schemeClr val="tx1"/>
                </a:solidFill>
              </a:rPr>
              <a:t>Lifestyle risk factors:</a:t>
            </a:r>
          </a:p>
          <a:p>
            <a:pPr algn="ctr"/>
            <a:r>
              <a:rPr lang="en-GB" sz="1200" b="1" dirty="0">
                <a:solidFill>
                  <a:schemeClr val="tx1"/>
                </a:solidFill>
              </a:rPr>
              <a:t>Anastasia has several lifestyle factors that increase her risk of further cardiovascular problems and another stroke. She used to smoke and drink alcohol regularly, but she has now stopped both behaviours. She frequently relies on convenience foods because of her busy schedule and has a low level of physical activity. Her BMI of 28.7 kg/m² places her in the overweight range, while her blood pressure of 148/94 mmHg and raised cholesterol also increase her cardiovascular risk. Previous smoking and alcohol consumption may have contributed to these risks, while her current diet and low physical activity remain areas that she can improve (NHS, 2017).</a:t>
            </a:r>
          </a:p>
          <a:p>
            <a:pPr algn="ctr"/>
            <a:endParaRPr lang="en-GB" sz="1200" dirty="0">
              <a:solidFill>
                <a:schemeClr val="tx1"/>
              </a:solidFill>
            </a:endParaRPr>
          </a:p>
          <a:p>
            <a:pPr algn="ctr"/>
            <a:endParaRPr lang="en-GB" sz="1600" dirty="0">
              <a:solidFill>
                <a:schemeClr val="tx1"/>
              </a:solidFill>
            </a:endParaRPr>
          </a:p>
          <a:p>
            <a:pPr algn="ctr"/>
            <a:endParaRPr lang="en-GB" sz="1600" dirty="0">
              <a:solidFill>
                <a:schemeClr val="tx1"/>
              </a:solidFill>
            </a:endParaRPr>
          </a:p>
          <a:p>
            <a:pPr algn="ctr"/>
            <a:endParaRPr lang="en-GB" sz="1600" dirty="0">
              <a:solidFill>
                <a:schemeClr val="tx1"/>
              </a:solidFill>
            </a:endParaRPr>
          </a:p>
          <a:p>
            <a:pPr algn="ctr"/>
            <a:endParaRPr lang="en-GB" sz="1600" dirty="0">
              <a:solidFill>
                <a:schemeClr val="tx1"/>
              </a:solidFill>
            </a:endParaRPr>
          </a:p>
          <a:p>
            <a:pPr algn="ctr"/>
            <a:endParaRPr lang="en-GB" sz="1600" dirty="0">
              <a:solidFill>
                <a:schemeClr val="tx1"/>
              </a:solidFill>
            </a:endParaRPr>
          </a:p>
          <a:p>
            <a:pPr algn="ctr"/>
            <a:endParaRPr lang="en-GB" sz="1600" dirty="0">
              <a:solidFill>
                <a:schemeClr val="tx1"/>
              </a:solidFill>
            </a:endParaRPr>
          </a:p>
          <a:p>
            <a:pPr algn="ctr"/>
            <a:endParaRPr lang="en-GB" sz="1600" dirty="0">
              <a:solidFill>
                <a:schemeClr val="tx1"/>
              </a:solidFill>
            </a:endParaRPr>
          </a:p>
          <a:p>
            <a:pPr algn="ctr"/>
            <a:endParaRPr lang="en-GB" sz="1600" dirty="0">
              <a:solidFill>
                <a:schemeClr val="tx1"/>
              </a:solidFill>
            </a:endParaRPr>
          </a:p>
          <a:p>
            <a:pPr algn="ctr"/>
            <a:endParaRPr lang="en-GB" sz="1600" dirty="0">
              <a:solidFill>
                <a:schemeClr val="tx1"/>
              </a:solidFill>
            </a:endParaRPr>
          </a:p>
          <a:p>
            <a:pPr algn="ctr"/>
            <a:endParaRPr lang="en-GB" sz="1600" dirty="0">
              <a:solidFill>
                <a:schemeClr val="tx1"/>
              </a:solidFill>
            </a:endParaRPr>
          </a:p>
          <a:p>
            <a:pPr algn="ctr"/>
            <a:endParaRPr lang="en-GB" sz="1600" dirty="0">
              <a:solidFill>
                <a:schemeClr val="tx1"/>
              </a:solidFill>
            </a:endParaRPr>
          </a:p>
          <a:p>
            <a:pPr algn="ctr"/>
            <a:endParaRPr lang="en-GB" sz="1600" dirty="0">
              <a:solidFill>
                <a:schemeClr val="tx1"/>
              </a:solidFill>
            </a:endParaRPr>
          </a:p>
          <a:p>
            <a:pPr algn="ctr"/>
            <a:r>
              <a:rPr lang="en-GB" sz="1600" dirty="0">
                <a:solidFill>
                  <a:schemeClr val="tx1"/>
                </a:solidFill>
              </a:rPr>
              <a:t> </a:t>
            </a:r>
            <a:endParaRPr lang="en-GB" dirty="0">
              <a:solidFill>
                <a:schemeClr val="tx1"/>
              </a:solidFill>
            </a:endParaRPr>
          </a:p>
        </p:txBody>
      </p:sp>
      <p:sp>
        <p:nvSpPr>
          <p:cNvPr id="6" name="Rectangle: Rounded Corners 5">
            <a:extLst>
              <a:ext uri="{FF2B5EF4-FFF2-40B4-BE49-F238E27FC236}">
                <a16:creationId xmlns:a16="http://schemas.microsoft.com/office/drawing/2014/main" id="{0541CF43-295D-E8E7-6165-A257D4741EA5}"/>
              </a:ext>
            </a:extLst>
          </p:cNvPr>
          <p:cNvSpPr/>
          <p:nvPr/>
        </p:nvSpPr>
        <p:spPr>
          <a:xfrm>
            <a:off x="8118845" y="750318"/>
            <a:ext cx="3868617" cy="4033385"/>
          </a:xfrm>
          <a:prstGeom prst="round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rPr>
              <a:t>What can be managed:</a:t>
            </a:r>
          </a:p>
          <a:p>
            <a:pPr algn="ctr"/>
            <a:endParaRPr lang="en-GB" sz="1400" b="1" dirty="0">
              <a:solidFill>
                <a:schemeClr val="tx1"/>
              </a:solidFill>
            </a:endParaRPr>
          </a:p>
          <a:p>
            <a:pPr algn="ctr"/>
            <a:r>
              <a:rPr lang="en-GB" sz="1400" b="1" dirty="0">
                <a:solidFill>
                  <a:schemeClr val="tx1"/>
                </a:solidFill>
              </a:rPr>
              <a:t>Stopping smoking and alcohol consumption completely</a:t>
            </a:r>
          </a:p>
          <a:p>
            <a:pPr algn="ctr"/>
            <a:endParaRPr lang="en-GB" sz="1400" b="1" dirty="0">
              <a:solidFill>
                <a:schemeClr val="tx1"/>
              </a:solidFill>
            </a:endParaRPr>
          </a:p>
          <a:p>
            <a:pPr algn="ctr"/>
            <a:r>
              <a:rPr lang="en-GB" sz="1400" b="1" dirty="0">
                <a:solidFill>
                  <a:schemeClr val="tx1"/>
                </a:solidFill>
              </a:rPr>
              <a:t>Eating a healthier diet, increasing physical activity</a:t>
            </a:r>
          </a:p>
          <a:p>
            <a:pPr algn="ctr"/>
            <a:endParaRPr lang="en-GB" sz="1400" b="1" dirty="0">
              <a:solidFill>
                <a:schemeClr val="tx1"/>
              </a:solidFill>
            </a:endParaRPr>
          </a:p>
          <a:p>
            <a:pPr algn="ctr"/>
            <a:r>
              <a:rPr lang="en-GB" sz="1400" b="1" dirty="0">
                <a:solidFill>
                  <a:schemeClr val="tx1"/>
                </a:solidFill>
              </a:rPr>
              <a:t>Managing her weight and </a:t>
            </a:r>
          </a:p>
          <a:p>
            <a:pPr algn="ctr"/>
            <a:endParaRPr lang="en-GB" sz="1400" b="1" dirty="0">
              <a:solidFill>
                <a:schemeClr val="tx1"/>
              </a:solidFill>
            </a:endParaRPr>
          </a:p>
          <a:p>
            <a:pPr algn="ctr"/>
            <a:r>
              <a:rPr lang="en-GB" sz="1400" b="1" dirty="0">
                <a:solidFill>
                  <a:schemeClr val="tx1"/>
                </a:solidFill>
              </a:rPr>
              <a:t>Controlling her blood pressure and cholesterol</a:t>
            </a:r>
            <a:endParaRPr lang="en-GB" sz="1600" b="1" dirty="0">
              <a:solidFill>
                <a:schemeClr val="tx1"/>
              </a:solidFill>
            </a:endParaRPr>
          </a:p>
        </p:txBody>
      </p:sp>
      <p:sp>
        <p:nvSpPr>
          <p:cNvPr id="13" name="Slide Number Placeholder 12">
            <a:extLst>
              <a:ext uri="{FF2B5EF4-FFF2-40B4-BE49-F238E27FC236}">
                <a16:creationId xmlns:a16="http://schemas.microsoft.com/office/drawing/2014/main" id="{C519ED1C-7287-D006-9160-07AB6D0C52A6}"/>
              </a:ext>
            </a:extLst>
          </p:cNvPr>
          <p:cNvSpPr>
            <a:spLocks noGrp="1"/>
          </p:cNvSpPr>
          <p:nvPr>
            <p:ph type="sldNum" sz="quarter" idx="12"/>
          </p:nvPr>
        </p:nvSpPr>
        <p:spPr/>
        <p:txBody>
          <a:bodyPr/>
          <a:lstStyle/>
          <a:p>
            <a:fld id="{CC057153-B650-4DEB-B370-79DDCFDCE934}" type="slidenum">
              <a:rPr lang="en-US" smtClean="0"/>
              <a:t>9</a:t>
            </a:fld>
            <a:endParaRPr lang="en-US"/>
          </a:p>
        </p:txBody>
      </p:sp>
      <p:sp>
        <p:nvSpPr>
          <p:cNvPr id="2" name="Rounded Rectangle 1">
            <a:extLst>
              <a:ext uri="{FF2B5EF4-FFF2-40B4-BE49-F238E27FC236}">
                <a16:creationId xmlns:a16="http://schemas.microsoft.com/office/drawing/2014/main" id="{B2B44E79-0714-CFF1-7EAB-0F2C0815BEA3}"/>
              </a:ext>
            </a:extLst>
          </p:cNvPr>
          <p:cNvSpPr/>
          <p:nvPr/>
        </p:nvSpPr>
        <p:spPr>
          <a:xfrm>
            <a:off x="4339389" y="2511329"/>
            <a:ext cx="3513221" cy="4182629"/>
          </a:xfrm>
          <a:prstGeom prst="round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US" sz="1600" dirty="0">
              <a:solidFill>
                <a:schemeClr val="tx1"/>
              </a:solidFill>
            </a:endParaRPr>
          </a:p>
          <a:p>
            <a:pPr algn="ctr"/>
            <a:endParaRPr lang="en-US" sz="1600" dirty="0">
              <a:solidFill>
                <a:schemeClr val="tx1"/>
              </a:solidFill>
            </a:endParaRPr>
          </a:p>
          <a:p>
            <a:pPr algn="ctr"/>
            <a:endParaRPr lang="en-US" sz="1600" dirty="0">
              <a:solidFill>
                <a:schemeClr val="tx1"/>
              </a:solidFill>
            </a:endParaRPr>
          </a:p>
          <a:p>
            <a:pPr algn="ctr"/>
            <a:endParaRPr lang="en-US" sz="1600" dirty="0">
              <a:solidFill>
                <a:schemeClr val="tx1"/>
              </a:solidFill>
            </a:endParaRPr>
          </a:p>
          <a:p>
            <a:pPr algn="ctr"/>
            <a:endParaRPr lang="en-US" sz="1600" dirty="0">
              <a:solidFill>
                <a:schemeClr val="tx1"/>
              </a:solidFill>
            </a:endParaRPr>
          </a:p>
          <a:p>
            <a:pPr algn="ctr"/>
            <a:endParaRPr lang="en-US" sz="1600" dirty="0">
              <a:solidFill>
                <a:schemeClr val="tx1"/>
              </a:solidFill>
            </a:endParaRPr>
          </a:p>
          <a:p>
            <a:pPr algn="ctr"/>
            <a:endParaRPr lang="en-US" sz="1600" dirty="0">
              <a:solidFill>
                <a:schemeClr val="tx1"/>
              </a:solidFill>
            </a:endParaRPr>
          </a:p>
          <a:p>
            <a:pPr algn="ctr"/>
            <a:endParaRPr lang="en-US" sz="1600" dirty="0">
              <a:solidFill>
                <a:schemeClr val="tx1"/>
              </a:solidFill>
            </a:endParaRPr>
          </a:p>
          <a:p>
            <a:pPr algn="ctr"/>
            <a:endParaRPr lang="en-US" sz="1600" dirty="0">
              <a:solidFill>
                <a:schemeClr val="tx1"/>
              </a:solidFill>
            </a:endParaRPr>
          </a:p>
          <a:p>
            <a:pPr algn="ctr"/>
            <a:endParaRPr lang="en-US" sz="1600" dirty="0">
              <a:solidFill>
                <a:schemeClr val="tx1"/>
              </a:solidFill>
            </a:endParaRPr>
          </a:p>
          <a:p>
            <a:pPr algn="ctr"/>
            <a:endParaRPr lang="en-US" sz="1600" dirty="0">
              <a:solidFill>
                <a:schemeClr val="tx1"/>
              </a:solidFill>
            </a:endParaRPr>
          </a:p>
          <a:p>
            <a:pPr algn="ctr"/>
            <a:endParaRPr lang="en-US" sz="1600" dirty="0">
              <a:solidFill>
                <a:schemeClr val="tx1"/>
              </a:solidFill>
            </a:endParaRPr>
          </a:p>
          <a:p>
            <a:pPr algn="ctr"/>
            <a:endParaRPr lang="en-US" sz="1600" dirty="0">
              <a:solidFill>
                <a:schemeClr val="tx1"/>
              </a:solidFill>
            </a:endParaRPr>
          </a:p>
          <a:p>
            <a:pPr algn="ctr"/>
            <a:endParaRPr lang="en-US" sz="1600" dirty="0">
              <a:solidFill>
                <a:schemeClr val="tx1"/>
              </a:solidFill>
            </a:endParaRPr>
          </a:p>
          <a:p>
            <a:pPr algn="ctr"/>
            <a:endParaRPr lang="en-US" sz="1600" dirty="0">
              <a:solidFill>
                <a:schemeClr val="tx1"/>
              </a:solidFill>
            </a:endParaRPr>
          </a:p>
          <a:p>
            <a:pPr algn="ctr"/>
            <a:endParaRPr lang="en-US" sz="1400" dirty="0">
              <a:solidFill>
                <a:schemeClr val="tx1"/>
              </a:solidFill>
            </a:endParaRPr>
          </a:p>
          <a:p>
            <a:pPr algn="ctr"/>
            <a:r>
              <a:rPr lang="en-US" sz="1400" b="1" dirty="0">
                <a:solidFill>
                  <a:schemeClr val="tx1"/>
                </a:solidFill>
              </a:rPr>
              <a:t>Risk factors from the condition itself:</a:t>
            </a:r>
          </a:p>
          <a:p>
            <a:pPr algn="ctr"/>
            <a:r>
              <a:rPr lang="en-GB" sz="1400" b="1" dirty="0">
                <a:solidFill>
                  <a:schemeClr val="tx1"/>
                </a:solidFill>
                <a:effectLst/>
                <a:latin typeface="Helvetica Neue" panose="02000503000000020004" pitchFamily="2" charset="0"/>
              </a:rPr>
              <a:t>Anastasia has already experienced a stroke, which places her at increased risk of having another stroke. She also has a family history of stroke, as her mother and her aunt on her mother’s side have both previously suffered a stroke. This family history is a non-modifiable risk factor because genetic and inherited factors can contribute to a person’s risk of cardiovascular disease and stroke. Anastasia’s age of 35 is not a major stroke risk factor by itself, but her previous stroke and family history are important factors to consider.</a:t>
            </a:r>
          </a:p>
          <a:p>
            <a:pPr algn="ctr"/>
            <a:r>
              <a:rPr lang="en-US" sz="1600" dirty="0">
                <a:solidFill>
                  <a:schemeClr val="tx1"/>
                </a:solidFill>
              </a:rPr>
              <a:t> </a:t>
            </a:r>
          </a:p>
          <a:p>
            <a:pPr algn="ctr"/>
            <a:endParaRPr lang="en-US" sz="1600" dirty="0">
              <a:solidFill>
                <a:schemeClr val="tx1"/>
              </a:solidFill>
            </a:endParaRPr>
          </a:p>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p:txBody>
      </p:sp>
    </p:spTree>
    <p:extLst>
      <p:ext uri="{BB962C8B-B14F-4D97-AF65-F5344CB8AC3E}">
        <p14:creationId xmlns:p14="http://schemas.microsoft.com/office/powerpoint/2010/main" val="2236553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C66D5-BECB-17B0-B1F7-B9293BDACBCF}"/>
              </a:ext>
            </a:extLst>
          </p:cNvPr>
          <p:cNvSpPr>
            <a:spLocks noGrp="1"/>
          </p:cNvSpPr>
          <p:nvPr>
            <p:ph type="ctrTitle"/>
          </p:nvPr>
        </p:nvSpPr>
        <p:spPr>
          <a:xfrm>
            <a:off x="1353888" y="-1556669"/>
            <a:ext cx="9484224" cy="2621154"/>
          </a:xfrm>
        </p:spPr>
        <p:txBody>
          <a:bodyPr/>
          <a:lstStyle/>
          <a:p>
            <a:r>
              <a:rPr lang="en-US" dirty="0"/>
              <a:t>recommendations</a:t>
            </a:r>
          </a:p>
        </p:txBody>
      </p:sp>
      <p:sp>
        <p:nvSpPr>
          <p:cNvPr id="3" name="Subtitle 2">
            <a:extLst>
              <a:ext uri="{FF2B5EF4-FFF2-40B4-BE49-F238E27FC236}">
                <a16:creationId xmlns:a16="http://schemas.microsoft.com/office/drawing/2014/main" id="{43629FBF-9AC4-7D1E-B80E-270E3A116962}"/>
              </a:ext>
            </a:extLst>
          </p:cNvPr>
          <p:cNvSpPr>
            <a:spLocks noGrp="1"/>
          </p:cNvSpPr>
          <p:nvPr>
            <p:ph type="subTitle" idx="1"/>
          </p:nvPr>
        </p:nvSpPr>
        <p:spPr>
          <a:xfrm>
            <a:off x="0" y="1272960"/>
            <a:ext cx="11415660" cy="4766893"/>
          </a:xfrm>
        </p:spPr>
        <p:txBody>
          <a:bodyPr/>
          <a:lstStyle/>
          <a:p>
            <a:r>
              <a:rPr lang="en-US" dirty="0"/>
              <a:t> </a:t>
            </a:r>
          </a:p>
        </p:txBody>
      </p:sp>
      <p:sp>
        <p:nvSpPr>
          <p:cNvPr id="4" name="Slide Number Placeholder 3">
            <a:extLst>
              <a:ext uri="{FF2B5EF4-FFF2-40B4-BE49-F238E27FC236}">
                <a16:creationId xmlns:a16="http://schemas.microsoft.com/office/drawing/2014/main" id="{6B08FDD4-2492-22BD-C449-FE8D061729C0}"/>
              </a:ext>
            </a:extLst>
          </p:cNvPr>
          <p:cNvSpPr>
            <a:spLocks noGrp="1"/>
          </p:cNvSpPr>
          <p:nvPr>
            <p:ph type="sldNum" sz="quarter" idx="12"/>
          </p:nvPr>
        </p:nvSpPr>
        <p:spPr/>
        <p:txBody>
          <a:bodyPr/>
          <a:lstStyle/>
          <a:p>
            <a:fld id="{CC057153-B650-4DEB-B370-79DDCFDCE934}" type="slidenum">
              <a:rPr lang="en-US" smtClean="0"/>
              <a:t>10</a:t>
            </a:fld>
            <a:endParaRPr lang="en-US"/>
          </a:p>
        </p:txBody>
      </p:sp>
      <p:sp>
        <p:nvSpPr>
          <p:cNvPr id="5" name="TextBox 4">
            <a:extLst>
              <a:ext uri="{FF2B5EF4-FFF2-40B4-BE49-F238E27FC236}">
                <a16:creationId xmlns:a16="http://schemas.microsoft.com/office/drawing/2014/main" id="{E6C0DD0C-FA70-BB9A-6A6B-8732578487EB}"/>
              </a:ext>
            </a:extLst>
          </p:cNvPr>
          <p:cNvSpPr txBox="1"/>
          <p:nvPr/>
        </p:nvSpPr>
        <p:spPr>
          <a:xfrm>
            <a:off x="347133" y="1064485"/>
            <a:ext cx="11415660" cy="6032421"/>
          </a:xfrm>
          <a:prstGeom prst="rect">
            <a:avLst/>
          </a:prstGeom>
          <a:noFill/>
        </p:spPr>
        <p:txBody>
          <a:bodyPr wrap="square" rtlCol="0">
            <a:spAutoFit/>
          </a:bodyPr>
          <a:lstStyle/>
          <a:p>
            <a:r>
              <a:rPr lang="en-GB" sz="1600" dirty="0">
                <a:effectLst/>
                <a:latin typeface="Helvetica Neue" panose="02000503000000020004" pitchFamily="2" charset="0"/>
              </a:rPr>
              <a:t>Anastasia should have a personalised care plan developed with her and the healthcare professionals involved in her recovery. This should include regular stroke rehabilitation to address her right-sided weakness, facial weakness and difficulty speaking. NICE recommends that people recovering from stroke receive support from a specialist stroke service and a multidisciplinary team, with rehabilitation tailored to their individual needs (NICE, 2023). Anastasia should also receive support to improve her diet, increase physical activity, maintain a healthy weight and remain smoke- and alcohol-free.</a:t>
            </a:r>
          </a:p>
          <a:p>
            <a:endParaRPr lang="en-GB" sz="1600" dirty="0">
              <a:latin typeface="Helvetica Neue" panose="02000503000000020004" pitchFamily="2" charset="0"/>
            </a:endParaRPr>
          </a:p>
          <a:p>
            <a:r>
              <a:rPr lang="en-GB" sz="1600" dirty="0">
                <a:effectLst/>
                <a:latin typeface="Helvetica Neue" panose="02000503000000020004" pitchFamily="2" charset="0"/>
              </a:rPr>
              <a:t>Her blood pressure, cholesterol, weight and blood glucose should be monitored regularly because these are important cardiovascular risk factors. Her medication should also be reviewed to make sure she is taking it correctly and that it is controlling her risk factors effectively. Her communication, mobility and ability to carry out everyday activities should be reviewed as part of her rehabilitation. Any new signs of stroke, such as facial drooping, arm weakness or speech difficulties, require immediate emergency medical attention.</a:t>
            </a:r>
          </a:p>
          <a:p>
            <a:endParaRPr lang="en-GB" sz="1600" dirty="0">
              <a:latin typeface="Helvetica Neue" panose="02000503000000020004" pitchFamily="2" charset="0"/>
            </a:endParaRPr>
          </a:p>
          <a:p>
            <a:r>
              <a:rPr lang="en-GB" sz="1600" dirty="0">
                <a:effectLst/>
                <a:latin typeface="Helvetica Neue" panose="02000503000000020004" pitchFamily="2" charset="0"/>
              </a:rPr>
              <a:t>Anastasia’s care plan should include goals for her physical recovery, communication, return to work and independence at home. Because she lives alone, her care team should assess whether she is managing safely with cooking, shopping, medication and household activities. NICE recommends involving people in decisions about their rehabilitation and regularly reviewing their needs and goals (NICE, 2023). Her family should be involved in her care planning with Anastasia’s consent, while her preferences and independence remain central to decisions about her care.</a:t>
            </a:r>
          </a:p>
          <a:p>
            <a:endParaRPr lang="en-GB" sz="1600" dirty="0">
              <a:effectLst/>
              <a:latin typeface="Helvetica Neue" panose="02000503000000020004" pitchFamily="2" charset="0"/>
            </a:endParaRPr>
          </a:p>
          <a:p>
            <a:r>
              <a:rPr lang="en-GB" sz="1600" dirty="0">
                <a:effectLst/>
                <a:latin typeface="Helvetica Neue" panose="02000503000000020004" pitchFamily="2" charset="0"/>
              </a:rPr>
              <a:t>Her family history of stroke should be recorded because both her mother and maternal aunt have experienced a stroke. Her previous smoking and alcohol use should also be recorded, alongside her current lifestyle. It is important that Anastasia understands the factors that increase her risk of another stroke and receives appropriate education and support to manage them. Her care plan should be reviewed regularly so that changes in her health, rehabilitation progress and support needs are identified promptly.</a:t>
            </a:r>
          </a:p>
          <a:p>
            <a:endParaRPr lang="en-US" dirty="0"/>
          </a:p>
        </p:txBody>
      </p:sp>
    </p:spTree>
    <p:extLst>
      <p:ext uri="{BB962C8B-B14F-4D97-AF65-F5344CB8AC3E}">
        <p14:creationId xmlns:p14="http://schemas.microsoft.com/office/powerpoint/2010/main" val="5216839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9EE7A92C-36AD-1D3E-AEC9-326206E8DD13}"/>
              </a:ext>
            </a:extLst>
          </p:cNvPr>
          <p:cNvSpPr>
            <a:spLocks noGrp="1"/>
          </p:cNvSpPr>
          <p:nvPr>
            <p:ph type="sldNum" sz="quarter" idx="12"/>
          </p:nvPr>
        </p:nvSpPr>
        <p:spPr/>
        <p:txBody>
          <a:bodyPr/>
          <a:lstStyle/>
          <a:p>
            <a:fld id="{CC057153-B650-4DEB-B370-79DDCFDCE934}" type="slidenum">
              <a:rPr lang="en-US" smtClean="0"/>
              <a:pPr/>
              <a:t>11</a:t>
            </a:fld>
            <a:endParaRPr lang="en-US"/>
          </a:p>
        </p:txBody>
      </p:sp>
      <p:sp>
        <p:nvSpPr>
          <p:cNvPr id="4" name="TextBox 3">
            <a:extLst>
              <a:ext uri="{FF2B5EF4-FFF2-40B4-BE49-F238E27FC236}">
                <a16:creationId xmlns:a16="http://schemas.microsoft.com/office/drawing/2014/main" id="{DF81502A-67A6-0C82-3CB2-55CB008CDB4D}"/>
              </a:ext>
            </a:extLst>
          </p:cNvPr>
          <p:cNvSpPr txBox="1"/>
          <p:nvPr/>
        </p:nvSpPr>
        <p:spPr>
          <a:xfrm>
            <a:off x="537410" y="1961148"/>
            <a:ext cx="11117179" cy="3785652"/>
          </a:xfrm>
          <a:prstGeom prst="rect">
            <a:avLst/>
          </a:prstGeom>
          <a:noFill/>
        </p:spPr>
        <p:txBody>
          <a:bodyPr wrap="square" rtlCol="0">
            <a:spAutoFit/>
          </a:bodyPr>
          <a:lstStyle/>
          <a:p>
            <a:r>
              <a:rPr lang="en-GB" sz="2000" b="1" dirty="0">
                <a:solidFill>
                  <a:schemeClr val="bg1"/>
                </a:solidFill>
                <a:effectLst/>
                <a:latin typeface="Helvetica Neue" panose="02000503000000020004" pitchFamily="2" charset="0"/>
              </a:rPr>
              <a:t>Overall, this case study has shown me that caring for someone after a stroke involves much more than treating the initial medical problem. Understanding how the cardiovascular system works has helped me see the connection between blood circulation and the brain, which is important when planning appropriate monitoring, rehabilitation and preventative care. I have also learned that a stroke can change a person’s independence, confidence, communication, employment and ability to manage everyday responsibilities, particularly when they live alone. Anastasia’s case has highlighted the importance of looking at the whole person, including their lifestyle, family history, personal choices and support network, rather than focusing only on their diagnosis. Her care should therefore be individualised, with the aim of helping her regain independence, make informed choices and maintain the best possible quality of life.</a:t>
            </a:r>
          </a:p>
          <a:p>
            <a:endParaRPr lang="en-US" sz="2000" dirty="0">
              <a:solidFill>
                <a:schemeClr val="bg1"/>
              </a:solidFill>
            </a:endParaRPr>
          </a:p>
        </p:txBody>
      </p:sp>
    </p:spTree>
    <p:extLst>
      <p:ext uri="{BB962C8B-B14F-4D97-AF65-F5344CB8AC3E}">
        <p14:creationId xmlns:p14="http://schemas.microsoft.com/office/powerpoint/2010/main" val="4077658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84CEC-729C-0F85-63D7-7CF2F9FAB320}"/>
              </a:ext>
            </a:extLst>
          </p:cNvPr>
          <p:cNvSpPr>
            <a:spLocks noGrp="1"/>
          </p:cNvSpPr>
          <p:nvPr>
            <p:ph type="ctrTitle"/>
          </p:nvPr>
        </p:nvSpPr>
        <p:spPr>
          <a:xfrm>
            <a:off x="551018" y="374755"/>
            <a:ext cx="9145991" cy="783503"/>
          </a:xfrm>
        </p:spPr>
        <p:txBody>
          <a:bodyPr/>
          <a:lstStyle/>
          <a:p>
            <a:r>
              <a:rPr lang="en-US" sz="5000" dirty="0"/>
              <a:t>references</a:t>
            </a:r>
          </a:p>
        </p:txBody>
      </p:sp>
      <p:sp>
        <p:nvSpPr>
          <p:cNvPr id="3" name="Slide Number Placeholder 2">
            <a:extLst>
              <a:ext uri="{FF2B5EF4-FFF2-40B4-BE49-F238E27FC236}">
                <a16:creationId xmlns:a16="http://schemas.microsoft.com/office/drawing/2014/main" id="{DBF7CAF0-608A-86BB-3580-1910B955C9DF}"/>
              </a:ext>
            </a:extLst>
          </p:cNvPr>
          <p:cNvSpPr>
            <a:spLocks noGrp="1"/>
          </p:cNvSpPr>
          <p:nvPr>
            <p:ph type="sldNum" sz="quarter" idx="12"/>
          </p:nvPr>
        </p:nvSpPr>
        <p:spPr/>
        <p:txBody>
          <a:bodyPr/>
          <a:lstStyle/>
          <a:p>
            <a:fld id="{CC057153-B650-4DEB-B370-79DDCFDCE934}" type="slidenum">
              <a:rPr lang="en-US" smtClean="0"/>
              <a:pPr/>
              <a:t>12</a:t>
            </a:fld>
            <a:endParaRPr lang="en-US"/>
          </a:p>
        </p:txBody>
      </p:sp>
      <p:sp>
        <p:nvSpPr>
          <p:cNvPr id="4" name="TextBox 3">
            <a:extLst>
              <a:ext uri="{FF2B5EF4-FFF2-40B4-BE49-F238E27FC236}">
                <a16:creationId xmlns:a16="http://schemas.microsoft.com/office/drawing/2014/main" id="{774EC4AE-0A18-FE72-CBD7-6C5CC00B8377}"/>
              </a:ext>
            </a:extLst>
          </p:cNvPr>
          <p:cNvSpPr txBox="1"/>
          <p:nvPr/>
        </p:nvSpPr>
        <p:spPr>
          <a:xfrm>
            <a:off x="347133" y="1158257"/>
            <a:ext cx="11497734" cy="5174493"/>
          </a:xfrm>
          <a:prstGeom prst="rect">
            <a:avLst/>
          </a:prstGeom>
          <a:noFill/>
        </p:spPr>
        <p:txBody>
          <a:bodyPr wrap="square" rtlCol="0">
            <a:spAutoFit/>
          </a:bodyPr>
          <a:lstStyle/>
          <a:p>
            <a:pPr algn="l"/>
            <a:r>
              <a:rPr lang="en-GB" sz="1800" b="1" i="0" u="none" strike="noStrike" dirty="0">
                <a:solidFill>
                  <a:srgbClr val="000000"/>
                </a:solidFill>
                <a:effectLst/>
                <a:latin typeface="Times New Roman" panose="02020603050405020304" pitchFamily="18" charset="0"/>
              </a:rPr>
              <a:t>Reference list</a:t>
            </a:r>
          </a:p>
          <a:p>
            <a:pPr algn="l"/>
            <a:r>
              <a:rPr lang="en-GB" sz="1600" b="0" i="0" u="none" strike="noStrike" dirty="0">
                <a:solidFill>
                  <a:srgbClr val="000000"/>
                </a:solidFill>
                <a:effectLst/>
                <a:latin typeface="Times New Roman" panose="02020603050405020304" pitchFamily="18" charset="0"/>
              </a:rPr>
              <a:t>Clark, M.A., Douglas, M. and Choi, J. (2018). </a:t>
            </a:r>
            <a:r>
              <a:rPr lang="en-GB" sz="1600" b="0" i="1" u="none" strike="noStrike" dirty="0">
                <a:solidFill>
                  <a:srgbClr val="000000"/>
                </a:solidFill>
                <a:effectLst/>
                <a:latin typeface="Times New Roman" panose="02020603050405020304" pitchFamily="18" charset="0"/>
              </a:rPr>
              <a:t>40.3 Mammalian heart and blood vessels - biology 2e | OpenStax</a:t>
            </a:r>
            <a:r>
              <a:rPr lang="en-GB" sz="1600" b="0" i="0" u="none" strike="noStrike" dirty="0">
                <a:solidFill>
                  <a:srgbClr val="000000"/>
                </a:solidFill>
                <a:effectLst/>
                <a:latin typeface="Times New Roman" panose="02020603050405020304" pitchFamily="18" charset="0"/>
              </a:rPr>
              <a:t>. [online] </a:t>
            </a:r>
            <a:r>
              <a:rPr lang="en-GB" sz="1600" b="0" i="0" u="none" strike="noStrike" dirty="0" err="1">
                <a:solidFill>
                  <a:srgbClr val="000000"/>
                </a:solidFill>
                <a:effectLst/>
                <a:latin typeface="Times New Roman" panose="02020603050405020304" pitchFamily="18" charset="0"/>
              </a:rPr>
              <a:t>openstax.org</a:t>
            </a:r>
            <a:r>
              <a:rPr lang="en-GB" sz="1600" b="0" i="0" u="none" strike="noStrike" dirty="0">
                <a:solidFill>
                  <a:srgbClr val="000000"/>
                </a:solidFill>
                <a:effectLst/>
                <a:latin typeface="Times New Roman" panose="02020603050405020304" pitchFamily="18" charset="0"/>
              </a:rPr>
              <a:t>. Available at: https://</a:t>
            </a:r>
            <a:r>
              <a:rPr lang="en-GB" sz="1600" b="0" i="0" u="none" strike="noStrike" dirty="0" err="1">
                <a:solidFill>
                  <a:srgbClr val="000000"/>
                </a:solidFill>
                <a:effectLst/>
                <a:latin typeface="Times New Roman" panose="02020603050405020304" pitchFamily="18" charset="0"/>
              </a:rPr>
              <a:t>openstax.org</a:t>
            </a:r>
            <a:r>
              <a:rPr lang="en-GB" sz="1600" b="0" i="0" u="none" strike="noStrike" dirty="0">
                <a:solidFill>
                  <a:srgbClr val="000000"/>
                </a:solidFill>
                <a:effectLst/>
                <a:latin typeface="Times New Roman" panose="02020603050405020304" pitchFamily="18" charset="0"/>
              </a:rPr>
              <a:t>/books/biology-2e/pages/40-3-mammalian-heart-and-blood-vessels [Accessed 24 Aug. 2026].</a:t>
            </a:r>
          </a:p>
          <a:p>
            <a:pPr algn="l"/>
            <a:r>
              <a:rPr lang="en-GB" sz="1600" b="0" i="0" u="none" strike="noStrike" dirty="0">
                <a:solidFill>
                  <a:srgbClr val="000000"/>
                </a:solidFill>
                <a:effectLst/>
                <a:latin typeface="Times New Roman" panose="02020603050405020304" pitchFamily="18" charset="0"/>
              </a:rPr>
              <a:t>England, N. (2026). </a:t>
            </a:r>
            <a:r>
              <a:rPr lang="en-GB" sz="1600" b="0" i="1" u="none" strike="noStrike" dirty="0">
                <a:solidFill>
                  <a:srgbClr val="000000"/>
                </a:solidFill>
                <a:effectLst/>
                <a:latin typeface="Times New Roman" panose="02020603050405020304" pitchFamily="18" charset="0"/>
              </a:rPr>
              <a:t>NHS England » confidentiality policy</a:t>
            </a:r>
            <a:r>
              <a:rPr lang="en-GB" sz="1600" b="0" i="0" u="none" strike="noStrike" dirty="0">
                <a:solidFill>
                  <a:srgbClr val="000000"/>
                </a:solidFill>
                <a:effectLst/>
                <a:latin typeface="Times New Roman" panose="02020603050405020304" pitchFamily="18" charset="0"/>
              </a:rPr>
              <a:t>. [online] </a:t>
            </a:r>
            <a:r>
              <a:rPr lang="en-GB" sz="1600" b="0" i="0" u="none" strike="noStrike" dirty="0" err="1">
                <a:solidFill>
                  <a:srgbClr val="000000"/>
                </a:solidFill>
                <a:effectLst/>
                <a:latin typeface="Times New Roman" panose="02020603050405020304" pitchFamily="18" charset="0"/>
              </a:rPr>
              <a:t>England.nhs.uk</a:t>
            </a:r>
            <a:r>
              <a:rPr lang="en-GB" sz="1600" b="0" i="0" u="none" strike="noStrike" dirty="0">
                <a:solidFill>
                  <a:srgbClr val="000000"/>
                </a:solidFill>
                <a:effectLst/>
                <a:latin typeface="Times New Roman" panose="02020603050405020304" pitchFamily="18" charset="0"/>
              </a:rPr>
              <a:t>. Available at: https://</a:t>
            </a:r>
            <a:r>
              <a:rPr lang="en-GB" sz="1600" b="0" i="0" u="none" strike="noStrike" dirty="0" err="1">
                <a:solidFill>
                  <a:srgbClr val="000000"/>
                </a:solidFill>
                <a:effectLst/>
                <a:latin typeface="Times New Roman" panose="02020603050405020304" pitchFamily="18" charset="0"/>
              </a:rPr>
              <a:t>www.england.nhs.uk</a:t>
            </a:r>
            <a:r>
              <a:rPr lang="en-GB" sz="1600" b="0" i="0" u="none" strike="noStrike" dirty="0">
                <a:solidFill>
                  <a:srgbClr val="000000"/>
                </a:solidFill>
                <a:effectLst/>
                <a:latin typeface="Times New Roman" panose="02020603050405020304" pitchFamily="18" charset="0"/>
              </a:rPr>
              <a:t>/long-read/confidentiality-policy/ [Accessed 24 Aug. 2026].</a:t>
            </a:r>
          </a:p>
          <a:p>
            <a:pPr algn="l"/>
            <a:r>
              <a:rPr lang="en-GB" sz="1600" b="0" i="0" u="none" strike="noStrike" dirty="0">
                <a:solidFill>
                  <a:srgbClr val="000000"/>
                </a:solidFill>
                <a:effectLst/>
                <a:latin typeface="Times New Roman" panose="02020603050405020304" pitchFamily="18" charset="0"/>
              </a:rPr>
              <a:t>NHS (2017). </a:t>
            </a:r>
            <a:r>
              <a:rPr lang="en-GB" sz="1600" b="0" i="1" u="none" strike="noStrike" dirty="0">
                <a:solidFill>
                  <a:srgbClr val="000000"/>
                </a:solidFill>
                <a:effectLst/>
                <a:latin typeface="Times New Roman" panose="02020603050405020304" pitchFamily="18" charset="0"/>
              </a:rPr>
              <a:t>Transient ischaemic attack (TIA) - Prevention</a:t>
            </a:r>
            <a:r>
              <a:rPr lang="en-GB" sz="1600" b="0" i="0" u="none" strike="noStrike" dirty="0">
                <a:solidFill>
                  <a:srgbClr val="000000"/>
                </a:solidFill>
                <a:effectLst/>
                <a:latin typeface="Times New Roman" panose="02020603050405020304" pitchFamily="18" charset="0"/>
              </a:rPr>
              <a:t>. [online] </a:t>
            </a:r>
            <a:r>
              <a:rPr lang="en-GB" sz="1600" b="0" i="0" u="none" strike="noStrike" dirty="0" err="1">
                <a:solidFill>
                  <a:srgbClr val="000000"/>
                </a:solidFill>
                <a:effectLst/>
                <a:latin typeface="Times New Roman" panose="02020603050405020304" pitchFamily="18" charset="0"/>
              </a:rPr>
              <a:t>nhs.uk</a:t>
            </a:r>
            <a:r>
              <a:rPr lang="en-GB" sz="1600" b="0" i="0" u="none" strike="noStrike" dirty="0">
                <a:solidFill>
                  <a:srgbClr val="000000"/>
                </a:solidFill>
                <a:effectLst/>
                <a:latin typeface="Times New Roman" panose="02020603050405020304" pitchFamily="18" charset="0"/>
              </a:rPr>
              <a:t>. Available at: https://</a:t>
            </a:r>
            <a:r>
              <a:rPr lang="en-GB" sz="1600" b="0" i="0" u="none" strike="noStrike" dirty="0" err="1">
                <a:solidFill>
                  <a:srgbClr val="000000"/>
                </a:solidFill>
                <a:effectLst/>
                <a:latin typeface="Times New Roman" panose="02020603050405020304" pitchFamily="18" charset="0"/>
              </a:rPr>
              <a:t>www.nhs.uk</a:t>
            </a:r>
            <a:r>
              <a:rPr lang="en-GB" sz="1600" b="0" i="0" u="none" strike="noStrike" dirty="0">
                <a:solidFill>
                  <a:srgbClr val="000000"/>
                </a:solidFill>
                <a:effectLst/>
                <a:latin typeface="Times New Roman" panose="02020603050405020304" pitchFamily="18" charset="0"/>
              </a:rPr>
              <a:t>/conditions/transient-ischaemic-attack-</a:t>
            </a:r>
            <a:r>
              <a:rPr lang="en-GB" sz="1600" b="0" i="0" u="none" strike="noStrike" dirty="0" err="1">
                <a:solidFill>
                  <a:srgbClr val="000000"/>
                </a:solidFill>
                <a:effectLst/>
                <a:latin typeface="Times New Roman" panose="02020603050405020304" pitchFamily="18" charset="0"/>
              </a:rPr>
              <a:t>tia</a:t>
            </a:r>
            <a:r>
              <a:rPr lang="en-GB" sz="1600" b="0" i="0" u="none" strike="noStrike" dirty="0">
                <a:solidFill>
                  <a:srgbClr val="000000"/>
                </a:solidFill>
                <a:effectLst/>
                <a:latin typeface="Times New Roman" panose="02020603050405020304" pitchFamily="18" charset="0"/>
              </a:rPr>
              <a:t>/prevention/ [Accessed 24 Aug. 2026].</a:t>
            </a:r>
          </a:p>
          <a:p>
            <a:pPr algn="l"/>
            <a:r>
              <a:rPr lang="en-GB" sz="1600" b="0" i="0" u="none" strike="noStrike" dirty="0">
                <a:solidFill>
                  <a:srgbClr val="000000"/>
                </a:solidFill>
                <a:effectLst/>
                <a:latin typeface="Times New Roman" panose="02020603050405020304" pitchFamily="18" charset="0"/>
              </a:rPr>
              <a:t>NHS (2022). </a:t>
            </a:r>
            <a:r>
              <a:rPr lang="en-GB" sz="1600" b="0" i="1" u="none" strike="noStrike" dirty="0">
                <a:solidFill>
                  <a:srgbClr val="000000"/>
                </a:solidFill>
                <a:effectLst/>
                <a:latin typeface="Times New Roman" panose="02020603050405020304" pitchFamily="18" charset="0"/>
              </a:rPr>
              <a:t>Cholesterol levels - high cholesterol</a:t>
            </a:r>
            <a:r>
              <a:rPr lang="en-GB" sz="1600" b="0" i="0" u="none" strike="noStrike" dirty="0">
                <a:solidFill>
                  <a:srgbClr val="000000"/>
                </a:solidFill>
                <a:effectLst/>
                <a:latin typeface="Times New Roman" panose="02020603050405020304" pitchFamily="18" charset="0"/>
              </a:rPr>
              <a:t>. [online] NHS. Available at: https://</a:t>
            </a:r>
            <a:r>
              <a:rPr lang="en-GB" sz="1600" b="0" i="0" u="none" strike="noStrike" dirty="0" err="1">
                <a:solidFill>
                  <a:srgbClr val="000000"/>
                </a:solidFill>
                <a:effectLst/>
                <a:latin typeface="Times New Roman" panose="02020603050405020304" pitchFamily="18" charset="0"/>
              </a:rPr>
              <a:t>www.nhs.uk</a:t>
            </a:r>
            <a:r>
              <a:rPr lang="en-GB" sz="1600" b="0" i="0" u="none" strike="noStrike" dirty="0">
                <a:solidFill>
                  <a:srgbClr val="000000"/>
                </a:solidFill>
                <a:effectLst/>
                <a:latin typeface="Times New Roman" panose="02020603050405020304" pitchFamily="18" charset="0"/>
              </a:rPr>
              <a:t>/conditions/high-cholesterol/cholesterol-levels/ [Accessed 24 Aug. 2026].</a:t>
            </a:r>
          </a:p>
          <a:p>
            <a:pPr algn="l"/>
            <a:r>
              <a:rPr lang="en-GB" sz="1600" b="0" i="0" u="none" strike="noStrike" dirty="0">
                <a:solidFill>
                  <a:srgbClr val="000000"/>
                </a:solidFill>
                <a:effectLst/>
                <a:latin typeface="Times New Roman" panose="02020603050405020304" pitchFamily="18" charset="0"/>
              </a:rPr>
              <a:t>NHS (2024a). </a:t>
            </a:r>
            <a:r>
              <a:rPr lang="en-GB" sz="1600" b="0" i="1" u="none" strike="noStrike" dirty="0">
                <a:solidFill>
                  <a:srgbClr val="000000"/>
                </a:solidFill>
                <a:effectLst/>
                <a:latin typeface="Times New Roman" panose="02020603050405020304" pitchFamily="18" charset="0"/>
              </a:rPr>
              <a:t>Causes - stroke</a:t>
            </a:r>
            <a:r>
              <a:rPr lang="en-GB" sz="1600" b="0" i="0" u="none" strike="noStrike" dirty="0">
                <a:solidFill>
                  <a:srgbClr val="000000"/>
                </a:solidFill>
                <a:effectLst/>
                <a:latin typeface="Times New Roman" panose="02020603050405020304" pitchFamily="18" charset="0"/>
              </a:rPr>
              <a:t>. [online] NHS. Available at: https://</a:t>
            </a:r>
            <a:r>
              <a:rPr lang="en-GB" sz="1600" b="0" i="0" u="none" strike="noStrike" dirty="0" err="1">
                <a:solidFill>
                  <a:srgbClr val="000000"/>
                </a:solidFill>
                <a:effectLst/>
                <a:latin typeface="Times New Roman" panose="02020603050405020304" pitchFamily="18" charset="0"/>
              </a:rPr>
              <a:t>www.nhs.uk</a:t>
            </a:r>
            <a:r>
              <a:rPr lang="en-GB" sz="1600" b="0" i="0" u="none" strike="noStrike" dirty="0">
                <a:solidFill>
                  <a:srgbClr val="000000"/>
                </a:solidFill>
                <a:effectLst/>
                <a:latin typeface="Times New Roman" panose="02020603050405020304" pitchFamily="18" charset="0"/>
              </a:rPr>
              <a:t>/conditions/stroke/causes/ [Accessed 24 Aug. 2026].</a:t>
            </a:r>
          </a:p>
          <a:p>
            <a:pPr algn="l"/>
            <a:r>
              <a:rPr lang="en-GB" sz="1600" b="0" i="0" u="none" strike="noStrike" dirty="0">
                <a:solidFill>
                  <a:srgbClr val="000000"/>
                </a:solidFill>
                <a:effectLst/>
                <a:latin typeface="Times New Roman" panose="02020603050405020304" pitchFamily="18" charset="0"/>
              </a:rPr>
              <a:t>NHS (2024b). </a:t>
            </a:r>
            <a:r>
              <a:rPr lang="en-GB" sz="1600" b="0" i="1" u="none" strike="noStrike" dirty="0">
                <a:solidFill>
                  <a:srgbClr val="000000"/>
                </a:solidFill>
                <a:effectLst/>
                <a:latin typeface="Times New Roman" panose="02020603050405020304" pitchFamily="18" charset="0"/>
              </a:rPr>
              <a:t>High blood pressure</a:t>
            </a:r>
            <a:r>
              <a:rPr lang="en-GB" sz="1600" b="0" i="0" u="none" strike="noStrike" dirty="0">
                <a:solidFill>
                  <a:srgbClr val="000000"/>
                </a:solidFill>
                <a:effectLst/>
                <a:latin typeface="Times New Roman" panose="02020603050405020304" pitchFamily="18" charset="0"/>
              </a:rPr>
              <a:t>. [online] NHS. Available at: https://</a:t>
            </a:r>
            <a:r>
              <a:rPr lang="en-GB" sz="1600" b="0" i="0" u="none" strike="noStrike" dirty="0" err="1">
                <a:solidFill>
                  <a:srgbClr val="000000"/>
                </a:solidFill>
                <a:effectLst/>
                <a:latin typeface="Times New Roman" panose="02020603050405020304" pitchFamily="18" charset="0"/>
              </a:rPr>
              <a:t>www.nhs.uk</a:t>
            </a:r>
            <a:r>
              <a:rPr lang="en-GB" sz="1600" b="0" i="0" u="none" strike="noStrike" dirty="0">
                <a:solidFill>
                  <a:srgbClr val="000000"/>
                </a:solidFill>
                <a:effectLst/>
                <a:latin typeface="Times New Roman" panose="02020603050405020304" pitchFamily="18" charset="0"/>
              </a:rPr>
              <a:t>/conditions/high-blood-pressure/ [Accessed 24 Aug. 2026].</a:t>
            </a:r>
          </a:p>
          <a:p>
            <a:pPr algn="l"/>
            <a:r>
              <a:rPr lang="en-GB" sz="1600" b="0" i="0" u="none" strike="noStrike" dirty="0">
                <a:solidFill>
                  <a:srgbClr val="000000"/>
                </a:solidFill>
                <a:effectLst/>
                <a:latin typeface="Times New Roman" panose="02020603050405020304" pitchFamily="18" charset="0"/>
              </a:rPr>
              <a:t>NHS (2024c). </a:t>
            </a:r>
            <a:r>
              <a:rPr lang="en-GB" sz="1600" b="0" i="1" u="none" strike="noStrike" dirty="0">
                <a:solidFill>
                  <a:srgbClr val="000000"/>
                </a:solidFill>
                <a:effectLst/>
                <a:latin typeface="Times New Roman" panose="02020603050405020304" pitchFamily="18" charset="0"/>
              </a:rPr>
              <a:t>Symptoms - stroke</a:t>
            </a:r>
            <a:r>
              <a:rPr lang="en-GB" sz="1600" b="0" i="0" u="none" strike="noStrike" dirty="0">
                <a:solidFill>
                  <a:srgbClr val="000000"/>
                </a:solidFill>
                <a:effectLst/>
                <a:latin typeface="Times New Roman" panose="02020603050405020304" pitchFamily="18" charset="0"/>
              </a:rPr>
              <a:t>. [online] NHS. Available at: https://</a:t>
            </a:r>
            <a:r>
              <a:rPr lang="en-GB" sz="1600" b="0" i="0" u="none" strike="noStrike" dirty="0" err="1">
                <a:solidFill>
                  <a:srgbClr val="000000"/>
                </a:solidFill>
                <a:effectLst/>
                <a:latin typeface="Times New Roman" panose="02020603050405020304" pitchFamily="18" charset="0"/>
              </a:rPr>
              <a:t>www.nhs.uk</a:t>
            </a:r>
            <a:r>
              <a:rPr lang="en-GB" sz="1600" b="0" i="0" u="none" strike="noStrike" dirty="0">
                <a:solidFill>
                  <a:srgbClr val="000000"/>
                </a:solidFill>
                <a:effectLst/>
                <a:latin typeface="Times New Roman" panose="02020603050405020304" pitchFamily="18" charset="0"/>
              </a:rPr>
              <a:t>/conditions/stroke/symptoms/ [Accessed 24 Aug. 2026].</a:t>
            </a:r>
          </a:p>
          <a:p>
            <a:pPr algn="l"/>
            <a:r>
              <a:rPr lang="en-GB" sz="1600" b="0" i="0" u="none" strike="noStrike" dirty="0">
                <a:solidFill>
                  <a:srgbClr val="000000"/>
                </a:solidFill>
                <a:effectLst/>
                <a:latin typeface="Times New Roman" panose="02020603050405020304" pitchFamily="18" charset="0"/>
              </a:rPr>
              <a:t>NHS England (2023). </a:t>
            </a:r>
            <a:r>
              <a:rPr lang="en-GB" sz="1600" b="0" i="1" u="none" strike="noStrike" dirty="0">
                <a:solidFill>
                  <a:srgbClr val="000000"/>
                </a:solidFill>
                <a:effectLst/>
                <a:latin typeface="Times New Roman" panose="02020603050405020304" pitchFamily="18" charset="0"/>
              </a:rPr>
              <a:t>NHS England » Consent to using and sharing patient information</a:t>
            </a:r>
            <a:r>
              <a:rPr lang="en-GB" sz="1600" b="0" i="0" u="none" strike="noStrike" dirty="0">
                <a:solidFill>
                  <a:srgbClr val="000000"/>
                </a:solidFill>
                <a:effectLst/>
                <a:latin typeface="Times New Roman" panose="02020603050405020304" pitchFamily="18" charset="0"/>
              </a:rPr>
              <a:t>. [online] </a:t>
            </a:r>
            <a:r>
              <a:rPr lang="en-GB" sz="1600" b="0" i="0" u="none" strike="noStrike" dirty="0" err="1">
                <a:solidFill>
                  <a:srgbClr val="000000"/>
                </a:solidFill>
                <a:effectLst/>
                <a:latin typeface="Times New Roman" panose="02020603050405020304" pitchFamily="18" charset="0"/>
              </a:rPr>
              <a:t>www.england.nhs.uk</a:t>
            </a:r>
            <a:r>
              <a:rPr lang="en-GB" sz="1600" b="0" i="0" u="none" strike="noStrike" dirty="0">
                <a:solidFill>
                  <a:srgbClr val="000000"/>
                </a:solidFill>
                <a:effectLst/>
                <a:latin typeface="Times New Roman" panose="02020603050405020304" pitchFamily="18" charset="0"/>
              </a:rPr>
              <a:t>. Available at: https://</a:t>
            </a:r>
            <a:r>
              <a:rPr lang="en-GB" sz="1600" b="0" i="0" u="none" strike="noStrike" dirty="0" err="1">
                <a:solidFill>
                  <a:srgbClr val="000000"/>
                </a:solidFill>
                <a:effectLst/>
                <a:latin typeface="Times New Roman" panose="02020603050405020304" pitchFamily="18" charset="0"/>
              </a:rPr>
              <a:t>www.england.nhs.uk</a:t>
            </a:r>
            <a:r>
              <a:rPr lang="en-GB" sz="1600" b="0" i="0" u="none" strike="noStrike" dirty="0">
                <a:solidFill>
                  <a:srgbClr val="000000"/>
                </a:solidFill>
                <a:effectLst/>
                <a:latin typeface="Times New Roman" panose="02020603050405020304" pitchFamily="18" charset="0"/>
              </a:rPr>
              <a:t>/long-read/consent-to-using-and-sharing-patient-information/ [Accessed 24 Aug. 2026].</a:t>
            </a:r>
          </a:p>
          <a:p>
            <a:pPr algn="l"/>
            <a:r>
              <a:rPr lang="en-GB" sz="1600" b="0" i="0" u="none" strike="noStrike" dirty="0">
                <a:solidFill>
                  <a:srgbClr val="000000"/>
                </a:solidFill>
                <a:effectLst/>
                <a:latin typeface="Times New Roman" panose="02020603050405020304" pitchFamily="18" charset="0"/>
              </a:rPr>
              <a:t>NICE (2023). </a:t>
            </a:r>
            <a:r>
              <a:rPr lang="en-GB" sz="1600" b="0" i="1" u="none" strike="noStrike" dirty="0">
                <a:solidFill>
                  <a:srgbClr val="000000"/>
                </a:solidFill>
                <a:effectLst/>
                <a:latin typeface="Times New Roman" panose="02020603050405020304" pitchFamily="18" charset="0"/>
              </a:rPr>
              <a:t>Overview | stroke rehabilitation in adults | guidance | NICE</a:t>
            </a:r>
            <a:r>
              <a:rPr lang="en-GB" sz="1600" b="0" i="0" u="none" strike="noStrike" dirty="0">
                <a:solidFill>
                  <a:srgbClr val="000000"/>
                </a:solidFill>
                <a:effectLst/>
                <a:latin typeface="Times New Roman" panose="02020603050405020304" pitchFamily="18" charset="0"/>
              </a:rPr>
              <a:t>. [online] </a:t>
            </a:r>
            <a:r>
              <a:rPr lang="en-GB" sz="1600" b="0" i="0" u="none" strike="noStrike" dirty="0" err="1">
                <a:solidFill>
                  <a:srgbClr val="000000"/>
                </a:solidFill>
                <a:effectLst/>
                <a:latin typeface="Times New Roman" panose="02020603050405020304" pitchFamily="18" charset="0"/>
              </a:rPr>
              <a:t>www.nice.org.uk</a:t>
            </a:r>
            <a:r>
              <a:rPr lang="en-GB" sz="1600" b="0" i="0" u="none" strike="noStrike" dirty="0">
                <a:solidFill>
                  <a:srgbClr val="000000"/>
                </a:solidFill>
                <a:effectLst/>
                <a:latin typeface="Times New Roman" panose="02020603050405020304" pitchFamily="18" charset="0"/>
              </a:rPr>
              <a:t>. Available at: https://</a:t>
            </a:r>
            <a:r>
              <a:rPr lang="en-GB" sz="1600" b="0" i="0" u="none" strike="noStrike" dirty="0" err="1">
                <a:solidFill>
                  <a:srgbClr val="000000"/>
                </a:solidFill>
                <a:effectLst/>
                <a:latin typeface="Times New Roman" panose="02020603050405020304" pitchFamily="18" charset="0"/>
              </a:rPr>
              <a:t>www.nice.org.uk</a:t>
            </a:r>
            <a:r>
              <a:rPr lang="en-GB" sz="1600" b="0" i="0" u="none" strike="noStrike" dirty="0">
                <a:solidFill>
                  <a:srgbClr val="000000"/>
                </a:solidFill>
                <a:effectLst/>
                <a:latin typeface="Times New Roman" panose="02020603050405020304" pitchFamily="18" charset="0"/>
              </a:rPr>
              <a:t>/guidance/ng236 [Accessed 24 Aug. 2026].</a:t>
            </a:r>
          </a:p>
          <a:p>
            <a:pPr algn="l"/>
            <a:r>
              <a:rPr lang="en-GB" sz="1600" b="0" i="0" u="none" strike="noStrike" dirty="0" err="1">
                <a:solidFill>
                  <a:srgbClr val="000000"/>
                </a:solidFill>
                <a:effectLst/>
                <a:latin typeface="Times New Roman" panose="02020603050405020304" pitchFamily="18" charset="0"/>
              </a:rPr>
              <a:t>Stroke.org.uk</a:t>
            </a:r>
            <a:r>
              <a:rPr lang="en-GB" sz="1600" b="0" i="0" u="none" strike="noStrike" dirty="0">
                <a:solidFill>
                  <a:srgbClr val="000000"/>
                </a:solidFill>
                <a:effectLst/>
                <a:latin typeface="Times New Roman" panose="02020603050405020304" pitchFamily="18" charset="0"/>
              </a:rPr>
              <a:t>. (2026). </a:t>
            </a:r>
            <a:r>
              <a:rPr lang="en-GB" sz="1600" b="0" i="1" u="none" strike="noStrike" dirty="0">
                <a:solidFill>
                  <a:srgbClr val="000000"/>
                </a:solidFill>
                <a:effectLst/>
                <a:latin typeface="Times New Roman" panose="02020603050405020304" pitchFamily="18" charset="0"/>
              </a:rPr>
              <a:t>Home page | stroke association</a:t>
            </a:r>
            <a:r>
              <a:rPr lang="en-GB" sz="1600" b="0" i="0" u="none" strike="noStrike" dirty="0">
                <a:solidFill>
                  <a:srgbClr val="000000"/>
                </a:solidFill>
                <a:effectLst/>
                <a:latin typeface="Times New Roman" panose="02020603050405020304" pitchFamily="18" charset="0"/>
              </a:rPr>
              <a:t>. [online] Available at: https://</a:t>
            </a:r>
            <a:r>
              <a:rPr lang="en-GB" sz="1600" b="0" i="0" u="none" strike="noStrike" dirty="0" err="1">
                <a:solidFill>
                  <a:srgbClr val="000000"/>
                </a:solidFill>
                <a:effectLst/>
                <a:latin typeface="Times New Roman" panose="02020603050405020304" pitchFamily="18" charset="0"/>
              </a:rPr>
              <a:t>www.stroke.org.uk</a:t>
            </a:r>
            <a:r>
              <a:rPr lang="en-GB" sz="1600" b="0" i="0" u="none" strike="noStrike" dirty="0">
                <a:solidFill>
                  <a:srgbClr val="000000"/>
                </a:solidFill>
                <a:effectLst/>
                <a:latin typeface="Times New Roman" panose="02020603050405020304" pitchFamily="18" charset="0"/>
              </a:rPr>
              <a:t>/node/9 [Accessed 24 Aug. 2026].</a:t>
            </a:r>
          </a:p>
          <a:p>
            <a:pPr algn="l">
              <a:lnSpc>
                <a:spcPct val="150000"/>
              </a:lnSpc>
            </a:pPr>
            <a:endParaRPr lang="en-GB" sz="1400" b="1" dirty="0">
              <a:solidFill>
                <a:schemeClr val="bg1"/>
              </a:solidFill>
              <a:effectLst/>
              <a:latin typeface="Times New Roman" panose="02020603050405020304" pitchFamily="18" charset="0"/>
            </a:endParaRPr>
          </a:p>
          <a:p>
            <a:pPr algn="ctr">
              <a:lnSpc>
                <a:spcPct val="200000"/>
              </a:lnSpc>
            </a:pPr>
            <a:endParaRPr lang="en-US" sz="1100" dirty="0">
              <a:solidFill>
                <a:schemeClr val="bg1"/>
              </a:solidFill>
            </a:endParaRPr>
          </a:p>
        </p:txBody>
      </p:sp>
    </p:spTree>
    <p:extLst>
      <p:ext uri="{BB962C8B-B14F-4D97-AF65-F5344CB8AC3E}">
        <p14:creationId xmlns:p14="http://schemas.microsoft.com/office/powerpoint/2010/main" val="1174986686"/>
      </p:ext>
    </p:extLst>
  </p:cSld>
  <p:clrMapOvr>
    <a:masterClrMapping/>
  </p:clrMapOvr>
</p:sld>
</file>

<file path=ppt/theme/theme1.xml><?xml version="1.0" encoding="utf-8"?>
<a:theme xmlns:a="http://schemas.openxmlformats.org/drawingml/2006/main" name="Gradient Circle">
  <a:themeElements>
    <a:clrScheme name="Custom 2">
      <a:dk1>
        <a:sysClr val="windowText" lastClr="000000"/>
      </a:dk1>
      <a:lt1>
        <a:sysClr val="window" lastClr="FFFFFF"/>
      </a:lt1>
      <a:dk2>
        <a:srgbClr val="2C3932"/>
      </a:dk2>
      <a:lt2>
        <a:srgbClr val="FDF6EA"/>
      </a:lt2>
      <a:accent1>
        <a:srgbClr val="F0D4DB"/>
      </a:accent1>
      <a:accent2>
        <a:srgbClr val="DBE7F5"/>
      </a:accent2>
      <a:accent3>
        <a:srgbClr val="C9E2D6"/>
      </a:accent3>
      <a:accent4>
        <a:srgbClr val="BABAD6"/>
      </a:accent4>
      <a:accent5>
        <a:srgbClr val="F0D2BF"/>
      </a:accent5>
      <a:accent6>
        <a:srgbClr val="F3E49A"/>
      </a:accent6>
      <a:hlink>
        <a:srgbClr val="7030A0"/>
      </a:hlink>
      <a:folHlink>
        <a:srgbClr val="107573"/>
      </a:folHlink>
    </a:clrScheme>
    <a:fontScheme name="Custom 10">
      <a:majorFont>
        <a:latin typeface="Lora"/>
        <a:ea typeface=""/>
        <a:cs typeface=""/>
      </a:majorFont>
      <a:minorFont>
        <a:latin typeface="Poppin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 Circle_Keynote Presentation_win32_LW_V6" id="{670309C8-2C38-4CFF-82BA-AF197439C521}" vid="{43F42362-DC95-4CBA-A0A2-5C03B532E6C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F17E25A868BA4BBF9CE2F7C73BAC1B" ma:contentTypeVersion="10" ma:contentTypeDescription="Create a new document." ma:contentTypeScope="" ma:versionID="23fcc4d863b990a74a8a8465f4c471ca">
  <xsd:schema xmlns:xsd="http://www.w3.org/2001/XMLSchema" xmlns:xs="http://www.w3.org/2001/XMLSchema" xmlns:p="http://schemas.microsoft.com/office/2006/metadata/properties" xmlns:ns3="c5af3a83-f708-40be-9ae5-36761f72c526" targetNamespace="http://schemas.microsoft.com/office/2006/metadata/properties" ma:root="true" ma:fieldsID="abbde0dfb4b95f0dd72740f7d57561f0" ns3:_="">
    <xsd:import namespace="c5af3a83-f708-40be-9ae5-36761f72c52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5af3a83-f708-40be-9ae5-36761f72c52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5af3a83-f708-40be-9ae5-36761f72c526" xsi:nil="true"/>
  </documentManagement>
</p:properties>
</file>

<file path=customXml/itemProps1.xml><?xml version="1.0" encoding="utf-8"?>
<ds:datastoreItem xmlns:ds="http://schemas.openxmlformats.org/officeDocument/2006/customXml" ds:itemID="{86FCDE70-389E-499E-9078-AEEA04087206}">
  <ds:schemaRefs>
    <ds:schemaRef ds:uri="c5af3a83-f708-40be-9ae5-36761f72c526"/>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076F8FCD-0A1F-4F6A-8F55-15E9E87E2E4C}">
  <ds:schemaRefs>
    <ds:schemaRef ds:uri="http://schemas.microsoft.com/sharepoint/v3/contenttype/forms"/>
  </ds:schemaRefs>
</ds:datastoreItem>
</file>

<file path=customXml/itemProps3.xml><?xml version="1.0" encoding="utf-8"?>
<ds:datastoreItem xmlns:ds="http://schemas.openxmlformats.org/officeDocument/2006/customXml" ds:itemID="{EF782DA7-86C0-4A84-A860-11A1E6E3FB6B}">
  <ds:schemaRefs>
    <ds:schemaRef ds:uri="http://schemas.microsoft.com/office/2006/metadata/properties"/>
    <ds:schemaRef ds:uri="http://purl.org/dc/terms/"/>
    <ds:schemaRef ds:uri="c5af3a83-f708-40be-9ae5-36761f72c526"/>
    <ds:schemaRef ds:uri="http://purl.org/dc/elements/1.1/"/>
    <ds:schemaRef ds:uri="http://purl.org/dc/dcmitype/"/>
    <ds:schemaRef ds:uri="http://www.w3.org/XML/1998/namespace"/>
    <ds:schemaRef ds:uri="http://schemas.microsoft.com/office/2006/documentManagement/types"/>
    <ds:schemaRef ds:uri="http://schemas.microsoft.com/office/infopath/2007/PartnerControls"/>
    <ds:schemaRef ds:uri="http://schemas.openxmlformats.org/package/2006/metadata/core-properties"/>
  </ds:schemaRefs>
</ds:datastoreItem>
</file>

<file path=docMetadata/LabelInfo.xml><?xml version="1.0" encoding="utf-8"?>
<clbl:labelList xmlns:clbl="http://schemas.microsoft.com/office/2020/mipLabelMetadata">
  <clbl:label id="{569df091-b013-40e3-86ee-bd9cb9e25814}" enabled="0" method="" siteId="{569df091-b013-40e3-86ee-bd9cb9e25814}" removed="1"/>
</clbl:labelList>
</file>

<file path=docProps/app.xml><?xml version="1.0" encoding="utf-8"?>
<Properties xmlns="http://schemas.openxmlformats.org/officeDocument/2006/extended-properties" xmlns:vt="http://schemas.openxmlformats.org/officeDocument/2006/docPropsVTypes">
  <Template>{6605A09C-908B-4404-A9EE-F493E5539F4B}f4c2fa09-5552-4190-875c-1979579583e2-TFc553d604-a3b6-4c52-b2ed-3a769335c0fd_win32</Template>
  <TotalTime>3014</TotalTime>
  <Words>3193</Words>
  <Application>Microsoft Macintosh PowerPoint</Application>
  <PresentationFormat>Widescreen</PresentationFormat>
  <Paragraphs>223</Paragraphs>
  <Slides>12</Slides>
  <Notes>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.AppleSystemUIFont</vt:lpstr>
      <vt:lpstr>Aptos</vt:lpstr>
      <vt:lpstr>Arial</vt:lpstr>
      <vt:lpstr>Helvetica Neue</vt:lpstr>
      <vt:lpstr>Lora</vt:lpstr>
      <vt:lpstr>Playfair Display Black</vt:lpstr>
      <vt:lpstr>Poppins Light</vt:lpstr>
      <vt:lpstr>Times New Roman</vt:lpstr>
      <vt:lpstr>Gradient Circle</vt:lpstr>
      <vt:lpstr>Cardiovascular disease (stroke)</vt:lpstr>
      <vt:lpstr>Introduction</vt:lpstr>
      <vt:lpstr>PowerPoint Presentation</vt:lpstr>
      <vt:lpstr>What do Anatasia’s results tell us about her health </vt:lpstr>
      <vt:lpstr>Anatomy and physiology</vt:lpstr>
      <vt:lpstr>Lifestyle factors</vt:lpstr>
      <vt:lpstr>Day in the life of Anastasia </vt:lpstr>
      <vt:lpstr>Communication &amp; ethical considerations </vt:lpstr>
      <vt:lpstr> Risk factors </vt:lpstr>
      <vt:lpstr>recommendations</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Nadira Akthar Chowdhury</dc:creator>
  <cp:lastModifiedBy>Mamaka Diabate</cp:lastModifiedBy>
  <cp:revision>7</cp:revision>
  <dcterms:created xsi:type="dcterms:W3CDTF">2026-02-18T17:11:12Z</dcterms:created>
  <dcterms:modified xsi:type="dcterms:W3CDTF">2026-08-24T10:02:44Z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0x010100E2F17E25A868BA4BBF9CE2F7C73BAC1B</vt:lpwstr>
  </property>
  <property fmtid="{D5CDD505-2E9C-101B-9397-08002B2CF9AE}" pid="3" name="MediaServiceImageTags">
    <vt:lpwstr/>
  </property>
</Properties>
</file>