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30827" autoAdjust="0"/>
    <p:restoredTop sz="94660"/>
  </p:normalViewPr>
  <p:slideViewPr>
    <p:cSldViewPr snapToGrid="0">
      <p:cViewPr varScale="1">
        <p:scale>
          <a:sx n="75" d="100"/>
          <a:sy n="75" d="100"/>
        </p:scale>
        <p:origin x="90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0031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770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38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9157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646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777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97792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017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682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833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46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BE7D9E-E5AB-4907-BFC2-E9A7ED60804E}" type="datetimeFigureOut">
              <a:rPr lang="en-GB" smtClean="0"/>
              <a:t>24/11/2022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8393FE-13ED-49C9-8917-EA2B2478D23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27467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C7196-2F61-2C8E-C9D7-873B85D60A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4872" y="982272"/>
            <a:ext cx="3388419" cy="456097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Foreign Languages &amp; Cultural Awareness- Spanish Language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C062CA3-1519-5209-A37D-1FA8E99013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21862" y="1719618"/>
            <a:ext cx="5948831" cy="433462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</a:rPr>
              <a:t>Tutor’s Name: Rodrigo Aguilera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</a:rPr>
              <a:t>Student’s Name: Purna Lal Sapkota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</a:rPr>
              <a:t>Student Code: 2108557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EFFFF"/>
                </a:solidFill>
              </a:rPr>
              <a:t>Module Code: BMIH5003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78282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81068-B4B9-E472-2BFA-BA2A80A62C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    EL PALACIO WESTIN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MADRID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u="sng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Desayuno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60427B-FA73-077C-875A-F9999305E1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0"/>
            <a:ext cx="6555347" cy="6847862"/>
          </a:xfrm>
        </p:spPr>
        <p:txBody>
          <a:bodyPr vert="horz" lIns="91440" tIns="45720" rIns="91440" bIns="45720" rtlCol="0" anchor="ctr">
            <a:normAutofit fontScale="25000" lnSpcReduction="20000"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56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Barrita</a:t>
            </a:r>
            <a:r>
              <a:rPr lang="en-US" sz="5600" dirty="0"/>
              <a:t>+ </a:t>
            </a:r>
            <a:r>
              <a:rPr lang="en-US" sz="5600" dirty="0" err="1"/>
              <a:t>zumo</a:t>
            </a:r>
            <a:r>
              <a:rPr lang="en-US" sz="5600" dirty="0"/>
              <a:t>+ </a:t>
            </a:r>
            <a:r>
              <a:rPr lang="en-US" sz="5600" dirty="0" err="1"/>
              <a:t>infusión</a:t>
            </a:r>
            <a:r>
              <a:rPr lang="en-US" sz="5600" dirty="0"/>
              <a:t> o café --- 3,20€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Café o </a:t>
            </a:r>
            <a:r>
              <a:rPr lang="en-US" sz="5600" dirty="0" err="1"/>
              <a:t>infusión</a:t>
            </a:r>
            <a:r>
              <a:rPr lang="en-US" sz="5600" dirty="0"/>
              <a:t> + </a:t>
            </a:r>
            <a:r>
              <a:rPr lang="en-US" sz="5600" dirty="0" err="1"/>
              <a:t>pulguita</a:t>
            </a:r>
            <a:r>
              <a:rPr lang="en-US" sz="5600" dirty="0"/>
              <a:t> </a:t>
            </a:r>
            <a:r>
              <a:rPr lang="en-US" sz="5600" dirty="0" err="1"/>
              <a:t>pequeño</a:t>
            </a:r>
            <a:r>
              <a:rPr lang="en-US" sz="5600" dirty="0"/>
              <a:t> --- 2,40€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Pulga</a:t>
            </a:r>
            <a:r>
              <a:rPr lang="en-US" sz="5600" dirty="0"/>
              <a:t> + </a:t>
            </a:r>
            <a:r>
              <a:rPr lang="en-US" sz="5600" dirty="0" err="1"/>
              <a:t>refresco</a:t>
            </a:r>
            <a:r>
              <a:rPr lang="en-US" sz="5600" dirty="0"/>
              <a:t> --- 3,70€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Café o </a:t>
            </a:r>
            <a:r>
              <a:rPr lang="en-US" sz="5600" dirty="0" err="1"/>
              <a:t>infusión</a:t>
            </a:r>
            <a:r>
              <a:rPr lang="en-US" sz="5600" dirty="0"/>
              <a:t> + </a:t>
            </a:r>
            <a:r>
              <a:rPr lang="en-US" sz="5600" dirty="0" err="1"/>
              <a:t>pulga</a:t>
            </a:r>
            <a:r>
              <a:rPr lang="en-US" sz="5600" dirty="0"/>
              <a:t> --- 3,20€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Café o </a:t>
            </a:r>
            <a:r>
              <a:rPr lang="en-US" sz="5600" dirty="0" err="1"/>
              <a:t>infusión</a:t>
            </a:r>
            <a:r>
              <a:rPr lang="en-US" sz="5600" dirty="0"/>
              <a:t>+ </a:t>
            </a:r>
            <a:r>
              <a:rPr lang="en-US" sz="5600" dirty="0" err="1"/>
              <a:t>pincho</a:t>
            </a:r>
            <a:r>
              <a:rPr lang="en-US" sz="5600" dirty="0"/>
              <a:t> --- 3,20€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Barritas</a:t>
            </a:r>
            <a:r>
              <a:rPr lang="en-US" sz="5600" dirty="0"/>
              <a:t> 7 </a:t>
            </a:r>
            <a:r>
              <a:rPr lang="en-US" sz="5600" dirty="0" err="1"/>
              <a:t>semillas</a:t>
            </a:r>
            <a:r>
              <a:rPr lang="en-US" sz="5600" dirty="0"/>
              <a:t> + Café o </a:t>
            </a:r>
            <a:r>
              <a:rPr lang="en-US" sz="5600" dirty="0" err="1"/>
              <a:t>infusión</a:t>
            </a:r>
            <a:r>
              <a:rPr lang="en-US" sz="5600" dirty="0"/>
              <a:t> --- 2,40€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Barritas</a:t>
            </a:r>
            <a:r>
              <a:rPr lang="en-US" sz="5600" dirty="0"/>
              <a:t> 7 </a:t>
            </a:r>
            <a:r>
              <a:rPr lang="en-US" sz="5600" dirty="0" err="1"/>
              <a:t>semillas</a:t>
            </a:r>
            <a:r>
              <a:rPr lang="en-US" sz="5600" dirty="0"/>
              <a:t> + Café o </a:t>
            </a:r>
            <a:r>
              <a:rPr lang="en-US" sz="5600" dirty="0" err="1"/>
              <a:t>infusión</a:t>
            </a:r>
            <a:r>
              <a:rPr lang="en-US" sz="5600" dirty="0"/>
              <a:t> + </a:t>
            </a:r>
            <a:r>
              <a:rPr lang="en-US" sz="5600" dirty="0" err="1"/>
              <a:t>zumo</a:t>
            </a:r>
            <a:r>
              <a:rPr lang="en-US" sz="5600" dirty="0"/>
              <a:t> --- 3,40€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Café o </a:t>
            </a:r>
            <a:r>
              <a:rPr lang="en-US" sz="5600" dirty="0" err="1"/>
              <a:t>infusión</a:t>
            </a:r>
            <a:r>
              <a:rPr lang="en-US" sz="5600" dirty="0"/>
              <a:t> + </a:t>
            </a:r>
            <a:r>
              <a:rPr lang="en-US" sz="5600" dirty="0" err="1"/>
              <a:t>barrita</a:t>
            </a:r>
            <a:r>
              <a:rPr lang="en-US" sz="5600" dirty="0"/>
              <a:t> o </a:t>
            </a:r>
            <a:r>
              <a:rPr lang="en-US" sz="5600" dirty="0" err="1"/>
              <a:t>bolleria</a:t>
            </a:r>
            <a:r>
              <a:rPr lang="en-US" sz="5600" dirty="0"/>
              <a:t> --- 2,20€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Café </a:t>
            </a:r>
            <a:r>
              <a:rPr lang="en-US" sz="5600" dirty="0" err="1"/>
              <a:t>Bombón</a:t>
            </a:r>
            <a:r>
              <a:rPr lang="en-US" sz="5600" dirty="0"/>
              <a:t> --- 2,00€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Café o </a:t>
            </a:r>
            <a:r>
              <a:rPr lang="en-US" sz="5600" dirty="0" err="1"/>
              <a:t>infusión</a:t>
            </a:r>
            <a:r>
              <a:rPr lang="en-US" sz="5600" dirty="0"/>
              <a:t> --- 1,40€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Pincho</a:t>
            </a:r>
            <a:r>
              <a:rPr lang="en-US" sz="5600" dirty="0"/>
              <a:t> de tortilla rellena </a:t>
            </a:r>
            <a:r>
              <a:rPr lang="en-US" sz="5600" dirty="0" err="1"/>
              <a:t>variados</a:t>
            </a:r>
            <a:r>
              <a:rPr lang="en-US" sz="5600" dirty="0"/>
              <a:t> --- 2,70€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Tosta</a:t>
            </a:r>
            <a:r>
              <a:rPr lang="en-US" sz="5600" dirty="0"/>
              <a:t> de </a:t>
            </a:r>
            <a:r>
              <a:rPr lang="en-US" sz="5600" dirty="0" err="1"/>
              <a:t>Ibérico</a:t>
            </a:r>
            <a:r>
              <a:rPr lang="en-US" sz="5600" dirty="0"/>
              <a:t>  con pan </a:t>
            </a:r>
            <a:r>
              <a:rPr lang="en-US" sz="5600" dirty="0" err="1"/>
              <a:t>tumaca</a:t>
            </a:r>
            <a:r>
              <a:rPr lang="en-US" sz="5600" dirty="0"/>
              <a:t> + Café --- 3,70€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Pincho</a:t>
            </a:r>
            <a:r>
              <a:rPr lang="en-US" sz="5600" dirty="0"/>
              <a:t> de tortilla rellena + Café o </a:t>
            </a:r>
            <a:r>
              <a:rPr lang="en-US" sz="5600" dirty="0" err="1"/>
              <a:t>infusión</a:t>
            </a:r>
            <a:r>
              <a:rPr lang="en-US" sz="5600" dirty="0"/>
              <a:t> --- 3,70€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Zumo</a:t>
            </a:r>
            <a:r>
              <a:rPr lang="en-US" sz="5600" dirty="0"/>
              <a:t> --- 2,00€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Bolleria</a:t>
            </a:r>
            <a:r>
              <a:rPr lang="en-US" sz="5600" dirty="0"/>
              <a:t> </a:t>
            </a:r>
            <a:r>
              <a:rPr lang="en-US" sz="5600" dirty="0" err="1"/>
              <a:t>suelta</a:t>
            </a:r>
            <a:r>
              <a:rPr lang="en-US" sz="5600" dirty="0"/>
              <a:t> --- 1,40€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Pulgas</a:t>
            </a:r>
            <a:r>
              <a:rPr lang="en-US" sz="5600" dirty="0"/>
              <a:t> </a:t>
            </a:r>
            <a:r>
              <a:rPr lang="en-US" sz="5600" dirty="0" err="1"/>
              <a:t>variadas</a:t>
            </a:r>
            <a:r>
              <a:rPr lang="en-US" sz="5600" dirty="0"/>
              <a:t> --- 2,20€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Pincho</a:t>
            </a:r>
            <a:r>
              <a:rPr lang="en-US" sz="5600" dirty="0"/>
              <a:t> de tortilla rellena, </a:t>
            </a:r>
            <a:r>
              <a:rPr lang="en-US" sz="5600" dirty="0" err="1"/>
              <a:t>refresco</a:t>
            </a:r>
            <a:r>
              <a:rPr lang="en-US" sz="5600" dirty="0"/>
              <a:t> --- 4,20€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Cola-</a:t>
            </a:r>
            <a:r>
              <a:rPr lang="en-US" sz="5600" dirty="0" err="1"/>
              <a:t>cao</a:t>
            </a:r>
            <a:r>
              <a:rPr lang="en-US" sz="5600" dirty="0"/>
              <a:t>, </a:t>
            </a:r>
            <a:r>
              <a:rPr lang="en-US" sz="5600" dirty="0" err="1"/>
              <a:t>barrita</a:t>
            </a:r>
            <a:r>
              <a:rPr lang="en-US" sz="5600" dirty="0"/>
              <a:t>  + </a:t>
            </a:r>
            <a:r>
              <a:rPr lang="en-US" sz="5600" dirty="0" err="1"/>
              <a:t>clásico</a:t>
            </a:r>
            <a:r>
              <a:rPr lang="en-US" sz="5600" dirty="0"/>
              <a:t> --- 2,40€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Cola-</a:t>
            </a:r>
            <a:r>
              <a:rPr lang="en-US" sz="5600" dirty="0" err="1"/>
              <a:t>cao</a:t>
            </a:r>
            <a:r>
              <a:rPr lang="en-US" sz="5600" dirty="0"/>
              <a:t>, </a:t>
            </a:r>
            <a:r>
              <a:rPr lang="en-US" sz="5600" dirty="0" err="1"/>
              <a:t>barrita</a:t>
            </a:r>
            <a:r>
              <a:rPr lang="en-US" sz="5600" dirty="0"/>
              <a:t> </a:t>
            </a:r>
            <a:r>
              <a:rPr lang="en-US" sz="5600" dirty="0" err="1"/>
              <a:t>semilla</a:t>
            </a:r>
            <a:r>
              <a:rPr lang="en-US" sz="5600" dirty="0"/>
              <a:t> --- 2,50€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Cola-</a:t>
            </a:r>
            <a:r>
              <a:rPr lang="en-US" sz="5600" dirty="0" err="1"/>
              <a:t>cao</a:t>
            </a:r>
            <a:r>
              <a:rPr lang="en-US" sz="5600" dirty="0"/>
              <a:t> +  </a:t>
            </a:r>
            <a:r>
              <a:rPr lang="en-US" sz="5600" dirty="0" err="1"/>
              <a:t>pulga</a:t>
            </a:r>
            <a:r>
              <a:rPr lang="en-US" sz="5600" dirty="0"/>
              <a:t> --- 3,40€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/>
              <a:t>Cola-</a:t>
            </a:r>
            <a:r>
              <a:rPr lang="en-US" sz="5600" dirty="0" err="1"/>
              <a:t>cao</a:t>
            </a:r>
            <a:r>
              <a:rPr lang="en-US" sz="5600" dirty="0"/>
              <a:t> --- 1,60€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Pincho</a:t>
            </a:r>
            <a:r>
              <a:rPr lang="en-US" sz="5600" dirty="0"/>
              <a:t> de tortilla rellena + cola –</a:t>
            </a:r>
            <a:r>
              <a:rPr lang="en-US" sz="5600" dirty="0" err="1"/>
              <a:t>cao</a:t>
            </a:r>
            <a:r>
              <a:rPr lang="en-US" sz="5600" dirty="0"/>
              <a:t> --- 3,70€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Tosta</a:t>
            </a:r>
            <a:r>
              <a:rPr lang="en-US" sz="5600" dirty="0"/>
              <a:t> de </a:t>
            </a:r>
            <a:r>
              <a:rPr lang="en-US" sz="5600" dirty="0" err="1"/>
              <a:t>Ibérico</a:t>
            </a:r>
            <a:r>
              <a:rPr lang="en-US" sz="5600" dirty="0"/>
              <a:t> con pan </a:t>
            </a:r>
            <a:r>
              <a:rPr lang="en-US" sz="5600" dirty="0" err="1"/>
              <a:t>tumaca</a:t>
            </a:r>
            <a:r>
              <a:rPr lang="en-US" sz="5600" dirty="0"/>
              <a:t> +  </a:t>
            </a:r>
            <a:r>
              <a:rPr lang="en-US" sz="5600" dirty="0" err="1"/>
              <a:t>refresco</a:t>
            </a:r>
            <a:r>
              <a:rPr lang="en-US" sz="5600" dirty="0"/>
              <a:t> --- 4,20€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5600" dirty="0" err="1"/>
              <a:t>Tosta</a:t>
            </a:r>
            <a:r>
              <a:rPr lang="en-US" sz="5600" dirty="0"/>
              <a:t> de </a:t>
            </a:r>
            <a:r>
              <a:rPr lang="en-US" sz="5600" dirty="0" err="1"/>
              <a:t>Ibérico</a:t>
            </a:r>
            <a:r>
              <a:rPr lang="en-US" sz="5600" dirty="0"/>
              <a:t> con pan </a:t>
            </a:r>
            <a:r>
              <a:rPr lang="en-US" sz="5600" dirty="0" err="1"/>
              <a:t>tumaca</a:t>
            </a:r>
            <a:r>
              <a:rPr lang="en-US" sz="5600" dirty="0"/>
              <a:t> — 2,70€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2782339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394</TotalTime>
  <Words>227</Words>
  <Application>Microsoft Office PowerPoint</Application>
  <PresentationFormat>Widescreen</PresentationFormat>
  <Paragraphs>45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Foreign Languages &amp; Cultural Awareness- Spanish Language</vt:lpstr>
      <vt:lpstr>     EL PALACIO WESTIN MADRID Desayuno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&amp; Cultural Awareness- Spanish Language</dc:title>
  <dc:creator>Purna Sapkota (2108557)</dc:creator>
  <cp:lastModifiedBy>Purna Sapkota (2108557)</cp:lastModifiedBy>
  <cp:revision>3</cp:revision>
  <dcterms:created xsi:type="dcterms:W3CDTF">2022-11-23T19:01:55Z</dcterms:created>
  <dcterms:modified xsi:type="dcterms:W3CDTF">2022-11-24T21:22:46Z</dcterms:modified>
</cp:coreProperties>
</file>