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312" r:id="rId10"/>
    <p:sldId id="313" r:id="rId11"/>
    <p:sldId id="309" r:id="rId12"/>
    <p:sldId id="264" r:id="rId13"/>
    <p:sldId id="310" r:id="rId14"/>
    <p:sldId id="311" r:id="rId15"/>
    <p:sldId id="31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55013B-DC31-4894-A806-35C10B66F258}" v="257" dt="2024-10-15T18:27:07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94660"/>
  </p:normalViewPr>
  <p:slideViewPr>
    <p:cSldViewPr snapToGrid="0">
      <p:cViewPr varScale="1">
        <p:scale>
          <a:sx n="67" d="100"/>
          <a:sy n="67" d="100"/>
        </p:scale>
        <p:origin x="42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8155013B-DC31-4894-A806-35C10B66F258}"/>
    <pc:docChg chg="custSel addSld modSld sldOrd">
      <pc:chgData name="David Gardner" userId="32a3b49f-52b0-4a7d-8a0d-c44fdf742dfe" providerId="ADAL" clId="{8155013B-DC31-4894-A806-35C10B66F258}" dt="2024-10-15T18:34:57.526" v="3557" actId="20577"/>
      <pc:docMkLst>
        <pc:docMk/>
      </pc:docMkLst>
      <pc:sldChg chg="addSp delSp modSp mod">
        <pc:chgData name="David Gardner" userId="32a3b49f-52b0-4a7d-8a0d-c44fdf742dfe" providerId="ADAL" clId="{8155013B-DC31-4894-A806-35C10B66F258}" dt="2024-10-15T17:36:24.880" v="1367" actId="1076"/>
        <pc:sldMkLst>
          <pc:docMk/>
          <pc:sldMk cId="2802544039" sldId="256"/>
        </pc:sldMkLst>
        <pc:spChg chg="mod">
          <ac:chgData name="David Gardner" userId="32a3b49f-52b0-4a7d-8a0d-c44fdf742dfe" providerId="ADAL" clId="{8155013B-DC31-4894-A806-35C10B66F258}" dt="2024-10-15T17:26:23.829" v="1263" actId="14100"/>
          <ac:spMkLst>
            <pc:docMk/>
            <pc:sldMk cId="2802544039" sldId="256"/>
            <ac:spMk id="5" creationId="{F14BAA24-4534-7FD3-23F1-D47041F84DDD}"/>
          </ac:spMkLst>
        </pc:spChg>
        <pc:spChg chg="mod">
          <ac:chgData name="David Gardner" userId="32a3b49f-52b0-4a7d-8a0d-c44fdf742dfe" providerId="ADAL" clId="{8155013B-DC31-4894-A806-35C10B66F258}" dt="2024-10-15T17:26:31.087" v="1264" actId="1076"/>
          <ac:spMkLst>
            <pc:docMk/>
            <pc:sldMk cId="2802544039" sldId="256"/>
            <ac:spMk id="7" creationId="{3506EF66-9409-B53A-94AE-3703B19B3389}"/>
          </ac:spMkLst>
        </pc:spChg>
        <pc:spChg chg="add mod">
          <ac:chgData name="David Gardner" userId="32a3b49f-52b0-4a7d-8a0d-c44fdf742dfe" providerId="ADAL" clId="{8155013B-DC31-4894-A806-35C10B66F258}" dt="2024-10-15T17:25:53.087" v="1257" actId="1076"/>
          <ac:spMkLst>
            <pc:docMk/>
            <pc:sldMk cId="2802544039" sldId="256"/>
            <ac:spMk id="8" creationId="{16195D2B-86D9-A37B-EA1D-1ACA9FFAC66F}"/>
          </ac:spMkLst>
        </pc:spChg>
        <pc:spChg chg="add mod">
          <ac:chgData name="David Gardner" userId="32a3b49f-52b0-4a7d-8a0d-c44fdf742dfe" providerId="ADAL" clId="{8155013B-DC31-4894-A806-35C10B66F258}" dt="2024-10-15T17:25:56.422" v="1258" actId="1076"/>
          <ac:spMkLst>
            <pc:docMk/>
            <pc:sldMk cId="2802544039" sldId="256"/>
            <ac:spMk id="9" creationId="{B1C0E8AC-0A41-625E-12EE-217B7A938BA1}"/>
          </ac:spMkLst>
        </pc:spChg>
        <pc:spChg chg="add mod">
          <ac:chgData name="David Gardner" userId="32a3b49f-52b0-4a7d-8a0d-c44fdf742dfe" providerId="ADAL" clId="{8155013B-DC31-4894-A806-35C10B66F258}" dt="2024-10-15T17:26:36.021" v="1265" actId="1076"/>
          <ac:spMkLst>
            <pc:docMk/>
            <pc:sldMk cId="2802544039" sldId="256"/>
            <ac:spMk id="10" creationId="{F92811E7-B589-2D94-D4E6-B95D87E9F8DD}"/>
          </ac:spMkLst>
        </pc:spChg>
        <pc:picChg chg="add del">
          <ac:chgData name="David Gardner" userId="32a3b49f-52b0-4a7d-8a0d-c44fdf742dfe" providerId="ADAL" clId="{8155013B-DC31-4894-A806-35C10B66F258}" dt="2024-10-15T17:28:07.904" v="1274" actId="478"/>
          <ac:picMkLst>
            <pc:docMk/>
            <pc:sldMk cId="2802544039" sldId="256"/>
            <ac:picMk id="16" creationId="{FF79631A-352B-81F2-7AB2-9169C96C7E56}"/>
          </ac:picMkLst>
        </pc:picChg>
        <pc:picChg chg="add del">
          <ac:chgData name="David Gardner" userId="32a3b49f-52b0-4a7d-8a0d-c44fdf742dfe" providerId="ADAL" clId="{8155013B-DC31-4894-A806-35C10B66F258}" dt="2024-10-15T17:28:30.106" v="1276" actId="478"/>
          <ac:picMkLst>
            <pc:docMk/>
            <pc:sldMk cId="2802544039" sldId="256"/>
            <ac:picMk id="18" creationId="{30E49B47-EC09-7596-C777-FAA6245FCD74}"/>
          </ac:picMkLst>
        </pc:picChg>
        <pc:picChg chg="add del mod">
          <ac:chgData name="David Gardner" userId="32a3b49f-52b0-4a7d-8a0d-c44fdf742dfe" providerId="ADAL" clId="{8155013B-DC31-4894-A806-35C10B66F258}" dt="2024-10-15T17:27:45.034" v="1272" actId="478"/>
          <ac:picMkLst>
            <pc:docMk/>
            <pc:sldMk cId="2802544039" sldId="256"/>
            <ac:picMk id="4098" creationId="{577CA293-C1E2-FE87-AAA3-B42D186DE932}"/>
          </ac:picMkLst>
        </pc:picChg>
        <pc:picChg chg="add mod">
          <ac:chgData name="David Gardner" userId="32a3b49f-52b0-4a7d-8a0d-c44fdf742dfe" providerId="ADAL" clId="{8155013B-DC31-4894-A806-35C10B66F258}" dt="2024-10-15T17:35:11.301" v="1363" actId="1076"/>
          <ac:picMkLst>
            <pc:docMk/>
            <pc:sldMk cId="2802544039" sldId="256"/>
            <ac:picMk id="4100" creationId="{42562DE5-6F16-4549-2A35-DCAF51AA164B}"/>
          </ac:picMkLst>
        </pc:picChg>
        <pc:picChg chg="add mod">
          <ac:chgData name="David Gardner" userId="32a3b49f-52b0-4a7d-8a0d-c44fdf742dfe" providerId="ADAL" clId="{8155013B-DC31-4894-A806-35C10B66F258}" dt="2024-10-15T17:35:12.435" v="1364" actId="1076"/>
          <ac:picMkLst>
            <pc:docMk/>
            <pc:sldMk cId="2802544039" sldId="256"/>
            <ac:picMk id="4102" creationId="{1BDCFC6B-AF96-8A74-FCA5-6B9DDDEA3B4A}"/>
          </ac:picMkLst>
        </pc:picChg>
        <pc:picChg chg="add del mod">
          <ac:chgData name="David Gardner" userId="32a3b49f-52b0-4a7d-8a0d-c44fdf742dfe" providerId="ADAL" clId="{8155013B-DC31-4894-A806-35C10B66F258}" dt="2024-10-15T17:34:55.487" v="1360" actId="478"/>
          <ac:picMkLst>
            <pc:docMk/>
            <pc:sldMk cId="2802544039" sldId="256"/>
            <ac:picMk id="4104" creationId="{F1292DD7-723A-FC41-2E9D-8D23DC01E2C9}"/>
          </ac:picMkLst>
        </pc:picChg>
        <pc:picChg chg="add mod">
          <ac:chgData name="David Gardner" userId="32a3b49f-52b0-4a7d-8a0d-c44fdf742dfe" providerId="ADAL" clId="{8155013B-DC31-4894-A806-35C10B66F258}" dt="2024-10-15T17:35:14.683" v="1365" actId="1076"/>
          <ac:picMkLst>
            <pc:docMk/>
            <pc:sldMk cId="2802544039" sldId="256"/>
            <ac:picMk id="4106" creationId="{9C18CC00-ABBD-ED26-3B6D-2A60EB552CDE}"/>
          </ac:picMkLst>
        </pc:picChg>
        <pc:picChg chg="add mod">
          <ac:chgData name="David Gardner" userId="32a3b49f-52b0-4a7d-8a0d-c44fdf742dfe" providerId="ADAL" clId="{8155013B-DC31-4894-A806-35C10B66F258}" dt="2024-10-15T17:36:24.880" v="1367" actId="1076"/>
          <ac:picMkLst>
            <pc:docMk/>
            <pc:sldMk cId="2802544039" sldId="256"/>
            <ac:picMk id="4108" creationId="{D4681F29-D136-4CAF-8B31-90416EE0EF3F}"/>
          </ac:picMkLst>
        </pc:picChg>
        <pc:cxnChg chg="add mod">
          <ac:chgData name="David Gardner" userId="32a3b49f-52b0-4a7d-8a0d-c44fdf742dfe" providerId="ADAL" clId="{8155013B-DC31-4894-A806-35C10B66F258}" dt="2024-10-15T17:27:35.978" v="1268" actId="14100"/>
          <ac:cxnSpMkLst>
            <pc:docMk/>
            <pc:sldMk cId="2802544039" sldId="256"/>
            <ac:cxnSpMk id="12" creationId="{660D7BE1-ECC9-62DF-166A-9B1E45ABEFA2}"/>
          </ac:cxnSpMkLst>
        </pc:cxnChg>
      </pc:sldChg>
      <pc:sldChg chg="addSp modSp mod">
        <pc:chgData name="David Gardner" userId="32a3b49f-52b0-4a7d-8a0d-c44fdf742dfe" providerId="ADAL" clId="{8155013B-DC31-4894-A806-35C10B66F258}" dt="2024-10-15T17:30:44.829" v="1347" actId="1076"/>
        <pc:sldMkLst>
          <pc:docMk/>
          <pc:sldMk cId="3098844528" sldId="257"/>
        </pc:sldMkLst>
        <pc:spChg chg="mod">
          <ac:chgData name="David Gardner" userId="32a3b49f-52b0-4a7d-8a0d-c44fdf742dfe" providerId="ADAL" clId="{8155013B-DC31-4894-A806-35C10B66F258}" dt="2024-10-15T17:29:58.708" v="1288" actId="14100"/>
          <ac:spMkLst>
            <pc:docMk/>
            <pc:sldMk cId="3098844528" sldId="257"/>
            <ac:spMk id="2" creationId="{6CC54CA4-7FE8-4A57-18EF-63A75F1DB5F4}"/>
          </ac:spMkLst>
        </pc:spChg>
        <pc:spChg chg="mod">
          <ac:chgData name="David Gardner" userId="32a3b49f-52b0-4a7d-8a0d-c44fdf742dfe" providerId="ADAL" clId="{8155013B-DC31-4894-A806-35C10B66F258}" dt="2024-10-15T17:29:50.118" v="1286" actId="14100"/>
          <ac:spMkLst>
            <pc:docMk/>
            <pc:sldMk cId="3098844528" sldId="257"/>
            <ac:spMk id="3" creationId="{5BAE2FEC-BFA5-30C5-9E84-075FDE7AC478}"/>
          </ac:spMkLst>
        </pc:spChg>
        <pc:spChg chg="add mod">
          <ac:chgData name="David Gardner" userId="32a3b49f-52b0-4a7d-8a0d-c44fdf742dfe" providerId="ADAL" clId="{8155013B-DC31-4894-A806-35C10B66F258}" dt="2024-10-15T17:30:36.626" v="1344" actId="207"/>
          <ac:spMkLst>
            <pc:docMk/>
            <pc:sldMk cId="3098844528" sldId="257"/>
            <ac:spMk id="4" creationId="{10D505B1-3C55-3400-8A77-F741AA0163A7}"/>
          </ac:spMkLst>
        </pc:spChg>
        <pc:picChg chg="add mod">
          <ac:chgData name="David Gardner" userId="32a3b49f-52b0-4a7d-8a0d-c44fdf742dfe" providerId="ADAL" clId="{8155013B-DC31-4894-A806-35C10B66F258}" dt="2024-10-15T17:30:44.829" v="1347" actId="1076"/>
          <ac:picMkLst>
            <pc:docMk/>
            <pc:sldMk cId="3098844528" sldId="257"/>
            <ac:picMk id="5122" creationId="{570F693E-5F46-367D-87E7-FCECCCFCBA4A}"/>
          </ac:picMkLst>
        </pc:picChg>
      </pc:sldChg>
      <pc:sldChg chg="addSp modSp new mod">
        <pc:chgData name="David Gardner" userId="32a3b49f-52b0-4a7d-8a0d-c44fdf742dfe" providerId="ADAL" clId="{8155013B-DC31-4894-A806-35C10B66F258}" dt="2024-10-15T17:08:02.994" v="588" actId="20577"/>
        <pc:sldMkLst>
          <pc:docMk/>
          <pc:sldMk cId="1933430649" sldId="258"/>
        </pc:sldMkLst>
        <pc:spChg chg="mod">
          <ac:chgData name="David Gardner" userId="32a3b49f-52b0-4a7d-8a0d-c44fdf742dfe" providerId="ADAL" clId="{8155013B-DC31-4894-A806-35C10B66F258}" dt="2024-10-15T17:00:32.472" v="424" actId="207"/>
          <ac:spMkLst>
            <pc:docMk/>
            <pc:sldMk cId="1933430649" sldId="258"/>
            <ac:spMk id="2" creationId="{3FCE9188-5484-4004-6988-3601C8385B22}"/>
          </ac:spMkLst>
        </pc:spChg>
        <pc:spChg chg="mod">
          <ac:chgData name="David Gardner" userId="32a3b49f-52b0-4a7d-8a0d-c44fdf742dfe" providerId="ADAL" clId="{8155013B-DC31-4894-A806-35C10B66F258}" dt="2024-10-15T17:08:02.994" v="588" actId="20577"/>
          <ac:spMkLst>
            <pc:docMk/>
            <pc:sldMk cId="1933430649" sldId="258"/>
            <ac:spMk id="3" creationId="{7080850E-E366-A105-63BC-0959AD6D11E3}"/>
          </ac:spMkLst>
        </pc:spChg>
        <pc:picChg chg="add mod">
          <ac:chgData name="David Gardner" userId="32a3b49f-52b0-4a7d-8a0d-c44fdf742dfe" providerId="ADAL" clId="{8155013B-DC31-4894-A806-35C10B66F258}" dt="2024-10-15T16:55:16.360" v="194" actId="1076"/>
          <ac:picMkLst>
            <pc:docMk/>
            <pc:sldMk cId="1933430649" sldId="258"/>
            <ac:picMk id="5" creationId="{B326345A-037C-02B9-B989-F015AFA55597}"/>
          </ac:picMkLst>
        </pc:picChg>
        <pc:picChg chg="add mod">
          <ac:chgData name="David Gardner" userId="32a3b49f-52b0-4a7d-8a0d-c44fdf742dfe" providerId="ADAL" clId="{8155013B-DC31-4894-A806-35C10B66F258}" dt="2024-10-15T16:55:55.513" v="204" actId="1076"/>
          <ac:picMkLst>
            <pc:docMk/>
            <pc:sldMk cId="1933430649" sldId="258"/>
            <ac:picMk id="7" creationId="{BFD18EEC-1EE7-CD97-CF84-17803000A32C}"/>
          </ac:picMkLst>
        </pc:picChg>
        <pc:picChg chg="add mod">
          <ac:chgData name="David Gardner" userId="32a3b49f-52b0-4a7d-8a0d-c44fdf742dfe" providerId="ADAL" clId="{8155013B-DC31-4894-A806-35C10B66F258}" dt="2024-10-15T16:57:08.410" v="209" actId="14100"/>
          <ac:picMkLst>
            <pc:docMk/>
            <pc:sldMk cId="1933430649" sldId="258"/>
            <ac:picMk id="1026" creationId="{C6D824B7-FFCB-85EA-57F5-2700F4B53DEE}"/>
          </ac:picMkLst>
        </pc:picChg>
        <pc:picChg chg="add mod">
          <ac:chgData name="David Gardner" userId="32a3b49f-52b0-4a7d-8a0d-c44fdf742dfe" providerId="ADAL" clId="{8155013B-DC31-4894-A806-35C10B66F258}" dt="2024-10-15T16:57:16.287" v="211" actId="1076"/>
          <ac:picMkLst>
            <pc:docMk/>
            <pc:sldMk cId="1933430649" sldId="258"/>
            <ac:picMk id="1028" creationId="{2935C069-6BBD-BE43-DF97-24B3B240F835}"/>
          </ac:picMkLst>
        </pc:picChg>
      </pc:sldChg>
      <pc:sldChg chg="addSp modSp new mod">
        <pc:chgData name="David Gardner" userId="32a3b49f-52b0-4a7d-8a0d-c44fdf742dfe" providerId="ADAL" clId="{8155013B-DC31-4894-A806-35C10B66F258}" dt="2024-10-15T17:12:38.526" v="764" actId="207"/>
        <pc:sldMkLst>
          <pc:docMk/>
          <pc:sldMk cId="4003528716" sldId="259"/>
        </pc:sldMkLst>
        <pc:spChg chg="mod">
          <ac:chgData name="David Gardner" userId="32a3b49f-52b0-4a7d-8a0d-c44fdf742dfe" providerId="ADAL" clId="{8155013B-DC31-4894-A806-35C10B66F258}" dt="2024-10-15T17:12:38.526" v="764" actId="207"/>
          <ac:spMkLst>
            <pc:docMk/>
            <pc:sldMk cId="4003528716" sldId="259"/>
            <ac:spMk id="2" creationId="{FDB92731-40B7-1FEC-6120-AE52EC27F431}"/>
          </ac:spMkLst>
        </pc:spChg>
        <pc:spChg chg="mod">
          <ac:chgData name="David Gardner" userId="32a3b49f-52b0-4a7d-8a0d-c44fdf742dfe" providerId="ADAL" clId="{8155013B-DC31-4894-A806-35C10B66F258}" dt="2024-10-15T17:11:14.384" v="725" actId="20577"/>
          <ac:spMkLst>
            <pc:docMk/>
            <pc:sldMk cId="4003528716" sldId="259"/>
            <ac:spMk id="3" creationId="{90AB099D-4F0F-B63B-629C-0729C65ED7D8}"/>
          </ac:spMkLst>
        </pc:spChg>
        <pc:picChg chg="add mod">
          <ac:chgData name="David Gardner" userId="32a3b49f-52b0-4a7d-8a0d-c44fdf742dfe" providerId="ADAL" clId="{8155013B-DC31-4894-A806-35C10B66F258}" dt="2024-10-15T17:12:36.026" v="763" actId="1076"/>
          <ac:picMkLst>
            <pc:docMk/>
            <pc:sldMk cId="4003528716" sldId="259"/>
            <ac:picMk id="5" creationId="{114AC3DF-E87D-D67C-461D-CF044EAF5F8A}"/>
          </ac:picMkLst>
        </pc:picChg>
        <pc:picChg chg="add mod">
          <ac:chgData name="David Gardner" userId="32a3b49f-52b0-4a7d-8a0d-c44fdf742dfe" providerId="ADAL" clId="{8155013B-DC31-4894-A806-35C10B66F258}" dt="2024-10-15T17:12:34.698" v="762" actId="1076"/>
          <ac:picMkLst>
            <pc:docMk/>
            <pc:sldMk cId="4003528716" sldId="259"/>
            <ac:picMk id="2050" creationId="{B4C08AF2-2B01-4DD8-178D-23D06A36C69A}"/>
          </ac:picMkLst>
        </pc:picChg>
        <pc:picChg chg="add mod">
          <ac:chgData name="David Gardner" userId="32a3b49f-52b0-4a7d-8a0d-c44fdf742dfe" providerId="ADAL" clId="{8155013B-DC31-4894-A806-35C10B66F258}" dt="2024-10-15T17:12:31.619" v="760" actId="1076"/>
          <ac:picMkLst>
            <pc:docMk/>
            <pc:sldMk cId="4003528716" sldId="259"/>
            <ac:picMk id="2052" creationId="{9234B92E-AA6F-8D00-D3D6-0986D0CA7623}"/>
          </ac:picMkLst>
        </pc:picChg>
        <pc:picChg chg="add mod">
          <ac:chgData name="David Gardner" userId="32a3b49f-52b0-4a7d-8a0d-c44fdf742dfe" providerId="ADAL" clId="{8155013B-DC31-4894-A806-35C10B66F258}" dt="2024-10-15T17:09:33.802" v="593" actId="1076"/>
          <ac:picMkLst>
            <pc:docMk/>
            <pc:sldMk cId="4003528716" sldId="259"/>
            <ac:picMk id="2054" creationId="{33237EB6-AB49-5B32-C32D-B73BBDCF4BE4}"/>
          </ac:picMkLst>
        </pc:picChg>
      </pc:sldChg>
      <pc:sldChg chg="addSp delSp modSp new mod">
        <pc:chgData name="David Gardner" userId="32a3b49f-52b0-4a7d-8a0d-c44fdf742dfe" providerId="ADAL" clId="{8155013B-DC31-4894-A806-35C10B66F258}" dt="2024-10-15T17:32:33.363" v="1354" actId="1076"/>
        <pc:sldMkLst>
          <pc:docMk/>
          <pc:sldMk cId="779153843" sldId="260"/>
        </pc:sldMkLst>
        <pc:spChg chg="mod">
          <ac:chgData name="David Gardner" userId="32a3b49f-52b0-4a7d-8a0d-c44fdf742dfe" providerId="ADAL" clId="{8155013B-DC31-4894-A806-35C10B66F258}" dt="2024-10-15T17:12:49.703" v="768" actId="14100"/>
          <ac:spMkLst>
            <pc:docMk/>
            <pc:sldMk cId="779153843" sldId="260"/>
            <ac:spMk id="2" creationId="{EAAC65CA-2895-A53C-C26D-6F8ED8D2DB7D}"/>
          </ac:spMkLst>
        </pc:spChg>
        <pc:spChg chg="mod">
          <ac:chgData name="David Gardner" userId="32a3b49f-52b0-4a7d-8a0d-c44fdf742dfe" providerId="ADAL" clId="{8155013B-DC31-4894-A806-35C10B66F258}" dt="2024-10-15T17:15:32.789" v="1086" actId="20577"/>
          <ac:spMkLst>
            <pc:docMk/>
            <pc:sldMk cId="779153843" sldId="260"/>
            <ac:spMk id="3" creationId="{3206C915-1E97-58FD-0AAB-338B40E16089}"/>
          </ac:spMkLst>
        </pc:spChg>
        <pc:picChg chg="add mod">
          <ac:chgData name="David Gardner" userId="32a3b49f-52b0-4a7d-8a0d-c44fdf742dfe" providerId="ADAL" clId="{8155013B-DC31-4894-A806-35C10B66F258}" dt="2024-10-15T17:22:13.161" v="1096" actId="1076"/>
          <ac:picMkLst>
            <pc:docMk/>
            <pc:sldMk cId="779153843" sldId="260"/>
            <ac:picMk id="5" creationId="{2A32D45E-7DE7-14BB-A5D3-84D88A518CE2}"/>
          </ac:picMkLst>
        </pc:picChg>
        <pc:picChg chg="add mod">
          <ac:chgData name="David Gardner" userId="32a3b49f-52b0-4a7d-8a0d-c44fdf742dfe" providerId="ADAL" clId="{8155013B-DC31-4894-A806-35C10B66F258}" dt="2024-10-15T17:22:14.793" v="1097" actId="1076"/>
          <ac:picMkLst>
            <pc:docMk/>
            <pc:sldMk cId="779153843" sldId="260"/>
            <ac:picMk id="3074" creationId="{FE5D9A98-B666-75B3-536C-9C501F78175B}"/>
          </ac:picMkLst>
        </pc:picChg>
        <pc:picChg chg="add del mod">
          <ac:chgData name="David Gardner" userId="32a3b49f-52b0-4a7d-8a0d-c44fdf742dfe" providerId="ADAL" clId="{8155013B-DC31-4894-A806-35C10B66F258}" dt="2024-10-15T17:20:49.016" v="1089" actId="478"/>
          <ac:picMkLst>
            <pc:docMk/>
            <pc:sldMk cId="779153843" sldId="260"/>
            <ac:picMk id="3076" creationId="{056B7E10-8C49-2FB9-CC69-CE10051213BE}"/>
          </ac:picMkLst>
        </pc:picChg>
        <pc:picChg chg="add del mod">
          <ac:chgData name="David Gardner" userId="32a3b49f-52b0-4a7d-8a0d-c44fdf742dfe" providerId="ADAL" clId="{8155013B-DC31-4894-A806-35C10B66F258}" dt="2024-10-15T17:32:17.792" v="1352" actId="478"/>
          <ac:picMkLst>
            <pc:docMk/>
            <pc:sldMk cId="779153843" sldId="260"/>
            <ac:picMk id="3078" creationId="{4519DE99-E4E5-8569-8073-29F7F652F843}"/>
          </ac:picMkLst>
        </pc:picChg>
        <pc:picChg chg="add mod">
          <ac:chgData name="David Gardner" userId="32a3b49f-52b0-4a7d-8a0d-c44fdf742dfe" providerId="ADAL" clId="{8155013B-DC31-4894-A806-35C10B66F258}" dt="2024-10-15T17:32:16.387" v="1350" actId="1076"/>
          <ac:picMkLst>
            <pc:docMk/>
            <pc:sldMk cId="779153843" sldId="260"/>
            <ac:picMk id="3080" creationId="{69099743-9970-A89C-F431-5112E097815B}"/>
          </ac:picMkLst>
        </pc:picChg>
        <pc:picChg chg="add mod">
          <ac:chgData name="David Gardner" userId="32a3b49f-52b0-4a7d-8a0d-c44fdf742dfe" providerId="ADAL" clId="{8155013B-DC31-4894-A806-35C10B66F258}" dt="2024-10-15T17:32:33.363" v="1354" actId="1076"/>
          <ac:picMkLst>
            <pc:docMk/>
            <pc:sldMk cId="779153843" sldId="260"/>
            <ac:picMk id="3082" creationId="{9C123EB8-E7CE-5134-AE77-B252C60418F3}"/>
          </ac:picMkLst>
        </pc:picChg>
      </pc:sldChg>
      <pc:sldChg chg="addSp delSp modSp new mod">
        <pc:chgData name="David Gardner" userId="32a3b49f-52b0-4a7d-8a0d-c44fdf742dfe" providerId="ADAL" clId="{8155013B-DC31-4894-A806-35C10B66F258}" dt="2024-10-15T17:46:32.166" v="1589" actId="20577"/>
        <pc:sldMkLst>
          <pc:docMk/>
          <pc:sldMk cId="419149002" sldId="261"/>
        </pc:sldMkLst>
        <pc:spChg chg="mod">
          <ac:chgData name="David Gardner" userId="32a3b49f-52b0-4a7d-8a0d-c44fdf742dfe" providerId="ADAL" clId="{8155013B-DC31-4894-A806-35C10B66F258}" dt="2024-10-15T17:43:43.654" v="1551" actId="14100"/>
          <ac:spMkLst>
            <pc:docMk/>
            <pc:sldMk cId="419149002" sldId="261"/>
            <ac:spMk id="2" creationId="{5B2726DB-B455-AFCE-62F7-6B93F2516871}"/>
          </ac:spMkLst>
        </pc:spChg>
        <pc:spChg chg="mod">
          <ac:chgData name="David Gardner" userId="32a3b49f-52b0-4a7d-8a0d-c44fdf742dfe" providerId="ADAL" clId="{8155013B-DC31-4894-A806-35C10B66F258}" dt="2024-10-15T17:46:32.166" v="1589" actId="20577"/>
          <ac:spMkLst>
            <pc:docMk/>
            <pc:sldMk cId="419149002" sldId="261"/>
            <ac:spMk id="3" creationId="{49F59B14-9D6C-5EFB-42F3-FF9EA9D02929}"/>
          </ac:spMkLst>
        </pc:spChg>
        <pc:picChg chg="add mod">
          <ac:chgData name="David Gardner" userId="32a3b49f-52b0-4a7d-8a0d-c44fdf742dfe" providerId="ADAL" clId="{8155013B-DC31-4894-A806-35C10B66F258}" dt="2024-10-15T17:46:27.390" v="1588" actId="1076"/>
          <ac:picMkLst>
            <pc:docMk/>
            <pc:sldMk cId="419149002" sldId="261"/>
            <ac:picMk id="6146" creationId="{BA83F657-7199-24D0-3780-B38F819865BB}"/>
          </ac:picMkLst>
        </pc:picChg>
        <pc:picChg chg="add del mod">
          <ac:chgData name="David Gardner" userId="32a3b49f-52b0-4a7d-8a0d-c44fdf742dfe" providerId="ADAL" clId="{8155013B-DC31-4894-A806-35C10B66F258}" dt="2024-10-15T17:40:00.314" v="1512" actId="478"/>
          <ac:picMkLst>
            <pc:docMk/>
            <pc:sldMk cId="419149002" sldId="261"/>
            <ac:picMk id="6148" creationId="{781CE36F-B2AF-DACE-31A3-63B55097450F}"/>
          </ac:picMkLst>
        </pc:picChg>
        <pc:picChg chg="add del mod">
          <ac:chgData name="David Gardner" userId="32a3b49f-52b0-4a7d-8a0d-c44fdf742dfe" providerId="ADAL" clId="{8155013B-DC31-4894-A806-35C10B66F258}" dt="2024-10-15T17:40:09.745" v="1517" actId="478"/>
          <ac:picMkLst>
            <pc:docMk/>
            <pc:sldMk cId="419149002" sldId="261"/>
            <ac:picMk id="6150" creationId="{04659C32-AA90-F51C-F911-119770D51E9C}"/>
          </ac:picMkLst>
        </pc:picChg>
        <pc:picChg chg="add mod">
          <ac:chgData name="David Gardner" userId="32a3b49f-52b0-4a7d-8a0d-c44fdf742dfe" providerId="ADAL" clId="{8155013B-DC31-4894-A806-35C10B66F258}" dt="2024-10-15T17:46:17.002" v="1582" actId="1076"/>
          <ac:picMkLst>
            <pc:docMk/>
            <pc:sldMk cId="419149002" sldId="261"/>
            <ac:picMk id="6152" creationId="{441436E1-8EE7-2375-1F2C-AF50F7DE9804}"/>
          </ac:picMkLst>
        </pc:picChg>
        <pc:picChg chg="add del mod">
          <ac:chgData name="David Gardner" userId="32a3b49f-52b0-4a7d-8a0d-c44fdf742dfe" providerId="ADAL" clId="{8155013B-DC31-4894-A806-35C10B66F258}" dt="2024-10-15T17:45:53.779" v="1573" actId="478"/>
          <ac:picMkLst>
            <pc:docMk/>
            <pc:sldMk cId="419149002" sldId="261"/>
            <ac:picMk id="6154" creationId="{BB84C2C5-239A-2689-B53D-BC191AE29E1F}"/>
          </ac:picMkLst>
        </pc:picChg>
        <pc:picChg chg="add mod">
          <ac:chgData name="David Gardner" userId="32a3b49f-52b0-4a7d-8a0d-c44fdf742dfe" providerId="ADAL" clId="{8155013B-DC31-4894-A806-35C10B66F258}" dt="2024-10-15T17:46:17.993" v="1583" actId="1076"/>
          <ac:picMkLst>
            <pc:docMk/>
            <pc:sldMk cId="419149002" sldId="261"/>
            <ac:picMk id="6156" creationId="{39D84CEE-92B8-07BE-2568-4B0D5F692FEB}"/>
          </ac:picMkLst>
        </pc:picChg>
        <pc:picChg chg="add del mod">
          <ac:chgData name="David Gardner" userId="32a3b49f-52b0-4a7d-8a0d-c44fdf742dfe" providerId="ADAL" clId="{8155013B-DC31-4894-A806-35C10B66F258}" dt="2024-10-15T17:45:07.620" v="1563" actId="478"/>
          <ac:picMkLst>
            <pc:docMk/>
            <pc:sldMk cId="419149002" sldId="261"/>
            <ac:picMk id="6158" creationId="{13048205-3E1C-D82C-306C-CF8CB2577DA5}"/>
          </ac:picMkLst>
        </pc:picChg>
        <pc:picChg chg="add del mod">
          <ac:chgData name="David Gardner" userId="32a3b49f-52b0-4a7d-8a0d-c44fdf742dfe" providerId="ADAL" clId="{8155013B-DC31-4894-A806-35C10B66F258}" dt="2024-10-15T17:45:42.027" v="1570" actId="478"/>
          <ac:picMkLst>
            <pc:docMk/>
            <pc:sldMk cId="419149002" sldId="261"/>
            <ac:picMk id="6160" creationId="{85315E43-BFD0-9CDC-E825-D73B51BB2D4F}"/>
          </ac:picMkLst>
        </pc:picChg>
        <pc:picChg chg="add mod">
          <ac:chgData name="David Gardner" userId="32a3b49f-52b0-4a7d-8a0d-c44fdf742dfe" providerId="ADAL" clId="{8155013B-DC31-4894-A806-35C10B66F258}" dt="2024-10-15T17:46:24.480" v="1586" actId="14100"/>
          <ac:picMkLst>
            <pc:docMk/>
            <pc:sldMk cId="419149002" sldId="261"/>
            <ac:picMk id="6162" creationId="{18EDF1EA-4A7A-CE38-8415-5DDC7ADFF49A}"/>
          </ac:picMkLst>
        </pc:picChg>
        <pc:picChg chg="add mod">
          <ac:chgData name="David Gardner" userId="32a3b49f-52b0-4a7d-8a0d-c44fdf742dfe" providerId="ADAL" clId="{8155013B-DC31-4894-A806-35C10B66F258}" dt="2024-10-15T17:46:26.469" v="1587" actId="14100"/>
          <ac:picMkLst>
            <pc:docMk/>
            <pc:sldMk cId="419149002" sldId="261"/>
            <ac:picMk id="6164" creationId="{4B0AEC42-538D-18EE-079E-1CD370A8E7CA}"/>
          </ac:picMkLst>
        </pc:picChg>
      </pc:sldChg>
      <pc:sldChg chg="addSp delSp modSp new mod">
        <pc:chgData name="David Gardner" userId="32a3b49f-52b0-4a7d-8a0d-c44fdf742dfe" providerId="ADAL" clId="{8155013B-DC31-4894-A806-35C10B66F258}" dt="2024-10-15T18:01:16.208" v="2048" actId="20577"/>
        <pc:sldMkLst>
          <pc:docMk/>
          <pc:sldMk cId="1284576912" sldId="262"/>
        </pc:sldMkLst>
        <pc:spChg chg="mod">
          <ac:chgData name="David Gardner" userId="32a3b49f-52b0-4a7d-8a0d-c44fdf742dfe" providerId="ADAL" clId="{8155013B-DC31-4894-A806-35C10B66F258}" dt="2024-10-15T17:59:37.352" v="1947" actId="27636"/>
          <ac:spMkLst>
            <pc:docMk/>
            <pc:sldMk cId="1284576912" sldId="262"/>
            <ac:spMk id="2" creationId="{3A36E01C-DC54-2274-2932-FDE17B598F12}"/>
          </ac:spMkLst>
        </pc:spChg>
        <pc:spChg chg="mod">
          <ac:chgData name="David Gardner" userId="32a3b49f-52b0-4a7d-8a0d-c44fdf742dfe" providerId="ADAL" clId="{8155013B-DC31-4894-A806-35C10B66F258}" dt="2024-10-15T17:59:39.984" v="1949" actId="27636"/>
          <ac:spMkLst>
            <pc:docMk/>
            <pc:sldMk cId="1284576912" sldId="262"/>
            <ac:spMk id="3" creationId="{D3D0E17A-BE48-255E-CC40-CA930C116FAB}"/>
          </ac:spMkLst>
        </pc:spChg>
        <pc:spChg chg="add del mod">
          <ac:chgData name="David Gardner" userId="32a3b49f-52b0-4a7d-8a0d-c44fdf742dfe" providerId="ADAL" clId="{8155013B-DC31-4894-A806-35C10B66F258}" dt="2024-10-15T17:58:22.473" v="1917" actId="478"/>
          <ac:spMkLst>
            <pc:docMk/>
            <pc:sldMk cId="1284576912" sldId="262"/>
            <ac:spMk id="4" creationId="{5BDDE186-7D1E-E1D9-7763-5BBB8B46AA02}"/>
          </ac:spMkLst>
        </pc:spChg>
        <pc:spChg chg="add del">
          <ac:chgData name="David Gardner" userId="32a3b49f-52b0-4a7d-8a0d-c44fdf742dfe" providerId="ADAL" clId="{8155013B-DC31-4894-A806-35C10B66F258}" dt="2024-10-15T17:58:14.034" v="1913" actId="478"/>
          <ac:spMkLst>
            <pc:docMk/>
            <pc:sldMk cId="1284576912" sldId="262"/>
            <ac:spMk id="7" creationId="{448C76C1-FF80-B38C-A990-350E967B95C8}"/>
          </ac:spMkLst>
        </pc:spChg>
        <pc:spChg chg="add del mod">
          <ac:chgData name="David Gardner" userId="32a3b49f-52b0-4a7d-8a0d-c44fdf742dfe" providerId="ADAL" clId="{8155013B-DC31-4894-A806-35C10B66F258}" dt="2024-10-15T17:58:27.070" v="1920" actId="478"/>
          <ac:spMkLst>
            <pc:docMk/>
            <pc:sldMk cId="1284576912" sldId="262"/>
            <ac:spMk id="8" creationId="{A76813CB-4A65-688A-8F93-27858DC713E3}"/>
          </ac:spMkLst>
        </pc:spChg>
        <pc:spChg chg="add del mod">
          <ac:chgData name="David Gardner" userId="32a3b49f-52b0-4a7d-8a0d-c44fdf742dfe" providerId="ADAL" clId="{8155013B-DC31-4894-A806-35C10B66F258}" dt="2024-10-15T17:58:26.024" v="1919" actId="478"/>
          <ac:spMkLst>
            <pc:docMk/>
            <pc:sldMk cId="1284576912" sldId="262"/>
            <ac:spMk id="13" creationId="{9E2ACA38-5749-02B9-D391-643A9260DDC1}"/>
          </ac:spMkLst>
        </pc:spChg>
        <pc:spChg chg="add mod">
          <ac:chgData name="David Gardner" userId="32a3b49f-52b0-4a7d-8a0d-c44fdf742dfe" providerId="ADAL" clId="{8155013B-DC31-4894-A806-35C10B66F258}" dt="2024-10-15T17:51:36.760" v="1699"/>
          <ac:spMkLst>
            <pc:docMk/>
            <pc:sldMk cId="1284576912" sldId="262"/>
            <ac:spMk id="14" creationId="{C592FEC0-E320-9BEB-AFC3-3534C54BCAB7}"/>
          </ac:spMkLst>
        </pc:spChg>
        <pc:spChg chg="add del mod">
          <ac:chgData name="David Gardner" userId="32a3b49f-52b0-4a7d-8a0d-c44fdf742dfe" providerId="ADAL" clId="{8155013B-DC31-4894-A806-35C10B66F258}" dt="2024-10-15T17:58:21.330" v="1916" actId="478"/>
          <ac:spMkLst>
            <pc:docMk/>
            <pc:sldMk cId="1284576912" sldId="262"/>
            <ac:spMk id="15" creationId="{0D979C40-E2BC-1F52-7819-2DAB9D3644DE}"/>
          </ac:spMkLst>
        </pc:spChg>
        <pc:spChg chg="add mod">
          <ac:chgData name="David Gardner" userId="32a3b49f-52b0-4a7d-8a0d-c44fdf742dfe" providerId="ADAL" clId="{8155013B-DC31-4894-A806-35C10B66F258}" dt="2024-10-15T17:58:11.717" v="1910" actId="6549"/>
          <ac:spMkLst>
            <pc:docMk/>
            <pc:sldMk cId="1284576912" sldId="262"/>
            <ac:spMk id="16" creationId="{ACDA4D74-65E0-2FE0-AB29-E12E30603CBE}"/>
          </ac:spMkLst>
        </pc:spChg>
        <pc:spChg chg="add del mod">
          <ac:chgData name="David Gardner" userId="32a3b49f-52b0-4a7d-8a0d-c44fdf742dfe" providerId="ADAL" clId="{8155013B-DC31-4894-A806-35C10B66F258}" dt="2024-10-15T17:58:28.824" v="1921" actId="478"/>
          <ac:spMkLst>
            <pc:docMk/>
            <pc:sldMk cId="1284576912" sldId="262"/>
            <ac:spMk id="17" creationId="{00A039DF-6E73-E449-E102-86C67F647D63}"/>
          </ac:spMkLst>
        </pc:spChg>
        <pc:spChg chg="add del mod">
          <ac:chgData name="David Gardner" userId="32a3b49f-52b0-4a7d-8a0d-c44fdf742dfe" providerId="ADAL" clId="{8155013B-DC31-4894-A806-35C10B66F258}" dt="2024-10-15T17:58:13.222" v="1912" actId="478"/>
          <ac:spMkLst>
            <pc:docMk/>
            <pc:sldMk cId="1284576912" sldId="262"/>
            <ac:spMk id="18" creationId="{32076FB7-6629-AC0E-ACF5-584FB03EA514}"/>
          </ac:spMkLst>
        </pc:spChg>
        <pc:spChg chg="add mod">
          <ac:chgData name="David Gardner" userId="32a3b49f-52b0-4a7d-8a0d-c44fdf742dfe" providerId="ADAL" clId="{8155013B-DC31-4894-A806-35C10B66F258}" dt="2024-10-15T17:59:44.692" v="1950" actId="1076"/>
          <ac:spMkLst>
            <pc:docMk/>
            <pc:sldMk cId="1284576912" sldId="262"/>
            <ac:spMk id="19" creationId="{FD47A867-D156-C79F-689E-78EE9242A548}"/>
          </ac:spMkLst>
        </pc:spChg>
        <pc:spChg chg="add mod">
          <ac:chgData name="David Gardner" userId="32a3b49f-52b0-4a7d-8a0d-c44fdf742dfe" providerId="ADAL" clId="{8155013B-DC31-4894-A806-35C10B66F258}" dt="2024-10-15T18:01:16.208" v="2048" actId="20577"/>
          <ac:spMkLst>
            <pc:docMk/>
            <pc:sldMk cId="1284576912" sldId="262"/>
            <ac:spMk id="23" creationId="{0BE5982F-DEFF-500F-481E-48C671D69651}"/>
          </ac:spMkLst>
        </pc:spChg>
        <pc:picChg chg="add mod">
          <ac:chgData name="David Gardner" userId="32a3b49f-52b0-4a7d-8a0d-c44fdf742dfe" providerId="ADAL" clId="{8155013B-DC31-4894-A806-35C10B66F258}" dt="2024-10-15T17:59:31.744" v="1943" actId="1076"/>
          <ac:picMkLst>
            <pc:docMk/>
            <pc:sldMk cId="1284576912" sldId="262"/>
            <ac:picMk id="22" creationId="{A5A7CFC7-6470-3DAE-59FA-7E632E960BA7}"/>
          </ac:picMkLst>
        </pc:picChg>
        <pc:cxnChg chg="add del mod">
          <ac:chgData name="David Gardner" userId="32a3b49f-52b0-4a7d-8a0d-c44fdf742dfe" providerId="ADAL" clId="{8155013B-DC31-4894-A806-35C10B66F258}" dt="2024-10-15T17:58:14.693" v="1914" actId="478"/>
          <ac:cxnSpMkLst>
            <pc:docMk/>
            <pc:sldMk cId="1284576912" sldId="262"/>
            <ac:cxnSpMk id="6" creationId="{3BF02B31-05D8-8C11-129E-81D3B8763264}"/>
          </ac:cxnSpMkLst>
        </pc:cxnChg>
        <pc:cxnChg chg="add del mod">
          <ac:chgData name="David Gardner" userId="32a3b49f-52b0-4a7d-8a0d-c44fdf742dfe" providerId="ADAL" clId="{8155013B-DC31-4894-A806-35C10B66F258}" dt="2024-10-15T17:58:23.663" v="1918" actId="478"/>
          <ac:cxnSpMkLst>
            <pc:docMk/>
            <pc:sldMk cId="1284576912" sldId="262"/>
            <ac:cxnSpMk id="10" creationId="{EA191575-63D5-712B-ACAF-4D64AFF80D40}"/>
          </ac:cxnSpMkLst>
        </pc:cxnChg>
        <pc:cxnChg chg="add del mod">
          <ac:chgData name="David Gardner" userId="32a3b49f-52b0-4a7d-8a0d-c44fdf742dfe" providerId="ADAL" clId="{8155013B-DC31-4894-A806-35C10B66F258}" dt="2024-10-15T17:58:15.539" v="1915" actId="478"/>
          <ac:cxnSpMkLst>
            <pc:docMk/>
            <pc:sldMk cId="1284576912" sldId="262"/>
            <ac:cxnSpMk id="11" creationId="{E35BEA09-238A-0596-8003-2AEADFF96683}"/>
          </ac:cxnSpMkLst>
        </pc:cxnChg>
      </pc:sldChg>
      <pc:sldChg chg="modSp new mod">
        <pc:chgData name="David Gardner" userId="32a3b49f-52b0-4a7d-8a0d-c44fdf742dfe" providerId="ADAL" clId="{8155013B-DC31-4894-A806-35C10B66F258}" dt="2024-10-15T18:05:56.562" v="2442" actId="20577"/>
        <pc:sldMkLst>
          <pc:docMk/>
          <pc:sldMk cId="551790603" sldId="263"/>
        </pc:sldMkLst>
        <pc:spChg chg="mod">
          <ac:chgData name="David Gardner" userId="32a3b49f-52b0-4a7d-8a0d-c44fdf742dfe" providerId="ADAL" clId="{8155013B-DC31-4894-A806-35C10B66F258}" dt="2024-10-15T18:01:32.284" v="2059" actId="122"/>
          <ac:spMkLst>
            <pc:docMk/>
            <pc:sldMk cId="551790603" sldId="263"/>
            <ac:spMk id="2" creationId="{38F03AFA-6EE9-0D04-269C-D5B78345657E}"/>
          </ac:spMkLst>
        </pc:spChg>
        <pc:spChg chg="mod">
          <ac:chgData name="David Gardner" userId="32a3b49f-52b0-4a7d-8a0d-c44fdf742dfe" providerId="ADAL" clId="{8155013B-DC31-4894-A806-35C10B66F258}" dt="2024-10-15T18:05:56.562" v="2442" actId="20577"/>
          <ac:spMkLst>
            <pc:docMk/>
            <pc:sldMk cId="551790603" sldId="263"/>
            <ac:spMk id="3" creationId="{0803F6EA-F027-72A6-962E-A3FA2A617341}"/>
          </ac:spMkLst>
        </pc:spChg>
      </pc:sldChg>
      <pc:sldChg chg="addSp modSp new mod ord">
        <pc:chgData name="David Gardner" userId="32a3b49f-52b0-4a7d-8a0d-c44fdf742dfe" providerId="ADAL" clId="{8155013B-DC31-4894-A806-35C10B66F258}" dt="2024-10-15T18:12:26.873" v="2626" actId="20577"/>
        <pc:sldMkLst>
          <pc:docMk/>
          <pc:sldMk cId="1769094327" sldId="264"/>
        </pc:sldMkLst>
        <pc:spChg chg="mod">
          <ac:chgData name="David Gardner" userId="32a3b49f-52b0-4a7d-8a0d-c44fdf742dfe" providerId="ADAL" clId="{8155013B-DC31-4894-A806-35C10B66F258}" dt="2024-10-15T18:08:53.384" v="2476" actId="122"/>
          <ac:spMkLst>
            <pc:docMk/>
            <pc:sldMk cId="1769094327" sldId="264"/>
            <ac:spMk id="2" creationId="{F8BE3B29-7A97-0490-E19B-F1A2FD32F68C}"/>
          </ac:spMkLst>
        </pc:spChg>
        <pc:spChg chg="mod">
          <ac:chgData name="David Gardner" userId="32a3b49f-52b0-4a7d-8a0d-c44fdf742dfe" providerId="ADAL" clId="{8155013B-DC31-4894-A806-35C10B66F258}" dt="2024-10-15T18:12:26.873" v="2626" actId="20577"/>
          <ac:spMkLst>
            <pc:docMk/>
            <pc:sldMk cId="1769094327" sldId="264"/>
            <ac:spMk id="3" creationId="{2E509E9A-AC23-CA88-5415-1CE7C66828E4}"/>
          </ac:spMkLst>
        </pc:spChg>
        <pc:picChg chg="add mod">
          <ac:chgData name="David Gardner" userId="32a3b49f-52b0-4a7d-8a0d-c44fdf742dfe" providerId="ADAL" clId="{8155013B-DC31-4894-A806-35C10B66F258}" dt="2024-10-15T18:11:32.419" v="2613" actId="1076"/>
          <ac:picMkLst>
            <pc:docMk/>
            <pc:sldMk cId="1769094327" sldId="264"/>
            <ac:picMk id="4" creationId="{07F76DBA-06D0-1AB9-8DB1-12BED72F221B}"/>
          </ac:picMkLst>
        </pc:picChg>
        <pc:picChg chg="add mod">
          <ac:chgData name="David Gardner" userId="32a3b49f-52b0-4a7d-8a0d-c44fdf742dfe" providerId="ADAL" clId="{8155013B-DC31-4894-A806-35C10B66F258}" dt="2024-10-15T18:11:28.648" v="2610" actId="14100"/>
          <ac:picMkLst>
            <pc:docMk/>
            <pc:sldMk cId="1769094327" sldId="264"/>
            <ac:picMk id="7170" creationId="{E3EB01D9-0756-75D8-4F5C-E83B2B14543C}"/>
          </ac:picMkLst>
        </pc:picChg>
      </pc:sldChg>
      <pc:sldChg chg="add">
        <pc:chgData name="David Gardner" userId="32a3b49f-52b0-4a7d-8a0d-c44fdf742dfe" providerId="ADAL" clId="{8155013B-DC31-4894-A806-35C10B66F258}" dt="2024-10-15T18:07:47.600" v="2444"/>
        <pc:sldMkLst>
          <pc:docMk/>
          <pc:sldMk cId="1168897596" sldId="309"/>
        </pc:sldMkLst>
      </pc:sldChg>
      <pc:sldChg chg="addSp delSp modSp add mod">
        <pc:chgData name="David Gardner" userId="32a3b49f-52b0-4a7d-8a0d-c44fdf742dfe" providerId="ADAL" clId="{8155013B-DC31-4894-A806-35C10B66F258}" dt="2024-10-15T18:19:04.397" v="2752" actId="1076"/>
        <pc:sldMkLst>
          <pc:docMk/>
          <pc:sldMk cId="2025591241" sldId="310"/>
        </pc:sldMkLst>
        <pc:spChg chg="del mod ord">
          <ac:chgData name="David Gardner" userId="32a3b49f-52b0-4a7d-8a0d-c44fdf742dfe" providerId="ADAL" clId="{8155013B-DC31-4894-A806-35C10B66F258}" dt="2024-10-15T18:14:26.609" v="2711" actId="478"/>
          <ac:spMkLst>
            <pc:docMk/>
            <pc:sldMk cId="2025591241" sldId="310"/>
            <ac:spMk id="2" creationId="{3C94E283-6BA3-56FA-0C2F-25D91A6EF3B2}"/>
          </ac:spMkLst>
        </pc:spChg>
        <pc:spChg chg="del">
          <ac:chgData name="David Gardner" userId="32a3b49f-52b0-4a7d-8a0d-c44fdf742dfe" providerId="ADAL" clId="{8155013B-DC31-4894-A806-35C10B66F258}" dt="2024-10-15T18:12:47.195" v="2627" actId="478"/>
          <ac:spMkLst>
            <pc:docMk/>
            <pc:sldMk cId="2025591241" sldId="310"/>
            <ac:spMk id="3" creationId="{C29247B5-4D7A-70E0-C18F-335DD930DAD2}"/>
          </ac:spMkLst>
        </pc:spChg>
        <pc:spChg chg="add del mod">
          <ac:chgData name="David Gardner" userId="32a3b49f-52b0-4a7d-8a0d-c44fdf742dfe" providerId="ADAL" clId="{8155013B-DC31-4894-A806-35C10B66F258}" dt="2024-10-15T18:12:49.643" v="2629" actId="478"/>
          <ac:spMkLst>
            <pc:docMk/>
            <pc:sldMk cId="2025591241" sldId="310"/>
            <ac:spMk id="6" creationId="{674A02C4-18A5-FC28-E710-4E8A698676E6}"/>
          </ac:spMkLst>
        </pc:spChg>
        <pc:spChg chg="add del mod">
          <ac:chgData name="David Gardner" userId="32a3b49f-52b0-4a7d-8a0d-c44fdf742dfe" providerId="ADAL" clId="{8155013B-DC31-4894-A806-35C10B66F258}" dt="2024-10-15T18:13:40.932" v="2640"/>
          <ac:spMkLst>
            <pc:docMk/>
            <pc:sldMk cId="2025591241" sldId="310"/>
            <ac:spMk id="7" creationId="{98B8177E-3811-15E6-D60D-287D94B59840}"/>
          </ac:spMkLst>
        </pc:spChg>
        <pc:spChg chg="add del mod">
          <ac:chgData name="David Gardner" userId="32a3b49f-52b0-4a7d-8a0d-c44fdf742dfe" providerId="ADAL" clId="{8155013B-DC31-4894-A806-35C10B66F258}" dt="2024-10-15T18:14:38.982" v="2718"/>
          <ac:spMkLst>
            <pc:docMk/>
            <pc:sldMk cId="2025591241" sldId="310"/>
            <ac:spMk id="8" creationId="{7BC2EDF7-E226-80C6-8EB0-97ABB46D6C18}"/>
          </ac:spMkLst>
        </pc:spChg>
        <pc:spChg chg="add mod">
          <ac:chgData name="David Gardner" userId="32a3b49f-52b0-4a7d-8a0d-c44fdf742dfe" providerId="ADAL" clId="{8155013B-DC31-4894-A806-35C10B66F258}" dt="2024-10-15T18:14:38.517" v="2716" actId="14100"/>
          <ac:spMkLst>
            <pc:docMk/>
            <pc:sldMk cId="2025591241" sldId="310"/>
            <ac:spMk id="10" creationId="{82A7A0BC-1391-02F7-63B0-2ED4F7B5A7D1}"/>
          </ac:spMkLst>
        </pc:spChg>
        <pc:spChg chg="add del mod">
          <ac:chgData name="David Gardner" userId="32a3b49f-52b0-4a7d-8a0d-c44fdf742dfe" providerId="ADAL" clId="{8155013B-DC31-4894-A806-35C10B66F258}" dt="2024-10-15T18:15:48.034" v="2732" actId="478"/>
          <ac:spMkLst>
            <pc:docMk/>
            <pc:sldMk cId="2025591241" sldId="310"/>
            <ac:spMk id="11" creationId="{D67C70E0-AC97-81B1-93AB-8E11755863B1}"/>
          </ac:spMkLst>
        </pc:spChg>
        <pc:picChg chg="mod">
          <ac:chgData name="David Gardner" userId="32a3b49f-52b0-4a7d-8a0d-c44fdf742dfe" providerId="ADAL" clId="{8155013B-DC31-4894-A806-35C10B66F258}" dt="2024-10-15T18:18:30.134" v="2750" actId="1076"/>
          <ac:picMkLst>
            <pc:docMk/>
            <pc:sldMk cId="2025591241" sldId="310"/>
            <ac:picMk id="2050" creationId="{52947423-7930-FA07-2608-B7083C815E26}"/>
          </ac:picMkLst>
        </pc:picChg>
        <pc:picChg chg="mod">
          <ac:chgData name="David Gardner" userId="32a3b49f-52b0-4a7d-8a0d-c44fdf742dfe" providerId="ADAL" clId="{8155013B-DC31-4894-A806-35C10B66F258}" dt="2024-10-15T18:18:24.957" v="2747" actId="1076"/>
          <ac:picMkLst>
            <pc:docMk/>
            <pc:sldMk cId="2025591241" sldId="310"/>
            <ac:picMk id="2052" creationId="{D35B933E-5BDC-590E-223B-A4CAD9D44330}"/>
          </ac:picMkLst>
        </pc:picChg>
        <pc:picChg chg="add mod">
          <ac:chgData name="David Gardner" userId="32a3b49f-52b0-4a7d-8a0d-c44fdf742dfe" providerId="ADAL" clId="{8155013B-DC31-4894-A806-35C10B66F258}" dt="2024-10-15T18:19:04.397" v="2752" actId="1076"/>
          <ac:picMkLst>
            <pc:docMk/>
            <pc:sldMk cId="2025591241" sldId="310"/>
            <ac:picMk id="8194" creationId="{3FBC7217-BEDA-259A-D5B5-DFE89C7F4416}"/>
          </ac:picMkLst>
        </pc:picChg>
        <pc:picChg chg="add mod">
          <ac:chgData name="David Gardner" userId="32a3b49f-52b0-4a7d-8a0d-c44fdf742dfe" providerId="ADAL" clId="{8155013B-DC31-4894-A806-35C10B66F258}" dt="2024-10-15T18:18:28.757" v="2749" actId="14100"/>
          <ac:picMkLst>
            <pc:docMk/>
            <pc:sldMk cId="2025591241" sldId="310"/>
            <ac:picMk id="8196" creationId="{EB6EC121-0CF3-6B40-5D88-2435C643815B}"/>
          </ac:picMkLst>
        </pc:picChg>
      </pc:sldChg>
      <pc:sldChg chg="add ord">
        <pc:chgData name="David Gardner" userId="32a3b49f-52b0-4a7d-8a0d-c44fdf742dfe" providerId="ADAL" clId="{8155013B-DC31-4894-A806-35C10B66F258}" dt="2024-10-15T18:13:49.841" v="2644"/>
        <pc:sldMkLst>
          <pc:docMk/>
          <pc:sldMk cId="1414087519" sldId="311"/>
        </pc:sldMkLst>
      </pc:sldChg>
      <pc:sldChg chg="addSp delSp modSp new mod ord">
        <pc:chgData name="David Gardner" userId="32a3b49f-52b0-4a7d-8a0d-c44fdf742dfe" providerId="ADAL" clId="{8155013B-DC31-4894-A806-35C10B66F258}" dt="2024-10-15T18:27:56.503" v="3024" actId="1076"/>
        <pc:sldMkLst>
          <pc:docMk/>
          <pc:sldMk cId="3331528723" sldId="312"/>
        </pc:sldMkLst>
        <pc:spChg chg="del mod">
          <ac:chgData name="David Gardner" userId="32a3b49f-52b0-4a7d-8a0d-c44fdf742dfe" providerId="ADAL" clId="{8155013B-DC31-4894-A806-35C10B66F258}" dt="2024-10-15T18:21:40.788" v="2782" actId="478"/>
          <ac:spMkLst>
            <pc:docMk/>
            <pc:sldMk cId="3331528723" sldId="312"/>
            <ac:spMk id="2" creationId="{4F4AE19A-D0CC-D5E4-E252-ADE3B4392586}"/>
          </ac:spMkLst>
        </pc:spChg>
        <pc:spChg chg="del mod">
          <ac:chgData name="David Gardner" userId="32a3b49f-52b0-4a7d-8a0d-c44fdf742dfe" providerId="ADAL" clId="{8155013B-DC31-4894-A806-35C10B66F258}" dt="2024-10-15T18:20:25.127" v="2757" actId="478"/>
          <ac:spMkLst>
            <pc:docMk/>
            <pc:sldMk cId="3331528723" sldId="312"/>
            <ac:spMk id="3" creationId="{5968F173-3C97-162E-85D8-AF493D559CF9}"/>
          </ac:spMkLst>
        </pc:spChg>
        <pc:spChg chg="add mod">
          <ac:chgData name="David Gardner" userId="32a3b49f-52b0-4a7d-8a0d-c44fdf742dfe" providerId="ADAL" clId="{8155013B-DC31-4894-A806-35C10B66F258}" dt="2024-10-15T18:24:26.519" v="2858" actId="122"/>
          <ac:spMkLst>
            <pc:docMk/>
            <pc:sldMk cId="3331528723" sldId="312"/>
            <ac:spMk id="4" creationId="{775E3533-3E71-4308-9646-D99EF385E49D}"/>
          </ac:spMkLst>
        </pc:spChg>
        <pc:spChg chg="add del mod">
          <ac:chgData name="David Gardner" userId="32a3b49f-52b0-4a7d-8a0d-c44fdf742dfe" providerId="ADAL" clId="{8155013B-DC31-4894-A806-35C10B66F258}" dt="2024-10-15T18:27:10.405" v="2973" actId="478"/>
          <ac:spMkLst>
            <pc:docMk/>
            <pc:sldMk cId="3331528723" sldId="312"/>
            <ac:spMk id="5" creationId="{C7D75005-034C-8DED-2E1E-E7DA6374EEE5}"/>
          </ac:spMkLst>
        </pc:spChg>
        <pc:spChg chg="add del mod">
          <ac:chgData name="David Gardner" userId="32a3b49f-52b0-4a7d-8a0d-c44fdf742dfe" providerId="ADAL" clId="{8155013B-DC31-4894-A806-35C10B66F258}" dt="2024-10-15T18:27:13.699" v="2977" actId="478"/>
          <ac:spMkLst>
            <pc:docMk/>
            <pc:sldMk cId="3331528723" sldId="312"/>
            <ac:spMk id="12" creationId="{BAA2AAA1-9341-B077-91AF-31E3DF348C58}"/>
          </ac:spMkLst>
        </pc:spChg>
        <pc:spChg chg="add del mod">
          <ac:chgData name="David Gardner" userId="32a3b49f-52b0-4a7d-8a0d-c44fdf742dfe" providerId="ADAL" clId="{8155013B-DC31-4894-A806-35C10B66F258}" dt="2024-10-15T18:27:18.359" v="2981" actId="478"/>
          <ac:spMkLst>
            <pc:docMk/>
            <pc:sldMk cId="3331528723" sldId="312"/>
            <ac:spMk id="13" creationId="{A959F713-69BB-B2A1-C59C-066DAD44ADDB}"/>
          </ac:spMkLst>
        </pc:spChg>
        <pc:spChg chg="add del mod">
          <ac:chgData name="David Gardner" userId="32a3b49f-52b0-4a7d-8a0d-c44fdf742dfe" providerId="ADAL" clId="{8155013B-DC31-4894-A806-35C10B66F258}" dt="2024-10-15T18:27:15.330" v="2978" actId="478"/>
          <ac:spMkLst>
            <pc:docMk/>
            <pc:sldMk cId="3331528723" sldId="312"/>
            <ac:spMk id="16" creationId="{B4FDF5E2-728C-6F55-4849-574A15FD2408}"/>
          </ac:spMkLst>
        </pc:spChg>
        <pc:spChg chg="add mod">
          <ac:chgData name="David Gardner" userId="32a3b49f-52b0-4a7d-8a0d-c44fdf742dfe" providerId="ADAL" clId="{8155013B-DC31-4894-A806-35C10B66F258}" dt="2024-10-15T18:27:56.503" v="3024" actId="1076"/>
          <ac:spMkLst>
            <pc:docMk/>
            <pc:sldMk cId="3331528723" sldId="312"/>
            <ac:spMk id="17" creationId="{2736645F-852B-C732-F728-D7D53B9A7032}"/>
          </ac:spMkLst>
        </pc:spChg>
        <pc:picChg chg="add mod">
          <ac:chgData name="David Gardner" userId="32a3b49f-52b0-4a7d-8a0d-c44fdf742dfe" providerId="ADAL" clId="{8155013B-DC31-4894-A806-35C10B66F258}" dt="2024-10-15T18:27:24.807" v="2985" actId="1076"/>
          <ac:picMkLst>
            <pc:docMk/>
            <pc:sldMk cId="3331528723" sldId="312"/>
            <ac:picMk id="19" creationId="{04F628E9-8A87-342A-965D-CA0C2BBBD3CC}"/>
          </ac:picMkLst>
        </pc:picChg>
        <pc:picChg chg="add del mod">
          <ac:chgData name="David Gardner" userId="32a3b49f-52b0-4a7d-8a0d-c44fdf742dfe" providerId="ADAL" clId="{8155013B-DC31-4894-A806-35C10B66F258}" dt="2024-10-15T18:21:40.788" v="2782" actId="478"/>
          <ac:picMkLst>
            <pc:docMk/>
            <pc:sldMk cId="3331528723" sldId="312"/>
            <ac:picMk id="9218" creationId="{E76153F3-15F4-426C-3CB2-88A35C321F07}"/>
          </ac:picMkLst>
        </pc:picChg>
        <pc:picChg chg="add del mod">
          <ac:chgData name="David Gardner" userId="32a3b49f-52b0-4a7d-8a0d-c44fdf742dfe" providerId="ADAL" clId="{8155013B-DC31-4894-A806-35C10B66F258}" dt="2024-10-15T18:27:07.085" v="2969" actId="478"/>
          <ac:picMkLst>
            <pc:docMk/>
            <pc:sldMk cId="3331528723" sldId="312"/>
            <ac:picMk id="9220" creationId="{CAAF04BA-D22A-0DBD-72D0-09116E96BB98}"/>
          </ac:picMkLst>
        </pc:picChg>
        <pc:cxnChg chg="add del mod">
          <ac:chgData name="David Gardner" userId="32a3b49f-52b0-4a7d-8a0d-c44fdf742dfe" providerId="ADAL" clId="{8155013B-DC31-4894-A806-35C10B66F258}" dt="2024-10-15T18:27:08.205" v="2970" actId="478"/>
          <ac:cxnSpMkLst>
            <pc:docMk/>
            <pc:sldMk cId="3331528723" sldId="312"/>
            <ac:cxnSpMk id="7" creationId="{5A787E76-A62A-137A-4D4B-27B66327E042}"/>
          </ac:cxnSpMkLst>
        </pc:cxnChg>
        <pc:cxnChg chg="add del mod">
          <ac:chgData name="David Gardner" userId="32a3b49f-52b0-4a7d-8a0d-c44fdf742dfe" providerId="ADAL" clId="{8155013B-DC31-4894-A806-35C10B66F258}" dt="2024-10-15T18:27:08.991" v="2971" actId="478"/>
          <ac:cxnSpMkLst>
            <pc:docMk/>
            <pc:sldMk cId="3331528723" sldId="312"/>
            <ac:cxnSpMk id="9" creationId="{C5577982-C76A-7C70-7CAA-627C66AFE465}"/>
          </ac:cxnSpMkLst>
        </pc:cxnChg>
        <pc:cxnChg chg="add del">
          <ac:chgData name="David Gardner" userId="32a3b49f-52b0-4a7d-8a0d-c44fdf742dfe" providerId="ADAL" clId="{8155013B-DC31-4894-A806-35C10B66F258}" dt="2024-10-15T18:27:11.317" v="2974" actId="478"/>
          <ac:cxnSpMkLst>
            <pc:docMk/>
            <pc:sldMk cId="3331528723" sldId="312"/>
            <ac:cxnSpMk id="11" creationId="{04FD175D-F7BB-37A9-F018-D12C474A683D}"/>
          </ac:cxnSpMkLst>
        </pc:cxnChg>
        <pc:cxnChg chg="add del">
          <ac:chgData name="David Gardner" userId="32a3b49f-52b0-4a7d-8a0d-c44fdf742dfe" providerId="ADAL" clId="{8155013B-DC31-4894-A806-35C10B66F258}" dt="2024-10-15T18:27:11.869" v="2975" actId="478"/>
          <ac:cxnSpMkLst>
            <pc:docMk/>
            <pc:sldMk cId="3331528723" sldId="312"/>
            <ac:cxnSpMk id="15" creationId="{52547FB2-9A16-507B-2724-87C1501BD8CD}"/>
          </ac:cxnSpMkLst>
        </pc:cxnChg>
      </pc:sldChg>
      <pc:sldChg chg="modSp new mod">
        <pc:chgData name="David Gardner" userId="32a3b49f-52b0-4a7d-8a0d-c44fdf742dfe" providerId="ADAL" clId="{8155013B-DC31-4894-A806-35C10B66F258}" dt="2024-10-15T18:34:11.921" v="3520" actId="27636"/>
        <pc:sldMkLst>
          <pc:docMk/>
          <pc:sldMk cId="3367177523" sldId="313"/>
        </pc:sldMkLst>
        <pc:spChg chg="mod">
          <ac:chgData name="David Gardner" userId="32a3b49f-52b0-4a7d-8a0d-c44fdf742dfe" providerId="ADAL" clId="{8155013B-DC31-4894-A806-35C10B66F258}" dt="2024-10-15T18:28:31.563" v="3051" actId="122"/>
          <ac:spMkLst>
            <pc:docMk/>
            <pc:sldMk cId="3367177523" sldId="313"/>
            <ac:spMk id="2" creationId="{B51F3B0F-13C5-6DF1-6B00-31B4B201B79F}"/>
          </ac:spMkLst>
        </pc:spChg>
        <pc:spChg chg="mod">
          <ac:chgData name="David Gardner" userId="32a3b49f-52b0-4a7d-8a0d-c44fdf742dfe" providerId="ADAL" clId="{8155013B-DC31-4894-A806-35C10B66F258}" dt="2024-10-15T18:34:11.921" v="3520" actId="27636"/>
          <ac:spMkLst>
            <pc:docMk/>
            <pc:sldMk cId="3367177523" sldId="313"/>
            <ac:spMk id="3" creationId="{2075E02C-5CDF-43FD-72C3-2F62710FC6CA}"/>
          </ac:spMkLst>
        </pc:spChg>
      </pc:sldChg>
      <pc:sldChg chg="modSp new mod">
        <pc:chgData name="David Gardner" userId="32a3b49f-52b0-4a7d-8a0d-c44fdf742dfe" providerId="ADAL" clId="{8155013B-DC31-4894-A806-35C10B66F258}" dt="2024-10-15T18:34:57.526" v="3557" actId="20577"/>
        <pc:sldMkLst>
          <pc:docMk/>
          <pc:sldMk cId="529660773" sldId="314"/>
        </pc:sldMkLst>
        <pc:spChg chg="mod">
          <ac:chgData name="David Gardner" userId="32a3b49f-52b0-4a7d-8a0d-c44fdf742dfe" providerId="ADAL" clId="{8155013B-DC31-4894-A806-35C10B66F258}" dt="2024-10-15T18:29:58.139" v="3208" actId="122"/>
          <ac:spMkLst>
            <pc:docMk/>
            <pc:sldMk cId="529660773" sldId="314"/>
            <ac:spMk id="2" creationId="{EF4FB72F-F557-B8A0-2C20-42D893B80C1A}"/>
          </ac:spMkLst>
        </pc:spChg>
        <pc:spChg chg="mod">
          <ac:chgData name="David Gardner" userId="32a3b49f-52b0-4a7d-8a0d-c44fdf742dfe" providerId="ADAL" clId="{8155013B-DC31-4894-A806-35C10B66F258}" dt="2024-10-15T18:34:57.526" v="3557" actId="20577"/>
          <ac:spMkLst>
            <pc:docMk/>
            <pc:sldMk cId="529660773" sldId="314"/>
            <ac:spMk id="3" creationId="{5C22467B-39D5-6A73-FD4E-B5F8706B1C5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6C0CA-3368-E9C9-3FFD-CC84F80989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37F5E-DBBA-9284-4A80-DB8A4C2F31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3ACB6-ED93-E302-BBE9-DC7B86901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FCA00-DF83-2097-0EF5-9FBF98910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36A8D0-9676-08F5-D483-45B5665C2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311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32B37-A2E5-BCDA-CBA4-99C816CF1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9F29E-E0C1-44FB-A981-D2B6D4D9B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B7648-A7C3-72B1-B45C-9B455DC7B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3BC48-C03B-451C-1EC4-756136D6F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3E2F2-2EDF-567A-F95F-EFA6D36B5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093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635A-1242-EA8F-A222-ED7D83183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25516D-612C-0481-A601-6AC979785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902BD-DA0B-16A8-158E-0585AAF0C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0B5FC-C7E0-BC2D-6430-0B8E87951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FC303-C549-2263-1DCB-E0D490192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98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8B7D2-2F56-5312-39EE-08DCE4374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7BE3D-2240-D412-7036-839B84D3AD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74C90C-E3E1-2AC3-1FA3-2D4326154C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C5DC66-1450-DB28-CC80-C93A79A41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C4C43-1B68-C61F-2038-D037B4F14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6A1DAD-8010-91D2-60C4-99F8AF977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33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4EF8-8E2C-50AA-1B64-35D097B19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014FC-A4CA-1D5A-5577-C5A8ACB932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0D7440-42B8-2AA3-011F-94E9DEAA45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D6E040-F848-11FA-9E06-8BB06A8FDB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112A8-171B-AF0B-ADFD-7D13D3FCEE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8B8C05-01F2-5865-881F-2410A39EF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16FF71-71DB-F1E2-76FC-60748DEFA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7A4155-CBFB-C46C-D15D-DBEFE3769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078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E2C4C-79B8-F99D-D810-19A2033FE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7ACC48-9A7B-6A39-A649-35A46912F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6CE0D-0720-6ABE-57DE-7B7E29179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AF5019-AB11-D8A5-3C96-2937544C3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13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6DDF17-BADA-E210-BA30-725247AF2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0C004-98CD-93E7-E315-AA6E63E2F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77E11-E1ED-8C6E-9E93-55035C5A1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42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A5E2-80A4-A9D3-DAEB-235C0722A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C5F76-5C1A-B785-FACB-F6327588A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4B0D15-837C-9FCB-7493-7BEB7AD0D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CD2E0-308A-C1F3-7B48-B8385C2DA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4BF435-0196-6F48-EA16-4AB649F5E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9B452-9CA2-7FEF-5476-75E15FD33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505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7F2D-84D9-8879-8B4C-4DFDD56C1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FDC997-0C83-1EF7-8B54-3974D4E94A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27592-D110-6356-9755-AC37B98773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4A5F67-2B6C-228F-3E31-7C0A6C8FB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B4497-1D97-8D5A-6D63-8EDFFE7AA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AD31C-20E6-DD5D-94B9-2DF87218C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00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252EF-AE74-ADC0-A0E6-59594EEDD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3459D8-9236-6574-4129-FCDDE60B34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EAB24-E140-DF1C-E9B6-17165E97A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4AC67-44F8-1D3A-764B-81C947CFD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04C23-4F6D-8D3E-45D8-AB6D20727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20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8E56E5-4830-4151-850C-B27017593E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D70860-CAF1-48CA-F3CB-6073DD5A55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C5AB2-5585-9137-17B9-913AD1AF6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4E0B34-B7A8-DD94-C10D-47AB2ED65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11D86-EDC8-23E7-749E-1620C419D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608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9AB5E3-CD5D-68B6-47D1-F273D75F5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84C52-DF12-BA34-4723-14EC523C64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0E88C-3B4F-5F59-36DC-5B53D4B01C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A8FE4B-A1E5-451D-A5C4-C8660E7B8D2B}" type="datetimeFigureOut">
              <a:rPr lang="en-GB" smtClean="0"/>
              <a:t>15/10/2024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EB86A-62A7-09D6-6BCD-C82EED37CC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4FFA4-95CA-1EAA-0A41-16ED9889AA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B57B2F-24DA-4828-ADC9-830B73DA2D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37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14BAA24-4534-7FD3-23F1-D47041F84D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8623" y="137374"/>
            <a:ext cx="9144000" cy="964352"/>
          </a:xfrm>
        </p:spPr>
        <p:txBody>
          <a:bodyPr>
            <a:normAutofit/>
          </a:bodyPr>
          <a:lstStyle/>
          <a:p>
            <a:r>
              <a:rPr lang="en-GB" dirty="0"/>
              <a:t>Levers and Movement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3506EF66-9409-B53A-94AE-3703B19B33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6476" y="1359111"/>
            <a:ext cx="3893389" cy="2817220"/>
          </a:xfrm>
        </p:spPr>
        <p:txBody>
          <a:bodyPr/>
          <a:lstStyle/>
          <a:p>
            <a:r>
              <a:rPr lang="en-GB" dirty="0"/>
              <a:t>Range of Movement</a:t>
            </a:r>
          </a:p>
          <a:p>
            <a:r>
              <a:rPr lang="en-GB" dirty="0"/>
              <a:t>Speed / velocity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Moment force</a:t>
            </a:r>
          </a:p>
          <a:p>
            <a:r>
              <a:rPr lang="en-GB" dirty="0"/>
              <a:t>Limb length</a:t>
            </a:r>
          </a:p>
          <a:p>
            <a:r>
              <a:rPr lang="en-GB" dirty="0"/>
              <a:t>Muscle mass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195D2B-86D9-A37B-EA1D-1ACA9FFAC66F}"/>
              </a:ext>
            </a:extLst>
          </p:cNvPr>
          <p:cNvSpPr txBox="1"/>
          <p:nvPr/>
        </p:nvSpPr>
        <p:spPr>
          <a:xfrm>
            <a:off x="224286" y="2244501"/>
            <a:ext cx="34016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Training programmes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C0E8AC-0A41-625E-12EE-217B7A938BA1}"/>
              </a:ext>
            </a:extLst>
          </p:cNvPr>
          <p:cNvSpPr txBox="1"/>
          <p:nvPr/>
        </p:nvSpPr>
        <p:spPr>
          <a:xfrm>
            <a:off x="3196087" y="1187701"/>
            <a:ext cx="355983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Maintain</a:t>
            </a:r>
          </a:p>
          <a:p>
            <a:pPr algn="ctr"/>
            <a:endParaRPr lang="en-GB" sz="2800" dirty="0">
              <a:solidFill>
                <a:srgbClr val="FF0000"/>
              </a:solidFill>
            </a:endParaRPr>
          </a:p>
          <a:p>
            <a:pPr algn="ctr"/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Minimise</a:t>
            </a:r>
          </a:p>
          <a:p>
            <a:pPr algn="ctr"/>
            <a:endParaRPr lang="en-GB" sz="2800" dirty="0">
              <a:solidFill>
                <a:srgbClr val="FF0000"/>
              </a:solidFill>
            </a:endParaRPr>
          </a:p>
          <a:p>
            <a:pPr algn="ctr"/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Maximise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2811E7-B589-2D94-D4E6-B95D87E9F8DD}"/>
              </a:ext>
            </a:extLst>
          </p:cNvPr>
          <p:cNvSpPr txBox="1"/>
          <p:nvPr/>
        </p:nvSpPr>
        <p:spPr>
          <a:xfrm>
            <a:off x="10035397" y="2014116"/>
            <a:ext cx="1932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Movement characteristics and performance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60D7BE1-ECC9-62DF-166A-9B1E45ABEFA2}"/>
              </a:ext>
            </a:extLst>
          </p:cNvPr>
          <p:cNvCxnSpPr>
            <a:cxnSpLocks/>
          </p:cNvCxnSpPr>
          <p:nvPr/>
        </p:nvCxnSpPr>
        <p:spPr>
          <a:xfrm flipV="1">
            <a:off x="316302" y="4382219"/>
            <a:ext cx="11306355" cy="5149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Levers in sports Live Session - YouTube">
            <a:extLst>
              <a:ext uri="{FF2B5EF4-FFF2-40B4-BE49-F238E27FC236}">
                <a16:creationId xmlns:a16="http://schemas.microsoft.com/office/drawing/2014/main" id="{42562DE5-6F16-4549-2A35-DCAF51AA1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54" y="4821003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Rory's Driving Accuracy Pt 2 | WAX Golf">
            <a:extLst>
              <a:ext uri="{FF2B5EF4-FFF2-40B4-BE49-F238E27FC236}">
                <a16:creationId xmlns:a16="http://schemas.microsoft.com/office/drawing/2014/main" id="{1BDCFC6B-AF96-8A74-FCA5-6B9DDDEA3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351" y="4606690"/>
            <a:ext cx="224790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MASTERING THE SPRINT START | From the ...">
            <a:extLst>
              <a:ext uri="{FF2B5EF4-FFF2-40B4-BE49-F238E27FC236}">
                <a16:creationId xmlns:a16="http://schemas.microsoft.com/office/drawing/2014/main" id="{9C18CC00-ABBD-ED26-3B6D-2A60EB552C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638" y="4779711"/>
            <a:ext cx="2562225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Women Compete in Olympic Canoeing for ...">
            <a:extLst>
              <a:ext uri="{FF2B5EF4-FFF2-40B4-BE49-F238E27FC236}">
                <a16:creationId xmlns:a16="http://schemas.microsoft.com/office/drawing/2014/main" id="{D4681F29-D136-4CAF-8B31-90416EE0E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0059" y="4749564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2544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54CA4-7FE8-4A57-18EF-63A75F1DB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3562"/>
          </a:xfrm>
        </p:spPr>
        <p:txBody>
          <a:bodyPr/>
          <a:lstStyle/>
          <a:p>
            <a:pPr algn="ctr"/>
            <a:r>
              <a:rPr lang="en-GB" dirty="0"/>
              <a:t>Levers in the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E2FEC-BFA5-30C5-9E84-075FDE7AC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41" y="1457564"/>
            <a:ext cx="713692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A ridged structure  - bone</a:t>
            </a:r>
          </a:p>
          <a:p>
            <a:endParaRPr lang="en-GB" sz="2400" dirty="0"/>
          </a:p>
          <a:p>
            <a:r>
              <a:rPr lang="en-GB" sz="2400" dirty="0"/>
              <a:t>Forces acting on the structure to bring about turning movement – Muscle</a:t>
            </a:r>
          </a:p>
          <a:p>
            <a:endParaRPr lang="en-GB" sz="2400" dirty="0"/>
          </a:p>
          <a:p>
            <a:r>
              <a:rPr lang="en-GB" sz="2400" dirty="0"/>
              <a:t>Fulcrum about which rotation occurs – joints</a:t>
            </a:r>
          </a:p>
          <a:p>
            <a:endParaRPr lang="en-GB" sz="2400" dirty="0"/>
          </a:p>
          <a:p>
            <a:r>
              <a:rPr lang="en-GB" sz="2400" dirty="0"/>
              <a:t>Load or resistance to movement</a:t>
            </a:r>
          </a:p>
        </p:txBody>
      </p:sp>
      <p:pic>
        <p:nvPicPr>
          <p:cNvPr id="5122" name="Picture 2" descr="Biomechanics: Lever Systems in the Body">
            <a:extLst>
              <a:ext uri="{FF2B5EF4-FFF2-40B4-BE49-F238E27FC236}">
                <a16:creationId xmlns:a16="http://schemas.microsoft.com/office/drawing/2014/main" id="{570F693E-5F46-367D-87E7-FCECCCFCBA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903" y="1930413"/>
            <a:ext cx="3015659" cy="472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0D505B1-3C55-3400-8A77-F741AA0163A7}"/>
              </a:ext>
            </a:extLst>
          </p:cNvPr>
          <p:cNvSpPr txBox="1"/>
          <p:nvPr/>
        </p:nvSpPr>
        <p:spPr>
          <a:xfrm>
            <a:off x="7223184" y="1561081"/>
            <a:ext cx="4842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Skeletal arrangement into 3 types of leverage</a:t>
            </a:r>
          </a:p>
        </p:txBody>
      </p:sp>
    </p:spTree>
    <p:extLst>
      <p:ext uri="{BB962C8B-B14F-4D97-AF65-F5344CB8AC3E}">
        <p14:creationId xmlns:p14="http://schemas.microsoft.com/office/powerpoint/2010/main" val="3098844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E9188-5484-4004-6988-3601C8385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80" y="129151"/>
            <a:ext cx="564371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First  class levers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0850E-E366-A105-63BC-0959AD6D1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42" y="1574903"/>
            <a:ext cx="641801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Spine is the fulcrum</a:t>
            </a:r>
          </a:p>
          <a:p>
            <a:pPr marL="0" indent="0">
              <a:buNone/>
            </a:pPr>
            <a:r>
              <a:rPr lang="en-GB" dirty="0" err="1"/>
              <a:t>Sternocleid</a:t>
            </a:r>
            <a:r>
              <a:rPr lang="en-GB" dirty="0"/>
              <a:t>. / upper traps provide the effort</a:t>
            </a:r>
          </a:p>
          <a:p>
            <a:pPr marL="0" indent="0">
              <a:buNone/>
            </a:pPr>
            <a:r>
              <a:rPr lang="en-GB" dirty="0"/>
              <a:t>Weight of the head is the load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control</a:t>
            </a:r>
          </a:p>
          <a:p>
            <a:pPr marL="0" indent="0">
              <a:buNone/>
            </a:pPr>
            <a:r>
              <a:rPr lang="en-GB" dirty="0"/>
              <a:t>Movement opposite to direction of force</a:t>
            </a:r>
          </a:p>
          <a:p>
            <a:pPr marL="0" indent="0">
              <a:buNone/>
            </a:pPr>
            <a:r>
              <a:rPr lang="en-GB" dirty="0"/>
              <a:t>Low mechanical advantage.</a:t>
            </a:r>
          </a:p>
          <a:p>
            <a:pPr marL="0" indent="0">
              <a:buNone/>
            </a:pPr>
            <a:r>
              <a:rPr lang="en-GB" dirty="0"/>
              <a:t>ROM and velocity limited at equal distance from fulcrum.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26345A-037C-02B9-B989-F015AFA55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052" y="129151"/>
            <a:ext cx="4213273" cy="23875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D18EEC-1EE7-CD97-CF84-17803000A3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9435" y="2516673"/>
            <a:ext cx="3060290" cy="2067213"/>
          </a:xfrm>
          <a:prstGeom prst="rect">
            <a:avLst/>
          </a:prstGeom>
        </p:spPr>
      </p:pic>
      <p:pic>
        <p:nvPicPr>
          <p:cNvPr id="1026" name="Picture 2" descr="Soccer Heading">
            <a:extLst>
              <a:ext uri="{FF2B5EF4-FFF2-40B4-BE49-F238E27FC236}">
                <a16:creationId xmlns:a16="http://schemas.microsoft.com/office/drawing/2014/main" id="{C6D824B7-FFCB-85EA-57F5-2700F4B53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96" y="4711993"/>
            <a:ext cx="2445772" cy="201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lympics 2024: What is rowing? - BBC ...">
            <a:extLst>
              <a:ext uri="{FF2B5EF4-FFF2-40B4-BE49-F238E27FC236}">
                <a16:creationId xmlns:a16="http://schemas.microsoft.com/office/drawing/2014/main" id="{2935C069-6BBD-BE43-DF97-24B3B240F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368" y="4904195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3430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92731-40B7-1FEC-6120-AE52EC27F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170" y="120282"/>
            <a:ext cx="5050766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Second class levers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B099D-4F0F-B63B-629C-0729C65ED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58" y="1607089"/>
            <a:ext cx="5821392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Toes are the Fulcrum</a:t>
            </a:r>
          </a:p>
          <a:p>
            <a:pPr marL="0" indent="0">
              <a:buNone/>
            </a:pPr>
            <a:r>
              <a:rPr lang="en-GB" dirty="0"/>
              <a:t>Body weight is the load</a:t>
            </a:r>
          </a:p>
          <a:p>
            <a:pPr marL="0" indent="0">
              <a:buNone/>
            </a:pPr>
            <a:r>
              <a:rPr lang="en-GB" dirty="0" err="1"/>
              <a:t>Gastroc</a:t>
            </a:r>
            <a:r>
              <a:rPr lang="en-GB" dirty="0"/>
              <a:t> / soleus provide the effort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mechanical advantage as effort arm is longer than load arm.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for strength and high resistance power activities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4AC3DF-E87D-D67C-461D-CF044EAF5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2574" y="362832"/>
            <a:ext cx="2180490" cy="3419926"/>
          </a:xfrm>
          <a:prstGeom prst="rect">
            <a:avLst/>
          </a:prstGeom>
        </p:spPr>
      </p:pic>
      <p:pic>
        <p:nvPicPr>
          <p:cNvPr id="2050" name="Picture 2" descr="Heel raises — Best Video Library for ...">
            <a:extLst>
              <a:ext uri="{FF2B5EF4-FFF2-40B4-BE49-F238E27FC236}">
                <a16:creationId xmlns:a16="http://schemas.microsoft.com/office/drawing/2014/main" id="{B4C08AF2-2B01-4DD8-178D-23D06A36C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6130" y="4221191"/>
            <a:ext cx="1798520" cy="240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imple machines">
            <a:extLst>
              <a:ext uri="{FF2B5EF4-FFF2-40B4-BE49-F238E27FC236}">
                <a16:creationId xmlns:a16="http://schemas.microsoft.com/office/drawing/2014/main" id="{9234B92E-AA6F-8D00-D3D6-0986D0CA76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066" y="755730"/>
            <a:ext cx="1892613" cy="303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ymir Torrence, spurred by Jim Boeheim ...">
            <a:extLst>
              <a:ext uri="{FF2B5EF4-FFF2-40B4-BE49-F238E27FC236}">
                <a16:creationId xmlns:a16="http://schemas.microsoft.com/office/drawing/2014/main" id="{33237EB6-AB49-5B32-C32D-B73BBDCF4B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490" y="4359642"/>
            <a:ext cx="2171700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52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65CA-2895-A53C-C26D-6F8ED8D2D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76004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Third class levers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6C915-1E97-58FD-0AAB-338B40E16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272" y="1825625"/>
            <a:ext cx="596372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elbow is the fulcrum</a:t>
            </a:r>
          </a:p>
          <a:p>
            <a:pPr marL="0" indent="0">
              <a:buNone/>
            </a:pPr>
            <a:r>
              <a:rPr lang="en-GB" dirty="0"/>
              <a:t>The biceps provide the effort</a:t>
            </a:r>
          </a:p>
          <a:p>
            <a:pPr marL="0" indent="0">
              <a:buNone/>
            </a:pPr>
            <a:r>
              <a:rPr lang="en-GB" dirty="0"/>
              <a:t>The weight of the forearm / hand  and any object held is the load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Mechanical advantage is low as the load arm is further away from the fulcrum than the effort arm.</a:t>
            </a:r>
          </a:p>
          <a:p>
            <a:pPr marL="0" indent="0">
              <a:buNone/>
            </a:pPr>
            <a:r>
              <a:rPr lang="en-GB" dirty="0"/>
              <a:t>Good for velocity-based movements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32D45E-7DE7-14BB-A5D3-84D88A518C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7965" y="1365789"/>
            <a:ext cx="2841763" cy="2218315"/>
          </a:xfrm>
          <a:prstGeom prst="rect">
            <a:avLst/>
          </a:prstGeom>
        </p:spPr>
      </p:pic>
      <p:pic>
        <p:nvPicPr>
          <p:cNvPr id="3074" name="Picture 2" descr="Biomechanics: Lever Systems in the Body">
            <a:extLst>
              <a:ext uri="{FF2B5EF4-FFF2-40B4-BE49-F238E27FC236}">
                <a16:creationId xmlns:a16="http://schemas.microsoft.com/office/drawing/2014/main" id="{FE5D9A98-B666-75B3-536C-9C501F7817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070" y="1492639"/>
            <a:ext cx="2698028" cy="202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print | Olympics, Distance, Races ...">
            <a:extLst>
              <a:ext uri="{FF2B5EF4-FFF2-40B4-BE49-F238E27FC236}">
                <a16:creationId xmlns:a16="http://schemas.microsoft.com/office/drawing/2014/main" id="{69099743-9970-A89C-F431-5112E0978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7317" y="4326327"/>
            <a:ext cx="2571750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Boxing | History, Rules, Weight ...">
            <a:extLst>
              <a:ext uri="{FF2B5EF4-FFF2-40B4-BE49-F238E27FC236}">
                <a16:creationId xmlns:a16="http://schemas.microsoft.com/office/drawing/2014/main" id="{9C123EB8-E7CE-5134-AE77-B252C60418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853" y="4364427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153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726DB-B455-AFCE-62F7-6B93F2516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2573"/>
          </a:xfrm>
        </p:spPr>
        <p:txBody>
          <a:bodyPr/>
          <a:lstStyle/>
          <a:p>
            <a:pPr algn="ctr"/>
            <a:r>
              <a:rPr lang="en-GB" dirty="0"/>
              <a:t>Moment or Lever 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59B14-9D6C-5EFB-42F3-FF9EA9D02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45214"/>
            <a:ext cx="10515600" cy="13255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perpendicular distance between the line of action of the force and the axis of rotation.</a:t>
            </a:r>
          </a:p>
        </p:txBody>
      </p:sp>
      <p:pic>
        <p:nvPicPr>
          <p:cNvPr id="6146" name="Picture 2" descr="Levers of the Musculoskeletal System | IASC">
            <a:extLst>
              <a:ext uri="{FF2B5EF4-FFF2-40B4-BE49-F238E27FC236}">
                <a16:creationId xmlns:a16="http://schemas.microsoft.com/office/drawing/2014/main" id="{BA83F657-7199-24D0-3780-B38F81986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486" y="2429629"/>
            <a:ext cx="3122791" cy="168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Law of the Lever Definition &amp; Formula - Lesson | Study.com">
            <a:extLst>
              <a:ext uri="{FF2B5EF4-FFF2-40B4-BE49-F238E27FC236}">
                <a16:creationId xmlns:a16="http://schemas.microsoft.com/office/drawing/2014/main" id="{441436E1-8EE7-2375-1F2C-AF50F7DE9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40" y="3085939"/>
            <a:ext cx="428625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Front view of a single scull (a) and a ...">
            <a:extLst>
              <a:ext uri="{FF2B5EF4-FFF2-40B4-BE49-F238E27FC236}">
                <a16:creationId xmlns:a16="http://schemas.microsoft.com/office/drawing/2014/main" id="{39D84CEE-92B8-07BE-2568-4B0D5F692F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099" y="4646812"/>
            <a:ext cx="3905566" cy="1683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ow does moment arms of certain muscles ...">
            <a:extLst>
              <a:ext uri="{FF2B5EF4-FFF2-40B4-BE49-F238E27FC236}">
                <a16:creationId xmlns:a16="http://schemas.microsoft.com/office/drawing/2014/main" id="{18EDF1EA-4A7A-CE38-8415-5DDC7ADFF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168" y="4536485"/>
            <a:ext cx="3046533" cy="205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4" name="Picture 20" descr="Bayesian curls: the best biceps builder">
            <a:extLst>
              <a:ext uri="{FF2B5EF4-FFF2-40B4-BE49-F238E27FC236}">
                <a16:creationId xmlns:a16="http://schemas.microsoft.com/office/drawing/2014/main" id="{4B0AEC42-538D-18EE-079E-1CD370A8E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168" y="2107995"/>
            <a:ext cx="2486026" cy="2034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49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6E01C-DC54-2274-2932-FDE17B598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0141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Moment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0E17A-BE48-255E-CC40-CA930C116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6197"/>
            <a:ext cx="10515600" cy="1328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magnitude of the force multiplied by </a:t>
            </a:r>
            <a:r>
              <a:rPr lang="en-GB" dirty="0">
                <a:solidFill>
                  <a:srgbClr val="FF0000"/>
                </a:solidFill>
              </a:rPr>
              <a:t>the perpendicular distance between the line of action of the force and the axis of rotation.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DA4D74-65E0-2FE0-AB29-E12E30603CBE}"/>
              </a:ext>
            </a:extLst>
          </p:cNvPr>
          <p:cNvSpPr txBox="1"/>
          <p:nvPr/>
        </p:nvSpPr>
        <p:spPr>
          <a:xfrm>
            <a:off x="8459638" y="5365631"/>
            <a:ext cx="70736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D47A867-D156-C79F-689E-78EE9242A548}"/>
              </a:ext>
            </a:extLst>
          </p:cNvPr>
          <p:cNvSpPr txBox="1"/>
          <p:nvPr/>
        </p:nvSpPr>
        <p:spPr>
          <a:xfrm>
            <a:off x="577970" y="4319191"/>
            <a:ext cx="11119449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there is no movement then forces are said to be in equilibrium i.e. equal magnitude and opposite direction.</a:t>
            </a:r>
          </a:p>
          <a:p>
            <a:endParaRPr lang="en-GB" dirty="0"/>
          </a:p>
          <a:p>
            <a:r>
              <a:rPr lang="en-GB" dirty="0"/>
              <a:t>Therefore, </a:t>
            </a:r>
          </a:p>
          <a:p>
            <a:pPr algn="ctr"/>
            <a:r>
              <a:rPr lang="en-GB" sz="3200" dirty="0">
                <a:solidFill>
                  <a:srgbClr val="FF0000"/>
                </a:solidFill>
              </a:rPr>
              <a:t>M x Y ≡ Wt x Z</a:t>
            </a:r>
            <a:endParaRPr lang="en-GB" sz="2000" dirty="0">
              <a:solidFill>
                <a:srgbClr val="FF0000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5A7CFC7-6470-3DAE-59FA-7E632E960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0129" y="2913572"/>
            <a:ext cx="4271741" cy="132846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0BE5982F-DEFF-500F-481E-48C671D69651}"/>
              </a:ext>
            </a:extLst>
          </p:cNvPr>
          <p:cNvSpPr txBox="1"/>
          <p:nvPr/>
        </p:nvSpPr>
        <p:spPr>
          <a:xfrm>
            <a:off x="626853" y="5906219"/>
            <a:ext cx="10495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M = 20 kg, y = .5m, z= .3m, Wt is 10 kg what happened to the weight?</a:t>
            </a:r>
          </a:p>
        </p:txBody>
      </p:sp>
    </p:spTree>
    <p:extLst>
      <p:ext uri="{BB962C8B-B14F-4D97-AF65-F5344CB8AC3E}">
        <p14:creationId xmlns:p14="http://schemas.microsoft.com/office/powerpoint/2010/main" val="1284576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03AFA-6EE9-0D04-269C-D5B783456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Calculate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F6EA-F027-72A6-962E-A3FA2A617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Compare the moment forces of the groups holding a 10 kg weight when held at 90</a:t>
            </a:r>
            <a:r>
              <a:rPr lang="en-GB" baseline="30000" dirty="0"/>
              <a:t>0</a:t>
            </a:r>
            <a:r>
              <a:rPr lang="en-GB" dirty="0"/>
              <a:t> elbow flexion.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weight would be required so as all members of the group were required to hold the same moment force of 4 </a:t>
            </a:r>
            <a:r>
              <a:rPr lang="en-GB" dirty="0" err="1"/>
              <a:t>kg.m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517906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5E3533-3E71-4308-9646-D99EF385E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Load on the back during RDL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36645F-852B-C732-F728-D7D53B9A7032}"/>
              </a:ext>
            </a:extLst>
          </p:cNvPr>
          <p:cNvSpPr txBox="1"/>
          <p:nvPr/>
        </p:nvSpPr>
        <p:spPr>
          <a:xfrm>
            <a:off x="1101434" y="5833965"/>
            <a:ext cx="9834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Load in the lower spine = perp distance x </a:t>
            </a:r>
            <a:r>
              <a:rPr lang="en-GB" sz="2800" dirty="0" err="1">
                <a:solidFill>
                  <a:srgbClr val="FF0000"/>
                </a:solidFill>
              </a:rPr>
              <a:t>wt</a:t>
            </a:r>
            <a:r>
              <a:rPr lang="en-GB" sz="2800" dirty="0">
                <a:solidFill>
                  <a:srgbClr val="FF0000"/>
                </a:solidFill>
              </a:rPr>
              <a:t> of the bar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4F628E9-8A87-342A-965D-CA0C2BBBD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7059" y="1388787"/>
            <a:ext cx="5743315" cy="394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528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F3B0F-13C5-6DF1-6B00-31B4B201B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5E02C-5CDF-43FD-72C3-2F62710FC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1249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Compare the moment forces for each member of your group at the down position for RDL, front squat and back squat.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Does any exercise create a significantly greater moment load at the lower back?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177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0D70-21AF-9962-0FD0-A6E1E3A49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Moment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F6F55-D6AD-FDF0-A1D1-3021B3B7D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9556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moment of a forces in the magnitude of the forces multiplied by the perpendicular distance between the application of the forces and it axis of rotation.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541C26-3E4D-80D7-CD00-3C15882CB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923" y="2781299"/>
            <a:ext cx="4187601" cy="24889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75E6F8-F02A-3094-ADA2-14133D92C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0650" y="2916236"/>
            <a:ext cx="3441569" cy="22526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F9F45F-1C0B-5AD6-A310-2414747E8F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471" y="3070504"/>
            <a:ext cx="3134690" cy="20123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3F20D9-7645-7EE0-E8AD-6B250E06306E}"/>
              </a:ext>
            </a:extLst>
          </p:cNvPr>
          <p:cNvSpPr txBox="1"/>
          <p:nvPr/>
        </p:nvSpPr>
        <p:spPr>
          <a:xfrm>
            <a:off x="585471" y="5899214"/>
            <a:ext cx="11405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Manipulating the moment force alters performance characteristic and potential for injury</a:t>
            </a:r>
          </a:p>
        </p:txBody>
      </p:sp>
    </p:spTree>
    <p:extLst>
      <p:ext uri="{BB962C8B-B14F-4D97-AF65-F5344CB8AC3E}">
        <p14:creationId xmlns:p14="http://schemas.microsoft.com/office/powerpoint/2010/main" val="11688975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E3B29-7A97-0490-E19B-F1A2FD32F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Dynamic performances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09E9A-AC23-CA88-5415-1CE7C6682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450" y="1825625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Remember the moment or turning force is the perpendicular force and this changes during movement and due to position. </a:t>
            </a:r>
          </a:p>
        </p:txBody>
      </p:sp>
      <p:pic>
        <p:nvPicPr>
          <p:cNvPr id="7170" name="Picture 2" descr="cycling postures in one cycle ...">
            <a:extLst>
              <a:ext uri="{FF2B5EF4-FFF2-40B4-BE49-F238E27FC236}">
                <a16:creationId xmlns:a16="http://schemas.microsoft.com/office/drawing/2014/main" id="{E3EB01D9-0756-75D8-4F5C-E83B2B1454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606" y="3621880"/>
            <a:ext cx="4792266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Levers of the Musculoskeletal System | IASC">
            <a:extLst>
              <a:ext uri="{FF2B5EF4-FFF2-40B4-BE49-F238E27FC236}">
                <a16:creationId xmlns:a16="http://schemas.microsoft.com/office/drawing/2014/main" id="{07F76DBA-06D0-1AB9-8DB1-12BED72F22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346" y="3429000"/>
            <a:ext cx="4231204" cy="228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943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ine, Cosine, Tangent">
            <a:extLst>
              <a:ext uri="{FF2B5EF4-FFF2-40B4-BE49-F238E27FC236}">
                <a16:creationId xmlns:a16="http://schemas.microsoft.com/office/drawing/2014/main" id="{52947423-7930-FA07-2608-B7083C815E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908" y="4420275"/>
            <a:ext cx="5433983" cy="210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1860078C-D01E-E8E7-DD84-2961057993FE}"/>
              </a:ext>
            </a:extLst>
          </p:cNvPr>
          <p:cNvSpPr/>
          <p:nvPr/>
        </p:nvSpPr>
        <p:spPr>
          <a:xfrm>
            <a:off x="2450190" y="434196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Sine -- from Wolfram MathWorld">
            <a:extLst>
              <a:ext uri="{FF2B5EF4-FFF2-40B4-BE49-F238E27FC236}">
                <a16:creationId xmlns:a16="http://schemas.microsoft.com/office/drawing/2014/main" id="{D35B933E-5BDC-590E-223B-A4CAD9D44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006" y="3887619"/>
            <a:ext cx="4362360" cy="271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82A7A0BC-1391-02F7-63B0-2ED4F7B5A7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42231"/>
          </a:xfrm>
        </p:spPr>
        <p:txBody>
          <a:bodyPr>
            <a:normAutofit fontScale="90000"/>
          </a:bodyPr>
          <a:lstStyle/>
          <a:p>
            <a:r>
              <a:rPr lang="en-GB" dirty="0"/>
              <a:t>Calculating perpendicular distances using Sin, Cos &amp; Tan</a:t>
            </a:r>
            <a:br>
              <a:rPr lang="en-GB" dirty="0"/>
            </a:br>
            <a:endParaRPr lang="en-GB" dirty="0"/>
          </a:p>
        </p:txBody>
      </p:sp>
      <p:pic>
        <p:nvPicPr>
          <p:cNvPr id="8194" name="Picture 2" descr="shoulder position on the biceps brachii ...">
            <a:extLst>
              <a:ext uri="{FF2B5EF4-FFF2-40B4-BE49-F238E27FC236}">
                <a16:creationId xmlns:a16="http://schemas.microsoft.com/office/drawing/2014/main" id="{3FBC7217-BEDA-259A-D5B5-DFE89C7F44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64" y="1838806"/>
            <a:ext cx="5005908" cy="226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Results for elbow flexion/extension ...">
            <a:extLst>
              <a:ext uri="{FF2B5EF4-FFF2-40B4-BE49-F238E27FC236}">
                <a16:creationId xmlns:a16="http://schemas.microsoft.com/office/drawing/2014/main" id="{EB6EC121-0CF3-6B40-5D88-2435C6438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8865" y="1557531"/>
            <a:ext cx="2725298" cy="242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5591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853EA-905C-5BCA-5D6E-37132ECDE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Rearrange these equations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7CE54-2563-02B8-393C-456AA216A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630" y="1866379"/>
            <a:ext cx="9812119" cy="4896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0875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FB72F-F557-B8A0-2C20-42D893B80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2467B-39D5-6A73-FD4E-B5F8706B1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Calculate the moment force in the elbow for a 10 kg weight when the elbow angle is 180, 150, 120, 90, 60, 30 degrees.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excel to calculate and Plot </a:t>
            </a:r>
            <a:r>
              <a:rPr lang="en-GB"/>
              <a:t>a graph.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60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521</Words>
  <Application>Microsoft Office PowerPoint</Application>
  <PresentationFormat>Widescreen</PresentationFormat>
  <Paragraphs>84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Levers and Movement</vt:lpstr>
      <vt:lpstr>Levers in the body</vt:lpstr>
      <vt:lpstr>First  class levers</vt:lpstr>
      <vt:lpstr>Second class levers</vt:lpstr>
      <vt:lpstr>Third class levers</vt:lpstr>
      <vt:lpstr>Moment or Lever arm</vt:lpstr>
      <vt:lpstr>Moment Forces</vt:lpstr>
      <vt:lpstr>Calculate</vt:lpstr>
      <vt:lpstr>Load on the back during RDL</vt:lpstr>
      <vt:lpstr>Task</vt:lpstr>
      <vt:lpstr>Moment Forces</vt:lpstr>
      <vt:lpstr>Dynamic performances</vt:lpstr>
      <vt:lpstr>Calculating perpendicular distances using Sin, Cos &amp; Tan </vt:lpstr>
      <vt:lpstr>Rearrange these equations</vt:lpstr>
      <vt:lpstr>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David Gardner</cp:lastModifiedBy>
  <cp:revision>1</cp:revision>
  <dcterms:created xsi:type="dcterms:W3CDTF">2024-10-15T16:40:08Z</dcterms:created>
  <dcterms:modified xsi:type="dcterms:W3CDTF">2024-10-15T18:34:59Z</dcterms:modified>
</cp:coreProperties>
</file>