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5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0F5333-435F-41A3-849D-E2873B4D8523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6C8F4-D36C-480D-A683-4D907E8EFD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29761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0F5333-435F-41A3-849D-E2873B4D8523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6C8F4-D36C-480D-A683-4D907E8EFD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80194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0F5333-435F-41A3-849D-E2873B4D8523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6C8F4-D36C-480D-A683-4D907E8EFD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44056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0F5333-435F-41A3-849D-E2873B4D8523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6C8F4-D36C-480D-A683-4D907E8EFD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0517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0F5333-435F-41A3-849D-E2873B4D8523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6C8F4-D36C-480D-A683-4D907E8EFD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84726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0F5333-435F-41A3-849D-E2873B4D8523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6C8F4-D36C-480D-A683-4D907E8EFD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30748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0F5333-435F-41A3-849D-E2873B4D8523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6C8F4-D36C-480D-A683-4D907E8EFD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15281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0F5333-435F-41A3-849D-E2873B4D8523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6C8F4-D36C-480D-A683-4D907E8EFD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62858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0F5333-435F-41A3-849D-E2873B4D8523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6C8F4-D36C-480D-A683-4D907E8EFD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97502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0F5333-435F-41A3-849D-E2873B4D8523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6C8F4-D36C-480D-A683-4D907E8EFD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76884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0F5333-435F-41A3-849D-E2873B4D8523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6C8F4-D36C-480D-A683-4D907E8EFD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031527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0F5333-435F-41A3-849D-E2873B4D8523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6C8F4-D36C-480D-A683-4D907E8EFD8E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5483959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0F5333-435F-41A3-849D-E2873B4D8523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6C8F4-D36C-480D-A683-4D907E8EFD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807155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0F5333-435F-41A3-849D-E2873B4D8523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6C8F4-D36C-480D-A683-4D907E8EFD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809111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0F5333-435F-41A3-849D-E2873B4D8523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6C8F4-D36C-480D-A683-4D907E8EFD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90199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0F5333-435F-41A3-849D-E2873B4D8523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6C8F4-D36C-480D-A683-4D907E8EFD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358503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0F5333-435F-41A3-849D-E2873B4D8523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6C8F4-D36C-480D-A683-4D907E8EFD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53753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5D0F5333-435F-41A3-849D-E2873B4D8523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C6C8F4-D36C-480D-A683-4D907E8EFD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735830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ECAP4002 – Face to Face – Session 3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ECAP4002</a:t>
            </a:r>
          </a:p>
        </p:txBody>
      </p:sp>
    </p:spTree>
    <p:extLst>
      <p:ext uri="{BB962C8B-B14F-4D97-AF65-F5344CB8AC3E}">
        <p14:creationId xmlns:p14="http://schemas.microsoft.com/office/powerpoint/2010/main" val="31223252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Session 1– </a:t>
            </a:r>
            <a:r>
              <a:rPr lang="en-GB" dirty="0"/>
              <a:t>Perception Task.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Individually find 3 sources looking at three different perception disorders and synthesise them. </a:t>
            </a:r>
          </a:p>
          <a:p>
            <a:endParaRPr lang="en-GB" dirty="0"/>
          </a:p>
          <a:p>
            <a:r>
              <a:rPr lang="en-GB" dirty="0"/>
              <a:t>Present your findings to the class. </a:t>
            </a:r>
          </a:p>
        </p:txBody>
      </p:sp>
    </p:spTree>
    <p:extLst>
      <p:ext uri="{BB962C8B-B14F-4D97-AF65-F5344CB8AC3E}">
        <p14:creationId xmlns:p14="http://schemas.microsoft.com/office/powerpoint/2010/main" val="406047270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36</Words>
  <Application>Microsoft Office PowerPoint</Application>
  <PresentationFormat>Widescreen</PresentationFormat>
  <Paragraphs>6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Century Gothic</vt:lpstr>
      <vt:lpstr>Wingdings 3</vt:lpstr>
      <vt:lpstr>Ion</vt:lpstr>
      <vt:lpstr>ECAP4002 – Face to Face – Session 3</vt:lpstr>
      <vt:lpstr>Session 1– Perception Task.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ECAP4002 – Face to Face – Session 3</dc:title>
  <dc:creator>Stuart Jones</dc:creator>
  <cp:lastModifiedBy>Stuart Jones</cp:lastModifiedBy>
  <cp:revision>2</cp:revision>
  <dcterms:created xsi:type="dcterms:W3CDTF">2021-11-08T20:02:08Z</dcterms:created>
  <dcterms:modified xsi:type="dcterms:W3CDTF">2021-11-08T20:08:22Z</dcterms:modified>
</cp:coreProperties>
</file>