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>
        <p:scale>
          <a:sx n="74" d="100"/>
          <a:sy n="74" d="100"/>
        </p:scale>
        <p:origin x="468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78FC05-B9A8-4BEA-BCF5-383183B0524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4DF09D-755C-4F03-8974-79F69FD90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618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blooms-taxonomy-in-the-classroom-8450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thoughtco.com/critical-thinking-exercises-1857246" TargetMode="External"/><Relationship Id="rId4" Type="http://schemas.openxmlformats.org/officeDocument/2006/relationships/hyperlink" Target="https://www.thoughtco.com/blooms-taxonomy-questions-7598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DF09D-755C-4F03-8974-79F69FD90A5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6964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r>
              <a:rPr lang="en-US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The hierarchy of </a:t>
            </a:r>
            <a:r>
              <a:rPr lang="en-US" b="0" i="0" u="none" strike="noStrike" dirty="0">
                <a:solidFill>
                  <a:srgbClr val="282828"/>
                </a:solidFill>
                <a:effectLst/>
                <a:latin typeface="Georgia" panose="02040502050405020303" pitchFamily="18" charset="0"/>
                <a:hlinkClick r:id="rId3"/>
              </a:rPr>
              <a:t>Bloom's Taxonomy</a:t>
            </a:r>
            <a:r>
              <a:rPr lang="en-US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 is the widely accepted framework through which teachers can guide their students through the cognitive learning process. </a:t>
            </a:r>
          </a:p>
          <a:p>
            <a:pPr algn="l" fontAlgn="base"/>
            <a:r>
              <a:rPr lang="en-US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You can think of Bloom's Taxonomy as a pyramid, with simple knowledge-based recall </a:t>
            </a:r>
            <a:r>
              <a:rPr lang="en-US" b="0" i="0" u="none" strike="noStrike" dirty="0">
                <a:solidFill>
                  <a:srgbClr val="282828"/>
                </a:solidFill>
                <a:effectLst/>
                <a:latin typeface="Georgia" panose="02040502050405020303" pitchFamily="18" charset="0"/>
                <a:hlinkClick r:id="rId4"/>
              </a:rPr>
              <a:t>questions</a:t>
            </a:r>
            <a:r>
              <a:rPr lang="en-US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 at the base. Building up through this foundation, you can ask your learners increasingly challenging questions to test their comprehension of a given material.</a:t>
            </a:r>
          </a:p>
          <a:p>
            <a:endParaRPr lang="en-GB" dirty="0"/>
          </a:p>
          <a:p>
            <a:r>
              <a:rPr lang="en-US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By asking these </a:t>
            </a:r>
            <a:r>
              <a:rPr lang="en-US" b="0" i="0" u="none" strike="noStrike" dirty="0">
                <a:solidFill>
                  <a:srgbClr val="282828"/>
                </a:solidFill>
                <a:effectLst/>
                <a:latin typeface="Georgia" panose="02040502050405020303" pitchFamily="18" charset="0"/>
                <a:hlinkClick r:id="rId5"/>
              </a:rPr>
              <a:t>critical thinking</a:t>
            </a:r>
            <a:r>
              <a:rPr lang="en-US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 questions or higher-order questions, you are developing all levels of thinking. Students will have improved attention to detail, as well as an increase in their comprehension and problem-solving skills.</a:t>
            </a:r>
          </a:p>
          <a:p>
            <a:endParaRPr lang="en-US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r>
              <a:rPr lang="en-US" b="0" i="0" dirty="0">
                <a:solidFill>
                  <a:srgbClr val="282828"/>
                </a:solidFill>
                <a:effectLst/>
                <a:latin typeface="Georgia" panose="02040502050405020303" pitchFamily="18" charset="0"/>
              </a:rPr>
              <a:t>Bloom’s verbs can be a useful planning aid to ensure that your questions and teaching and learning experiences explain the learning process and encourage higher order thinking.</a:t>
            </a:r>
          </a:p>
          <a:p>
            <a:endParaRPr lang="en-US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DF09D-755C-4F03-8974-79F69FD90A5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705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1DCC-4199-E2F6-FC63-BEC155D1BD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E42F6E-AE57-E8FD-8637-72F348352D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FDD62-332C-5993-8410-626647EB6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7D653-C867-6EF7-4555-67A5B85CD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2983D-7C98-9F22-0D1D-81B6E2D02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679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F01FA-5FC6-C0F5-FC17-AA4CFB653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EF0D9-1533-7761-C2B0-93C2BD937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3AD11-156C-7EF3-1D40-E1E57E3A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10136-53BF-CFE0-7943-36E5431A5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A9621-24FF-BD83-F94C-161541442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489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F6CE4-6ADB-4218-10FD-B845B94F3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06A35-6E0B-5C64-A254-3A8054B7CB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E8262-6E55-BEDF-81C6-497186277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5DBD6-46B2-475B-1BE6-727CB89F3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AA183-17B6-8288-6068-70528ABC6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43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92338-5A13-9CD3-704E-6549A60FE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2E0ED-C733-542B-DF1C-8A8D428BF5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8EEEBE-4EDD-E2D0-D612-410DDDC18A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80D3FB-8161-8936-DFAB-E5A9F99E3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86D574-3FD7-D355-ECC6-4E408DE3E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C26B3A-57C7-8884-A6A8-C313BF73E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017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351B-BDF9-4418-F5A5-5E1CED34D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F5727-B848-BC95-33BC-E825F367B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6B46EC-3889-103B-12ED-736E96E827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D1C096-81DE-E670-A7C1-03EF2CD422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C3624E-7D3A-0C5E-E9D2-00790714A1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72B4BD-3D22-3116-339A-C11B2EC05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970437-F2F4-E3C9-BAD7-8093B51A2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545206-59ED-665C-B642-5CEB4ED14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162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E960C-C3EE-04DF-318B-4D57F4AF6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D9E666-0309-1FAD-44BD-5F7A942FC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A6715F-C5FD-BFB8-2898-16382390A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177FD-BDB9-5D02-34C0-59F734474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97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93D92A-C1B7-8E1C-A3B2-2451E422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51C840-7A8C-3B0C-7EC9-4A597783B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F67578-2CB0-A64E-2955-9E4B21B93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41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351C9-ECE2-2D2C-16AB-90B7FD7BF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8BA99-FEF2-B458-608A-345DF742D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5CD077-252F-E47C-DD88-DD41F6FB7E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47C436-128C-F311-C960-18ED3D8E1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50CDF7-ED84-3669-314C-1D16C8271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64D49F-8537-EAF6-9BD0-C56138773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34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232F3-4822-7B76-A385-18457149D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1BA3E9-C6BE-FA1C-D2E5-61DF173897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D9B583-C663-E959-AE1A-76C1071B31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FFA72-42E2-8BAF-D4F9-147DF482C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E9613E-F137-4A47-52F7-CADA7BBC1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391C84-FC64-FD3D-43BC-9386D652D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27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8C343-9F78-BEFD-E6E8-D15B03F27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62506-7798-97A6-BD55-5D48CC08FF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E8E57-9DEC-58E1-78F6-8C9167507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4CD72-B309-5F7C-11D9-02F9FBF04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130069-9BF4-F398-1F1B-3DDC9D227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938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764ABE-7948-B808-F0E3-D35ADA56D0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F528A1-6BCB-6CC6-606E-FBD1F8EB48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8C931-F5CA-0A28-6A69-B1B672550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2283B-D7EB-F503-9A19-8FB5B8C14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067B1-FA70-16D3-1911-B0845D1BD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957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29D5E4-23B5-C2D9-C0F1-1F4BF24CB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7AAD8B-6397-EFCD-EBCC-02D2E8BA95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C4C24-8D29-9B5F-467F-E56421B816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FCDD-C992-4632-B5C1-7298A1D0B36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343E70-1F89-7802-50E3-DFCD430F5A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D0E52E-12A3-129C-5779-BF4B2CA8B4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97087-7E78-48B1-8670-84EC8FA2C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291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BA32A-4077-735E-CF92-E6AB78AE9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98171"/>
          </a:xfrm>
          <a:solidFill>
            <a:srgbClr val="CC66FF"/>
          </a:solidFill>
          <a:ln>
            <a:solidFill>
              <a:srgbClr val="CC66FF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b="1" u="sng" dirty="0"/>
              <a:t>Revisiting planning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Taking on board previous learning to include differentiation and questioning to refine lesson planning skills</a:t>
            </a:r>
          </a:p>
        </p:txBody>
      </p:sp>
    </p:spTree>
    <p:extLst>
      <p:ext uri="{BB962C8B-B14F-4D97-AF65-F5344CB8AC3E}">
        <p14:creationId xmlns:p14="http://schemas.microsoft.com/office/powerpoint/2010/main" val="1639530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ow to be/become more evidence informed/enriched/guided…? – NewToThePost">
            <a:extLst>
              <a:ext uri="{FF2B5EF4-FFF2-40B4-BE49-F238E27FC236}">
                <a16:creationId xmlns:a16="http://schemas.microsoft.com/office/drawing/2014/main" id="{9E2C69D5-D775-AE6A-CE6C-01BFA010B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788" y="127876"/>
            <a:ext cx="8872537" cy="660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910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96C07AE-006D-7D93-93B6-0F03FF02EF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8300" y="172518"/>
            <a:ext cx="8915400" cy="6392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144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D972D2-D004-8E99-7EFC-E5A3EFC774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1648" y="259591"/>
            <a:ext cx="8268703" cy="6598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793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FA253F-AEA8-C555-FA3B-3F83AAB70E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52" y="585789"/>
            <a:ext cx="12172500" cy="5779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617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urriculum for Wales 2022 - NDNA">
            <a:extLst>
              <a:ext uri="{FF2B5EF4-FFF2-40B4-BE49-F238E27FC236}">
                <a16:creationId xmlns:a16="http://schemas.microsoft.com/office/drawing/2014/main" id="{02A19BED-0934-B84E-D48C-076EE354D2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6188" y="0"/>
            <a:ext cx="96996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516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0963136-11E0-566F-C613-DEFFBB3CB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076" y="321734"/>
            <a:ext cx="4049016" cy="290517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17CDA24-35F8-4540-8C52-3096D6D94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5538E9-EC0B-9B60-6734-0A159C21BA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2909" y="321734"/>
            <a:ext cx="3642845" cy="290517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658BFE0-4E65-4174-9C75-687C94E88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A75DFED-A0C1-4A83-BE1D-0271C1826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552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BD349B-889C-53A2-701D-0D0230FB59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8835" t="18101" r="3181" b="5430"/>
          <a:stretch/>
        </p:blipFill>
        <p:spPr>
          <a:xfrm>
            <a:off x="1640167" y="3561848"/>
            <a:ext cx="2846145" cy="32090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7D6344-FCB1-FD13-EF31-99052F1C28E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288" t="50986" r="6423" b="8291"/>
          <a:stretch/>
        </p:blipFill>
        <p:spPr>
          <a:xfrm>
            <a:off x="6308034" y="4112598"/>
            <a:ext cx="5112595" cy="1797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861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</Words>
  <Application>Microsoft Office PowerPoint</Application>
  <PresentationFormat>Widescreen</PresentationFormat>
  <Paragraphs>9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Georgia</vt:lpstr>
      <vt:lpstr>Office Theme</vt:lpstr>
      <vt:lpstr>Revisiting planning  Taking on board previous learning to include differentiation and questioning to refine lesson planning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Revisiting planning  Taking on board previous learning to include differentiation and questioning to refine lesson planning skills</dc:title>
  <dc:creator>Daisy Wilson</dc:creator>
  <cp:lastModifiedBy>Daisy Wilson</cp:lastModifiedBy>
  <cp:revision>1</cp:revision>
  <dcterms:created xsi:type="dcterms:W3CDTF">2023-09-17T13:39:12Z</dcterms:created>
  <dcterms:modified xsi:type="dcterms:W3CDTF">2023-09-17T14:52:11Z</dcterms:modified>
</cp:coreProperties>
</file>