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1"/>
  </p:notesMasterIdLst>
  <p:handoutMasterIdLst>
    <p:handoutMasterId r:id="rId12"/>
  </p:handoutMasterIdLst>
  <p:sldIdLst>
    <p:sldId id="260" r:id="rId2"/>
    <p:sldId id="263" r:id="rId3"/>
    <p:sldId id="261" r:id="rId4"/>
    <p:sldId id="262" r:id="rId5"/>
    <p:sldId id="264" r:id="rId6"/>
    <p:sldId id="265" r:id="rId7"/>
    <p:sldId id="268"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6B522F-CFD6-D209-2257-1B6B9DD39C3E}" v="311" dt="2026-05-06T15:23:48.572"/>
    <p1510:client id="{A10EBECF-89EC-3571-D880-60991FC59649}" v="389" dt="2026-05-06T17:45:58.362"/>
    <p1510:client id="{D4FADBF0-A129-FFE8-5932-33C067E407C5}" v="12" dt="2026-05-06T22:27:35.5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45"/>
    <p:restoredTop sz="94668"/>
  </p:normalViewPr>
  <p:slideViewPr>
    <p:cSldViewPr snapToGrid="0" showGuides="1">
      <p:cViewPr varScale="1">
        <p:scale>
          <a:sx n="96" d="100"/>
          <a:sy n="96" d="100"/>
        </p:scale>
        <p:origin x="540" y="27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lsey Powell (2405222)" userId="S::2405222@student.uwtsd.ac.uk::ce60225c-b2f8-4af2-b53c-3297a92faa1a" providerId="AD" clId="Web-{A10EBECF-89EC-3571-D880-60991FC59649}"/>
    <pc:docChg chg="addSld modSld sldOrd">
      <pc:chgData name="Chelsey Powell (2405222)" userId="S::2405222@student.uwtsd.ac.uk::ce60225c-b2f8-4af2-b53c-3297a92faa1a" providerId="AD" clId="Web-{A10EBECF-89EC-3571-D880-60991FC59649}" dt="2026-05-06T17:57:00.818" v="637"/>
      <pc:docMkLst>
        <pc:docMk/>
      </pc:docMkLst>
      <pc:sldChg chg="modSp modNotes">
        <pc:chgData name="Chelsey Powell (2405222)" userId="S::2405222@student.uwtsd.ac.uk::ce60225c-b2f8-4af2-b53c-3297a92faa1a" providerId="AD" clId="Web-{A10EBECF-89EC-3571-D880-60991FC59649}" dt="2026-05-06T17:44:58.405" v="504"/>
        <pc:sldMkLst>
          <pc:docMk/>
          <pc:sldMk cId="3223347042" sldId="261"/>
        </pc:sldMkLst>
        <pc:graphicFrameChg chg="modGraphic">
          <ac:chgData name="Chelsey Powell (2405222)" userId="S::2405222@student.uwtsd.ac.uk::ce60225c-b2f8-4af2-b53c-3297a92faa1a" providerId="AD" clId="Web-{A10EBECF-89EC-3571-D880-60991FC59649}" dt="2026-05-06T17:31:29.500" v="496" actId="20577"/>
          <ac:graphicFrameMkLst>
            <pc:docMk/>
            <pc:sldMk cId="3223347042" sldId="261"/>
            <ac:graphicFrameMk id="5" creationId="{F6BBEC43-6A32-50A8-09B9-7F55F67567AB}"/>
          </ac:graphicFrameMkLst>
        </pc:graphicFrameChg>
      </pc:sldChg>
      <pc:sldChg chg="modSp modNotes">
        <pc:chgData name="Chelsey Powell (2405222)" userId="S::2405222@student.uwtsd.ac.uk::ce60225c-b2f8-4af2-b53c-3297a92faa1a" providerId="AD" clId="Web-{A10EBECF-89EC-3571-D880-60991FC59649}" dt="2026-05-06T17:45:17.781" v="505"/>
        <pc:sldMkLst>
          <pc:docMk/>
          <pc:sldMk cId="617159392" sldId="262"/>
        </pc:sldMkLst>
        <pc:spChg chg="mod">
          <ac:chgData name="Chelsey Powell (2405222)" userId="S::2405222@student.uwtsd.ac.uk::ce60225c-b2f8-4af2-b53c-3297a92faa1a" providerId="AD" clId="Web-{A10EBECF-89EC-3571-D880-60991FC59649}" dt="2026-05-06T17:29:00.524" v="455" actId="20577"/>
          <ac:spMkLst>
            <pc:docMk/>
            <pc:sldMk cId="617159392" sldId="262"/>
            <ac:spMk id="2" creationId="{55538F87-A2F8-9351-EABF-FFEDFDBCB6A3}"/>
          </ac:spMkLst>
        </pc:spChg>
      </pc:sldChg>
      <pc:sldChg chg="modSp modNotes">
        <pc:chgData name="Chelsey Powell (2405222)" userId="S::2405222@student.uwtsd.ac.uk::ce60225c-b2f8-4af2-b53c-3297a92faa1a" providerId="AD" clId="Web-{A10EBECF-89EC-3571-D880-60991FC59649}" dt="2026-05-06T17:44:24.997" v="501"/>
        <pc:sldMkLst>
          <pc:docMk/>
          <pc:sldMk cId="386300431" sldId="263"/>
        </pc:sldMkLst>
        <pc:spChg chg="mod">
          <ac:chgData name="Chelsey Powell (2405222)" userId="S::2405222@student.uwtsd.ac.uk::ce60225c-b2f8-4af2-b53c-3297a92faa1a" providerId="AD" clId="Web-{A10EBECF-89EC-3571-D880-60991FC59649}" dt="2026-05-06T16:14:20.703" v="172" actId="1076"/>
          <ac:spMkLst>
            <pc:docMk/>
            <pc:sldMk cId="386300431" sldId="263"/>
            <ac:spMk id="4" creationId="{35A83530-E30E-259A-6D78-D81AEDB5E554}"/>
          </ac:spMkLst>
        </pc:spChg>
        <pc:spChg chg="mod">
          <ac:chgData name="Chelsey Powell (2405222)" userId="S::2405222@student.uwtsd.ac.uk::ce60225c-b2f8-4af2-b53c-3297a92faa1a" providerId="AD" clId="Web-{A10EBECF-89EC-3571-D880-60991FC59649}" dt="2026-05-06T16:48:02.939" v="320" actId="14100"/>
          <ac:spMkLst>
            <pc:docMk/>
            <pc:sldMk cId="386300431" sldId="263"/>
            <ac:spMk id="8" creationId="{DC7AFE00-E790-9FB1-070C-6AAD4618EF06}"/>
          </ac:spMkLst>
        </pc:spChg>
      </pc:sldChg>
      <pc:sldChg chg="addSp delSp modSp modNotes">
        <pc:chgData name="Chelsey Powell (2405222)" userId="S::2405222@student.uwtsd.ac.uk::ce60225c-b2f8-4af2-b53c-3297a92faa1a" providerId="AD" clId="Web-{A10EBECF-89EC-3571-D880-60991FC59649}" dt="2026-05-06T17:55:33.607" v="543"/>
        <pc:sldMkLst>
          <pc:docMk/>
          <pc:sldMk cId="3380890074" sldId="264"/>
        </pc:sldMkLst>
        <pc:spChg chg="mod">
          <ac:chgData name="Chelsey Powell (2405222)" userId="S::2405222@student.uwtsd.ac.uk::ce60225c-b2f8-4af2-b53c-3297a92faa1a" providerId="AD" clId="Web-{A10EBECF-89EC-3571-D880-60991FC59649}" dt="2026-05-06T16:08:59.455" v="115" actId="1076"/>
          <ac:spMkLst>
            <pc:docMk/>
            <pc:sldMk cId="3380890074" sldId="264"/>
            <ac:spMk id="8" creationId="{6E0240A9-4B5D-2D9C-BD7D-E8C348D5D46C}"/>
          </ac:spMkLst>
        </pc:spChg>
        <pc:spChg chg="del mod">
          <ac:chgData name="Chelsey Powell (2405222)" userId="S::2405222@student.uwtsd.ac.uk::ce60225c-b2f8-4af2-b53c-3297a92faa1a" providerId="AD" clId="Web-{A10EBECF-89EC-3571-D880-60991FC59649}" dt="2026-05-06T16:08:47.814" v="113"/>
          <ac:spMkLst>
            <pc:docMk/>
            <pc:sldMk cId="3380890074" sldId="264"/>
            <ac:spMk id="10" creationId="{3A1BE7C1-2308-0FA7-A306-69198FF2CEC1}"/>
          </ac:spMkLst>
        </pc:spChg>
        <pc:spChg chg="add mod">
          <ac:chgData name="Chelsey Powell (2405222)" userId="S::2405222@student.uwtsd.ac.uk::ce60225c-b2f8-4af2-b53c-3297a92faa1a" providerId="AD" clId="Web-{A10EBECF-89EC-3571-D880-60991FC59649}" dt="2026-05-06T16:19:35.172" v="246" actId="1076"/>
          <ac:spMkLst>
            <pc:docMk/>
            <pc:sldMk cId="3380890074" sldId="264"/>
            <ac:spMk id="280" creationId="{7C89A3C5-D7B1-1787-92D1-F1338EEFCB70}"/>
          </ac:spMkLst>
        </pc:spChg>
        <pc:spChg chg="add mod">
          <ac:chgData name="Chelsey Powell (2405222)" userId="S::2405222@student.uwtsd.ac.uk::ce60225c-b2f8-4af2-b53c-3297a92faa1a" providerId="AD" clId="Web-{A10EBECF-89EC-3571-D880-60991FC59649}" dt="2026-05-06T17:45:58.362" v="527" actId="14100"/>
          <ac:spMkLst>
            <pc:docMk/>
            <pc:sldMk cId="3380890074" sldId="264"/>
            <ac:spMk id="281" creationId="{09894B89-E398-604B-F563-2B17D4EB36D9}"/>
          </ac:spMkLst>
        </pc:spChg>
        <pc:spChg chg="add mod">
          <ac:chgData name="Chelsey Powell (2405222)" userId="S::2405222@student.uwtsd.ac.uk::ce60225c-b2f8-4af2-b53c-3297a92faa1a" providerId="AD" clId="Web-{A10EBECF-89EC-3571-D880-60991FC59649}" dt="2026-05-06T16:49:58.116" v="361" actId="1076"/>
          <ac:spMkLst>
            <pc:docMk/>
            <pc:sldMk cId="3380890074" sldId="264"/>
            <ac:spMk id="282" creationId="{C30CE9A7-84BA-EF9B-87F5-886846510B76}"/>
          </ac:spMkLst>
        </pc:spChg>
        <pc:spChg chg="add del">
          <ac:chgData name="Chelsey Powell (2405222)" userId="S::2405222@student.uwtsd.ac.uk::ce60225c-b2f8-4af2-b53c-3297a92faa1a" providerId="AD" clId="Web-{A10EBECF-89EC-3571-D880-60991FC59649}" dt="2026-05-06T16:20:42.113" v="250"/>
          <ac:spMkLst>
            <pc:docMk/>
            <pc:sldMk cId="3380890074" sldId="264"/>
            <ac:spMk id="283" creationId="{3E9D180A-775D-664B-8F07-12FE002ACEBB}"/>
          </ac:spMkLst>
        </pc:spChg>
        <pc:spChg chg="add del">
          <ac:chgData name="Chelsey Powell (2405222)" userId="S::2405222@student.uwtsd.ac.uk::ce60225c-b2f8-4af2-b53c-3297a92faa1a" providerId="AD" clId="Web-{A10EBECF-89EC-3571-D880-60991FC59649}" dt="2026-05-06T16:20:49.629" v="252"/>
          <ac:spMkLst>
            <pc:docMk/>
            <pc:sldMk cId="3380890074" sldId="264"/>
            <ac:spMk id="284" creationId="{EFE1A46F-178A-7379-496F-A390B6A3CDE4}"/>
          </ac:spMkLst>
        </pc:spChg>
        <pc:spChg chg="add del">
          <ac:chgData name="Chelsey Powell (2405222)" userId="S::2405222@student.uwtsd.ac.uk::ce60225c-b2f8-4af2-b53c-3297a92faa1a" providerId="AD" clId="Web-{A10EBECF-89EC-3571-D880-60991FC59649}" dt="2026-05-06T16:20:56.645" v="254"/>
          <ac:spMkLst>
            <pc:docMk/>
            <pc:sldMk cId="3380890074" sldId="264"/>
            <ac:spMk id="285" creationId="{1BFAC1AD-2A05-0622-395D-D979061D3500}"/>
          </ac:spMkLst>
        </pc:spChg>
        <pc:spChg chg="add del">
          <ac:chgData name="Chelsey Powell (2405222)" userId="S::2405222@student.uwtsd.ac.uk::ce60225c-b2f8-4af2-b53c-3297a92faa1a" providerId="AD" clId="Web-{A10EBECF-89EC-3571-D880-60991FC59649}" dt="2026-05-06T16:21:33.913" v="263"/>
          <ac:spMkLst>
            <pc:docMk/>
            <pc:sldMk cId="3380890074" sldId="264"/>
            <ac:spMk id="300" creationId="{A7E87989-29A9-CC74-67A4-AF3BA4829AC9}"/>
          </ac:spMkLst>
        </pc:spChg>
        <pc:spChg chg="add mod">
          <ac:chgData name="Chelsey Powell (2405222)" userId="S::2405222@student.uwtsd.ac.uk::ce60225c-b2f8-4af2-b53c-3297a92faa1a" providerId="AD" clId="Web-{A10EBECF-89EC-3571-D880-60991FC59649}" dt="2026-05-06T16:21:32.975" v="262" actId="14100"/>
          <ac:spMkLst>
            <pc:docMk/>
            <pc:sldMk cId="3380890074" sldId="264"/>
            <ac:spMk id="301" creationId="{407B06FF-CB4B-EEE3-9E51-E3B1C6AFD9F8}"/>
          </ac:spMkLst>
        </pc:spChg>
        <pc:graphicFrameChg chg="add mod modGraphic">
          <ac:chgData name="Chelsey Powell (2405222)" userId="S::2405222@student.uwtsd.ac.uk::ce60225c-b2f8-4af2-b53c-3297a92faa1a" providerId="AD" clId="Web-{A10EBECF-89EC-3571-D880-60991FC59649}" dt="2026-05-06T17:46:24.410" v="537" actId="20577"/>
          <ac:graphicFrameMkLst>
            <pc:docMk/>
            <pc:sldMk cId="3380890074" sldId="264"/>
            <ac:graphicFrameMk id="12" creationId="{0AE9DFA4-4703-A57F-6669-6258A85E842A}"/>
          </ac:graphicFrameMkLst>
        </pc:graphicFrameChg>
      </pc:sldChg>
      <pc:sldChg chg="addSp delSp modSp new mod modClrScheme chgLayout modNotes">
        <pc:chgData name="Chelsey Powell (2405222)" userId="S::2405222@student.uwtsd.ac.uk::ce60225c-b2f8-4af2-b53c-3297a92faa1a" providerId="AD" clId="Web-{A10EBECF-89EC-3571-D880-60991FC59649}" dt="2026-05-06T17:57:00.818" v="637"/>
        <pc:sldMkLst>
          <pc:docMk/>
          <pc:sldMk cId="3585086424" sldId="265"/>
        </pc:sldMkLst>
        <pc:spChg chg="mod">
          <ac:chgData name="Chelsey Powell (2405222)" userId="S::2405222@student.uwtsd.ac.uk::ce60225c-b2f8-4af2-b53c-3297a92faa1a" providerId="AD" clId="Web-{A10EBECF-89EC-3571-D880-60991FC59649}" dt="2026-05-06T16:47:06.687" v="309" actId="14100"/>
          <ac:spMkLst>
            <pc:docMk/>
            <pc:sldMk cId="3585086424" sldId="265"/>
            <ac:spMk id="2" creationId="{CE402B79-6059-F671-4325-CDAF1EBF953A}"/>
          </ac:spMkLst>
        </pc:spChg>
        <pc:spChg chg="del mod">
          <ac:chgData name="Chelsey Powell (2405222)" userId="S::2405222@student.uwtsd.ac.uk::ce60225c-b2f8-4af2-b53c-3297a92faa1a" providerId="AD" clId="Web-{A10EBECF-89EC-3571-D880-60991FC59649}" dt="2026-05-06T16:45:42.168" v="297"/>
          <ac:spMkLst>
            <pc:docMk/>
            <pc:sldMk cId="3585086424" sldId="265"/>
            <ac:spMk id="3" creationId="{C9606EA7-EDC2-0FE2-D9D6-74C37FB77C10}"/>
          </ac:spMkLst>
        </pc:spChg>
        <pc:graphicFrameChg chg="add mod modGraphic">
          <ac:chgData name="Chelsey Powell (2405222)" userId="S::2405222@student.uwtsd.ac.uk::ce60225c-b2f8-4af2-b53c-3297a92faa1a" providerId="AD" clId="Web-{A10EBECF-89EC-3571-D880-60991FC59649}" dt="2026-05-06T16:52:16.779" v="417" actId="20577"/>
          <ac:graphicFrameMkLst>
            <pc:docMk/>
            <pc:sldMk cId="3585086424" sldId="265"/>
            <ac:graphicFrameMk id="5" creationId="{795724BB-73DD-5444-7ACC-64553B7095B6}"/>
          </ac:graphicFrameMkLst>
        </pc:graphicFrameChg>
      </pc:sldChg>
      <pc:sldChg chg="addSp delSp modSp new mod ord modClrScheme chgLayout">
        <pc:chgData name="Chelsey Powell (2405222)" userId="S::2405222@student.uwtsd.ac.uk::ce60225c-b2f8-4af2-b53c-3297a92faa1a" providerId="AD" clId="Web-{A10EBECF-89EC-3571-D880-60991FC59649}" dt="2026-05-06T16:58:46.627" v="436"/>
        <pc:sldMkLst>
          <pc:docMk/>
          <pc:sldMk cId="3096188718" sldId="266"/>
        </pc:sldMkLst>
        <pc:spChg chg="del">
          <ac:chgData name="Chelsey Powell (2405222)" userId="S::2405222@student.uwtsd.ac.uk::ce60225c-b2f8-4af2-b53c-3297a92faa1a" providerId="AD" clId="Web-{A10EBECF-89EC-3571-D880-60991FC59649}" dt="2026-05-06T16:57:32.889" v="420"/>
          <ac:spMkLst>
            <pc:docMk/>
            <pc:sldMk cId="3096188718" sldId="266"/>
            <ac:spMk id="2" creationId="{1901E5F4-6DBE-4E3C-9C82-10D544CB33B2}"/>
          </ac:spMkLst>
        </pc:spChg>
        <pc:spChg chg="del">
          <ac:chgData name="Chelsey Powell (2405222)" userId="S::2405222@student.uwtsd.ac.uk::ce60225c-b2f8-4af2-b53c-3297a92faa1a" providerId="AD" clId="Web-{A10EBECF-89EC-3571-D880-60991FC59649}" dt="2026-05-06T16:57:32.889" v="420"/>
          <ac:spMkLst>
            <pc:docMk/>
            <pc:sldMk cId="3096188718" sldId="266"/>
            <ac:spMk id="3" creationId="{090EE7F8-CCED-E907-CF2C-E0242E797BA5}"/>
          </ac:spMkLst>
        </pc:spChg>
        <pc:spChg chg="add mod">
          <ac:chgData name="Chelsey Powell (2405222)" userId="S::2405222@student.uwtsd.ac.uk::ce60225c-b2f8-4af2-b53c-3297a92faa1a" providerId="AD" clId="Web-{A10EBECF-89EC-3571-D880-60991FC59649}" dt="2026-05-06T16:58:46.627" v="436"/>
          <ac:spMkLst>
            <pc:docMk/>
            <pc:sldMk cId="3096188718" sldId="266"/>
            <ac:spMk id="8" creationId="{8A3ABAE8-F3B9-62D2-30F2-B2973EB9F86B}"/>
          </ac:spMkLst>
        </pc:spChg>
        <pc:spChg chg="add mod">
          <ac:chgData name="Chelsey Powell (2405222)" userId="S::2405222@student.uwtsd.ac.uk::ce60225c-b2f8-4af2-b53c-3297a92faa1a" providerId="AD" clId="Web-{A10EBECF-89EC-3571-D880-60991FC59649}" dt="2026-05-06T16:58:46.627" v="436"/>
          <ac:spMkLst>
            <pc:docMk/>
            <pc:sldMk cId="3096188718" sldId="266"/>
            <ac:spMk id="10" creationId="{51C93CBF-1E96-4094-1DEB-B1F23F0C0CAC}"/>
          </ac:spMkLst>
        </pc:spChg>
      </pc:sldChg>
      <pc:sldChg chg="addSp delSp modSp new mod modClrScheme chgLayout">
        <pc:chgData name="Chelsey Powell (2405222)" userId="S::2405222@student.uwtsd.ac.uk::ce60225c-b2f8-4af2-b53c-3297a92faa1a" providerId="AD" clId="Web-{A10EBECF-89EC-3571-D880-60991FC59649}" dt="2026-05-06T17:07:06.320" v="451" actId="20577"/>
        <pc:sldMkLst>
          <pc:docMk/>
          <pc:sldMk cId="45448985" sldId="267"/>
        </pc:sldMkLst>
        <pc:spChg chg="add del">
          <ac:chgData name="Chelsey Powell (2405222)" userId="S::2405222@student.uwtsd.ac.uk::ce60225c-b2f8-4af2-b53c-3297a92faa1a" providerId="AD" clId="Web-{A10EBECF-89EC-3571-D880-60991FC59649}" dt="2026-05-06T17:05:22.316" v="440"/>
          <ac:spMkLst>
            <pc:docMk/>
            <pc:sldMk cId="45448985" sldId="267"/>
            <ac:spMk id="2" creationId="{D78ABCC4-98A8-DBCC-B8CE-AC6A75D40207}"/>
          </ac:spMkLst>
        </pc:spChg>
        <pc:spChg chg="add del">
          <ac:chgData name="Chelsey Powell (2405222)" userId="S::2405222@student.uwtsd.ac.uk::ce60225c-b2f8-4af2-b53c-3297a92faa1a" providerId="AD" clId="Web-{A10EBECF-89EC-3571-D880-60991FC59649}" dt="2026-05-06T17:05:22.316" v="440"/>
          <ac:spMkLst>
            <pc:docMk/>
            <pc:sldMk cId="45448985" sldId="267"/>
            <ac:spMk id="3" creationId="{E9510762-11FF-8C3B-4C54-2564C737703B}"/>
          </ac:spMkLst>
        </pc:spChg>
        <pc:spChg chg="add del mod">
          <ac:chgData name="Chelsey Powell (2405222)" userId="S::2405222@student.uwtsd.ac.uk::ce60225c-b2f8-4af2-b53c-3297a92faa1a" providerId="AD" clId="Web-{A10EBECF-89EC-3571-D880-60991FC59649}" dt="2026-05-06T17:05:22.300" v="439"/>
          <ac:spMkLst>
            <pc:docMk/>
            <pc:sldMk cId="45448985" sldId="267"/>
            <ac:spMk id="8" creationId="{37169CE6-EA50-2FFC-A1DC-E59641A5EA16}"/>
          </ac:spMkLst>
        </pc:spChg>
        <pc:spChg chg="add del mod">
          <ac:chgData name="Chelsey Powell (2405222)" userId="S::2405222@student.uwtsd.ac.uk::ce60225c-b2f8-4af2-b53c-3297a92faa1a" providerId="AD" clId="Web-{A10EBECF-89EC-3571-D880-60991FC59649}" dt="2026-05-06T17:05:22.300" v="439"/>
          <ac:spMkLst>
            <pc:docMk/>
            <pc:sldMk cId="45448985" sldId="267"/>
            <ac:spMk id="10" creationId="{393BDE7F-08C5-5208-F650-C0D28FC040B7}"/>
          </ac:spMkLst>
        </pc:spChg>
        <pc:spChg chg="add mod">
          <ac:chgData name="Chelsey Powell (2405222)" userId="S::2405222@student.uwtsd.ac.uk::ce60225c-b2f8-4af2-b53c-3297a92faa1a" providerId="AD" clId="Web-{A10EBECF-89EC-3571-D880-60991FC59649}" dt="2026-05-06T17:07:06.320" v="451" actId="20577"/>
          <ac:spMkLst>
            <pc:docMk/>
            <pc:sldMk cId="45448985" sldId="267"/>
            <ac:spMk id="12" creationId="{2A92E31C-6501-C714-844D-3A8EC2EFB460}"/>
          </ac:spMkLst>
        </pc:spChg>
      </pc:sldChg>
    </pc:docChg>
  </pc:docChgLst>
  <pc:docChgLst>
    <pc:chgData name="Chelsey Powell (2405222)" userId="S::2405222@student.uwtsd.ac.uk::ce60225c-b2f8-4af2-b53c-3297a92faa1a" providerId="AD" clId="Web-{D4FADBF0-A129-FFE8-5932-33C067E407C5}"/>
    <pc:docChg chg="addSld modSld">
      <pc:chgData name="Chelsey Powell (2405222)" userId="S::2405222@student.uwtsd.ac.uk::ce60225c-b2f8-4af2-b53c-3297a92faa1a" providerId="AD" clId="Web-{D4FADBF0-A129-FFE8-5932-33C067E407C5}" dt="2026-05-06T22:27:35.513" v="504"/>
      <pc:docMkLst>
        <pc:docMk/>
      </pc:docMkLst>
      <pc:sldChg chg="modNotes">
        <pc:chgData name="Chelsey Powell (2405222)" userId="S::2405222@student.uwtsd.ac.uk::ce60225c-b2f8-4af2-b53c-3297a92faa1a" providerId="AD" clId="Web-{D4FADBF0-A129-FFE8-5932-33C067E407C5}" dt="2026-05-06T22:20:58.249" v="305"/>
        <pc:sldMkLst>
          <pc:docMk/>
          <pc:sldMk cId="3223347042" sldId="261"/>
        </pc:sldMkLst>
      </pc:sldChg>
      <pc:sldChg chg="modNotes">
        <pc:chgData name="Chelsey Powell (2405222)" userId="S::2405222@student.uwtsd.ac.uk::ce60225c-b2f8-4af2-b53c-3297a92faa1a" providerId="AD" clId="Web-{D4FADBF0-A129-FFE8-5932-33C067E407C5}" dt="2026-05-06T22:19:18.839" v="286"/>
        <pc:sldMkLst>
          <pc:docMk/>
          <pc:sldMk cId="386300431" sldId="263"/>
        </pc:sldMkLst>
      </pc:sldChg>
      <pc:sldChg chg="modNotes">
        <pc:chgData name="Chelsey Powell (2405222)" userId="S::2405222@student.uwtsd.ac.uk::ce60225c-b2f8-4af2-b53c-3297a92faa1a" providerId="AD" clId="Web-{D4FADBF0-A129-FFE8-5932-33C067E407C5}" dt="2026-05-06T22:24:31.038" v="418"/>
        <pc:sldMkLst>
          <pc:docMk/>
          <pc:sldMk cId="3380890074" sldId="264"/>
        </pc:sldMkLst>
      </pc:sldChg>
      <pc:sldChg chg="modNotes">
        <pc:chgData name="Chelsey Powell (2405222)" userId="S::2405222@student.uwtsd.ac.uk::ce60225c-b2f8-4af2-b53c-3297a92faa1a" providerId="AD" clId="Web-{D4FADBF0-A129-FFE8-5932-33C067E407C5}" dt="2026-05-06T22:26:29.058" v="491"/>
        <pc:sldMkLst>
          <pc:docMk/>
          <pc:sldMk cId="3585086424" sldId="265"/>
        </pc:sldMkLst>
      </pc:sldChg>
      <pc:sldChg chg="addSp delSp modSp new mod modClrScheme chgLayout">
        <pc:chgData name="Chelsey Powell (2405222)" userId="S::2405222@student.uwtsd.ac.uk::ce60225c-b2f8-4af2-b53c-3297a92faa1a" providerId="AD" clId="Web-{D4FADBF0-A129-FFE8-5932-33C067E407C5}" dt="2026-05-06T22:27:35.513" v="504"/>
        <pc:sldMkLst>
          <pc:docMk/>
          <pc:sldMk cId="4006796649" sldId="268"/>
        </pc:sldMkLst>
        <pc:spChg chg="mod">
          <ac:chgData name="Chelsey Powell (2405222)" userId="S::2405222@student.uwtsd.ac.uk::ce60225c-b2f8-4af2-b53c-3297a92faa1a" providerId="AD" clId="Web-{D4FADBF0-A129-FFE8-5932-33C067E407C5}" dt="2026-05-06T22:27:30.201" v="503"/>
          <ac:spMkLst>
            <pc:docMk/>
            <pc:sldMk cId="4006796649" sldId="268"/>
            <ac:spMk id="2" creationId="{25CEF054-2917-A53A-42AC-4E4BB5CB6C9D}"/>
          </ac:spMkLst>
        </pc:spChg>
        <pc:spChg chg="del">
          <ac:chgData name="Chelsey Powell (2405222)" userId="S::2405222@student.uwtsd.ac.uk::ce60225c-b2f8-4af2-b53c-3297a92faa1a" providerId="AD" clId="Web-{D4FADBF0-A129-FFE8-5932-33C067E407C5}" dt="2026-05-06T22:26:40.621" v="493"/>
          <ac:spMkLst>
            <pc:docMk/>
            <pc:sldMk cId="4006796649" sldId="268"/>
            <ac:spMk id="3" creationId="{15EE43CD-1195-FB3D-FB9B-145A780FBBD2}"/>
          </ac:spMkLst>
        </pc:spChg>
        <pc:spChg chg="add del mod">
          <ac:chgData name="Chelsey Powell (2405222)" userId="S::2405222@student.uwtsd.ac.uk::ce60225c-b2f8-4af2-b53c-3297a92faa1a" providerId="AD" clId="Web-{D4FADBF0-A129-FFE8-5932-33C067E407C5}" dt="2026-05-06T22:27:35.513" v="504"/>
          <ac:spMkLst>
            <pc:docMk/>
            <pc:sldMk cId="4006796649" sldId="268"/>
            <ac:spMk id="7" creationId="{283FF666-A19C-5FAA-3A67-0E95A53CAE47}"/>
          </ac:spMkLst>
        </pc:spChg>
      </pc:sldChg>
    </pc:docChg>
  </pc:docChgLst>
  <pc:docChgLst>
    <pc:chgData name="Chelsey Powell (2405222)" userId="S::2405222@student.uwtsd.ac.uk::ce60225c-b2f8-4af2-b53c-3297a92faa1a" providerId="AD" clId="Web-{306B522F-CFD6-D209-2257-1B6B9DD39C3E}"/>
    <pc:docChg chg="addSld modSld sldOrd">
      <pc:chgData name="Chelsey Powell (2405222)" userId="S::2405222@student.uwtsd.ac.uk::ce60225c-b2f8-4af2-b53c-3297a92faa1a" providerId="AD" clId="Web-{306B522F-CFD6-D209-2257-1B6B9DD39C3E}" dt="2026-05-06T15:23:48.572" v="386" actId="20577"/>
      <pc:docMkLst>
        <pc:docMk/>
      </pc:docMkLst>
      <pc:sldChg chg="modSp">
        <pc:chgData name="Chelsey Powell (2405222)" userId="S::2405222@student.uwtsd.ac.uk::ce60225c-b2f8-4af2-b53c-3297a92faa1a" providerId="AD" clId="Web-{306B522F-CFD6-D209-2257-1B6B9DD39C3E}" dt="2026-05-06T14:21:42.392" v="22" actId="20577"/>
        <pc:sldMkLst>
          <pc:docMk/>
          <pc:sldMk cId="2329614230" sldId="260"/>
        </pc:sldMkLst>
        <pc:spChg chg="mod">
          <ac:chgData name="Chelsey Powell (2405222)" userId="S::2405222@student.uwtsd.ac.uk::ce60225c-b2f8-4af2-b53c-3297a92faa1a" providerId="AD" clId="Web-{306B522F-CFD6-D209-2257-1B6B9DD39C3E}" dt="2026-05-06T14:21:42.392" v="22" actId="20577"/>
          <ac:spMkLst>
            <pc:docMk/>
            <pc:sldMk cId="2329614230" sldId="260"/>
            <ac:spMk id="3" creationId="{F01FB9CD-CBF7-C634-8B2F-5E2490FDF9F0}"/>
          </ac:spMkLst>
        </pc:spChg>
        <pc:spChg chg="mod">
          <ac:chgData name="Chelsey Powell (2405222)" userId="S::2405222@student.uwtsd.ac.uk::ce60225c-b2f8-4af2-b53c-3297a92faa1a" providerId="AD" clId="Web-{306B522F-CFD6-D209-2257-1B6B9DD39C3E}" dt="2026-05-06T14:20:40.843" v="18" actId="1076"/>
          <ac:spMkLst>
            <pc:docMk/>
            <pc:sldMk cId="2329614230" sldId="260"/>
            <ac:spMk id="4" creationId="{D8319D33-1EDC-2FD6-1393-613ECEB01295}"/>
          </ac:spMkLst>
        </pc:spChg>
      </pc:sldChg>
      <pc:sldChg chg="addSp delSp modSp new">
        <pc:chgData name="Chelsey Powell (2405222)" userId="S::2405222@student.uwtsd.ac.uk::ce60225c-b2f8-4af2-b53c-3297a92faa1a" providerId="AD" clId="Web-{306B522F-CFD6-D209-2257-1B6B9DD39C3E}" dt="2026-05-06T14:53:37.985" v="279"/>
        <pc:sldMkLst>
          <pc:docMk/>
          <pc:sldMk cId="3223347042" sldId="261"/>
        </pc:sldMkLst>
        <pc:spChg chg="mod">
          <ac:chgData name="Chelsey Powell (2405222)" userId="S::2405222@student.uwtsd.ac.uk::ce60225c-b2f8-4af2-b53c-3297a92faa1a" providerId="AD" clId="Web-{306B522F-CFD6-D209-2257-1B6B9DD39C3E}" dt="2026-05-06T14:34:33.517" v="89" actId="20577"/>
          <ac:spMkLst>
            <pc:docMk/>
            <pc:sldMk cId="3223347042" sldId="261"/>
            <ac:spMk id="2" creationId="{50B98DF2-DC94-09EC-2107-269449175471}"/>
          </ac:spMkLst>
        </pc:spChg>
        <pc:spChg chg="del mod">
          <ac:chgData name="Chelsey Powell (2405222)" userId="S::2405222@student.uwtsd.ac.uk::ce60225c-b2f8-4af2-b53c-3297a92faa1a" providerId="AD" clId="Web-{306B522F-CFD6-D209-2257-1B6B9DD39C3E}" dt="2026-05-06T14:34:16.423" v="88"/>
          <ac:spMkLst>
            <pc:docMk/>
            <pc:sldMk cId="3223347042" sldId="261"/>
            <ac:spMk id="3" creationId="{BEFF2E6D-1142-49B9-4D6A-55EA10352507}"/>
          </ac:spMkLst>
        </pc:spChg>
        <pc:spChg chg="add mod">
          <ac:chgData name="Chelsey Powell (2405222)" userId="S::2405222@student.uwtsd.ac.uk::ce60225c-b2f8-4af2-b53c-3297a92faa1a" providerId="AD" clId="Web-{306B522F-CFD6-D209-2257-1B6B9DD39C3E}" dt="2026-05-06T14:53:37.985" v="279"/>
          <ac:spMkLst>
            <pc:docMk/>
            <pc:sldMk cId="3223347042" sldId="261"/>
            <ac:spMk id="2533" creationId="{D9C0CC0C-B111-B832-FCBC-9B44D7BCF7F0}"/>
          </ac:spMkLst>
        </pc:spChg>
        <pc:graphicFrameChg chg="add modGraphic">
          <ac:chgData name="Chelsey Powell (2405222)" userId="S::2405222@student.uwtsd.ac.uk::ce60225c-b2f8-4af2-b53c-3297a92faa1a" providerId="AD" clId="Web-{306B522F-CFD6-D209-2257-1B6B9DD39C3E}" dt="2026-05-06T14:52:56.030" v="277" actId="20577"/>
          <ac:graphicFrameMkLst>
            <pc:docMk/>
            <pc:sldMk cId="3223347042" sldId="261"/>
            <ac:graphicFrameMk id="5" creationId="{F6BBEC43-6A32-50A8-09B9-7F55F67567AB}"/>
          </ac:graphicFrameMkLst>
        </pc:graphicFrameChg>
      </pc:sldChg>
      <pc:sldChg chg="addSp delSp modSp new mod modClrScheme chgLayout">
        <pc:chgData name="Chelsey Powell (2405222)" userId="S::2405222@student.uwtsd.ac.uk::ce60225c-b2f8-4af2-b53c-3297a92faa1a" providerId="AD" clId="Web-{306B522F-CFD6-D209-2257-1B6B9DD39C3E}" dt="2026-05-06T15:03:33.696" v="334" actId="20577"/>
        <pc:sldMkLst>
          <pc:docMk/>
          <pc:sldMk cId="617159392" sldId="262"/>
        </pc:sldMkLst>
        <pc:spChg chg="mod">
          <ac:chgData name="Chelsey Powell (2405222)" userId="S::2405222@student.uwtsd.ac.uk::ce60225c-b2f8-4af2-b53c-3297a92faa1a" providerId="AD" clId="Web-{306B522F-CFD6-D209-2257-1B6B9DD39C3E}" dt="2026-05-06T15:03:33.696" v="334" actId="20577"/>
          <ac:spMkLst>
            <pc:docMk/>
            <pc:sldMk cId="617159392" sldId="262"/>
            <ac:spMk id="2" creationId="{55538F87-A2F8-9351-EABF-FFEDFDBCB6A3}"/>
          </ac:spMkLst>
        </pc:spChg>
        <pc:spChg chg="del">
          <ac:chgData name="Chelsey Powell (2405222)" userId="S::2405222@student.uwtsd.ac.uk::ce60225c-b2f8-4af2-b53c-3297a92faa1a" providerId="AD" clId="Web-{306B522F-CFD6-D209-2257-1B6B9DD39C3E}" dt="2026-05-06T14:32:59.357" v="67"/>
          <ac:spMkLst>
            <pc:docMk/>
            <pc:sldMk cId="617159392" sldId="262"/>
            <ac:spMk id="3" creationId="{ECFD0AC5-5D95-74E7-A188-C82D2F4F65B4}"/>
          </ac:spMkLst>
        </pc:spChg>
        <pc:spChg chg="add mod">
          <ac:chgData name="Chelsey Powell (2405222)" userId="S::2405222@student.uwtsd.ac.uk::ce60225c-b2f8-4af2-b53c-3297a92faa1a" providerId="AD" clId="Web-{306B522F-CFD6-D209-2257-1B6B9DD39C3E}" dt="2026-05-06T14:34:03.172" v="87" actId="20577"/>
          <ac:spMkLst>
            <pc:docMk/>
            <pc:sldMk cId="617159392" sldId="262"/>
            <ac:spMk id="9" creationId="{FB5FD243-7795-B8D1-BFFD-D77F0BDAB33B}"/>
          </ac:spMkLst>
        </pc:spChg>
        <pc:picChg chg="add mod ord">
          <ac:chgData name="Chelsey Powell (2405222)" userId="S::2405222@student.uwtsd.ac.uk::ce60225c-b2f8-4af2-b53c-3297a92faa1a" providerId="AD" clId="Web-{306B522F-CFD6-D209-2257-1B6B9DD39C3E}" dt="2026-05-06T14:33:23.874" v="73" actId="14100"/>
          <ac:picMkLst>
            <pc:docMk/>
            <pc:sldMk cId="617159392" sldId="262"/>
            <ac:picMk id="4" creationId="{8C75D763-6890-93EF-76B3-6187F88699F2}"/>
          </ac:picMkLst>
        </pc:picChg>
      </pc:sldChg>
      <pc:sldChg chg="addSp delSp modSp new mod ord modClrScheme chgLayout">
        <pc:chgData name="Chelsey Powell (2405222)" userId="S::2405222@student.uwtsd.ac.uk::ce60225c-b2f8-4af2-b53c-3297a92faa1a" providerId="AD" clId="Web-{306B522F-CFD6-D209-2257-1B6B9DD39C3E}" dt="2026-05-06T15:23:48.572" v="386" actId="20577"/>
        <pc:sldMkLst>
          <pc:docMk/>
          <pc:sldMk cId="386300431" sldId="263"/>
        </pc:sldMkLst>
        <pc:spChg chg="mod">
          <ac:chgData name="Chelsey Powell (2405222)" userId="S::2405222@student.uwtsd.ac.uk::ce60225c-b2f8-4af2-b53c-3297a92faa1a" providerId="AD" clId="Web-{306B522F-CFD6-D209-2257-1B6B9DD39C3E}" dt="2026-05-06T14:43:53.882" v="145" actId="14100"/>
          <ac:spMkLst>
            <pc:docMk/>
            <pc:sldMk cId="386300431" sldId="263"/>
            <ac:spMk id="2" creationId="{8083954D-7FB4-7A0C-B403-2285B16CC05A}"/>
          </ac:spMkLst>
        </pc:spChg>
        <pc:spChg chg="del">
          <ac:chgData name="Chelsey Powell (2405222)" userId="S::2405222@student.uwtsd.ac.uk::ce60225c-b2f8-4af2-b53c-3297a92faa1a" providerId="AD" clId="Web-{306B522F-CFD6-D209-2257-1B6B9DD39C3E}" dt="2026-05-06T14:36:14.287" v="106"/>
          <ac:spMkLst>
            <pc:docMk/>
            <pc:sldMk cId="386300431" sldId="263"/>
            <ac:spMk id="3" creationId="{5E929C1C-BE7B-7742-EE3D-FD17CD236299}"/>
          </ac:spMkLst>
        </pc:spChg>
        <pc:spChg chg="add mod">
          <ac:chgData name="Chelsey Powell (2405222)" userId="S::2405222@student.uwtsd.ac.uk::ce60225c-b2f8-4af2-b53c-3297a92faa1a" providerId="AD" clId="Web-{306B522F-CFD6-D209-2257-1B6B9DD39C3E}" dt="2026-05-06T15:03:00.070" v="332" actId="1076"/>
          <ac:spMkLst>
            <pc:docMk/>
            <pc:sldMk cId="386300431" sldId="263"/>
            <ac:spMk id="4" creationId="{35A83530-E30E-259A-6D78-D81AEDB5E554}"/>
          </ac:spMkLst>
        </pc:spChg>
        <pc:spChg chg="add mod">
          <ac:chgData name="Chelsey Powell (2405222)" userId="S::2405222@student.uwtsd.ac.uk::ce60225c-b2f8-4af2-b53c-3297a92faa1a" providerId="AD" clId="Web-{306B522F-CFD6-D209-2257-1B6B9DD39C3E}" dt="2026-05-06T15:23:48.572" v="386" actId="20577"/>
          <ac:spMkLst>
            <pc:docMk/>
            <pc:sldMk cId="386300431" sldId="263"/>
            <ac:spMk id="8" creationId="{DC7AFE00-E790-9FB1-070C-6AAD4618EF06}"/>
          </ac:spMkLst>
        </pc:spChg>
      </pc:sldChg>
      <pc:sldChg chg="addSp delSp modSp new mod modClrScheme chgLayout">
        <pc:chgData name="Chelsey Powell (2405222)" userId="S::2405222@student.uwtsd.ac.uk::ce60225c-b2f8-4af2-b53c-3297a92faa1a" providerId="AD" clId="Web-{306B522F-CFD6-D209-2257-1B6B9DD39C3E}" dt="2026-05-06T15:04:55.324" v="360" actId="14100"/>
        <pc:sldMkLst>
          <pc:docMk/>
          <pc:sldMk cId="3380890074" sldId="264"/>
        </pc:sldMkLst>
        <pc:spChg chg="del">
          <ac:chgData name="Chelsey Powell (2405222)" userId="S::2405222@student.uwtsd.ac.uk::ce60225c-b2f8-4af2-b53c-3297a92faa1a" providerId="AD" clId="Web-{306B522F-CFD6-D209-2257-1B6B9DD39C3E}" dt="2026-05-06T14:55:06.488" v="290"/>
          <ac:spMkLst>
            <pc:docMk/>
            <pc:sldMk cId="3380890074" sldId="264"/>
            <ac:spMk id="2" creationId="{3DBE13CA-CC48-EB20-5A04-DF275C65B703}"/>
          </ac:spMkLst>
        </pc:spChg>
        <pc:spChg chg="del">
          <ac:chgData name="Chelsey Powell (2405222)" userId="S::2405222@student.uwtsd.ac.uk::ce60225c-b2f8-4af2-b53c-3297a92faa1a" providerId="AD" clId="Web-{306B522F-CFD6-D209-2257-1B6B9DD39C3E}" dt="2026-05-06T14:55:06.488" v="290"/>
          <ac:spMkLst>
            <pc:docMk/>
            <pc:sldMk cId="3380890074" sldId="264"/>
            <ac:spMk id="3" creationId="{822A1860-941E-791F-DC78-3AF56FA7D4E2}"/>
          </ac:spMkLst>
        </pc:spChg>
        <pc:spChg chg="add mod">
          <ac:chgData name="Chelsey Powell (2405222)" userId="S::2405222@student.uwtsd.ac.uk::ce60225c-b2f8-4af2-b53c-3297a92faa1a" providerId="AD" clId="Web-{306B522F-CFD6-D209-2257-1B6B9DD39C3E}" dt="2026-05-06T15:04:18.573" v="357" actId="1076"/>
          <ac:spMkLst>
            <pc:docMk/>
            <pc:sldMk cId="3380890074" sldId="264"/>
            <ac:spMk id="8" creationId="{6E0240A9-4B5D-2D9C-BD7D-E8C348D5D46C}"/>
          </ac:spMkLst>
        </pc:spChg>
        <pc:spChg chg="add mod">
          <ac:chgData name="Chelsey Powell (2405222)" userId="S::2405222@student.uwtsd.ac.uk::ce60225c-b2f8-4af2-b53c-3297a92faa1a" providerId="AD" clId="Web-{306B522F-CFD6-D209-2257-1B6B9DD39C3E}" dt="2026-05-06T15:04:55.324" v="360" actId="14100"/>
          <ac:spMkLst>
            <pc:docMk/>
            <pc:sldMk cId="3380890074" sldId="264"/>
            <ac:spMk id="10" creationId="{3A1BE7C1-2308-0FA7-A306-69198FF2CEC1}"/>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 Id="rId5" Type="http://schemas.openxmlformats.org/officeDocument/2006/relationships/image" Target="../media/image49.svg"/><Relationship Id="rId4" Type="http://schemas.openxmlformats.org/officeDocument/2006/relationships/image" Target="../media/image4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 Id="rId5" Type="http://schemas.openxmlformats.org/officeDocument/2006/relationships/image" Target="../media/image49.sv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A52F10-B933-4213-A584-A34F9C2E10D8}" type="doc">
      <dgm:prSet loTypeId="urn:microsoft.com/office/officeart/2017/3/layout/HorizontalPathTimeline" loCatId="process" qsTypeId="urn:microsoft.com/office/officeart/2005/8/quickstyle/simple2" qsCatId="simple" csTypeId="urn:microsoft.com/office/officeart/2005/8/colors/accent2_2" csCatId="accent2" phldr="1"/>
      <dgm:spPr/>
      <dgm:t>
        <a:bodyPr/>
        <a:lstStyle/>
        <a:p>
          <a:endParaRPr lang="en-US"/>
        </a:p>
      </dgm:t>
    </dgm:pt>
    <dgm:pt modelId="{63E19FCE-7204-4D5B-8C4E-1575D86112C0}">
      <dgm:prSet/>
      <dgm:spPr/>
      <dgm:t>
        <a:bodyPr/>
        <a:lstStyle/>
        <a:p>
          <a:pPr>
            <a:defRPr b="1"/>
          </a:pPr>
          <a:r>
            <a:rPr lang="en-US"/>
            <a:t>200 AD</a:t>
          </a:r>
        </a:p>
      </dgm:t>
    </dgm:pt>
    <dgm:pt modelId="{8E346B48-E91C-40AB-9091-C04734155A2C}" type="parTrans" cxnId="{B11E7A08-E9A7-4AB1-8844-F824E3D17073}">
      <dgm:prSet/>
      <dgm:spPr/>
      <dgm:t>
        <a:bodyPr/>
        <a:lstStyle/>
        <a:p>
          <a:endParaRPr lang="en-US"/>
        </a:p>
      </dgm:t>
    </dgm:pt>
    <dgm:pt modelId="{9EF42988-F186-4F41-A088-43D833E9619B}" type="sibTrans" cxnId="{B11E7A08-E9A7-4AB1-8844-F824E3D17073}">
      <dgm:prSet/>
      <dgm:spPr/>
      <dgm:t>
        <a:bodyPr/>
        <a:lstStyle/>
        <a:p>
          <a:endParaRPr lang="en-US"/>
        </a:p>
      </dgm:t>
    </dgm:pt>
    <dgm:pt modelId="{9B7FB467-8663-4F5A-B871-6BDCE661D06F}">
      <dgm:prSet/>
      <dgm:spPr/>
      <dgm:t>
        <a:bodyPr/>
        <a:lstStyle/>
        <a:p>
          <a:r>
            <a:rPr lang="en-US" dirty="0"/>
            <a:t> </a:t>
          </a:r>
          <a:r>
            <a:rPr lang="en-US" dirty="0">
              <a:latin typeface="Chamberi Super Display"/>
            </a:rPr>
            <a:t>Traced</a:t>
          </a:r>
          <a:r>
            <a:rPr lang="en-US" dirty="0"/>
            <a:t> all the way back to 150-200 AD</a:t>
          </a:r>
          <a:r>
            <a:rPr lang="en-US" dirty="0">
              <a:latin typeface="Chamberi Super Display"/>
            </a:rPr>
            <a:t>,</a:t>
          </a:r>
          <a:r>
            <a:rPr lang="en-US" dirty="0"/>
            <a:t> to the work  and teachings of Hippocrates and Galen, who heavily relied on the “four humors” theory to indicate physical health</a:t>
          </a:r>
          <a:r>
            <a:rPr lang="en-US" dirty="0">
              <a:latin typeface="Chamberi Super Display"/>
            </a:rPr>
            <a:t>.</a:t>
          </a:r>
          <a:endParaRPr lang="en-US" dirty="0"/>
        </a:p>
      </dgm:t>
    </dgm:pt>
    <dgm:pt modelId="{DFA823E2-9B1E-4B77-A06D-84DB5A78E633}" type="parTrans" cxnId="{D6FF2A0B-077C-44C5-AEE6-45606528D5ED}">
      <dgm:prSet/>
      <dgm:spPr/>
      <dgm:t>
        <a:bodyPr/>
        <a:lstStyle/>
        <a:p>
          <a:endParaRPr lang="en-US"/>
        </a:p>
      </dgm:t>
    </dgm:pt>
    <dgm:pt modelId="{4990BB2C-2226-4960-9B62-98A9F32E3683}" type="sibTrans" cxnId="{D6FF2A0B-077C-44C5-AEE6-45606528D5ED}">
      <dgm:prSet/>
      <dgm:spPr/>
      <dgm:t>
        <a:bodyPr/>
        <a:lstStyle/>
        <a:p>
          <a:endParaRPr lang="en-US"/>
        </a:p>
      </dgm:t>
    </dgm:pt>
    <dgm:pt modelId="{28E35D97-45F8-4B70-8FEE-4AECFBC2FEC9}">
      <dgm:prSet/>
      <dgm:spPr/>
      <dgm:t>
        <a:bodyPr/>
        <a:lstStyle/>
        <a:p>
          <a:pPr>
            <a:defRPr b="1"/>
          </a:pPr>
          <a:r>
            <a:rPr lang="en-US"/>
            <a:t>1891</a:t>
          </a:r>
        </a:p>
      </dgm:t>
    </dgm:pt>
    <dgm:pt modelId="{91ED65CA-0178-465D-84B5-BC7F5E8DADB3}" type="parTrans" cxnId="{A9460DFB-BCA1-4C19-B8A4-E87DE42B5EF7}">
      <dgm:prSet/>
      <dgm:spPr/>
      <dgm:t>
        <a:bodyPr/>
        <a:lstStyle/>
        <a:p>
          <a:endParaRPr lang="en-US"/>
        </a:p>
      </dgm:t>
    </dgm:pt>
    <dgm:pt modelId="{4AB5FB15-F9A2-4E86-BD60-50546A0459A9}" type="sibTrans" cxnId="{A9460DFB-BCA1-4C19-B8A4-E87DE42B5EF7}">
      <dgm:prSet/>
      <dgm:spPr/>
      <dgm:t>
        <a:bodyPr/>
        <a:lstStyle/>
        <a:p>
          <a:endParaRPr lang="en-US"/>
        </a:p>
      </dgm:t>
    </dgm:pt>
    <dgm:pt modelId="{3D2A41E5-A812-4791-BBA2-CB3814D8F5CB}">
      <dgm:prSet/>
      <dgm:spPr/>
      <dgm:t>
        <a:bodyPr/>
        <a:lstStyle/>
        <a:p>
          <a:r>
            <a:rPr lang="en-US"/>
            <a:t>In 1891, Koch first introduced the term “psychopathic” to describe people with personality disorders. </a:t>
          </a:r>
        </a:p>
      </dgm:t>
    </dgm:pt>
    <dgm:pt modelId="{742AFC65-C162-4A08-A052-C5E454D7CB30}" type="parTrans" cxnId="{E214151F-0475-4B43-B23D-2F6C7EC799BB}">
      <dgm:prSet/>
      <dgm:spPr/>
      <dgm:t>
        <a:bodyPr/>
        <a:lstStyle/>
        <a:p>
          <a:endParaRPr lang="en-US"/>
        </a:p>
      </dgm:t>
    </dgm:pt>
    <dgm:pt modelId="{C36044BD-DA1B-4D05-8ACC-2F52AABBBF1D}" type="sibTrans" cxnId="{E214151F-0475-4B43-B23D-2F6C7EC799BB}">
      <dgm:prSet/>
      <dgm:spPr/>
      <dgm:t>
        <a:bodyPr/>
        <a:lstStyle/>
        <a:p>
          <a:endParaRPr lang="en-US"/>
        </a:p>
      </dgm:t>
    </dgm:pt>
    <dgm:pt modelId="{08A1542E-DC1E-46E5-BDAE-A56C0DAD2806}">
      <dgm:prSet/>
      <dgm:spPr/>
      <dgm:t>
        <a:bodyPr/>
        <a:lstStyle/>
        <a:p>
          <a:pPr>
            <a:defRPr b="1"/>
          </a:pPr>
          <a:r>
            <a:rPr lang="en-US"/>
            <a:t>1952</a:t>
          </a:r>
        </a:p>
      </dgm:t>
    </dgm:pt>
    <dgm:pt modelId="{CAEEEEC8-966B-47A4-ACC0-C744E53D4FBE}" type="parTrans" cxnId="{D1B2A5D6-47FD-4AAE-BC84-A91A88AC545E}">
      <dgm:prSet/>
      <dgm:spPr/>
      <dgm:t>
        <a:bodyPr/>
        <a:lstStyle/>
        <a:p>
          <a:endParaRPr lang="en-US"/>
        </a:p>
      </dgm:t>
    </dgm:pt>
    <dgm:pt modelId="{CDED718A-E809-4E28-8643-10CA5CEE65D0}" type="sibTrans" cxnId="{D1B2A5D6-47FD-4AAE-BC84-A91A88AC545E}">
      <dgm:prSet/>
      <dgm:spPr/>
      <dgm:t>
        <a:bodyPr/>
        <a:lstStyle/>
        <a:p>
          <a:endParaRPr lang="en-US"/>
        </a:p>
      </dgm:t>
    </dgm:pt>
    <dgm:pt modelId="{3EAADBE5-5AD7-4841-ABB1-4B1430EC4928}">
      <dgm:prSet/>
      <dgm:spPr/>
      <dgm:t>
        <a:bodyPr/>
        <a:lstStyle/>
        <a:p>
          <a:r>
            <a:rPr lang="en-US"/>
            <a:t>The DSM Disorder classification had seven iterations in the DSM-I in 1952. </a:t>
          </a:r>
        </a:p>
      </dgm:t>
    </dgm:pt>
    <dgm:pt modelId="{E2EDD48F-B9F7-40DD-AA9E-DC386EC7BD79}" type="parTrans" cxnId="{F033D653-16A9-41ED-B16B-AF64821FA638}">
      <dgm:prSet/>
      <dgm:spPr/>
      <dgm:t>
        <a:bodyPr/>
        <a:lstStyle/>
        <a:p>
          <a:endParaRPr lang="en-US"/>
        </a:p>
      </dgm:t>
    </dgm:pt>
    <dgm:pt modelId="{1E68AF2A-7906-4306-9B5E-C1862A9A6276}" type="sibTrans" cxnId="{F033D653-16A9-41ED-B16B-AF64821FA638}">
      <dgm:prSet/>
      <dgm:spPr/>
      <dgm:t>
        <a:bodyPr/>
        <a:lstStyle/>
        <a:p>
          <a:endParaRPr lang="en-US"/>
        </a:p>
      </dgm:t>
    </dgm:pt>
    <dgm:pt modelId="{EEA1F710-01E7-49DB-835C-3BF2A136474B}">
      <dgm:prSet/>
      <dgm:spPr/>
      <dgm:t>
        <a:bodyPr/>
        <a:lstStyle/>
        <a:p>
          <a:pPr>
            <a:defRPr b="1"/>
          </a:pPr>
          <a:r>
            <a:rPr lang="en-US"/>
            <a:t>1968</a:t>
          </a:r>
        </a:p>
      </dgm:t>
    </dgm:pt>
    <dgm:pt modelId="{8F0CE34A-FA89-4C89-8547-F950A691B211}" type="parTrans" cxnId="{4E5FC1C9-7FEF-4306-A1CB-1B9FA50A03CE}">
      <dgm:prSet/>
      <dgm:spPr/>
      <dgm:t>
        <a:bodyPr/>
        <a:lstStyle/>
        <a:p>
          <a:endParaRPr lang="en-US"/>
        </a:p>
      </dgm:t>
    </dgm:pt>
    <dgm:pt modelId="{BE349D9A-713E-4765-A46A-C10BD9647406}" type="sibTrans" cxnId="{4E5FC1C9-7FEF-4306-A1CB-1B9FA50A03CE}">
      <dgm:prSet/>
      <dgm:spPr/>
      <dgm:t>
        <a:bodyPr/>
        <a:lstStyle/>
        <a:p>
          <a:endParaRPr lang="en-US"/>
        </a:p>
      </dgm:t>
    </dgm:pt>
    <dgm:pt modelId="{B4A06782-A017-421E-983B-127C359C1098}">
      <dgm:prSet/>
      <dgm:spPr/>
      <dgm:t>
        <a:bodyPr/>
        <a:lstStyle/>
        <a:p>
          <a:r>
            <a:rPr lang="en-US"/>
            <a:t>Eleven categories of personality disorder appeared in the DSM-II in 1968  to the DSM-III.  </a:t>
          </a:r>
        </a:p>
      </dgm:t>
    </dgm:pt>
    <dgm:pt modelId="{876FF123-B25E-4F0C-B551-2031DCF8FE36}" type="parTrans" cxnId="{14FE5947-8BA1-4510-952C-192BC618A72F}">
      <dgm:prSet/>
      <dgm:spPr/>
      <dgm:t>
        <a:bodyPr/>
        <a:lstStyle/>
        <a:p>
          <a:endParaRPr lang="en-US"/>
        </a:p>
      </dgm:t>
    </dgm:pt>
    <dgm:pt modelId="{CF75F40C-243B-4C62-AB8B-FF42E01D0158}" type="sibTrans" cxnId="{14FE5947-8BA1-4510-952C-192BC618A72F}">
      <dgm:prSet/>
      <dgm:spPr/>
      <dgm:t>
        <a:bodyPr/>
        <a:lstStyle/>
        <a:p>
          <a:endParaRPr lang="en-US"/>
        </a:p>
      </dgm:t>
    </dgm:pt>
    <dgm:pt modelId="{AAE4EB52-7F78-41CD-B48A-172C827AB678}">
      <dgm:prSet/>
      <dgm:spPr/>
      <dgm:t>
        <a:bodyPr/>
        <a:lstStyle/>
        <a:p>
          <a:pPr>
            <a:defRPr b="1"/>
          </a:pPr>
          <a:r>
            <a:rPr lang="en-US"/>
            <a:t>1994</a:t>
          </a:r>
        </a:p>
      </dgm:t>
    </dgm:pt>
    <dgm:pt modelId="{CC0488C1-86AE-4CB3-B93D-682E938566DE}" type="parTrans" cxnId="{87A650AF-CE0D-4473-A145-06CBD12622B5}">
      <dgm:prSet/>
      <dgm:spPr/>
      <dgm:t>
        <a:bodyPr/>
        <a:lstStyle/>
        <a:p>
          <a:endParaRPr lang="en-US"/>
        </a:p>
      </dgm:t>
    </dgm:pt>
    <dgm:pt modelId="{059ADD81-41C6-4417-AFE6-5E183FDCB5A8}" type="sibTrans" cxnId="{87A650AF-CE0D-4473-A145-06CBD12622B5}">
      <dgm:prSet/>
      <dgm:spPr/>
      <dgm:t>
        <a:bodyPr/>
        <a:lstStyle/>
        <a:p>
          <a:endParaRPr lang="en-US"/>
        </a:p>
      </dgm:t>
    </dgm:pt>
    <dgm:pt modelId="{C238AE59-1A3D-415F-96D7-436A07AFC1F0}">
      <dgm:prSet/>
      <dgm:spPr/>
      <dgm:t>
        <a:bodyPr/>
        <a:lstStyle/>
        <a:p>
          <a:r>
            <a:rPr lang="en-US"/>
            <a:t>Then in 1994, the Cluster model was introduced</a:t>
          </a:r>
          <a:r>
            <a:rPr lang="en-US">
              <a:latin typeface="Chamberi Super Display"/>
            </a:rPr>
            <a:t>.</a:t>
          </a:r>
        </a:p>
      </dgm:t>
    </dgm:pt>
    <dgm:pt modelId="{30B9CD39-5F3E-4A73-9265-08020A89628D}" type="parTrans" cxnId="{C26A210D-292C-49E9-A797-6434F58E1218}">
      <dgm:prSet/>
      <dgm:spPr/>
      <dgm:t>
        <a:bodyPr/>
        <a:lstStyle/>
        <a:p>
          <a:endParaRPr lang="en-US"/>
        </a:p>
      </dgm:t>
    </dgm:pt>
    <dgm:pt modelId="{2A32DA66-A697-41B6-A0E9-7B5165730865}" type="sibTrans" cxnId="{C26A210D-292C-49E9-A797-6434F58E1218}">
      <dgm:prSet/>
      <dgm:spPr/>
      <dgm:t>
        <a:bodyPr/>
        <a:lstStyle/>
        <a:p>
          <a:endParaRPr lang="en-US"/>
        </a:p>
      </dgm:t>
    </dgm:pt>
    <dgm:pt modelId="{34F2A643-E9C4-4F48-9B88-472D44D7849A}">
      <dgm:prSet phldrT="[Text]" phldr="0"/>
      <dgm:spPr/>
      <dgm:t>
        <a:bodyPr/>
        <a:lstStyle/>
        <a:p>
          <a:pPr>
            <a:defRPr b="1"/>
          </a:pPr>
          <a:r>
            <a:rPr lang="en-US" sz="2200" dirty="0">
              <a:latin typeface="Chamberi Super Display"/>
            </a:rPr>
            <a:t>2013     </a:t>
          </a:r>
          <a:r>
            <a:rPr lang="en-US" sz="2200" dirty="0"/>
            <a:t>                                                </a:t>
          </a:r>
          <a:endParaRPr lang="en-US" sz="2200" dirty="0">
            <a:latin typeface="Chamberi Super Display"/>
          </a:endParaRPr>
        </a:p>
      </dgm:t>
    </dgm:pt>
    <dgm:pt modelId="{FDF5EAFD-220F-45D1-93C5-1CDD3F4AEE29}" type="parTrans" cxnId="{E7B13146-F2E2-47DD-901A-624B8D1293F4}">
      <dgm:prSet/>
      <dgm:spPr/>
    </dgm:pt>
    <dgm:pt modelId="{0BDBDDF7-F114-4BD4-9DF9-CF37601CB2C0}" type="sibTrans" cxnId="{E7B13146-F2E2-47DD-901A-624B8D1293F4}">
      <dgm:prSet/>
      <dgm:spPr/>
    </dgm:pt>
    <dgm:pt modelId="{EFB0D4C5-0C78-487E-8A0F-D761E7470A4A}">
      <dgm:prSet phldrT="[Text]" phldr="0"/>
      <dgm:spPr/>
      <dgm:t>
        <a:bodyPr/>
        <a:lstStyle/>
        <a:p>
          <a:r>
            <a:rPr lang="en-US" dirty="0">
              <a:latin typeface="Chamberi Super Display"/>
            </a:rPr>
            <a:t>DSM-V as we know</a:t>
          </a:r>
          <a:r>
            <a:rPr lang="en-US">
              <a:latin typeface="Chamberi Super Display"/>
            </a:rPr>
            <a:t> today with cluster model.</a:t>
          </a:r>
          <a:endParaRPr lang="en-US"/>
        </a:p>
      </dgm:t>
    </dgm:pt>
    <dgm:pt modelId="{08125B68-E44C-4E67-8424-74384DC482C5}" type="parTrans" cxnId="{64095F16-CDA5-489F-A1E9-6DF7DFBD392C}">
      <dgm:prSet/>
      <dgm:spPr/>
    </dgm:pt>
    <dgm:pt modelId="{B2A1F2B1-3C0B-4807-99B0-A0AB53300B98}" type="sibTrans" cxnId="{64095F16-CDA5-489F-A1E9-6DF7DFBD392C}">
      <dgm:prSet/>
      <dgm:spPr/>
    </dgm:pt>
    <dgm:pt modelId="{9DF26899-B12D-46BC-8694-4DE53E22495D}" type="pres">
      <dgm:prSet presAssocID="{4AA52F10-B933-4213-A584-A34F9C2E10D8}" presName="root" presStyleCnt="0">
        <dgm:presLayoutVars>
          <dgm:chMax/>
          <dgm:chPref/>
          <dgm:animLvl val="lvl"/>
        </dgm:presLayoutVars>
      </dgm:prSet>
      <dgm:spPr/>
    </dgm:pt>
    <dgm:pt modelId="{E2CFE1C7-6198-4AF5-B89E-19F163C7416E}" type="pres">
      <dgm:prSet presAssocID="{4AA52F10-B933-4213-A584-A34F9C2E10D8}" presName="divider" presStyleLbl="node1" presStyleIdx="0" presStyleCnt="1"/>
      <dgm:spPr/>
    </dgm:pt>
    <dgm:pt modelId="{F7A357D2-FD4A-461D-9175-DF17F4EBEA3D}" type="pres">
      <dgm:prSet presAssocID="{4AA52F10-B933-4213-A584-A34F9C2E10D8}" presName="nodes" presStyleCnt="0">
        <dgm:presLayoutVars>
          <dgm:chMax/>
          <dgm:chPref/>
          <dgm:animLvl val="lvl"/>
        </dgm:presLayoutVars>
      </dgm:prSet>
      <dgm:spPr/>
    </dgm:pt>
    <dgm:pt modelId="{EAA67DEE-9F09-40C8-A07A-9AE6D0F8CF3C}" type="pres">
      <dgm:prSet presAssocID="{63E19FCE-7204-4D5B-8C4E-1575D86112C0}" presName="composite" presStyleCnt="0"/>
      <dgm:spPr/>
    </dgm:pt>
    <dgm:pt modelId="{D3949DF1-FCFA-446B-ABAE-3C9DFA0688CB}" type="pres">
      <dgm:prSet presAssocID="{63E19FCE-7204-4D5B-8C4E-1575D86112C0}" presName="L1TextContainer" presStyleLbl="revTx" presStyleIdx="0" presStyleCnt="6">
        <dgm:presLayoutVars>
          <dgm:chMax val="1"/>
          <dgm:chPref val="1"/>
          <dgm:bulletEnabled val="1"/>
        </dgm:presLayoutVars>
      </dgm:prSet>
      <dgm:spPr/>
    </dgm:pt>
    <dgm:pt modelId="{FD1B2932-2C12-48A4-8185-3CC4EBEBFA6E}" type="pres">
      <dgm:prSet presAssocID="{63E19FCE-7204-4D5B-8C4E-1575D86112C0}" presName="L2TextContainerWrapper" presStyleCnt="0">
        <dgm:presLayoutVars>
          <dgm:chMax val="0"/>
          <dgm:chPref val="0"/>
          <dgm:bulletEnabled val="1"/>
        </dgm:presLayoutVars>
      </dgm:prSet>
      <dgm:spPr/>
    </dgm:pt>
    <dgm:pt modelId="{2C894ED0-8CF8-44F9-8A36-D1E8FBAD9B51}" type="pres">
      <dgm:prSet presAssocID="{63E19FCE-7204-4D5B-8C4E-1575D86112C0}" presName="L2TextContainer" presStyleLbl="bgAccFollowNode1" presStyleIdx="0" presStyleCnt="6"/>
      <dgm:spPr/>
    </dgm:pt>
    <dgm:pt modelId="{5F1431EA-200D-4096-9873-198DA1E4A0AD}" type="pres">
      <dgm:prSet presAssocID="{63E19FCE-7204-4D5B-8C4E-1575D86112C0}" presName="FlexibleEmptyPlaceHolder" presStyleCnt="0"/>
      <dgm:spPr/>
    </dgm:pt>
    <dgm:pt modelId="{2E8678B8-5F2C-4E20-8E2B-194A9D0ED69F}" type="pres">
      <dgm:prSet presAssocID="{63E19FCE-7204-4D5B-8C4E-1575D86112C0}" presName="ConnectLine" presStyleLbl="alignNode1" presStyleIdx="0"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3C35072A-81C8-4656-B9C5-77DECC174298}" type="pres">
      <dgm:prSet presAssocID="{63E19FCE-7204-4D5B-8C4E-1575D86112C0}" presName="ConnectorPoint" presStyleLbl="fgAcc1" presStyleIdx="0" presStyleCnt="6"/>
      <dgm:spPr>
        <a:solidFill>
          <a:schemeClr val="lt1">
            <a:alpha val="90000"/>
            <a:hueOff val="0"/>
            <a:satOff val="0"/>
            <a:lumOff val="0"/>
            <a:alphaOff val="0"/>
          </a:schemeClr>
        </a:solidFill>
        <a:ln w="12700" cap="flat" cmpd="sng" algn="ctr">
          <a:noFill/>
          <a:prstDash val="solid"/>
          <a:miter lim="800000"/>
        </a:ln>
        <a:effectLst/>
      </dgm:spPr>
    </dgm:pt>
    <dgm:pt modelId="{19C5F543-3F75-403E-9A60-D16B2078FF29}" type="pres">
      <dgm:prSet presAssocID="{63E19FCE-7204-4D5B-8C4E-1575D86112C0}" presName="EmptyPlaceHolder" presStyleCnt="0"/>
      <dgm:spPr/>
    </dgm:pt>
    <dgm:pt modelId="{88985531-DB78-48E2-AA1B-6F7359E84366}" type="pres">
      <dgm:prSet presAssocID="{9EF42988-F186-4F41-A088-43D833E9619B}" presName="spaceBetweenRectangles" presStyleCnt="0"/>
      <dgm:spPr/>
    </dgm:pt>
    <dgm:pt modelId="{CF6834DF-1233-4726-90DD-54729AC3B78A}" type="pres">
      <dgm:prSet presAssocID="{28E35D97-45F8-4B70-8FEE-4AECFBC2FEC9}" presName="composite" presStyleCnt="0"/>
      <dgm:spPr/>
    </dgm:pt>
    <dgm:pt modelId="{C8CA5C4C-CF51-4B06-A89D-7D72A9E4545D}" type="pres">
      <dgm:prSet presAssocID="{28E35D97-45F8-4B70-8FEE-4AECFBC2FEC9}" presName="L1TextContainer" presStyleLbl="revTx" presStyleIdx="1" presStyleCnt="6">
        <dgm:presLayoutVars>
          <dgm:chMax val="1"/>
          <dgm:chPref val="1"/>
          <dgm:bulletEnabled val="1"/>
        </dgm:presLayoutVars>
      </dgm:prSet>
      <dgm:spPr/>
    </dgm:pt>
    <dgm:pt modelId="{6E3DEAB3-7C42-4367-B504-A69F650D973C}" type="pres">
      <dgm:prSet presAssocID="{28E35D97-45F8-4B70-8FEE-4AECFBC2FEC9}" presName="L2TextContainerWrapper" presStyleCnt="0">
        <dgm:presLayoutVars>
          <dgm:chMax val="0"/>
          <dgm:chPref val="0"/>
          <dgm:bulletEnabled val="1"/>
        </dgm:presLayoutVars>
      </dgm:prSet>
      <dgm:spPr/>
    </dgm:pt>
    <dgm:pt modelId="{09B7608F-E90F-4DB9-9D38-5C8A3BFB4636}" type="pres">
      <dgm:prSet presAssocID="{28E35D97-45F8-4B70-8FEE-4AECFBC2FEC9}" presName="L2TextContainer" presStyleLbl="bgAccFollowNode1" presStyleIdx="1" presStyleCnt="6"/>
      <dgm:spPr/>
    </dgm:pt>
    <dgm:pt modelId="{FDFA9637-3D03-469A-A010-A840D917D57D}" type="pres">
      <dgm:prSet presAssocID="{28E35D97-45F8-4B70-8FEE-4AECFBC2FEC9}" presName="FlexibleEmptyPlaceHolder" presStyleCnt="0"/>
      <dgm:spPr/>
    </dgm:pt>
    <dgm:pt modelId="{E4EB92BD-9053-4AFE-A377-13F8542E77B5}" type="pres">
      <dgm:prSet presAssocID="{28E35D97-45F8-4B70-8FEE-4AECFBC2FEC9}" presName="ConnectLine" presStyleLbl="alignNode1" presStyleIdx="1"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40CFC460-8566-4643-9F4E-C47E851D2B70}" type="pres">
      <dgm:prSet presAssocID="{28E35D97-45F8-4B70-8FEE-4AECFBC2FEC9}" presName="ConnectorPoint"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36E0A73C-B320-415B-B6EA-85D4BC93D5D2}" type="pres">
      <dgm:prSet presAssocID="{28E35D97-45F8-4B70-8FEE-4AECFBC2FEC9}" presName="EmptyPlaceHolder" presStyleCnt="0"/>
      <dgm:spPr/>
    </dgm:pt>
    <dgm:pt modelId="{605BF2FB-D4E8-4A1F-99FC-048DCA3A0033}" type="pres">
      <dgm:prSet presAssocID="{4AB5FB15-F9A2-4E86-BD60-50546A0459A9}" presName="spaceBetweenRectangles" presStyleCnt="0"/>
      <dgm:spPr/>
    </dgm:pt>
    <dgm:pt modelId="{34B96FE4-D8F2-4454-9B05-89D0D61451C2}" type="pres">
      <dgm:prSet presAssocID="{08A1542E-DC1E-46E5-BDAE-A56C0DAD2806}" presName="composite" presStyleCnt="0"/>
      <dgm:spPr/>
    </dgm:pt>
    <dgm:pt modelId="{F847119E-5F01-4A68-AA65-7BF9AFA0351C}" type="pres">
      <dgm:prSet presAssocID="{08A1542E-DC1E-46E5-BDAE-A56C0DAD2806}" presName="L1TextContainer" presStyleLbl="revTx" presStyleIdx="2" presStyleCnt="6">
        <dgm:presLayoutVars>
          <dgm:chMax val="1"/>
          <dgm:chPref val="1"/>
          <dgm:bulletEnabled val="1"/>
        </dgm:presLayoutVars>
      </dgm:prSet>
      <dgm:spPr/>
    </dgm:pt>
    <dgm:pt modelId="{C2B8424F-5986-4563-87F6-51BC1BB4EAE3}" type="pres">
      <dgm:prSet presAssocID="{08A1542E-DC1E-46E5-BDAE-A56C0DAD2806}" presName="L2TextContainerWrapper" presStyleCnt="0">
        <dgm:presLayoutVars>
          <dgm:chMax val="0"/>
          <dgm:chPref val="0"/>
          <dgm:bulletEnabled val="1"/>
        </dgm:presLayoutVars>
      </dgm:prSet>
      <dgm:spPr/>
    </dgm:pt>
    <dgm:pt modelId="{D97792C0-60B6-476F-9E07-C48AD1B01A8A}" type="pres">
      <dgm:prSet presAssocID="{08A1542E-DC1E-46E5-BDAE-A56C0DAD2806}" presName="L2TextContainer" presStyleLbl="bgAccFollowNode1" presStyleIdx="2" presStyleCnt="6"/>
      <dgm:spPr/>
    </dgm:pt>
    <dgm:pt modelId="{8ADB91C0-447C-4240-9DCC-33DD9CAB2C97}" type="pres">
      <dgm:prSet presAssocID="{08A1542E-DC1E-46E5-BDAE-A56C0DAD2806}" presName="FlexibleEmptyPlaceHolder" presStyleCnt="0"/>
      <dgm:spPr/>
    </dgm:pt>
    <dgm:pt modelId="{010A57E9-C361-46B1-B3F7-ECA015BD3049}" type="pres">
      <dgm:prSet presAssocID="{08A1542E-DC1E-46E5-BDAE-A56C0DAD2806}" presName="ConnectLine" presStyleLbl="alignNode1" presStyleIdx="2"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97955E0E-B5A6-4AA7-BCAA-C37A96064525}" type="pres">
      <dgm:prSet presAssocID="{08A1542E-DC1E-46E5-BDAE-A56C0DAD2806}" presName="ConnectorPoint"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D045A2CA-A41F-4FE9-9E7C-6FF49E208AF5}" type="pres">
      <dgm:prSet presAssocID="{08A1542E-DC1E-46E5-BDAE-A56C0DAD2806}" presName="EmptyPlaceHolder" presStyleCnt="0"/>
      <dgm:spPr/>
    </dgm:pt>
    <dgm:pt modelId="{10CFD92E-C872-45F9-A77A-2FCEDED6B53B}" type="pres">
      <dgm:prSet presAssocID="{CDED718A-E809-4E28-8643-10CA5CEE65D0}" presName="spaceBetweenRectangles" presStyleCnt="0"/>
      <dgm:spPr/>
    </dgm:pt>
    <dgm:pt modelId="{AF1EE3BB-9CC0-453C-B47E-3CCA20748B37}" type="pres">
      <dgm:prSet presAssocID="{EEA1F710-01E7-49DB-835C-3BF2A136474B}" presName="composite" presStyleCnt="0"/>
      <dgm:spPr/>
    </dgm:pt>
    <dgm:pt modelId="{F60BDA21-AAAA-4664-835D-507B3B799CF2}" type="pres">
      <dgm:prSet presAssocID="{EEA1F710-01E7-49DB-835C-3BF2A136474B}" presName="L1TextContainer" presStyleLbl="revTx" presStyleIdx="3" presStyleCnt="6">
        <dgm:presLayoutVars>
          <dgm:chMax val="1"/>
          <dgm:chPref val="1"/>
          <dgm:bulletEnabled val="1"/>
        </dgm:presLayoutVars>
      </dgm:prSet>
      <dgm:spPr/>
    </dgm:pt>
    <dgm:pt modelId="{E6B98DE0-A4E1-437F-AB2F-C4D0E4CF7E40}" type="pres">
      <dgm:prSet presAssocID="{EEA1F710-01E7-49DB-835C-3BF2A136474B}" presName="L2TextContainerWrapper" presStyleCnt="0">
        <dgm:presLayoutVars>
          <dgm:chMax val="0"/>
          <dgm:chPref val="0"/>
          <dgm:bulletEnabled val="1"/>
        </dgm:presLayoutVars>
      </dgm:prSet>
      <dgm:spPr/>
    </dgm:pt>
    <dgm:pt modelId="{1EE08D68-5B39-493A-98D6-BF8D159E2D8B}" type="pres">
      <dgm:prSet presAssocID="{EEA1F710-01E7-49DB-835C-3BF2A136474B}" presName="L2TextContainer" presStyleLbl="bgAccFollowNode1" presStyleIdx="3" presStyleCnt="6"/>
      <dgm:spPr/>
    </dgm:pt>
    <dgm:pt modelId="{B463B1A9-631A-4EA3-A656-ADB5D1CC34B8}" type="pres">
      <dgm:prSet presAssocID="{EEA1F710-01E7-49DB-835C-3BF2A136474B}" presName="FlexibleEmptyPlaceHolder" presStyleCnt="0"/>
      <dgm:spPr/>
    </dgm:pt>
    <dgm:pt modelId="{DF9AD65F-7B0C-4DCF-AF2A-6C8893B123BF}" type="pres">
      <dgm:prSet presAssocID="{EEA1F710-01E7-49DB-835C-3BF2A136474B}" presName="ConnectLine" presStyleLbl="alignNode1" presStyleIdx="3"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59FCF356-5AB3-4D60-B7C4-5F45C10C24B3}" type="pres">
      <dgm:prSet presAssocID="{EEA1F710-01E7-49DB-835C-3BF2A136474B}" presName="ConnectorPoint" presStyleLbl="fgAcc1" presStyleIdx="3" presStyleCnt="6"/>
      <dgm:spPr>
        <a:solidFill>
          <a:schemeClr val="lt1">
            <a:alpha val="90000"/>
            <a:hueOff val="0"/>
            <a:satOff val="0"/>
            <a:lumOff val="0"/>
            <a:alphaOff val="0"/>
          </a:schemeClr>
        </a:solidFill>
        <a:ln w="12700" cap="flat" cmpd="sng" algn="ctr">
          <a:noFill/>
          <a:prstDash val="solid"/>
          <a:miter lim="800000"/>
        </a:ln>
        <a:effectLst/>
      </dgm:spPr>
    </dgm:pt>
    <dgm:pt modelId="{22DDF423-28B0-4548-A8BC-5AC1CAC7B7DE}" type="pres">
      <dgm:prSet presAssocID="{EEA1F710-01E7-49DB-835C-3BF2A136474B}" presName="EmptyPlaceHolder" presStyleCnt="0"/>
      <dgm:spPr/>
    </dgm:pt>
    <dgm:pt modelId="{94DAE079-6F3C-44E7-A285-A1738AA542EE}" type="pres">
      <dgm:prSet presAssocID="{BE349D9A-713E-4765-A46A-C10BD9647406}" presName="spaceBetweenRectangles" presStyleCnt="0"/>
      <dgm:spPr/>
    </dgm:pt>
    <dgm:pt modelId="{DDA2A16B-9271-4402-9862-04482D3A1F55}" type="pres">
      <dgm:prSet presAssocID="{AAE4EB52-7F78-41CD-B48A-172C827AB678}" presName="composite" presStyleCnt="0"/>
      <dgm:spPr/>
    </dgm:pt>
    <dgm:pt modelId="{C5CC2700-561C-464B-AB4C-33F0991C42A7}" type="pres">
      <dgm:prSet presAssocID="{AAE4EB52-7F78-41CD-B48A-172C827AB678}" presName="L1TextContainer" presStyleLbl="revTx" presStyleIdx="4" presStyleCnt="6">
        <dgm:presLayoutVars>
          <dgm:chMax val="1"/>
          <dgm:chPref val="1"/>
          <dgm:bulletEnabled val="1"/>
        </dgm:presLayoutVars>
      </dgm:prSet>
      <dgm:spPr/>
    </dgm:pt>
    <dgm:pt modelId="{207BE340-05B1-4B4A-9F42-64806A30B4C1}" type="pres">
      <dgm:prSet presAssocID="{AAE4EB52-7F78-41CD-B48A-172C827AB678}" presName="L2TextContainerWrapper" presStyleCnt="0">
        <dgm:presLayoutVars>
          <dgm:chMax val="0"/>
          <dgm:chPref val="0"/>
          <dgm:bulletEnabled val="1"/>
        </dgm:presLayoutVars>
      </dgm:prSet>
      <dgm:spPr/>
    </dgm:pt>
    <dgm:pt modelId="{ED3EF1D2-4B46-43CC-9380-C59F849D8A73}" type="pres">
      <dgm:prSet presAssocID="{AAE4EB52-7F78-41CD-B48A-172C827AB678}" presName="L2TextContainer" presStyleLbl="bgAccFollowNode1" presStyleIdx="4" presStyleCnt="6"/>
      <dgm:spPr/>
    </dgm:pt>
    <dgm:pt modelId="{AB4FC58B-4A55-4C02-9759-D9B8CE3832CC}" type="pres">
      <dgm:prSet presAssocID="{AAE4EB52-7F78-41CD-B48A-172C827AB678}" presName="FlexibleEmptyPlaceHolder" presStyleCnt="0"/>
      <dgm:spPr/>
    </dgm:pt>
    <dgm:pt modelId="{2842E13D-5D37-433A-8658-9B72ED686CF3}" type="pres">
      <dgm:prSet presAssocID="{AAE4EB52-7F78-41CD-B48A-172C827AB678}" presName="ConnectLine" presStyleLbl="alignNode1" presStyleIdx="4"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E541744F-14DD-4EBE-9CB4-4A24672D63E7}" type="pres">
      <dgm:prSet presAssocID="{AAE4EB52-7F78-41CD-B48A-172C827AB678}" presName="ConnectorPoint" presStyleLbl="fgAcc1" presStyleIdx="4" presStyleCnt="6"/>
      <dgm:spPr>
        <a:solidFill>
          <a:schemeClr val="lt1">
            <a:alpha val="90000"/>
            <a:hueOff val="0"/>
            <a:satOff val="0"/>
            <a:lumOff val="0"/>
            <a:alphaOff val="0"/>
          </a:schemeClr>
        </a:solidFill>
        <a:ln w="12700" cap="flat" cmpd="sng" algn="ctr">
          <a:noFill/>
          <a:prstDash val="solid"/>
          <a:miter lim="800000"/>
        </a:ln>
        <a:effectLst/>
      </dgm:spPr>
    </dgm:pt>
    <dgm:pt modelId="{A82D38DD-88C6-43F1-A1D1-7F7A3C02B4ED}" type="pres">
      <dgm:prSet presAssocID="{AAE4EB52-7F78-41CD-B48A-172C827AB678}" presName="EmptyPlaceHolder" presStyleCnt="0"/>
      <dgm:spPr/>
    </dgm:pt>
    <dgm:pt modelId="{18D3A649-7F40-4C73-A8AA-CB8BC3CED316}" type="pres">
      <dgm:prSet presAssocID="{059ADD81-41C6-4417-AFE6-5E183FDCB5A8}" presName="spaceBetweenRectangles" presStyleCnt="0"/>
      <dgm:spPr/>
    </dgm:pt>
    <dgm:pt modelId="{5BDBF7E8-A1F9-488D-A0B8-8027730D455C}" type="pres">
      <dgm:prSet presAssocID="{34F2A643-E9C4-4F48-9B88-472D44D7849A}" presName="composite" presStyleCnt="0"/>
      <dgm:spPr/>
    </dgm:pt>
    <dgm:pt modelId="{24CC700B-6656-43C3-B593-EB35B4214762}" type="pres">
      <dgm:prSet presAssocID="{34F2A643-E9C4-4F48-9B88-472D44D7849A}" presName="L1TextContainer" presStyleLbl="revTx" presStyleIdx="5" presStyleCnt="6">
        <dgm:presLayoutVars>
          <dgm:chMax val="1"/>
          <dgm:chPref val="1"/>
          <dgm:bulletEnabled val="1"/>
        </dgm:presLayoutVars>
      </dgm:prSet>
      <dgm:spPr/>
    </dgm:pt>
    <dgm:pt modelId="{59430507-1CC9-4D19-97A7-F0DDBB09CC27}" type="pres">
      <dgm:prSet presAssocID="{34F2A643-E9C4-4F48-9B88-472D44D7849A}" presName="L2TextContainerWrapper" presStyleCnt="0">
        <dgm:presLayoutVars>
          <dgm:chMax val="0"/>
          <dgm:chPref val="0"/>
          <dgm:bulletEnabled val="1"/>
        </dgm:presLayoutVars>
      </dgm:prSet>
      <dgm:spPr/>
    </dgm:pt>
    <dgm:pt modelId="{947D0292-7321-48D6-89A0-8F096BCE09B0}" type="pres">
      <dgm:prSet presAssocID="{34F2A643-E9C4-4F48-9B88-472D44D7849A}" presName="L2TextContainer" presStyleLbl="bgAccFollowNode1" presStyleIdx="5" presStyleCnt="6"/>
      <dgm:spPr/>
    </dgm:pt>
    <dgm:pt modelId="{58E10E1E-19A9-4CFE-9A54-B480E473E14A}" type="pres">
      <dgm:prSet presAssocID="{34F2A643-E9C4-4F48-9B88-472D44D7849A}" presName="FlexibleEmptyPlaceHolder" presStyleCnt="0"/>
      <dgm:spPr/>
    </dgm:pt>
    <dgm:pt modelId="{71C29774-A570-4782-9BC0-942EB0975F08}" type="pres">
      <dgm:prSet presAssocID="{34F2A643-E9C4-4F48-9B88-472D44D7849A}" presName="ConnectLine" presStyleLbl="alignNode1" presStyleIdx="5"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A1C8E6FE-3A2B-4E68-BCF8-6D1E154A0F78}" type="pres">
      <dgm:prSet presAssocID="{34F2A643-E9C4-4F48-9B88-472D44D7849A}" presName="ConnectorPoint" presStyleLbl="fgAcc1" presStyleIdx="5" presStyleCnt="6"/>
      <dgm:spPr>
        <a:solidFill>
          <a:schemeClr val="lt1">
            <a:alpha val="90000"/>
            <a:hueOff val="0"/>
            <a:satOff val="0"/>
            <a:lumOff val="0"/>
            <a:alphaOff val="0"/>
          </a:schemeClr>
        </a:solidFill>
        <a:ln w="12700" cap="flat" cmpd="sng" algn="ctr">
          <a:noFill/>
          <a:prstDash val="solid"/>
          <a:miter lim="800000"/>
        </a:ln>
        <a:effectLst/>
      </dgm:spPr>
    </dgm:pt>
    <dgm:pt modelId="{F378872C-45B2-41E9-9A84-921E567674F7}" type="pres">
      <dgm:prSet presAssocID="{34F2A643-E9C4-4F48-9B88-472D44D7849A}" presName="EmptyPlaceHolder" presStyleCnt="0"/>
      <dgm:spPr/>
    </dgm:pt>
  </dgm:ptLst>
  <dgm:cxnLst>
    <dgm:cxn modelId="{B11E7A08-E9A7-4AB1-8844-F824E3D17073}" srcId="{4AA52F10-B933-4213-A584-A34F9C2E10D8}" destId="{63E19FCE-7204-4D5B-8C4E-1575D86112C0}" srcOrd="0" destOrd="0" parTransId="{8E346B48-E91C-40AB-9091-C04734155A2C}" sibTransId="{9EF42988-F186-4F41-A088-43D833E9619B}"/>
    <dgm:cxn modelId="{D6FF2A0B-077C-44C5-AEE6-45606528D5ED}" srcId="{63E19FCE-7204-4D5B-8C4E-1575D86112C0}" destId="{9B7FB467-8663-4F5A-B871-6BDCE661D06F}" srcOrd="0" destOrd="0" parTransId="{DFA823E2-9B1E-4B77-A06D-84DB5A78E633}" sibTransId="{4990BB2C-2226-4960-9B62-98A9F32E3683}"/>
    <dgm:cxn modelId="{C26A210D-292C-49E9-A797-6434F58E1218}" srcId="{AAE4EB52-7F78-41CD-B48A-172C827AB678}" destId="{C238AE59-1A3D-415F-96D7-436A07AFC1F0}" srcOrd="0" destOrd="0" parTransId="{30B9CD39-5F3E-4A73-9265-08020A89628D}" sibTransId="{2A32DA66-A697-41B6-A0E9-7B5165730865}"/>
    <dgm:cxn modelId="{64095F16-CDA5-489F-A1E9-6DF7DFBD392C}" srcId="{34F2A643-E9C4-4F48-9B88-472D44D7849A}" destId="{EFB0D4C5-0C78-487E-8A0F-D761E7470A4A}" srcOrd="0" destOrd="0" parTransId="{08125B68-E44C-4E67-8424-74384DC482C5}" sibTransId="{B2A1F2B1-3C0B-4807-99B0-A0AB53300B98}"/>
    <dgm:cxn modelId="{A5F96E1C-BAF7-425D-8623-EE0F0FD4BEC0}" type="presOf" srcId="{4AA52F10-B933-4213-A584-A34F9C2E10D8}" destId="{9DF26899-B12D-46BC-8694-4DE53E22495D}" srcOrd="0" destOrd="0" presId="urn:microsoft.com/office/officeart/2017/3/layout/HorizontalPathTimeline"/>
    <dgm:cxn modelId="{E214151F-0475-4B43-B23D-2F6C7EC799BB}" srcId="{28E35D97-45F8-4B70-8FEE-4AECFBC2FEC9}" destId="{3D2A41E5-A812-4791-BBA2-CB3814D8F5CB}" srcOrd="0" destOrd="0" parTransId="{742AFC65-C162-4A08-A052-C5E454D7CB30}" sibTransId="{C36044BD-DA1B-4D05-8ACC-2F52AABBBF1D}"/>
    <dgm:cxn modelId="{8649D420-C030-428F-A702-0259E9F69827}" type="presOf" srcId="{3D2A41E5-A812-4791-BBA2-CB3814D8F5CB}" destId="{09B7608F-E90F-4DB9-9D38-5C8A3BFB4636}" srcOrd="0" destOrd="0" presId="urn:microsoft.com/office/officeart/2017/3/layout/HorizontalPathTimeline"/>
    <dgm:cxn modelId="{DE7E363D-4645-460F-90CA-D2C7E997611B}" type="presOf" srcId="{63E19FCE-7204-4D5B-8C4E-1575D86112C0}" destId="{D3949DF1-FCFA-446B-ABAE-3C9DFA0688CB}" srcOrd="0" destOrd="0" presId="urn:microsoft.com/office/officeart/2017/3/layout/HorizontalPathTimeline"/>
    <dgm:cxn modelId="{A2078E40-508B-46ED-9C58-B542C789911F}" type="presOf" srcId="{08A1542E-DC1E-46E5-BDAE-A56C0DAD2806}" destId="{F847119E-5F01-4A68-AA65-7BF9AFA0351C}" srcOrd="0" destOrd="0" presId="urn:microsoft.com/office/officeart/2017/3/layout/HorizontalPathTimeline"/>
    <dgm:cxn modelId="{78233B5D-62DE-4FBD-93B5-87D7A6C09808}" type="presOf" srcId="{EFB0D4C5-0C78-487E-8A0F-D761E7470A4A}" destId="{947D0292-7321-48D6-89A0-8F096BCE09B0}" srcOrd="0" destOrd="0" presId="urn:microsoft.com/office/officeart/2017/3/layout/HorizontalPathTimeline"/>
    <dgm:cxn modelId="{E7B13146-F2E2-47DD-901A-624B8D1293F4}" srcId="{4AA52F10-B933-4213-A584-A34F9C2E10D8}" destId="{34F2A643-E9C4-4F48-9B88-472D44D7849A}" srcOrd="5" destOrd="0" parTransId="{FDF5EAFD-220F-45D1-93C5-1CDD3F4AEE29}" sibTransId="{0BDBDDF7-F114-4BD4-9DF9-CF37601CB2C0}"/>
    <dgm:cxn modelId="{14FE5947-8BA1-4510-952C-192BC618A72F}" srcId="{EEA1F710-01E7-49DB-835C-3BF2A136474B}" destId="{B4A06782-A017-421E-983B-127C359C1098}" srcOrd="0" destOrd="0" parTransId="{876FF123-B25E-4F0C-B551-2031DCF8FE36}" sibTransId="{CF75F40C-243B-4C62-AB8B-FF42E01D0158}"/>
    <dgm:cxn modelId="{F033D653-16A9-41ED-B16B-AF64821FA638}" srcId="{08A1542E-DC1E-46E5-BDAE-A56C0DAD2806}" destId="{3EAADBE5-5AD7-4841-ABB1-4B1430EC4928}" srcOrd="0" destOrd="0" parTransId="{E2EDD48F-B9F7-40DD-AA9E-DC386EC7BD79}" sibTransId="{1E68AF2A-7906-4306-9B5E-C1862A9A6276}"/>
    <dgm:cxn modelId="{95C9CA7D-DA5F-4937-8061-A3B176A23B55}" type="presOf" srcId="{EEA1F710-01E7-49DB-835C-3BF2A136474B}" destId="{F60BDA21-AAAA-4664-835D-507B3B799CF2}" srcOrd="0" destOrd="0" presId="urn:microsoft.com/office/officeart/2017/3/layout/HorizontalPathTimeline"/>
    <dgm:cxn modelId="{CE1EE285-5477-435D-896D-F8E42F57F6E2}" type="presOf" srcId="{28E35D97-45F8-4B70-8FEE-4AECFBC2FEC9}" destId="{C8CA5C4C-CF51-4B06-A89D-7D72A9E4545D}" srcOrd="0" destOrd="0" presId="urn:microsoft.com/office/officeart/2017/3/layout/HorizontalPathTimeline"/>
    <dgm:cxn modelId="{1F405CAA-521D-4869-BED8-8A096E03D3C5}" type="presOf" srcId="{9B7FB467-8663-4F5A-B871-6BDCE661D06F}" destId="{2C894ED0-8CF8-44F9-8A36-D1E8FBAD9B51}" srcOrd="0" destOrd="0" presId="urn:microsoft.com/office/officeart/2017/3/layout/HorizontalPathTimeline"/>
    <dgm:cxn modelId="{87A650AF-CE0D-4473-A145-06CBD12622B5}" srcId="{4AA52F10-B933-4213-A584-A34F9C2E10D8}" destId="{AAE4EB52-7F78-41CD-B48A-172C827AB678}" srcOrd="4" destOrd="0" parTransId="{CC0488C1-86AE-4CB3-B93D-682E938566DE}" sibTransId="{059ADD81-41C6-4417-AFE6-5E183FDCB5A8}"/>
    <dgm:cxn modelId="{019DC3B8-0378-4DFE-B1E2-5B8794D1E336}" type="presOf" srcId="{AAE4EB52-7F78-41CD-B48A-172C827AB678}" destId="{C5CC2700-561C-464B-AB4C-33F0991C42A7}" srcOrd="0" destOrd="0" presId="urn:microsoft.com/office/officeart/2017/3/layout/HorizontalPathTimeline"/>
    <dgm:cxn modelId="{4E5FC1C9-7FEF-4306-A1CB-1B9FA50A03CE}" srcId="{4AA52F10-B933-4213-A584-A34F9C2E10D8}" destId="{EEA1F710-01E7-49DB-835C-3BF2A136474B}" srcOrd="3" destOrd="0" parTransId="{8F0CE34A-FA89-4C89-8547-F950A691B211}" sibTransId="{BE349D9A-713E-4765-A46A-C10BD9647406}"/>
    <dgm:cxn modelId="{D1B2A5D6-47FD-4AAE-BC84-A91A88AC545E}" srcId="{4AA52F10-B933-4213-A584-A34F9C2E10D8}" destId="{08A1542E-DC1E-46E5-BDAE-A56C0DAD2806}" srcOrd="2" destOrd="0" parTransId="{CAEEEEC8-966B-47A4-ACC0-C744E53D4FBE}" sibTransId="{CDED718A-E809-4E28-8643-10CA5CEE65D0}"/>
    <dgm:cxn modelId="{58FDF9D7-38CD-49B7-8821-CFD3B3CB7992}" type="presOf" srcId="{34F2A643-E9C4-4F48-9B88-472D44D7849A}" destId="{24CC700B-6656-43C3-B593-EB35B4214762}" srcOrd="0" destOrd="0" presId="urn:microsoft.com/office/officeart/2017/3/layout/HorizontalPathTimeline"/>
    <dgm:cxn modelId="{C1C9B9DE-047D-4D3B-9764-EBD5CE31BA44}" type="presOf" srcId="{B4A06782-A017-421E-983B-127C359C1098}" destId="{1EE08D68-5B39-493A-98D6-BF8D159E2D8B}" srcOrd="0" destOrd="0" presId="urn:microsoft.com/office/officeart/2017/3/layout/HorizontalPathTimeline"/>
    <dgm:cxn modelId="{313C54E1-8C5C-456F-A886-1760BEC7B18C}" type="presOf" srcId="{C238AE59-1A3D-415F-96D7-436A07AFC1F0}" destId="{ED3EF1D2-4B46-43CC-9380-C59F849D8A73}" srcOrd="0" destOrd="0" presId="urn:microsoft.com/office/officeart/2017/3/layout/HorizontalPathTimeline"/>
    <dgm:cxn modelId="{316A7FE4-0F73-4D7C-B9A7-6C6AB1250FCD}" type="presOf" srcId="{3EAADBE5-5AD7-4841-ABB1-4B1430EC4928}" destId="{D97792C0-60B6-476F-9E07-C48AD1B01A8A}" srcOrd="0" destOrd="0" presId="urn:microsoft.com/office/officeart/2017/3/layout/HorizontalPathTimeline"/>
    <dgm:cxn modelId="{A9460DFB-BCA1-4C19-B8A4-E87DE42B5EF7}" srcId="{4AA52F10-B933-4213-A584-A34F9C2E10D8}" destId="{28E35D97-45F8-4B70-8FEE-4AECFBC2FEC9}" srcOrd="1" destOrd="0" parTransId="{91ED65CA-0178-465D-84B5-BC7F5E8DADB3}" sibTransId="{4AB5FB15-F9A2-4E86-BD60-50546A0459A9}"/>
    <dgm:cxn modelId="{39941E56-0780-4442-BD09-EA7200372EB8}" type="presParOf" srcId="{9DF26899-B12D-46BC-8694-4DE53E22495D}" destId="{E2CFE1C7-6198-4AF5-B89E-19F163C7416E}" srcOrd="0" destOrd="0" presId="urn:microsoft.com/office/officeart/2017/3/layout/HorizontalPathTimeline"/>
    <dgm:cxn modelId="{E85C3D73-CED7-49C6-9C7F-B9E9A63F73E7}" type="presParOf" srcId="{9DF26899-B12D-46BC-8694-4DE53E22495D}" destId="{F7A357D2-FD4A-461D-9175-DF17F4EBEA3D}" srcOrd="1" destOrd="0" presId="urn:microsoft.com/office/officeart/2017/3/layout/HorizontalPathTimeline"/>
    <dgm:cxn modelId="{5F1CFC36-931C-405D-B2D8-93CA9CA2DCC8}" type="presParOf" srcId="{F7A357D2-FD4A-461D-9175-DF17F4EBEA3D}" destId="{EAA67DEE-9F09-40C8-A07A-9AE6D0F8CF3C}" srcOrd="0" destOrd="0" presId="urn:microsoft.com/office/officeart/2017/3/layout/HorizontalPathTimeline"/>
    <dgm:cxn modelId="{2FAEAE07-4F6E-4F72-AF3A-9D4455C1F56F}" type="presParOf" srcId="{EAA67DEE-9F09-40C8-A07A-9AE6D0F8CF3C}" destId="{D3949DF1-FCFA-446B-ABAE-3C9DFA0688CB}" srcOrd="0" destOrd="0" presId="urn:microsoft.com/office/officeart/2017/3/layout/HorizontalPathTimeline"/>
    <dgm:cxn modelId="{11D41EFA-DFF1-4713-AF55-E758BFCBB456}" type="presParOf" srcId="{EAA67DEE-9F09-40C8-A07A-9AE6D0F8CF3C}" destId="{FD1B2932-2C12-48A4-8185-3CC4EBEBFA6E}" srcOrd="1" destOrd="0" presId="urn:microsoft.com/office/officeart/2017/3/layout/HorizontalPathTimeline"/>
    <dgm:cxn modelId="{AE805F86-4293-4C26-8833-9F7D57E833D6}" type="presParOf" srcId="{FD1B2932-2C12-48A4-8185-3CC4EBEBFA6E}" destId="{2C894ED0-8CF8-44F9-8A36-D1E8FBAD9B51}" srcOrd="0" destOrd="0" presId="urn:microsoft.com/office/officeart/2017/3/layout/HorizontalPathTimeline"/>
    <dgm:cxn modelId="{2805422F-AACC-4701-A7BE-7C090EBAF5B9}" type="presParOf" srcId="{FD1B2932-2C12-48A4-8185-3CC4EBEBFA6E}" destId="{5F1431EA-200D-4096-9873-198DA1E4A0AD}" srcOrd="1" destOrd="0" presId="urn:microsoft.com/office/officeart/2017/3/layout/HorizontalPathTimeline"/>
    <dgm:cxn modelId="{EA9E77C7-49DD-43EB-8B98-11A66F8D5D52}" type="presParOf" srcId="{EAA67DEE-9F09-40C8-A07A-9AE6D0F8CF3C}" destId="{2E8678B8-5F2C-4E20-8E2B-194A9D0ED69F}" srcOrd="2" destOrd="0" presId="urn:microsoft.com/office/officeart/2017/3/layout/HorizontalPathTimeline"/>
    <dgm:cxn modelId="{4336C46F-D45B-4EE7-9F60-1AB1D7CFDAC6}" type="presParOf" srcId="{EAA67DEE-9F09-40C8-A07A-9AE6D0F8CF3C}" destId="{3C35072A-81C8-4656-B9C5-77DECC174298}" srcOrd="3" destOrd="0" presId="urn:microsoft.com/office/officeart/2017/3/layout/HorizontalPathTimeline"/>
    <dgm:cxn modelId="{A962556D-4954-46CD-9C8E-5621CBE44198}" type="presParOf" srcId="{EAA67DEE-9F09-40C8-A07A-9AE6D0F8CF3C}" destId="{19C5F543-3F75-403E-9A60-D16B2078FF29}" srcOrd="4" destOrd="0" presId="urn:microsoft.com/office/officeart/2017/3/layout/HorizontalPathTimeline"/>
    <dgm:cxn modelId="{8820FE2C-FD3A-4890-BB59-BB0DA2B19220}" type="presParOf" srcId="{F7A357D2-FD4A-461D-9175-DF17F4EBEA3D}" destId="{88985531-DB78-48E2-AA1B-6F7359E84366}" srcOrd="1" destOrd="0" presId="urn:microsoft.com/office/officeart/2017/3/layout/HorizontalPathTimeline"/>
    <dgm:cxn modelId="{E64524FC-3EBC-4E87-A260-26EFAB755919}" type="presParOf" srcId="{F7A357D2-FD4A-461D-9175-DF17F4EBEA3D}" destId="{CF6834DF-1233-4726-90DD-54729AC3B78A}" srcOrd="2" destOrd="0" presId="urn:microsoft.com/office/officeart/2017/3/layout/HorizontalPathTimeline"/>
    <dgm:cxn modelId="{3ACE61CD-3E42-4E11-AE6E-09CCB7DBCF5F}" type="presParOf" srcId="{CF6834DF-1233-4726-90DD-54729AC3B78A}" destId="{C8CA5C4C-CF51-4B06-A89D-7D72A9E4545D}" srcOrd="0" destOrd="0" presId="urn:microsoft.com/office/officeart/2017/3/layout/HorizontalPathTimeline"/>
    <dgm:cxn modelId="{BBD3B422-B97C-457A-8815-7F5B8DC00A4D}" type="presParOf" srcId="{CF6834DF-1233-4726-90DD-54729AC3B78A}" destId="{6E3DEAB3-7C42-4367-B504-A69F650D973C}" srcOrd="1" destOrd="0" presId="urn:microsoft.com/office/officeart/2017/3/layout/HorizontalPathTimeline"/>
    <dgm:cxn modelId="{1133F3B2-7D06-43CF-8FA0-769F95C1CB89}" type="presParOf" srcId="{6E3DEAB3-7C42-4367-B504-A69F650D973C}" destId="{09B7608F-E90F-4DB9-9D38-5C8A3BFB4636}" srcOrd="0" destOrd="0" presId="urn:microsoft.com/office/officeart/2017/3/layout/HorizontalPathTimeline"/>
    <dgm:cxn modelId="{B2220C49-8421-4558-BBC0-F2C7DA03D555}" type="presParOf" srcId="{6E3DEAB3-7C42-4367-B504-A69F650D973C}" destId="{FDFA9637-3D03-469A-A010-A840D917D57D}" srcOrd="1" destOrd="0" presId="urn:microsoft.com/office/officeart/2017/3/layout/HorizontalPathTimeline"/>
    <dgm:cxn modelId="{FE632781-528D-475F-9748-7FF7A48F845F}" type="presParOf" srcId="{CF6834DF-1233-4726-90DD-54729AC3B78A}" destId="{E4EB92BD-9053-4AFE-A377-13F8542E77B5}" srcOrd="2" destOrd="0" presId="urn:microsoft.com/office/officeart/2017/3/layout/HorizontalPathTimeline"/>
    <dgm:cxn modelId="{CF1DFDF2-AAFA-4C51-B136-64C020F2DD6D}" type="presParOf" srcId="{CF6834DF-1233-4726-90DD-54729AC3B78A}" destId="{40CFC460-8566-4643-9F4E-C47E851D2B70}" srcOrd="3" destOrd="0" presId="urn:microsoft.com/office/officeart/2017/3/layout/HorizontalPathTimeline"/>
    <dgm:cxn modelId="{4F23DD4C-D73D-4B23-8C30-271C571EF531}" type="presParOf" srcId="{CF6834DF-1233-4726-90DD-54729AC3B78A}" destId="{36E0A73C-B320-415B-B6EA-85D4BC93D5D2}" srcOrd="4" destOrd="0" presId="urn:microsoft.com/office/officeart/2017/3/layout/HorizontalPathTimeline"/>
    <dgm:cxn modelId="{D69E1FC7-6B4B-4F5F-8721-6B06866B8C9C}" type="presParOf" srcId="{F7A357D2-FD4A-461D-9175-DF17F4EBEA3D}" destId="{605BF2FB-D4E8-4A1F-99FC-048DCA3A0033}" srcOrd="3" destOrd="0" presId="urn:microsoft.com/office/officeart/2017/3/layout/HorizontalPathTimeline"/>
    <dgm:cxn modelId="{C2B590C4-8BC0-4008-8BC2-4153BC62FEB0}" type="presParOf" srcId="{F7A357D2-FD4A-461D-9175-DF17F4EBEA3D}" destId="{34B96FE4-D8F2-4454-9B05-89D0D61451C2}" srcOrd="4" destOrd="0" presId="urn:microsoft.com/office/officeart/2017/3/layout/HorizontalPathTimeline"/>
    <dgm:cxn modelId="{A221D6A9-827B-4278-AA67-AB8679A31A3A}" type="presParOf" srcId="{34B96FE4-D8F2-4454-9B05-89D0D61451C2}" destId="{F847119E-5F01-4A68-AA65-7BF9AFA0351C}" srcOrd="0" destOrd="0" presId="urn:microsoft.com/office/officeart/2017/3/layout/HorizontalPathTimeline"/>
    <dgm:cxn modelId="{7C287015-00A9-4BF7-A5DC-8293F23F0C31}" type="presParOf" srcId="{34B96FE4-D8F2-4454-9B05-89D0D61451C2}" destId="{C2B8424F-5986-4563-87F6-51BC1BB4EAE3}" srcOrd="1" destOrd="0" presId="urn:microsoft.com/office/officeart/2017/3/layout/HorizontalPathTimeline"/>
    <dgm:cxn modelId="{BC48DAFD-7F22-4D08-B208-34E1733144DC}" type="presParOf" srcId="{C2B8424F-5986-4563-87F6-51BC1BB4EAE3}" destId="{D97792C0-60B6-476F-9E07-C48AD1B01A8A}" srcOrd="0" destOrd="0" presId="urn:microsoft.com/office/officeart/2017/3/layout/HorizontalPathTimeline"/>
    <dgm:cxn modelId="{D5B408B2-9B81-4F34-946F-36AB9EDBDD8A}" type="presParOf" srcId="{C2B8424F-5986-4563-87F6-51BC1BB4EAE3}" destId="{8ADB91C0-447C-4240-9DCC-33DD9CAB2C97}" srcOrd="1" destOrd="0" presId="urn:microsoft.com/office/officeart/2017/3/layout/HorizontalPathTimeline"/>
    <dgm:cxn modelId="{B2A34644-4601-457D-B2ED-346EF2C58A60}" type="presParOf" srcId="{34B96FE4-D8F2-4454-9B05-89D0D61451C2}" destId="{010A57E9-C361-46B1-B3F7-ECA015BD3049}" srcOrd="2" destOrd="0" presId="urn:microsoft.com/office/officeart/2017/3/layout/HorizontalPathTimeline"/>
    <dgm:cxn modelId="{FDC6771D-C048-4023-92CC-D84BB2A3306B}" type="presParOf" srcId="{34B96FE4-D8F2-4454-9B05-89D0D61451C2}" destId="{97955E0E-B5A6-4AA7-BCAA-C37A96064525}" srcOrd="3" destOrd="0" presId="urn:microsoft.com/office/officeart/2017/3/layout/HorizontalPathTimeline"/>
    <dgm:cxn modelId="{7639F18D-9062-4B9D-A705-F97E467F49D4}" type="presParOf" srcId="{34B96FE4-D8F2-4454-9B05-89D0D61451C2}" destId="{D045A2CA-A41F-4FE9-9E7C-6FF49E208AF5}" srcOrd="4" destOrd="0" presId="urn:microsoft.com/office/officeart/2017/3/layout/HorizontalPathTimeline"/>
    <dgm:cxn modelId="{40ACBF1E-6350-49A6-B409-A12D277C5538}" type="presParOf" srcId="{F7A357D2-FD4A-461D-9175-DF17F4EBEA3D}" destId="{10CFD92E-C872-45F9-A77A-2FCEDED6B53B}" srcOrd="5" destOrd="0" presId="urn:microsoft.com/office/officeart/2017/3/layout/HorizontalPathTimeline"/>
    <dgm:cxn modelId="{B3A2A135-1BE9-42D9-87B2-0CF0333CBC2D}" type="presParOf" srcId="{F7A357D2-FD4A-461D-9175-DF17F4EBEA3D}" destId="{AF1EE3BB-9CC0-453C-B47E-3CCA20748B37}" srcOrd="6" destOrd="0" presId="urn:microsoft.com/office/officeart/2017/3/layout/HorizontalPathTimeline"/>
    <dgm:cxn modelId="{D9CC7F82-4D50-445D-A4CB-B49AF54E34E7}" type="presParOf" srcId="{AF1EE3BB-9CC0-453C-B47E-3CCA20748B37}" destId="{F60BDA21-AAAA-4664-835D-507B3B799CF2}" srcOrd="0" destOrd="0" presId="urn:microsoft.com/office/officeart/2017/3/layout/HorizontalPathTimeline"/>
    <dgm:cxn modelId="{BE65F7B0-3007-4180-B911-59234D361792}" type="presParOf" srcId="{AF1EE3BB-9CC0-453C-B47E-3CCA20748B37}" destId="{E6B98DE0-A4E1-437F-AB2F-C4D0E4CF7E40}" srcOrd="1" destOrd="0" presId="urn:microsoft.com/office/officeart/2017/3/layout/HorizontalPathTimeline"/>
    <dgm:cxn modelId="{95D10C38-B8D8-49D2-83DF-94D5ADAEFC8B}" type="presParOf" srcId="{E6B98DE0-A4E1-437F-AB2F-C4D0E4CF7E40}" destId="{1EE08D68-5B39-493A-98D6-BF8D159E2D8B}" srcOrd="0" destOrd="0" presId="urn:microsoft.com/office/officeart/2017/3/layout/HorizontalPathTimeline"/>
    <dgm:cxn modelId="{15239775-1FBE-47DF-B1D8-E4FCD0458B44}" type="presParOf" srcId="{E6B98DE0-A4E1-437F-AB2F-C4D0E4CF7E40}" destId="{B463B1A9-631A-4EA3-A656-ADB5D1CC34B8}" srcOrd="1" destOrd="0" presId="urn:microsoft.com/office/officeart/2017/3/layout/HorizontalPathTimeline"/>
    <dgm:cxn modelId="{E6F0EE22-0C4B-4B57-AAC5-A43B8B95C678}" type="presParOf" srcId="{AF1EE3BB-9CC0-453C-B47E-3CCA20748B37}" destId="{DF9AD65F-7B0C-4DCF-AF2A-6C8893B123BF}" srcOrd="2" destOrd="0" presId="urn:microsoft.com/office/officeart/2017/3/layout/HorizontalPathTimeline"/>
    <dgm:cxn modelId="{DB5FFAE5-3FB8-4A78-BFA2-E19DF4C82969}" type="presParOf" srcId="{AF1EE3BB-9CC0-453C-B47E-3CCA20748B37}" destId="{59FCF356-5AB3-4D60-B7C4-5F45C10C24B3}" srcOrd="3" destOrd="0" presId="urn:microsoft.com/office/officeart/2017/3/layout/HorizontalPathTimeline"/>
    <dgm:cxn modelId="{3226409A-610A-44C2-A4F0-8C5D6BF9EE19}" type="presParOf" srcId="{AF1EE3BB-9CC0-453C-B47E-3CCA20748B37}" destId="{22DDF423-28B0-4548-A8BC-5AC1CAC7B7DE}" srcOrd="4" destOrd="0" presId="urn:microsoft.com/office/officeart/2017/3/layout/HorizontalPathTimeline"/>
    <dgm:cxn modelId="{F8E8D88F-F4AC-4770-AC2F-CDE31B1C8861}" type="presParOf" srcId="{F7A357D2-FD4A-461D-9175-DF17F4EBEA3D}" destId="{94DAE079-6F3C-44E7-A285-A1738AA542EE}" srcOrd="7" destOrd="0" presId="urn:microsoft.com/office/officeart/2017/3/layout/HorizontalPathTimeline"/>
    <dgm:cxn modelId="{8DCE595F-0CE8-42BF-91D4-FC0FF7ABD6E2}" type="presParOf" srcId="{F7A357D2-FD4A-461D-9175-DF17F4EBEA3D}" destId="{DDA2A16B-9271-4402-9862-04482D3A1F55}" srcOrd="8" destOrd="0" presId="urn:microsoft.com/office/officeart/2017/3/layout/HorizontalPathTimeline"/>
    <dgm:cxn modelId="{4904F82D-666D-471E-8F26-7F46D5ED3787}" type="presParOf" srcId="{DDA2A16B-9271-4402-9862-04482D3A1F55}" destId="{C5CC2700-561C-464B-AB4C-33F0991C42A7}" srcOrd="0" destOrd="0" presId="urn:microsoft.com/office/officeart/2017/3/layout/HorizontalPathTimeline"/>
    <dgm:cxn modelId="{5537E9DA-0711-4F0B-A1DB-67973C57ECED}" type="presParOf" srcId="{DDA2A16B-9271-4402-9862-04482D3A1F55}" destId="{207BE340-05B1-4B4A-9F42-64806A30B4C1}" srcOrd="1" destOrd="0" presId="urn:microsoft.com/office/officeart/2017/3/layout/HorizontalPathTimeline"/>
    <dgm:cxn modelId="{9B755621-AB30-4BD1-B821-293FA83535DA}" type="presParOf" srcId="{207BE340-05B1-4B4A-9F42-64806A30B4C1}" destId="{ED3EF1D2-4B46-43CC-9380-C59F849D8A73}" srcOrd="0" destOrd="0" presId="urn:microsoft.com/office/officeart/2017/3/layout/HorizontalPathTimeline"/>
    <dgm:cxn modelId="{6CAC1081-F0C5-41A7-89F3-C215852DE42B}" type="presParOf" srcId="{207BE340-05B1-4B4A-9F42-64806A30B4C1}" destId="{AB4FC58B-4A55-4C02-9759-D9B8CE3832CC}" srcOrd="1" destOrd="0" presId="urn:microsoft.com/office/officeart/2017/3/layout/HorizontalPathTimeline"/>
    <dgm:cxn modelId="{D589782E-A0A3-4768-BB52-FA5283E1081D}" type="presParOf" srcId="{DDA2A16B-9271-4402-9862-04482D3A1F55}" destId="{2842E13D-5D37-433A-8658-9B72ED686CF3}" srcOrd="2" destOrd="0" presId="urn:microsoft.com/office/officeart/2017/3/layout/HorizontalPathTimeline"/>
    <dgm:cxn modelId="{F1657C69-C839-4D9B-AEB4-0D026322B165}" type="presParOf" srcId="{DDA2A16B-9271-4402-9862-04482D3A1F55}" destId="{E541744F-14DD-4EBE-9CB4-4A24672D63E7}" srcOrd="3" destOrd="0" presId="urn:microsoft.com/office/officeart/2017/3/layout/HorizontalPathTimeline"/>
    <dgm:cxn modelId="{F4C1BBE6-D945-45E9-930A-BDD988F1B5D4}" type="presParOf" srcId="{DDA2A16B-9271-4402-9862-04482D3A1F55}" destId="{A82D38DD-88C6-43F1-A1D1-7F7A3C02B4ED}" srcOrd="4" destOrd="0" presId="urn:microsoft.com/office/officeart/2017/3/layout/HorizontalPathTimeline"/>
    <dgm:cxn modelId="{8F53FAC4-1F80-4BE6-9766-C2EDA5B330A3}" type="presParOf" srcId="{F7A357D2-FD4A-461D-9175-DF17F4EBEA3D}" destId="{18D3A649-7F40-4C73-A8AA-CB8BC3CED316}" srcOrd="9" destOrd="0" presId="urn:microsoft.com/office/officeart/2017/3/layout/HorizontalPathTimeline"/>
    <dgm:cxn modelId="{44E08068-76D6-447A-90CF-4D47F64A9CC6}" type="presParOf" srcId="{F7A357D2-FD4A-461D-9175-DF17F4EBEA3D}" destId="{5BDBF7E8-A1F9-488D-A0B8-8027730D455C}" srcOrd="10" destOrd="0" presId="urn:microsoft.com/office/officeart/2017/3/layout/HorizontalPathTimeline"/>
    <dgm:cxn modelId="{260E8F52-68C3-40F4-B266-9C29D3205E9F}" type="presParOf" srcId="{5BDBF7E8-A1F9-488D-A0B8-8027730D455C}" destId="{24CC700B-6656-43C3-B593-EB35B4214762}" srcOrd="0" destOrd="0" presId="urn:microsoft.com/office/officeart/2017/3/layout/HorizontalPathTimeline"/>
    <dgm:cxn modelId="{EA5259E6-AA65-4B22-B479-EDB62B488DEF}" type="presParOf" srcId="{5BDBF7E8-A1F9-488D-A0B8-8027730D455C}" destId="{59430507-1CC9-4D19-97A7-F0DDBB09CC27}" srcOrd="1" destOrd="0" presId="urn:microsoft.com/office/officeart/2017/3/layout/HorizontalPathTimeline"/>
    <dgm:cxn modelId="{384650B9-386B-4187-AAC0-E36563E8B25E}" type="presParOf" srcId="{59430507-1CC9-4D19-97A7-F0DDBB09CC27}" destId="{947D0292-7321-48D6-89A0-8F096BCE09B0}" srcOrd="0" destOrd="0" presId="urn:microsoft.com/office/officeart/2017/3/layout/HorizontalPathTimeline"/>
    <dgm:cxn modelId="{A8EF8F38-DD8D-41BA-B6E9-DB59F9DF0B1A}" type="presParOf" srcId="{59430507-1CC9-4D19-97A7-F0DDBB09CC27}" destId="{58E10E1E-19A9-4CFE-9A54-B480E473E14A}" srcOrd="1" destOrd="0" presId="urn:microsoft.com/office/officeart/2017/3/layout/HorizontalPathTimeline"/>
    <dgm:cxn modelId="{AD520ACE-4719-4626-8C3A-BF7DB2AAF88D}" type="presParOf" srcId="{5BDBF7E8-A1F9-488D-A0B8-8027730D455C}" destId="{71C29774-A570-4782-9BC0-942EB0975F08}" srcOrd="2" destOrd="0" presId="urn:microsoft.com/office/officeart/2017/3/layout/HorizontalPathTimeline"/>
    <dgm:cxn modelId="{A088DD3F-FC5F-40C9-BA8C-70B3700DF0F5}" type="presParOf" srcId="{5BDBF7E8-A1F9-488D-A0B8-8027730D455C}" destId="{A1C8E6FE-3A2B-4E68-BCF8-6D1E154A0F78}" srcOrd="3" destOrd="0" presId="urn:microsoft.com/office/officeart/2017/3/layout/HorizontalPathTimeline"/>
    <dgm:cxn modelId="{3CCEF3ED-F799-47D8-9E01-85428D2A396C}" type="presParOf" srcId="{5BDBF7E8-A1F9-488D-A0B8-8027730D455C}" destId="{F378872C-45B2-41E9-9A84-921E567674F7}"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90A0B0-FD15-4FC7-99F4-17A8950B8004}" type="doc">
      <dgm:prSet loTypeId="urn:microsoft.com/office/officeart/2005/8/layout/hierarchy1" loCatId="hierarchy" qsTypeId="urn:microsoft.com/office/officeart/2005/8/quickstyle/simple2" qsCatId="simple" csTypeId="urn:microsoft.com/office/officeart/2005/8/colors/accent3_2" csCatId="accent3" phldr="1"/>
      <dgm:spPr/>
      <dgm:t>
        <a:bodyPr/>
        <a:lstStyle/>
        <a:p>
          <a:endParaRPr lang="en-US"/>
        </a:p>
      </dgm:t>
    </dgm:pt>
    <dgm:pt modelId="{A7D4092C-9E14-49CA-BAE0-4164504A7E4F}">
      <dgm:prSet/>
      <dgm:spPr/>
      <dgm:t>
        <a:bodyPr/>
        <a:lstStyle/>
        <a:p>
          <a:pPr algn="ctr" rtl="0">
            <a:lnSpc>
              <a:spcPct val="90000"/>
            </a:lnSpc>
          </a:pPr>
          <a:r>
            <a:rPr lang="en-US" sz="1600">
              <a:solidFill>
                <a:srgbClr val="2A0053"/>
              </a:solidFill>
              <a:latin typeface="Aptos Light"/>
              <a:ea typeface="+mn-ea"/>
              <a:cs typeface="+mn-cs"/>
            </a:rPr>
            <a:t>doctors in the 1980's referring to  patients as having ‘borderline states’ or being ‘on the borderline’.</a:t>
          </a:r>
        </a:p>
      </dgm:t>
    </dgm:pt>
    <dgm:pt modelId="{B81D9C8E-EB97-451A-B0B6-FFA68FCF4B9C}" type="parTrans" cxnId="{2E1D1463-74B0-4D43-8845-9129AED06944}">
      <dgm:prSet/>
      <dgm:spPr/>
      <dgm:t>
        <a:bodyPr/>
        <a:lstStyle/>
        <a:p>
          <a:endParaRPr lang="en-US"/>
        </a:p>
      </dgm:t>
    </dgm:pt>
    <dgm:pt modelId="{132AE1F7-B04A-45A1-BCAB-0165B1287EA6}" type="sibTrans" cxnId="{2E1D1463-74B0-4D43-8845-9129AED06944}">
      <dgm:prSet/>
      <dgm:spPr/>
      <dgm:t>
        <a:bodyPr/>
        <a:lstStyle/>
        <a:p>
          <a:endParaRPr lang="en-US"/>
        </a:p>
      </dgm:t>
    </dgm:pt>
    <dgm:pt modelId="{3B394369-DE6A-4E49-A41F-21D2E1B36BBC}">
      <dgm:prSet/>
      <dgm:spPr/>
      <dgm:t>
        <a:bodyPr/>
        <a:lstStyle/>
        <a:p>
          <a:pPr algn="ctr">
            <a:lnSpc>
              <a:spcPct val="90000"/>
            </a:lnSpc>
          </a:pPr>
          <a:r>
            <a:rPr lang="en-US" sz="1600">
              <a:solidFill>
                <a:srgbClr val="2A0053"/>
              </a:solidFill>
              <a:latin typeface="Aptos Light"/>
              <a:ea typeface="+mn-ea"/>
              <a:cs typeface="+mn-cs"/>
            </a:rPr>
            <a:t> Shifts in mood or self-image, intense anger, paranoia, or dissociation and even fear of abandonment. </a:t>
          </a:r>
        </a:p>
      </dgm:t>
    </dgm:pt>
    <dgm:pt modelId="{CB1689F6-45B4-4BE6-B3D4-93631FC66D7F}" type="parTrans" cxnId="{6C6B0A01-E0E0-45CB-BDA3-8E07391093AE}">
      <dgm:prSet/>
      <dgm:spPr/>
      <dgm:t>
        <a:bodyPr/>
        <a:lstStyle/>
        <a:p>
          <a:endParaRPr lang="en-US"/>
        </a:p>
      </dgm:t>
    </dgm:pt>
    <dgm:pt modelId="{9B1F6066-EAF7-4663-89FD-0241CBE54DDF}" type="sibTrans" cxnId="{6C6B0A01-E0E0-45CB-BDA3-8E07391093AE}">
      <dgm:prSet/>
      <dgm:spPr/>
      <dgm:t>
        <a:bodyPr/>
        <a:lstStyle/>
        <a:p>
          <a:endParaRPr lang="en-US"/>
        </a:p>
      </dgm:t>
    </dgm:pt>
    <dgm:pt modelId="{2D5B240F-4FD8-4BBA-9087-1BE3184051D3}">
      <dgm:prSet phldrT="[Text]" phldr="0"/>
      <dgm:spPr/>
      <dgm:t>
        <a:bodyPr/>
        <a:lstStyle/>
        <a:p>
          <a:pPr algn="ctr" rtl="0">
            <a:lnSpc>
              <a:spcPct val="90000"/>
            </a:lnSpc>
          </a:pPr>
          <a:r>
            <a:rPr lang="en-US" sz="1600" dirty="0">
              <a:solidFill>
                <a:srgbClr val="2A0053"/>
              </a:solidFill>
              <a:latin typeface="Aptos Light"/>
              <a:ea typeface="+mn-ea"/>
              <a:cs typeface="+mn-cs"/>
            </a:rPr>
            <a:t>Difficult, traumatic or overwhelming experiences during childhood. </a:t>
          </a:r>
        </a:p>
      </dgm:t>
    </dgm:pt>
    <dgm:pt modelId="{C33245E2-9B3F-4C11-B282-44E40016C9A8}" type="parTrans" cxnId="{7CE59EE2-D54E-4B1F-A37D-699649BF3028}">
      <dgm:prSet/>
      <dgm:spPr/>
    </dgm:pt>
    <dgm:pt modelId="{3DA2AD13-2928-4CE5-B725-F0391D99FD74}" type="sibTrans" cxnId="{7CE59EE2-D54E-4B1F-A37D-699649BF3028}">
      <dgm:prSet/>
      <dgm:spPr/>
    </dgm:pt>
    <dgm:pt modelId="{9A3E420E-5276-4F64-A5C8-6128F71A1396}">
      <dgm:prSet phldrT="[Text]" phldr="0"/>
      <dgm:spPr/>
      <dgm:t>
        <a:bodyPr/>
        <a:lstStyle/>
        <a:p>
          <a:pPr algn="ctr" rtl="0">
            <a:lnSpc>
              <a:spcPct val="90000"/>
            </a:lnSpc>
          </a:pPr>
          <a:r>
            <a:rPr lang="en-US" sz="1600" dirty="0">
              <a:solidFill>
                <a:srgbClr val="2A0053"/>
              </a:solidFill>
              <a:latin typeface="Aptos Light"/>
              <a:ea typeface="+mn-ea"/>
              <a:cs typeface="+mn-cs"/>
            </a:rPr>
            <a:t>  "Differences in parts of the brain, the areas associated with emotion regulation and impulse control"</a:t>
          </a:r>
        </a:p>
      </dgm:t>
    </dgm:pt>
    <dgm:pt modelId="{59631566-AA53-44F7-8745-7CD01AF2C0E0}" type="parTrans" cxnId="{2D001324-7928-4092-9B1A-FA23F62083D0}">
      <dgm:prSet/>
      <dgm:spPr/>
    </dgm:pt>
    <dgm:pt modelId="{46D0EBFA-100F-49C9-8816-4841BB617EE4}" type="sibTrans" cxnId="{2D001324-7928-4092-9B1A-FA23F62083D0}">
      <dgm:prSet/>
      <dgm:spPr/>
    </dgm:pt>
    <dgm:pt modelId="{47A31DBD-EAA1-43A0-9335-2ECD5484D1DF}" type="pres">
      <dgm:prSet presAssocID="{E090A0B0-FD15-4FC7-99F4-17A8950B8004}" presName="hierChild1" presStyleCnt="0">
        <dgm:presLayoutVars>
          <dgm:chPref val="1"/>
          <dgm:dir/>
          <dgm:animOne val="branch"/>
          <dgm:animLvl val="lvl"/>
          <dgm:resizeHandles/>
        </dgm:presLayoutVars>
      </dgm:prSet>
      <dgm:spPr/>
    </dgm:pt>
    <dgm:pt modelId="{25ED5D91-E599-41CA-95FE-899D7A849C94}" type="pres">
      <dgm:prSet presAssocID="{A7D4092C-9E14-49CA-BAE0-4164504A7E4F}" presName="hierRoot1" presStyleCnt="0"/>
      <dgm:spPr/>
    </dgm:pt>
    <dgm:pt modelId="{E50B2632-7446-4EF9-8EA0-44E10B73F426}" type="pres">
      <dgm:prSet presAssocID="{A7D4092C-9E14-49CA-BAE0-4164504A7E4F}" presName="composite" presStyleCnt="0"/>
      <dgm:spPr/>
    </dgm:pt>
    <dgm:pt modelId="{449EB3B3-5705-4AB7-87F7-81F806A0DD84}" type="pres">
      <dgm:prSet presAssocID="{A7D4092C-9E14-49CA-BAE0-4164504A7E4F}" presName="background" presStyleLbl="node0" presStyleIdx="0" presStyleCnt="4"/>
      <dgm:spPr/>
    </dgm:pt>
    <dgm:pt modelId="{62517889-1645-4479-AE92-E1E6C0AB3D8D}" type="pres">
      <dgm:prSet presAssocID="{A7D4092C-9E14-49CA-BAE0-4164504A7E4F}" presName="text" presStyleLbl="fgAcc0" presStyleIdx="0" presStyleCnt="4">
        <dgm:presLayoutVars>
          <dgm:chPref val="3"/>
        </dgm:presLayoutVars>
      </dgm:prSet>
      <dgm:spPr/>
    </dgm:pt>
    <dgm:pt modelId="{DFD5D821-1D40-469E-9092-0A50DF51E180}" type="pres">
      <dgm:prSet presAssocID="{A7D4092C-9E14-49CA-BAE0-4164504A7E4F}" presName="hierChild2" presStyleCnt="0"/>
      <dgm:spPr/>
    </dgm:pt>
    <dgm:pt modelId="{76E5D781-F7B2-488D-AFAC-7322394C9CE9}" type="pres">
      <dgm:prSet presAssocID="{3B394369-DE6A-4E49-A41F-21D2E1B36BBC}" presName="hierRoot1" presStyleCnt="0"/>
      <dgm:spPr/>
    </dgm:pt>
    <dgm:pt modelId="{59A9CA66-82D3-41A7-ADB0-6D12B7AB425C}" type="pres">
      <dgm:prSet presAssocID="{3B394369-DE6A-4E49-A41F-21D2E1B36BBC}" presName="composite" presStyleCnt="0"/>
      <dgm:spPr/>
    </dgm:pt>
    <dgm:pt modelId="{B5983265-0B72-42CE-BCAC-DE018F5A2C46}" type="pres">
      <dgm:prSet presAssocID="{3B394369-DE6A-4E49-A41F-21D2E1B36BBC}" presName="background" presStyleLbl="node0" presStyleIdx="1" presStyleCnt="4"/>
      <dgm:spPr/>
    </dgm:pt>
    <dgm:pt modelId="{A9BD6C37-F7F9-43EA-A578-3963E04A5A89}" type="pres">
      <dgm:prSet presAssocID="{3B394369-DE6A-4E49-A41F-21D2E1B36BBC}" presName="text" presStyleLbl="fgAcc0" presStyleIdx="1" presStyleCnt="4">
        <dgm:presLayoutVars>
          <dgm:chPref val="3"/>
        </dgm:presLayoutVars>
      </dgm:prSet>
      <dgm:spPr/>
    </dgm:pt>
    <dgm:pt modelId="{CAFE5257-0916-4663-975B-90919A83B006}" type="pres">
      <dgm:prSet presAssocID="{3B394369-DE6A-4E49-A41F-21D2E1B36BBC}" presName="hierChild2" presStyleCnt="0"/>
      <dgm:spPr/>
    </dgm:pt>
    <dgm:pt modelId="{2D764BEE-1BCA-4249-9A66-C8A747E59BCC}" type="pres">
      <dgm:prSet presAssocID="{2D5B240F-4FD8-4BBA-9087-1BE3184051D3}" presName="hierRoot1" presStyleCnt="0"/>
      <dgm:spPr/>
    </dgm:pt>
    <dgm:pt modelId="{37BA43FB-4B1C-4AD2-8494-8CE98A151B94}" type="pres">
      <dgm:prSet presAssocID="{2D5B240F-4FD8-4BBA-9087-1BE3184051D3}" presName="composite" presStyleCnt="0"/>
      <dgm:spPr/>
    </dgm:pt>
    <dgm:pt modelId="{C6B10CDE-E922-4618-97B0-82B8771E700F}" type="pres">
      <dgm:prSet presAssocID="{2D5B240F-4FD8-4BBA-9087-1BE3184051D3}" presName="background" presStyleLbl="node0" presStyleIdx="2" presStyleCnt="4"/>
      <dgm:spPr/>
    </dgm:pt>
    <dgm:pt modelId="{7D461583-7A93-4A5D-84E6-B7A472668536}" type="pres">
      <dgm:prSet presAssocID="{2D5B240F-4FD8-4BBA-9087-1BE3184051D3}" presName="text" presStyleLbl="fgAcc0" presStyleIdx="2" presStyleCnt="4">
        <dgm:presLayoutVars>
          <dgm:chPref val="3"/>
        </dgm:presLayoutVars>
      </dgm:prSet>
      <dgm:spPr/>
    </dgm:pt>
    <dgm:pt modelId="{1F84B822-3EC3-472E-9AD9-B62DC06B1198}" type="pres">
      <dgm:prSet presAssocID="{2D5B240F-4FD8-4BBA-9087-1BE3184051D3}" presName="hierChild2" presStyleCnt="0"/>
      <dgm:spPr/>
    </dgm:pt>
    <dgm:pt modelId="{BC7E42A5-49E2-406C-8430-7611DE85B316}" type="pres">
      <dgm:prSet presAssocID="{9A3E420E-5276-4F64-A5C8-6128F71A1396}" presName="hierRoot1" presStyleCnt="0"/>
      <dgm:spPr/>
    </dgm:pt>
    <dgm:pt modelId="{072D5038-AB8C-4CCF-89B6-BD081A64AB84}" type="pres">
      <dgm:prSet presAssocID="{9A3E420E-5276-4F64-A5C8-6128F71A1396}" presName="composite" presStyleCnt="0"/>
      <dgm:spPr/>
    </dgm:pt>
    <dgm:pt modelId="{5B327FAC-0D02-475C-B207-BFB91ACA8D95}" type="pres">
      <dgm:prSet presAssocID="{9A3E420E-5276-4F64-A5C8-6128F71A1396}" presName="background" presStyleLbl="node0" presStyleIdx="3" presStyleCnt="4"/>
      <dgm:spPr/>
    </dgm:pt>
    <dgm:pt modelId="{16D629FD-C60C-405B-A4EA-9DF7D65D09C7}" type="pres">
      <dgm:prSet presAssocID="{9A3E420E-5276-4F64-A5C8-6128F71A1396}" presName="text" presStyleLbl="fgAcc0" presStyleIdx="3" presStyleCnt="4">
        <dgm:presLayoutVars>
          <dgm:chPref val="3"/>
        </dgm:presLayoutVars>
      </dgm:prSet>
      <dgm:spPr/>
    </dgm:pt>
    <dgm:pt modelId="{BEE4A4F6-E741-497F-8229-27E7CAB64D8C}" type="pres">
      <dgm:prSet presAssocID="{9A3E420E-5276-4F64-A5C8-6128F71A1396}" presName="hierChild2" presStyleCnt="0"/>
      <dgm:spPr/>
    </dgm:pt>
  </dgm:ptLst>
  <dgm:cxnLst>
    <dgm:cxn modelId="{6C6B0A01-E0E0-45CB-BDA3-8E07391093AE}" srcId="{E090A0B0-FD15-4FC7-99F4-17A8950B8004}" destId="{3B394369-DE6A-4E49-A41F-21D2E1B36BBC}" srcOrd="1" destOrd="0" parTransId="{CB1689F6-45B4-4BE6-B3D4-93631FC66D7F}" sibTransId="{9B1F6066-EAF7-4663-89FD-0241CBE54DDF}"/>
    <dgm:cxn modelId="{2D001324-7928-4092-9B1A-FA23F62083D0}" srcId="{E090A0B0-FD15-4FC7-99F4-17A8950B8004}" destId="{9A3E420E-5276-4F64-A5C8-6128F71A1396}" srcOrd="3" destOrd="0" parTransId="{59631566-AA53-44F7-8745-7CD01AF2C0E0}" sibTransId="{46D0EBFA-100F-49C9-8816-4841BB617EE4}"/>
    <dgm:cxn modelId="{B4D5A72F-63EB-4F25-A30B-23E59D1C2F8D}" type="presOf" srcId="{A7D4092C-9E14-49CA-BAE0-4164504A7E4F}" destId="{62517889-1645-4479-AE92-E1E6C0AB3D8D}" srcOrd="0" destOrd="0" presId="urn:microsoft.com/office/officeart/2005/8/layout/hierarchy1"/>
    <dgm:cxn modelId="{2E1D1463-74B0-4D43-8845-9129AED06944}" srcId="{E090A0B0-FD15-4FC7-99F4-17A8950B8004}" destId="{A7D4092C-9E14-49CA-BAE0-4164504A7E4F}" srcOrd="0" destOrd="0" parTransId="{B81D9C8E-EB97-451A-B0B6-FFA68FCF4B9C}" sibTransId="{132AE1F7-B04A-45A1-BCAB-0165B1287EA6}"/>
    <dgm:cxn modelId="{283F1C45-EF3D-48D0-B1D7-FEC3C1942317}" type="presOf" srcId="{9A3E420E-5276-4F64-A5C8-6128F71A1396}" destId="{16D629FD-C60C-405B-A4EA-9DF7D65D09C7}" srcOrd="0" destOrd="0" presId="urn:microsoft.com/office/officeart/2005/8/layout/hierarchy1"/>
    <dgm:cxn modelId="{1CCC0149-BC7F-44D0-8CB7-3485291B8D23}" type="presOf" srcId="{3B394369-DE6A-4E49-A41F-21D2E1B36BBC}" destId="{A9BD6C37-F7F9-43EA-A578-3963E04A5A89}" srcOrd="0" destOrd="0" presId="urn:microsoft.com/office/officeart/2005/8/layout/hierarchy1"/>
    <dgm:cxn modelId="{9B3E787D-A22E-45E3-9AD0-F7AA1DA05E07}" type="presOf" srcId="{E090A0B0-FD15-4FC7-99F4-17A8950B8004}" destId="{47A31DBD-EAA1-43A0-9335-2ECD5484D1DF}" srcOrd="0" destOrd="0" presId="urn:microsoft.com/office/officeart/2005/8/layout/hierarchy1"/>
    <dgm:cxn modelId="{7CE59EE2-D54E-4B1F-A37D-699649BF3028}" srcId="{E090A0B0-FD15-4FC7-99F4-17A8950B8004}" destId="{2D5B240F-4FD8-4BBA-9087-1BE3184051D3}" srcOrd="2" destOrd="0" parTransId="{C33245E2-9B3F-4C11-B282-44E40016C9A8}" sibTransId="{3DA2AD13-2928-4CE5-B725-F0391D99FD74}"/>
    <dgm:cxn modelId="{F41853F4-24C1-4B26-A413-D621E1933705}" type="presOf" srcId="{2D5B240F-4FD8-4BBA-9087-1BE3184051D3}" destId="{7D461583-7A93-4A5D-84E6-B7A472668536}" srcOrd="0" destOrd="0" presId="urn:microsoft.com/office/officeart/2005/8/layout/hierarchy1"/>
    <dgm:cxn modelId="{897C6BD7-E2FD-4307-911F-C14911027B68}" type="presParOf" srcId="{47A31DBD-EAA1-43A0-9335-2ECD5484D1DF}" destId="{25ED5D91-E599-41CA-95FE-899D7A849C94}" srcOrd="0" destOrd="0" presId="urn:microsoft.com/office/officeart/2005/8/layout/hierarchy1"/>
    <dgm:cxn modelId="{727DF1EA-080C-42E4-857F-B6261DA77C05}" type="presParOf" srcId="{25ED5D91-E599-41CA-95FE-899D7A849C94}" destId="{E50B2632-7446-4EF9-8EA0-44E10B73F426}" srcOrd="0" destOrd="0" presId="urn:microsoft.com/office/officeart/2005/8/layout/hierarchy1"/>
    <dgm:cxn modelId="{B1EF79AA-B921-4ACF-8C70-BB2FC8DF0827}" type="presParOf" srcId="{E50B2632-7446-4EF9-8EA0-44E10B73F426}" destId="{449EB3B3-5705-4AB7-87F7-81F806A0DD84}" srcOrd="0" destOrd="0" presId="urn:microsoft.com/office/officeart/2005/8/layout/hierarchy1"/>
    <dgm:cxn modelId="{3EC90C50-A457-4B1F-BD9C-4E314FF17F60}" type="presParOf" srcId="{E50B2632-7446-4EF9-8EA0-44E10B73F426}" destId="{62517889-1645-4479-AE92-E1E6C0AB3D8D}" srcOrd="1" destOrd="0" presId="urn:microsoft.com/office/officeart/2005/8/layout/hierarchy1"/>
    <dgm:cxn modelId="{DC377A47-B85A-43A9-8B81-32806EDF831B}" type="presParOf" srcId="{25ED5D91-E599-41CA-95FE-899D7A849C94}" destId="{DFD5D821-1D40-469E-9092-0A50DF51E180}" srcOrd="1" destOrd="0" presId="urn:microsoft.com/office/officeart/2005/8/layout/hierarchy1"/>
    <dgm:cxn modelId="{80D56221-DB29-41B6-A5DD-362FEF6E3860}" type="presParOf" srcId="{47A31DBD-EAA1-43A0-9335-2ECD5484D1DF}" destId="{76E5D781-F7B2-488D-AFAC-7322394C9CE9}" srcOrd="1" destOrd="0" presId="urn:microsoft.com/office/officeart/2005/8/layout/hierarchy1"/>
    <dgm:cxn modelId="{D1AD508C-700A-4D30-95BA-C29C5D955194}" type="presParOf" srcId="{76E5D781-F7B2-488D-AFAC-7322394C9CE9}" destId="{59A9CA66-82D3-41A7-ADB0-6D12B7AB425C}" srcOrd="0" destOrd="0" presId="urn:microsoft.com/office/officeart/2005/8/layout/hierarchy1"/>
    <dgm:cxn modelId="{BC4A9550-832C-4DF5-8C30-EFD6C77AE9DC}" type="presParOf" srcId="{59A9CA66-82D3-41A7-ADB0-6D12B7AB425C}" destId="{B5983265-0B72-42CE-BCAC-DE018F5A2C46}" srcOrd="0" destOrd="0" presId="urn:microsoft.com/office/officeart/2005/8/layout/hierarchy1"/>
    <dgm:cxn modelId="{C94D840F-A25E-429F-A3F7-D9DBFC94A0B5}" type="presParOf" srcId="{59A9CA66-82D3-41A7-ADB0-6D12B7AB425C}" destId="{A9BD6C37-F7F9-43EA-A578-3963E04A5A89}" srcOrd="1" destOrd="0" presId="urn:microsoft.com/office/officeart/2005/8/layout/hierarchy1"/>
    <dgm:cxn modelId="{A3CF822C-B728-4D24-A035-3E6A8BA58A92}" type="presParOf" srcId="{76E5D781-F7B2-488D-AFAC-7322394C9CE9}" destId="{CAFE5257-0916-4663-975B-90919A83B006}" srcOrd="1" destOrd="0" presId="urn:microsoft.com/office/officeart/2005/8/layout/hierarchy1"/>
    <dgm:cxn modelId="{FDB40318-CE04-4FA9-9D9A-91D328A13E40}" type="presParOf" srcId="{47A31DBD-EAA1-43A0-9335-2ECD5484D1DF}" destId="{2D764BEE-1BCA-4249-9A66-C8A747E59BCC}" srcOrd="2" destOrd="0" presId="urn:microsoft.com/office/officeart/2005/8/layout/hierarchy1"/>
    <dgm:cxn modelId="{53991861-634D-4512-AF73-93E3C3E25B87}" type="presParOf" srcId="{2D764BEE-1BCA-4249-9A66-C8A747E59BCC}" destId="{37BA43FB-4B1C-4AD2-8494-8CE98A151B94}" srcOrd="0" destOrd="0" presId="urn:microsoft.com/office/officeart/2005/8/layout/hierarchy1"/>
    <dgm:cxn modelId="{1B47DA84-9DD3-4CCC-819E-413236129C87}" type="presParOf" srcId="{37BA43FB-4B1C-4AD2-8494-8CE98A151B94}" destId="{C6B10CDE-E922-4618-97B0-82B8771E700F}" srcOrd="0" destOrd="0" presId="urn:microsoft.com/office/officeart/2005/8/layout/hierarchy1"/>
    <dgm:cxn modelId="{A0E45413-8B34-46EE-BB60-F8B0587640BB}" type="presParOf" srcId="{37BA43FB-4B1C-4AD2-8494-8CE98A151B94}" destId="{7D461583-7A93-4A5D-84E6-B7A472668536}" srcOrd="1" destOrd="0" presId="urn:microsoft.com/office/officeart/2005/8/layout/hierarchy1"/>
    <dgm:cxn modelId="{CCE18D17-BC2A-484D-930C-8EF121C4921E}" type="presParOf" srcId="{2D764BEE-1BCA-4249-9A66-C8A747E59BCC}" destId="{1F84B822-3EC3-472E-9AD9-B62DC06B1198}" srcOrd="1" destOrd="0" presId="urn:microsoft.com/office/officeart/2005/8/layout/hierarchy1"/>
    <dgm:cxn modelId="{525687DF-3540-425D-B884-17E1F85E9C86}" type="presParOf" srcId="{47A31DBD-EAA1-43A0-9335-2ECD5484D1DF}" destId="{BC7E42A5-49E2-406C-8430-7611DE85B316}" srcOrd="3" destOrd="0" presId="urn:microsoft.com/office/officeart/2005/8/layout/hierarchy1"/>
    <dgm:cxn modelId="{7B96680D-1EA5-4077-967C-4A3FDA67044D}" type="presParOf" srcId="{BC7E42A5-49E2-406C-8430-7611DE85B316}" destId="{072D5038-AB8C-4CCF-89B6-BD081A64AB84}" srcOrd="0" destOrd="0" presId="urn:microsoft.com/office/officeart/2005/8/layout/hierarchy1"/>
    <dgm:cxn modelId="{3E8552AD-4754-499C-8518-1B45AFAA5456}" type="presParOf" srcId="{072D5038-AB8C-4CCF-89B6-BD081A64AB84}" destId="{5B327FAC-0D02-475C-B207-BFB91ACA8D95}" srcOrd="0" destOrd="0" presId="urn:microsoft.com/office/officeart/2005/8/layout/hierarchy1"/>
    <dgm:cxn modelId="{557CDDBD-5265-4770-B1AB-5A5770BC92F3}" type="presParOf" srcId="{072D5038-AB8C-4CCF-89B6-BD081A64AB84}" destId="{16D629FD-C60C-405B-A4EA-9DF7D65D09C7}" srcOrd="1" destOrd="0" presId="urn:microsoft.com/office/officeart/2005/8/layout/hierarchy1"/>
    <dgm:cxn modelId="{F07E3C40-4245-4B32-A084-6F5040A59207}" type="presParOf" srcId="{BC7E42A5-49E2-406C-8430-7611DE85B316}" destId="{BEE4A4F6-E741-497F-8229-27E7CAB64D8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D0BCD4-BCEE-46E3-96A4-40186924FFFC}"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2E6AA2F2-EE76-4BE0-A61C-3AE4E56C7BF8}">
      <dgm:prSet phldr="0"/>
      <dgm:spPr/>
      <dgm:t>
        <a:bodyPr/>
        <a:lstStyle/>
        <a:p>
          <a:pPr>
            <a:lnSpc>
              <a:spcPct val="100000"/>
            </a:lnSpc>
          </a:pPr>
          <a:r>
            <a:rPr lang="en-US" dirty="0">
              <a:latin typeface="Chamberi Super Display"/>
            </a:rPr>
            <a:t>Paranoia</a:t>
          </a:r>
          <a:endParaRPr lang="en-US" dirty="0"/>
        </a:p>
      </dgm:t>
    </dgm:pt>
    <dgm:pt modelId="{178BCEB3-8A17-48C0-925B-572C3F6A4B0D}" type="parTrans" cxnId="{D76BE257-6870-4405-B6D2-FE482E032442}">
      <dgm:prSet/>
      <dgm:spPr/>
      <dgm:t>
        <a:bodyPr/>
        <a:lstStyle/>
        <a:p>
          <a:endParaRPr lang="en-US"/>
        </a:p>
      </dgm:t>
    </dgm:pt>
    <dgm:pt modelId="{FF8D92C3-4C35-409E-BF42-CF395310F7B1}" type="sibTrans" cxnId="{D76BE257-6870-4405-B6D2-FE482E032442}">
      <dgm:prSet/>
      <dgm:spPr/>
      <dgm:t>
        <a:bodyPr/>
        <a:lstStyle/>
        <a:p>
          <a:pPr>
            <a:lnSpc>
              <a:spcPct val="100000"/>
            </a:lnSpc>
          </a:pPr>
          <a:endParaRPr lang="en-US"/>
        </a:p>
      </dgm:t>
    </dgm:pt>
    <dgm:pt modelId="{7FCFB726-341E-47B3-9F34-7C10DE4A0054}">
      <dgm:prSet/>
      <dgm:spPr/>
      <dgm:t>
        <a:bodyPr/>
        <a:lstStyle/>
        <a:p>
          <a:pPr>
            <a:lnSpc>
              <a:spcPct val="100000"/>
            </a:lnSpc>
          </a:pPr>
          <a:r>
            <a:rPr lang="en-US" b="0" i="0">
              <a:latin typeface="Chamberi Super Display"/>
            </a:rPr>
            <a:t>Severe</a:t>
          </a:r>
          <a:r>
            <a:rPr lang="en-US" b="0" i="0"/>
            <a:t> and sudden drops in mood </a:t>
          </a:r>
          <a:endParaRPr lang="en-US"/>
        </a:p>
      </dgm:t>
    </dgm:pt>
    <dgm:pt modelId="{CEFA3CD0-41C9-4117-8679-EF26B0D3B99D}" type="parTrans" cxnId="{BB28C8CD-3465-483B-886D-69285ACF58D5}">
      <dgm:prSet/>
      <dgm:spPr/>
      <dgm:t>
        <a:bodyPr/>
        <a:lstStyle/>
        <a:p>
          <a:endParaRPr lang="en-US"/>
        </a:p>
      </dgm:t>
    </dgm:pt>
    <dgm:pt modelId="{BE3FAB49-34B6-405B-802C-D1F64D3C5214}" type="sibTrans" cxnId="{BB28C8CD-3465-483B-886D-69285ACF58D5}">
      <dgm:prSet/>
      <dgm:spPr/>
      <dgm:t>
        <a:bodyPr/>
        <a:lstStyle/>
        <a:p>
          <a:pPr>
            <a:lnSpc>
              <a:spcPct val="100000"/>
            </a:lnSpc>
          </a:pPr>
          <a:endParaRPr lang="en-US"/>
        </a:p>
      </dgm:t>
    </dgm:pt>
    <dgm:pt modelId="{A157CE45-5BDC-4298-ACBF-EE78F7B5F41E}">
      <dgm:prSet/>
      <dgm:spPr/>
      <dgm:t>
        <a:bodyPr/>
        <a:lstStyle/>
        <a:p>
          <a:pPr>
            <a:lnSpc>
              <a:spcPct val="100000"/>
            </a:lnSpc>
          </a:pPr>
          <a:r>
            <a:rPr lang="en-US" b="0" i="0">
              <a:latin typeface="Chamberi Super Display"/>
            </a:rPr>
            <a:t>Fear</a:t>
          </a:r>
          <a:r>
            <a:rPr lang="en-US" b="0" i="0"/>
            <a:t> of abandonment, </a:t>
          </a:r>
          <a:endParaRPr lang="en-US"/>
        </a:p>
      </dgm:t>
    </dgm:pt>
    <dgm:pt modelId="{963D3B86-7D66-41D8-8D38-9DFE351EAE4B}" type="parTrans" cxnId="{D3A53DD4-96F6-4D4C-B497-BF6780956055}">
      <dgm:prSet/>
      <dgm:spPr/>
      <dgm:t>
        <a:bodyPr/>
        <a:lstStyle/>
        <a:p>
          <a:endParaRPr lang="en-US"/>
        </a:p>
      </dgm:t>
    </dgm:pt>
    <dgm:pt modelId="{4FB49790-A45C-419F-98AC-12FDFCBCB8A4}" type="sibTrans" cxnId="{D3A53DD4-96F6-4D4C-B497-BF6780956055}">
      <dgm:prSet/>
      <dgm:spPr/>
      <dgm:t>
        <a:bodyPr/>
        <a:lstStyle/>
        <a:p>
          <a:pPr>
            <a:lnSpc>
              <a:spcPct val="100000"/>
            </a:lnSpc>
          </a:pPr>
          <a:endParaRPr lang="en-US"/>
        </a:p>
      </dgm:t>
    </dgm:pt>
    <dgm:pt modelId="{0E7C5469-FD1C-4E07-984E-9330E523A88D}">
      <dgm:prSet/>
      <dgm:spPr/>
      <dgm:t>
        <a:bodyPr/>
        <a:lstStyle/>
        <a:p>
          <a:pPr rtl="0">
            <a:lnSpc>
              <a:spcPct val="100000"/>
            </a:lnSpc>
          </a:pPr>
          <a:r>
            <a:rPr lang="en-US" b="0" i="0">
              <a:latin typeface="Chamberi Super Display"/>
            </a:rPr>
            <a:t>Anger</a:t>
          </a:r>
          <a:r>
            <a:rPr lang="en-US" b="0" i="0"/>
            <a:t> spouts</a:t>
          </a:r>
          <a:endParaRPr lang="en-US" b="0" i="0">
            <a:latin typeface="Chamberi Super Display"/>
          </a:endParaRPr>
        </a:p>
      </dgm:t>
    </dgm:pt>
    <dgm:pt modelId="{C2AACF89-8F17-4F3B-9591-C31106DF41EA}" type="parTrans" cxnId="{1C2D4632-E4BC-4A73-BF9B-6CE4CD8D424E}">
      <dgm:prSet/>
      <dgm:spPr/>
      <dgm:t>
        <a:bodyPr/>
        <a:lstStyle/>
        <a:p>
          <a:endParaRPr lang="en-US"/>
        </a:p>
      </dgm:t>
    </dgm:pt>
    <dgm:pt modelId="{33D95ADF-E9FA-4EB7-A871-992669798F72}" type="sibTrans" cxnId="{1C2D4632-E4BC-4A73-BF9B-6CE4CD8D424E}">
      <dgm:prSet/>
      <dgm:spPr/>
      <dgm:t>
        <a:bodyPr/>
        <a:lstStyle/>
        <a:p>
          <a:pPr>
            <a:lnSpc>
              <a:spcPct val="100000"/>
            </a:lnSpc>
          </a:pPr>
          <a:endParaRPr lang="en-US"/>
        </a:p>
      </dgm:t>
    </dgm:pt>
    <dgm:pt modelId="{0A8EBC63-756B-477F-9D33-6F541773D96F}">
      <dgm:prSet/>
      <dgm:spPr/>
      <dgm:t>
        <a:bodyPr/>
        <a:lstStyle/>
        <a:p>
          <a:pPr rtl="0">
            <a:lnSpc>
              <a:spcPct val="100000"/>
            </a:lnSpc>
          </a:pPr>
          <a:r>
            <a:rPr lang="en-US" b="0" i="0" dirty="0"/>
            <a:t> </a:t>
          </a:r>
          <a:r>
            <a:rPr lang="en-US" b="0" i="0" dirty="0">
              <a:latin typeface="Chamberi Super Display"/>
            </a:rPr>
            <a:t>Negatively</a:t>
          </a:r>
          <a:r>
            <a:rPr lang="en-US" b="0" i="0">
              <a:latin typeface="Chamberi Super Display"/>
            </a:rPr>
            <a:t> impacts</a:t>
          </a:r>
          <a:r>
            <a:rPr lang="en-US" b="0" i="0" dirty="0"/>
            <a:t> </a:t>
          </a:r>
          <a:r>
            <a:rPr lang="en-US" b="0" i="0" dirty="0">
              <a:latin typeface="Chamberi Super Display"/>
            </a:rPr>
            <a:t> </a:t>
          </a:r>
          <a:r>
            <a:rPr lang="en-US" b="0" i="0" dirty="0"/>
            <a:t>their ability to work consistently, hold long term relationships and build long term friendships.  </a:t>
          </a:r>
          <a:endParaRPr lang="en-US" dirty="0"/>
        </a:p>
      </dgm:t>
    </dgm:pt>
    <dgm:pt modelId="{0DCE7519-1E21-43CE-9389-EF8AC26A4D04}" type="parTrans" cxnId="{67A68E19-6D5B-4767-9054-F4DA36A73E5A}">
      <dgm:prSet/>
      <dgm:spPr/>
      <dgm:t>
        <a:bodyPr/>
        <a:lstStyle/>
        <a:p>
          <a:endParaRPr lang="en-US"/>
        </a:p>
      </dgm:t>
    </dgm:pt>
    <dgm:pt modelId="{917C664D-B163-4D63-B1C3-916D675BB3EA}" type="sibTrans" cxnId="{67A68E19-6D5B-4767-9054-F4DA36A73E5A}">
      <dgm:prSet/>
      <dgm:spPr/>
      <dgm:t>
        <a:bodyPr/>
        <a:lstStyle/>
        <a:p>
          <a:endParaRPr lang="en-US"/>
        </a:p>
      </dgm:t>
    </dgm:pt>
    <dgm:pt modelId="{A153B4A0-3193-4A52-9F03-898E972A8F20}">
      <dgm:prSet phldrT="[Text]" phldr="0"/>
      <dgm:spPr/>
      <dgm:t>
        <a:bodyPr/>
        <a:lstStyle/>
        <a:p>
          <a:pPr rtl="0">
            <a:lnSpc>
              <a:spcPct val="100000"/>
            </a:lnSpc>
          </a:pPr>
          <a:r>
            <a:rPr lang="en-US" dirty="0">
              <a:latin typeface="Chamberi Super Display"/>
            </a:rPr>
            <a:t>Triggers to childhood trauma</a:t>
          </a:r>
          <a:endParaRPr lang="en-US" dirty="0"/>
        </a:p>
      </dgm:t>
    </dgm:pt>
    <dgm:pt modelId="{44D03E9C-80BF-4FCD-884C-0B2A5EC41DC4}" type="parTrans" cxnId="{252605C1-30D7-4E01-8EF1-6616D1C2D882}">
      <dgm:prSet/>
      <dgm:spPr/>
    </dgm:pt>
    <dgm:pt modelId="{C2EAB4BE-A125-4D0E-90DB-A846C254B39F}" type="sibTrans" cxnId="{252605C1-30D7-4E01-8EF1-6616D1C2D882}">
      <dgm:prSet/>
      <dgm:spPr/>
      <dgm:t>
        <a:bodyPr/>
        <a:lstStyle/>
        <a:p>
          <a:pPr>
            <a:lnSpc>
              <a:spcPct val="100000"/>
            </a:lnSpc>
          </a:pPr>
          <a:endParaRPr lang="en-US"/>
        </a:p>
      </dgm:t>
    </dgm:pt>
    <dgm:pt modelId="{CC99109A-9DB3-427E-9933-52C342FB7AC9}" type="pres">
      <dgm:prSet presAssocID="{05D0BCD4-BCEE-46E3-96A4-40186924FFFC}" presName="root" presStyleCnt="0">
        <dgm:presLayoutVars>
          <dgm:dir/>
          <dgm:resizeHandles val="exact"/>
        </dgm:presLayoutVars>
      </dgm:prSet>
      <dgm:spPr/>
    </dgm:pt>
    <dgm:pt modelId="{085105FF-B0F7-49DA-86C9-6532CCF957DC}" type="pres">
      <dgm:prSet presAssocID="{05D0BCD4-BCEE-46E3-96A4-40186924FFFC}" presName="container" presStyleCnt="0">
        <dgm:presLayoutVars>
          <dgm:dir/>
          <dgm:resizeHandles val="exact"/>
        </dgm:presLayoutVars>
      </dgm:prSet>
      <dgm:spPr/>
    </dgm:pt>
    <dgm:pt modelId="{F745AFD7-A43B-4495-9500-AA0F37E34B4C}" type="pres">
      <dgm:prSet presAssocID="{2E6AA2F2-EE76-4BE0-A61C-3AE4E56C7BF8}" presName="compNode" presStyleCnt="0"/>
      <dgm:spPr/>
    </dgm:pt>
    <dgm:pt modelId="{6A79B978-E66A-4C89-B244-E8D235206C27}" type="pres">
      <dgm:prSet presAssocID="{2E6AA2F2-EE76-4BE0-A61C-3AE4E56C7BF8}" presName="iconBgRect" presStyleLbl="bgShp" presStyleIdx="0" presStyleCnt="6"/>
      <dgm:spPr/>
    </dgm:pt>
    <dgm:pt modelId="{0EA52D0E-899A-4DD6-B6AD-EF838D17BEF5}" type="pres">
      <dgm:prSet presAssocID="{2E6AA2F2-EE76-4BE0-A61C-3AE4E56C7BF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o Smoking"/>
        </a:ext>
      </dgm:extLst>
    </dgm:pt>
    <dgm:pt modelId="{BF6E7646-C0FB-46D2-9BB2-D5CF59AE3EC5}" type="pres">
      <dgm:prSet presAssocID="{2E6AA2F2-EE76-4BE0-A61C-3AE4E56C7BF8}" presName="spaceRect" presStyleCnt="0"/>
      <dgm:spPr/>
    </dgm:pt>
    <dgm:pt modelId="{287E5FF2-2386-4604-81E9-53EA140C0CAA}" type="pres">
      <dgm:prSet presAssocID="{2E6AA2F2-EE76-4BE0-A61C-3AE4E56C7BF8}" presName="textRect" presStyleLbl="revTx" presStyleIdx="0" presStyleCnt="6">
        <dgm:presLayoutVars>
          <dgm:chMax val="1"/>
          <dgm:chPref val="1"/>
        </dgm:presLayoutVars>
      </dgm:prSet>
      <dgm:spPr/>
    </dgm:pt>
    <dgm:pt modelId="{07E20909-DECE-46F1-B515-895A3419F7EC}" type="pres">
      <dgm:prSet presAssocID="{FF8D92C3-4C35-409E-BF42-CF395310F7B1}" presName="sibTrans" presStyleLbl="sibTrans2D1" presStyleIdx="0" presStyleCnt="0"/>
      <dgm:spPr/>
    </dgm:pt>
    <dgm:pt modelId="{65FA721D-2B6A-4A34-9072-A7752089B281}" type="pres">
      <dgm:prSet presAssocID="{7FCFB726-341E-47B3-9F34-7C10DE4A0054}" presName="compNode" presStyleCnt="0"/>
      <dgm:spPr/>
    </dgm:pt>
    <dgm:pt modelId="{60E791E5-D7DB-4ECD-9D57-044B4614637A}" type="pres">
      <dgm:prSet presAssocID="{7FCFB726-341E-47B3-9F34-7C10DE4A0054}" presName="iconBgRect" presStyleLbl="bgShp" presStyleIdx="1" presStyleCnt="6"/>
      <dgm:spPr/>
    </dgm:pt>
    <dgm:pt modelId="{3200E2C1-58B1-4802-9A87-65E78D772AE2}" type="pres">
      <dgm:prSet presAssocID="{7FCFB726-341E-47B3-9F34-7C10DE4A005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8759D83-AFE9-4D06-B2DB-CAAE74B56AD6}" type="pres">
      <dgm:prSet presAssocID="{7FCFB726-341E-47B3-9F34-7C10DE4A0054}" presName="spaceRect" presStyleCnt="0"/>
      <dgm:spPr/>
    </dgm:pt>
    <dgm:pt modelId="{3F4A1E3A-B2D9-4581-AD0A-E533237945E8}" type="pres">
      <dgm:prSet presAssocID="{7FCFB726-341E-47B3-9F34-7C10DE4A0054}" presName="textRect" presStyleLbl="revTx" presStyleIdx="1" presStyleCnt="6">
        <dgm:presLayoutVars>
          <dgm:chMax val="1"/>
          <dgm:chPref val="1"/>
        </dgm:presLayoutVars>
      </dgm:prSet>
      <dgm:spPr/>
    </dgm:pt>
    <dgm:pt modelId="{DA4FC1AB-E1F8-477B-89E9-8D1B8856FD20}" type="pres">
      <dgm:prSet presAssocID="{BE3FAB49-34B6-405B-802C-D1F64D3C5214}" presName="sibTrans" presStyleLbl="sibTrans2D1" presStyleIdx="0" presStyleCnt="0"/>
      <dgm:spPr/>
    </dgm:pt>
    <dgm:pt modelId="{A565F2DC-D399-4522-A9BD-8236C42243CA}" type="pres">
      <dgm:prSet presAssocID="{A157CE45-5BDC-4298-ACBF-EE78F7B5F41E}" presName="compNode" presStyleCnt="0"/>
      <dgm:spPr/>
    </dgm:pt>
    <dgm:pt modelId="{0D393827-701A-4551-BA3E-5761066DE442}" type="pres">
      <dgm:prSet presAssocID="{A157CE45-5BDC-4298-ACBF-EE78F7B5F41E}" presName="iconBgRect" presStyleLbl="bgShp" presStyleIdx="2" presStyleCnt="6"/>
      <dgm:spPr/>
    </dgm:pt>
    <dgm:pt modelId="{7BC9D71F-219F-4302-9A28-11D3B3B0B667}" type="pres">
      <dgm:prSet presAssocID="{A157CE45-5BDC-4298-ACBF-EE78F7B5F41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kull"/>
        </a:ext>
      </dgm:extLst>
    </dgm:pt>
    <dgm:pt modelId="{24B2B716-232C-40C0-97C4-BB52E77E15B7}" type="pres">
      <dgm:prSet presAssocID="{A157CE45-5BDC-4298-ACBF-EE78F7B5F41E}" presName="spaceRect" presStyleCnt="0"/>
      <dgm:spPr/>
    </dgm:pt>
    <dgm:pt modelId="{E589F5B8-5647-4579-998A-5619AD040AF9}" type="pres">
      <dgm:prSet presAssocID="{A157CE45-5BDC-4298-ACBF-EE78F7B5F41E}" presName="textRect" presStyleLbl="revTx" presStyleIdx="2" presStyleCnt="6">
        <dgm:presLayoutVars>
          <dgm:chMax val="1"/>
          <dgm:chPref val="1"/>
        </dgm:presLayoutVars>
      </dgm:prSet>
      <dgm:spPr/>
    </dgm:pt>
    <dgm:pt modelId="{854FEC90-BE56-4B6C-9527-7F74A0EF20B1}" type="pres">
      <dgm:prSet presAssocID="{4FB49790-A45C-419F-98AC-12FDFCBCB8A4}" presName="sibTrans" presStyleLbl="sibTrans2D1" presStyleIdx="0" presStyleCnt="0"/>
      <dgm:spPr/>
    </dgm:pt>
    <dgm:pt modelId="{897898F9-3926-4FE4-9830-05C6AB349DE8}" type="pres">
      <dgm:prSet presAssocID="{0E7C5469-FD1C-4E07-984E-9330E523A88D}" presName="compNode" presStyleCnt="0"/>
      <dgm:spPr/>
    </dgm:pt>
    <dgm:pt modelId="{B1CE815D-AD62-45CD-9140-59AE27FC7685}" type="pres">
      <dgm:prSet presAssocID="{0E7C5469-FD1C-4E07-984E-9330E523A88D}" presName="iconBgRect" presStyleLbl="bgShp" presStyleIdx="3" presStyleCnt="6"/>
      <dgm:spPr/>
    </dgm:pt>
    <dgm:pt modelId="{48A02D2A-C608-4E2E-8589-C180319E9A62}" type="pres">
      <dgm:prSet presAssocID="{0E7C5469-FD1C-4E07-984E-9330E523A88D}"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ry Face with No Fill"/>
        </a:ext>
      </dgm:extLst>
    </dgm:pt>
    <dgm:pt modelId="{797EE72A-6BBD-47B6-A818-1CBAE611FBD9}" type="pres">
      <dgm:prSet presAssocID="{0E7C5469-FD1C-4E07-984E-9330E523A88D}" presName="spaceRect" presStyleCnt="0"/>
      <dgm:spPr/>
    </dgm:pt>
    <dgm:pt modelId="{BEE73A6B-E78F-4711-9897-3448ED729001}" type="pres">
      <dgm:prSet presAssocID="{0E7C5469-FD1C-4E07-984E-9330E523A88D}" presName="textRect" presStyleLbl="revTx" presStyleIdx="3" presStyleCnt="6">
        <dgm:presLayoutVars>
          <dgm:chMax val="1"/>
          <dgm:chPref val="1"/>
        </dgm:presLayoutVars>
      </dgm:prSet>
      <dgm:spPr/>
    </dgm:pt>
    <dgm:pt modelId="{F4D0564D-D1DA-4846-96A4-2B10B277A0AF}" type="pres">
      <dgm:prSet presAssocID="{33D95ADF-E9FA-4EB7-A871-992669798F72}" presName="sibTrans" presStyleLbl="sibTrans2D1" presStyleIdx="0" presStyleCnt="0"/>
      <dgm:spPr/>
    </dgm:pt>
    <dgm:pt modelId="{B61F3EE5-A49E-44DF-9173-BD214AC08DDF}" type="pres">
      <dgm:prSet presAssocID="{A153B4A0-3193-4A52-9F03-898E972A8F20}" presName="compNode" presStyleCnt="0"/>
      <dgm:spPr/>
    </dgm:pt>
    <dgm:pt modelId="{CFDBFBA3-D616-477C-B5D7-D0CFFFE59D76}" type="pres">
      <dgm:prSet presAssocID="{A153B4A0-3193-4A52-9F03-898E972A8F20}" presName="iconBgRect" presStyleLbl="bgShp" presStyleIdx="4" presStyleCnt="6"/>
      <dgm:spPr/>
    </dgm:pt>
    <dgm:pt modelId="{D321A156-8CA1-4A5F-B99D-DF795E64F1AF}" type="pres">
      <dgm:prSet presAssocID="{A153B4A0-3193-4A52-9F03-898E972A8F20}" presName="iconRect" presStyleLbl="node1" presStyleIdx="4" presStyleCnt="6"/>
      <dgm:spPr/>
    </dgm:pt>
    <dgm:pt modelId="{D56FB6F3-ABCB-4385-874E-560CAEBC1422}" type="pres">
      <dgm:prSet presAssocID="{A153B4A0-3193-4A52-9F03-898E972A8F20}" presName="spaceRect" presStyleCnt="0"/>
      <dgm:spPr/>
    </dgm:pt>
    <dgm:pt modelId="{10D0F863-5DCB-429A-9A51-032EF8FF4459}" type="pres">
      <dgm:prSet presAssocID="{A153B4A0-3193-4A52-9F03-898E972A8F20}" presName="textRect" presStyleLbl="revTx" presStyleIdx="4" presStyleCnt="6">
        <dgm:presLayoutVars>
          <dgm:chMax val="1"/>
          <dgm:chPref val="1"/>
        </dgm:presLayoutVars>
      </dgm:prSet>
      <dgm:spPr/>
    </dgm:pt>
    <dgm:pt modelId="{B98AB266-8663-40E3-B356-C4980BDE86E5}" type="pres">
      <dgm:prSet presAssocID="{C2EAB4BE-A125-4D0E-90DB-A846C254B39F}" presName="sibTrans" presStyleLbl="sibTrans2D1" presStyleIdx="0" presStyleCnt="0"/>
      <dgm:spPr/>
    </dgm:pt>
    <dgm:pt modelId="{F592C2EC-9DF6-43B9-B52C-FEBCB6EC8FA6}" type="pres">
      <dgm:prSet presAssocID="{0A8EBC63-756B-477F-9D33-6F541773D96F}" presName="compNode" presStyleCnt="0"/>
      <dgm:spPr/>
    </dgm:pt>
    <dgm:pt modelId="{2B37D95F-993B-4513-B2E2-C5FF140EE937}" type="pres">
      <dgm:prSet presAssocID="{0A8EBC63-756B-477F-9D33-6F541773D96F}" presName="iconBgRect" presStyleLbl="bgShp" presStyleIdx="5" presStyleCnt="6"/>
      <dgm:spPr/>
    </dgm:pt>
    <dgm:pt modelId="{614E3E71-3E85-44CD-AB98-2F7BE28BFEC3}" type="pres">
      <dgm:prSet presAssocID="{0A8EBC63-756B-477F-9D33-6F541773D96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nections"/>
        </a:ext>
      </dgm:extLst>
    </dgm:pt>
    <dgm:pt modelId="{4BB9060D-101F-4926-94D0-169C28693C6E}" type="pres">
      <dgm:prSet presAssocID="{0A8EBC63-756B-477F-9D33-6F541773D96F}" presName="spaceRect" presStyleCnt="0"/>
      <dgm:spPr/>
    </dgm:pt>
    <dgm:pt modelId="{005E751E-E2B4-45DE-A0FF-9BA459668539}" type="pres">
      <dgm:prSet presAssocID="{0A8EBC63-756B-477F-9D33-6F541773D96F}" presName="textRect" presStyleLbl="revTx" presStyleIdx="5" presStyleCnt="6">
        <dgm:presLayoutVars>
          <dgm:chMax val="1"/>
          <dgm:chPref val="1"/>
        </dgm:presLayoutVars>
      </dgm:prSet>
      <dgm:spPr/>
    </dgm:pt>
  </dgm:ptLst>
  <dgm:cxnLst>
    <dgm:cxn modelId="{F7ECD009-19F7-408F-B802-49B30A2EF721}" type="presOf" srcId="{7FCFB726-341E-47B3-9F34-7C10DE4A0054}" destId="{3F4A1E3A-B2D9-4581-AD0A-E533237945E8}" srcOrd="0" destOrd="0" presId="urn:microsoft.com/office/officeart/2018/2/layout/IconCircleList"/>
    <dgm:cxn modelId="{67A68E19-6D5B-4767-9054-F4DA36A73E5A}" srcId="{05D0BCD4-BCEE-46E3-96A4-40186924FFFC}" destId="{0A8EBC63-756B-477F-9D33-6F541773D96F}" srcOrd="5" destOrd="0" parTransId="{0DCE7519-1E21-43CE-9389-EF8AC26A4D04}" sibTransId="{917C664D-B163-4D63-B1C3-916D675BB3EA}"/>
    <dgm:cxn modelId="{882E5D1C-E78C-48AC-929B-9FA4D6535E67}" type="presOf" srcId="{C2EAB4BE-A125-4D0E-90DB-A846C254B39F}" destId="{B98AB266-8663-40E3-B356-C4980BDE86E5}" srcOrd="0" destOrd="0" presId="urn:microsoft.com/office/officeart/2018/2/layout/IconCircleList"/>
    <dgm:cxn modelId="{FB0F112D-0F40-4A02-A4EF-AF88C96583D7}" type="presOf" srcId="{0E7C5469-FD1C-4E07-984E-9330E523A88D}" destId="{BEE73A6B-E78F-4711-9897-3448ED729001}" srcOrd="0" destOrd="0" presId="urn:microsoft.com/office/officeart/2018/2/layout/IconCircleList"/>
    <dgm:cxn modelId="{E0BC642E-ED99-49B5-8D94-E6577AE61DE9}" type="presOf" srcId="{2E6AA2F2-EE76-4BE0-A61C-3AE4E56C7BF8}" destId="{287E5FF2-2386-4604-81E9-53EA140C0CAA}" srcOrd="0" destOrd="0" presId="urn:microsoft.com/office/officeart/2018/2/layout/IconCircleList"/>
    <dgm:cxn modelId="{1C2D4632-E4BC-4A73-BF9B-6CE4CD8D424E}" srcId="{05D0BCD4-BCEE-46E3-96A4-40186924FFFC}" destId="{0E7C5469-FD1C-4E07-984E-9330E523A88D}" srcOrd="3" destOrd="0" parTransId="{C2AACF89-8F17-4F3B-9591-C31106DF41EA}" sibTransId="{33D95ADF-E9FA-4EB7-A871-992669798F72}"/>
    <dgm:cxn modelId="{B4270B5C-49D2-4614-9904-EDB0C1E2947D}" type="presOf" srcId="{33D95ADF-E9FA-4EB7-A871-992669798F72}" destId="{F4D0564D-D1DA-4846-96A4-2B10B277A0AF}" srcOrd="0" destOrd="0" presId="urn:microsoft.com/office/officeart/2018/2/layout/IconCircleList"/>
    <dgm:cxn modelId="{8DB4B34A-D54E-46A3-811F-1BCC9A56B456}" type="presOf" srcId="{0A8EBC63-756B-477F-9D33-6F541773D96F}" destId="{005E751E-E2B4-45DE-A0FF-9BA459668539}" srcOrd="0" destOrd="0" presId="urn:microsoft.com/office/officeart/2018/2/layout/IconCircleList"/>
    <dgm:cxn modelId="{D76BE257-6870-4405-B6D2-FE482E032442}" srcId="{05D0BCD4-BCEE-46E3-96A4-40186924FFFC}" destId="{2E6AA2F2-EE76-4BE0-A61C-3AE4E56C7BF8}" srcOrd="0" destOrd="0" parTransId="{178BCEB3-8A17-48C0-925B-572C3F6A4B0D}" sibTransId="{FF8D92C3-4C35-409E-BF42-CF395310F7B1}"/>
    <dgm:cxn modelId="{C0944BA0-A9D6-4658-A7C5-375822DDFF85}" type="presOf" srcId="{05D0BCD4-BCEE-46E3-96A4-40186924FFFC}" destId="{CC99109A-9DB3-427E-9933-52C342FB7AC9}" srcOrd="0" destOrd="0" presId="urn:microsoft.com/office/officeart/2018/2/layout/IconCircleList"/>
    <dgm:cxn modelId="{2127FAA0-C47A-4570-AFC7-93CF1535632A}" type="presOf" srcId="{A157CE45-5BDC-4298-ACBF-EE78F7B5F41E}" destId="{E589F5B8-5647-4579-998A-5619AD040AF9}" srcOrd="0" destOrd="0" presId="urn:microsoft.com/office/officeart/2018/2/layout/IconCircleList"/>
    <dgm:cxn modelId="{E61684AA-B93A-4044-816A-AB4D1A2B2E7F}" type="presOf" srcId="{4FB49790-A45C-419F-98AC-12FDFCBCB8A4}" destId="{854FEC90-BE56-4B6C-9527-7F74A0EF20B1}" srcOrd="0" destOrd="0" presId="urn:microsoft.com/office/officeart/2018/2/layout/IconCircleList"/>
    <dgm:cxn modelId="{252605C1-30D7-4E01-8EF1-6616D1C2D882}" srcId="{05D0BCD4-BCEE-46E3-96A4-40186924FFFC}" destId="{A153B4A0-3193-4A52-9F03-898E972A8F20}" srcOrd="4" destOrd="0" parTransId="{44D03E9C-80BF-4FCD-884C-0B2A5EC41DC4}" sibTransId="{C2EAB4BE-A125-4D0E-90DB-A846C254B39F}"/>
    <dgm:cxn modelId="{E43331C7-E0E7-4788-A7BA-981C35C39E49}" type="presOf" srcId="{FF8D92C3-4C35-409E-BF42-CF395310F7B1}" destId="{07E20909-DECE-46F1-B515-895A3419F7EC}" srcOrd="0" destOrd="0" presId="urn:microsoft.com/office/officeart/2018/2/layout/IconCircleList"/>
    <dgm:cxn modelId="{BB28C8CD-3465-483B-886D-69285ACF58D5}" srcId="{05D0BCD4-BCEE-46E3-96A4-40186924FFFC}" destId="{7FCFB726-341E-47B3-9F34-7C10DE4A0054}" srcOrd="1" destOrd="0" parTransId="{CEFA3CD0-41C9-4117-8679-EF26B0D3B99D}" sibTransId="{BE3FAB49-34B6-405B-802C-D1F64D3C5214}"/>
    <dgm:cxn modelId="{D3A53DD4-96F6-4D4C-B497-BF6780956055}" srcId="{05D0BCD4-BCEE-46E3-96A4-40186924FFFC}" destId="{A157CE45-5BDC-4298-ACBF-EE78F7B5F41E}" srcOrd="2" destOrd="0" parTransId="{963D3B86-7D66-41D8-8D38-9DFE351EAE4B}" sibTransId="{4FB49790-A45C-419F-98AC-12FDFCBCB8A4}"/>
    <dgm:cxn modelId="{E19BE3D7-E717-4237-B187-864ED42A0913}" type="presOf" srcId="{A153B4A0-3193-4A52-9F03-898E972A8F20}" destId="{10D0F863-5DCB-429A-9A51-032EF8FF4459}" srcOrd="0" destOrd="0" presId="urn:microsoft.com/office/officeart/2018/2/layout/IconCircleList"/>
    <dgm:cxn modelId="{809EC7EF-4A5A-4AB3-8989-CD8A65D37C68}" type="presOf" srcId="{BE3FAB49-34B6-405B-802C-D1F64D3C5214}" destId="{DA4FC1AB-E1F8-477B-89E9-8D1B8856FD20}" srcOrd="0" destOrd="0" presId="urn:microsoft.com/office/officeart/2018/2/layout/IconCircleList"/>
    <dgm:cxn modelId="{9C0A5D92-836A-4509-949B-7117102910BA}" type="presParOf" srcId="{CC99109A-9DB3-427E-9933-52C342FB7AC9}" destId="{085105FF-B0F7-49DA-86C9-6532CCF957DC}" srcOrd="0" destOrd="0" presId="urn:microsoft.com/office/officeart/2018/2/layout/IconCircleList"/>
    <dgm:cxn modelId="{9D0FD2E8-1785-486B-8AFF-60C5B94A3827}" type="presParOf" srcId="{085105FF-B0F7-49DA-86C9-6532CCF957DC}" destId="{F745AFD7-A43B-4495-9500-AA0F37E34B4C}" srcOrd="0" destOrd="0" presId="urn:microsoft.com/office/officeart/2018/2/layout/IconCircleList"/>
    <dgm:cxn modelId="{87B9ECA8-4182-43E4-B892-8B77037DA73D}" type="presParOf" srcId="{F745AFD7-A43B-4495-9500-AA0F37E34B4C}" destId="{6A79B978-E66A-4C89-B244-E8D235206C27}" srcOrd="0" destOrd="0" presId="urn:microsoft.com/office/officeart/2018/2/layout/IconCircleList"/>
    <dgm:cxn modelId="{6AB976C8-150F-4FA4-BC7A-A2D79A4AD50D}" type="presParOf" srcId="{F745AFD7-A43B-4495-9500-AA0F37E34B4C}" destId="{0EA52D0E-899A-4DD6-B6AD-EF838D17BEF5}" srcOrd="1" destOrd="0" presId="urn:microsoft.com/office/officeart/2018/2/layout/IconCircleList"/>
    <dgm:cxn modelId="{228DE3C8-DAAA-474F-B43B-BEF7AD8C232D}" type="presParOf" srcId="{F745AFD7-A43B-4495-9500-AA0F37E34B4C}" destId="{BF6E7646-C0FB-46D2-9BB2-D5CF59AE3EC5}" srcOrd="2" destOrd="0" presId="urn:microsoft.com/office/officeart/2018/2/layout/IconCircleList"/>
    <dgm:cxn modelId="{03695FF6-D784-4F7F-B8A3-56BF6130BFC7}" type="presParOf" srcId="{F745AFD7-A43B-4495-9500-AA0F37E34B4C}" destId="{287E5FF2-2386-4604-81E9-53EA140C0CAA}" srcOrd="3" destOrd="0" presId="urn:microsoft.com/office/officeart/2018/2/layout/IconCircleList"/>
    <dgm:cxn modelId="{27A81DD6-0997-4E3A-841B-396E26C0E32E}" type="presParOf" srcId="{085105FF-B0F7-49DA-86C9-6532CCF957DC}" destId="{07E20909-DECE-46F1-B515-895A3419F7EC}" srcOrd="1" destOrd="0" presId="urn:microsoft.com/office/officeart/2018/2/layout/IconCircleList"/>
    <dgm:cxn modelId="{FC86CB15-E602-4F5C-B1F5-C59E1159AA03}" type="presParOf" srcId="{085105FF-B0F7-49DA-86C9-6532CCF957DC}" destId="{65FA721D-2B6A-4A34-9072-A7752089B281}" srcOrd="2" destOrd="0" presId="urn:microsoft.com/office/officeart/2018/2/layout/IconCircleList"/>
    <dgm:cxn modelId="{10DBE664-B520-4413-B1F4-5EF4C32D31E2}" type="presParOf" srcId="{65FA721D-2B6A-4A34-9072-A7752089B281}" destId="{60E791E5-D7DB-4ECD-9D57-044B4614637A}" srcOrd="0" destOrd="0" presId="urn:microsoft.com/office/officeart/2018/2/layout/IconCircleList"/>
    <dgm:cxn modelId="{8A3E818F-8A2A-427E-82D9-A2BD3963C0D8}" type="presParOf" srcId="{65FA721D-2B6A-4A34-9072-A7752089B281}" destId="{3200E2C1-58B1-4802-9A87-65E78D772AE2}" srcOrd="1" destOrd="0" presId="urn:microsoft.com/office/officeart/2018/2/layout/IconCircleList"/>
    <dgm:cxn modelId="{CFC8D0D0-955B-4E23-921B-CD020FF048FC}" type="presParOf" srcId="{65FA721D-2B6A-4A34-9072-A7752089B281}" destId="{B8759D83-AFE9-4D06-B2DB-CAAE74B56AD6}" srcOrd="2" destOrd="0" presId="urn:microsoft.com/office/officeart/2018/2/layout/IconCircleList"/>
    <dgm:cxn modelId="{06465C4B-6E85-47C1-85E3-5F5491137752}" type="presParOf" srcId="{65FA721D-2B6A-4A34-9072-A7752089B281}" destId="{3F4A1E3A-B2D9-4581-AD0A-E533237945E8}" srcOrd="3" destOrd="0" presId="urn:microsoft.com/office/officeart/2018/2/layout/IconCircleList"/>
    <dgm:cxn modelId="{912431E5-AE48-4839-80C1-99C169483AA1}" type="presParOf" srcId="{085105FF-B0F7-49DA-86C9-6532CCF957DC}" destId="{DA4FC1AB-E1F8-477B-89E9-8D1B8856FD20}" srcOrd="3" destOrd="0" presId="urn:microsoft.com/office/officeart/2018/2/layout/IconCircleList"/>
    <dgm:cxn modelId="{86D443AF-D4D4-44A9-943B-B9DE2DE85530}" type="presParOf" srcId="{085105FF-B0F7-49DA-86C9-6532CCF957DC}" destId="{A565F2DC-D399-4522-A9BD-8236C42243CA}" srcOrd="4" destOrd="0" presId="urn:microsoft.com/office/officeart/2018/2/layout/IconCircleList"/>
    <dgm:cxn modelId="{97E11B5B-7F14-4E3E-9FFC-2EF43B9DC20E}" type="presParOf" srcId="{A565F2DC-D399-4522-A9BD-8236C42243CA}" destId="{0D393827-701A-4551-BA3E-5761066DE442}" srcOrd="0" destOrd="0" presId="urn:microsoft.com/office/officeart/2018/2/layout/IconCircleList"/>
    <dgm:cxn modelId="{D2635BF8-4E21-4174-BE6A-90888FAD055B}" type="presParOf" srcId="{A565F2DC-D399-4522-A9BD-8236C42243CA}" destId="{7BC9D71F-219F-4302-9A28-11D3B3B0B667}" srcOrd="1" destOrd="0" presId="urn:microsoft.com/office/officeart/2018/2/layout/IconCircleList"/>
    <dgm:cxn modelId="{6C2CB2DB-C4EF-4383-9E97-875A8664A1C9}" type="presParOf" srcId="{A565F2DC-D399-4522-A9BD-8236C42243CA}" destId="{24B2B716-232C-40C0-97C4-BB52E77E15B7}" srcOrd="2" destOrd="0" presId="urn:microsoft.com/office/officeart/2018/2/layout/IconCircleList"/>
    <dgm:cxn modelId="{506D5994-1D1A-4C0B-8C4B-60BD16C9D6C5}" type="presParOf" srcId="{A565F2DC-D399-4522-A9BD-8236C42243CA}" destId="{E589F5B8-5647-4579-998A-5619AD040AF9}" srcOrd="3" destOrd="0" presId="urn:microsoft.com/office/officeart/2018/2/layout/IconCircleList"/>
    <dgm:cxn modelId="{AC2A23E4-CCA4-46E5-BE1C-D14A38A309AB}" type="presParOf" srcId="{085105FF-B0F7-49DA-86C9-6532CCF957DC}" destId="{854FEC90-BE56-4B6C-9527-7F74A0EF20B1}" srcOrd="5" destOrd="0" presId="urn:microsoft.com/office/officeart/2018/2/layout/IconCircleList"/>
    <dgm:cxn modelId="{B1D4D0CE-5417-4E04-8C04-3542A8C3CAC6}" type="presParOf" srcId="{085105FF-B0F7-49DA-86C9-6532CCF957DC}" destId="{897898F9-3926-4FE4-9830-05C6AB349DE8}" srcOrd="6" destOrd="0" presId="urn:microsoft.com/office/officeart/2018/2/layout/IconCircleList"/>
    <dgm:cxn modelId="{591F9FF3-1179-4152-904A-79BBD57D221F}" type="presParOf" srcId="{897898F9-3926-4FE4-9830-05C6AB349DE8}" destId="{B1CE815D-AD62-45CD-9140-59AE27FC7685}" srcOrd="0" destOrd="0" presId="urn:microsoft.com/office/officeart/2018/2/layout/IconCircleList"/>
    <dgm:cxn modelId="{9C4E577A-3EFB-4DC6-84B6-BC545E6F9443}" type="presParOf" srcId="{897898F9-3926-4FE4-9830-05C6AB349DE8}" destId="{48A02D2A-C608-4E2E-8589-C180319E9A62}" srcOrd="1" destOrd="0" presId="urn:microsoft.com/office/officeart/2018/2/layout/IconCircleList"/>
    <dgm:cxn modelId="{EF012E74-18C2-4D41-84E6-9736738AD46D}" type="presParOf" srcId="{897898F9-3926-4FE4-9830-05C6AB349DE8}" destId="{797EE72A-6BBD-47B6-A818-1CBAE611FBD9}" srcOrd="2" destOrd="0" presId="urn:microsoft.com/office/officeart/2018/2/layout/IconCircleList"/>
    <dgm:cxn modelId="{F5BB0CA9-9E51-4FDF-B533-F8FCE1D074BC}" type="presParOf" srcId="{897898F9-3926-4FE4-9830-05C6AB349DE8}" destId="{BEE73A6B-E78F-4711-9897-3448ED729001}" srcOrd="3" destOrd="0" presId="urn:microsoft.com/office/officeart/2018/2/layout/IconCircleList"/>
    <dgm:cxn modelId="{5D197C1C-3A94-4026-A81A-84AD24D9B369}" type="presParOf" srcId="{085105FF-B0F7-49DA-86C9-6532CCF957DC}" destId="{F4D0564D-D1DA-4846-96A4-2B10B277A0AF}" srcOrd="7" destOrd="0" presId="urn:microsoft.com/office/officeart/2018/2/layout/IconCircleList"/>
    <dgm:cxn modelId="{141BA169-24DA-4801-9115-79D932605703}" type="presParOf" srcId="{085105FF-B0F7-49DA-86C9-6532CCF957DC}" destId="{B61F3EE5-A49E-44DF-9173-BD214AC08DDF}" srcOrd="8" destOrd="0" presId="urn:microsoft.com/office/officeart/2018/2/layout/IconCircleList"/>
    <dgm:cxn modelId="{EFF0AF9C-1F0D-46EE-AA5A-F0FC4972E3E3}" type="presParOf" srcId="{B61F3EE5-A49E-44DF-9173-BD214AC08DDF}" destId="{CFDBFBA3-D616-477C-B5D7-D0CFFFE59D76}" srcOrd="0" destOrd="0" presId="urn:microsoft.com/office/officeart/2018/2/layout/IconCircleList"/>
    <dgm:cxn modelId="{F2D34AFA-F517-4B39-B78D-4F1E65D8EFC4}" type="presParOf" srcId="{B61F3EE5-A49E-44DF-9173-BD214AC08DDF}" destId="{D321A156-8CA1-4A5F-B99D-DF795E64F1AF}" srcOrd="1" destOrd="0" presId="urn:microsoft.com/office/officeart/2018/2/layout/IconCircleList"/>
    <dgm:cxn modelId="{5A22F6EE-F568-4302-B25B-8738E60537D4}" type="presParOf" srcId="{B61F3EE5-A49E-44DF-9173-BD214AC08DDF}" destId="{D56FB6F3-ABCB-4385-874E-560CAEBC1422}" srcOrd="2" destOrd="0" presId="urn:microsoft.com/office/officeart/2018/2/layout/IconCircleList"/>
    <dgm:cxn modelId="{5451F78B-4189-4BE3-A43F-99B094FBB0EF}" type="presParOf" srcId="{B61F3EE5-A49E-44DF-9173-BD214AC08DDF}" destId="{10D0F863-5DCB-429A-9A51-032EF8FF4459}" srcOrd="3" destOrd="0" presId="urn:microsoft.com/office/officeart/2018/2/layout/IconCircleList"/>
    <dgm:cxn modelId="{FA168C91-1A53-4772-9DC3-6F335A498F11}" type="presParOf" srcId="{085105FF-B0F7-49DA-86C9-6532CCF957DC}" destId="{B98AB266-8663-40E3-B356-C4980BDE86E5}" srcOrd="9" destOrd="0" presId="urn:microsoft.com/office/officeart/2018/2/layout/IconCircleList"/>
    <dgm:cxn modelId="{2643508A-543E-4D09-B94B-8A504EBB3B58}" type="presParOf" srcId="{085105FF-B0F7-49DA-86C9-6532CCF957DC}" destId="{F592C2EC-9DF6-43B9-B52C-FEBCB6EC8FA6}" srcOrd="10" destOrd="0" presId="urn:microsoft.com/office/officeart/2018/2/layout/IconCircleList"/>
    <dgm:cxn modelId="{164A2502-3C57-44AE-BB84-1AB51691AD63}" type="presParOf" srcId="{F592C2EC-9DF6-43B9-B52C-FEBCB6EC8FA6}" destId="{2B37D95F-993B-4513-B2E2-C5FF140EE937}" srcOrd="0" destOrd="0" presId="urn:microsoft.com/office/officeart/2018/2/layout/IconCircleList"/>
    <dgm:cxn modelId="{005627F3-8C63-455E-9797-572D6DB2AEC4}" type="presParOf" srcId="{F592C2EC-9DF6-43B9-B52C-FEBCB6EC8FA6}" destId="{614E3E71-3E85-44CD-AB98-2F7BE28BFEC3}" srcOrd="1" destOrd="0" presId="urn:microsoft.com/office/officeart/2018/2/layout/IconCircleList"/>
    <dgm:cxn modelId="{449AF51A-82AB-42DC-A3A9-D555D609E04C}" type="presParOf" srcId="{F592C2EC-9DF6-43B9-B52C-FEBCB6EC8FA6}" destId="{4BB9060D-101F-4926-94D0-169C28693C6E}" srcOrd="2" destOrd="0" presId="urn:microsoft.com/office/officeart/2018/2/layout/IconCircleList"/>
    <dgm:cxn modelId="{53F88A20-C483-43B9-9AE9-B70721124C6F}" type="presParOf" srcId="{F592C2EC-9DF6-43B9-B52C-FEBCB6EC8FA6}" destId="{005E751E-E2B4-45DE-A0FF-9BA45966853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49DF1-FCFA-446B-ABAE-3C9DFA0688CB}">
      <dsp:nvSpPr>
        <dsp:cNvPr id="0" name=""/>
        <dsp:cNvSpPr/>
      </dsp:nvSpPr>
      <dsp:spPr>
        <a:xfrm>
          <a:off x="323515" y="2437481"/>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200 AD</a:t>
          </a:r>
        </a:p>
      </dsp:txBody>
      <dsp:txXfrm>
        <a:off x="323515" y="2437481"/>
        <a:ext cx="2577107" cy="512915"/>
      </dsp:txXfrm>
    </dsp:sp>
    <dsp:sp modelId="{E2CFE1C7-6198-4AF5-B89E-19F163C7416E}">
      <dsp:nvSpPr>
        <dsp:cNvPr id="0" name=""/>
        <dsp:cNvSpPr/>
      </dsp:nvSpPr>
      <dsp:spPr>
        <a:xfrm>
          <a:off x="0" y="2178754"/>
          <a:ext cx="11277599" cy="18156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C894ED0-8CF8-44F9-8A36-D1E8FBAD9B51}">
      <dsp:nvSpPr>
        <dsp:cNvPr id="0" name=""/>
        <dsp:cNvSpPr/>
      </dsp:nvSpPr>
      <dsp:spPr>
        <a:xfrm>
          <a:off x="194659" y="160498"/>
          <a:ext cx="2834818" cy="1246613"/>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dirty="0"/>
            <a:t> </a:t>
          </a:r>
          <a:r>
            <a:rPr lang="en-US" sz="1400" kern="1200" dirty="0">
              <a:latin typeface="Chamberi Super Display"/>
            </a:rPr>
            <a:t>Traced</a:t>
          </a:r>
          <a:r>
            <a:rPr lang="en-US" sz="1400" kern="1200" dirty="0"/>
            <a:t> all the way back to 150-200 AD</a:t>
          </a:r>
          <a:r>
            <a:rPr lang="en-US" sz="1400" kern="1200" dirty="0">
              <a:latin typeface="Chamberi Super Display"/>
            </a:rPr>
            <a:t>,</a:t>
          </a:r>
          <a:r>
            <a:rPr lang="en-US" sz="1400" kern="1200" dirty="0"/>
            <a:t> to the work  and teachings of Hippocrates and Galen, who heavily relied on the “four humors” theory to indicate physical health</a:t>
          </a:r>
          <a:r>
            <a:rPr lang="en-US" sz="1400" kern="1200" dirty="0">
              <a:latin typeface="Chamberi Super Display"/>
            </a:rPr>
            <a:t>.</a:t>
          </a:r>
          <a:endParaRPr lang="en-US" sz="1400" kern="1200" dirty="0"/>
        </a:p>
      </dsp:txBody>
      <dsp:txXfrm>
        <a:off x="194659" y="160498"/>
        <a:ext cx="2834818" cy="1246613"/>
      </dsp:txXfrm>
    </dsp:sp>
    <dsp:sp modelId="{2E8678B8-5F2C-4E20-8E2B-194A9D0ED69F}">
      <dsp:nvSpPr>
        <dsp:cNvPr id="0" name=""/>
        <dsp:cNvSpPr/>
      </dsp:nvSpPr>
      <dsp:spPr>
        <a:xfrm>
          <a:off x="1612068" y="1407112"/>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C8CA5C4C-CF51-4B06-A89D-7D72A9E4545D}">
      <dsp:nvSpPr>
        <dsp:cNvPr id="0" name=""/>
        <dsp:cNvSpPr/>
      </dsp:nvSpPr>
      <dsp:spPr>
        <a:xfrm>
          <a:off x="1934207" y="1588675"/>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1891</a:t>
          </a:r>
        </a:p>
      </dsp:txBody>
      <dsp:txXfrm>
        <a:off x="1934207" y="1588675"/>
        <a:ext cx="2577107" cy="512915"/>
      </dsp:txXfrm>
    </dsp:sp>
    <dsp:sp modelId="{09B7608F-E90F-4DB9-9D38-5C8A3BFB4636}">
      <dsp:nvSpPr>
        <dsp:cNvPr id="0" name=""/>
        <dsp:cNvSpPr/>
      </dsp:nvSpPr>
      <dsp:spPr>
        <a:xfrm>
          <a:off x="1805351" y="3131959"/>
          <a:ext cx="2834818" cy="87065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In 1891, Koch first introduced the term “psychopathic” to describe people with personality disorders. </a:t>
          </a:r>
        </a:p>
      </dsp:txBody>
      <dsp:txXfrm>
        <a:off x="1805351" y="3131959"/>
        <a:ext cx="2834818" cy="870650"/>
      </dsp:txXfrm>
    </dsp:sp>
    <dsp:sp modelId="{E4EB92BD-9053-4AFE-A377-13F8542E77B5}">
      <dsp:nvSpPr>
        <dsp:cNvPr id="0" name=""/>
        <dsp:cNvSpPr/>
      </dsp:nvSpPr>
      <dsp:spPr>
        <a:xfrm>
          <a:off x="3222761" y="2360317"/>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3C35072A-81C8-4656-B9C5-77DECC174298}">
      <dsp:nvSpPr>
        <dsp:cNvPr id="0" name=""/>
        <dsp:cNvSpPr/>
      </dsp:nvSpPr>
      <dsp:spPr>
        <a:xfrm>
          <a:off x="1555330"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0CFC460-8566-4643-9F4E-C47E851D2B70}">
      <dsp:nvSpPr>
        <dsp:cNvPr id="0" name=""/>
        <dsp:cNvSpPr/>
      </dsp:nvSpPr>
      <dsp:spPr>
        <a:xfrm>
          <a:off x="3166022"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847119E-5F01-4A68-AA65-7BF9AFA0351C}">
      <dsp:nvSpPr>
        <dsp:cNvPr id="0" name=""/>
        <dsp:cNvSpPr/>
      </dsp:nvSpPr>
      <dsp:spPr>
        <a:xfrm>
          <a:off x="3544899" y="2437481"/>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1952</a:t>
          </a:r>
        </a:p>
      </dsp:txBody>
      <dsp:txXfrm>
        <a:off x="3544899" y="2437481"/>
        <a:ext cx="2577107" cy="512915"/>
      </dsp:txXfrm>
    </dsp:sp>
    <dsp:sp modelId="{D97792C0-60B6-476F-9E07-C48AD1B01A8A}">
      <dsp:nvSpPr>
        <dsp:cNvPr id="0" name=""/>
        <dsp:cNvSpPr/>
      </dsp:nvSpPr>
      <dsp:spPr>
        <a:xfrm>
          <a:off x="3416044" y="536461"/>
          <a:ext cx="2834818" cy="87065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The DSM Disorder classification had seven iterations in the DSM-I in 1952. </a:t>
          </a:r>
        </a:p>
      </dsp:txBody>
      <dsp:txXfrm>
        <a:off x="3416044" y="536461"/>
        <a:ext cx="2834818" cy="870650"/>
      </dsp:txXfrm>
    </dsp:sp>
    <dsp:sp modelId="{010A57E9-C361-46B1-B3F7-ECA015BD3049}">
      <dsp:nvSpPr>
        <dsp:cNvPr id="0" name=""/>
        <dsp:cNvSpPr/>
      </dsp:nvSpPr>
      <dsp:spPr>
        <a:xfrm>
          <a:off x="4833453" y="1407112"/>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F60BDA21-AAAA-4664-835D-507B3B799CF2}">
      <dsp:nvSpPr>
        <dsp:cNvPr id="0" name=""/>
        <dsp:cNvSpPr/>
      </dsp:nvSpPr>
      <dsp:spPr>
        <a:xfrm>
          <a:off x="5155591" y="1588675"/>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1968</a:t>
          </a:r>
        </a:p>
      </dsp:txBody>
      <dsp:txXfrm>
        <a:off x="5155591" y="1588675"/>
        <a:ext cx="2577107" cy="512915"/>
      </dsp:txXfrm>
    </dsp:sp>
    <dsp:sp modelId="{1EE08D68-5B39-493A-98D6-BF8D159E2D8B}">
      <dsp:nvSpPr>
        <dsp:cNvPr id="0" name=""/>
        <dsp:cNvSpPr/>
      </dsp:nvSpPr>
      <dsp:spPr>
        <a:xfrm>
          <a:off x="5026736" y="3131959"/>
          <a:ext cx="2834818" cy="87065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Eleven categories of personality disorder appeared in the DSM-II in 1968  to the DSM-III.  </a:t>
          </a:r>
        </a:p>
      </dsp:txBody>
      <dsp:txXfrm>
        <a:off x="5026736" y="3131959"/>
        <a:ext cx="2834818" cy="870650"/>
      </dsp:txXfrm>
    </dsp:sp>
    <dsp:sp modelId="{DF9AD65F-7B0C-4DCF-AF2A-6C8893B123BF}">
      <dsp:nvSpPr>
        <dsp:cNvPr id="0" name=""/>
        <dsp:cNvSpPr/>
      </dsp:nvSpPr>
      <dsp:spPr>
        <a:xfrm>
          <a:off x="6444145" y="2360317"/>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97955E0E-B5A6-4AA7-BCAA-C37A96064525}">
      <dsp:nvSpPr>
        <dsp:cNvPr id="0" name=""/>
        <dsp:cNvSpPr/>
      </dsp:nvSpPr>
      <dsp:spPr>
        <a:xfrm>
          <a:off x="4776714"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9FCF356-5AB3-4D60-B7C4-5F45C10C24B3}">
      <dsp:nvSpPr>
        <dsp:cNvPr id="0" name=""/>
        <dsp:cNvSpPr/>
      </dsp:nvSpPr>
      <dsp:spPr>
        <a:xfrm>
          <a:off x="6387407"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5CC2700-561C-464B-AB4C-33F0991C42A7}">
      <dsp:nvSpPr>
        <dsp:cNvPr id="0" name=""/>
        <dsp:cNvSpPr/>
      </dsp:nvSpPr>
      <dsp:spPr>
        <a:xfrm>
          <a:off x="6766284" y="2437481"/>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a:t>1994</a:t>
          </a:r>
        </a:p>
      </dsp:txBody>
      <dsp:txXfrm>
        <a:off x="6766284" y="2437481"/>
        <a:ext cx="2577107" cy="512915"/>
      </dsp:txXfrm>
    </dsp:sp>
    <dsp:sp modelId="{ED3EF1D2-4B46-43CC-9380-C59F849D8A73}">
      <dsp:nvSpPr>
        <dsp:cNvPr id="0" name=""/>
        <dsp:cNvSpPr/>
      </dsp:nvSpPr>
      <dsp:spPr>
        <a:xfrm>
          <a:off x="6637428" y="734336"/>
          <a:ext cx="2834818" cy="67277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a:t>Then in 1994, the Cluster model was introduced</a:t>
          </a:r>
          <a:r>
            <a:rPr lang="en-US" sz="1400" kern="1200">
              <a:latin typeface="Chamberi Super Display"/>
            </a:rPr>
            <a:t>.</a:t>
          </a:r>
        </a:p>
      </dsp:txBody>
      <dsp:txXfrm>
        <a:off x="6637428" y="734336"/>
        <a:ext cx="2834818" cy="672775"/>
      </dsp:txXfrm>
    </dsp:sp>
    <dsp:sp modelId="{2842E13D-5D37-433A-8658-9B72ED686CF3}">
      <dsp:nvSpPr>
        <dsp:cNvPr id="0" name=""/>
        <dsp:cNvSpPr/>
      </dsp:nvSpPr>
      <dsp:spPr>
        <a:xfrm>
          <a:off x="8054837" y="1407112"/>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24CC700B-6656-43C3-B593-EB35B4214762}">
      <dsp:nvSpPr>
        <dsp:cNvPr id="0" name=""/>
        <dsp:cNvSpPr/>
      </dsp:nvSpPr>
      <dsp:spPr>
        <a:xfrm>
          <a:off x="8376976" y="1588675"/>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dirty="0">
              <a:latin typeface="Chamberi Super Display"/>
            </a:rPr>
            <a:t>2013     </a:t>
          </a:r>
          <a:r>
            <a:rPr lang="en-US" sz="1900" kern="1200" dirty="0"/>
            <a:t>                                                </a:t>
          </a:r>
          <a:endParaRPr lang="en-US" sz="1900" kern="1200" dirty="0">
            <a:latin typeface="Chamberi Super Display"/>
          </a:endParaRPr>
        </a:p>
      </dsp:txBody>
      <dsp:txXfrm>
        <a:off x="8376976" y="1588675"/>
        <a:ext cx="2577107" cy="512915"/>
      </dsp:txXfrm>
    </dsp:sp>
    <dsp:sp modelId="{947D0292-7321-48D6-89A0-8F096BCE09B0}">
      <dsp:nvSpPr>
        <dsp:cNvPr id="0" name=""/>
        <dsp:cNvSpPr/>
      </dsp:nvSpPr>
      <dsp:spPr>
        <a:xfrm>
          <a:off x="8248120" y="3131959"/>
          <a:ext cx="2834818" cy="63320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Chamberi Super Display"/>
            </a:rPr>
            <a:t>DSM-V as we know</a:t>
          </a:r>
          <a:r>
            <a:rPr lang="en-US" sz="1400" kern="1200">
              <a:latin typeface="Chamberi Super Display"/>
            </a:rPr>
            <a:t> today with cluster model.</a:t>
          </a:r>
          <a:endParaRPr lang="en-US" sz="1400" kern="1200"/>
        </a:p>
      </dsp:txBody>
      <dsp:txXfrm>
        <a:off x="8248120" y="3131959"/>
        <a:ext cx="2834818" cy="633200"/>
      </dsp:txXfrm>
    </dsp:sp>
    <dsp:sp modelId="{71C29774-A570-4782-9BC0-942EB0975F08}">
      <dsp:nvSpPr>
        <dsp:cNvPr id="0" name=""/>
        <dsp:cNvSpPr/>
      </dsp:nvSpPr>
      <dsp:spPr>
        <a:xfrm>
          <a:off x="9665530" y="2360317"/>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E541744F-14DD-4EBE-9CB4-4A24672D63E7}">
      <dsp:nvSpPr>
        <dsp:cNvPr id="0" name=""/>
        <dsp:cNvSpPr/>
      </dsp:nvSpPr>
      <dsp:spPr>
        <a:xfrm>
          <a:off x="7998099"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1C8E6FE-3A2B-4E68-BCF8-6D1E154A0F78}">
      <dsp:nvSpPr>
        <dsp:cNvPr id="0" name=""/>
        <dsp:cNvSpPr/>
      </dsp:nvSpPr>
      <dsp:spPr>
        <a:xfrm>
          <a:off x="9608791"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EB3B3-5705-4AB7-87F7-81F806A0DD84}">
      <dsp:nvSpPr>
        <dsp:cNvPr id="0" name=""/>
        <dsp:cNvSpPr/>
      </dsp:nvSpPr>
      <dsp:spPr>
        <a:xfrm>
          <a:off x="3086" y="779886"/>
          <a:ext cx="2203821" cy="13994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2517889-1645-4479-AE92-E1E6C0AB3D8D}">
      <dsp:nvSpPr>
        <dsp:cNvPr id="0" name=""/>
        <dsp:cNvSpPr/>
      </dsp:nvSpPr>
      <dsp:spPr>
        <a:xfrm>
          <a:off x="247955" y="1012512"/>
          <a:ext cx="2203821" cy="13994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solidFill>
                <a:srgbClr val="2A0053"/>
              </a:solidFill>
              <a:latin typeface="Aptos Light"/>
              <a:ea typeface="+mn-ea"/>
              <a:cs typeface="+mn-cs"/>
            </a:rPr>
            <a:t>doctors in the 1980's referring to  patients as having ‘borderline states’ or being ‘on the borderline’.</a:t>
          </a:r>
        </a:p>
      </dsp:txBody>
      <dsp:txXfrm>
        <a:off x="288943" y="1053500"/>
        <a:ext cx="2121845" cy="1317450"/>
      </dsp:txXfrm>
    </dsp:sp>
    <dsp:sp modelId="{B5983265-0B72-42CE-BCAC-DE018F5A2C46}">
      <dsp:nvSpPr>
        <dsp:cNvPr id="0" name=""/>
        <dsp:cNvSpPr/>
      </dsp:nvSpPr>
      <dsp:spPr>
        <a:xfrm>
          <a:off x="2696646" y="779886"/>
          <a:ext cx="2203821" cy="13994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9BD6C37-F7F9-43EA-A578-3963E04A5A89}">
      <dsp:nvSpPr>
        <dsp:cNvPr id="0" name=""/>
        <dsp:cNvSpPr/>
      </dsp:nvSpPr>
      <dsp:spPr>
        <a:xfrm>
          <a:off x="2941515" y="1012512"/>
          <a:ext cx="2203821" cy="13994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solidFill>
                <a:srgbClr val="2A0053"/>
              </a:solidFill>
              <a:latin typeface="Aptos Light"/>
              <a:ea typeface="+mn-ea"/>
              <a:cs typeface="+mn-cs"/>
            </a:rPr>
            <a:t> Shifts in mood or self-image, intense anger, paranoia, or dissociation and even fear of abandonment. </a:t>
          </a:r>
        </a:p>
      </dsp:txBody>
      <dsp:txXfrm>
        <a:off x="2982503" y="1053500"/>
        <a:ext cx="2121845" cy="1317450"/>
      </dsp:txXfrm>
    </dsp:sp>
    <dsp:sp modelId="{C6B10CDE-E922-4618-97B0-82B8771E700F}">
      <dsp:nvSpPr>
        <dsp:cNvPr id="0" name=""/>
        <dsp:cNvSpPr/>
      </dsp:nvSpPr>
      <dsp:spPr>
        <a:xfrm>
          <a:off x="5390206" y="779886"/>
          <a:ext cx="2203821" cy="13994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D461583-7A93-4A5D-84E6-B7A472668536}">
      <dsp:nvSpPr>
        <dsp:cNvPr id="0" name=""/>
        <dsp:cNvSpPr/>
      </dsp:nvSpPr>
      <dsp:spPr>
        <a:xfrm>
          <a:off x="5635075" y="1012512"/>
          <a:ext cx="2203821" cy="13994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rgbClr val="2A0053"/>
              </a:solidFill>
              <a:latin typeface="Aptos Light"/>
              <a:ea typeface="+mn-ea"/>
              <a:cs typeface="+mn-cs"/>
            </a:rPr>
            <a:t>Difficult, traumatic or overwhelming experiences during childhood. </a:t>
          </a:r>
        </a:p>
      </dsp:txBody>
      <dsp:txXfrm>
        <a:off x="5676063" y="1053500"/>
        <a:ext cx="2121845" cy="1317450"/>
      </dsp:txXfrm>
    </dsp:sp>
    <dsp:sp modelId="{5B327FAC-0D02-475C-B207-BFB91ACA8D95}">
      <dsp:nvSpPr>
        <dsp:cNvPr id="0" name=""/>
        <dsp:cNvSpPr/>
      </dsp:nvSpPr>
      <dsp:spPr>
        <a:xfrm>
          <a:off x="8083766" y="779886"/>
          <a:ext cx="2203821" cy="13994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6D629FD-C60C-405B-A4EA-9DF7D65D09C7}">
      <dsp:nvSpPr>
        <dsp:cNvPr id="0" name=""/>
        <dsp:cNvSpPr/>
      </dsp:nvSpPr>
      <dsp:spPr>
        <a:xfrm>
          <a:off x="8328635" y="1012512"/>
          <a:ext cx="2203821" cy="13994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rgbClr val="2A0053"/>
              </a:solidFill>
              <a:latin typeface="Aptos Light"/>
              <a:ea typeface="+mn-ea"/>
              <a:cs typeface="+mn-cs"/>
            </a:rPr>
            <a:t>  "Differences in parts of the brain, the areas associated with emotion regulation and impulse control"</a:t>
          </a:r>
        </a:p>
      </dsp:txBody>
      <dsp:txXfrm>
        <a:off x="8369623" y="1053500"/>
        <a:ext cx="2121845" cy="1317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9B978-E66A-4C89-B244-E8D235206C27}">
      <dsp:nvSpPr>
        <dsp:cNvPr id="0" name=""/>
        <dsp:cNvSpPr/>
      </dsp:nvSpPr>
      <dsp:spPr>
        <a:xfrm>
          <a:off x="1010428" y="56431"/>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A52D0E-899A-4DD6-B6AD-EF838D17BEF5}">
      <dsp:nvSpPr>
        <dsp:cNvPr id="0" name=""/>
        <dsp:cNvSpPr/>
      </dsp:nvSpPr>
      <dsp:spPr>
        <a:xfrm>
          <a:off x="1275600" y="321604"/>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E5FF2-2386-4604-81E9-53EA140C0CAA}">
      <dsp:nvSpPr>
        <dsp:cNvPr id="0" name=""/>
        <dsp:cNvSpPr/>
      </dsp:nvSpPr>
      <dsp:spPr>
        <a:xfrm>
          <a:off x="2543738" y="56431"/>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Chamberi Super Display"/>
            </a:rPr>
            <a:t>Paranoia</a:t>
          </a:r>
          <a:endParaRPr lang="en-US" sz="1700" kern="1200" dirty="0"/>
        </a:p>
      </dsp:txBody>
      <dsp:txXfrm>
        <a:off x="2543738" y="56431"/>
        <a:ext cx="2976427" cy="1262726"/>
      </dsp:txXfrm>
    </dsp:sp>
    <dsp:sp modelId="{60E791E5-D7DB-4ECD-9D57-044B4614637A}">
      <dsp:nvSpPr>
        <dsp:cNvPr id="0" name=""/>
        <dsp:cNvSpPr/>
      </dsp:nvSpPr>
      <dsp:spPr>
        <a:xfrm>
          <a:off x="6038785" y="56431"/>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00E2C1-58B1-4802-9A87-65E78D772AE2}">
      <dsp:nvSpPr>
        <dsp:cNvPr id="0" name=""/>
        <dsp:cNvSpPr/>
      </dsp:nvSpPr>
      <dsp:spPr>
        <a:xfrm>
          <a:off x="6303958" y="321604"/>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4A1E3A-B2D9-4581-AD0A-E533237945E8}">
      <dsp:nvSpPr>
        <dsp:cNvPr id="0" name=""/>
        <dsp:cNvSpPr/>
      </dsp:nvSpPr>
      <dsp:spPr>
        <a:xfrm>
          <a:off x="7572096" y="56431"/>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0" i="0" kern="1200">
              <a:latin typeface="Chamberi Super Display"/>
            </a:rPr>
            <a:t>Severe</a:t>
          </a:r>
          <a:r>
            <a:rPr lang="en-US" sz="1700" b="0" i="0" kern="1200"/>
            <a:t> and sudden drops in mood </a:t>
          </a:r>
          <a:endParaRPr lang="en-US" sz="1700" kern="1200"/>
        </a:p>
      </dsp:txBody>
      <dsp:txXfrm>
        <a:off x="7572096" y="56431"/>
        <a:ext cx="2976427" cy="1262726"/>
      </dsp:txXfrm>
    </dsp:sp>
    <dsp:sp modelId="{0D393827-701A-4551-BA3E-5761066DE442}">
      <dsp:nvSpPr>
        <dsp:cNvPr id="0" name=""/>
        <dsp:cNvSpPr/>
      </dsp:nvSpPr>
      <dsp:spPr>
        <a:xfrm>
          <a:off x="1010428" y="2323972"/>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9D71F-219F-4302-9A28-11D3B3B0B667}">
      <dsp:nvSpPr>
        <dsp:cNvPr id="0" name=""/>
        <dsp:cNvSpPr/>
      </dsp:nvSpPr>
      <dsp:spPr>
        <a:xfrm>
          <a:off x="1275600" y="2589144"/>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89F5B8-5647-4579-998A-5619AD040AF9}">
      <dsp:nvSpPr>
        <dsp:cNvPr id="0" name=""/>
        <dsp:cNvSpPr/>
      </dsp:nvSpPr>
      <dsp:spPr>
        <a:xfrm>
          <a:off x="2543738" y="2323972"/>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0" i="0" kern="1200">
              <a:latin typeface="Chamberi Super Display"/>
            </a:rPr>
            <a:t>Fear</a:t>
          </a:r>
          <a:r>
            <a:rPr lang="en-US" sz="1700" b="0" i="0" kern="1200"/>
            <a:t> of abandonment, </a:t>
          </a:r>
          <a:endParaRPr lang="en-US" sz="1700" kern="1200"/>
        </a:p>
      </dsp:txBody>
      <dsp:txXfrm>
        <a:off x="2543738" y="2323972"/>
        <a:ext cx="2976427" cy="1262726"/>
      </dsp:txXfrm>
    </dsp:sp>
    <dsp:sp modelId="{B1CE815D-AD62-45CD-9140-59AE27FC7685}">
      <dsp:nvSpPr>
        <dsp:cNvPr id="0" name=""/>
        <dsp:cNvSpPr/>
      </dsp:nvSpPr>
      <dsp:spPr>
        <a:xfrm>
          <a:off x="6038785" y="2323972"/>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A02D2A-C608-4E2E-8589-C180319E9A62}">
      <dsp:nvSpPr>
        <dsp:cNvPr id="0" name=""/>
        <dsp:cNvSpPr/>
      </dsp:nvSpPr>
      <dsp:spPr>
        <a:xfrm>
          <a:off x="6303958" y="2589144"/>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E73A6B-E78F-4711-9897-3448ED729001}">
      <dsp:nvSpPr>
        <dsp:cNvPr id="0" name=""/>
        <dsp:cNvSpPr/>
      </dsp:nvSpPr>
      <dsp:spPr>
        <a:xfrm>
          <a:off x="7572096" y="2323972"/>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US" sz="1700" b="0" i="0" kern="1200">
              <a:latin typeface="Chamberi Super Display"/>
            </a:rPr>
            <a:t>Anger</a:t>
          </a:r>
          <a:r>
            <a:rPr lang="en-US" sz="1700" b="0" i="0" kern="1200"/>
            <a:t> spouts</a:t>
          </a:r>
          <a:endParaRPr lang="en-US" sz="1700" b="0" i="0" kern="1200">
            <a:latin typeface="Chamberi Super Display"/>
          </a:endParaRPr>
        </a:p>
      </dsp:txBody>
      <dsp:txXfrm>
        <a:off x="7572096" y="2323972"/>
        <a:ext cx="2976427" cy="1262726"/>
      </dsp:txXfrm>
    </dsp:sp>
    <dsp:sp modelId="{CFDBFBA3-D616-477C-B5D7-D0CFFFE59D76}">
      <dsp:nvSpPr>
        <dsp:cNvPr id="0" name=""/>
        <dsp:cNvSpPr/>
      </dsp:nvSpPr>
      <dsp:spPr>
        <a:xfrm>
          <a:off x="1010428" y="4591512"/>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21A156-8CA1-4A5F-B99D-DF795E64F1AF}">
      <dsp:nvSpPr>
        <dsp:cNvPr id="0" name=""/>
        <dsp:cNvSpPr/>
      </dsp:nvSpPr>
      <dsp:spPr>
        <a:xfrm>
          <a:off x="1275600" y="4856685"/>
          <a:ext cx="732381" cy="7323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D0F863-5DCB-429A-9A51-032EF8FF4459}">
      <dsp:nvSpPr>
        <dsp:cNvPr id="0" name=""/>
        <dsp:cNvSpPr/>
      </dsp:nvSpPr>
      <dsp:spPr>
        <a:xfrm>
          <a:off x="2543738" y="4591512"/>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US" sz="1700" kern="1200" dirty="0">
              <a:latin typeface="Chamberi Super Display"/>
            </a:rPr>
            <a:t>Triggers to childhood trauma</a:t>
          </a:r>
          <a:endParaRPr lang="en-US" sz="1700" kern="1200" dirty="0"/>
        </a:p>
      </dsp:txBody>
      <dsp:txXfrm>
        <a:off x="2543738" y="4591512"/>
        <a:ext cx="2976427" cy="1262726"/>
      </dsp:txXfrm>
    </dsp:sp>
    <dsp:sp modelId="{2B37D95F-993B-4513-B2E2-C5FF140EE937}">
      <dsp:nvSpPr>
        <dsp:cNvPr id="0" name=""/>
        <dsp:cNvSpPr/>
      </dsp:nvSpPr>
      <dsp:spPr>
        <a:xfrm>
          <a:off x="6038785" y="4591512"/>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E3E71-3E85-44CD-AB98-2F7BE28BFEC3}">
      <dsp:nvSpPr>
        <dsp:cNvPr id="0" name=""/>
        <dsp:cNvSpPr/>
      </dsp:nvSpPr>
      <dsp:spPr>
        <a:xfrm>
          <a:off x="6303958" y="4856685"/>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5E751E-E2B4-45DE-A0FF-9BA459668539}">
      <dsp:nvSpPr>
        <dsp:cNvPr id="0" name=""/>
        <dsp:cNvSpPr/>
      </dsp:nvSpPr>
      <dsp:spPr>
        <a:xfrm>
          <a:off x="7572096" y="4591512"/>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US" sz="1700" b="0" i="0" kern="1200" dirty="0"/>
            <a:t> </a:t>
          </a:r>
          <a:r>
            <a:rPr lang="en-US" sz="1700" b="0" i="0" kern="1200" dirty="0">
              <a:latin typeface="Chamberi Super Display"/>
            </a:rPr>
            <a:t>Negatively</a:t>
          </a:r>
          <a:r>
            <a:rPr lang="en-US" sz="1700" b="0" i="0" kern="1200">
              <a:latin typeface="Chamberi Super Display"/>
            </a:rPr>
            <a:t> impacts</a:t>
          </a:r>
          <a:r>
            <a:rPr lang="en-US" sz="1700" b="0" i="0" kern="1200" dirty="0"/>
            <a:t> </a:t>
          </a:r>
          <a:r>
            <a:rPr lang="en-US" sz="1700" b="0" i="0" kern="1200" dirty="0">
              <a:latin typeface="Chamberi Super Display"/>
            </a:rPr>
            <a:t> </a:t>
          </a:r>
          <a:r>
            <a:rPr lang="en-US" sz="1700" b="0" i="0" kern="1200" dirty="0"/>
            <a:t>their ability to work consistently, hold long term relationships and build long term friendships.  </a:t>
          </a:r>
          <a:endParaRPr lang="en-US" sz="1700" kern="1200" dirty="0"/>
        </a:p>
      </dsp:txBody>
      <dsp:txXfrm>
        <a:off x="7572096" y="4591512"/>
        <a:ext cx="2976427" cy="1262726"/>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5/6/2026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5/6/2026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SLIDE 1-  </a:t>
            </a:r>
          </a:p>
          <a:p>
            <a:pPr marL="228600" indent="-228600">
              <a:buAutoNum type="arabicPeriod"/>
            </a:pPr>
            <a:r>
              <a:rPr lang="en-US" dirty="0"/>
              <a:t>The qualifying symptoms for a personality disorder are as follows: Anxiousness Separation insecurity, depressive tendencies Disinhibition or lack of inhibition, Impulsive </a:t>
            </a:r>
            <a:r>
              <a:rPr lang="en-US" dirty="0" err="1"/>
              <a:t>behaviour</a:t>
            </a:r>
            <a:r>
              <a:rPr lang="en-US" dirty="0"/>
              <a:t>, Risk taking, Antagonism and Hostility. </a:t>
            </a:r>
          </a:p>
          <a:p>
            <a:pPr marL="171450" indent="-171450">
              <a:buAutoNum type="arabicPeriod"/>
            </a:pPr>
            <a:r>
              <a:rPr lang="en-US" dirty="0"/>
              <a:t>In order to gain a </a:t>
            </a:r>
            <a:r>
              <a:rPr lang="en-US" dirty="0" err="1"/>
              <a:t>fromal</a:t>
            </a:r>
            <a:r>
              <a:rPr lang="en-US" dirty="0"/>
              <a:t> diagnosis, 5 out of the 9 criteria must be met. </a:t>
            </a:r>
          </a:p>
          <a:p>
            <a:pPr marL="171450" indent="-171450">
              <a:buAutoNum type="arabicPeriod"/>
            </a:pPr>
            <a:r>
              <a:rPr lang="en-US" dirty="0"/>
              <a:t>  Personality disorders are diagnosed as a mental health condition when individuals' personality traits become so “pronounced, rigid, and maladaptive that the person has continuing issues  at work, at school, and social situations.  Such patterns are called maladaptive because people do not simply adjust to the circumstances  that society expects . </a:t>
            </a:r>
            <a:r>
              <a:rPr lang="en-US" dirty="0" err="1"/>
              <a:t>Behaviours</a:t>
            </a:r>
            <a:r>
              <a:rPr lang="en-US" dirty="0"/>
              <a:t> and maladaptive patterns vary depending on the length and severity of the symptoms. </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2587325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SLIDE 2- </a:t>
            </a:r>
            <a:endParaRPr lang="en-US">
              <a:highlight>
                <a:srgbClr val="FFFFFF"/>
              </a:highlight>
            </a:endParaRPr>
          </a:p>
          <a:p>
            <a:pPr marL="171450" indent="-171450">
              <a:buFont typeface="Symbol"/>
              <a:buChar char="•"/>
            </a:pPr>
            <a:r>
              <a:rPr lang="en-GB" dirty="0">
                <a:highlight>
                  <a:srgbClr val="FFFFFF"/>
                </a:highlight>
              </a:rPr>
              <a:t>The roots of “personality disorders” can be traced all the way back to 150-200 AD in the work of the Greek philosophers Hippocrates and Galen. The philosophers  back then </a:t>
            </a:r>
            <a:r>
              <a:rPr lang="en-GB">
                <a:highlight>
                  <a:srgbClr val="FFFFFF"/>
                </a:highlight>
              </a:rPr>
              <a:t>relied heavily</a:t>
            </a:r>
            <a:r>
              <a:rPr lang="en-GB" dirty="0">
                <a:highlight>
                  <a:srgbClr val="FFFFFF"/>
                </a:highlight>
              </a:rPr>
              <a:t> on the balance of the four humours for physical and mental health. </a:t>
            </a:r>
            <a:endParaRPr lang="en-US" dirty="0">
              <a:highlight>
                <a:srgbClr val="FFFFFF"/>
              </a:highlight>
            </a:endParaRPr>
          </a:p>
          <a:p>
            <a:pPr marL="171450" indent="-171450">
              <a:buFont typeface="Symbol"/>
              <a:buChar char="•"/>
            </a:pPr>
            <a:r>
              <a:rPr lang="en-GB">
                <a:highlight>
                  <a:srgbClr val="FFFFFF"/>
                </a:highlight>
              </a:rPr>
              <a:t>Then in 1891, a philosopher and psychologist called Julius Ludwig August Koch first introduced the (now offensive) term “psychopathic” to describe individuals with personality disorder, but this term did not achieve widespread recognition until many years later.   </a:t>
            </a:r>
            <a:endParaRPr lang="en-US">
              <a:highlight>
                <a:srgbClr val="FFFFFF"/>
              </a:highlight>
            </a:endParaRPr>
          </a:p>
          <a:p>
            <a:pPr marL="171450" indent="-171450">
              <a:buFont typeface="Symbol"/>
              <a:buChar char="•"/>
            </a:pPr>
            <a:r>
              <a:rPr lang="en-GB">
                <a:highlight>
                  <a:srgbClr val="FFFFFF"/>
                </a:highlight>
              </a:rPr>
              <a:t>The DSM personality disorder classification has had seven iterations in its evolution since it first appeared in the  DSM-I in 1952. Eleven categories of personality disorder appeared in the DSM-II in 1968 and again in the DSM-III.  and last but not least,  in 1994, the cluster model was introduced in the DSM-IV.</a:t>
            </a:r>
            <a:endParaRPr lang="en-US">
              <a:highlight>
                <a:srgbClr val="FFFFFF"/>
              </a:highlight>
            </a:endParaRPr>
          </a:p>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269828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SLIDE 3- </a:t>
            </a:r>
            <a:endParaRPr lang="en-US">
              <a:highlight>
                <a:srgbClr val="FFFFFF"/>
              </a:highlight>
            </a:endParaRPr>
          </a:p>
          <a:p>
            <a:pPr marL="285750" indent="-285750">
              <a:buFont typeface="Symbol"/>
              <a:buChar char="•"/>
            </a:pPr>
            <a:r>
              <a:rPr lang="en-GB">
                <a:highlight>
                  <a:srgbClr val="FFFFFF"/>
                </a:highlight>
              </a:rPr>
              <a:t>Published in May 2013 by American psychiatric society.  </a:t>
            </a:r>
            <a:endParaRPr lang="en-US">
              <a:highlight>
                <a:srgbClr val="FFFFFF"/>
              </a:highlight>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3825724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GB">
                <a:highlight>
                  <a:srgbClr val="FFFFFF"/>
                </a:highlight>
              </a:rPr>
              <a:t>SLIDE 4-</a:t>
            </a:r>
            <a:endParaRPr lang="en-US">
              <a:highlight>
                <a:srgbClr val="FFFFFF"/>
              </a:highlight>
            </a:endParaRPr>
          </a:p>
          <a:p>
            <a:r>
              <a:rPr lang="en-GB">
                <a:highlight>
                  <a:srgbClr val="FFFFFF"/>
                </a:highlight>
              </a:rPr>
              <a:t>LOOK UP AT QUESTIONS BEFORE READING NOTES! </a:t>
            </a:r>
            <a:endParaRPr lang="en-GB" dirty="0">
              <a:highlight>
                <a:srgbClr val="FFFFFF"/>
              </a:highlight>
            </a:endParaRPr>
          </a:p>
          <a:p>
            <a:pPr>
              <a:buFont typeface="Symbol"/>
              <a:buChar char="•"/>
            </a:pPr>
            <a:r>
              <a:rPr lang="en-GB" dirty="0">
                <a:highlight>
                  <a:srgbClr val="FFFFFF"/>
                </a:highlight>
              </a:rPr>
              <a:t>In the 1980’s, some doctors were referring to certain patients they were tending to  as having ‘borderline states’ or being ‘on the borderline’.  psychiatrists during this tine </a:t>
            </a:r>
            <a:r>
              <a:rPr lang="en-GB">
                <a:highlight>
                  <a:srgbClr val="FFFFFF"/>
                </a:highlight>
              </a:rPr>
              <a:t>also tended to categorize their patients into a group of people with ‘neurosis’ or trouble with controlling their nerves. and who often felt anxious or depressed. LOOK AT QUESTION !!</a:t>
            </a:r>
            <a:endParaRPr lang="en-US" dirty="0">
              <a:highlight>
                <a:srgbClr val="FFFFFF"/>
              </a:highlight>
            </a:endParaRPr>
          </a:p>
          <a:p>
            <a:pPr>
              <a:buFont typeface="Symbol"/>
              <a:buChar char="•"/>
            </a:pPr>
            <a:r>
              <a:rPr lang="en-GB" dirty="0">
                <a:highlight>
                  <a:srgbClr val="FFFFFF"/>
                </a:highlight>
              </a:rPr>
              <a:t>many of the features of BPD are interlinked. With Shifts in mood or self-image, intense anger, paranoia or dissociation can all happen when someone believes they will be abandoned, rejected or triggered. LOOK UP AT QUESTION !!</a:t>
            </a:r>
            <a:endParaRPr lang="en-US" dirty="0">
              <a:highlight>
                <a:srgbClr val="FFFFFF"/>
              </a:highlight>
            </a:endParaRPr>
          </a:p>
          <a:p>
            <a:pPr>
              <a:buFont typeface="Symbol"/>
              <a:buChar char="•"/>
            </a:pPr>
            <a:r>
              <a:rPr lang="en-GB" dirty="0">
                <a:highlight>
                  <a:srgbClr val="FFFFFF"/>
                </a:highlight>
              </a:rPr>
              <a:t>The Two key factors that have been identified as playing a role in the development of BPD in young children and adolescence,  are: Differences in parts of the brain, especially the areas associated with emotion regulation and impulse control. Difficult, traumatic or overwhelming experiences during childhood or adolescence. </a:t>
            </a:r>
            <a:endParaRPr lang="en-US" dirty="0">
              <a:highlight>
                <a:srgbClr val="FFFFFF"/>
              </a:highlight>
            </a:endParaRPr>
          </a:p>
          <a:p>
            <a:pPr marL="285750" indent="-285750">
              <a:buFont typeface="Symbol"/>
              <a:buChar char="•"/>
            </a:pPr>
            <a:endParaRPr lang="en-GB" dirty="0">
              <a:highlight>
                <a:srgbClr val="FFFFFF"/>
              </a:highlight>
              <a:latin typeface="Aptos"/>
              <a:ea typeface="Calibri"/>
              <a:cs typeface="Calibri"/>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2633553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SLIDE 5 - </a:t>
            </a:r>
            <a:endParaRPr lang="en-US">
              <a:highlight>
                <a:srgbClr val="FFFFFF"/>
              </a:highlight>
            </a:endParaRPr>
          </a:p>
          <a:p>
            <a:pPr marL="285750" indent="-285750">
              <a:buFont typeface="Symbol"/>
              <a:buChar char="•"/>
            </a:pPr>
            <a:r>
              <a:rPr lang="en-GB" dirty="0">
                <a:highlight>
                  <a:srgbClr val="FFFFFF"/>
                </a:highlight>
              </a:rPr>
              <a:t>The Impacts on daily life can be severe even while being treated. This can be exhausting for people with BPD the can experience severe and sudden drops in mood, fear of abandonment, anger spouts, SMALL TRIGGERS RUIN FULL DAYS AND THIS ALSO NEGATIVELY IMPACTS their ability to work consistently, hold long term relationships and build long term friendships.  </a:t>
            </a:r>
            <a:endParaRPr lang="en-US" dirty="0">
              <a:highlight>
                <a:srgbClr val="FFFFFF"/>
              </a:highlight>
            </a:endParaRPr>
          </a:p>
          <a:p>
            <a:r>
              <a:rPr lang="en-US" dirty="0">
                <a:latin typeface="Calibri"/>
                <a:ea typeface="Calibri"/>
                <a:cs typeface="Calibri"/>
              </a:rPr>
              <a:t>This reflects the importance of treatments like therapy, medication and CBT. It </a:t>
            </a:r>
            <a:r>
              <a:rPr lang="en-US" dirty="0" err="1">
                <a:latin typeface="Calibri"/>
                <a:ea typeface="Calibri"/>
                <a:cs typeface="Calibri"/>
              </a:rPr>
              <a:t>alro</a:t>
            </a:r>
            <a:r>
              <a:rPr lang="en-US" dirty="0">
                <a:latin typeface="Calibri"/>
                <a:ea typeface="Calibri"/>
                <a:cs typeface="Calibri"/>
              </a:rPr>
              <a:t> reflects the need for society to lose its prejudice </a:t>
            </a:r>
            <a:r>
              <a:rPr lang="en-US" dirty="0" err="1">
                <a:latin typeface="Calibri"/>
                <a:ea typeface="Calibri"/>
                <a:cs typeface="Calibri"/>
              </a:rPr>
              <a:t>agiants</a:t>
            </a:r>
            <a:r>
              <a:rPr lang="en-US" dirty="0">
                <a:latin typeface="Calibri"/>
                <a:ea typeface="Calibri"/>
                <a:cs typeface="Calibri"/>
              </a:rPr>
              <a:t> the disorder. </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33442397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5/6/2026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5/6/2026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5/6/2026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5/6/2026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5/6/2026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5/6/2026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5/6/2026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5/6/2026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5/6/2026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5/6/2026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5/6/2026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5/6/2026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5/6/2026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5/6/2026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5/6/2026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5/6/2026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5/6/2026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5/6/2026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5/6/2026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5/6/2026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5/6/2026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5/6/2026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5/6/2026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5/6/2026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5/6/2026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5/6/2026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5/6/2026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5/6/2026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5/6/2026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5/6/2026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5/6/2026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5/6/2026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5/6/2026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www.chosingtherapy.com"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4.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2088" y="1031268"/>
            <a:ext cx="8229600" cy="2264122"/>
          </a:xfrm>
        </p:spPr>
        <p:txBody>
          <a:bodyPr>
            <a:normAutofit/>
          </a:bodyPr>
          <a:lstStyle/>
          <a:p>
            <a:r>
              <a:rPr lang="en-US" sz="5400">
                <a:solidFill>
                  <a:srgbClr val="353535"/>
                </a:solidFill>
                <a:latin typeface="Sitka Text"/>
                <a:cs typeface="Biome"/>
              </a:rPr>
              <a:t>An introduction to personality disorders and its History. </a:t>
            </a:r>
            <a:endParaRPr lang="en-US" sz="5400">
              <a:latin typeface="Sitka Text"/>
              <a:cs typeface="Biome"/>
            </a:endParaRPr>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10269254" y="6407063"/>
            <a:ext cx="3424518" cy="1139825"/>
          </a:xfrm>
        </p:spPr>
        <p:txBody>
          <a:bodyPr anchor="t">
            <a:normAutofit/>
          </a:bodyPr>
          <a:lstStyle/>
          <a:p>
            <a:r>
              <a:rPr lang="en-US"/>
              <a:t>Chelsey Powell </a:t>
            </a:r>
          </a:p>
        </p:txBody>
      </p:sp>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3954D-7FB4-7A0C-B403-2285B16CC05A}"/>
              </a:ext>
            </a:extLst>
          </p:cNvPr>
          <p:cNvSpPr>
            <a:spLocks noGrp="1"/>
          </p:cNvSpPr>
          <p:nvPr>
            <p:ph type="title"/>
          </p:nvPr>
        </p:nvSpPr>
        <p:spPr>
          <a:xfrm>
            <a:off x="4280971" y="-167089"/>
            <a:ext cx="6939708" cy="1806299"/>
          </a:xfrm>
        </p:spPr>
        <p:txBody>
          <a:bodyPr anchor="b">
            <a:normAutofit/>
          </a:bodyPr>
          <a:lstStyle/>
          <a:p>
            <a:r>
              <a:rPr lang="en-US"/>
              <a:t>What Is a Personality Disorder? </a:t>
            </a:r>
          </a:p>
        </p:txBody>
      </p:sp>
      <p:sp>
        <p:nvSpPr>
          <p:cNvPr id="8" name="Content Placeholder 2">
            <a:extLst>
              <a:ext uri="{FF2B5EF4-FFF2-40B4-BE49-F238E27FC236}">
                <a16:creationId xmlns:a16="http://schemas.microsoft.com/office/drawing/2014/main" id="{DC7AFE00-E790-9FB1-070C-6AAD4618EF06}"/>
              </a:ext>
            </a:extLst>
          </p:cNvPr>
          <p:cNvSpPr>
            <a:spLocks noGrp="1"/>
          </p:cNvSpPr>
          <p:nvPr>
            <p:ph sz="quarter" idx="13"/>
          </p:nvPr>
        </p:nvSpPr>
        <p:spPr>
          <a:xfrm>
            <a:off x="5254128" y="1716472"/>
            <a:ext cx="6939707" cy="4532067"/>
          </a:xfrm>
        </p:spPr>
        <p:txBody>
          <a:bodyPr vert="horz" lIns="91440" tIns="45720" rIns="91440" bIns="45720" rtlCol="0" anchor="t">
            <a:normAutofit/>
          </a:bodyPr>
          <a:lstStyle/>
          <a:p>
            <a:r>
              <a:rPr lang="en-US"/>
              <a:t>Symptoms for a Personality Disorder are as follows:</a:t>
            </a:r>
          </a:p>
          <a:p>
            <a:endParaRPr lang="en-US" dirty="0"/>
          </a:p>
          <a:p>
            <a:r>
              <a:rPr lang="en-US" dirty="0"/>
              <a:t>" Anxiousness, Separation insecurity,  </a:t>
            </a:r>
            <a:r>
              <a:rPr lang="en-US" dirty="0" err="1"/>
              <a:t>Depressivity</a:t>
            </a:r>
            <a:r>
              <a:rPr lang="en-US" dirty="0"/>
              <a:t>, Disinhibition, Impulsivity, Risk taking, Antagonism, Emotional liability, and Hostility."</a:t>
            </a:r>
          </a:p>
          <a:p>
            <a:endParaRPr lang="en-US" dirty="0">
              <a:solidFill>
                <a:srgbClr val="2A0053"/>
              </a:solidFill>
              <a:latin typeface="Aptos Light"/>
            </a:endParaRPr>
          </a:p>
          <a:p>
            <a:r>
              <a:rPr lang="en-US" dirty="0">
                <a:solidFill>
                  <a:srgbClr val="2A0053"/>
                </a:solidFill>
                <a:latin typeface="Aptos Light"/>
              </a:rPr>
              <a:t>Must align with 5 out of the 9 listed to get a </a:t>
            </a:r>
            <a:r>
              <a:rPr lang="en-US">
                <a:solidFill>
                  <a:srgbClr val="2A0053"/>
                </a:solidFill>
                <a:latin typeface="Aptos Light"/>
              </a:rPr>
              <a:t>diagnosis. </a:t>
            </a:r>
            <a:endParaRPr lang="en-US" dirty="0">
              <a:solidFill>
                <a:srgbClr val="2A0053"/>
              </a:solidFill>
              <a:latin typeface="Aptos Light"/>
            </a:endParaRPr>
          </a:p>
          <a:p>
            <a:endParaRPr lang="en-US" dirty="0">
              <a:solidFill>
                <a:srgbClr val="2A0053"/>
              </a:solidFill>
              <a:latin typeface="Aptos Light"/>
            </a:endParaRPr>
          </a:p>
          <a:p>
            <a:r>
              <a:rPr lang="en-US">
                <a:solidFill>
                  <a:srgbClr val="2A0053"/>
                </a:solidFill>
                <a:latin typeface="Aptos Light"/>
              </a:rPr>
              <a:t>Diagnosed when people's traits become so pronounced, "rigid, and maladaptive that the person struggles</a:t>
            </a:r>
            <a:r>
              <a:rPr lang="en-US" dirty="0">
                <a:solidFill>
                  <a:srgbClr val="2A0053"/>
                </a:solidFill>
                <a:latin typeface="Aptos Light"/>
              </a:rPr>
              <a:t> adjusting at work, at school, in </a:t>
            </a:r>
            <a:r>
              <a:rPr lang="en-US">
                <a:solidFill>
                  <a:srgbClr val="2A0053"/>
                </a:solidFill>
                <a:latin typeface="Aptos Light"/>
              </a:rPr>
              <a:t>romantic relationships and social situations". </a:t>
            </a:r>
          </a:p>
          <a:p>
            <a:endParaRPr lang="en-US" dirty="0">
              <a:solidFill>
                <a:srgbClr val="2A0053"/>
              </a:solidFill>
              <a:latin typeface="Aptos Light"/>
            </a:endParaRPr>
          </a:p>
          <a:p>
            <a:pPr>
              <a:buFont typeface="Chamberi Super Display"/>
              <a:buAutoNum type="arabicPeriod"/>
            </a:pPr>
            <a:endParaRPr lang="en-GB" dirty="0">
              <a:solidFill>
                <a:srgbClr val="CA94FF"/>
              </a:solidFill>
              <a:highlight>
                <a:srgbClr val="FFFFFF"/>
              </a:highlight>
              <a:latin typeface="Aptos Light"/>
            </a:endParaRPr>
          </a:p>
        </p:txBody>
      </p:sp>
      <p:sp>
        <p:nvSpPr>
          <p:cNvPr id="4" name="TextBox 3">
            <a:extLst>
              <a:ext uri="{FF2B5EF4-FFF2-40B4-BE49-F238E27FC236}">
                <a16:creationId xmlns:a16="http://schemas.microsoft.com/office/drawing/2014/main" id="{35A83530-E30E-259A-6D78-D81AEDB5E554}"/>
              </a:ext>
            </a:extLst>
          </p:cNvPr>
          <p:cNvSpPr txBox="1"/>
          <p:nvPr/>
        </p:nvSpPr>
        <p:spPr>
          <a:xfrm>
            <a:off x="7331472" y="6487249"/>
            <a:ext cx="5180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200" dirty="0"/>
              <a:t>Zimmerman, 2023) (</a:t>
            </a:r>
            <a:r>
              <a:rPr lang="en-US" sz="1200" dirty="0" err="1"/>
              <a:t>Bronisch</a:t>
            </a:r>
            <a:r>
              <a:rPr lang="en-US" sz="1200" dirty="0"/>
              <a:t>, &amp; </a:t>
            </a:r>
            <a:r>
              <a:rPr lang="en-US" sz="1200" dirty="0" err="1"/>
              <a:t>Mombour</a:t>
            </a:r>
            <a:r>
              <a:rPr lang="en-US" sz="1200" dirty="0"/>
              <a:t>, 1998) (Cappuccino , 2022)</a:t>
            </a:r>
          </a:p>
        </p:txBody>
      </p:sp>
    </p:spTree>
    <p:extLst>
      <p:ext uri="{BB962C8B-B14F-4D97-AF65-F5344CB8AC3E}">
        <p14:creationId xmlns:p14="http://schemas.microsoft.com/office/powerpoint/2010/main" val="386300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8DF2-DC94-09EC-2107-269449175471}"/>
              </a:ext>
            </a:extLst>
          </p:cNvPr>
          <p:cNvSpPr>
            <a:spLocks noGrp="1"/>
          </p:cNvSpPr>
          <p:nvPr>
            <p:ph type="title"/>
          </p:nvPr>
        </p:nvSpPr>
        <p:spPr>
          <a:xfrm>
            <a:off x="457200" y="490128"/>
            <a:ext cx="11277599" cy="914400"/>
          </a:xfrm>
        </p:spPr>
        <p:txBody>
          <a:bodyPr anchor="t">
            <a:normAutofit/>
          </a:bodyPr>
          <a:lstStyle/>
          <a:p>
            <a:r>
              <a:rPr lang="en-US" sz="4000">
                <a:cs typeface="Biome"/>
              </a:rPr>
              <a:t>Introduction and history of personality disorders </a:t>
            </a:r>
          </a:p>
        </p:txBody>
      </p:sp>
      <p:graphicFrame>
        <p:nvGraphicFramePr>
          <p:cNvPr id="5" name="Content Placeholder 2">
            <a:extLst>
              <a:ext uri="{FF2B5EF4-FFF2-40B4-BE49-F238E27FC236}">
                <a16:creationId xmlns:a16="http://schemas.microsoft.com/office/drawing/2014/main" id="{F6BBEC43-6A32-50A8-09B9-7F55F67567AB}"/>
              </a:ext>
            </a:extLst>
          </p:cNvPr>
          <p:cNvGraphicFramePr>
            <a:graphicFrameLocks noGrp="1"/>
          </p:cNvGraphicFramePr>
          <p:nvPr>
            <p:ph idx="1"/>
            <p:extLst>
              <p:ext uri="{D42A27DB-BD31-4B8C-83A1-F6EECF244321}">
                <p14:modId xmlns:p14="http://schemas.microsoft.com/office/powerpoint/2010/main" val="861996874"/>
              </p:ext>
            </p:extLst>
          </p:nvPr>
        </p:nvGraphicFramePr>
        <p:xfrm>
          <a:off x="457200" y="1861728"/>
          <a:ext cx="11277599" cy="4539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33" name="TextBox 2532">
            <a:extLst>
              <a:ext uri="{FF2B5EF4-FFF2-40B4-BE49-F238E27FC236}">
                <a16:creationId xmlns:a16="http://schemas.microsoft.com/office/drawing/2014/main" id="{D9C0CC0C-B111-B832-FCBC-9B44D7BCF7F0}"/>
              </a:ext>
            </a:extLst>
          </p:cNvPr>
          <p:cNvSpPr txBox="1"/>
          <p:nvPr/>
        </p:nvSpPr>
        <p:spPr>
          <a:xfrm>
            <a:off x="10135644" y="6315205"/>
            <a:ext cx="18893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(Hickling &amp; Walcott, 2014)</a:t>
            </a:r>
          </a:p>
        </p:txBody>
      </p:sp>
    </p:spTree>
    <p:extLst>
      <p:ext uri="{BB962C8B-B14F-4D97-AF65-F5344CB8AC3E}">
        <p14:creationId xmlns:p14="http://schemas.microsoft.com/office/powerpoint/2010/main" val="3223347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38F87-A2F8-9351-EABF-FFEDFDBCB6A3}"/>
              </a:ext>
            </a:extLst>
          </p:cNvPr>
          <p:cNvSpPr>
            <a:spLocks noGrp="1"/>
          </p:cNvSpPr>
          <p:nvPr>
            <p:ph type="ctrTitle"/>
          </p:nvPr>
        </p:nvSpPr>
        <p:spPr>
          <a:xfrm>
            <a:off x="457200" y="457200"/>
            <a:ext cx="3886198" cy="4513974"/>
          </a:xfrm>
        </p:spPr>
        <p:txBody>
          <a:bodyPr anchor="t">
            <a:normAutofit/>
          </a:bodyPr>
          <a:lstStyle/>
          <a:p>
            <a:r>
              <a:rPr lang="en-US" sz="4400">
                <a:cs typeface="Biome"/>
              </a:rPr>
              <a:t>DSM-</a:t>
            </a:r>
            <a:r>
              <a:rPr lang="en-US" sz="4400" dirty="0">
                <a:cs typeface="Biome"/>
              </a:rPr>
              <a:t>-V PERSONALITY CLUSTERS MODEL </a:t>
            </a:r>
          </a:p>
        </p:txBody>
      </p:sp>
      <p:sp>
        <p:nvSpPr>
          <p:cNvPr id="9" name="Subtitle 2">
            <a:extLst>
              <a:ext uri="{FF2B5EF4-FFF2-40B4-BE49-F238E27FC236}">
                <a16:creationId xmlns:a16="http://schemas.microsoft.com/office/drawing/2014/main" id="{FB5FD243-7795-B8D1-BFFD-D77F0BDAB33B}"/>
              </a:ext>
            </a:extLst>
          </p:cNvPr>
          <p:cNvSpPr>
            <a:spLocks noGrp="1"/>
          </p:cNvSpPr>
          <p:nvPr>
            <p:ph type="subTitle" idx="1"/>
          </p:nvPr>
        </p:nvSpPr>
        <p:spPr>
          <a:xfrm>
            <a:off x="457199" y="5425200"/>
            <a:ext cx="3886200" cy="975600"/>
          </a:xfrm>
        </p:spPr>
        <p:txBody>
          <a:bodyPr/>
          <a:lstStyle/>
          <a:p>
            <a:r>
              <a:rPr lang="en-US">
                <a:hlinkClick r:id="rId3"/>
              </a:rPr>
              <a:t>www.chosingtherapy.com</a:t>
            </a:r>
            <a:endParaRPr lang="en-US"/>
          </a:p>
          <a:p>
            <a:endParaRPr lang="en-US" dirty="0"/>
          </a:p>
        </p:txBody>
      </p:sp>
      <p:pic>
        <p:nvPicPr>
          <p:cNvPr id="4" name="Content Placeholder 3" descr="A screenshot of a screenshot of a cluster&#10;&#10;AI-generated content may be incorrect.">
            <a:extLst>
              <a:ext uri="{FF2B5EF4-FFF2-40B4-BE49-F238E27FC236}">
                <a16:creationId xmlns:a16="http://schemas.microsoft.com/office/drawing/2014/main" id="{8C75D763-6890-93EF-76B3-6187F88699F2}"/>
              </a:ext>
            </a:extLst>
          </p:cNvPr>
          <p:cNvPicPr>
            <a:picLocks noGrp="1" noChangeAspect="1"/>
          </p:cNvPicPr>
          <p:nvPr>
            <p:ph type="pic" sz="quarter" idx="13"/>
          </p:nvPr>
        </p:nvPicPr>
        <p:blipFill>
          <a:blip r:embed="rId4"/>
          <a:stretch/>
        </p:blipFill>
        <p:spPr>
          <a:xfrm>
            <a:off x="5976362" y="457200"/>
            <a:ext cx="5484564" cy="5631456"/>
          </a:xfrm>
          <a:prstGeom prst="rect">
            <a:avLst/>
          </a:prstGeom>
          <a:noFill/>
        </p:spPr>
      </p:pic>
    </p:spTree>
    <p:extLst>
      <p:ext uri="{BB962C8B-B14F-4D97-AF65-F5344CB8AC3E}">
        <p14:creationId xmlns:p14="http://schemas.microsoft.com/office/powerpoint/2010/main" val="617159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E0240A9-4B5D-2D9C-BD7D-E8C348D5D46C}"/>
              </a:ext>
            </a:extLst>
          </p:cNvPr>
          <p:cNvSpPr>
            <a:spLocks noGrp="1"/>
          </p:cNvSpPr>
          <p:nvPr>
            <p:ph type="title"/>
          </p:nvPr>
        </p:nvSpPr>
        <p:spPr>
          <a:xfrm>
            <a:off x="0" y="0"/>
            <a:ext cx="8718468" cy="1579464"/>
          </a:xfrm>
        </p:spPr>
        <p:txBody>
          <a:bodyPr anchor="b">
            <a:normAutofit/>
          </a:bodyPr>
          <a:lstStyle/>
          <a:p>
            <a:r>
              <a:rPr lang="en-US"/>
              <a:t>Introduction to Borderline Personality Disorder. </a:t>
            </a:r>
          </a:p>
        </p:txBody>
      </p:sp>
      <p:graphicFrame>
        <p:nvGraphicFramePr>
          <p:cNvPr id="12" name="Content Placeholder 2">
            <a:extLst>
              <a:ext uri="{FF2B5EF4-FFF2-40B4-BE49-F238E27FC236}">
                <a16:creationId xmlns:a16="http://schemas.microsoft.com/office/drawing/2014/main" id="{0AE9DFA4-4703-A57F-6669-6258A85E842A}"/>
              </a:ext>
            </a:extLst>
          </p:cNvPr>
          <p:cNvGraphicFramePr>
            <a:graphicFrameLocks noGrp="1"/>
          </p:cNvGraphicFramePr>
          <p:nvPr>
            <p:ph sz="quarter" idx="13"/>
            <p:extLst>
              <p:ext uri="{D42A27DB-BD31-4B8C-83A1-F6EECF244321}">
                <p14:modId xmlns:p14="http://schemas.microsoft.com/office/powerpoint/2010/main" val="181538803"/>
              </p:ext>
            </p:extLst>
          </p:nvPr>
        </p:nvGraphicFramePr>
        <p:xfrm>
          <a:off x="539262" y="2845558"/>
          <a:ext cx="10535544" cy="31918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0" name="TextBox 279">
            <a:extLst>
              <a:ext uri="{FF2B5EF4-FFF2-40B4-BE49-F238E27FC236}">
                <a16:creationId xmlns:a16="http://schemas.microsoft.com/office/drawing/2014/main" id="{7C89A3C5-D7B1-1787-92D1-F1338EEFCB70}"/>
              </a:ext>
            </a:extLst>
          </p:cNvPr>
          <p:cNvSpPr txBox="1"/>
          <p:nvPr/>
        </p:nvSpPr>
        <p:spPr>
          <a:xfrm>
            <a:off x="668216" y="2203938"/>
            <a:ext cx="22742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Where did the term come from? </a:t>
            </a:r>
          </a:p>
        </p:txBody>
      </p:sp>
      <p:sp>
        <p:nvSpPr>
          <p:cNvPr id="281" name="TextBox 280">
            <a:extLst>
              <a:ext uri="{FF2B5EF4-FFF2-40B4-BE49-F238E27FC236}">
                <a16:creationId xmlns:a16="http://schemas.microsoft.com/office/drawing/2014/main" id="{09894B89-E398-604B-F563-2B17D4EB36D9}"/>
              </a:ext>
            </a:extLst>
          </p:cNvPr>
          <p:cNvSpPr txBox="1"/>
          <p:nvPr/>
        </p:nvSpPr>
        <p:spPr>
          <a:xfrm>
            <a:off x="3446584" y="2203938"/>
            <a:ext cx="256735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How does it link to other Personality </a:t>
            </a:r>
            <a:r>
              <a:rPr lang="en-US"/>
              <a:t>Disorders?</a:t>
            </a:r>
            <a:endParaRPr lang="en-US" dirty="0"/>
          </a:p>
        </p:txBody>
      </p:sp>
      <p:sp>
        <p:nvSpPr>
          <p:cNvPr id="282" name="TextBox 281">
            <a:extLst>
              <a:ext uri="{FF2B5EF4-FFF2-40B4-BE49-F238E27FC236}">
                <a16:creationId xmlns:a16="http://schemas.microsoft.com/office/drawing/2014/main" id="{C30CE9A7-84BA-EF9B-87F5-886846510B76}"/>
              </a:ext>
            </a:extLst>
          </p:cNvPr>
          <p:cNvSpPr txBox="1"/>
          <p:nvPr/>
        </p:nvSpPr>
        <p:spPr>
          <a:xfrm>
            <a:off x="7326923" y="2203938"/>
            <a:ext cx="27900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How does it develop in the br</a:t>
            </a:r>
            <a:r>
              <a:rPr lang="en-US"/>
              <a:t>ain? </a:t>
            </a:r>
          </a:p>
        </p:txBody>
      </p:sp>
      <p:sp>
        <p:nvSpPr>
          <p:cNvPr id="301" name="TextBox 300">
            <a:extLst>
              <a:ext uri="{FF2B5EF4-FFF2-40B4-BE49-F238E27FC236}">
                <a16:creationId xmlns:a16="http://schemas.microsoft.com/office/drawing/2014/main" id="{407B06FF-CB4B-EEE3-9E51-E3B1C6AFD9F8}"/>
              </a:ext>
            </a:extLst>
          </p:cNvPr>
          <p:cNvSpPr txBox="1"/>
          <p:nvPr/>
        </p:nvSpPr>
        <p:spPr>
          <a:xfrm>
            <a:off x="9577754" y="6523892"/>
            <a:ext cx="26142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(Cappuccino , 2022)</a:t>
            </a:r>
          </a:p>
          <a:p>
            <a:pPr algn="ctr"/>
            <a:endParaRPr lang="en-US"/>
          </a:p>
        </p:txBody>
      </p:sp>
    </p:spTree>
    <p:extLst>
      <p:ext uri="{BB962C8B-B14F-4D97-AF65-F5344CB8AC3E}">
        <p14:creationId xmlns:p14="http://schemas.microsoft.com/office/powerpoint/2010/main" val="3380890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2B79-6059-F671-4325-CDAF1EBF953A}"/>
              </a:ext>
            </a:extLst>
          </p:cNvPr>
          <p:cNvSpPr>
            <a:spLocks noGrp="1"/>
          </p:cNvSpPr>
          <p:nvPr>
            <p:ph type="title"/>
          </p:nvPr>
        </p:nvSpPr>
        <p:spPr>
          <a:xfrm>
            <a:off x="457200" y="490128"/>
            <a:ext cx="6260123" cy="914400"/>
          </a:xfrm>
        </p:spPr>
        <p:txBody>
          <a:bodyPr anchor="t">
            <a:normAutofit/>
          </a:bodyPr>
          <a:lstStyle/>
          <a:p>
            <a:r>
              <a:rPr lang="en-US" sz="4000">
                <a:cs typeface="Biome"/>
              </a:rPr>
              <a:t>The Impacts on daily life </a:t>
            </a:r>
            <a:endParaRPr lang="en-US" sz="4000" dirty="0">
              <a:cs typeface="Biome"/>
            </a:endParaRPr>
          </a:p>
        </p:txBody>
      </p:sp>
      <p:graphicFrame>
        <p:nvGraphicFramePr>
          <p:cNvPr id="5" name="Content Placeholder 2">
            <a:extLst>
              <a:ext uri="{FF2B5EF4-FFF2-40B4-BE49-F238E27FC236}">
                <a16:creationId xmlns:a16="http://schemas.microsoft.com/office/drawing/2014/main" id="{795724BB-73DD-5444-7ACC-64553B7095B6}"/>
              </a:ext>
            </a:extLst>
          </p:cNvPr>
          <p:cNvGraphicFramePr>
            <a:graphicFrameLocks noGrp="1"/>
          </p:cNvGraphicFramePr>
          <p:nvPr>
            <p:ph idx="1"/>
            <p:extLst>
              <p:ext uri="{D42A27DB-BD31-4B8C-83A1-F6EECF244321}">
                <p14:modId xmlns:p14="http://schemas.microsoft.com/office/powerpoint/2010/main" val="1317900218"/>
              </p:ext>
            </p:extLst>
          </p:nvPr>
        </p:nvGraphicFramePr>
        <p:xfrm>
          <a:off x="175847" y="947329"/>
          <a:ext cx="11558952" cy="5910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5086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EF054-2917-A53A-42AC-4E4BB5CB6C9D}"/>
              </a:ext>
            </a:extLst>
          </p:cNvPr>
          <p:cNvSpPr>
            <a:spLocks noGrp="1"/>
          </p:cNvSpPr>
          <p:nvPr>
            <p:ph type="ctrTitle"/>
          </p:nvPr>
        </p:nvSpPr>
        <p:spPr>
          <a:xfrm>
            <a:off x="457200" y="2054227"/>
            <a:ext cx="8229600" cy="4727574"/>
          </a:xfrm>
        </p:spPr>
        <p:txBody>
          <a:bodyPr anchor="b">
            <a:normAutofit/>
          </a:bodyPr>
          <a:lstStyle/>
          <a:p>
            <a:r>
              <a:rPr lang="en-GB"/>
              <a:t>THANK YOU FOR YOUR TIME </a:t>
            </a:r>
          </a:p>
        </p:txBody>
      </p:sp>
    </p:spTree>
    <p:extLst>
      <p:ext uri="{BB962C8B-B14F-4D97-AF65-F5344CB8AC3E}">
        <p14:creationId xmlns:p14="http://schemas.microsoft.com/office/powerpoint/2010/main" val="4006796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3ABAE8-F3B9-62D2-30F2-B2973EB9F86B}"/>
              </a:ext>
            </a:extLst>
          </p:cNvPr>
          <p:cNvSpPr>
            <a:spLocks noGrp="1"/>
          </p:cNvSpPr>
          <p:nvPr>
            <p:ph type="title"/>
          </p:nvPr>
        </p:nvSpPr>
        <p:spPr>
          <a:xfrm>
            <a:off x="457200" y="457200"/>
            <a:ext cx="8718468" cy="2540756"/>
          </a:xfrm>
        </p:spPr>
        <p:txBody>
          <a:bodyPr anchor="b">
            <a:normAutofit/>
          </a:bodyPr>
          <a:lstStyle/>
          <a:p>
            <a:r>
              <a:rPr lang="en-US"/>
              <a:t>References </a:t>
            </a:r>
            <a:endParaRPr lang="en-US" dirty="0"/>
          </a:p>
        </p:txBody>
      </p:sp>
      <p:sp>
        <p:nvSpPr>
          <p:cNvPr id="10" name="Content Placeholder 2">
            <a:extLst>
              <a:ext uri="{FF2B5EF4-FFF2-40B4-BE49-F238E27FC236}">
                <a16:creationId xmlns:a16="http://schemas.microsoft.com/office/drawing/2014/main" id="{51C93CBF-1E96-4094-1DEB-B1F23F0C0CAC}"/>
              </a:ext>
            </a:extLst>
          </p:cNvPr>
          <p:cNvSpPr>
            <a:spLocks noGrp="1"/>
          </p:cNvSpPr>
          <p:nvPr>
            <p:ph sz="quarter" idx="13"/>
          </p:nvPr>
        </p:nvSpPr>
        <p:spPr>
          <a:xfrm>
            <a:off x="457200" y="3455158"/>
            <a:ext cx="8718468" cy="2945641"/>
          </a:xfrm>
        </p:spPr>
        <p:txBody>
          <a:bodyPr>
            <a:normAutofit/>
          </a:bodyPr>
          <a:lstStyle/>
          <a:p>
            <a:pPr>
              <a:lnSpc>
                <a:spcPct val="110000"/>
              </a:lnSpc>
              <a:spcAft>
                <a:spcPts val="600"/>
              </a:spcAft>
            </a:pPr>
            <a:r>
              <a:rPr lang="en-US" sz="1100" dirty="0" err="1"/>
              <a:t>Bronisch</a:t>
            </a:r>
            <a:r>
              <a:rPr lang="en-US" sz="1100" dirty="0"/>
              <a:t>, T., &amp; </a:t>
            </a:r>
            <a:r>
              <a:rPr lang="en-US" sz="1100" dirty="0" err="1"/>
              <a:t>Mombour</a:t>
            </a:r>
            <a:r>
              <a:rPr lang="en-US" sz="1100" dirty="0"/>
              <a:t>, W. (1998). The Modern Assessment of Personality Disorders. Psychopathology, 31(6), 293–301. https://doi.org/10.1159/000029053</a:t>
            </a:r>
          </a:p>
          <a:p>
            <a:pPr>
              <a:lnSpc>
                <a:spcPct val="110000"/>
              </a:lnSpc>
              <a:spcAft>
                <a:spcPts val="600"/>
              </a:spcAft>
            </a:pPr>
            <a:r>
              <a:rPr lang="en-US" sz="1100"/>
              <a:t>Cappuccino , R. (2022). What Is BPD? Talking about BPD, 25–46. https://doi.org/10.5040/9781805016021.ch-001</a:t>
            </a:r>
          </a:p>
          <a:p>
            <a:pPr>
              <a:lnSpc>
                <a:spcPct val="110000"/>
              </a:lnSpc>
              <a:spcAft>
                <a:spcPts val="600"/>
              </a:spcAft>
            </a:pPr>
            <a:r>
              <a:rPr lang="en-US" sz="1100" dirty="0"/>
              <a:t>ChooseTherapy.com is for sale | </a:t>
            </a:r>
            <a:r>
              <a:rPr lang="en-US" sz="1100" dirty="0" err="1"/>
              <a:t>HugeDomains</a:t>
            </a:r>
            <a:r>
              <a:rPr lang="en-US" sz="1100" dirty="0"/>
              <a:t>. (2026). </a:t>
            </a:r>
            <a:r>
              <a:rPr lang="en-US" sz="1100" dirty="0" err="1"/>
              <a:t>HugeDomains</a:t>
            </a:r>
            <a:r>
              <a:rPr lang="en-US" sz="1100" dirty="0"/>
              <a:t>. http://choosetherapy.com</a:t>
            </a:r>
          </a:p>
          <a:p>
            <a:pPr>
              <a:lnSpc>
                <a:spcPct val="110000"/>
              </a:lnSpc>
              <a:spcAft>
                <a:spcPts val="600"/>
              </a:spcAft>
            </a:pPr>
            <a:r>
              <a:rPr lang="en-US" sz="1100" dirty="0"/>
              <a:t>for, R., </a:t>
            </a:r>
            <a:r>
              <a:rPr lang="en-US" sz="1100" dirty="0" err="1"/>
              <a:t>Ernstmeyer</a:t>
            </a:r>
            <a:r>
              <a:rPr lang="en-US" sz="1100" dirty="0"/>
              <a:t>, K., &amp; Christman, E. (2025, November). PERSONALITY DISORDERS. Nih.gov; Chippewa Valley Technical College. https://www.ncbi.nlm.nih.gov/books/NBK617009/</a:t>
            </a:r>
          </a:p>
          <a:p>
            <a:pPr>
              <a:lnSpc>
                <a:spcPct val="110000"/>
              </a:lnSpc>
              <a:spcAft>
                <a:spcPts val="600"/>
              </a:spcAft>
            </a:pPr>
            <a:r>
              <a:rPr lang="en-US" sz="1100"/>
              <a:t>Hickling, F., &amp; Walcott, G. (2014). A View of Personality Disorder from the Colonial Periphery. West Indian Medical Journal, 63(2309). https://doi.org/10.7727/wimj.2013.122</a:t>
            </a:r>
          </a:p>
          <a:p>
            <a:pPr>
              <a:lnSpc>
                <a:spcPct val="110000"/>
              </a:lnSpc>
              <a:spcAft>
                <a:spcPts val="600"/>
              </a:spcAft>
            </a:pPr>
            <a:r>
              <a:rPr lang="en-US" sz="1100"/>
              <a:t>Schmeck, K., Schlüter-Müller, S., Foelsch, P. A., &amp; Doering, S. (2013). The role of identity in the DSM-5 classification of personality disorders. Child and Adolescent Psychiatry and Mental Health, 7(1), 27. https://doi.org/10.1186/1753-2000-7-27</a:t>
            </a:r>
          </a:p>
          <a:p>
            <a:pPr>
              <a:lnSpc>
                <a:spcPct val="110000"/>
              </a:lnSpc>
              <a:spcAft>
                <a:spcPts val="600"/>
              </a:spcAft>
            </a:pPr>
            <a:r>
              <a:rPr lang="en-US" sz="1100"/>
              <a:t>Zimmerman, M. (2023). Overview of Personality Disorders - Mental Health Disorders. MSD Manual Consumer Version. https://www.msdmanuals.com/home/mental-health-disorders/personality-disorders/overview-of-personality-disorders</a:t>
            </a:r>
          </a:p>
          <a:p>
            <a:pPr>
              <a:lnSpc>
                <a:spcPct val="110000"/>
              </a:lnSpc>
              <a:spcAft>
                <a:spcPts val="600"/>
              </a:spcAft>
            </a:pPr>
            <a:endParaRPr lang="en-US" sz="1100"/>
          </a:p>
        </p:txBody>
      </p:sp>
    </p:spTree>
    <p:extLst>
      <p:ext uri="{BB962C8B-B14F-4D97-AF65-F5344CB8AC3E}">
        <p14:creationId xmlns:p14="http://schemas.microsoft.com/office/powerpoint/2010/main" val="3096188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A92E31C-6501-C714-844D-3A8EC2EFB460}"/>
              </a:ext>
            </a:extLst>
          </p:cNvPr>
          <p:cNvSpPr>
            <a:spLocks noGrp="1"/>
          </p:cNvSpPr>
          <p:nvPr>
            <p:ph type="ctrTitle"/>
          </p:nvPr>
        </p:nvSpPr>
        <p:spPr>
          <a:xfrm>
            <a:off x="411295" y="3092067"/>
            <a:ext cx="11607188" cy="1150345"/>
          </a:xfrm>
        </p:spPr>
        <p:txBody>
          <a:bodyPr>
            <a:noAutofit/>
          </a:bodyPr>
          <a:lstStyle/>
          <a:p>
            <a:r>
              <a:rPr lang="en-US" sz="2800">
                <a:cs typeface="Biome"/>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45448985"/>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Prismatic polygons</vt:lpstr>
      <vt:lpstr>An introduction to personality disorders and its History. </vt:lpstr>
      <vt:lpstr>What Is a Personality Disorder? </vt:lpstr>
      <vt:lpstr>Introduction and history of personality disorders </vt:lpstr>
      <vt:lpstr>DSM--V PERSONALITY CLUSTERS MODEL </vt:lpstr>
      <vt:lpstr>Introduction to Borderline Personality Disorder. </vt:lpstr>
      <vt:lpstr>The Impacts on daily life </vt:lpstr>
      <vt:lpstr>THANK YOU FOR YOUR TIME </vt:lpstr>
      <vt:lpstr>References </vt:lpstr>
      <vt:lpstr>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455</cp:revision>
  <dcterms:created xsi:type="dcterms:W3CDTF">2026-05-06T14:19:23Z</dcterms:created>
  <dcterms:modified xsi:type="dcterms:W3CDTF">2026-05-06T22:27:39Z</dcterms:modified>
</cp:coreProperties>
</file>