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4" r:id="rId4"/>
    <p:sldId id="269" r:id="rId5"/>
    <p:sldId id="263" r:id="rId6"/>
    <p:sldId id="267" r:id="rId7"/>
    <p:sldId id="266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D619F8-FEFA-440D-9D2A-E3BBDFB2D039}" v="339" dt="2024-01-25T18:18:22.722"/>
    <p1510:client id="{46881123-544E-0F5E-1E8F-32375E81AD52}" v="696" dt="2024-01-26T12:46:19.753"/>
    <p1510:client id="{5ACCB390-F2CB-A2B5-041D-48799381CB63}" v="532" dt="2024-01-26T01:35:42.890"/>
    <p1510:client id="{6953EC11-E912-F03D-9617-CD9710398FB2}" v="35" dt="2024-01-26T11:07:55.9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Potter (2305965)" userId="S::2305965@student.uwtsd.ac.uk::421c52ea-661d-4b97-99cf-4d77c6699b45" providerId="AD" clId="Web-{23D619F8-FEFA-440D-9D2A-E3BBDFB2D039}"/>
    <pc:docChg chg="addSld delSld modSld addMainMaster delMainMaster">
      <pc:chgData name="Sam Potter (2305965)" userId="S::2305965@student.uwtsd.ac.uk::421c52ea-661d-4b97-99cf-4d77c6699b45" providerId="AD" clId="Web-{23D619F8-FEFA-440D-9D2A-E3BBDFB2D039}" dt="2024-01-25T18:18:22.722" v="333" actId="20577"/>
      <pc:docMkLst>
        <pc:docMk/>
      </pc:docMkLst>
      <pc:sldChg chg="addSp delSp modSp mod setBg modClrScheme chgLayout">
        <pc:chgData name="Sam Potter (2305965)" userId="S::2305965@student.uwtsd.ac.uk::421c52ea-661d-4b97-99cf-4d77c6699b45" providerId="AD" clId="Web-{23D619F8-FEFA-440D-9D2A-E3BBDFB2D039}" dt="2024-01-25T18:08:56.937" v="247"/>
        <pc:sldMkLst>
          <pc:docMk/>
          <pc:sldMk cId="109857222" sldId="256"/>
        </pc:sldMkLst>
        <pc:spChg chg="mod">
          <ac:chgData name="Sam Potter (2305965)" userId="S::2305965@student.uwtsd.ac.uk::421c52ea-661d-4b97-99cf-4d77c6699b45" providerId="AD" clId="Web-{23D619F8-FEFA-440D-9D2A-E3BBDFB2D039}" dt="2024-01-25T18:08:56.937" v="24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 Potter (2305965)" userId="S::2305965@student.uwtsd.ac.uk::421c52ea-661d-4b97-99cf-4d77c6699b45" providerId="AD" clId="Web-{23D619F8-FEFA-440D-9D2A-E3BBDFB2D039}" dt="2024-01-25T18:08:56.937" v="24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m Potter (2305965)" userId="S::2305965@student.uwtsd.ac.uk::421c52ea-661d-4b97-99cf-4d77c6699b45" providerId="AD" clId="Web-{23D619F8-FEFA-440D-9D2A-E3BBDFB2D039}" dt="2024-01-25T18:08:56.937" v="247"/>
          <ac:spMkLst>
            <pc:docMk/>
            <pc:sldMk cId="109857222" sldId="256"/>
            <ac:spMk id="6" creationId="{9B7AD9F6-8CE7-4299-8FC6-328F4DCD3FF9}"/>
          </ac:spMkLst>
        </pc:spChg>
        <pc:spChg chg="add">
          <ac:chgData name="Sam Potter (2305965)" userId="S::2305965@student.uwtsd.ac.uk::421c52ea-661d-4b97-99cf-4d77c6699b45" providerId="AD" clId="Web-{23D619F8-FEFA-440D-9D2A-E3BBDFB2D039}" dt="2024-01-25T18:08:56.937" v="247"/>
          <ac:spMkLst>
            <pc:docMk/>
            <pc:sldMk cId="109857222" sldId="256"/>
            <ac:spMk id="7" creationId="{F49775AF-8896-43EE-92C6-83497D6DC56F}"/>
          </ac:spMkLst>
        </pc:spChg>
        <pc:spChg chg="add del">
          <ac:chgData name="Sam Potter (2305965)" userId="S::2305965@student.uwtsd.ac.uk::421c52ea-661d-4b97-99cf-4d77c6699b45" providerId="AD" clId="Web-{23D619F8-FEFA-440D-9D2A-E3BBDFB2D039}" dt="2024-01-25T15:33:25.671" v="50"/>
          <ac:spMkLst>
            <pc:docMk/>
            <pc:sldMk cId="109857222" sldId="256"/>
            <ac:spMk id="9" creationId="{956C5C09-0043-4549-B800-2101B70D667D}"/>
          </ac:spMkLst>
        </pc:spChg>
        <pc:spChg chg="add del">
          <ac:chgData name="Sam Potter (2305965)" userId="S::2305965@student.uwtsd.ac.uk::421c52ea-661d-4b97-99cf-4d77c6699b45" providerId="AD" clId="Web-{23D619F8-FEFA-440D-9D2A-E3BBDFB2D039}" dt="2024-01-25T15:33:25.671" v="50"/>
          <ac:spMkLst>
            <pc:docMk/>
            <pc:sldMk cId="109857222" sldId="256"/>
            <ac:spMk id="11" creationId="{B7E2F724-2FB3-4D1D-A730-739B8654C030}"/>
          </ac:spMkLst>
        </pc:spChg>
        <pc:spChg chg="add del">
          <ac:chgData name="Sam Potter (2305965)" userId="S::2305965@student.uwtsd.ac.uk::421c52ea-661d-4b97-99cf-4d77c6699b45" providerId="AD" clId="Web-{23D619F8-FEFA-440D-9D2A-E3BBDFB2D039}" dt="2024-01-25T15:33:25.671" v="50"/>
          <ac:spMkLst>
            <pc:docMk/>
            <pc:sldMk cId="109857222" sldId="256"/>
            <ac:spMk id="13" creationId="{B2C335F7-F61C-4EB4-80F2-4B1438FE66BB}"/>
          </ac:spMkLst>
        </pc:spChg>
        <pc:picChg chg="add del">
          <ac:chgData name="Sam Potter (2305965)" userId="S::2305965@student.uwtsd.ac.uk::421c52ea-661d-4b97-99cf-4d77c6699b45" providerId="AD" clId="Web-{23D619F8-FEFA-440D-9D2A-E3BBDFB2D039}" dt="2024-01-25T15:33:25.671" v="50"/>
          <ac:picMkLst>
            <pc:docMk/>
            <pc:sldMk cId="109857222" sldId="256"/>
            <ac:picMk id="4" creationId="{1497AB0C-76F2-833A-5CD3-1A382275D2CB}"/>
          </ac:picMkLst>
        </pc:picChg>
        <pc:picChg chg="add">
          <ac:chgData name="Sam Potter (2305965)" userId="S::2305965@student.uwtsd.ac.uk::421c52ea-661d-4b97-99cf-4d77c6699b45" providerId="AD" clId="Web-{23D619F8-FEFA-440D-9D2A-E3BBDFB2D039}" dt="2024-01-25T18:08:56.937" v="247"/>
          <ac:picMkLst>
            <pc:docMk/>
            <pc:sldMk cId="109857222" sldId="256"/>
            <ac:picMk id="5" creationId="{5E02643F-BF56-0D7D-9BE8-ACC45488ADA6}"/>
          </ac:picMkLst>
        </pc:picChg>
      </pc:sldChg>
      <pc:sldChg chg="new del">
        <pc:chgData name="Sam Potter (2305965)" userId="S::2305965@student.uwtsd.ac.uk::421c52ea-661d-4b97-99cf-4d77c6699b45" providerId="AD" clId="Web-{23D619F8-FEFA-440D-9D2A-E3BBDFB2D039}" dt="2024-01-25T15:32:21.543" v="23"/>
        <pc:sldMkLst>
          <pc:docMk/>
          <pc:sldMk cId="1277540161" sldId="257"/>
        </pc:sldMkLst>
      </pc:sldChg>
      <pc:sldChg chg="modSp new del">
        <pc:chgData name="Sam Potter (2305965)" userId="S::2305965@student.uwtsd.ac.uk::421c52ea-661d-4b97-99cf-4d77c6699b45" providerId="AD" clId="Web-{23D619F8-FEFA-440D-9D2A-E3BBDFB2D039}" dt="2024-01-25T18:05:52.446" v="203"/>
        <pc:sldMkLst>
          <pc:docMk/>
          <pc:sldMk cId="1536650996" sldId="257"/>
        </pc:sldMkLst>
        <pc:spChg chg="mod">
          <ac:chgData name="Sam Potter (2305965)" userId="S::2305965@student.uwtsd.ac.uk::421c52ea-661d-4b97-99cf-4d77c6699b45" providerId="AD" clId="Web-{23D619F8-FEFA-440D-9D2A-E3BBDFB2D039}" dt="2024-01-25T15:38:24.949" v="86" actId="20577"/>
          <ac:spMkLst>
            <pc:docMk/>
            <pc:sldMk cId="1536650996" sldId="257"/>
            <ac:spMk id="2" creationId="{4F5D5D17-FDCD-C3C9-A548-A2493BDBB8DE}"/>
          </ac:spMkLst>
        </pc:spChg>
      </pc:sldChg>
      <pc:sldChg chg="modSp new del">
        <pc:chgData name="Sam Potter (2305965)" userId="S::2305965@student.uwtsd.ac.uk::421c52ea-661d-4b97-99cf-4d77c6699b45" providerId="AD" clId="Web-{23D619F8-FEFA-440D-9D2A-E3BBDFB2D039}" dt="2024-01-25T15:33:00.029" v="49"/>
        <pc:sldMkLst>
          <pc:docMk/>
          <pc:sldMk cId="1555125798" sldId="257"/>
        </pc:sldMkLst>
        <pc:spChg chg="mod">
          <ac:chgData name="Sam Potter (2305965)" userId="S::2305965@student.uwtsd.ac.uk::421c52ea-661d-4b97-99cf-4d77c6699b45" providerId="AD" clId="Web-{23D619F8-FEFA-440D-9D2A-E3BBDFB2D039}" dt="2024-01-25T15:32:57.076" v="48" actId="20577"/>
          <ac:spMkLst>
            <pc:docMk/>
            <pc:sldMk cId="1555125798" sldId="257"/>
            <ac:spMk id="2" creationId="{4F599C7E-59E2-0BDF-044F-E998643B8C95}"/>
          </ac:spMkLst>
        </pc:spChg>
      </pc:sldChg>
      <pc:sldChg chg="new del">
        <pc:chgData name="Sam Potter (2305965)" userId="S::2305965@student.uwtsd.ac.uk::421c52ea-661d-4b97-99cf-4d77c6699b45" providerId="AD" clId="Web-{23D619F8-FEFA-440D-9D2A-E3BBDFB2D039}" dt="2024-01-25T15:32:05.745" v="21"/>
        <pc:sldMkLst>
          <pc:docMk/>
          <pc:sldMk cId="2849886591" sldId="257"/>
        </pc:sldMkLst>
      </pc:sldChg>
      <pc:sldChg chg="addSp delSp modSp new add del mod setBg">
        <pc:chgData name="Sam Potter (2305965)" userId="S::2305965@student.uwtsd.ac.uk::421c52ea-661d-4b97-99cf-4d77c6699b45" providerId="AD" clId="Web-{23D619F8-FEFA-440D-9D2A-E3BBDFB2D039}" dt="2024-01-25T18:06:28.150" v="223"/>
        <pc:sldMkLst>
          <pc:docMk/>
          <pc:sldMk cId="3369172555" sldId="258"/>
        </pc:sldMkLst>
        <pc:spChg chg="mod">
          <ac:chgData name="Sam Potter (2305965)" userId="S::2305965@student.uwtsd.ac.uk::421c52ea-661d-4b97-99cf-4d77c6699b45" providerId="AD" clId="Web-{23D619F8-FEFA-440D-9D2A-E3BBDFB2D039}" dt="2024-01-25T18:05:19.382" v="190" actId="20577"/>
          <ac:spMkLst>
            <pc:docMk/>
            <pc:sldMk cId="3369172555" sldId="258"/>
            <ac:spMk id="2" creationId="{0207E6ED-D192-6578-403D-F91460238673}"/>
          </ac:spMkLst>
        </pc:spChg>
        <pc:spChg chg="add del mod">
          <ac:chgData name="Sam Potter (2305965)" userId="S::2305965@student.uwtsd.ac.uk::421c52ea-661d-4b97-99cf-4d77c6699b45" providerId="AD" clId="Web-{23D619F8-FEFA-440D-9D2A-E3BBDFB2D039}" dt="2024-01-25T18:01:39.844" v="147"/>
          <ac:spMkLst>
            <pc:docMk/>
            <pc:sldMk cId="3369172555" sldId="258"/>
            <ac:spMk id="3" creationId="{2829B026-07FE-8057-9084-C71C73944216}"/>
          </ac:spMkLst>
        </pc:spChg>
        <pc:spChg chg="add del">
          <ac:chgData name="Sam Potter (2305965)" userId="S::2305965@student.uwtsd.ac.uk::421c52ea-661d-4b97-99cf-4d77c6699b45" providerId="AD" clId="Web-{23D619F8-FEFA-440D-9D2A-E3BBDFB2D039}" dt="2024-01-25T17:58:59.541" v="136"/>
          <ac:spMkLst>
            <pc:docMk/>
            <pc:sldMk cId="3369172555" sldId="258"/>
            <ac:spMk id="4" creationId="{2B7D999C-779B-303C-231F-5EDFBEF5D929}"/>
          </ac:spMkLst>
        </pc:spChg>
        <pc:spChg chg="add del">
          <ac:chgData name="Sam Potter (2305965)" userId="S::2305965@student.uwtsd.ac.uk::421c52ea-661d-4b97-99cf-4d77c6699b45" providerId="AD" clId="Web-{23D619F8-FEFA-440D-9D2A-E3BBDFB2D039}" dt="2024-01-25T18:01:49.328" v="149"/>
          <ac:spMkLst>
            <pc:docMk/>
            <pc:sldMk cId="3369172555" sldId="258"/>
            <ac:spMk id="10" creationId="{F0DCC097-1DB8-4B6D-85D0-6FBA0E1CA4BA}"/>
          </ac:spMkLst>
        </pc:spChg>
        <pc:spChg chg="add del">
          <ac:chgData name="Sam Potter (2305965)" userId="S::2305965@student.uwtsd.ac.uk::421c52ea-661d-4b97-99cf-4d77c6699b45" providerId="AD" clId="Web-{23D619F8-FEFA-440D-9D2A-E3BBDFB2D039}" dt="2024-01-25T18:01:49.328" v="149"/>
          <ac:spMkLst>
            <pc:docMk/>
            <pc:sldMk cId="3369172555" sldId="258"/>
            <ac:spMk id="12" creationId="{E0B58608-23C8-4441-994D-C6823EEE1DB7}"/>
          </ac:spMkLst>
        </pc:spChg>
        <pc:spChg chg="add">
          <ac:chgData name="Sam Potter (2305965)" userId="S::2305965@student.uwtsd.ac.uk::421c52ea-661d-4b97-99cf-4d77c6699b45" providerId="AD" clId="Web-{23D619F8-FEFA-440D-9D2A-E3BBDFB2D039}" dt="2024-01-25T18:01:49.328" v="150"/>
          <ac:spMkLst>
            <pc:docMk/>
            <pc:sldMk cId="3369172555" sldId="258"/>
            <ac:spMk id="14" creationId="{A4AC5506-6312-4701-8D3C-40187889A947}"/>
          </ac:spMkLst>
        </pc:spChg>
        <pc:picChg chg="add mod ord">
          <ac:chgData name="Sam Potter (2305965)" userId="S::2305965@student.uwtsd.ac.uk::421c52ea-661d-4b97-99cf-4d77c6699b45" providerId="AD" clId="Web-{23D619F8-FEFA-440D-9D2A-E3BBDFB2D039}" dt="2024-01-25T18:01:49.328" v="150"/>
          <ac:picMkLst>
            <pc:docMk/>
            <pc:sldMk cId="3369172555" sldId="258"/>
            <ac:picMk id="5" creationId="{3A85CE17-E88E-AC4E-E0D0-BC3E6A8D54DB}"/>
          </ac:picMkLst>
        </pc:picChg>
      </pc:sldChg>
      <pc:sldChg chg="modSp new add del">
        <pc:chgData name="Sam Potter (2305965)" userId="S::2305965@student.uwtsd.ac.uk::421c52ea-661d-4b97-99cf-4d77c6699b45" providerId="AD" clId="Web-{23D619F8-FEFA-440D-9D2A-E3BBDFB2D039}" dt="2024-01-25T18:05:53.884" v="204"/>
        <pc:sldMkLst>
          <pc:docMk/>
          <pc:sldMk cId="1437149163" sldId="259"/>
        </pc:sldMkLst>
        <pc:spChg chg="mod">
          <ac:chgData name="Sam Potter (2305965)" userId="S::2305965@student.uwtsd.ac.uk::421c52ea-661d-4b97-99cf-4d77c6699b45" providerId="AD" clId="Web-{23D619F8-FEFA-440D-9D2A-E3BBDFB2D039}" dt="2024-01-25T17:26:24.864" v="125" actId="20577"/>
          <ac:spMkLst>
            <pc:docMk/>
            <pc:sldMk cId="1437149163" sldId="259"/>
            <ac:spMk id="2" creationId="{1BD9B112-6779-F584-F74C-C1AD3D6A3F8C}"/>
          </ac:spMkLst>
        </pc:spChg>
      </pc:sldChg>
      <pc:sldChg chg="addSp delSp modSp add del replId">
        <pc:chgData name="Sam Potter (2305965)" userId="S::2305965@student.uwtsd.ac.uk::421c52ea-661d-4b97-99cf-4d77c6699b45" providerId="AD" clId="Web-{23D619F8-FEFA-440D-9D2A-E3BBDFB2D039}" dt="2024-01-25T18:05:46.462" v="201"/>
        <pc:sldMkLst>
          <pc:docMk/>
          <pc:sldMk cId="1055320116" sldId="260"/>
        </pc:sldMkLst>
        <pc:spChg chg="mod">
          <ac:chgData name="Sam Potter (2305965)" userId="S::2305965@student.uwtsd.ac.uk::421c52ea-661d-4b97-99cf-4d77c6699b45" providerId="AD" clId="Web-{23D619F8-FEFA-440D-9D2A-E3BBDFB2D039}" dt="2024-01-25T18:05:46.071" v="200" actId="20577"/>
          <ac:spMkLst>
            <pc:docMk/>
            <pc:sldMk cId="1055320116" sldId="260"/>
            <ac:spMk id="2" creationId="{5987C173-9D2E-2404-80A8-6C316789D349}"/>
          </ac:spMkLst>
        </pc:spChg>
        <pc:spChg chg="add mod">
          <ac:chgData name="Sam Potter (2305965)" userId="S::2305965@student.uwtsd.ac.uk::421c52ea-661d-4b97-99cf-4d77c6699b45" providerId="AD" clId="Web-{23D619F8-FEFA-440D-9D2A-E3BBDFB2D039}" dt="2024-01-25T18:04:34.693" v="173"/>
          <ac:spMkLst>
            <pc:docMk/>
            <pc:sldMk cId="1055320116" sldId="260"/>
            <ac:spMk id="4" creationId="{6EAFBD91-5C23-6A66-837D-EF2B24BA704F}"/>
          </ac:spMkLst>
        </pc:spChg>
        <pc:spChg chg="add del">
          <ac:chgData name="Sam Potter (2305965)" userId="S::2305965@student.uwtsd.ac.uk::421c52ea-661d-4b97-99cf-4d77c6699b45" providerId="AD" clId="Web-{23D619F8-FEFA-440D-9D2A-E3BBDFB2D039}" dt="2024-01-25T18:04:21.443" v="171"/>
          <ac:spMkLst>
            <pc:docMk/>
            <pc:sldMk cId="1055320116" sldId="260"/>
            <ac:spMk id="14" creationId="{4EEF2D88-66BD-188F-8557-303ABB182969}"/>
          </ac:spMkLst>
        </pc:spChg>
        <pc:spChg chg="add">
          <ac:chgData name="Sam Potter (2305965)" userId="S::2305965@student.uwtsd.ac.uk::421c52ea-661d-4b97-99cf-4d77c6699b45" providerId="AD" clId="Web-{23D619F8-FEFA-440D-9D2A-E3BBDFB2D039}" dt="2024-01-25T18:04:21.443" v="171"/>
          <ac:spMkLst>
            <pc:docMk/>
            <pc:sldMk cId="1055320116" sldId="260"/>
            <ac:spMk id="16" creationId="{A4AC5506-6312-4701-8D3C-40187889A947}"/>
          </ac:spMkLst>
        </pc:spChg>
        <pc:spChg chg="add del">
          <ac:chgData name="Sam Potter (2305965)" userId="S::2305965@student.uwtsd.ac.uk::421c52ea-661d-4b97-99cf-4d77c6699b45" providerId="AD" clId="Web-{23D619F8-FEFA-440D-9D2A-E3BBDFB2D039}" dt="2024-01-25T18:04:17.443" v="170"/>
          <ac:spMkLst>
            <pc:docMk/>
            <pc:sldMk cId="1055320116" sldId="260"/>
            <ac:spMk id="19" creationId="{A4AC5506-6312-4701-8D3C-40187889A947}"/>
          </ac:spMkLst>
        </pc:spChg>
        <pc:picChg chg="del">
          <ac:chgData name="Sam Potter (2305965)" userId="S::2305965@student.uwtsd.ac.uk::421c52ea-661d-4b97-99cf-4d77c6699b45" providerId="AD" clId="Web-{23D619F8-FEFA-440D-9D2A-E3BBDFB2D039}" dt="2024-01-25T18:04:34.693" v="173"/>
          <ac:picMkLst>
            <pc:docMk/>
            <pc:sldMk cId="1055320116" sldId="260"/>
            <ac:picMk id="5" creationId="{000108D8-F51B-3CA6-144F-48F3768C5D3E}"/>
          </ac:picMkLst>
        </pc:picChg>
      </pc:sldChg>
      <pc:sldChg chg="add del replId">
        <pc:chgData name="Sam Potter (2305965)" userId="S::2305965@student.uwtsd.ac.uk::421c52ea-661d-4b97-99cf-4d77c6699b45" providerId="AD" clId="Web-{23D619F8-FEFA-440D-9D2A-E3BBDFB2D039}" dt="2024-01-25T18:04:43.303" v="175"/>
        <pc:sldMkLst>
          <pc:docMk/>
          <pc:sldMk cId="641396502" sldId="261"/>
        </pc:sldMkLst>
      </pc:sldChg>
      <pc:sldChg chg="modSp add del replId">
        <pc:chgData name="Sam Potter (2305965)" userId="S::2305965@student.uwtsd.ac.uk::421c52ea-661d-4b97-99cf-4d77c6699b45" providerId="AD" clId="Web-{23D619F8-FEFA-440D-9D2A-E3BBDFB2D039}" dt="2024-01-25T18:05:47.680" v="202"/>
        <pc:sldMkLst>
          <pc:docMk/>
          <pc:sldMk cId="2670898025" sldId="261"/>
        </pc:sldMkLst>
        <pc:spChg chg="mod">
          <ac:chgData name="Sam Potter (2305965)" userId="S::2305965@student.uwtsd.ac.uk::421c52ea-661d-4b97-99cf-4d77c6699b45" providerId="AD" clId="Web-{23D619F8-FEFA-440D-9D2A-E3BBDFB2D039}" dt="2024-01-25T18:05:26.945" v="197" actId="20577"/>
          <ac:spMkLst>
            <pc:docMk/>
            <pc:sldMk cId="2670898025" sldId="261"/>
            <ac:spMk id="2" creationId="{7C43766D-F6CB-20A6-EC5E-A3D79C1070FD}"/>
          </ac:spMkLst>
        </pc:spChg>
      </pc:sldChg>
      <pc:sldChg chg="add del replId">
        <pc:chgData name="Sam Potter (2305965)" userId="S::2305965@student.uwtsd.ac.uk::421c52ea-661d-4b97-99cf-4d77c6699b45" providerId="AD" clId="Web-{23D619F8-FEFA-440D-9D2A-E3BBDFB2D039}" dt="2024-01-25T18:04:41.678" v="174"/>
        <pc:sldMkLst>
          <pc:docMk/>
          <pc:sldMk cId="25110780" sldId="262"/>
        </pc:sldMkLst>
      </pc:sldChg>
      <pc:sldChg chg="addSp delSp modSp add mod replId modClrScheme delDesignElem chgLayout">
        <pc:chgData name="Sam Potter (2305965)" userId="S::2305965@student.uwtsd.ac.uk::421c52ea-661d-4b97-99cf-4d77c6699b45" providerId="AD" clId="Web-{23D619F8-FEFA-440D-9D2A-E3BBDFB2D039}" dt="2024-01-25T18:15:37.810" v="311" actId="20577"/>
        <pc:sldMkLst>
          <pc:docMk/>
          <pc:sldMk cId="1716169620" sldId="262"/>
        </pc:sldMkLst>
        <pc:spChg chg="mod ord">
          <ac:chgData name="Sam Potter (2305965)" userId="S::2305965@student.uwtsd.ac.uk::421c52ea-661d-4b97-99cf-4d77c6699b45" providerId="AD" clId="Web-{23D619F8-FEFA-440D-9D2A-E3BBDFB2D039}" dt="2024-01-25T18:08:12.529" v="246"/>
          <ac:spMkLst>
            <pc:docMk/>
            <pc:sldMk cId="1716169620" sldId="262"/>
            <ac:spMk id="2" creationId="{72C71094-09C1-D20E-187E-DF0064CE4C5F}"/>
          </ac:spMkLst>
        </pc:spChg>
        <pc:spChg chg="add mod ord">
          <ac:chgData name="Sam Potter (2305965)" userId="S::2305965@student.uwtsd.ac.uk::421c52ea-661d-4b97-99cf-4d77c6699b45" providerId="AD" clId="Web-{23D619F8-FEFA-440D-9D2A-E3BBDFB2D039}" dt="2024-01-25T18:15:37.810" v="311" actId="20577"/>
          <ac:spMkLst>
            <pc:docMk/>
            <pc:sldMk cId="1716169620" sldId="262"/>
            <ac:spMk id="4" creationId="{A9BD26FB-B24C-9D50-3E4D-AD54570A6072}"/>
          </ac:spMkLst>
        </pc:spChg>
        <pc:spChg chg="add del mod ord">
          <ac:chgData name="Sam Potter (2305965)" userId="S::2305965@student.uwtsd.ac.uk::421c52ea-661d-4b97-99cf-4d77c6699b45" providerId="AD" clId="Web-{23D619F8-FEFA-440D-9D2A-E3BBDFB2D039}" dt="2024-01-25T18:08:12.529" v="246"/>
          <ac:spMkLst>
            <pc:docMk/>
            <pc:sldMk cId="1716169620" sldId="262"/>
            <ac:spMk id="6" creationId="{5626D9D5-6669-9C4A-57AE-7D0AE62BBF47}"/>
          </ac:spMkLst>
        </pc:spChg>
        <pc:spChg chg="add del mod ord">
          <ac:chgData name="Sam Potter (2305965)" userId="S::2305965@student.uwtsd.ac.uk::421c52ea-661d-4b97-99cf-4d77c6699b45" providerId="AD" clId="Web-{23D619F8-FEFA-440D-9D2A-E3BBDFB2D039}" dt="2024-01-25T18:08:12.529" v="246"/>
          <ac:spMkLst>
            <pc:docMk/>
            <pc:sldMk cId="1716169620" sldId="262"/>
            <ac:spMk id="7" creationId="{5C8C4CF1-091D-A13D-0C2C-14787205C2FA}"/>
          </ac:spMkLst>
        </pc:spChg>
        <pc:spChg chg="add del mod ord">
          <ac:chgData name="Sam Potter (2305965)" userId="S::2305965@student.uwtsd.ac.uk::421c52ea-661d-4b97-99cf-4d77c6699b45" providerId="AD" clId="Web-{23D619F8-FEFA-440D-9D2A-E3BBDFB2D039}" dt="2024-01-25T18:08:12.529" v="246"/>
          <ac:spMkLst>
            <pc:docMk/>
            <pc:sldMk cId="1716169620" sldId="262"/>
            <ac:spMk id="8" creationId="{616A1ABF-840D-1D5F-AF63-EE3BBECF6BA1}"/>
          </ac:spMkLst>
        </pc:spChg>
        <pc:spChg chg="add del">
          <ac:chgData name="Sam Potter (2305965)" userId="S::2305965@student.uwtsd.ac.uk::421c52ea-661d-4b97-99cf-4d77c6699b45" providerId="AD" clId="Web-{23D619F8-FEFA-440D-9D2A-E3BBDFB2D039}" dt="2024-01-25T18:08:12.529" v="246"/>
          <ac:spMkLst>
            <pc:docMk/>
            <pc:sldMk cId="1716169620" sldId="262"/>
            <ac:spMk id="14" creationId="{4608B848-631A-4834-3638-878A0596540E}"/>
          </ac:spMkLst>
        </pc:spChg>
        <pc:picChg chg="del">
          <ac:chgData name="Sam Potter (2305965)" userId="S::2305965@student.uwtsd.ac.uk::421c52ea-661d-4b97-99cf-4d77c6699b45" providerId="AD" clId="Web-{23D619F8-FEFA-440D-9D2A-E3BBDFB2D039}" dt="2024-01-25T18:06:18.619" v="220"/>
          <ac:picMkLst>
            <pc:docMk/>
            <pc:sldMk cId="1716169620" sldId="262"/>
            <ac:picMk id="5" creationId="{A72CB8FB-F961-4ACA-66E9-EF3EF411FB5F}"/>
          </ac:picMkLst>
        </pc:picChg>
      </pc:sldChg>
      <pc:sldChg chg="add replId">
        <pc:chgData name="Sam Potter (2305965)" userId="S::2305965@student.uwtsd.ac.uk::421c52ea-661d-4b97-99cf-4d77c6699b45" providerId="AD" clId="Web-{23D619F8-FEFA-440D-9D2A-E3BBDFB2D039}" dt="2024-01-25T18:05:04.179" v="180"/>
        <pc:sldMkLst>
          <pc:docMk/>
          <pc:sldMk cId="3911484030" sldId="263"/>
        </pc:sldMkLst>
      </pc:sldChg>
      <pc:sldChg chg="add replId">
        <pc:chgData name="Sam Potter (2305965)" userId="S::2305965@student.uwtsd.ac.uk::421c52ea-661d-4b97-99cf-4d77c6699b45" providerId="AD" clId="Web-{23D619F8-FEFA-440D-9D2A-E3BBDFB2D039}" dt="2024-01-25T18:06:34.635" v="224"/>
        <pc:sldMkLst>
          <pc:docMk/>
          <pc:sldMk cId="1150355749" sldId="264"/>
        </pc:sldMkLst>
      </pc:sldChg>
      <pc:sldChg chg="add del replId">
        <pc:chgData name="Sam Potter (2305965)" userId="S::2305965@student.uwtsd.ac.uk::421c52ea-661d-4b97-99cf-4d77c6699b45" providerId="AD" clId="Web-{23D619F8-FEFA-440D-9D2A-E3BBDFB2D039}" dt="2024-01-25T18:17:10.954" v="315"/>
        <pc:sldMkLst>
          <pc:docMk/>
          <pc:sldMk cId="818513043" sldId="265"/>
        </pc:sldMkLst>
      </pc:sldChg>
      <pc:sldChg chg="add del replId">
        <pc:chgData name="Sam Potter (2305965)" userId="S::2305965@student.uwtsd.ac.uk::421c52ea-661d-4b97-99cf-4d77c6699b45" providerId="AD" clId="Web-{23D619F8-FEFA-440D-9D2A-E3BBDFB2D039}" dt="2024-01-25T18:17:24.595" v="318"/>
        <pc:sldMkLst>
          <pc:docMk/>
          <pc:sldMk cId="2317975451" sldId="265"/>
        </pc:sldMkLst>
      </pc:sldChg>
      <pc:sldChg chg="add del replId">
        <pc:chgData name="Sam Potter (2305965)" userId="S::2305965@student.uwtsd.ac.uk::421c52ea-661d-4b97-99cf-4d77c6699b45" providerId="AD" clId="Web-{23D619F8-FEFA-440D-9D2A-E3BBDFB2D039}" dt="2024-01-25T18:07:26.012" v="243"/>
        <pc:sldMkLst>
          <pc:docMk/>
          <pc:sldMk cId="2423829732" sldId="265"/>
        </pc:sldMkLst>
      </pc:sldChg>
      <pc:sldChg chg="add del replId">
        <pc:chgData name="Sam Potter (2305965)" userId="S::2305965@student.uwtsd.ac.uk::421c52ea-661d-4b97-99cf-4d77c6699b45" providerId="AD" clId="Web-{23D619F8-FEFA-440D-9D2A-E3BBDFB2D039}" dt="2024-01-25T18:17:05.516" v="313"/>
        <pc:sldMkLst>
          <pc:docMk/>
          <pc:sldMk cId="3470896040" sldId="265"/>
        </pc:sldMkLst>
      </pc:sldChg>
      <pc:sldChg chg="modSp add replId">
        <pc:chgData name="Sam Potter (2305965)" userId="S::2305965@student.uwtsd.ac.uk::421c52ea-661d-4b97-99cf-4d77c6699b45" providerId="AD" clId="Web-{23D619F8-FEFA-440D-9D2A-E3BBDFB2D039}" dt="2024-01-25T18:18:22.722" v="333" actId="20577"/>
        <pc:sldMkLst>
          <pc:docMk/>
          <pc:sldMk cId="4207577533" sldId="266"/>
        </pc:sldMkLst>
        <pc:spChg chg="mod">
          <ac:chgData name="Sam Potter (2305965)" userId="S::2305965@student.uwtsd.ac.uk::421c52ea-661d-4b97-99cf-4d77c6699b45" providerId="AD" clId="Web-{23D619F8-FEFA-440D-9D2A-E3BBDFB2D039}" dt="2024-01-25T18:17:40.611" v="329" actId="20577"/>
          <ac:spMkLst>
            <pc:docMk/>
            <pc:sldMk cId="4207577533" sldId="266"/>
            <ac:spMk id="2" creationId="{F5DF0644-A963-3881-9FB7-7AAE2BFFEA6C}"/>
          </ac:spMkLst>
        </pc:spChg>
        <pc:spChg chg="mod">
          <ac:chgData name="Sam Potter (2305965)" userId="S::2305965@student.uwtsd.ac.uk::421c52ea-661d-4b97-99cf-4d77c6699b45" providerId="AD" clId="Web-{23D619F8-FEFA-440D-9D2A-E3BBDFB2D039}" dt="2024-01-25T18:18:22.722" v="333" actId="20577"/>
          <ac:spMkLst>
            <pc:docMk/>
            <pc:sldMk cId="4207577533" sldId="266"/>
            <ac:spMk id="4" creationId="{F00C8574-AE72-E2B7-5FBD-2F820E7CA30D}"/>
          </ac:spMkLst>
        </pc:spChg>
      </pc:sldChg>
      <pc:sldChg chg="add del replId">
        <pc:chgData name="Sam Potter (2305965)" userId="S::2305965@student.uwtsd.ac.uk::421c52ea-661d-4b97-99cf-4d77c6699b45" providerId="AD" clId="Web-{23D619F8-FEFA-440D-9D2A-E3BBDFB2D039}" dt="2024-01-25T18:17:48.237" v="332"/>
        <pc:sldMkLst>
          <pc:docMk/>
          <pc:sldMk cId="2380340641" sldId="267"/>
        </pc:sldMkLst>
      </pc:sldChg>
      <pc:sldMasterChg chg="add del addSldLayout delSldLayout">
        <pc:chgData name="Sam Potter (2305965)" userId="S::2305965@student.uwtsd.ac.uk::421c52ea-661d-4b97-99cf-4d77c6699b45" providerId="AD" clId="Web-{23D619F8-FEFA-440D-9D2A-E3BBDFB2D039}" dt="2024-01-25T15:33:25.671" v="50"/>
        <pc:sldMasterMkLst>
          <pc:docMk/>
          <pc:sldMasterMk cId="2460954070" sldId="2147483660"/>
        </pc:sldMasterMkLst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Sam Potter (2305965)" userId="S::2305965@student.uwtsd.ac.uk::421c52ea-661d-4b97-99cf-4d77c6699b45" providerId="AD" clId="Web-{23D619F8-FEFA-440D-9D2A-E3BBDFB2D039}" dt="2024-01-25T15:33:25.671" v="50"/>
        <pc:sldMasterMkLst>
          <pc:docMk/>
          <pc:sldMasterMk cId="2561648951" sldId="2147483685"/>
        </pc:sldMasterMkLst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561648951" sldId="2147483685"/>
            <pc:sldLayoutMk cId="3453148850" sldId="2147483674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561648951" sldId="2147483685"/>
            <pc:sldLayoutMk cId="3248328818" sldId="2147483675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561648951" sldId="2147483685"/>
            <pc:sldLayoutMk cId="3771455705" sldId="2147483676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561648951" sldId="2147483685"/>
            <pc:sldLayoutMk cId="3336654937" sldId="2147483677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561648951" sldId="2147483685"/>
            <pc:sldLayoutMk cId="3906209990" sldId="2147483678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561648951" sldId="2147483685"/>
            <pc:sldLayoutMk cId="3270305480" sldId="2147483679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561648951" sldId="2147483685"/>
            <pc:sldLayoutMk cId="2813776876" sldId="2147483680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561648951" sldId="2147483685"/>
            <pc:sldLayoutMk cId="1557739807" sldId="2147483681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561648951" sldId="2147483685"/>
            <pc:sldLayoutMk cId="3297373451" sldId="2147483682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561648951" sldId="2147483685"/>
            <pc:sldLayoutMk cId="1027384555" sldId="2147483683"/>
          </pc:sldLayoutMkLst>
        </pc:sldLayoutChg>
        <pc:sldLayoutChg chg="add del">
          <pc:chgData name="Sam Potter (2305965)" userId="S::2305965@student.uwtsd.ac.uk::421c52ea-661d-4b97-99cf-4d77c6699b45" providerId="AD" clId="Web-{23D619F8-FEFA-440D-9D2A-E3BBDFB2D039}" dt="2024-01-25T15:33:25.671" v="50"/>
          <pc:sldLayoutMkLst>
            <pc:docMk/>
            <pc:sldMasterMk cId="2561648951" sldId="2147483685"/>
            <pc:sldLayoutMk cId="3666815337" sldId="2147483684"/>
          </pc:sldLayoutMkLst>
        </pc:sldLayoutChg>
      </pc:sldMasterChg>
    </pc:docChg>
  </pc:docChgLst>
  <pc:docChgLst>
    <pc:chgData name="Sam Potter (2305965)" userId="S::2305965@student.uwtsd.ac.uk::421c52ea-661d-4b97-99cf-4d77c6699b45" providerId="AD" clId="Web-{6953EC11-E912-F03D-9617-CD9710398FB2}"/>
    <pc:docChg chg="addSld modSld">
      <pc:chgData name="Sam Potter (2305965)" userId="S::2305965@student.uwtsd.ac.uk::421c52ea-661d-4b97-99cf-4d77c6699b45" providerId="AD" clId="Web-{6953EC11-E912-F03D-9617-CD9710398FB2}" dt="2024-01-26T11:07:55.979" v="33" actId="20577"/>
      <pc:docMkLst>
        <pc:docMk/>
      </pc:docMkLst>
      <pc:sldChg chg="modSp add replId">
        <pc:chgData name="Sam Potter (2305965)" userId="S::2305965@student.uwtsd.ac.uk::421c52ea-661d-4b97-99cf-4d77c6699b45" providerId="AD" clId="Web-{6953EC11-E912-F03D-9617-CD9710398FB2}" dt="2024-01-26T11:07:55.979" v="33" actId="20577"/>
        <pc:sldMkLst>
          <pc:docMk/>
          <pc:sldMk cId="1347711087" sldId="268"/>
        </pc:sldMkLst>
        <pc:spChg chg="mod">
          <ac:chgData name="Sam Potter (2305965)" userId="S::2305965@student.uwtsd.ac.uk::421c52ea-661d-4b97-99cf-4d77c6699b45" providerId="AD" clId="Web-{6953EC11-E912-F03D-9617-CD9710398FB2}" dt="2024-01-26T11:07:55.979" v="33" actId="20577"/>
          <ac:spMkLst>
            <pc:docMk/>
            <pc:sldMk cId="1347711087" sldId="268"/>
            <ac:spMk id="2" creationId="{FC2B193E-AE86-9780-D928-9729EBAC411C}"/>
          </ac:spMkLst>
        </pc:spChg>
        <pc:spChg chg="mod">
          <ac:chgData name="Sam Potter (2305965)" userId="S::2305965@student.uwtsd.ac.uk::421c52ea-661d-4b97-99cf-4d77c6699b45" providerId="AD" clId="Web-{6953EC11-E912-F03D-9617-CD9710398FB2}" dt="2024-01-26T11:05:05.693" v="30" actId="20577"/>
          <ac:spMkLst>
            <pc:docMk/>
            <pc:sldMk cId="1347711087" sldId="268"/>
            <ac:spMk id="4" creationId="{42381DB1-C884-FBC3-ADB1-F39B5EE37CC6}"/>
          </ac:spMkLst>
        </pc:spChg>
      </pc:sldChg>
    </pc:docChg>
  </pc:docChgLst>
  <pc:docChgLst>
    <pc:chgData name="Sam Potter (2305965)" userId="S::2305965@student.uwtsd.ac.uk::421c52ea-661d-4b97-99cf-4d77c6699b45" providerId="AD" clId="Web-{46881123-544E-0F5E-1E8F-32375E81AD52}"/>
    <pc:docChg chg="addSld delSld modSld">
      <pc:chgData name="Sam Potter (2305965)" userId="S::2305965@student.uwtsd.ac.uk::421c52ea-661d-4b97-99cf-4d77c6699b45" providerId="AD" clId="Web-{46881123-544E-0F5E-1E8F-32375E81AD52}" dt="2024-01-26T12:46:19.753" v="700" actId="20577"/>
      <pc:docMkLst>
        <pc:docMk/>
      </pc:docMkLst>
      <pc:sldChg chg="modSp">
        <pc:chgData name="Sam Potter (2305965)" userId="S::2305965@student.uwtsd.ac.uk::421c52ea-661d-4b97-99cf-4d77c6699b45" providerId="AD" clId="Web-{46881123-544E-0F5E-1E8F-32375E81AD52}" dt="2024-01-26T12:36:54.240" v="689" actId="20577"/>
        <pc:sldMkLst>
          <pc:docMk/>
          <pc:sldMk cId="1716169620" sldId="262"/>
        </pc:sldMkLst>
        <pc:spChg chg="mod">
          <ac:chgData name="Sam Potter (2305965)" userId="S::2305965@student.uwtsd.ac.uk::421c52ea-661d-4b97-99cf-4d77c6699b45" providerId="AD" clId="Web-{46881123-544E-0F5E-1E8F-32375E81AD52}" dt="2024-01-26T12:36:54.240" v="689" actId="20577"/>
          <ac:spMkLst>
            <pc:docMk/>
            <pc:sldMk cId="1716169620" sldId="262"/>
            <ac:spMk id="4" creationId="{A9BD26FB-B24C-9D50-3E4D-AD54570A6072}"/>
          </ac:spMkLst>
        </pc:spChg>
      </pc:sldChg>
      <pc:sldChg chg="modSp add del">
        <pc:chgData name="Sam Potter (2305965)" userId="S::2305965@student.uwtsd.ac.uk::421c52ea-661d-4b97-99cf-4d77c6699b45" providerId="AD" clId="Web-{46881123-544E-0F5E-1E8F-32375E81AD52}" dt="2024-01-26T12:46:01.487" v="698" actId="20577"/>
        <pc:sldMkLst>
          <pc:docMk/>
          <pc:sldMk cId="1150355749" sldId="264"/>
        </pc:sldMkLst>
        <pc:spChg chg="mod">
          <ac:chgData name="Sam Potter (2305965)" userId="S::2305965@student.uwtsd.ac.uk::421c52ea-661d-4b97-99cf-4d77c6699b45" providerId="AD" clId="Web-{46881123-544E-0F5E-1E8F-32375E81AD52}" dt="2024-01-26T12:46:01.487" v="698" actId="20577"/>
          <ac:spMkLst>
            <pc:docMk/>
            <pc:sldMk cId="1150355749" sldId="264"/>
            <ac:spMk id="4" creationId="{D85E16A9-3457-7E5C-54F9-46E48A00AFB2}"/>
          </ac:spMkLst>
        </pc:spChg>
      </pc:sldChg>
      <pc:sldChg chg="modSp">
        <pc:chgData name="Sam Potter (2305965)" userId="S::2305965@student.uwtsd.ac.uk::421c52ea-661d-4b97-99cf-4d77c6699b45" providerId="AD" clId="Web-{46881123-544E-0F5E-1E8F-32375E81AD52}" dt="2024-01-26T12:23:48.910" v="643" actId="20577"/>
        <pc:sldMkLst>
          <pc:docMk/>
          <pc:sldMk cId="4207577533" sldId="266"/>
        </pc:sldMkLst>
        <pc:spChg chg="mod">
          <ac:chgData name="Sam Potter (2305965)" userId="S::2305965@student.uwtsd.ac.uk::421c52ea-661d-4b97-99cf-4d77c6699b45" providerId="AD" clId="Web-{46881123-544E-0F5E-1E8F-32375E81AD52}" dt="2024-01-26T12:23:48.910" v="643" actId="20577"/>
          <ac:spMkLst>
            <pc:docMk/>
            <pc:sldMk cId="4207577533" sldId="266"/>
            <ac:spMk id="4" creationId="{F00C8574-AE72-E2B7-5FBD-2F820E7CA30D}"/>
          </ac:spMkLst>
        </pc:spChg>
      </pc:sldChg>
      <pc:sldChg chg="modSp">
        <pc:chgData name="Sam Potter (2305965)" userId="S::2305965@student.uwtsd.ac.uk::421c52ea-661d-4b97-99cf-4d77c6699b45" providerId="AD" clId="Web-{46881123-544E-0F5E-1E8F-32375E81AD52}" dt="2024-01-26T12:46:19.753" v="700" actId="20577"/>
        <pc:sldMkLst>
          <pc:docMk/>
          <pc:sldMk cId="2381771754" sldId="267"/>
        </pc:sldMkLst>
        <pc:spChg chg="mod">
          <ac:chgData name="Sam Potter (2305965)" userId="S::2305965@student.uwtsd.ac.uk::421c52ea-661d-4b97-99cf-4d77c6699b45" providerId="AD" clId="Web-{46881123-544E-0F5E-1E8F-32375E81AD52}" dt="2024-01-26T12:46:19.753" v="700" actId="20577"/>
          <ac:spMkLst>
            <pc:docMk/>
            <pc:sldMk cId="2381771754" sldId="267"/>
            <ac:spMk id="4" creationId="{5B0EC989-2B97-75A0-6342-88EDFD984788}"/>
          </ac:spMkLst>
        </pc:spChg>
      </pc:sldChg>
      <pc:sldChg chg="del">
        <pc:chgData name="Sam Potter (2305965)" userId="S::2305965@student.uwtsd.ac.uk::421c52ea-661d-4b97-99cf-4d77c6699b45" providerId="AD" clId="Web-{46881123-544E-0F5E-1E8F-32375E81AD52}" dt="2024-01-26T11:08:41.197" v="1"/>
        <pc:sldMkLst>
          <pc:docMk/>
          <pc:sldMk cId="1347711087" sldId="268"/>
        </pc:sldMkLst>
      </pc:sldChg>
      <pc:sldChg chg="modSp add replId">
        <pc:chgData name="Sam Potter (2305965)" userId="S::2305965@student.uwtsd.ac.uk::421c52ea-661d-4b97-99cf-4d77c6699b45" providerId="AD" clId="Web-{46881123-544E-0F5E-1E8F-32375E81AD52}" dt="2024-01-26T11:36:50.172" v="326" actId="20577"/>
        <pc:sldMkLst>
          <pc:docMk/>
          <pc:sldMk cId="3502257118" sldId="269"/>
        </pc:sldMkLst>
        <pc:spChg chg="mod">
          <ac:chgData name="Sam Potter (2305965)" userId="S::2305965@student.uwtsd.ac.uk::421c52ea-661d-4b97-99cf-4d77c6699b45" providerId="AD" clId="Web-{46881123-544E-0F5E-1E8F-32375E81AD52}" dt="2024-01-26T11:08:57.229" v="36" actId="20577"/>
          <ac:spMkLst>
            <pc:docMk/>
            <pc:sldMk cId="3502257118" sldId="269"/>
            <ac:spMk id="2" creationId="{B1E1CA87-893F-2793-76E4-AB684FCA8877}"/>
          </ac:spMkLst>
        </pc:spChg>
        <pc:spChg chg="mod">
          <ac:chgData name="Sam Potter (2305965)" userId="S::2305965@student.uwtsd.ac.uk::421c52ea-661d-4b97-99cf-4d77c6699b45" providerId="AD" clId="Web-{46881123-544E-0F5E-1E8F-32375E81AD52}" dt="2024-01-26T11:36:50.172" v="326" actId="20577"/>
          <ac:spMkLst>
            <pc:docMk/>
            <pc:sldMk cId="3502257118" sldId="269"/>
            <ac:spMk id="4" creationId="{231DC675-FC06-560E-5DA1-61948F5BEE82}"/>
          </ac:spMkLst>
        </pc:spChg>
      </pc:sldChg>
      <pc:sldChg chg="new del">
        <pc:chgData name="Sam Potter (2305965)" userId="S::2305965@student.uwtsd.ac.uk::421c52ea-661d-4b97-99cf-4d77c6699b45" providerId="AD" clId="Web-{46881123-544E-0F5E-1E8F-32375E81AD52}" dt="2024-01-26T12:19:15.044" v="557"/>
        <pc:sldMkLst>
          <pc:docMk/>
          <pc:sldMk cId="3566882818" sldId="270"/>
        </pc:sldMkLst>
      </pc:sldChg>
    </pc:docChg>
  </pc:docChgLst>
  <pc:docChgLst>
    <pc:chgData name="Sam Potter (2305965)" userId="S::2305965@student.uwtsd.ac.uk::421c52ea-661d-4b97-99cf-4d77c6699b45" providerId="AD" clId="Web-{5ACCB390-F2CB-A2B5-041D-48799381CB63}"/>
    <pc:docChg chg="addSld delSld modSld">
      <pc:chgData name="Sam Potter (2305965)" userId="S::2305965@student.uwtsd.ac.uk::421c52ea-661d-4b97-99cf-4d77c6699b45" providerId="AD" clId="Web-{5ACCB390-F2CB-A2B5-041D-48799381CB63}" dt="2024-01-26T01:35:42.890" v="534" actId="20577"/>
      <pc:docMkLst>
        <pc:docMk/>
      </pc:docMkLst>
      <pc:sldChg chg="modSp">
        <pc:chgData name="Sam Potter (2305965)" userId="S::2305965@student.uwtsd.ac.uk::421c52ea-661d-4b97-99cf-4d77c6699b45" providerId="AD" clId="Web-{5ACCB390-F2CB-A2B5-041D-48799381CB63}" dt="2024-01-26T01:26:43.160" v="468" actId="20577"/>
        <pc:sldMkLst>
          <pc:docMk/>
          <pc:sldMk cId="1716169620" sldId="262"/>
        </pc:sldMkLst>
        <pc:spChg chg="mod">
          <ac:chgData name="Sam Potter (2305965)" userId="S::2305965@student.uwtsd.ac.uk::421c52ea-661d-4b97-99cf-4d77c6699b45" providerId="AD" clId="Web-{5ACCB390-F2CB-A2B5-041D-48799381CB63}" dt="2024-01-26T01:26:43.160" v="468" actId="20577"/>
          <ac:spMkLst>
            <pc:docMk/>
            <pc:sldMk cId="1716169620" sldId="262"/>
            <ac:spMk id="4" creationId="{A9BD26FB-B24C-9D50-3E4D-AD54570A6072}"/>
          </ac:spMkLst>
        </pc:spChg>
      </pc:sldChg>
      <pc:sldChg chg="modSp">
        <pc:chgData name="Sam Potter (2305965)" userId="S::2305965@student.uwtsd.ac.uk::421c52ea-661d-4b97-99cf-4d77c6699b45" providerId="AD" clId="Web-{5ACCB390-F2CB-A2B5-041D-48799381CB63}" dt="2024-01-26T01:35:42.890" v="534" actId="20577"/>
        <pc:sldMkLst>
          <pc:docMk/>
          <pc:sldMk cId="1150355749" sldId="264"/>
        </pc:sldMkLst>
        <pc:spChg chg="mod">
          <ac:chgData name="Sam Potter (2305965)" userId="S::2305965@student.uwtsd.ac.uk::421c52ea-661d-4b97-99cf-4d77c6699b45" providerId="AD" clId="Web-{5ACCB390-F2CB-A2B5-041D-48799381CB63}" dt="2024-01-26T01:35:40.187" v="533" actId="20577"/>
          <ac:spMkLst>
            <pc:docMk/>
            <pc:sldMk cId="1150355749" sldId="264"/>
            <ac:spMk id="2" creationId="{A53CF7F2-F2FD-6B7E-6A3B-07C69E82D517}"/>
          </ac:spMkLst>
        </pc:spChg>
        <pc:spChg chg="mod">
          <ac:chgData name="Sam Potter (2305965)" userId="S::2305965@student.uwtsd.ac.uk::421c52ea-661d-4b97-99cf-4d77c6699b45" providerId="AD" clId="Web-{5ACCB390-F2CB-A2B5-041D-48799381CB63}" dt="2024-01-26T01:35:42.890" v="534" actId="20577"/>
          <ac:spMkLst>
            <pc:docMk/>
            <pc:sldMk cId="1150355749" sldId="264"/>
            <ac:spMk id="4" creationId="{D85E16A9-3457-7E5C-54F9-46E48A00AFB2}"/>
          </ac:spMkLst>
        </pc:spChg>
      </pc:sldChg>
      <pc:sldChg chg="modSp">
        <pc:chgData name="Sam Potter (2305965)" userId="S::2305965@student.uwtsd.ac.uk::421c52ea-661d-4b97-99cf-4d77c6699b45" providerId="AD" clId="Web-{5ACCB390-F2CB-A2B5-041D-48799381CB63}" dt="2024-01-26T01:23:16.497" v="384" actId="20577"/>
        <pc:sldMkLst>
          <pc:docMk/>
          <pc:sldMk cId="4207577533" sldId="266"/>
        </pc:sldMkLst>
        <pc:spChg chg="mod">
          <ac:chgData name="Sam Potter (2305965)" userId="S::2305965@student.uwtsd.ac.uk::421c52ea-661d-4b97-99cf-4d77c6699b45" providerId="AD" clId="Web-{5ACCB390-F2CB-A2B5-041D-48799381CB63}" dt="2024-01-26T01:23:16.497" v="384" actId="20577"/>
          <ac:spMkLst>
            <pc:docMk/>
            <pc:sldMk cId="4207577533" sldId="266"/>
            <ac:spMk id="4" creationId="{F00C8574-AE72-E2B7-5FBD-2F820E7CA30D}"/>
          </ac:spMkLst>
        </pc:spChg>
      </pc:sldChg>
      <pc:sldChg chg="add del replId">
        <pc:chgData name="Sam Potter (2305965)" userId="S::2305965@student.uwtsd.ac.uk::421c52ea-661d-4b97-99cf-4d77c6699b45" providerId="AD" clId="Web-{5ACCB390-F2CB-A2B5-041D-48799381CB63}" dt="2024-01-26T00:33:33.030" v="1"/>
        <pc:sldMkLst>
          <pc:docMk/>
          <pc:sldMk cId="1511142715" sldId="267"/>
        </pc:sldMkLst>
      </pc:sldChg>
      <pc:sldChg chg="addSp delSp modSp add replId">
        <pc:chgData name="Sam Potter (2305965)" userId="S::2305965@student.uwtsd.ac.uk::421c52ea-661d-4b97-99cf-4d77c6699b45" providerId="AD" clId="Web-{5ACCB390-F2CB-A2B5-041D-48799381CB63}" dt="2024-01-26T01:31:45.135" v="496" actId="20577"/>
        <pc:sldMkLst>
          <pc:docMk/>
          <pc:sldMk cId="2381771754" sldId="267"/>
        </pc:sldMkLst>
        <pc:spChg chg="mod">
          <ac:chgData name="Sam Potter (2305965)" userId="S::2305965@student.uwtsd.ac.uk::421c52ea-661d-4b97-99cf-4d77c6699b45" providerId="AD" clId="Web-{5ACCB390-F2CB-A2B5-041D-48799381CB63}" dt="2024-01-26T00:34:23.407" v="26" actId="20577"/>
          <ac:spMkLst>
            <pc:docMk/>
            <pc:sldMk cId="2381771754" sldId="267"/>
            <ac:spMk id="2" creationId="{7A2896FD-8CE3-C34A-2E6E-9AD5117F0320}"/>
          </ac:spMkLst>
        </pc:spChg>
        <pc:spChg chg="add mod">
          <ac:chgData name="Sam Potter (2305965)" userId="S::2305965@student.uwtsd.ac.uk::421c52ea-661d-4b97-99cf-4d77c6699b45" providerId="AD" clId="Web-{5ACCB390-F2CB-A2B5-041D-48799381CB63}" dt="2024-01-26T01:31:45.135" v="496" actId="20577"/>
          <ac:spMkLst>
            <pc:docMk/>
            <pc:sldMk cId="2381771754" sldId="267"/>
            <ac:spMk id="4" creationId="{5B0EC989-2B97-75A0-6342-88EDFD984788}"/>
          </ac:spMkLst>
        </pc:spChg>
        <pc:picChg chg="del mod">
          <ac:chgData name="Sam Potter (2305965)" userId="S::2305965@student.uwtsd.ac.uk::421c52ea-661d-4b97-99cf-4d77c6699b45" providerId="AD" clId="Web-{5ACCB390-F2CB-A2B5-041D-48799381CB63}" dt="2024-01-26T00:33:46.984" v="4"/>
          <ac:picMkLst>
            <pc:docMk/>
            <pc:sldMk cId="2381771754" sldId="267"/>
            <ac:picMk id="5" creationId="{02CA4232-31B4-2388-2FEC-4071E60D455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w:/r/personal/2305965_student_uwtsd_ac_uk/Documents/Lesson%20Plan.docx?d=w2ef8191adcc34620baaa4663e6087f80&amp;csf=1&amp;web=1&amp;e=dQAnmB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lBpDggX3iE" TargetMode="External"/><Relationship Id="rId2" Type="http://schemas.openxmlformats.org/officeDocument/2006/relationships/hyperlink" Target="https://www.sport.wales/education-and-teachers/free-access-to-sport-wales-education-resources/creative-movement/#:~:text=Expressive%20Arts%20&#8211;%20Creative%20movement%20is,to%20accompany%20actions%20and%20activities.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US" sz="5400"/>
              <a:t>Presenting a Resource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/>
              <a:t>Sam Potter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02643F-BF56-0D7D-9BE8-ACC45488AD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35" r="39401" b="-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8294FD-67E7-27A3-A1B5-2BD61F7489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608B848-631A-4834-3638-878A05965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C71094-09C1-D20E-187E-DF0064CE4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>
                <a:solidFill>
                  <a:schemeClr val="bg1"/>
                </a:solidFill>
              </a:rPr>
              <a:t>What is Creativity and Creative Movement?</a:t>
            </a:r>
            <a:endParaRPr lang="en-US" sz="3200" kern="12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BD26FB-B24C-9D50-3E4D-AD54570A60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What do I think? </a:t>
            </a:r>
            <a:r>
              <a:rPr lang="en-US"/>
              <a:t>Creativity is using your imagination to make something , Creative movement is the ability to be creative through movement.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"Creativity as I see it is the process of having original ideas that have value" (Robinson, 2014)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"Creative Movement is an opportunity to communicate through movement and create meaning" (Sport Wales)</a:t>
            </a:r>
          </a:p>
        </p:txBody>
      </p:sp>
    </p:spTree>
    <p:extLst>
      <p:ext uri="{BB962C8B-B14F-4D97-AF65-F5344CB8AC3E}">
        <p14:creationId xmlns:p14="http://schemas.microsoft.com/office/powerpoint/2010/main" val="1716169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456677-D1A2-413C-57FD-EDF6F4D94B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FB3C696-D8E6-C529-4DDF-B5C2AD3D8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3CF7F2-F2FD-6B7E-6A3B-07C69E82D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>
                <a:solidFill>
                  <a:schemeClr val="bg1"/>
                </a:solidFill>
              </a:rPr>
              <a:t>Why is Creative Movement Important?</a:t>
            </a:r>
            <a:endParaRPr lang="en-US" sz="3200" kern="12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5E16A9-3457-7E5C-54F9-46E48A00AF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/>
              <a:t>Physical Development – </a:t>
            </a:r>
            <a:r>
              <a:rPr lang="en-US" sz="2000"/>
              <a:t>Dow (2010) says that Dance is a physical activity and can have an impact on children's daily life. </a:t>
            </a:r>
          </a:p>
          <a:p>
            <a:pPr marL="0" indent="0">
              <a:buNone/>
            </a:pPr>
            <a:r>
              <a:rPr lang="en-US" sz="2000"/>
              <a:t>Help support children's motor skills. "</a:t>
            </a:r>
            <a:r>
              <a:rPr lang="en-US" sz="2000">
                <a:solidFill>
                  <a:srgbClr val="1F1F1F"/>
                </a:solidFill>
                <a:ea typeface="+mn-lt"/>
                <a:cs typeface="+mn-lt"/>
              </a:rPr>
              <a:t>creative movement also contributes to muscle development by allowing the child to be physically fit and active and have good coordination between their movements, muscles, and body parts" (Alpar and </a:t>
            </a:r>
            <a:r>
              <a:rPr lang="en-US" sz="2000">
                <a:solidFill>
                  <a:srgbClr val="222222"/>
                </a:solidFill>
                <a:latin typeface="Arial"/>
                <a:ea typeface="+mn-lt"/>
                <a:cs typeface="Arial"/>
              </a:rPr>
              <a:t>Ulutaş, 2022)</a:t>
            </a:r>
            <a:endParaRPr lang="en-US" sz="2000"/>
          </a:p>
          <a:p>
            <a:pPr marL="0" indent="0">
              <a:buNone/>
            </a:pPr>
            <a:endParaRPr lang="en-US" sz="200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00" b="1"/>
              <a:t>Social Development – </a:t>
            </a:r>
            <a:r>
              <a:rPr lang="en-US" sz="2000"/>
              <a:t>Children develop their social skills by communicating with other children when being part of a creative movement activity. (Alpar and </a:t>
            </a:r>
            <a:r>
              <a:rPr lang="en-US" sz="2000">
                <a:solidFill>
                  <a:srgbClr val="222222"/>
                </a:solidFill>
                <a:latin typeface="Arial"/>
                <a:cs typeface="Arial"/>
              </a:rPr>
              <a:t>Ulutaş, 2022)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r>
              <a:rPr lang="en-US" sz="2000" b="1"/>
              <a:t>Creative Thinking and Expression – </a:t>
            </a:r>
            <a:r>
              <a:rPr lang="en-US" sz="2000"/>
              <a:t>Creative movement/dance "is a vehicle for self- expression" (Dow, 2010). There are no rules and no wrong way of doing something.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355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EF0D80-16F9-DFFB-E76F-1EEDAB8AB2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68406FC-0E91-4FB8-F09F-F4973ABA60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1CA87-893F-2793-76E4-AB684FCA8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>
                <a:solidFill>
                  <a:schemeClr val="bg1"/>
                </a:solidFill>
              </a:rPr>
              <a:t>What Makes a Person Creative?</a:t>
            </a:r>
            <a:endParaRPr lang="en-US" sz="3200" kern="12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1DC675-FC06-560E-5DA1-61948F5BEE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• Imagination - </a:t>
            </a:r>
            <a:r>
              <a:rPr lang="en-US">
                <a:solidFill>
                  <a:srgbClr val="000000"/>
                </a:solidFill>
              </a:rPr>
              <a:t>"</a:t>
            </a:r>
            <a:r>
              <a:rPr lang="en-US">
                <a:solidFill>
                  <a:srgbClr val="202124"/>
                </a:solidFill>
              </a:rPr>
              <a:t>It</a:t>
            </a:r>
            <a:r>
              <a:rPr lang="en-US">
                <a:solidFill>
                  <a:srgbClr val="202124"/>
                </a:solidFill>
                <a:ea typeface="+mn-lt"/>
                <a:cs typeface="+mn-lt"/>
              </a:rPr>
              <a:t> can lead to creativity by </a:t>
            </a:r>
            <a:r>
              <a:rPr lang="en-US">
                <a:solidFill>
                  <a:srgbClr val="040C28"/>
                </a:solidFill>
                <a:ea typeface="+mn-lt"/>
                <a:cs typeface="+mn-lt"/>
              </a:rPr>
              <a:t>allowing individuals to engage in the kind of nonliteral, divergent, and future-oriented thought creativity necessitates</a:t>
            </a:r>
            <a:r>
              <a:rPr lang="en-US">
                <a:solidFill>
                  <a:srgbClr val="202124"/>
                </a:solidFill>
                <a:ea typeface="+mn-lt"/>
                <a:cs typeface="+mn-lt"/>
              </a:rPr>
              <a:t>."(Cambridge University Press, 2013)</a:t>
            </a:r>
            <a:endParaRPr lang="en-US"/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• Curiosity – Curiosity leads us to experience</a:t>
            </a:r>
            <a:endParaRPr lang="en-US"/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• Openness - More likely to engage in activities that gives them a wider range of experiences</a:t>
            </a:r>
            <a:endParaRPr lang="en-US"/>
          </a:p>
          <a:p>
            <a:pPr marL="0" indent="0">
              <a:buNone/>
            </a:pPr>
            <a:endParaRPr lang="en-US">
              <a:solidFill>
                <a:srgbClr val="00000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022571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67938E-C795-5478-AC85-FE71AD7F4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2B98C4E-4C33-29E5-0FC9-1C4CC98CE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B61DA8-03E3-39FA-1B3C-7DA486E53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>
                <a:solidFill>
                  <a:schemeClr val="bg1"/>
                </a:solidFill>
              </a:rPr>
              <a:t>What is Laban's</a:t>
            </a:r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4 Pillars</a:t>
            </a:r>
            <a:r>
              <a:rPr lang="en-US" sz="3200">
                <a:solidFill>
                  <a:schemeClr val="bg1"/>
                </a:solidFill>
              </a:rPr>
              <a:t>?</a:t>
            </a:r>
            <a:endParaRPr lang="en-US" sz="32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 descr="A yellow and pink poster&#10;&#10;Description automatically generated">
            <a:extLst>
              <a:ext uri="{FF2B5EF4-FFF2-40B4-BE49-F238E27FC236}">
                <a16:creationId xmlns:a16="http://schemas.microsoft.com/office/drawing/2014/main" id="{7F698F5F-BDCA-F227-4CBE-3D0E7B7F17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882152"/>
            <a:ext cx="10905066" cy="3980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484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7AD267-955B-C6C7-EA34-585319C3A4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D9572B8-0DCC-3A42-353D-19B8F45C8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2896FD-8CE3-C34A-2E6E-9AD5117F0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>
                <a:solidFill>
                  <a:schemeClr val="bg1"/>
                </a:solidFill>
              </a:rPr>
              <a:t>My Resource – Lesson Plan </a:t>
            </a:r>
            <a:endParaRPr lang="en-US" sz="3200" kern="12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0EC989-2B97-75A0-6342-88EDFD984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Who's it to be used by? </a:t>
            </a:r>
            <a:r>
              <a:rPr lang="en-US"/>
              <a:t>Teachers </a:t>
            </a:r>
            <a:r>
              <a:rPr lang="en-US" sz="1600"/>
              <a:t>(Specifically folk dancing teachers) </a:t>
            </a:r>
            <a:endParaRPr lang="en-US"/>
          </a:p>
          <a:p>
            <a:pPr marL="0" indent="0">
              <a:buNone/>
            </a:pPr>
            <a:endParaRPr lang="en-US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Who's it for?</a:t>
            </a:r>
            <a:r>
              <a:rPr lang="en-US" b="1"/>
              <a:t> </a:t>
            </a:r>
            <a:r>
              <a:rPr lang="en-US"/>
              <a:t>Experienced/Advanced Students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b="1"/>
              <a:t>Age?</a:t>
            </a:r>
            <a:r>
              <a:rPr lang="en-US" b="1">
                <a:ea typeface="+mn-lt"/>
                <a:cs typeface="+mn-lt"/>
              </a:rPr>
              <a:t> </a:t>
            </a:r>
            <a:r>
              <a:rPr lang="en-US">
                <a:ea typeface="+mn-lt"/>
                <a:cs typeface="+mn-lt"/>
              </a:rPr>
              <a:t>10 years old+ </a:t>
            </a:r>
            <a:r>
              <a:rPr lang="en-US" sz="1600">
                <a:ea typeface="+mn-lt"/>
                <a:cs typeface="+mn-lt"/>
              </a:rPr>
              <a:t>(The lesson plan can be changed and made easier for other people) </a:t>
            </a:r>
          </a:p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 sz="14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>
                <a:ea typeface="+mn-lt"/>
                <a:cs typeface="+mn-lt"/>
                <a:hlinkClick r:id="rId2"/>
              </a:rPr>
              <a:t>Lesson Plan</a:t>
            </a:r>
            <a:endParaRPr lang="en-US"/>
          </a:p>
          <a:p>
            <a:pPr marL="0" indent="0">
              <a:buNone/>
            </a:pPr>
            <a:endParaRPr lang="en-US" sz="1400">
              <a:ea typeface="+mn-lt"/>
              <a:cs typeface="+mn-lt"/>
            </a:endParaRPr>
          </a:p>
          <a:p>
            <a:pPr marL="0" indent="0">
              <a:buNone/>
            </a:pPr>
            <a:endParaRPr lang="en-US" sz="1400">
              <a:ea typeface="+mn-lt"/>
              <a:cs typeface="+mn-lt"/>
            </a:endParaRPr>
          </a:p>
          <a:p>
            <a:pPr marL="0" indent="0">
              <a:buNone/>
            </a:pPr>
            <a:endParaRPr lang="en-US" sz="1400">
              <a:ea typeface="+mn-lt"/>
              <a:cs typeface="+mn-lt"/>
            </a:endParaRP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endParaRPr lang="en-US" sz="1600" b="1"/>
          </a:p>
          <a:p>
            <a:pPr marL="0" indent="0">
              <a:buNone/>
            </a:pPr>
            <a:endParaRPr lang="en-US" sz="1600" b="1"/>
          </a:p>
        </p:txBody>
      </p:sp>
    </p:spTree>
    <p:extLst>
      <p:ext uri="{BB962C8B-B14F-4D97-AF65-F5344CB8AC3E}">
        <p14:creationId xmlns:p14="http://schemas.microsoft.com/office/powerpoint/2010/main" val="2381771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874830-9B1B-2ACC-C12C-80F24AAC1F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3C9DEC4-8818-5AA1-E872-52584CA96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F0644-A963-3881-9FB7-7AAE2BFFE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>
                <a:solidFill>
                  <a:schemeClr val="bg1"/>
                </a:solidFill>
              </a:rPr>
              <a:t>Reference List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0C8574-AE72-E2B7-5FBD-2F820E7CA3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1100">
                <a:solidFill>
                  <a:srgbClr val="222222"/>
                </a:solidFill>
                <a:latin typeface="Arial"/>
                <a:ea typeface="+mn-lt"/>
                <a:cs typeface="Arial"/>
              </a:rPr>
              <a:t>Alper, I.T. and Ulutaş, İ., 2022. The impact of creative movement program on the creativity of 5-6-year-olds. </a:t>
            </a:r>
            <a:r>
              <a:rPr lang="en-US" sz="1100" i="1">
                <a:solidFill>
                  <a:srgbClr val="222222"/>
                </a:solidFill>
                <a:latin typeface="Arial"/>
                <a:ea typeface="+mn-lt"/>
                <a:cs typeface="Arial"/>
              </a:rPr>
              <a:t>Thinking Skills and Creativity</a:t>
            </a:r>
            <a:r>
              <a:rPr lang="en-US" sz="1100">
                <a:solidFill>
                  <a:srgbClr val="222222"/>
                </a:solidFill>
                <a:latin typeface="Arial"/>
                <a:ea typeface="+mn-lt"/>
                <a:cs typeface="Arial"/>
              </a:rPr>
              <a:t>, </a:t>
            </a:r>
            <a:r>
              <a:rPr lang="en-US" sz="1100" i="1">
                <a:solidFill>
                  <a:srgbClr val="222222"/>
                </a:solidFill>
                <a:latin typeface="Arial"/>
                <a:ea typeface="+mn-lt"/>
                <a:cs typeface="Arial"/>
              </a:rPr>
              <a:t>46</a:t>
            </a:r>
            <a:r>
              <a:rPr lang="en-US" sz="1100">
                <a:solidFill>
                  <a:srgbClr val="222222"/>
                </a:solidFill>
                <a:latin typeface="Arial"/>
                <a:ea typeface="+mn-lt"/>
                <a:cs typeface="Arial"/>
              </a:rPr>
              <a:t>, p.101136.</a:t>
            </a:r>
            <a:endParaRPr lang="en-US" sz="1100"/>
          </a:p>
          <a:p>
            <a:pPr>
              <a:buNone/>
            </a:pPr>
            <a:endParaRPr lang="en-US" sz="1100">
              <a:solidFill>
                <a:srgbClr val="222222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1100">
                <a:solidFill>
                  <a:srgbClr val="222222"/>
                </a:solidFill>
                <a:latin typeface="Arial"/>
                <a:ea typeface="+mn-lt"/>
                <a:cs typeface="Arial"/>
              </a:rPr>
              <a:t>Dow, C.B., 2010. Young children and movement: The power of creative dance. </a:t>
            </a:r>
            <a:r>
              <a:rPr lang="en-US" sz="1100" i="1">
                <a:solidFill>
                  <a:srgbClr val="222222"/>
                </a:solidFill>
                <a:latin typeface="Arial"/>
                <a:ea typeface="+mn-lt"/>
                <a:cs typeface="Arial"/>
              </a:rPr>
              <a:t>YC Young Children</a:t>
            </a:r>
            <a:r>
              <a:rPr lang="en-US" sz="1100">
                <a:solidFill>
                  <a:srgbClr val="222222"/>
                </a:solidFill>
                <a:latin typeface="Arial"/>
                <a:ea typeface="+mn-lt"/>
                <a:cs typeface="Arial"/>
              </a:rPr>
              <a:t>, </a:t>
            </a:r>
            <a:r>
              <a:rPr lang="en-US" sz="1100" i="1">
                <a:solidFill>
                  <a:srgbClr val="222222"/>
                </a:solidFill>
                <a:latin typeface="Arial"/>
                <a:ea typeface="+mn-lt"/>
                <a:cs typeface="Arial"/>
              </a:rPr>
              <a:t>65</a:t>
            </a:r>
            <a:r>
              <a:rPr lang="en-US" sz="1100">
                <a:solidFill>
                  <a:srgbClr val="222222"/>
                </a:solidFill>
                <a:latin typeface="Arial"/>
                <a:ea typeface="+mn-lt"/>
                <a:cs typeface="Arial"/>
              </a:rPr>
              <a:t>(2), p.30</a:t>
            </a:r>
            <a:endParaRPr lang="en-US" sz="1100"/>
          </a:p>
          <a:p>
            <a:pPr>
              <a:buNone/>
            </a:pPr>
            <a:endParaRPr lang="en-US" sz="1200">
              <a:solidFill>
                <a:srgbClr val="181817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US" sz="1200">
                <a:solidFill>
                  <a:srgbClr val="181817"/>
                </a:solidFill>
                <a:ea typeface="+mn-lt"/>
                <a:cs typeface="+mn-lt"/>
              </a:rPr>
              <a:t>1. Gotlieb RJM, Hyde E, Immordino-Yang MH, Kaufman SB. Imagination Is the Seed of Creativity. In: Kaufman JC, Sternberg RJ, eds. </a:t>
            </a:r>
            <a:r>
              <a:rPr lang="en-US" sz="1200" i="1">
                <a:solidFill>
                  <a:srgbClr val="181817"/>
                </a:solidFill>
                <a:ea typeface="+mn-lt"/>
                <a:cs typeface="+mn-lt"/>
              </a:rPr>
              <a:t>The Cambridge Handbook of Creativity</a:t>
            </a:r>
            <a:r>
              <a:rPr lang="en-US" sz="1200">
                <a:solidFill>
                  <a:srgbClr val="181817"/>
                </a:solidFill>
                <a:ea typeface="+mn-lt"/>
                <a:cs typeface="+mn-lt"/>
              </a:rPr>
              <a:t>. Cambridge Handbooks in Psychology. Cambridge University Press; 2019:709-731. </a:t>
            </a:r>
            <a:endParaRPr lang="en-US"/>
          </a:p>
          <a:p>
            <a:pPr>
              <a:buNone/>
            </a:pPr>
            <a:endParaRPr lang="en-US" sz="1200">
              <a:solidFill>
                <a:srgbClr val="222222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200">
                <a:solidFill>
                  <a:srgbClr val="222222"/>
                </a:solidFill>
                <a:latin typeface="Arial"/>
                <a:cs typeface="Arial"/>
              </a:rPr>
              <a:t>Montgomery, D., Bull, K.S. and Baloche, L., 1993. Characteristics of the creative person: Perceptions of university teachers in relation to the professional literature. </a:t>
            </a:r>
            <a:r>
              <a:rPr lang="en-US" sz="1200" i="1">
                <a:solidFill>
                  <a:srgbClr val="222222"/>
                </a:solidFill>
                <a:latin typeface="Arial"/>
                <a:cs typeface="Arial"/>
              </a:rPr>
              <a:t>American Behavioral Scientist</a:t>
            </a:r>
            <a:r>
              <a:rPr lang="en-US" sz="120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US" sz="1200" i="1">
                <a:solidFill>
                  <a:srgbClr val="222222"/>
                </a:solidFill>
                <a:latin typeface="Arial"/>
                <a:cs typeface="Arial"/>
              </a:rPr>
              <a:t>37</a:t>
            </a:r>
            <a:r>
              <a:rPr lang="en-US" sz="1200">
                <a:solidFill>
                  <a:srgbClr val="222222"/>
                </a:solidFill>
                <a:latin typeface="Arial"/>
                <a:cs typeface="Arial"/>
              </a:rPr>
              <a:t>(1), pp.68-78.</a:t>
            </a: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r>
              <a:rPr lang="en-US" sz="1200">
                <a:hlinkClick r:id="rId2"/>
              </a:rPr>
              <a:t>https://www.sport.wales/education-and-teachers/free-access-to-sport-wales-education-resources/creative-movement/#:~:text=Expressive%20Arts%20–%20Creative%20movement%20is,to%20accompany%20actions%20and%20activities.</a:t>
            </a: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r>
              <a:rPr lang="en-US" sz="1200">
                <a:hlinkClick r:id="rId3"/>
              </a:rPr>
              <a:t>https://www.youtube.com/watch?v=vlBpDggX3iE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42075775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Presenting a Resource</vt:lpstr>
      <vt:lpstr>What is Creativity and Creative Movement?</vt:lpstr>
      <vt:lpstr>Why is Creative Movement Important?</vt:lpstr>
      <vt:lpstr>What Makes a Person Creative?</vt:lpstr>
      <vt:lpstr>What is Laban's 4 Pillars?</vt:lpstr>
      <vt:lpstr>My Resource – Lesson Plan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2024-01-25T15:21:35Z</dcterms:created>
  <dcterms:modified xsi:type="dcterms:W3CDTF">2024-01-26T12:46:25Z</dcterms:modified>
</cp:coreProperties>
</file>