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B05F42F-2025-4896-B34A-D93CC2C38A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B05F42F-2025-4896-B34A-D93CC2C38A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B05F42F-2025-4896-B34A-D93CC2C38A1F}" type="datetimeFigureOut">
              <a:rPr lang="en-GB" smtClean="0"/>
              <a:t>10/10/2013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Bad and Doubtful </a:t>
            </a:r>
            <a:r>
              <a:rPr lang="en-GB" dirty="0"/>
              <a:t>D</a:t>
            </a:r>
            <a:r>
              <a:rPr lang="en-GB" dirty="0" smtClean="0"/>
              <a:t>ebts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60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BAD DEBTS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600" dirty="0" smtClean="0"/>
              <a:t>The debtors figure in the balance sheet should contain only those debts which are expected to be recoverable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 smtClean="0"/>
              <a:t>If a debt is considered irrecoverable, we need to “write off the debt</a:t>
            </a:r>
            <a:r>
              <a:rPr lang="en-GB" dirty="0" smtClean="0"/>
              <a:t>”</a:t>
            </a:r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39060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3600" dirty="0" smtClean="0"/>
              <a:t>DR</a:t>
            </a:r>
            <a:r>
              <a:rPr lang="en-GB" sz="3600" smtClean="0"/>
              <a:t>	</a:t>
            </a:r>
            <a:r>
              <a:rPr lang="en-GB" sz="3600" smtClean="0"/>
              <a:t>Bad </a:t>
            </a:r>
            <a:r>
              <a:rPr lang="en-GB" sz="3600" dirty="0" smtClean="0"/>
              <a:t>Debts Expense	X</a:t>
            </a:r>
          </a:p>
          <a:p>
            <a:endParaRPr lang="en-GB" sz="3600" dirty="0"/>
          </a:p>
          <a:p>
            <a:r>
              <a:rPr lang="en-GB" sz="3600" dirty="0" smtClean="0"/>
              <a:t>CR		Debtors				X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 smtClean="0"/>
          </a:p>
          <a:p>
            <a:pPr marL="0" indent="0">
              <a:buNone/>
            </a:pPr>
            <a:r>
              <a:rPr lang="en-GB" sz="3600" dirty="0" smtClean="0"/>
              <a:t>To write off a debt.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199911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An expense for bad debts appears in the profit and loss account (under admin expenses)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 smtClean="0"/>
              <a:t>Debtors is reduced in the balance sheet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37126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DOUBTFUL DEBTS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600" dirty="0" smtClean="0"/>
              <a:t>If a debt is considered doubtful, but may be recovered, we adopt a prudent approach and create a provision against the debt</a:t>
            </a:r>
          </a:p>
          <a:p>
            <a:endParaRPr lang="en-GB" sz="3600" dirty="0"/>
          </a:p>
          <a:p>
            <a:r>
              <a:rPr lang="en-GB" sz="3600" dirty="0" smtClean="0"/>
              <a:t>We are providing for the fact that the debt may go bad in the future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0680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600" dirty="0" smtClean="0"/>
              <a:t>DR</a:t>
            </a:r>
            <a:r>
              <a:rPr lang="en-GB" sz="3600" dirty="0"/>
              <a:t> </a:t>
            </a:r>
            <a:r>
              <a:rPr lang="en-GB" sz="3600" dirty="0" smtClean="0"/>
              <a:t>  Bad Debts Expense	M</a:t>
            </a:r>
          </a:p>
          <a:p>
            <a:endParaRPr lang="en-GB" sz="3600" dirty="0"/>
          </a:p>
          <a:p>
            <a:r>
              <a:rPr lang="en-GB" sz="3600" dirty="0" smtClean="0"/>
              <a:t>CR	   Provision for Doubtful Debts	M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It is the </a:t>
            </a:r>
            <a:r>
              <a:rPr lang="en-GB" sz="3600" b="1" dirty="0" smtClean="0"/>
              <a:t>MOVEMENT</a:t>
            </a:r>
            <a:r>
              <a:rPr lang="en-GB" sz="3600" dirty="0" smtClean="0"/>
              <a:t> in the provision that is accounted for.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13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The debtors figure if left unchanged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 smtClean="0"/>
              <a:t>The provision for doubtful debts at the year end is shown as a deduction from debtors in the balance sheet</a:t>
            </a:r>
          </a:p>
          <a:p>
            <a:endParaRPr lang="en-GB" sz="3200" dirty="0"/>
          </a:p>
          <a:p>
            <a:r>
              <a:rPr lang="en-GB" sz="3200" dirty="0" smtClean="0"/>
              <a:t>The movement in the provision is shown as an expense in the profit and loss account (included in admin expenses)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092379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</TotalTime>
  <Words>158</Words>
  <Application>Microsoft Office PowerPoint</Application>
  <PresentationFormat>On-screen Show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Civic</vt:lpstr>
      <vt:lpstr>Bad and Doubtful Debts</vt:lpstr>
      <vt:lpstr>BAD DEBTS</vt:lpstr>
      <vt:lpstr>PowerPoint Presentation</vt:lpstr>
      <vt:lpstr>PowerPoint Presentation</vt:lpstr>
      <vt:lpstr>DOUBTFUL DEBTS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Bad and Doubtful Debts</dc:title>
  <dc:creator>Dunstan, Richard</dc:creator>
  <cp:lastModifiedBy>Dunstan, Richard</cp:lastModifiedBy>
  <cp:revision>3</cp:revision>
  <dcterms:created xsi:type="dcterms:W3CDTF">2013-10-10T12:29:19Z</dcterms:created>
  <dcterms:modified xsi:type="dcterms:W3CDTF">2013-10-10T14:50:12Z</dcterms:modified>
</cp:coreProperties>
</file>