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12A215-2566-4B88-B7C4-29A9A1F6EB38}" v="19" dt="2026-10-18T21:10:37.3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98" autoAdjust="0"/>
  </p:normalViewPr>
  <p:slideViewPr>
    <p:cSldViewPr snapToGrid="0">
      <p:cViewPr varScale="1">
        <p:scale>
          <a:sx n="100" d="100"/>
          <a:sy n="100" d="100"/>
        </p:scale>
        <p:origin x="4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stantin Ovidiu Strinu (2321711)" userId="1487fcca-d381-41c2-9c33-77e769f3778e" providerId="ADAL" clId="{B98FB9B6-9532-4615-92E4-573803204555}"/>
    <pc:docChg chg="undo custSel addSld delSld modSld addMainMaster delMainMaster">
      <pc:chgData name="Constantin Ovidiu Strinu (2321711)" userId="1487fcca-d381-41c2-9c33-77e769f3778e" providerId="ADAL" clId="{B98FB9B6-9532-4615-92E4-573803204555}" dt="2026-10-18T21:44:26.056" v="637" actId="20577"/>
      <pc:docMkLst>
        <pc:docMk/>
      </pc:docMkLst>
      <pc:sldChg chg="modSp add mod setBg modNotesTx">
        <pc:chgData name="Constantin Ovidiu Strinu (2321711)" userId="1487fcca-d381-41c2-9c33-77e769f3778e" providerId="ADAL" clId="{B98FB9B6-9532-4615-92E4-573803204555}" dt="2026-10-18T21:44:26.056" v="637" actId="20577"/>
        <pc:sldMkLst>
          <pc:docMk/>
          <pc:sldMk cId="35438387" sldId="256"/>
        </pc:sldMkLst>
        <pc:spChg chg="mod">
          <ac:chgData name="Constantin Ovidiu Strinu (2321711)" userId="1487fcca-d381-41c2-9c33-77e769f3778e" providerId="ADAL" clId="{B98FB9B6-9532-4615-92E4-573803204555}" dt="2026-10-18T19:01:07.528" v="35" actId="20577"/>
          <ac:spMkLst>
            <pc:docMk/>
            <pc:sldMk cId="35438387" sldId="256"/>
            <ac:spMk id="9" creationId="{696EFE89-E826-464E-8EEB-DDA5FE2F11F0}"/>
          </ac:spMkLst>
        </pc:spChg>
      </pc:sldChg>
      <pc:sldChg chg="addSp delSp modSp new del mod setBg modClrScheme setClrOvrMap chgLayout">
        <pc:chgData name="Constantin Ovidiu Strinu (2321711)" userId="1487fcca-d381-41c2-9c33-77e769f3778e" providerId="ADAL" clId="{B98FB9B6-9532-4615-92E4-573803204555}" dt="2026-10-18T18:55:43.090" v="23" actId="680"/>
        <pc:sldMkLst>
          <pc:docMk/>
          <pc:sldMk cId="912740106" sldId="256"/>
        </pc:sldMkLst>
        <pc:spChg chg="mod">
          <ac:chgData name="Constantin Ovidiu Strinu (2321711)" userId="1487fcca-d381-41c2-9c33-77e769f3778e" providerId="ADAL" clId="{B98FB9B6-9532-4615-92E4-573803204555}" dt="2026-10-18T18:55:42.650" v="22" actId="26606"/>
          <ac:spMkLst>
            <pc:docMk/>
            <pc:sldMk cId="912740106" sldId="256"/>
            <ac:spMk id="2" creationId="{6220C5F8-12E4-8B39-222F-ADBEB6AFE7BA}"/>
          </ac:spMkLst>
        </pc:spChg>
        <pc:spChg chg="mod">
          <ac:chgData name="Constantin Ovidiu Strinu (2321711)" userId="1487fcca-d381-41c2-9c33-77e769f3778e" providerId="ADAL" clId="{B98FB9B6-9532-4615-92E4-573803204555}" dt="2026-10-18T18:55:42.650" v="22" actId="26606"/>
          <ac:spMkLst>
            <pc:docMk/>
            <pc:sldMk cId="912740106" sldId="256"/>
            <ac:spMk id="3" creationId="{4B712F56-2C38-96B0-AA12-33916244C9AD}"/>
          </ac:spMkLst>
        </pc:spChg>
        <pc:spChg chg="add del">
          <ac:chgData name="Constantin Ovidiu Strinu (2321711)" userId="1487fcca-d381-41c2-9c33-77e769f3778e" providerId="ADAL" clId="{B98FB9B6-9532-4615-92E4-573803204555}" dt="2026-10-18T18:55:42.650" v="22" actId="26606"/>
          <ac:spMkLst>
            <pc:docMk/>
            <pc:sldMk cId="912740106" sldId="256"/>
            <ac:spMk id="9" creationId="{80B98925-0550-1AFB-C1DC-02792400FB71}"/>
          </ac:spMkLst>
        </pc:spChg>
        <pc:spChg chg="add del">
          <ac:chgData name="Constantin Ovidiu Strinu (2321711)" userId="1487fcca-d381-41c2-9c33-77e769f3778e" providerId="ADAL" clId="{B98FB9B6-9532-4615-92E4-573803204555}" dt="2026-10-18T18:55:42.650" v="22" actId="26606"/>
          <ac:spMkLst>
            <pc:docMk/>
            <pc:sldMk cId="912740106" sldId="256"/>
            <ac:spMk id="11" creationId="{0CCA9273-E74E-A306-1F74-BEF9EDA30500}"/>
          </ac:spMkLst>
        </pc:spChg>
        <pc:spChg chg="add del">
          <ac:chgData name="Constantin Ovidiu Strinu (2321711)" userId="1487fcca-d381-41c2-9c33-77e769f3778e" providerId="ADAL" clId="{B98FB9B6-9532-4615-92E4-573803204555}" dt="2026-10-18T18:55:00.998" v="5" actId="26606"/>
          <ac:spMkLst>
            <pc:docMk/>
            <pc:sldMk cId="912740106" sldId="256"/>
            <ac:spMk id="16" creationId="{33E93247-6229-44AB-A550-739E971E690B}"/>
          </ac:spMkLst>
        </pc:spChg>
        <pc:spChg chg="add del">
          <ac:chgData name="Constantin Ovidiu Strinu (2321711)" userId="1487fcca-d381-41c2-9c33-77e769f3778e" providerId="ADAL" clId="{B98FB9B6-9532-4615-92E4-573803204555}" dt="2026-10-18T18:55:00.998" v="5" actId="26606"/>
          <ac:spMkLst>
            <pc:docMk/>
            <pc:sldMk cId="912740106" sldId="256"/>
            <ac:spMk id="18" creationId="{912025B4-7337-735E-4DC9-E634D2011984}"/>
          </ac:spMkLst>
        </pc:spChg>
        <pc:spChg chg="add del">
          <ac:chgData name="Constantin Ovidiu Strinu (2321711)" userId="1487fcca-d381-41c2-9c33-77e769f3778e" providerId="ADAL" clId="{B98FB9B6-9532-4615-92E4-573803204555}" dt="2026-10-18T18:55:00.998" v="5" actId="26606"/>
          <ac:spMkLst>
            <pc:docMk/>
            <pc:sldMk cId="912740106" sldId="256"/>
            <ac:spMk id="20" creationId="{150CDACD-D191-E642-F686-FCB54B7E5F67}"/>
          </ac:spMkLst>
        </pc:spChg>
        <pc:spChg chg="add del">
          <ac:chgData name="Constantin Ovidiu Strinu (2321711)" userId="1487fcca-d381-41c2-9c33-77e769f3778e" providerId="ADAL" clId="{B98FB9B6-9532-4615-92E4-573803204555}" dt="2026-10-18T18:55:03.858" v="7" actId="26606"/>
          <ac:spMkLst>
            <pc:docMk/>
            <pc:sldMk cId="912740106" sldId="256"/>
            <ac:spMk id="22" creationId="{9B65F7F7-2FCE-8F01-53DE-15C39342BE99}"/>
          </ac:spMkLst>
        </pc:spChg>
        <pc:spChg chg="add del">
          <ac:chgData name="Constantin Ovidiu Strinu (2321711)" userId="1487fcca-d381-41c2-9c33-77e769f3778e" providerId="ADAL" clId="{B98FB9B6-9532-4615-92E4-573803204555}" dt="2026-10-18T18:55:41.261" v="19" actId="26606"/>
          <ac:spMkLst>
            <pc:docMk/>
            <pc:sldMk cId="912740106" sldId="256"/>
            <ac:spMk id="24" creationId="{33E93247-6229-44AB-A550-739E971E690B}"/>
          </ac:spMkLst>
        </pc:spChg>
        <pc:spChg chg="add del">
          <ac:chgData name="Constantin Ovidiu Strinu (2321711)" userId="1487fcca-d381-41c2-9c33-77e769f3778e" providerId="ADAL" clId="{B98FB9B6-9532-4615-92E4-573803204555}" dt="2026-10-18T18:55:41.261" v="19" actId="26606"/>
          <ac:spMkLst>
            <pc:docMk/>
            <pc:sldMk cId="912740106" sldId="256"/>
            <ac:spMk id="25" creationId="{912025B4-7337-735E-4DC9-E634D2011984}"/>
          </ac:spMkLst>
        </pc:spChg>
        <pc:spChg chg="add del">
          <ac:chgData name="Constantin Ovidiu Strinu (2321711)" userId="1487fcca-d381-41c2-9c33-77e769f3778e" providerId="ADAL" clId="{B98FB9B6-9532-4615-92E4-573803204555}" dt="2026-10-18T18:55:41.261" v="19" actId="26606"/>
          <ac:spMkLst>
            <pc:docMk/>
            <pc:sldMk cId="912740106" sldId="256"/>
            <ac:spMk id="26" creationId="{150CDACD-D191-E642-F686-FCB54B7E5F67}"/>
          </ac:spMkLst>
        </pc:spChg>
        <pc:picChg chg="add del mod ord">
          <ac:chgData name="Constantin Ovidiu Strinu (2321711)" userId="1487fcca-d381-41c2-9c33-77e769f3778e" providerId="ADAL" clId="{B98FB9B6-9532-4615-92E4-573803204555}" dt="2026-10-18T18:55:42.650" v="22" actId="26606"/>
          <ac:picMkLst>
            <pc:docMk/>
            <pc:sldMk cId="912740106" sldId="256"/>
            <ac:picMk id="4" creationId="{613EB61B-EBC0-9347-D002-F634E3D6617E}"/>
          </ac:picMkLst>
        </pc:picChg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35438387" sldId="257"/>
        </pc:sldMkLst>
      </pc:sldChg>
      <pc:sldChg chg="modSp add mod setBg modNotesTx">
        <pc:chgData name="Constantin Ovidiu Strinu (2321711)" userId="1487fcca-d381-41c2-9c33-77e769f3778e" providerId="ADAL" clId="{B98FB9B6-9532-4615-92E4-573803204555}" dt="2026-10-18T20:30:26.567" v="109" actId="20577"/>
        <pc:sldMkLst>
          <pc:docMk/>
          <pc:sldMk cId="1841529892" sldId="257"/>
        </pc:sldMkLst>
        <pc:spChg chg="mod">
          <ac:chgData name="Constantin Ovidiu Strinu (2321711)" userId="1487fcca-d381-41c2-9c33-77e769f3778e" providerId="ADAL" clId="{B98FB9B6-9532-4615-92E4-573803204555}" dt="2026-10-18T18:55:45.360" v="25" actId="27636"/>
          <ac:spMkLst>
            <pc:docMk/>
            <pc:sldMk cId="1841529892" sldId="257"/>
            <ac:spMk id="18" creationId="{2D6D8DA4-C6A6-4C5F-9507-E10921E80393}"/>
          </ac:spMkLst>
        </pc:spChg>
      </pc:sldChg>
      <pc:sldChg chg="new add del">
        <pc:chgData name="Constantin Ovidiu Strinu (2321711)" userId="1487fcca-d381-41c2-9c33-77e769f3778e" providerId="ADAL" clId="{B98FB9B6-9532-4615-92E4-573803204555}" dt="2026-10-18T18:55:42.248" v="21" actId="680"/>
        <pc:sldMkLst>
          <pc:docMk/>
          <pc:sldMk cId="3052365603" sldId="257"/>
        </pc:sldMkLst>
      </pc:sldChg>
      <pc:sldChg chg="modSp add mod setBg modNotesTx">
        <pc:chgData name="Constantin Ovidiu Strinu (2321711)" userId="1487fcca-d381-41c2-9c33-77e769f3778e" providerId="ADAL" clId="{B98FB9B6-9532-4615-92E4-573803204555}" dt="2026-10-18T21:10:44.870" v="171" actId="27636"/>
        <pc:sldMkLst>
          <pc:docMk/>
          <pc:sldMk cId="547563678" sldId="258"/>
        </pc:sldMkLst>
        <pc:spChg chg="mod">
          <ac:chgData name="Constantin Ovidiu Strinu (2321711)" userId="1487fcca-d381-41c2-9c33-77e769f3778e" providerId="ADAL" clId="{B98FB9B6-9532-4615-92E4-573803204555}" dt="2026-10-18T21:09:25.116" v="164"/>
          <ac:spMkLst>
            <pc:docMk/>
            <pc:sldMk cId="547563678" sldId="258"/>
            <ac:spMk id="7" creationId="{0AB3FEDF-2950-4EA6-8718-89842346848E}"/>
          </ac:spMkLst>
        </pc:spChg>
        <pc:spChg chg="mod">
          <ac:chgData name="Constantin Ovidiu Strinu (2321711)" userId="1487fcca-d381-41c2-9c33-77e769f3778e" providerId="ADAL" clId="{B98FB9B6-9532-4615-92E4-573803204555}" dt="2026-10-18T21:10:02.563" v="165"/>
          <ac:spMkLst>
            <pc:docMk/>
            <pc:sldMk cId="547563678" sldId="258"/>
            <ac:spMk id="10" creationId="{8E4F6155-A83F-433A-955D-3D205AE7506F}"/>
          </ac:spMkLst>
        </pc:spChg>
        <pc:spChg chg="mod">
          <ac:chgData name="Constantin Ovidiu Strinu (2321711)" userId="1487fcca-d381-41c2-9c33-77e769f3778e" providerId="ADAL" clId="{B98FB9B6-9532-4615-92E4-573803204555}" dt="2026-10-18T21:10:44.870" v="171" actId="27636"/>
          <ac:spMkLst>
            <pc:docMk/>
            <pc:sldMk cId="547563678" sldId="258"/>
            <ac:spMk id="13" creationId="{835A1299-1572-410E-9B1F-D16A78DD021C}"/>
          </ac:spMkLst>
        </pc:spChg>
      </pc:sldChg>
      <pc:sldChg chg="modSp add del mod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841529892" sldId="258"/>
        </pc:sldMkLst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1841529892" sldId="258"/>
            <ac:spMk id="18" creationId="{2D6D8DA4-C6A6-4C5F-9507-E10921E80393}"/>
          </ac:spMkLst>
        </pc:spChg>
      </pc:sldChg>
      <pc:sldChg chg="modSp add del mod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547563678" sldId="259"/>
        </pc:sldMkLst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547563678" sldId="259"/>
            <ac:spMk id="10" creationId="{8E4F6155-A83F-433A-955D-3D205AE7506F}"/>
          </ac:spMkLst>
        </pc:spChg>
      </pc:sldChg>
      <pc:sldChg chg="modSp add mod setBg modNotesTx">
        <pc:chgData name="Constantin Ovidiu Strinu (2321711)" userId="1487fcca-d381-41c2-9c33-77e769f3778e" providerId="ADAL" clId="{B98FB9B6-9532-4615-92E4-573803204555}" dt="2026-10-18T20:30:40.178" v="111" actId="6549"/>
        <pc:sldMkLst>
          <pc:docMk/>
          <pc:sldMk cId="1042950886" sldId="259"/>
        </pc:sldMkLst>
        <pc:spChg chg="mod">
          <ac:chgData name="Constantin Ovidiu Strinu (2321711)" userId="1487fcca-d381-41c2-9c33-77e769f3778e" providerId="ADAL" clId="{B98FB9B6-9532-4615-92E4-573803204555}" dt="2026-10-18T18:55:45.370" v="27" actId="27636"/>
          <ac:spMkLst>
            <pc:docMk/>
            <pc:sldMk cId="1042950886" sldId="259"/>
            <ac:spMk id="27" creationId="{263A2A62-7C03-46C4-A741-41FE4FB385F1}"/>
          </ac:spMkLst>
        </pc:spChg>
      </pc:sldChg>
      <pc:sldChg chg="add setBg modNotesTx">
        <pc:chgData name="Constantin Ovidiu Strinu (2321711)" userId="1487fcca-d381-41c2-9c33-77e769f3778e" providerId="ADAL" clId="{B98FB9B6-9532-4615-92E4-573803204555}" dt="2026-10-18T20:29:57.839" v="108" actId="20577"/>
        <pc:sldMkLst>
          <pc:docMk/>
          <pc:sldMk cId="166289454" sldId="260"/>
        </pc:sldMkLst>
      </pc:sldChg>
      <pc:sldChg chg="modSp add del mod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042950886" sldId="260"/>
        </pc:sldMkLst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1042950886" sldId="260"/>
            <ac:spMk id="27" creationId="{263A2A62-7C03-46C4-A741-41FE4FB385F1}"/>
          </ac:spMkLst>
        </pc:spChg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66289454" sldId="261"/>
        </pc:sldMkLst>
      </pc:sldChg>
      <pc:sldChg chg="add setBg modNotesTx">
        <pc:chgData name="Constantin Ovidiu Strinu (2321711)" userId="1487fcca-d381-41c2-9c33-77e769f3778e" providerId="ADAL" clId="{B98FB9B6-9532-4615-92E4-573803204555}" dt="2026-10-18T20:30:49.239" v="112" actId="20577"/>
        <pc:sldMkLst>
          <pc:docMk/>
          <pc:sldMk cId="744045110" sldId="261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744045110" sldId="262"/>
        </pc:sldMkLst>
      </pc:sldChg>
      <pc:sldChg chg="addSp delSp modSp add mod setBg modNotesTx">
        <pc:chgData name="Constantin Ovidiu Strinu (2321711)" userId="1487fcca-d381-41c2-9c33-77e769f3778e" providerId="ADAL" clId="{B98FB9B6-9532-4615-92E4-573803204555}" dt="2026-10-18T20:30:55.755" v="113" actId="20577"/>
        <pc:sldMkLst>
          <pc:docMk/>
          <pc:sldMk cId="1005443900" sldId="262"/>
        </pc:sldMkLst>
        <pc:spChg chg="mod">
          <ac:chgData name="Constantin Ovidiu Strinu (2321711)" userId="1487fcca-d381-41c2-9c33-77e769f3778e" providerId="ADAL" clId="{B98FB9B6-9532-4615-92E4-573803204555}" dt="2026-10-18T20:29:13.198" v="106" actId="6549"/>
          <ac:spMkLst>
            <pc:docMk/>
            <pc:sldMk cId="1005443900" sldId="262"/>
            <ac:spMk id="7" creationId="{353906F3-7B96-43D3-92DF-257A0D266079}"/>
          </ac:spMkLst>
        </pc:spChg>
        <pc:spChg chg="del">
          <ac:chgData name="Constantin Ovidiu Strinu (2321711)" userId="1487fcca-d381-41c2-9c33-77e769f3778e" providerId="ADAL" clId="{B98FB9B6-9532-4615-92E4-573803204555}" dt="2026-10-18T20:26:58.098" v="73" actId="478"/>
          <ac:spMkLst>
            <pc:docMk/>
            <pc:sldMk cId="1005443900" sldId="262"/>
            <ac:spMk id="9" creationId="{850E63F0-CEE2-4805-9FA4-616C2F52C7C5}"/>
          </ac:spMkLst>
        </pc:spChg>
        <pc:spChg chg="del">
          <ac:chgData name="Constantin Ovidiu Strinu (2321711)" userId="1487fcca-d381-41c2-9c33-77e769f3778e" providerId="ADAL" clId="{B98FB9B6-9532-4615-92E4-573803204555}" dt="2026-10-18T20:26:39.074" v="61" actId="478"/>
          <ac:spMkLst>
            <pc:docMk/>
            <pc:sldMk cId="1005443900" sldId="262"/>
            <ac:spMk id="10" creationId="{C2BA205D-D3DF-4B09-A226-1DBD55652E36}"/>
          </ac:spMkLst>
        </pc:spChg>
        <pc:spChg chg="del">
          <ac:chgData name="Constantin Ovidiu Strinu (2321711)" userId="1487fcca-d381-41c2-9c33-77e769f3778e" providerId="ADAL" clId="{B98FB9B6-9532-4615-92E4-573803204555}" dt="2026-10-18T20:26:59.662" v="74" actId="478"/>
          <ac:spMkLst>
            <pc:docMk/>
            <pc:sldMk cId="1005443900" sldId="262"/>
            <ac:spMk id="11" creationId="{CCD5759B-5D5D-43B8-BB56-2A2B75EBC352}"/>
          </ac:spMkLst>
        </pc:spChg>
        <pc:spChg chg="del">
          <ac:chgData name="Constantin Ovidiu Strinu (2321711)" userId="1487fcca-d381-41c2-9c33-77e769f3778e" providerId="ADAL" clId="{B98FB9B6-9532-4615-92E4-573803204555}" dt="2026-10-18T20:26:36.857" v="60" actId="478"/>
          <ac:spMkLst>
            <pc:docMk/>
            <pc:sldMk cId="1005443900" sldId="262"/>
            <ac:spMk id="12" creationId="{A3E38DDD-751D-495D-955E-27A69297AB46}"/>
          </ac:spMkLst>
        </pc:spChg>
        <pc:spChg chg="del">
          <ac:chgData name="Constantin Ovidiu Strinu (2321711)" userId="1487fcca-d381-41c2-9c33-77e769f3778e" providerId="ADAL" clId="{B98FB9B6-9532-4615-92E4-573803204555}" dt="2026-10-18T20:27:01.140" v="75" actId="478"/>
          <ac:spMkLst>
            <pc:docMk/>
            <pc:sldMk cId="1005443900" sldId="262"/>
            <ac:spMk id="13" creationId="{F4F701D0-4928-48DA-8053-B211D71FBA7D}"/>
          </ac:spMkLst>
        </pc:spChg>
        <pc:spChg chg="del mod">
          <ac:chgData name="Constantin Ovidiu Strinu (2321711)" userId="1487fcca-d381-41c2-9c33-77e769f3778e" providerId="ADAL" clId="{B98FB9B6-9532-4615-92E4-573803204555}" dt="2026-10-18T20:27:05.159" v="79" actId="478"/>
          <ac:spMkLst>
            <pc:docMk/>
            <pc:sldMk cId="1005443900" sldId="262"/>
            <ac:spMk id="14" creationId="{6D84C328-025B-4F5D-8B58-EEED74CBBD92}"/>
          </ac:spMkLst>
        </pc:spChg>
        <pc:spChg chg="del">
          <ac:chgData name="Constantin Ovidiu Strinu (2321711)" userId="1487fcca-d381-41c2-9c33-77e769f3778e" providerId="ADAL" clId="{B98FB9B6-9532-4615-92E4-573803204555}" dt="2026-10-18T20:27:07.204" v="80" actId="478"/>
          <ac:spMkLst>
            <pc:docMk/>
            <pc:sldMk cId="1005443900" sldId="262"/>
            <ac:spMk id="15" creationId="{50B0A740-FFA3-42EA-8D11-825C83C935DE}"/>
          </ac:spMkLst>
        </pc:spChg>
        <pc:spChg chg="del">
          <ac:chgData name="Constantin Ovidiu Strinu (2321711)" userId="1487fcca-d381-41c2-9c33-77e769f3778e" providerId="ADAL" clId="{B98FB9B6-9532-4615-92E4-573803204555}" dt="2026-10-18T20:27:08.305" v="81" actId="478"/>
          <ac:spMkLst>
            <pc:docMk/>
            <pc:sldMk cId="1005443900" sldId="262"/>
            <ac:spMk id="16" creationId="{0BE49694-74B2-4C8E-9FF4-02D8BB7B2374}"/>
          </ac:spMkLst>
        </pc:spChg>
        <pc:spChg chg="del">
          <ac:chgData name="Constantin Ovidiu Strinu (2321711)" userId="1487fcca-d381-41c2-9c33-77e769f3778e" providerId="ADAL" clId="{B98FB9B6-9532-4615-92E4-573803204555}" dt="2026-10-18T20:27:11.618" v="83" actId="478"/>
          <ac:spMkLst>
            <pc:docMk/>
            <pc:sldMk cId="1005443900" sldId="262"/>
            <ac:spMk id="17" creationId="{EF560097-9EB1-45D1-A6C1-F927067B76F3}"/>
          </ac:spMkLst>
        </pc:spChg>
        <pc:spChg chg="del mod">
          <ac:chgData name="Constantin Ovidiu Strinu (2321711)" userId="1487fcca-d381-41c2-9c33-77e769f3778e" providerId="ADAL" clId="{B98FB9B6-9532-4615-92E4-573803204555}" dt="2026-10-18T20:27:12.896" v="84" actId="478"/>
          <ac:spMkLst>
            <pc:docMk/>
            <pc:sldMk cId="1005443900" sldId="262"/>
            <ac:spMk id="18" creationId="{8EF9A769-BC5F-4475-A939-EAD6C3808605}"/>
          </ac:spMkLst>
        </pc:spChg>
        <pc:spChg chg="del">
          <ac:chgData name="Constantin Ovidiu Strinu (2321711)" userId="1487fcca-d381-41c2-9c33-77e769f3778e" providerId="ADAL" clId="{B98FB9B6-9532-4615-92E4-573803204555}" dt="2026-10-18T20:27:14.840" v="85" actId="478"/>
          <ac:spMkLst>
            <pc:docMk/>
            <pc:sldMk cId="1005443900" sldId="262"/>
            <ac:spMk id="19" creationId="{27AA18EC-55A8-4F55-B20C-2EC753F06D99}"/>
          </ac:spMkLst>
        </pc:spChg>
        <pc:spChg chg="del">
          <ac:chgData name="Constantin Ovidiu Strinu (2321711)" userId="1487fcca-d381-41c2-9c33-77e769f3778e" providerId="ADAL" clId="{B98FB9B6-9532-4615-92E4-573803204555}" dt="2026-10-18T20:27:15.787" v="86" actId="478"/>
          <ac:spMkLst>
            <pc:docMk/>
            <pc:sldMk cId="1005443900" sldId="262"/>
            <ac:spMk id="20" creationId="{5E7A820E-92B9-44F0-A27A-417935B518F0}"/>
          </ac:spMkLst>
        </pc:spChg>
        <pc:spChg chg="del">
          <ac:chgData name="Constantin Ovidiu Strinu (2321711)" userId="1487fcca-d381-41c2-9c33-77e769f3778e" providerId="ADAL" clId="{B98FB9B6-9532-4615-92E4-573803204555}" dt="2026-10-18T20:27:18.544" v="87" actId="478"/>
          <ac:spMkLst>
            <pc:docMk/>
            <pc:sldMk cId="1005443900" sldId="262"/>
            <ac:spMk id="21" creationId="{50703220-EBF2-4713-9E7F-5186E1F0D665}"/>
          </ac:spMkLst>
        </pc:spChg>
        <pc:spChg chg="del mod">
          <ac:chgData name="Constantin Ovidiu Strinu (2321711)" userId="1487fcca-d381-41c2-9c33-77e769f3778e" providerId="ADAL" clId="{B98FB9B6-9532-4615-92E4-573803204555}" dt="2026-10-18T20:27:26.160" v="91" actId="478"/>
          <ac:spMkLst>
            <pc:docMk/>
            <pc:sldMk cId="1005443900" sldId="262"/>
            <ac:spMk id="22" creationId="{E40B84E6-F5F8-4CDB-9628-87D0779309FF}"/>
          </ac:spMkLst>
        </pc:spChg>
        <pc:spChg chg="del">
          <ac:chgData name="Constantin Ovidiu Strinu (2321711)" userId="1487fcca-d381-41c2-9c33-77e769f3778e" providerId="ADAL" clId="{B98FB9B6-9532-4615-92E4-573803204555}" dt="2026-10-18T20:27:31.380" v="93" actId="478"/>
          <ac:spMkLst>
            <pc:docMk/>
            <pc:sldMk cId="1005443900" sldId="262"/>
            <ac:spMk id="23" creationId="{03CF168D-32F0-4A0E-9001-4B47758C4D11}"/>
          </ac:spMkLst>
        </pc:spChg>
        <pc:spChg chg="del">
          <ac:chgData name="Constantin Ovidiu Strinu (2321711)" userId="1487fcca-d381-41c2-9c33-77e769f3778e" providerId="ADAL" clId="{B98FB9B6-9532-4615-92E4-573803204555}" dt="2026-10-18T20:27:29.906" v="92" actId="478"/>
          <ac:spMkLst>
            <pc:docMk/>
            <pc:sldMk cId="1005443900" sldId="262"/>
            <ac:spMk id="24" creationId="{411CF81A-F352-475F-85F9-E39A8969EC78}"/>
          </ac:spMkLst>
        </pc:spChg>
        <pc:spChg chg="del">
          <ac:chgData name="Constantin Ovidiu Strinu (2321711)" userId="1487fcca-d381-41c2-9c33-77e769f3778e" providerId="ADAL" clId="{B98FB9B6-9532-4615-92E4-573803204555}" dt="2026-10-18T20:26:18.161" v="53" actId="478"/>
          <ac:spMkLst>
            <pc:docMk/>
            <pc:sldMk cId="1005443900" sldId="262"/>
            <ac:spMk id="25" creationId="{0159152A-5B9A-437F-912D-AD82A54972B2}"/>
          </ac:spMkLst>
        </pc:spChg>
        <pc:spChg chg="del">
          <ac:chgData name="Constantin Ovidiu Strinu (2321711)" userId="1487fcca-d381-41c2-9c33-77e769f3778e" providerId="ADAL" clId="{B98FB9B6-9532-4615-92E4-573803204555}" dt="2026-10-18T20:26:39.872" v="62" actId="478"/>
          <ac:spMkLst>
            <pc:docMk/>
            <pc:sldMk cId="1005443900" sldId="262"/>
            <ac:spMk id="26" creationId="{867174C9-AA0A-461F-B7CD-102A31EA3ED6}"/>
          </ac:spMkLst>
        </pc:spChg>
        <pc:spChg chg="del">
          <ac:chgData name="Constantin Ovidiu Strinu (2321711)" userId="1487fcca-d381-41c2-9c33-77e769f3778e" providerId="ADAL" clId="{B98FB9B6-9532-4615-92E4-573803204555}" dt="2026-10-18T20:26:35.335" v="59" actId="478"/>
          <ac:spMkLst>
            <pc:docMk/>
            <pc:sldMk cId="1005443900" sldId="262"/>
            <ac:spMk id="27" creationId="{284B4823-6101-4549-80A2-A202026EA0F3}"/>
          </ac:spMkLst>
        </pc:spChg>
        <pc:spChg chg="del mod">
          <ac:chgData name="Constantin Ovidiu Strinu (2321711)" userId="1487fcca-d381-41c2-9c33-77e769f3778e" providerId="ADAL" clId="{B98FB9B6-9532-4615-92E4-573803204555}" dt="2026-10-18T20:26:20.427" v="54" actId="478"/>
          <ac:spMkLst>
            <pc:docMk/>
            <pc:sldMk cId="1005443900" sldId="262"/>
            <ac:spMk id="28" creationId="{05ABD480-ED09-400E-8A54-E9FB53BCD7FD}"/>
          </ac:spMkLst>
        </pc:spChg>
        <pc:spChg chg="del">
          <ac:chgData name="Constantin Ovidiu Strinu (2321711)" userId="1487fcca-d381-41c2-9c33-77e769f3778e" providerId="ADAL" clId="{B98FB9B6-9532-4615-92E4-573803204555}" dt="2026-10-18T20:26:42.308" v="63" actId="478"/>
          <ac:spMkLst>
            <pc:docMk/>
            <pc:sldMk cId="1005443900" sldId="262"/>
            <ac:spMk id="29" creationId="{0CFC80E8-F257-4849-826A-733EAB572E55}"/>
          </ac:spMkLst>
        </pc:spChg>
        <pc:spChg chg="del">
          <ac:chgData name="Constantin Ovidiu Strinu (2321711)" userId="1487fcca-d381-41c2-9c33-77e769f3778e" providerId="ADAL" clId="{B98FB9B6-9532-4615-92E4-573803204555}" dt="2026-10-18T20:26:44.287" v="64" actId="478"/>
          <ac:spMkLst>
            <pc:docMk/>
            <pc:sldMk cId="1005443900" sldId="262"/>
            <ac:spMk id="30" creationId="{B6BE7216-F8A6-4BA9-B83F-D701C9C0AA61}"/>
          </ac:spMkLst>
        </pc:spChg>
        <pc:spChg chg="del mod">
          <ac:chgData name="Constantin Ovidiu Strinu (2321711)" userId="1487fcca-d381-41c2-9c33-77e769f3778e" providerId="ADAL" clId="{B98FB9B6-9532-4615-92E4-573803204555}" dt="2026-10-18T20:26:23.740" v="55" actId="478"/>
          <ac:spMkLst>
            <pc:docMk/>
            <pc:sldMk cId="1005443900" sldId="262"/>
            <ac:spMk id="31" creationId="{6B47ABD9-6FB5-4E0D-B711-85EC2C23E720}"/>
          </ac:spMkLst>
        </pc:spChg>
        <pc:spChg chg="del">
          <ac:chgData name="Constantin Ovidiu Strinu (2321711)" userId="1487fcca-d381-41c2-9c33-77e769f3778e" providerId="ADAL" clId="{B98FB9B6-9532-4615-92E4-573803204555}" dt="2026-10-18T20:26:47.212" v="66" actId="478"/>
          <ac:spMkLst>
            <pc:docMk/>
            <pc:sldMk cId="1005443900" sldId="262"/>
            <ac:spMk id="32" creationId="{DCBD2E54-E14C-4752-A91F-295D76C62EC3}"/>
          </ac:spMkLst>
        </pc:spChg>
        <pc:spChg chg="del">
          <ac:chgData name="Constantin Ovidiu Strinu (2321711)" userId="1487fcca-d381-41c2-9c33-77e769f3778e" providerId="ADAL" clId="{B98FB9B6-9532-4615-92E4-573803204555}" dt="2026-10-18T20:26:45.803" v="65" actId="478"/>
          <ac:spMkLst>
            <pc:docMk/>
            <pc:sldMk cId="1005443900" sldId="262"/>
            <ac:spMk id="33" creationId="{FFFF0CC4-DF44-44C2-A945-A2A805B674EB}"/>
          </ac:spMkLst>
        </pc:spChg>
        <pc:spChg chg="del">
          <ac:chgData name="Constantin Ovidiu Strinu (2321711)" userId="1487fcca-d381-41c2-9c33-77e769f3778e" providerId="ADAL" clId="{B98FB9B6-9532-4615-92E4-573803204555}" dt="2026-10-18T20:26:25.620" v="56" actId="478"/>
          <ac:spMkLst>
            <pc:docMk/>
            <pc:sldMk cId="1005443900" sldId="262"/>
            <ac:spMk id="34" creationId="{12EB1CF1-DCAD-4BC8-BA00-1EC91125383D}"/>
          </ac:spMkLst>
        </pc:spChg>
        <pc:spChg chg="del">
          <ac:chgData name="Constantin Ovidiu Strinu (2321711)" userId="1487fcca-d381-41c2-9c33-77e769f3778e" providerId="ADAL" clId="{B98FB9B6-9532-4615-92E4-573803204555}" dt="2026-10-18T20:26:49.728" v="68" actId="478"/>
          <ac:spMkLst>
            <pc:docMk/>
            <pc:sldMk cId="1005443900" sldId="262"/>
            <ac:spMk id="35" creationId="{91B1CB55-8F7E-4415-BE3A-EB4F9C71F251}"/>
          </ac:spMkLst>
        </pc:spChg>
        <pc:spChg chg="del">
          <ac:chgData name="Constantin Ovidiu Strinu (2321711)" userId="1487fcca-d381-41c2-9c33-77e769f3778e" providerId="ADAL" clId="{B98FB9B6-9532-4615-92E4-573803204555}" dt="2026-10-18T20:26:48.729" v="67" actId="478"/>
          <ac:spMkLst>
            <pc:docMk/>
            <pc:sldMk cId="1005443900" sldId="262"/>
            <ac:spMk id="36" creationId="{137C7A4D-EB24-46AB-8D32-68F7CCAF3FEF}"/>
          </ac:spMkLst>
        </pc:spChg>
        <pc:spChg chg="del">
          <ac:chgData name="Constantin Ovidiu Strinu (2321711)" userId="1487fcca-d381-41c2-9c33-77e769f3778e" providerId="ADAL" clId="{B98FB9B6-9532-4615-92E4-573803204555}" dt="2026-10-18T20:26:27.265" v="57" actId="478"/>
          <ac:spMkLst>
            <pc:docMk/>
            <pc:sldMk cId="1005443900" sldId="262"/>
            <ac:spMk id="37" creationId="{680003AC-B84D-4363-9FA5-A51C8DB9D866}"/>
          </ac:spMkLst>
        </pc:spChg>
        <pc:spChg chg="del">
          <ac:chgData name="Constantin Ovidiu Strinu (2321711)" userId="1487fcca-d381-41c2-9c33-77e769f3778e" providerId="ADAL" clId="{B98FB9B6-9532-4615-92E4-573803204555}" dt="2026-10-18T20:26:50.903" v="69" actId="478"/>
          <ac:spMkLst>
            <pc:docMk/>
            <pc:sldMk cId="1005443900" sldId="262"/>
            <ac:spMk id="38" creationId="{19B541C2-C0E4-4846-9D97-654EF4228D60}"/>
          </ac:spMkLst>
        </pc:spChg>
        <pc:spChg chg="del">
          <ac:chgData name="Constantin Ovidiu Strinu (2321711)" userId="1487fcca-d381-41c2-9c33-77e769f3778e" providerId="ADAL" clId="{B98FB9B6-9532-4615-92E4-573803204555}" dt="2026-10-18T20:26:52.734" v="70" actId="478"/>
          <ac:spMkLst>
            <pc:docMk/>
            <pc:sldMk cId="1005443900" sldId="262"/>
            <ac:spMk id="39" creationId="{878BB447-5FAB-4C3B-B26A-CBDA7517157C}"/>
          </ac:spMkLst>
        </pc:spChg>
        <pc:spChg chg="del">
          <ac:chgData name="Constantin Ovidiu Strinu (2321711)" userId="1487fcca-d381-41c2-9c33-77e769f3778e" providerId="ADAL" clId="{B98FB9B6-9532-4615-92E4-573803204555}" dt="2026-10-18T20:26:28.399" v="58" actId="478"/>
          <ac:spMkLst>
            <pc:docMk/>
            <pc:sldMk cId="1005443900" sldId="262"/>
            <ac:spMk id="40" creationId="{C3D0F84E-7F56-4B7D-9F7B-D48F1D2DA10D}"/>
          </ac:spMkLst>
        </pc:spChg>
        <pc:spChg chg="del">
          <ac:chgData name="Constantin Ovidiu Strinu (2321711)" userId="1487fcca-d381-41c2-9c33-77e769f3778e" providerId="ADAL" clId="{B98FB9B6-9532-4615-92E4-573803204555}" dt="2026-10-18T20:26:54.219" v="71" actId="478"/>
          <ac:spMkLst>
            <pc:docMk/>
            <pc:sldMk cId="1005443900" sldId="262"/>
            <ac:spMk id="41" creationId="{7FC64E9F-05A2-4CE1-B554-20B318FBE4B1}"/>
          </ac:spMkLst>
        </pc:spChg>
        <pc:spChg chg="del">
          <ac:chgData name="Constantin Ovidiu Strinu (2321711)" userId="1487fcca-d381-41c2-9c33-77e769f3778e" providerId="ADAL" clId="{B98FB9B6-9532-4615-92E4-573803204555}" dt="2026-10-18T20:26:55.675" v="72" actId="478"/>
          <ac:spMkLst>
            <pc:docMk/>
            <pc:sldMk cId="1005443900" sldId="262"/>
            <ac:spMk id="42" creationId="{F28C16E5-42BA-45FB-BBF5-A19E9A4BFE95}"/>
          </ac:spMkLst>
        </pc:spChg>
        <pc:spChg chg="del">
          <ac:chgData name="Constantin Ovidiu Strinu (2321711)" userId="1487fcca-d381-41c2-9c33-77e769f3778e" providerId="ADAL" clId="{B98FB9B6-9532-4615-92E4-573803204555}" dt="2026-10-18T20:28:24.662" v="103" actId="478"/>
          <ac:spMkLst>
            <pc:docMk/>
            <pc:sldMk cId="1005443900" sldId="262"/>
            <ac:spMk id="43" creationId="{61E5C59D-C337-414F-B37F-4C3C7415B5B6}"/>
          </ac:spMkLst>
        </pc:spChg>
        <pc:spChg chg="del mod">
          <ac:chgData name="Constantin Ovidiu Strinu (2321711)" userId="1487fcca-d381-41c2-9c33-77e769f3778e" providerId="ADAL" clId="{B98FB9B6-9532-4615-92E4-573803204555}" dt="2026-10-18T20:28:27.902" v="104" actId="478"/>
          <ac:spMkLst>
            <pc:docMk/>
            <pc:sldMk cId="1005443900" sldId="262"/>
            <ac:spMk id="44" creationId="{F343CB9D-0847-486B-8EEC-E37B74DA6B82}"/>
          </ac:spMkLst>
        </pc:spChg>
        <pc:spChg chg="del mod">
          <ac:chgData name="Constantin Ovidiu Strinu (2321711)" userId="1487fcca-d381-41c2-9c33-77e769f3778e" providerId="ADAL" clId="{B98FB9B6-9532-4615-92E4-573803204555}" dt="2026-10-18T20:28:10.312" v="100" actId="478"/>
          <ac:spMkLst>
            <pc:docMk/>
            <pc:sldMk cId="1005443900" sldId="262"/>
            <ac:spMk id="47" creationId="{28F79AA2-EFC5-4952-82DF-10FBB8C5270F}"/>
          </ac:spMkLst>
        </pc:spChg>
        <pc:spChg chg="del">
          <ac:chgData name="Constantin Ovidiu Strinu (2321711)" userId="1487fcca-d381-41c2-9c33-77e769f3778e" providerId="ADAL" clId="{B98FB9B6-9532-4615-92E4-573803204555}" dt="2026-10-18T20:28:12.701" v="101" actId="478"/>
          <ac:spMkLst>
            <pc:docMk/>
            <pc:sldMk cId="1005443900" sldId="262"/>
            <ac:spMk id="48" creationId="{980857D4-3E1E-4F86-8188-66FFAA5E9EB4}"/>
          </ac:spMkLst>
        </pc:spChg>
        <pc:spChg chg="del">
          <ac:chgData name="Constantin Ovidiu Strinu (2321711)" userId="1487fcca-d381-41c2-9c33-77e769f3778e" providerId="ADAL" clId="{B98FB9B6-9532-4615-92E4-573803204555}" dt="2026-10-18T20:29:25.329" v="107" actId="478"/>
          <ac:spMkLst>
            <pc:docMk/>
            <pc:sldMk cId="1005443900" sldId="262"/>
            <ac:spMk id="49" creationId="{E8141DA6-E40B-440F-8B48-343EBDE62B48}"/>
          </ac:spMkLst>
        </pc:spChg>
        <pc:spChg chg="add del">
          <ac:chgData name="Constantin Ovidiu Strinu (2321711)" userId="1487fcca-d381-41c2-9c33-77e769f3778e" providerId="ADAL" clId="{B98FB9B6-9532-4615-92E4-573803204555}" dt="2026-10-18T20:27:37.337" v="95" actId="22"/>
          <ac:spMkLst>
            <pc:docMk/>
            <pc:sldMk cId="1005443900" sldId="262"/>
            <ac:spMk id="53" creationId="{0C583A7F-C3F0-C07E-C6E9-6F724000427D}"/>
          </ac:spMkLst>
        </pc:spChg>
        <pc:picChg chg="add mod">
          <ac:chgData name="Constantin Ovidiu Strinu (2321711)" userId="1487fcca-d381-41c2-9c33-77e769f3778e" providerId="ADAL" clId="{B98FB9B6-9532-4615-92E4-573803204555}" dt="2026-10-18T20:28:01.533" v="98" actId="1076"/>
          <ac:picMkLst>
            <pc:docMk/>
            <pc:sldMk cId="1005443900" sldId="262"/>
            <ac:picMk id="55" creationId="{2CC712CE-4A39-AAAC-5BFB-83D865BA1D3D}"/>
          </ac:picMkLst>
        </pc:picChg>
      </pc:sldChg>
      <pc:sldChg chg="modSp add del mod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005443900" sldId="263"/>
        </pc:sldMkLst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1005443900" sldId="263"/>
            <ac:spMk id="7" creationId="{353906F3-7B96-43D3-92DF-257A0D266079}"/>
          </ac:spMkLst>
        </pc:spChg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1005443900" sldId="263"/>
            <ac:spMk id="28" creationId="{05ABD480-ED09-400E-8A54-E9FB53BCD7FD}"/>
          </ac:spMkLst>
        </pc:spChg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1005443900" sldId="263"/>
            <ac:spMk id="31" creationId="{6B47ABD9-6FB5-4E0D-B711-85EC2C23E720}"/>
          </ac:spMkLst>
        </pc:spChg>
      </pc:sldChg>
      <pc:sldChg chg="add setBg modNotesTx">
        <pc:chgData name="Constantin Ovidiu Strinu (2321711)" userId="1487fcca-d381-41c2-9c33-77e769f3778e" providerId="ADAL" clId="{B98FB9B6-9532-4615-92E4-573803204555}" dt="2026-10-18T20:31:02.585" v="114" actId="20577"/>
        <pc:sldMkLst>
          <pc:docMk/>
          <pc:sldMk cId="1587936913" sldId="263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587936913" sldId="264"/>
        </pc:sldMkLst>
      </pc:sldChg>
      <pc:sldChg chg="add setBg modNotesTx">
        <pc:chgData name="Constantin Ovidiu Strinu (2321711)" userId="1487fcca-d381-41c2-9c33-77e769f3778e" providerId="ADAL" clId="{B98FB9B6-9532-4615-92E4-573803204555}" dt="2026-10-18T20:31:11.577" v="115" actId="20577"/>
        <pc:sldMkLst>
          <pc:docMk/>
          <pc:sldMk cId="2015848505" sldId="264"/>
        </pc:sldMkLst>
      </pc:sldChg>
      <pc:sldChg chg="modSp add mod setBg modNotesTx">
        <pc:chgData name="Constantin Ovidiu Strinu (2321711)" userId="1487fcca-d381-41c2-9c33-77e769f3778e" providerId="ADAL" clId="{B98FB9B6-9532-4615-92E4-573803204555}" dt="2026-10-18T21:11:52.440" v="173" actId="27636"/>
        <pc:sldMkLst>
          <pc:docMk/>
          <pc:sldMk cId="493428343" sldId="265"/>
        </pc:sldMkLst>
        <pc:spChg chg="mod">
          <ac:chgData name="Constantin Ovidiu Strinu (2321711)" userId="1487fcca-d381-41c2-9c33-77e769f3778e" providerId="ADAL" clId="{B98FB9B6-9532-4615-92E4-573803204555}" dt="2026-10-18T21:11:52.440" v="173" actId="27636"/>
          <ac:spMkLst>
            <pc:docMk/>
            <pc:sldMk cId="493428343" sldId="265"/>
            <ac:spMk id="25" creationId="{90B077AA-5BE1-4ABC-9625-CD334E7C7CA2}"/>
          </ac:spMkLst>
        </pc:spChg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2015848505" sldId="265"/>
        </pc:sldMkLst>
      </pc:sldChg>
      <pc:sldChg chg="add setBg modNotesTx">
        <pc:chgData name="Constantin Ovidiu Strinu (2321711)" userId="1487fcca-d381-41c2-9c33-77e769f3778e" providerId="ADAL" clId="{B98FB9B6-9532-4615-92E4-573803204555}" dt="2026-10-18T20:31:23.275" v="117" actId="20577"/>
        <pc:sldMkLst>
          <pc:docMk/>
          <pc:sldMk cId="158742744" sldId="266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493428343" sldId="266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58742744" sldId="267"/>
        </pc:sldMkLst>
      </pc:sldChg>
      <pc:sldChg chg="add setBg modNotesTx">
        <pc:chgData name="Constantin Ovidiu Strinu (2321711)" userId="1487fcca-d381-41c2-9c33-77e769f3778e" providerId="ADAL" clId="{B98FB9B6-9532-4615-92E4-573803204555}" dt="2026-10-18T20:31:30.169" v="118" actId="20577"/>
        <pc:sldMkLst>
          <pc:docMk/>
          <pc:sldMk cId="1604109462" sldId="267"/>
        </pc:sldMkLst>
      </pc:sldChg>
      <pc:sldChg chg="modSp add mod setBg modNotesTx">
        <pc:chgData name="Constantin Ovidiu Strinu (2321711)" userId="1487fcca-d381-41c2-9c33-77e769f3778e" providerId="ADAL" clId="{B98FB9B6-9532-4615-92E4-573803204555}" dt="2026-10-18T20:43:42.555" v="162" actId="20577"/>
        <pc:sldMkLst>
          <pc:docMk/>
          <pc:sldMk cId="908325057" sldId="268"/>
        </pc:sldMkLst>
        <pc:spChg chg="mod">
          <ac:chgData name="Constantin Ovidiu Strinu (2321711)" userId="1487fcca-d381-41c2-9c33-77e769f3778e" providerId="ADAL" clId="{B98FB9B6-9532-4615-92E4-573803204555}" dt="2026-10-18T20:43:42.555" v="162" actId="20577"/>
          <ac:spMkLst>
            <pc:docMk/>
            <pc:sldMk cId="908325057" sldId="268"/>
            <ac:spMk id="15" creationId="{9D2C69BF-C81E-4616-8570-8C18053781AD}"/>
          </ac:spMkLst>
        </pc:spChg>
        <pc:spChg chg="mod">
          <ac:chgData name="Constantin Ovidiu Strinu (2321711)" userId="1487fcca-d381-41c2-9c33-77e769f3778e" providerId="ADAL" clId="{B98FB9B6-9532-4615-92E4-573803204555}" dt="2026-10-18T18:55:45.392" v="31" actId="27636"/>
          <ac:spMkLst>
            <pc:docMk/>
            <pc:sldMk cId="908325057" sldId="268"/>
            <ac:spMk id="20" creationId="{94D9BE51-78F8-4817-9381-F1FEAF76D3E7}"/>
          </ac:spMkLst>
        </pc:spChg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604109462" sldId="268"/>
        </pc:sldMkLst>
      </pc:sldChg>
      <pc:sldChg chg="modSp add del mod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908325057" sldId="269"/>
        </pc:sldMkLst>
        <pc:spChg chg="mod">
          <ac:chgData name="Constantin Ovidiu Strinu (2321711)" userId="1487fcca-d381-41c2-9c33-77e769f3778e" providerId="ADAL" clId="{B98FB9B6-9532-4615-92E4-573803204555}" dt="2026-10-18T18:55:40.877" v="18"/>
          <ac:spMkLst>
            <pc:docMk/>
            <pc:sldMk cId="908325057" sldId="269"/>
            <ac:spMk id="20" creationId="{94D9BE51-78F8-4817-9381-F1FEAF76D3E7}"/>
          </ac:spMkLst>
        </pc:spChg>
      </pc:sldChg>
      <pc:sldChg chg="add setBg modNotesTx">
        <pc:chgData name="Constantin Ovidiu Strinu (2321711)" userId="1487fcca-d381-41c2-9c33-77e769f3778e" providerId="ADAL" clId="{B98FB9B6-9532-4615-92E4-573803204555}" dt="2026-10-18T20:31:44.972" v="120" actId="20577"/>
        <pc:sldMkLst>
          <pc:docMk/>
          <pc:sldMk cId="1489866850" sldId="269"/>
        </pc:sldMkLst>
      </pc:sldChg>
      <pc:sldChg chg="add setBg modNotesTx">
        <pc:chgData name="Constantin Ovidiu Strinu (2321711)" userId="1487fcca-d381-41c2-9c33-77e769f3778e" providerId="ADAL" clId="{B98FB9B6-9532-4615-92E4-573803204555}" dt="2026-10-18T20:31:53.028" v="121" actId="20577"/>
        <pc:sldMkLst>
          <pc:docMk/>
          <pc:sldMk cId="1090675295" sldId="270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489866850" sldId="270"/>
        </pc:sldMkLst>
      </pc:sldChg>
      <pc:sldChg chg="add setBg modNotesTx">
        <pc:chgData name="Constantin Ovidiu Strinu (2321711)" userId="1487fcca-d381-41c2-9c33-77e769f3778e" providerId="ADAL" clId="{B98FB9B6-9532-4615-92E4-573803204555}" dt="2026-10-18T20:32:00.787" v="122" actId="20577"/>
        <pc:sldMkLst>
          <pc:docMk/>
          <pc:sldMk cId="562335594" sldId="271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1090675295" sldId="271"/>
        </pc:sldMkLst>
      </pc:sldChg>
      <pc:sldChg chg="add del setBg">
        <pc:chgData name="Constantin Ovidiu Strinu (2321711)" userId="1487fcca-d381-41c2-9c33-77e769f3778e" providerId="ADAL" clId="{B98FB9B6-9532-4615-92E4-573803204555}" dt="2026-10-18T18:55:40.877" v="18"/>
        <pc:sldMkLst>
          <pc:docMk/>
          <pc:sldMk cId="562335594" sldId="272"/>
        </pc:sldMkLst>
      </pc:sldChg>
      <pc:sldMasterChg chg="add del addSldLayout delSldLayout">
        <pc:chgData name="Constantin Ovidiu Strinu (2321711)" userId="1487fcca-d381-41c2-9c33-77e769f3778e" providerId="ADAL" clId="{B98FB9B6-9532-4615-92E4-573803204555}" dt="2026-10-18T18:55:42.650" v="22" actId="26606"/>
        <pc:sldMasterMkLst>
          <pc:docMk/>
          <pc:sldMasterMk cId="1088534468" sldId="2147483648"/>
        </pc:sldMasterMkLst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1853655005" sldId="2147483649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3175896715" sldId="2147483650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308231939" sldId="2147483651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1784820464" sldId="2147483652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2024765495" sldId="2147483653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1875149013" sldId="2147483654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4048746478" sldId="2147483655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1914182379" sldId="2147483656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2282972474" sldId="2147483657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2267057791" sldId="2147483658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1088534468" sldId="2147483648"/>
            <pc:sldLayoutMk cId="502806452" sldId="2147483659"/>
          </pc:sldLayoutMkLst>
        </pc:sldLayoutChg>
      </pc:sldMasterChg>
      <pc:sldMasterChg chg="add del replId addSldLayout delSldLayout">
        <pc:chgData name="Constantin Ovidiu Strinu (2321711)" userId="1487fcca-d381-41c2-9c33-77e769f3778e" providerId="ADAL" clId="{B98FB9B6-9532-4615-92E4-573803204555}" dt="2026-10-18T18:55:42.650" v="22" actId="26606"/>
        <pc:sldMasterMkLst>
          <pc:docMk/>
          <pc:sldMasterMk cId="2633657264" sldId="2147483660"/>
        </pc:sldMasterMkLst>
        <pc:sldLayoutChg chg="add del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2313744648" sldId="2147483661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3990261919" sldId="2147483662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1500270018" sldId="2147483663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1850273676" sldId="2147483664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3652869892" sldId="2147483665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1730535578" sldId="2147483666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398224321" sldId="2147483667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2271892301" sldId="2147483668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2478713823" sldId="2147483669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2583505565" sldId="2147483670"/>
          </pc:sldLayoutMkLst>
        </pc:sldLayoutChg>
        <pc:sldLayoutChg chg="add del replId">
          <pc:chgData name="Constantin Ovidiu Strinu (2321711)" userId="1487fcca-d381-41c2-9c33-77e769f3778e" providerId="ADAL" clId="{B98FB9B6-9532-4615-92E4-573803204555}" dt="2026-10-18T18:55:42.650" v="22" actId="26606"/>
          <pc:sldLayoutMkLst>
            <pc:docMk/>
            <pc:sldMasterMk cId="2633657264" sldId="2147483660"/>
            <pc:sldLayoutMk cId="3225220047" sldId="2147483671"/>
          </pc:sldLayoutMkLst>
        </pc:sldLayoutChg>
      </pc:sldMasterChg>
      <pc:sldMasterChg chg="add del addSldLayout delSldLayout">
        <pc:chgData name="Constantin Ovidiu Strinu (2321711)" userId="1487fcca-d381-41c2-9c33-77e769f3778e" providerId="ADAL" clId="{B98FB9B6-9532-4615-92E4-573803204555}" dt="2026-10-18T18:55:03.858" v="7" actId="26606"/>
        <pc:sldMasterMkLst>
          <pc:docMk/>
          <pc:sldMasterMk cId="148108542" sldId="2147483698"/>
        </pc:sldMasterMkLst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686058542" sldId="2147483687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3050059069" sldId="2147483688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3293547882" sldId="2147483689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2837017301" sldId="2147483690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3805593475" sldId="2147483691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2527546867" sldId="2147483692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4271357578" sldId="2147483693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1812809042" sldId="2147483694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1309426003" sldId="2147483695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2009488139" sldId="2147483696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03.858" v="7" actId="26606"/>
          <pc:sldLayoutMkLst>
            <pc:docMk/>
            <pc:sldMasterMk cId="148108542" sldId="2147483698"/>
            <pc:sldLayoutMk cId="453108337" sldId="2147483697"/>
          </pc:sldLayoutMkLst>
        </pc:sldLayoutChg>
      </pc:sldMasterChg>
      <pc:sldMasterChg chg="add del addSldLayout delSldLayout">
        <pc:chgData name="Constantin Ovidiu Strinu (2321711)" userId="1487fcca-d381-41c2-9c33-77e769f3778e" providerId="ADAL" clId="{B98FB9B6-9532-4615-92E4-573803204555}" dt="2026-10-18T18:55:41.261" v="19" actId="26606"/>
        <pc:sldMasterMkLst>
          <pc:docMk/>
          <pc:sldMasterMk cId="2664048300" sldId="2147483711"/>
        </pc:sldMasterMkLst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3384440755" sldId="2147483700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2817047799" sldId="2147483701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868131343" sldId="2147483702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2005953048" sldId="2147483703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3950959655" sldId="2147483704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3860349092" sldId="2147483705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1696398626" sldId="2147483706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4193006220" sldId="2147483707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3731568397" sldId="2147483708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3639109881" sldId="2147483709"/>
          </pc:sldLayoutMkLst>
        </pc:sldLayoutChg>
        <pc:sldLayoutChg chg="add del">
          <pc:chgData name="Constantin Ovidiu Strinu (2321711)" userId="1487fcca-d381-41c2-9c33-77e769f3778e" providerId="ADAL" clId="{B98FB9B6-9532-4615-92E4-573803204555}" dt="2026-10-18T18:55:41.261" v="19" actId="26606"/>
          <pc:sldLayoutMkLst>
            <pc:docMk/>
            <pc:sldMasterMk cId="2664048300" sldId="2147483711"/>
            <pc:sldLayoutMk cId="757049433" sldId="2147483710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title>
      <c:tx>
        <c:rich>
          <a:bodyPr/>
          <a:lstStyle/>
          <a:p>
            <a:r>
              <a:rPr lang="en-GB" sz="1200" b="1">
                <a:solidFill>
                  <a:srgbClr val="102331"/>
                </a:solidFill>
                <a:latin typeface="Arial"/>
                <a:ea typeface="Arial"/>
                <a:cs typeface="Arial"/>
              </a:rPr>
              <a:t>Matched macro-F1</a:t>
            </a:r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v>Macro-F1</c:v>
          </c:tx>
          <c:spPr>
            <a:solidFill>
              <a:srgbClr val="43D9C4"/>
            </a:solidFill>
          </c:spPr>
          <c:invertIfNegative val="0"/>
          <c:cat>
            <c:strRef>
              <c:f>'Chart Data'!$A$2:$A$5</c:f>
              <c:strCache>
                <c:ptCount val="4"/>
                <c:pt idx="0">
                  <c:v>Random Forest</c:v>
                </c:pt>
                <c:pt idx="1">
                  <c:v>XGBoost</c:v>
                </c:pt>
                <c:pt idx="2">
                  <c:v>Hosted Gemini</c:v>
                </c:pt>
                <c:pt idx="3">
                  <c:v>Local Llama</c:v>
                </c:pt>
              </c:strCache>
            </c:strRef>
          </c:cat>
          <c:val>
            <c:numRef>
              <c:f>'Chart Data'!$B$2:$B$5</c:f>
              <c:numCache>
                <c:formatCode>General</c:formatCode>
                <c:ptCount val="4"/>
                <c:pt idx="0">
                  <c:v>0.59542200000000001</c:v>
                </c:pt>
                <c:pt idx="1">
                  <c:v>0.59266600000000003</c:v>
                </c:pt>
                <c:pt idx="2">
                  <c:v>0.214279</c:v>
                </c:pt>
                <c:pt idx="3">
                  <c:v>0.19448699999999999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230-46EE-88DA-E27FC7A586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50112"/>
        <c:axId val="48672768"/>
      </c:barChart>
      <c:catAx>
        <c:axId val="4865011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 sz="1125">
                <a:solidFill>
                  <a:srgbClr val="10233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 sz="135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8650112"/>
        <c:crosses val="autoZero"/>
        <c:crossBetween val="between"/>
      </c:valAx>
      <c:spPr>
        <a:solidFill>
          <a:srgbClr val="FFFFFF"/>
        </a:solidFill>
      </c:spPr>
    </c:plotArea>
    <c:plotVisOnly val="1"/>
    <c:dispBlanksAs val="zero"/>
    <c:showDLblsOverMax val="1"/>
  </c:chart>
  <c:spPr>
    <a:solidFill>
      <a:srgbClr val="FFFFFF"/>
    </a:solidFill>
    <a:ln w="0">
      <a:solidFill>
        <a:srgbClr val="FFFFFF"/>
      </a:solidFill>
    </a:ln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5129BB-36AE-4D11-A3C1-13B7D5FE8F80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FCFD21-EEE3-48EE-8F73-650FCBFE8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87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890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898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52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572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34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38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247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7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777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571163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3264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3696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168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65521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883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724990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7245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6852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3888598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41053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156572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663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0221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549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00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8328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893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CD89F7FD-A404-4F86-925F-156D5205E192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F7BEC5D0-E1B9-45EA-BBCD-2D639084C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361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53C4D06-7D28-4633-AAAA-E182351A632D}"/>
              </a:ext>
            </a:extLst>
          </p:cNvPr>
          <p:cNvSpPr>
            <a:spLocks noGrp="1"/>
          </p:cNvSpPr>
          <p:nvPr/>
        </p:nvSpPr>
        <p:spPr>
          <a:xfrm>
            <a:off x="609600" y="552450"/>
            <a:ext cx="1066800" cy="47625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6DC0895-DE0E-4454-9154-4B7937DE9954}"/>
              </a:ext>
            </a:extLst>
          </p:cNvPr>
          <p:cNvSpPr>
            <a:spLocks noGrp="1"/>
          </p:cNvSpPr>
          <p:nvPr/>
        </p:nvSpPr>
        <p:spPr>
          <a:xfrm>
            <a:off x="609600" y="781050"/>
            <a:ext cx="28575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0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0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INTERIM VIVA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0E06626-C173-496F-A5B7-012276FD965D}"/>
              </a:ext>
            </a:extLst>
          </p:cNvPr>
          <p:cNvSpPr>
            <a:spLocks noGrp="1"/>
          </p:cNvSpPr>
          <p:nvPr/>
        </p:nvSpPr>
        <p:spPr>
          <a:xfrm>
            <a:off x="609600" y="1390650"/>
            <a:ext cx="7905750" cy="1428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39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39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390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Explainable LLM-Assisted</a:t>
            </a:r>
          </a:p>
          <a:p>
            <a:pPr algn="l">
              <a:defRPr sz="39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390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SOC Alert Triage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6651E4F-8FBE-48F3-9903-FEF0185D4917}"/>
              </a:ext>
            </a:extLst>
          </p:cNvPr>
          <p:cNvSpPr>
            <a:spLocks noGrp="1"/>
          </p:cNvSpPr>
          <p:nvPr/>
        </p:nvSpPr>
        <p:spPr>
          <a:xfrm>
            <a:off x="609600" y="3028950"/>
            <a:ext cx="876300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8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8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Benchmarking Against Classical Machine Learning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4E315A-5066-460E-99EE-BAC21013C488}"/>
              </a:ext>
            </a:extLst>
          </p:cNvPr>
          <p:cNvSpPr>
            <a:spLocks noGrp="1"/>
          </p:cNvSpPr>
          <p:nvPr/>
        </p:nvSpPr>
        <p:spPr>
          <a:xfrm>
            <a:off x="609600" y="4000500"/>
            <a:ext cx="10972800" cy="9525"/>
          </a:xfrm>
          <a:prstGeom prst="rect">
            <a:avLst/>
          </a:prstGeom>
          <a:solidFill>
            <a:srgbClr val="27465C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B6A360-C7E3-4652-91C5-4B72C6EFFB0B}"/>
              </a:ext>
            </a:extLst>
          </p:cNvPr>
          <p:cNvSpPr>
            <a:spLocks noGrp="1"/>
          </p:cNvSpPr>
          <p:nvPr/>
        </p:nvSpPr>
        <p:spPr>
          <a:xfrm>
            <a:off x="609600" y="4286250"/>
            <a:ext cx="6191250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Constantin Ovidiu Strinu  ·  2321711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2D04AD-A354-4B4B-811C-C34A20D08E11}"/>
              </a:ext>
            </a:extLst>
          </p:cNvPr>
          <p:cNvSpPr>
            <a:spLocks noGrp="1"/>
          </p:cNvSpPr>
          <p:nvPr/>
        </p:nvSpPr>
        <p:spPr>
          <a:xfrm>
            <a:off x="609600" y="4686300"/>
            <a:ext cx="66675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5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BSc Applied Computing · Independent Project II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998935-6B80-44F7-95FF-179DE73DEAA2}"/>
              </a:ext>
            </a:extLst>
          </p:cNvPr>
          <p:cNvSpPr>
            <a:spLocks noGrp="1"/>
          </p:cNvSpPr>
          <p:nvPr/>
        </p:nvSpPr>
        <p:spPr>
          <a:xfrm>
            <a:off x="609600" y="5048250"/>
            <a:ext cx="66675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Supervisor · Dr Amit Naik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6EFE89-E826-464E-8EEB-DDA5FE2F11F0}"/>
              </a:ext>
            </a:extLst>
          </p:cNvPr>
          <p:cNvSpPr>
            <a:spLocks noGrp="1"/>
          </p:cNvSpPr>
          <p:nvPr/>
        </p:nvSpPr>
        <p:spPr>
          <a:xfrm>
            <a:off x="9105900" y="4362450"/>
            <a:ext cx="2476500" cy="400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lang="en-GB" b="1" dirty="0">
                <a:solidFill>
                  <a:srgbClr val="F4B860"/>
                </a:solidFill>
                <a:latin typeface="Arial"/>
                <a:ea typeface="Arial"/>
                <a:cs typeface="Arial"/>
              </a:rPr>
              <a:t>23</a:t>
            </a:r>
            <a:r>
              <a:rPr sz="1800" b="1" dirty="0">
                <a:solidFill>
                  <a:srgbClr val="F4B860"/>
                </a:solidFill>
                <a:latin typeface="Arial"/>
                <a:ea typeface="Arial"/>
                <a:cs typeface="Arial"/>
              </a:rPr>
              <a:t> OCT 2026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3FEF92-8ABF-4617-B733-B25485C62E49}"/>
              </a:ext>
            </a:extLst>
          </p:cNvPr>
          <p:cNvSpPr>
            <a:spLocks noGrp="1"/>
          </p:cNvSpPr>
          <p:nvPr/>
        </p:nvSpPr>
        <p:spPr>
          <a:xfrm>
            <a:off x="7524750" y="4819650"/>
            <a:ext cx="405765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University of Wales Trinity Saint David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047D56-B2E3-4A58-8E77-4199E61DA2DB}"/>
              </a:ext>
            </a:extLst>
          </p:cNvPr>
          <p:cNvSpPr>
            <a:spLocks noGrp="1"/>
          </p:cNvSpPr>
          <p:nvPr/>
        </p:nvSpPr>
        <p:spPr>
          <a:xfrm>
            <a:off x="11258550" y="6496050"/>
            <a:ext cx="323850" cy="1905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2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2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25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  <p:extLst>
      <p:ext uri="{BB962C8B-B14F-4D97-AF65-F5344CB8AC3E}">
        <p14:creationId xmlns:p14="http://schemas.microsoft.com/office/powerpoint/2010/main" val="35438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F1C9FA4-9143-4C78-9B67-AE608E43B269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WHY THIS MATTERS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6395A15-6E59-4F52-AE76-79A409D52D62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Problem, motivation and beneficiaries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6A4B5F-8EB1-4EA9-A674-0671271A7BC7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2293D5-7D63-47E5-B6F7-FB140E934DD1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77C2520-0F13-44F5-9449-4132E343E0D3}"/>
              </a:ext>
            </a:extLst>
          </p:cNvPr>
          <p:cNvSpPr>
            <a:spLocks noGrp="1"/>
          </p:cNvSpPr>
          <p:nvPr/>
        </p:nvSpPr>
        <p:spPr>
          <a:xfrm>
            <a:off x="666750" y="1504950"/>
            <a:ext cx="5810250" cy="723900"/>
          </a:xfrm>
          <a:prstGeom prst="roundRect">
            <a:avLst>
              <a:gd name="adj" fmla="val 10526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799FA9-AF1E-43B0-986F-1C4A1A242C98}"/>
              </a:ext>
            </a:extLst>
          </p:cNvPr>
          <p:cNvSpPr>
            <a:spLocks noGrp="1"/>
          </p:cNvSpPr>
          <p:nvPr/>
        </p:nvSpPr>
        <p:spPr>
          <a:xfrm>
            <a:off x="876300" y="1600200"/>
            <a:ext cx="2143125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42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SOC alert volume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59C66F6-4EF3-4F21-A797-50A397D80F23}"/>
              </a:ext>
            </a:extLst>
          </p:cNvPr>
          <p:cNvSpPr>
            <a:spLocks noGrp="1"/>
          </p:cNvSpPr>
          <p:nvPr/>
        </p:nvSpPr>
        <p:spPr>
          <a:xfrm>
            <a:off x="3095625" y="1600200"/>
            <a:ext cx="3143250" cy="4381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Many incidents require review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6DF7287-EAAF-41EE-8E0D-262B7CAB5A2E}"/>
              </a:ext>
            </a:extLst>
          </p:cNvPr>
          <p:cNvSpPr>
            <a:spLocks noGrp="1"/>
          </p:cNvSpPr>
          <p:nvPr/>
        </p:nvSpPr>
        <p:spPr>
          <a:xfrm>
            <a:off x="3286125" y="2228850"/>
            <a:ext cx="5524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4203"/>
          </a:bodyPr>
          <a:lstStyle>
            <a:defPPr algn="ctr">
              <a:defRPr sz="17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7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↓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1B39576-6505-4D43-BDA2-A2594052BE5A}"/>
              </a:ext>
            </a:extLst>
          </p:cNvPr>
          <p:cNvSpPr>
            <a:spLocks noGrp="1"/>
          </p:cNvSpPr>
          <p:nvPr/>
        </p:nvSpPr>
        <p:spPr>
          <a:xfrm>
            <a:off x="666750" y="2495550"/>
            <a:ext cx="5810250" cy="723900"/>
          </a:xfrm>
          <a:prstGeom prst="roundRect">
            <a:avLst>
              <a:gd name="adj" fmla="val 10526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2F2E76-A21D-4F12-8BD0-BFFD3BDDA7DF}"/>
              </a:ext>
            </a:extLst>
          </p:cNvPr>
          <p:cNvSpPr>
            <a:spLocks noGrp="1"/>
          </p:cNvSpPr>
          <p:nvPr/>
        </p:nvSpPr>
        <p:spPr>
          <a:xfrm>
            <a:off x="876300" y="2590800"/>
            <a:ext cx="2143125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42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Triage workload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098FC3-E7EE-4D3B-9407-F5EE0EB50B45}"/>
              </a:ext>
            </a:extLst>
          </p:cNvPr>
          <p:cNvSpPr>
            <a:spLocks noGrp="1"/>
          </p:cNvSpPr>
          <p:nvPr/>
        </p:nvSpPr>
        <p:spPr>
          <a:xfrm>
            <a:off x="3095625" y="2590800"/>
            <a:ext cx="3143250" cy="4381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Analysts must prioritise limited attention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A02D88-8A45-4CE7-8A2C-2175C6630FD1}"/>
              </a:ext>
            </a:extLst>
          </p:cNvPr>
          <p:cNvSpPr>
            <a:spLocks noGrp="1"/>
          </p:cNvSpPr>
          <p:nvPr/>
        </p:nvSpPr>
        <p:spPr>
          <a:xfrm>
            <a:off x="3286125" y="3219450"/>
            <a:ext cx="5524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4203"/>
          </a:bodyPr>
          <a:lstStyle>
            <a:defPPr algn="ctr">
              <a:defRPr sz="17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7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↓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3105B7C-BF0B-4BE0-8B32-F619D108D2F7}"/>
              </a:ext>
            </a:extLst>
          </p:cNvPr>
          <p:cNvSpPr>
            <a:spLocks noGrp="1"/>
          </p:cNvSpPr>
          <p:nvPr/>
        </p:nvSpPr>
        <p:spPr>
          <a:xfrm>
            <a:off x="666750" y="3486150"/>
            <a:ext cx="5810250" cy="723900"/>
          </a:xfrm>
          <a:prstGeom prst="roundRect">
            <a:avLst>
              <a:gd name="adj" fmla="val 10526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972CE5-0406-417A-A99D-C1377E7F5E95}"/>
              </a:ext>
            </a:extLst>
          </p:cNvPr>
          <p:cNvSpPr>
            <a:spLocks noGrp="1"/>
          </p:cNvSpPr>
          <p:nvPr/>
        </p:nvSpPr>
        <p:spPr>
          <a:xfrm>
            <a:off x="876300" y="3581400"/>
            <a:ext cx="2143125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42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Classification decision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896EBA-92C9-41AF-A2FA-E92785532A81}"/>
              </a:ext>
            </a:extLst>
          </p:cNvPr>
          <p:cNvSpPr>
            <a:spLocks noGrp="1"/>
          </p:cNvSpPr>
          <p:nvPr/>
        </p:nvSpPr>
        <p:spPr>
          <a:xfrm>
            <a:off x="3095625" y="3581400"/>
            <a:ext cx="3143250" cy="4381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BenignPositive · FalsePositive · TruePositive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2B52B3-4199-4AC8-80B7-D40CF68B3D38}"/>
              </a:ext>
            </a:extLst>
          </p:cNvPr>
          <p:cNvSpPr>
            <a:spLocks noGrp="1"/>
          </p:cNvSpPr>
          <p:nvPr/>
        </p:nvSpPr>
        <p:spPr>
          <a:xfrm>
            <a:off x="3286125" y="4210050"/>
            <a:ext cx="5524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4203"/>
          </a:bodyPr>
          <a:lstStyle>
            <a:defPPr algn="ctr">
              <a:defRPr sz="17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7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↓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541B57A-096E-4819-8AEC-DDF29E935815}"/>
              </a:ext>
            </a:extLst>
          </p:cNvPr>
          <p:cNvSpPr>
            <a:spLocks noGrp="1"/>
          </p:cNvSpPr>
          <p:nvPr/>
        </p:nvSpPr>
        <p:spPr>
          <a:xfrm>
            <a:off x="666750" y="4476750"/>
            <a:ext cx="5810250" cy="723900"/>
          </a:xfrm>
          <a:prstGeom prst="roundRect">
            <a:avLst>
              <a:gd name="adj" fmla="val 10526"/>
            </a:avLst>
          </a:prstGeom>
          <a:solidFill>
            <a:srgbClr val="132C40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6D8DA4-C6A6-4C5F-9507-E10921E80393}"/>
              </a:ext>
            </a:extLst>
          </p:cNvPr>
          <p:cNvSpPr>
            <a:spLocks noGrp="1"/>
          </p:cNvSpPr>
          <p:nvPr/>
        </p:nvSpPr>
        <p:spPr>
          <a:xfrm>
            <a:off x="876300" y="4572000"/>
            <a:ext cx="2143125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83255" lnSpcReduction="10000"/>
          </a:bodyPr>
          <a:lstStyle>
            <a:defPPr algn="l">
              <a:defRPr sz="14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42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42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Analyst-facing justification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59A02DA-97E3-4B82-A2AF-2625EE41B13D}"/>
              </a:ext>
            </a:extLst>
          </p:cNvPr>
          <p:cNvSpPr>
            <a:spLocks noGrp="1"/>
          </p:cNvSpPr>
          <p:nvPr/>
        </p:nvSpPr>
        <p:spPr>
          <a:xfrm>
            <a:off x="3095625" y="4572000"/>
            <a:ext cx="3143250" cy="4381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Why the supplied evidence supports that grade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E751B5B-F5D6-47EA-A522-4ABFDE1B1B8D}"/>
              </a:ext>
            </a:extLst>
          </p:cNvPr>
          <p:cNvSpPr>
            <a:spLocks noGrp="1"/>
          </p:cNvSpPr>
          <p:nvPr/>
        </p:nvSpPr>
        <p:spPr>
          <a:xfrm>
            <a:off x="7239000" y="1543050"/>
            <a:ext cx="2190750" cy="285750"/>
          </a:xfrm>
          <a:prstGeom prst="roundRect">
            <a:avLst>
              <a:gd name="adj" fmla="val 26667"/>
            </a:avLst>
          </a:prstGeom>
          <a:solidFill>
            <a:srgbClr val="F4B860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9F0436-F5F5-455B-B5E0-577A36A57E5F}"/>
              </a:ext>
            </a:extLst>
          </p:cNvPr>
          <p:cNvSpPr>
            <a:spLocks noGrp="1"/>
          </p:cNvSpPr>
          <p:nvPr/>
        </p:nvSpPr>
        <p:spPr>
          <a:xfrm>
            <a:off x="7334250" y="1562100"/>
            <a:ext cx="20002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POTENTIAL BENEFICIARIES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A591A9B-7F12-4C91-B275-332C88B6AA21}"/>
              </a:ext>
            </a:extLst>
          </p:cNvPr>
          <p:cNvSpPr>
            <a:spLocks noGrp="1"/>
          </p:cNvSpPr>
          <p:nvPr/>
        </p:nvSpPr>
        <p:spPr>
          <a:xfrm>
            <a:off x="7239000" y="2057400"/>
            <a:ext cx="40005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5453669-B612-4C90-A49A-8C94447C6ED8}"/>
              </a:ext>
            </a:extLst>
          </p:cNvPr>
          <p:cNvSpPr>
            <a:spLocks noGrp="1"/>
          </p:cNvSpPr>
          <p:nvPr/>
        </p:nvSpPr>
        <p:spPr>
          <a:xfrm>
            <a:off x="7486650" y="2143125"/>
            <a:ext cx="350520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SOC analysts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B8BC7EA-C0FC-4894-BC90-38E6A41F8E82}"/>
              </a:ext>
            </a:extLst>
          </p:cNvPr>
          <p:cNvSpPr>
            <a:spLocks noGrp="1"/>
          </p:cNvSpPr>
          <p:nvPr/>
        </p:nvSpPr>
        <p:spPr>
          <a:xfrm>
            <a:off x="7239000" y="2990850"/>
            <a:ext cx="40005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BA2103-379B-4E14-B658-D4EDAC5D991D}"/>
              </a:ext>
            </a:extLst>
          </p:cNvPr>
          <p:cNvSpPr>
            <a:spLocks noGrp="1"/>
          </p:cNvSpPr>
          <p:nvPr/>
        </p:nvSpPr>
        <p:spPr>
          <a:xfrm>
            <a:off x="7486650" y="3076575"/>
            <a:ext cx="350520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Security teams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4A418BF-DE43-4A48-96A9-C38F7FC0736E}"/>
              </a:ext>
            </a:extLst>
          </p:cNvPr>
          <p:cNvSpPr>
            <a:spLocks noGrp="1"/>
          </p:cNvSpPr>
          <p:nvPr/>
        </p:nvSpPr>
        <p:spPr>
          <a:xfrm>
            <a:off x="7239000" y="3924300"/>
            <a:ext cx="40005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D04DD17-B5B8-4F0A-A77D-C6C9D200A1B9}"/>
              </a:ext>
            </a:extLst>
          </p:cNvPr>
          <p:cNvSpPr>
            <a:spLocks noGrp="1"/>
          </p:cNvSpPr>
          <p:nvPr/>
        </p:nvSpPr>
        <p:spPr>
          <a:xfrm>
            <a:off x="7486650" y="4010025"/>
            <a:ext cx="350520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Organisations evaluating</a:t>
            </a:r>
          </a:p>
          <a:p>
            <a:pPr algn="l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AI-assisted triage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42FAAE5-50CA-4D1C-B324-178F0FEEA2AE}"/>
              </a:ext>
            </a:extLst>
          </p:cNvPr>
          <p:cNvSpPr>
            <a:spLocks noGrp="1"/>
          </p:cNvSpPr>
          <p:nvPr/>
        </p:nvSpPr>
        <p:spPr>
          <a:xfrm>
            <a:off x="7239000" y="4953000"/>
            <a:ext cx="4000500" cy="8001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The study evaluates classification and explanation quality. It does not measure operational benefit.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217BABD-50D1-4853-BA90-447791E72654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Context: Tariq et al. (2025); Kokulu et al. (2019)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81A4F26-7FA6-4F33-91D0-36EA804AB114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841529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4AA733D-B713-4659-835D-067B029678FA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SCOPE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DFD750-98D3-4C9B-8728-2DA17B04FA34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Aim, objectives and research questions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44F2A8-72B1-4F35-A24C-70E6ABFDC4CA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25D6C2-CA2E-406A-8691-A628A8B388DD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263C14B-48DD-44F9-A960-44658800560D}"/>
              </a:ext>
            </a:extLst>
          </p:cNvPr>
          <p:cNvSpPr>
            <a:spLocks noGrp="1"/>
          </p:cNvSpPr>
          <p:nvPr/>
        </p:nvSpPr>
        <p:spPr>
          <a:xfrm>
            <a:off x="628650" y="1390650"/>
            <a:ext cx="1257300" cy="285750"/>
          </a:xfrm>
          <a:prstGeom prst="roundRect">
            <a:avLst>
              <a:gd name="adj" fmla="val 26667"/>
            </a:avLst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C9F046D-900F-46D5-846F-8BB45F3BE035}"/>
              </a:ext>
            </a:extLst>
          </p:cNvPr>
          <p:cNvSpPr>
            <a:spLocks noGrp="1"/>
          </p:cNvSpPr>
          <p:nvPr/>
        </p:nvSpPr>
        <p:spPr>
          <a:xfrm>
            <a:off x="723900" y="1409700"/>
            <a:ext cx="10668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APPROVED AIM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AB3FEDF-2950-4EA6-8718-89842346848E}"/>
              </a:ext>
            </a:extLst>
          </p:cNvPr>
          <p:cNvSpPr>
            <a:spLocks noGrp="1"/>
          </p:cNvSpPr>
          <p:nvPr/>
        </p:nvSpPr>
        <p:spPr>
          <a:xfrm>
            <a:off x="628650" y="1714500"/>
            <a:ext cx="10934700" cy="8763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lang="en-GB" sz="1313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To design, implement, and evaluate a large language model (LLM)-based triage component that classifies Security Operations Centre (SOC) alerts into standardised triage grades and generates clear, analyst-interpretable justifications. The component will be assessed for classification accuracy, explainability, and practical applicability, with its performance benchmarked against a traditional machine-learning baseline using the publicly available Microsoft GUIDE dataset.</a:t>
            </a:r>
            <a:endParaRPr sz="1313" b="1" dirty="0">
              <a:solidFill>
                <a:srgbClr val="F4F7FA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B5D8C9A-9926-42DF-9167-7039CB24D8C0}"/>
              </a:ext>
            </a:extLst>
          </p:cNvPr>
          <p:cNvSpPr>
            <a:spLocks noGrp="1"/>
          </p:cNvSpPr>
          <p:nvPr/>
        </p:nvSpPr>
        <p:spPr>
          <a:xfrm>
            <a:off x="628650" y="2743200"/>
            <a:ext cx="5334000" cy="1295400"/>
          </a:xfrm>
          <a:prstGeom prst="roundRect">
            <a:avLst>
              <a:gd name="adj" fmla="val 5882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A2ED17-CC11-474B-A1C9-E8597E164CDF}"/>
              </a:ext>
            </a:extLst>
          </p:cNvPr>
          <p:cNvSpPr>
            <a:spLocks noGrp="1"/>
          </p:cNvSpPr>
          <p:nvPr/>
        </p:nvSpPr>
        <p:spPr>
          <a:xfrm>
            <a:off x="838200" y="2876550"/>
            <a:ext cx="6096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RQ1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4F6155-A83F-433A-955D-3D205AE7506F}"/>
              </a:ext>
            </a:extLst>
          </p:cNvPr>
          <p:cNvSpPr>
            <a:spLocks noGrp="1"/>
          </p:cNvSpPr>
          <p:nvPr/>
        </p:nvSpPr>
        <p:spPr>
          <a:xfrm>
            <a:off x="838200" y="3181350"/>
            <a:ext cx="4876800" cy="704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89776" lnSpcReduction="10000"/>
          </a:bodyPr>
          <a:lstStyle>
            <a:defPPr algn="l">
              <a:defRPr sz="129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9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lang="en-GB" sz="129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How do traditional machine-learning models compare with locally deployed and cloud-hosted large language models (LLMs) in classifying incidents from the Microsoft GUIDE dataset when evaluated using a consistent, leakage-controlled framework?</a:t>
            </a:r>
            <a:endParaRPr sz="1290" b="1" dirty="0">
              <a:solidFill>
                <a:srgbClr val="F4F7FA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075995-9B64-4B5C-AE7B-34BCEB2A6CC5}"/>
              </a:ext>
            </a:extLst>
          </p:cNvPr>
          <p:cNvSpPr>
            <a:spLocks noGrp="1"/>
          </p:cNvSpPr>
          <p:nvPr/>
        </p:nvSpPr>
        <p:spPr>
          <a:xfrm>
            <a:off x="6229350" y="2743200"/>
            <a:ext cx="5334000" cy="1295400"/>
          </a:xfrm>
          <a:prstGeom prst="roundRect">
            <a:avLst>
              <a:gd name="adj" fmla="val 5882"/>
            </a:avLst>
          </a:prstGeom>
          <a:solidFill>
            <a:srgbClr val="132C40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02E954-35B2-47E8-83FE-D18FF1FD3E03}"/>
              </a:ext>
            </a:extLst>
          </p:cNvPr>
          <p:cNvSpPr>
            <a:spLocks noGrp="1"/>
          </p:cNvSpPr>
          <p:nvPr/>
        </p:nvSpPr>
        <p:spPr>
          <a:xfrm>
            <a:off x="6438900" y="2876550"/>
            <a:ext cx="6096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RQ2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5A1299-1572-410E-9B1F-D16A78DD021C}"/>
              </a:ext>
            </a:extLst>
          </p:cNvPr>
          <p:cNvSpPr>
            <a:spLocks noGrp="1"/>
          </p:cNvSpPr>
          <p:nvPr/>
        </p:nvSpPr>
        <p:spPr>
          <a:xfrm>
            <a:off x="6438900" y="3181350"/>
            <a:ext cx="4876800" cy="704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85000" lnSpcReduction="20000"/>
          </a:bodyPr>
          <a:lstStyle>
            <a:defPPr algn="l">
              <a:defRPr sz="129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9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lang="en-GB" sz="129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To what extent do locally deployed and cloud-hosted large language models (LLMs) generate analyst-interpretable justifications for their incident classifications, as evaluated in terms of factual accuracy, relevance to the incident evidence, and actionability for Security Operations Centre (SOC) analysts?</a:t>
            </a:r>
            <a:endParaRPr sz="1290" b="1" dirty="0">
              <a:solidFill>
                <a:srgbClr val="F4F7FA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A4128B9-CA00-4288-A31F-3598D5D7EDEC}"/>
              </a:ext>
            </a:extLst>
          </p:cNvPr>
          <p:cNvSpPr>
            <a:spLocks noGrp="1"/>
          </p:cNvSpPr>
          <p:nvPr/>
        </p:nvSpPr>
        <p:spPr>
          <a:xfrm>
            <a:off x="685800" y="4343400"/>
            <a:ext cx="361950" cy="4191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F39B5C2-200F-4FB9-B104-3CC627438F81}"/>
              </a:ext>
            </a:extLst>
          </p:cNvPr>
          <p:cNvSpPr>
            <a:spLocks noGrp="1"/>
          </p:cNvSpPr>
          <p:nvPr/>
        </p:nvSpPr>
        <p:spPr>
          <a:xfrm>
            <a:off x="1162050" y="4305300"/>
            <a:ext cx="4667250" cy="4953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90" b="0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Critically review SOC triage, ML and explainable security automation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CE05D3-537F-457F-B6F0-88F197A87D00}"/>
              </a:ext>
            </a:extLst>
          </p:cNvPr>
          <p:cNvSpPr>
            <a:spLocks noGrp="1"/>
          </p:cNvSpPr>
          <p:nvPr/>
        </p:nvSpPr>
        <p:spPr>
          <a:xfrm>
            <a:off x="6286500" y="4343400"/>
            <a:ext cx="361950" cy="4191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2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4E2848-6165-43E4-8966-1A9772F06D55}"/>
              </a:ext>
            </a:extLst>
          </p:cNvPr>
          <p:cNvSpPr>
            <a:spLocks noGrp="1"/>
          </p:cNvSpPr>
          <p:nvPr/>
        </p:nvSpPr>
        <p:spPr>
          <a:xfrm>
            <a:off x="6762750" y="4305300"/>
            <a:ext cx="4667250" cy="4953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90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Build and evaluate classical GUIDE baselines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4D5DD2-D072-476C-8B67-29D7026DC18E}"/>
              </a:ext>
            </a:extLst>
          </p:cNvPr>
          <p:cNvSpPr>
            <a:spLocks noGrp="1"/>
          </p:cNvSpPr>
          <p:nvPr/>
        </p:nvSpPr>
        <p:spPr>
          <a:xfrm>
            <a:off x="685800" y="5181600"/>
            <a:ext cx="361950" cy="4191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3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8995D7-9F02-49E6-9D78-64651CEAF11E}"/>
              </a:ext>
            </a:extLst>
          </p:cNvPr>
          <p:cNvSpPr>
            <a:spLocks noGrp="1"/>
          </p:cNvSpPr>
          <p:nvPr/>
        </p:nvSpPr>
        <p:spPr>
          <a:xfrm>
            <a:off x="1162050" y="5143500"/>
            <a:ext cx="4667250" cy="4953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90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Build local and hosted prompted LLM triage pipelines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79EBF1-5CB6-45E9-AB3C-E1F53950A03A}"/>
              </a:ext>
            </a:extLst>
          </p:cNvPr>
          <p:cNvSpPr>
            <a:spLocks noGrp="1"/>
          </p:cNvSpPr>
          <p:nvPr/>
        </p:nvSpPr>
        <p:spPr>
          <a:xfrm>
            <a:off x="6286500" y="5181600"/>
            <a:ext cx="361950" cy="4191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4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BE25AAF-0361-423A-899E-2DB3FC0F71D5}"/>
              </a:ext>
            </a:extLst>
          </p:cNvPr>
          <p:cNvSpPr>
            <a:spLocks noGrp="1"/>
          </p:cNvSpPr>
          <p:nvPr/>
        </p:nvSpPr>
        <p:spPr>
          <a:xfrm>
            <a:off x="6762750" y="5143500"/>
            <a:ext cx="4667250" cy="4953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90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90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Compare classification and justification quality with limitations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78E2985-C584-461A-8439-04F03FF3219C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Authority: approved proposal; wording reproduced from the dissertation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01248ED-43FD-4031-AA83-13468CF6F1BB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547563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118C8E5A-984A-467E-AE69-BD34C12BF4CB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EVIDENCE BASE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C8DF2F8-6256-4212-9133-21D9095F3D0D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Critical literature and research positioning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08DB866-E9A0-4C51-885F-5E9530834BC3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76013D-2A53-4E10-BEAB-EB463220ECA9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9B8230-88FF-42E8-B7FD-A576CA82A21B}"/>
              </a:ext>
            </a:extLst>
          </p:cNvPr>
          <p:cNvSpPr>
            <a:spLocks noGrp="1"/>
          </p:cNvSpPr>
          <p:nvPr/>
        </p:nvSpPr>
        <p:spPr>
          <a:xfrm>
            <a:off x="628650" y="1333500"/>
            <a:ext cx="10934700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42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42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42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Existing work already studies LLM-assisted SOC triage and classical–LLM comparison.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303404-AF7F-4FF0-A021-B5A9AEC2FBBD}"/>
              </a:ext>
            </a:extLst>
          </p:cNvPr>
          <p:cNvSpPr>
            <a:spLocks noGrp="1"/>
          </p:cNvSpPr>
          <p:nvPr/>
        </p:nvSpPr>
        <p:spPr>
          <a:xfrm>
            <a:off x="800100" y="1714500"/>
            <a:ext cx="257175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STUDY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31E304-BD62-4543-A4CA-775EB2A83402}"/>
              </a:ext>
            </a:extLst>
          </p:cNvPr>
          <p:cNvSpPr>
            <a:spLocks noGrp="1"/>
          </p:cNvSpPr>
          <p:nvPr/>
        </p:nvSpPr>
        <p:spPr>
          <a:xfrm>
            <a:off x="3476625" y="1714500"/>
            <a:ext cx="371475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CONTRIBUTION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ECF95C-8E57-4FA6-B71E-662AF575DBB7}"/>
              </a:ext>
            </a:extLst>
          </p:cNvPr>
          <p:cNvSpPr>
            <a:spLocks noGrp="1"/>
          </p:cNvSpPr>
          <p:nvPr/>
        </p:nvSpPr>
        <p:spPr>
          <a:xfrm>
            <a:off x="7381875" y="1714500"/>
            <a:ext cx="3952875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LIMITATION FOR THIS PROJECT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70E11A0-4A92-4C6F-AC4D-11BBB16239DB}"/>
              </a:ext>
            </a:extLst>
          </p:cNvPr>
          <p:cNvSpPr>
            <a:spLocks noGrp="1"/>
          </p:cNvSpPr>
          <p:nvPr/>
        </p:nvSpPr>
        <p:spPr>
          <a:xfrm>
            <a:off x="628650" y="1981200"/>
            <a:ext cx="10934700" cy="628650"/>
          </a:xfrm>
          <a:prstGeom prst="roundRect">
            <a:avLst>
              <a:gd name="adj" fmla="val 12121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55D62A-C307-4AB4-A48D-93AB41628DAB}"/>
              </a:ext>
            </a:extLst>
          </p:cNvPr>
          <p:cNvSpPr>
            <a:spLocks noGrp="1"/>
          </p:cNvSpPr>
          <p:nvPr/>
        </p:nvSpPr>
        <p:spPr>
          <a:xfrm>
            <a:off x="800100" y="2066925"/>
            <a:ext cx="252412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Freitas et al. (2025)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1E41F3-8A75-405E-B760-21737B87D06B}"/>
              </a:ext>
            </a:extLst>
          </p:cNvPr>
          <p:cNvSpPr>
            <a:spLocks noGrp="1"/>
          </p:cNvSpPr>
          <p:nvPr/>
        </p:nvSpPr>
        <p:spPr>
          <a:xfrm>
            <a:off x="3476625" y="2066925"/>
            <a:ext cx="37147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43D9C4"/>
                </a:solidFill>
                <a:latin typeface="Arial"/>
                <a:ea typeface="Arial"/>
                <a:cs typeface="Arial"/>
              </a:rPr>
              <a:t>GUIDE three-class triage and guided response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681BBD-573F-4EF9-A577-12FA3C84F505}"/>
              </a:ext>
            </a:extLst>
          </p:cNvPr>
          <p:cNvSpPr>
            <a:spLocks noGrp="1"/>
          </p:cNvSpPr>
          <p:nvPr/>
        </p:nvSpPr>
        <p:spPr>
          <a:xfrm>
            <a:off x="7381875" y="2066925"/>
            <a:ext cx="395287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Industry system; not a matched four-model public benchmark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D61D8B2-D936-44AE-87A7-9F04F767C09C}"/>
              </a:ext>
            </a:extLst>
          </p:cNvPr>
          <p:cNvSpPr>
            <a:spLocks noGrp="1"/>
          </p:cNvSpPr>
          <p:nvPr/>
        </p:nvSpPr>
        <p:spPr>
          <a:xfrm>
            <a:off x="628650" y="2724150"/>
            <a:ext cx="10934700" cy="628650"/>
          </a:xfrm>
          <a:prstGeom prst="roundRect">
            <a:avLst>
              <a:gd name="adj" fmla="val 12121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88DAFB-A86B-48AA-98DE-27F985894D22}"/>
              </a:ext>
            </a:extLst>
          </p:cNvPr>
          <p:cNvSpPr>
            <a:spLocks noGrp="1"/>
          </p:cNvSpPr>
          <p:nvPr/>
        </p:nvSpPr>
        <p:spPr>
          <a:xfrm>
            <a:off x="800100" y="2809875"/>
            <a:ext cx="252412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Rieger et al. (2026)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B5719F8-AE95-4CA1-AAEA-7304037AC838}"/>
              </a:ext>
            </a:extLst>
          </p:cNvPr>
          <p:cNvSpPr>
            <a:spLocks noGrp="1"/>
          </p:cNvSpPr>
          <p:nvPr/>
        </p:nvSpPr>
        <p:spPr>
          <a:xfrm>
            <a:off x="3476625" y="2809875"/>
            <a:ext cx="37147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43D9C4"/>
                </a:solidFill>
                <a:latin typeface="Arial"/>
                <a:ea typeface="Arial"/>
                <a:cs typeface="Arial"/>
              </a:rPr>
              <a:t>Direct classical and LLM alert comparison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652A2C-7D2B-49A8-AE73-2C75A51D9A7C}"/>
              </a:ext>
            </a:extLst>
          </p:cNvPr>
          <p:cNvSpPr>
            <a:spLocks noGrp="1"/>
          </p:cNvSpPr>
          <p:nvPr/>
        </p:nvSpPr>
        <p:spPr>
          <a:xfrm>
            <a:off x="7381875" y="2809875"/>
            <a:ext cx="395287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178-alert binary task; no blinded explanation rubric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87D3370-A30E-4251-B467-B4CEFD2692CF}"/>
              </a:ext>
            </a:extLst>
          </p:cNvPr>
          <p:cNvSpPr>
            <a:spLocks noGrp="1"/>
          </p:cNvSpPr>
          <p:nvPr/>
        </p:nvSpPr>
        <p:spPr>
          <a:xfrm>
            <a:off x="628650" y="3467100"/>
            <a:ext cx="10934700" cy="628650"/>
          </a:xfrm>
          <a:prstGeom prst="roundRect">
            <a:avLst>
              <a:gd name="adj" fmla="val 12121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F303C7-B4A9-4D40-AA25-44E5A9F621FC}"/>
              </a:ext>
            </a:extLst>
          </p:cNvPr>
          <p:cNvSpPr>
            <a:spLocks noGrp="1"/>
          </p:cNvSpPr>
          <p:nvPr/>
        </p:nvSpPr>
        <p:spPr>
          <a:xfrm>
            <a:off x="800100" y="3552825"/>
            <a:ext cx="252412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Schärmer et al. (2026)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B8156F-B7C0-414D-8C2C-E97C637213A2}"/>
              </a:ext>
            </a:extLst>
          </p:cNvPr>
          <p:cNvSpPr>
            <a:spLocks noGrp="1"/>
          </p:cNvSpPr>
          <p:nvPr/>
        </p:nvSpPr>
        <p:spPr>
          <a:xfrm>
            <a:off x="3476625" y="3552825"/>
            <a:ext cx="37147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43D9C4"/>
                </a:solidFill>
                <a:latin typeface="Arial"/>
                <a:ea typeface="Arial"/>
                <a:cs typeface="Arial"/>
              </a:rPr>
              <a:t>Few-shot and context effects for ChatGPT and Gemini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1B96FDC-2ED6-4B8C-B77F-09051AA4974F}"/>
              </a:ext>
            </a:extLst>
          </p:cNvPr>
          <p:cNvSpPr>
            <a:spLocks noGrp="1"/>
          </p:cNvSpPr>
          <p:nvPr/>
        </p:nvSpPr>
        <p:spPr>
          <a:xfrm>
            <a:off x="7381875" y="3552825"/>
            <a:ext cx="395287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200 simulated IDS alerts; binary task; cloud-only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A6BFE145-5774-48D9-BA3F-181449DB67DD}"/>
              </a:ext>
            </a:extLst>
          </p:cNvPr>
          <p:cNvSpPr>
            <a:spLocks noGrp="1"/>
          </p:cNvSpPr>
          <p:nvPr/>
        </p:nvSpPr>
        <p:spPr>
          <a:xfrm>
            <a:off x="628650" y="4210050"/>
            <a:ext cx="10934700" cy="628650"/>
          </a:xfrm>
          <a:prstGeom prst="roundRect">
            <a:avLst>
              <a:gd name="adj" fmla="val 12121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C01675-65C4-4F65-B90E-AE02A9547ADD}"/>
              </a:ext>
            </a:extLst>
          </p:cNvPr>
          <p:cNvSpPr>
            <a:spLocks noGrp="1"/>
          </p:cNvSpPr>
          <p:nvPr/>
        </p:nvSpPr>
        <p:spPr>
          <a:xfrm>
            <a:off x="800100" y="4295775"/>
            <a:ext cx="252412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Habibzadeh et al. (2026)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E260D7-73CF-468E-AB68-D91D2AB61806}"/>
              </a:ext>
            </a:extLst>
          </p:cNvPr>
          <p:cNvSpPr>
            <a:spLocks noGrp="1"/>
          </p:cNvSpPr>
          <p:nvPr/>
        </p:nvSpPr>
        <p:spPr>
          <a:xfrm>
            <a:off x="3476625" y="4295775"/>
            <a:ext cx="37147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43D9C4"/>
                </a:solidFill>
                <a:latin typeface="Arial"/>
                <a:ea typeface="Arial"/>
                <a:cs typeface="Arial"/>
              </a:rPr>
              <a:t>Maps SOC–LLM research and maturity concerns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4CAD743-FED3-44CB-BC75-26A0EAC6F2A5}"/>
              </a:ext>
            </a:extLst>
          </p:cNvPr>
          <p:cNvSpPr>
            <a:spLocks noGrp="1"/>
          </p:cNvSpPr>
          <p:nvPr/>
        </p:nvSpPr>
        <p:spPr>
          <a:xfrm>
            <a:off x="7381875" y="4295775"/>
            <a:ext cx="3952875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38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38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Survey evidence cannot validate this task's results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55B32FD-9AF1-4C52-AE96-C0D7199DF040}"/>
              </a:ext>
            </a:extLst>
          </p:cNvPr>
          <p:cNvSpPr>
            <a:spLocks noGrp="1"/>
          </p:cNvSpPr>
          <p:nvPr/>
        </p:nvSpPr>
        <p:spPr>
          <a:xfrm>
            <a:off x="628650" y="5200650"/>
            <a:ext cx="10934700" cy="19050"/>
          </a:xfrm>
          <a:prstGeom prst="rect">
            <a:avLst/>
          </a:prstGeom>
          <a:solidFill>
            <a:srgbClr val="27465C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2E19FA-0394-40BC-83DA-CE7E536E6F71}"/>
              </a:ext>
            </a:extLst>
          </p:cNvPr>
          <p:cNvSpPr>
            <a:spLocks noGrp="1"/>
          </p:cNvSpPr>
          <p:nvPr/>
        </p:nvSpPr>
        <p:spPr>
          <a:xfrm>
            <a:off x="628650" y="5353050"/>
            <a:ext cx="209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CONTROLLED CONTRIBUTION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63A2A62-7C03-46C4-A741-41FE4FB385F1}"/>
              </a:ext>
            </a:extLst>
          </p:cNvPr>
          <p:cNvSpPr>
            <a:spLocks noGrp="1"/>
          </p:cNvSpPr>
          <p:nvPr/>
        </p:nvSpPr>
        <p:spPr>
          <a:xfrm>
            <a:off x="2876550" y="5286375"/>
            <a:ext cx="8686800" cy="400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0058" lnSpcReduction="10000"/>
          </a:bodyPr>
          <a:lstStyle>
            <a:defPPr algn="l">
              <a:defRPr sz="138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8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8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GUIDE three-class incidents, shared leakage controls, four matched implementations and blinded explanation scoring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A652A75-B63F-4135-ADE0-31CA392DC485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No first-study claim; no cross-paper performance leaderboard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E7FB15-8982-415F-AB5B-4975B8B10ABD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042950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11B369EA-5B6A-4310-AB8C-03AD7A9A35A8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RESEARCH DESIGN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7AFC04-6A01-44F6-AD44-F7EA33A7B70A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Dataset and experimental methodology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D1F3CC-83D3-45CA-8E12-479E96D86874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E32C78-1552-493C-B4A3-45C26A0D543C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FDE07B9-C1FC-425E-BE70-D2E76E8F3211}"/>
              </a:ext>
            </a:extLst>
          </p:cNvPr>
          <p:cNvSpPr>
            <a:spLocks noGrp="1"/>
          </p:cNvSpPr>
          <p:nvPr/>
        </p:nvSpPr>
        <p:spPr>
          <a:xfrm>
            <a:off x="495300" y="1524000"/>
            <a:ext cx="1952625" cy="857250"/>
          </a:xfrm>
          <a:prstGeom prst="roundRect">
            <a:avLst>
              <a:gd name="adj" fmla="val 8889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B7CC1E-A0DA-4EC8-82F5-5523C8D2DB8F}"/>
              </a:ext>
            </a:extLst>
          </p:cNvPr>
          <p:cNvSpPr>
            <a:spLocks noGrp="1"/>
          </p:cNvSpPr>
          <p:nvPr/>
        </p:nvSpPr>
        <p:spPr>
          <a:xfrm>
            <a:off x="628650" y="1638300"/>
            <a:ext cx="1685925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Microsoft GUIDE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705431-5145-4D57-B30F-812B7E4D799E}"/>
              </a:ext>
            </a:extLst>
          </p:cNvPr>
          <p:cNvSpPr>
            <a:spLocks noGrp="1"/>
          </p:cNvSpPr>
          <p:nvPr/>
        </p:nvSpPr>
        <p:spPr>
          <a:xfrm>
            <a:off x="628650" y="1952625"/>
            <a:ext cx="1685925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8717"/>
          </a:bodyPr>
          <a:lstStyle>
            <a:def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01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public analyst-labelled hierarchy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323CE9-E5D0-4500-B706-B0AB135E0CD1}"/>
              </a:ext>
            </a:extLst>
          </p:cNvPr>
          <p:cNvSpPr>
            <a:spLocks noGrp="1"/>
          </p:cNvSpPr>
          <p:nvPr/>
        </p:nvSpPr>
        <p:spPr>
          <a:xfrm>
            <a:off x="2447925" y="1809750"/>
            <a:ext cx="304800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850E429-F924-409A-A1EB-E2E2E7DD9096}"/>
              </a:ext>
            </a:extLst>
          </p:cNvPr>
          <p:cNvSpPr>
            <a:spLocks noGrp="1"/>
          </p:cNvSpPr>
          <p:nvPr/>
        </p:nvSpPr>
        <p:spPr>
          <a:xfrm>
            <a:off x="2752725" y="1524000"/>
            <a:ext cx="1952625" cy="857250"/>
          </a:xfrm>
          <a:prstGeom prst="roundRect">
            <a:avLst>
              <a:gd name="adj" fmla="val 8889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164A-CB6A-4985-8D66-4D82CA336226}"/>
              </a:ext>
            </a:extLst>
          </p:cNvPr>
          <p:cNvSpPr>
            <a:spLocks noGrp="1"/>
          </p:cNvSpPr>
          <p:nvPr/>
        </p:nvSpPr>
        <p:spPr>
          <a:xfrm>
            <a:off x="2886075" y="1638300"/>
            <a:ext cx="1685925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Evidence rows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9E03D2-F3C1-41C9-A535-14ED72AF6112}"/>
              </a:ext>
            </a:extLst>
          </p:cNvPr>
          <p:cNvSpPr>
            <a:spLocks noGrp="1"/>
          </p:cNvSpPr>
          <p:nvPr/>
        </p:nvSpPr>
        <p:spPr>
          <a:xfrm>
            <a:off x="2886075" y="1952625"/>
            <a:ext cx="1685925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8717"/>
          </a:bodyPr>
          <a:lstStyle>
            <a:def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01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nested under alerts and incidents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547753F-3E6F-4D14-B0DC-16AC33F8F177}"/>
              </a:ext>
            </a:extLst>
          </p:cNvPr>
          <p:cNvSpPr>
            <a:spLocks noGrp="1"/>
          </p:cNvSpPr>
          <p:nvPr/>
        </p:nvSpPr>
        <p:spPr>
          <a:xfrm>
            <a:off x="4705350" y="1809750"/>
            <a:ext cx="304800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DF44343-110B-4FEF-A9C8-5F34E6FD0CA1}"/>
              </a:ext>
            </a:extLst>
          </p:cNvPr>
          <p:cNvSpPr>
            <a:spLocks noGrp="1"/>
          </p:cNvSpPr>
          <p:nvPr/>
        </p:nvSpPr>
        <p:spPr>
          <a:xfrm>
            <a:off x="5010150" y="1524000"/>
            <a:ext cx="1952625" cy="857250"/>
          </a:xfrm>
          <a:prstGeom prst="roundRect">
            <a:avLst>
              <a:gd name="adj" fmla="val 8889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9FE93E-47C7-470C-B8ED-90E92CC76539}"/>
              </a:ext>
            </a:extLst>
          </p:cNvPr>
          <p:cNvSpPr>
            <a:spLocks noGrp="1"/>
          </p:cNvSpPr>
          <p:nvPr/>
        </p:nvSpPr>
        <p:spPr>
          <a:xfrm>
            <a:off x="5143500" y="1638300"/>
            <a:ext cx="1685925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Incident aggregation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9A43112-40AB-4E45-946D-854CBBE19666}"/>
              </a:ext>
            </a:extLst>
          </p:cNvPr>
          <p:cNvSpPr>
            <a:spLocks noGrp="1"/>
          </p:cNvSpPr>
          <p:nvPr/>
        </p:nvSpPr>
        <p:spPr>
          <a:xfrm>
            <a:off x="5143500" y="1952625"/>
            <a:ext cx="1685925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01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IncidentId = unit of analysis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279961-F9CB-4F59-85DF-866466FB142D}"/>
              </a:ext>
            </a:extLst>
          </p:cNvPr>
          <p:cNvSpPr>
            <a:spLocks noGrp="1"/>
          </p:cNvSpPr>
          <p:nvPr/>
        </p:nvSpPr>
        <p:spPr>
          <a:xfrm>
            <a:off x="6962775" y="1809750"/>
            <a:ext cx="304800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CA5F256-F6A9-46D4-97E7-3E4288781715}"/>
              </a:ext>
            </a:extLst>
          </p:cNvPr>
          <p:cNvSpPr>
            <a:spLocks noGrp="1"/>
          </p:cNvSpPr>
          <p:nvPr/>
        </p:nvSpPr>
        <p:spPr>
          <a:xfrm>
            <a:off x="7267575" y="1524000"/>
            <a:ext cx="1952625" cy="857250"/>
          </a:xfrm>
          <a:prstGeom prst="roundRect">
            <a:avLst>
              <a:gd name="adj" fmla="val 8889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6572C7E-A83A-4A2C-B172-2F9E4B222823}"/>
              </a:ext>
            </a:extLst>
          </p:cNvPr>
          <p:cNvSpPr>
            <a:spLocks noGrp="1"/>
          </p:cNvSpPr>
          <p:nvPr/>
        </p:nvSpPr>
        <p:spPr>
          <a:xfrm>
            <a:off x="7400925" y="1638300"/>
            <a:ext cx="1685925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Leakage review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AF8A07B-D9BD-4ECB-B03F-1C6F32630999}"/>
              </a:ext>
            </a:extLst>
          </p:cNvPr>
          <p:cNvSpPr>
            <a:spLocks noGrp="1"/>
          </p:cNvSpPr>
          <p:nvPr/>
        </p:nvSpPr>
        <p:spPr>
          <a:xfrm>
            <a:off x="7400925" y="1952625"/>
            <a:ext cx="1685925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8717"/>
          </a:bodyPr>
          <a:lstStyle>
            <a:def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01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target and post-outcome data excluded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37B81C-5FF2-4253-B799-44DC037F6305}"/>
              </a:ext>
            </a:extLst>
          </p:cNvPr>
          <p:cNvSpPr>
            <a:spLocks noGrp="1"/>
          </p:cNvSpPr>
          <p:nvPr/>
        </p:nvSpPr>
        <p:spPr>
          <a:xfrm>
            <a:off x="9220200" y="1809750"/>
            <a:ext cx="304800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FDA08AB-1E76-4100-8C63-3D7F3CBB6E03}"/>
              </a:ext>
            </a:extLst>
          </p:cNvPr>
          <p:cNvSpPr>
            <a:spLocks noGrp="1"/>
          </p:cNvSpPr>
          <p:nvPr/>
        </p:nvSpPr>
        <p:spPr>
          <a:xfrm>
            <a:off x="9525000" y="1524000"/>
            <a:ext cx="1952625" cy="857250"/>
          </a:xfrm>
          <a:prstGeom prst="roundRect">
            <a:avLst>
              <a:gd name="adj" fmla="val 8889"/>
            </a:avLst>
          </a:prstGeom>
          <a:solidFill>
            <a:srgbClr val="0E2233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A75D868-AAC1-4CFE-9EE2-592FD6813452}"/>
              </a:ext>
            </a:extLst>
          </p:cNvPr>
          <p:cNvSpPr>
            <a:spLocks noGrp="1"/>
          </p:cNvSpPr>
          <p:nvPr/>
        </p:nvSpPr>
        <p:spPr>
          <a:xfrm>
            <a:off x="9658350" y="1638300"/>
            <a:ext cx="1685925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Protected boundary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C2D3E9-A208-497E-A01D-2EFC0223BB2A}"/>
              </a:ext>
            </a:extLst>
          </p:cNvPr>
          <p:cNvSpPr>
            <a:spLocks noGrp="1"/>
          </p:cNvSpPr>
          <p:nvPr/>
        </p:nvSpPr>
        <p:spPr>
          <a:xfrm>
            <a:off x="9658350" y="1952625"/>
            <a:ext cx="1685925" cy="3238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8717"/>
          </a:bodyPr>
          <a:lstStyle>
            <a:def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1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01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707,108 development / 303,220 held-out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13EBC2B-DB51-46EB-A3C6-96FDB8B168CF}"/>
              </a:ext>
            </a:extLst>
          </p:cNvPr>
          <p:cNvSpPr>
            <a:spLocks noGrp="1"/>
          </p:cNvSpPr>
          <p:nvPr/>
        </p:nvSpPr>
        <p:spPr>
          <a:xfrm>
            <a:off x="1143000" y="2781300"/>
            <a:ext cx="4191000" cy="1028700"/>
          </a:xfrm>
          <a:prstGeom prst="roundRect">
            <a:avLst>
              <a:gd name="adj" fmla="val 7407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29DE56-3E19-4F72-A1B2-3E16A7F1B731}"/>
              </a:ext>
            </a:extLst>
          </p:cNvPr>
          <p:cNvSpPr>
            <a:spLocks noGrp="1"/>
          </p:cNvSpPr>
          <p:nvPr/>
        </p:nvSpPr>
        <p:spPr>
          <a:xfrm>
            <a:off x="1352550" y="2914650"/>
            <a:ext cx="37719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CLASSICAL ML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E1CECDF-C90A-4AE3-B56C-1816CF225D11}"/>
              </a:ext>
            </a:extLst>
          </p:cNvPr>
          <p:cNvSpPr>
            <a:spLocks noGrp="1"/>
          </p:cNvSpPr>
          <p:nvPr/>
        </p:nvSpPr>
        <p:spPr>
          <a:xfrm>
            <a:off x="1352550" y="3219450"/>
            <a:ext cx="37719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XGBoost · Random Forest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5985D0C-5BE1-4A47-8B55-0B107D642EAF}"/>
              </a:ext>
            </a:extLst>
          </p:cNvPr>
          <p:cNvSpPr>
            <a:spLocks noGrp="1"/>
          </p:cNvSpPr>
          <p:nvPr/>
        </p:nvSpPr>
        <p:spPr>
          <a:xfrm>
            <a:off x="1352550" y="3524250"/>
            <a:ext cx="3771900" cy="1905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12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12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Full held-out + matched N = 300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A522FFC3-86C8-41FA-BBE7-EBE5DB85B9DF}"/>
              </a:ext>
            </a:extLst>
          </p:cNvPr>
          <p:cNvSpPr>
            <a:spLocks noGrp="1"/>
          </p:cNvSpPr>
          <p:nvPr/>
        </p:nvSpPr>
        <p:spPr>
          <a:xfrm>
            <a:off x="6858000" y="2781300"/>
            <a:ext cx="4191000" cy="1028700"/>
          </a:xfrm>
          <a:prstGeom prst="roundRect">
            <a:avLst>
              <a:gd name="adj" fmla="val 7407"/>
            </a:avLst>
          </a:prstGeom>
          <a:solidFill>
            <a:srgbClr val="132C40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322DDCC-23ED-4A72-8485-C2AE4623AF84}"/>
              </a:ext>
            </a:extLst>
          </p:cNvPr>
          <p:cNvSpPr>
            <a:spLocks noGrp="1"/>
          </p:cNvSpPr>
          <p:nvPr/>
        </p:nvSpPr>
        <p:spPr>
          <a:xfrm>
            <a:off x="7067550" y="2914650"/>
            <a:ext cx="37719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PROMPTED LLMs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52AC25-2584-4DDD-85FA-2F7D1903D677}"/>
              </a:ext>
            </a:extLst>
          </p:cNvPr>
          <p:cNvSpPr>
            <a:spLocks noGrp="1"/>
          </p:cNvSpPr>
          <p:nvPr/>
        </p:nvSpPr>
        <p:spPr>
          <a:xfrm>
            <a:off x="7067550" y="3219450"/>
            <a:ext cx="37719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Local Llama · Hosted Gemini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6F860C1-F4D3-4ACB-B70B-D4BA2ADBE425}"/>
              </a:ext>
            </a:extLst>
          </p:cNvPr>
          <p:cNvSpPr>
            <a:spLocks noGrp="1"/>
          </p:cNvSpPr>
          <p:nvPr/>
        </p:nvSpPr>
        <p:spPr>
          <a:xfrm>
            <a:off x="7067550" y="3524250"/>
            <a:ext cx="3771900" cy="1905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12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125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Matched N = 300 + development explanations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2E6FCD5D-1CD3-4BE2-B247-2EEE594CC8B9}"/>
              </a:ext>
            </a:extLst>
          </p:cNvPr>
          <p:cNvSpPr>
            <a:spLocks noGrp="1"/>
          </p:cNvSpPr>
          <p:nvPr/>
        </p:nvSpPr>
        <p:spPr>
          <a:xfrm>
            <a:off x="1143000" y="4229100"/>
            <a:ext cx="4191000" cy="1104900"/>
          </a:xfrm>
          <a:prstGeom prst="roundRect">
            <a:avLst>
              <a:gd name="adj" fmla="val 6897"/>
            </a:avLst>
          </a:prstGeom>
          <a:solidFill>
            <a:srgbClr val="0E2233"/>
          </a:solidFill>
          <a:ln w="9525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642825B-65DB-40CB-91EE-D10B831D6A68}"/>
              </a:ext>
            </a:extLst>
          </p:cNvPr>
          <p:cNvSpPr>
            <a:spLocks noGrp="1"/>
          </p:cNvSpPr>
          <p:nvPr/>
        </p:nvSpPr>
        <p:spPr>
          <a:xfrm>
            <a:off x="1352550" y="4362450"/>
            <a:ext cx="377190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CLASSIFICATION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E4B8AF1-61AF-45F8-9E89-D4DDF2A2CA28}"/>
              </a:ext>
            </a:extLst>
          </p:cNvPr>
          <p:cNvSpPr>
            <a:spLocks noGrp="1"/>
          </p:cNvSpPr>
          <p:nvPr/>
        </p:nvSpPr>
        <p:spPr>
          <a:xfrm>
            <a:off x="1352550" y="4648200"/>
            <a:ext cx="377190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Intention-to-evaluate macro-F1</a:t>
            </a:r>
          </a:p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per-class metrics · confusion matrices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88B8053D-B151-45A8-8F01-8E900D1FDB04}"/>
              </a:ext>
            </a:extLst>
          </p:cNvPr>
          <p:cNvSpPr>
            <a:spLocks noGrp="1"/>
          </p:cNvSpPr>
          <p:nvPr/>
        </p:nvSpPr>
        <p:spPr>
          <a:xfrm>
            <a:off x="6858000" y="4229100"/>
            <a:ext cx="4191000" cy="1104900"/>
          </a:xfrm>
          <a:prstGeom prst="roundRect">
            <a:avLst>
              <a:gd name="adj" fmla="val 6897"/>
            </a:avLst>
          </a:prstGeom>
          <a:solidFill>
            <a:srgbClr val="0E2233"/>
          </a:solidFill>
          <a:ln w="9525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D33B0AD-3148-4F6D-B9FE-EA783EAB47C6}"/>
              </a:ext>
            </a:extLst>
          </p:cNvPr>
          <p:cNvSpPr>
            <a:spLocks noGrp="1"/>
          </p:cNvSpPr>
          <p:nvPr/>
        </p:nvSpPr>
        <p:spPr>
          <a:xfrm>
            <a:off x="7067550" y="4362450"/>
            <a:ext cx="377190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EXPLANATION QUALITY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9F24775-18CB-440A-ACD6-A487DEA07051}"/>
              </a:ext>
            </a:extLst>
          </p:cNvPr>
          <p:cNvSpPr>
            <a:spLocks noGrp="1"/>
          </p:cNvSpPr>
          <p:nvPr/>
        </p:nvSpPr>
        <p:spPr>
          <a:xfrm>
            <a:off x="7067550" y="4648200"/>
            <a:ext cx="377190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90 development incidents × 2 LLM outputs</a:t>
            </a:r>
          </a:p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= 180 blinded single-rater units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A5DE09E5-9B71-4056-8985-102FF417798D}"/>
              </a:ext>
            </a:extLst>
          </p:cNvPr>
          <p:cNvSpPr>
            <a:spLocks noGrp="1"/>
          </p:cNvSpPr>
          <p:nvPr/>
        </p:nvSpPr>
        <p:spPr>
          <a:xfrm>
            <a:off x="1143000" y="5638800"/>
            <a:ext cx="9906000" cy="476250"/>
          </a:xfrm>
          <a:prstGeom prst="roundRect">
            <a:avLst>
              <a:gd name="adj" fmla="val 16000"/>
            </a:avLst>
          </a:prstGeom>
          <a:solidFill>
            <a:srgbClr val="132C40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BBC33C5-A413-4F57-A78C-383B6484AC0C}"/>
              </a:ext>
            </a:extLst>
          </p:cNvPr>
          <p:cNvSpPr>
            <a:spLocks noGrp="1"/>
          </p:cNvSpPr>
          <p:nvPr/>
        </p:nvSpPr>
        <p:spPr>
          <a:xfrm>
            <a:off x="1352550" y="5743575"/>
            <a:ext cx="948690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Evidence scopes remain separate: final classification results are not merged with development-stage explanation ratings.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4F1F8B8-E553-4719-8B72-F645FF9FE466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Design: Hevner et al. (2004); Freitas et al. (2025); Ndichu et al. (2023); Sokolova and Lapalme (2009)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E7DFDE4-B462-4C56-9774-CB3113CC5BF5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66289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3E0085B4-B734-413D-BE66-26930BCB8775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PRACTICAL ARTEFACT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8F370E2-2050-47E4-949C-3C94329E6C19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Implemented research architecture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1F6E32-9E9D-4215-AC8A-30E7C0FD0EDB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C5EE56-8899-42F8-A52F-D173F42D9D00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113F1E0-68B8-453B-845C-EC4A9A1E2509}"/>
              </a:ext>
            </a:extLst>
          </p:cNvPr>
          <p:cNvSpPr>
            <a:spLocks noGrp="1"/>
          </p:cNvSpPr>
          <p:nvPr/>
        </p:nvSpPr>
        <p:spPr>
          <a:xfrm>
            <a:off x="666750" y="1485900"/>
            <a:ext cx="2266950" cy="514350"/>
          </a:xfrm>
          <a:prstGeom prst="roundRect">
            <a:avLst>
              <a:gd name="adj" fmla="val 14815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A35AA4-EEA8-4074-93D3-2DA18B86E12E}"/>
              </a:ext>
            </a:extLst>
          </p:cNvPr>
          <p:cNvSpPr>
            <a:spLocks noGrp="1"/>
          </p:cNvSpPr>
          <p:nvPr/>
        </p:nvSpPr>
        <p:spPr>
          <a:xfrm>
            <a:off x="800100" y="1562100"/>
            <a:ext cx="2000250" cy="3429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GUIDE raw data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47C49C-265C-4517-BFD3-4340AA4C732E}"/>
              </a:ext>
            </a:extLst>
          </p:cNvPr>
          <p:cNvSpPr>
            <a:spLocks noGrp="1"/>
          </p:cNvSpPr>
          <p:nvPr/>
        </p:nvSpPr>
        <p:spPr>
          <a:xfrm>
            <a:off x="2962275" y="1571625"/>
            <a:ext cx="400050" cy="3333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11DB369-8B50-456A-874B-96256E092C8D}"/>
              </a:ext>
            </a:extLst>
          </p:cNvPr>
          <p:cNvSpPr>
            <a:spLocks noGrp="1"/>
          </p:cNvSpPr>
          <p:nvPr/>
        </p:nvSpPr>
        <p:spPr>
          <a:xfrm>
            <a:off x="3429000" y="1485900"/>
            <a:ext cx="2266950" cy="514350"/>
          </a:xfrm>
          <a:prstGeom prst="roundRect">
            <a:avLst>
              <a:gd name="adj" fmla="val 14815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332A98-83AC-4EE7-B26F-17ACD1A1778B}"/>
              </a:ext>
            </a:extLst>
          </p:cNvPr>
          <p:cNvSpPr>
            <a:spLocks noGrp="1"/>
          </p:cNvSpPr>
          <p:nvPr/>
        </p:nvSpPr>
        <p:spPr>
          <a:xfrm>
            <a:off x="3562350" y="1562100"/>
            <a:ext cx="2000250" cy="3429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Preprocessing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E2917B8-0634-466D-9F66-9A6C3D691FDE}"/>
              </a:ext>
            </a:extLst>
          </p:cNvPr>
          <p:cNvSpPr>
            <a:spLocks noGrp="1"/>
          </p:cNvSpPr>
          <p:nvPr/>
        </p:nvSpPr>
        <p:spPr>
          <a:xfrm>
            <a:off x="5724525" y="1571625"/>
            <a:ext cx="400050" cy="3333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C4E9D98-1215-45FC-A57F-B4048FBEB578}"/>
              </a:ext>
            </a:extLst>
          </p:cNvPr>
          <p:cNvSpPr>
            <a:spLocks noGrp="1"/>
          </p:cNvSpPr>
          <p:nvPr/>
        </p:nvSpPr>
        <p:spPr>
          <a:xfrm>
            <a:off x="6191250" y="1485900"/>
            <a:ext cx="2266950" cy="514350"/>
          </a:xfrm>
          <a:prstGeom prst="roundRect">
            <a:avLst>
              <a:gd name="adj" fmla="val 14815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728F36-4B9F-48FE-B4CC-0B92E3CB66B4}"/>
              </a:ext>
            </a:extLst>
          </p:cNvPr>
          <p:cNvSpPr>
            <a:spLocks noGrp="1"/>
          </p:cNvSpPr>
          <p:nvPr/>
        </p:nvSpPr>
        <p:spPr>
          <a:xfrm>
            <a:off x="6324600" y="1562100"/>
            <a:ext cx="2000250" cy="3429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Incident aggregation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C8B913D-7F46-4C43-B236-5FD36051B7A8}"/>
              </a:ext>
            </a:extLst>
          </p:cNvPr>
          <p:cNvSpPr>
            <a:spLocks noGrp="1"/>
          </p:cNvSpPr>
          <p:nvPr/>
        </p:nvSpPr>
        <p:spPr>
          <a:xfrm>
            <a:off x="8486775" y="1571625"/>
            <a:ext cx="400050" cy="3333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8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→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9E511CB-562B-4408-B416-F8166D7AEF1F}"/>
              </a:ext>
            </a:extLst>
          </p:cNvPr>
          <p:cNvSpPr>
            <a:spLocks noGrp="1"/>
          </p:cNvSpPr>
          <p:nvPr/>
        </p:nvSpPr>
        <p:spPr>
          <a:xfrm>
            <a:off x="8953500" y="1485900"/>
            <a:ext cx="2266950" cy="514350"/>
          </a:xfrm>
          <a:prstGeom prst="roundRect">
            <a:avLst>
              <a:gd name="adj" fmla="val 14815"/>
            </a:avLst>
          </a:prstGeom>
          <a:solidFill>
            <a:srgbClr val="0E2233"/>
          </a:solidFill>
          <a:ln w="19050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82CB55D-D488-4462-9BED-B8D2263B5ED4}"/>
              </a:ext>
            </a:extLst>
          </p:cNvPr>
          <p:cNvSpPr>
            <a:spLocks noGrp="1"/>
          </p:cNvSpPr>
          <p:nvPr/>
        </p:nvSpPr>
        <p:spPr>
          <a:xfrm>
            <a:off x="9086850" y="1562100"/>
            <a:ext cx="2000250" cy="3429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Versioned contracts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5AD3362-57B9-4D4E-AF00-410266DBF21A}"/>
              </a:ext>
            </a:extLst>
          </p:cNvPr>
          <p:cNvSpPr>
            <a:spLocks noGrp="1"/>
          </p:cNvSpPr>
          <p:nvPr/>
        </p:nvSpPr>
        <p:spPr>
          <a:xfrm>
            <a:off x="2124075" y="2019300"/>
            <a:ext cx="41910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5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↓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64A064C-4A3F-4A62-A86E-33D8BEDB7245}"/>
              </a:ext>
            </a:extLst>
          </p:cNvPr>
          <p:cNvSpPr>
            <a:spLocks noGrp="1"/>
          </p:cNvSpPr>
          <p:nvPr/>
        </p:nvSpPr>
        <p:spPr>
          <a:xfrm>
            <a:off x="666750" y="2343150"/>
            <a:ext cx="3333750" cy="762000"/>
          </a:xfrm>
          <a:prstGeom prst="roundRect">
            <a:avLst>
              <a:gd name="adj" fmla="val 10000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D5E0B3-69B4-4DE7-AA30-82DCFFCFC04D}"/>
              </a:ext>
            </a:extLst>
          </p:cNvPr>
          <p:cNvSpPr>
            <a:spLocks noGrp="1"/>
          </p:cNvSpPr>
          <p:nvPr/>
        </p:nvSpPr>
        <p:spPr>
          <a:xfrm>
            <a:off x="838200" y="2438400"/>
            <a:ext cx="2990850" cy="2190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CLASSICAL PIPELINE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3F04EEF-D193-4274-892E-9CCA21C415D0}"/>
              </a:ext>
            </a:extLst>
          </p:cNvPr>
          <p:cNvSpPr>
            <a:spLocks noGrp="1"/>
          </p:cNvSpPr>
          <p:nvPr/>
        </p:nvSpPr>
        <p:spPr>
          <a:xfrm>
            <a:off x="838200" y="2724150"/>
            <a:ext cx="29908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XGBoost · Random Forest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944D62-3BAD-48C5-9305-9CF103B00404}"/>
              </a:ext>
            </a:extLst>
          </p:cNvPr>
          <p:cNvSpPr>
            <a:spLocks noGrp="1"/>
          </p:cNvSpPr>
          <p:nvPr/>
        </p:nvSpPr>
        <p:spPr>
          <a:xfrm>
            <a:off x="5886450" y="2019300"/>
            <a:ext cx="41910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5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↓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A5030BC3-41F8-4533-9084-35348B457169}"/>
              </a:ext>
            </a:extLst>
          </p:cNvPr>
          <p:cNvSpPr>
            <a:spLocks noGrp="1"/>
          </p:cNvSpPr>
          <p:nvPr/>
        </p:nvSpPr>
        <p:spPr>
          <a:xfrm>
            <a:off x="4429125" y="2343150"/>
            <a:ext cx="3333750" cy="762000"/>
          </a:xfrm>
          <a:prstGeom prst="roundRect">
            <a:avLst>
              <a:gd name="adj" fmla="val 10000"/>
            </a:avLst>
          </a:prstGeom>
          <a:solidFill>
            <a:srgbClr val="132C40"/>
          </a:solidFill>
          <a:ln w="19050">
            <a:solidFill>
              <a:srgbClr val="69D39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F98683-FD5A-4AE8-9D5B-F92AF29077EF}"/>
              </a:ext>
            </a:extLst>
          </p:cNvPr>
          <p:cNvSpPr>
            <a:spLocks noGrp="1"/>
          </p:cNvSpPr>
          <p:nvPr/>
        </p:nvSpPr>
        <p:spPr>
          <a:xfrm>
            <a:off x="4600575" y="2438400"/>
            <a:ext cx="2990850" cy="2190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69D391"/>
                </a:solidFill>
                <a:latin typeface="Arial"/>
                <a:ea typeface="Arial"/>
                <a:cs typeface="Arial"/>
              </a:rPr>
              <a:t>LOCAL LLM ADAPTER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350FF39-90F8-4CAB-8AF6-89D348ECB8DE}"/>
              </a:ext>
            </a:extLst>
          </p:cNvPr>
          <p:cNvSpPr>
            <a:spLocks noGrp="1"/>
          </p:cNvSpPr>
          <p:nvPr/>
        </p:nvSpPr>
        <p:spPr>
          <a:xfrm>
            <a:off x="4600575" y="2724150"/>
            <a:ext cx="29908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Ollama · llama3.2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75A8E88-C0D9-41E6-813F-8D4AE64FFE7D}"/>
              </a:ext>
            </a:extLst>
          </p:cNvPr>
          <p:cNvSpPr>
            <a:spLocks noGrp="1"/>
          </p:cNvSpPr>
          <p:nvPr/>
        </p:nvSpPr>
        <p:spPr>
          <a:xfrm>
            <a:off x="9648825" y="2019300"/>
            <a:ext cx="41910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5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↓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7E5A01B-2C1D-4E84-9CE9-0BA06E559760}"/>
              </a:ext>
            </a:extLst>
          </p:cNvPr>
          <p:cNvSpPr>
            <a:spLocks noGrp="1"/>
          </p:cNvSpPr>
          <p:nvPr/>
        </p:nvSpPr>
        <p:spPr>
          <a:xfrm>
            <a:off x="8191500" y="2343150"/>
            <a:ext cx="3333750" cy="762000"/>
          </a:xfrm>
          <a:prstGeom prst="roundRect">
            <a:avLst>
              <a:gd name="adj" fmla="val 10000"/>
            </a:avLst>
          </a:prstGeom>
          <a:solidFill>
            <a:srgbClr val="132C40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53A738-9914-468E-899D-9602E3C87D22}"/>
              </a:ext>
            </a:extLst>
          </p:cNvPr>
          <p:cNvSpPr>
            <a:spLocks noGrp="1"/>
          </p:cNvSpPr>
          <p:nvPr/>
        </p:nvSpPr>
        <p:spPr>
          <a:xfrm>
            <a:off x="8362950" y="2438400"/>
            <a:ext cx="2990850" cy="2190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HOSTED LLM ADAPTER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6799697-FAA6-41ED-98EC-A87182E47609}"/>
              </a:ext>
            </a:extLst>
          </p:cNvPr>
          <p:cNvSpPr>
            <a:spLocks noGrp="1"/>
          </p:cNvSpPr>
          <p:nvPr/>
        </p:nvSpPr>
        <p:spPr>
          <a:xfrm>
            <a:off x="8362950" y="2724150"/>
            <a:ext cx="29908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Gemini · 3.1 Flash Lite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AF831F7-DF96-4D8C-8869-3128AB226968}"/>
              </a:ext>
            </a:extLst>
          </p:cNvPr>
          <p:cNvSpPr>
            <a:spLocks noGrp="1"/>
          </p:cNvSpPr>
          <p:nvPr/>
        </p:nvSpPr>
        <p:spPr>
          <a:xfrm>
            <a:off x="762000" y="3524250"/>
            <a:ext cx="4762500" cy="762000"/>
          </a:xfrm>
          <a:prstGeom prst="roundRect">
            <a:avLst>
              <a:gd name="adj" fmla="val 10000"/>
            </a:avLst>
          </a:prstGeom>
          <a:solidFill>
            <a:srgbClr val="0E2233"/>
          </a:solidFill>
          <a:ln w="9525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4C79C5B-3998-4FC7-8DC4-C32C7699A194}"/>
              </a:ext>
            </a:extLst>
          </p:cNvPr>
          <p:cNvSpPr>
            <a:spLocks noGrp="1"/>
          </p:cNvSpPr>
          <p:nvPr/>
        </p:nvSpPr>
        <p:spPr>
          <a:xfrm>
            <a:off x="971550" y="3629025"/>
            <a:ext cx="434340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PREDICTIONS FROM ALL FOUR MODELS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201A682-6163-4DEA-A143-331024C8ABFF}"/>
              </a:ext>
            </a:extLst>
          </p:cNvPr>
          <p:cNvSpPr>
            <a:spLocks noGrp="1"/>
          </p:cNvSpPr>
          <p:nvPr/>
        </p:nvSpPr>
        <p:spPr>
          <a:xfrm>
            <a:off x="971550" y="3905250"/>
            <a:ext cx="43434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schema-validated labels · raw outputs and failures preserved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D1AB3D16-E9F7-4038-B64D-07BE70505F9A}"/>
              </a:ext>
            </a:extLst>
          </p:cNvPr>
          <p:cNvSpPr>
            <a:spLocks noGrp="1"/>
          </p:cNvSpPr>
          <p:nvPr/>
        </p:nvSpPr>
        <p:spPr>
          <a:xfrm>
            <a:off x="6667500" y="3524250"/>
            <a:ext cx="4762500" cy="762000"/>
          </a:xfrm>
          <a:prstGeom prst="roundRect">
            <a:avLst>
              <a:gd name="adj" fmla="val 10000"/>
            </a:avLst>
          </a:prstGeom>
          <a:solidFill>
            <a:srgbClr val="0E2233"/>
          </a:solidFill>
          <a:ln w="9525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00FEECF-5AEF-48A5-9FCA-73CE7E08C537}"/>
              </a:ext>
            </a:extLst>
          </p:cNvPr>
          <p:cNvSpPr>
            <a:spLocks noGrp="1"/>
          </p:cNvSpPr>
          <p:nvPr/>
        </p:nvSpPr>
        <p:spPr>
          <a:xfrm>
            <a:off x="6877050" y="3629025"/>
            <a:ext cx="434340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JUSTIFICATIONS FROM TWO LLMs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FCC2782-5440-4A71-B0BE-70F660101620}"/>
              </a:ext>
            </a:extLst>
          </p:cNvPr>
          <p:cNvSpPr>
            <a:spLocks noGrp="1"/>
          </p:cNvSpPr>
          <p:nvPr/>
        </p:nvSpPr>
        <p:spPr>
          <a:xfrm>
            <a:off x="6877050" y="3905250"/>
            <a:ext cx="43434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exact displayed evidence retained for blinded review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522C8BE7-3933-49AE-A2F5-86D735BF897A}"/>
              </a:ext>
            </a:extLst>
          </p:cNvPr>
          <p:cNvSpPr>
            <a:spLocks noGrp="1"/>
          </p:cNvSpPr>
          <p:nvPr/>
        </p:nvSpPr>
        <p:spPr>
          <a:xfrm>
            <a:off x="1143000" y="4724400"/>
            <a:ext cx="4000500" cy="781050"/>
          </a:xfrm>
          <a:prstGeom prst="roundRect">
            <a:avLst>
              <a:gd name="adj" fmla="val 9756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2217134-3839-4F0D-8AE2-4CB189DC0B18}"/>
              </a:ext>
            </a:extLst>
          </p:cNvPr>
          <p:cNvSpPr>
            <a:spLocks noGrp="1"/>
          </p:cNvSpPr>
          <p:nvPr/>
        </p:nvSpPr>
        <p:spPr>
          <a:xfrm>
            <a:off x="1352550" y="4838700"/>
            <a:ext cx="358140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CLASSIFICATION METRICS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DE7E56F-2E97-4B63-B208-83EAEAD4EA65}"/>
              </a:ext>
            </a:extLst>
          </p:cNvPr>
          <p:cNvSpPr>
            <a:spLocks noGrp="1"/>
          </p:cNvSpPr>
          <p:nvPr/>
        </p:nvSpPr>
        <p:spPr>
          <a:xfrm>
            <a:off x="1352550" y="5124450"/>
            <a:ext cx="35814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163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163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163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macro-F1 · per-class metrics · confusion matrices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7516DC21-1F8D-4831-9226-24CFB19F0A1F}"/>
              </a:ext>
            </a:extLst>
          </p:cNvPr>
          <p:cNvSpPr>
            <a:spLocks noGrp="1"/>
          </p:cNvSpPr>
          <p:nvPr/>
        </p:nvSpPr>
        <p:spPr>
          <a:xfrm>
            <a:off x="7048500" y="4724400"/>
            <a:ext cx="4000500" cy="781050"/>
          </a:xfrm>
          <a:prstGeom prst="roundRect">
            <a:avLst>
              <a:gd name="adj" fmla="val 9756"/>
            </a:avLst>
          </a:prstGeom>
          <a:solidFill>
            <a:srgbClr val="132C40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56122C9-069A-4339-B31C-5F52468BF4C7}"/>
              </a:ext>
            </a:extLst>
          </p:cNvPr>
          <p:cNvSpPr>
            <a:spLocks noGrp="1"/>
          </p:cNvSpPr>
          <p:nvPr/>
        </p:nvSpPr>
        <p:spPr>
          <a:xfrm>
            <a:off x="7258050" y="4838700"/>
            <a:ext cx="358140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BLINDED EXPLANATION SCORING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1AABB93-BD41-4A0E-B00B-42EF142E65BC}"/>
              </a:ext>
            </a:extLst>
          </p:cNvPr>
          <p:cNvSpPr>
            <a:spLocks noGrp="1"/>
          </p:cNvSpPr>
          <p:nvPr/>
        </p:nvSpPr>
        <p:spPr>
          <a:xfrm>
            <a:off x="7258050" y="5124450"/>
            <a:ext cx="35814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163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163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163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Accuracy · Relevance · Actionability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5B371EE4-794E-4BC3-95F5-45B808F2B485}"/>
              </a:ext>
            </a:extLst>
          </p:cNvPr>
          <p:cNvSpPr>
            <a:spLocks noGrp="1"/>
          </p:cNvSpPr>
          <p:nvPr/>
        </p:nvSpPr>
        <p:spPr>
          <a:xfrm>
            <a:off x="4476750" y="5753100"/>
            <a:ext cx="3238500" cy="419100"/>
          </a:xfrm>
          <a:prstGeom prst="roundRect">
            <a:avLst>
              <a:gd name="adj" fmla="val 18182"/>
            </a:avLst>
          </a:prstGeom>
          <a:solidFill>
            <a:srgbClr val="132C40"/>
          </a:solidFill>
          <a:ln w="19050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515A3DE-C7E9-4AE2-8181-E5144007ADEF}"/>
              </a:ext>
            </a:extLst>
          </p:cNvPr>
          <p:cNvSpPr>
            <a:spLocks noGrp="1"/>
          </p:cNvSpPr>
          <p:nvPr/>
        </p:nvSpPr>
        <p:spPr>
          <a:xfrm>
            <a:off x="4667250" y="5829300"/>
            <a:ext cx="285750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VERSIONED RESULT ARTEFACTS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75B5866-7ADF-4F4C-A59D-A772820ACE89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Foundations: Chen and Guestrin (2016); Breiman (2001); Freitas et al. (2025)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5E688BE-83C3-49A1-9AFE-3C4175DA3B71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744045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B04A7A3B-9FDF-406A-A2B7-FB2E6925DC08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GANTT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DD3F47F-B9CD-4072-BD41-AF4EC6B0CDDA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Project progress and delivery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61A7CBA-3A36-4CD1-A3C1-7FF8501B5E66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AAC763-8A99-4B5D-A07A-5FC673423781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07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7853C17-A575-4721-8E2A-E2474C6C2C7C}"/>
              </a:ext>
            </a:extLst>
          </p:cNvPr>
          <p:cNvSpPr>
            <a:spLocks noGrp="1"/>
          </p:cNvSpPr>
          <p:nvPr/>
        </p:nvSpPr>
        <p:spPr>
          <a:xfrm>
            <a:off x="628650" y="1371600"/>
            <a:ext cx="1714500" cy="285750"/>
          </a:xfrm>
          <a:prstGeom prst="roundRect">
            <a:avLst>
              <a:gd name="adj" fmla="val 26667"/>
            </a:avLst>
          </a:prstGeom>
          <a:solidFill>
            <a:srgbClr val="69D391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1631DD-D1E9-441B-A416-FD3F8FD8BDB4}"/>
              </a:ext>
            </a:extLst>
          </p:cNvPr>
          <p:cNvSpPr>
            <a:spLocks noGrp="1"/>
          </p:cNvSpPr>
          <p:nvPr/>
        </p:nvSpPr>
        <p:spPr>
          <a:xfrm>
            <a:off x="723900" y="1390650"/>
            <a:ext cx="15240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COMPLETED BY INTERIM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3906F3-7B96-43D3-92DF-257A0D266079}"/>
              </a:ext>
            </a:extLst>
          </p:cNvPr>
          <p:cNvSpPr>
            <a:spLocks noGrp="1"/>
          </p:cNvSpPr>
          <p:nvPr/>
        </p:nvSpPr>
        <p:spPr>
          <a:xfrm>
            <a:off x="2571750" y="1352550"/>
            <a:ext cx="8991600" cy="3619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87203"/>
          </a:bodyPr>
          <a:lstStyle>
            <a:def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Research design, GUIDE preparation, four-model evaluation, human scoring, integrated analysis and</a:t>
            </a:r>
            <a:r>
              <a:rPr lang="en-GB" sz="135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 </a:t>
            </a:r>
            <a:r>
              <a:rPr sz="135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Chapter 5 draft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5B0ACCC-60A8-4840-ACED-76D99917EBC3}"/>
              </a:ext>
            </a:extLst>
          </p:cNvPr>
          <p:cNvSpPr>
            <a:spLocks noGrp="1"/>
          </p:cNvSpPr>
          <p:nvPr/>
        </p:nvSpPr>
        <p:spPr>
          <a:xfrm>
            <a:off x="628650" y="1819275"/>
            <a:ext cx="10934700" cy="19050"/>
          </a:xfrm>
          <a:prstGeom prst="rect">
            <a:avLst/>
          </a:prstGeom>
          <a:solidFill>
            <a:srgbClr val="27465C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30B3A80-DABB-423A-8D3C-FC5E4E0E25FB}"/>
              </a:ext>
            </a:extLst>
          </p:cNvPr>
          <p:cNvSpPr>
            <a:spLocks noGrp="1"/>
          </p:cNvSpPr>
          <p:nvPr/>
        </p:nvSpPr>
        <p:spPr>
          <a:xfrm>
            <a:off x="4762500" y="5657850"/>
            <a:ext cx="2000250" cy="2095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REPORT + ARTEFACT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BEB9CF0-DDA4-426B-9B73-5D3254B1A905}"/>
              </a:ext>
            </a:extLst>
          </p:cNvPr>
          <p:cNvSpPr>
            <a:spLocks noGrp="1"/>
          </p:cNvSpPr>
          <p:nvPr/>
        </p:nvSpPr>
        <p:spPr>
          <a:xfrm>
            <a:off x="4762500" y="5886450"/>
            <a:ext cx="2000250" cy="23812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30 November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FF1984A-1701-4767-8529-9A309C561B39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2CC712CE-4A39-AAAC-5BFB-83D865BA1D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328035" y="1981200"/>
            <a:ext cx="8869180" cy="408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443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9D82A5C-B931-40A3-9EFF-4835B6046206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DIRECT ARTEFACT EVIDENCE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B141E4-AB0D-4703-A539-1F75D49EC784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Implemented evidence dashboard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56716E-6B23-411C-9839-35A6EC0FA4E1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3A4825-A0AA-4869-B5F3-4E33D44CE0ED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08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9F2551A-A68E-4DE9-ABBC-31F124654D09}"/>
              </a:ext>
            </a:extLst>
          </p:cNvPr>
          <p:cNvSpPr>
            <a:spLocks noGrp="1"/>
          </p:cNvSpPr>
          <p:nvPr/>
        </p:nvSpPr>
        <p:spPr>
          <a:xfrm>
            <a:off x="628650" y="1371600"/>
            <a:ext cx="3333750" cy="285750"/>
          </a:xfrm>
          <a:prstGeom prst="roundRect">
            <a:avLst>
              <a:gd name="adj" fmla="val 26667"/>
            </a:avLst>
          </a:prstGeom>
          <a:solidFill>
            <a:srgbClr val="69D391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4CF08A-1BCC-4D41-A085-188936B2F847}"/>
              </a:ext>
            </a:extLst>
          </p:cNvPr>
          <p:cNvSpPr>
            <a:spLocks noGrp="1"/>
          </p:cNvSpPr>
          <p:nvPr/>
        </p:nvSpPr>
        <p:spPr>
          <a:xfrm>
            <a:off x="723900" y="1390650"/>
            <a:ext cx="31432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OFFLINE · READ-ONLY · DETERMINISTIC REPLAY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A02CD25-9CC1-4373-847B-A94C8BA59D8F}"/>
              </a:ext>
            </a:extLst>
          </p:cNvPr>
          <p:cNvSpPr>
            <a:spLocks noGrp="1"/>
          </p:cNvSpPr>
          <p:nvPr/>
        </p:nvSpPr>
        <p:spPr>
          <a:xfrm>
            <a:off x="628650" y="1809750"/>
            <a:ext cx="5257800" cy="3333750"/>
          </a:xfrm>
          <a:prstGeom prst="roundRect">
            <a:avLst>
              <a:gd name="adj" fmla="val 2286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01ED29-181A-41FD-88DE-4A4B9A0E87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00" t="4000" r="1000" b="27000"/>
          <a:stretch/>
        </p:blipFill>
        <p:spPr>
          <a:xfrm>
            <a:off x="742950" y="1943100"/>
            <a:ext cx="5029200" cy="3086100"/>
          </a:xfrm>
          <a:prstGeom prst="roundRect">
            <a:avLst>
              <a:gd name="adj" fmla="val 3681"/>
            </a:avLst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8AD887C-BC21-48CE-9F56-9787CC0BD4C7}"/>
              </a:ext>
            </a:extLst>
          </p:cNvPr>
          <p:cNvSpPr>
            <a:spLocks noGrp="1"/>
          </p:cNvSpPr>
          <p:nvPr/>
        </p:nvSpPr>
        <p:spPr>
          <a:xfrm>
            <a:off x="6115050" y="1809750"/>
            <a:ext cx="5448300" cy="3333750"/>
          </a:xfrm>
          <a:prstGeom prst="roundRect">
            <a:avLst>
              <a:gd name="adj" fmla="val 2286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3BF52E-61C6-4123-B14B-4F1E056024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000" r="1000" b="22000"/>
          <a:stretch/>
        </p:blipFill>
        <p:spPr>
          <a:xfrm>
            <a:off x="6229350" y="1924050"/>
            <a:ext cx="5219700" cy="3105150"/>
          </a:xfrm>
          <a:prstGeom prst="roundRect">
            <a:avLst>
              <a:gd name="adj" fmla="val 3681"/>
            </a:avLst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B46E702-6863-4C24-925D-7EA33ADA45B7}"/>
              </a:ext>
            </a:extLst>
          </p:cNvPr>
          <p:cNvSpPr>
            <a:spLocks noGrp="1"/>
          </p:cNvSpPr>
          <p:nvPr/>
        </p:nvSpPr>
        <p:spPr>
          <a:xfrm>
            <a:off x="742950" y="5219700"/>
            <a:ext cx="502920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Research frame and evidence scopes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93DF1F-7D22-4F5B-B8F0-D6E4C430E895}"/>
              </a:ext>
            </a:extLst>
          </p:cNvPr>
          <p:cNvSpPr>
            <a:spLocks noGrp="1"/>
          </p:cNvSpPr>
          <p:nvPr/>
        </p:nvSpPr>
        <p:spPr>
          <a:xfrm>
            <a:off x="6229350" y="5219700"/>
            <a:ext cx="521970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One of six prepared development incidents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BD1E521-2F3B-4F5B-B499-AFFC303BB1B0}"/>
              </a:ext>
            </a:extLst>
          </p:cNvPr>
          <p:cNvSpPr>
            <a:spLocks noGrp="1"/>
          </p:cNvSpPr>
          <p:nvPr/>
        </p:nvSpPr>
        <p:spPr>
          <a:xfrm>
            <a:off x="628650" y="5638800"/>
            <a:ext cx="10934700" cy="514350"/>
          </a:xfrm>
          <a:prstGeom prst="roundRect">
            <a:avLst>
              <a:gd name="adj" fmla="val 14815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2C9DDA-487C-4B69-A0CF-6AD20639FC49}"/>
              </a:ext>
            </a:extLst>
          </p:cNvPr>
          <p:cNvSpPr>
            <a:spLocks noGrp="1"/>
          </p:cNvSpPr>
          <p:nvPr/>
        </p:nvSpPr>
        <p:spPr>
          <a:xfrm>
            <a:off x="838200" y="5753100"/>
            <a:ext cx="105156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Purposeful evidence display only: the dashboard replays recorded artefacts and does not call a model or write research results.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2E10A3-9696-464A-A456-34EC3A2F8B2E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Source: implemented dashboard screenshots; six prepared development incidents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7EE82A0-84B7-40FF-9C33-28A60CFC5E17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587936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E12CD30-76D0-410C-9D63-0F6076849247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RQ1 EVIDENCE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5A8DFB-8E8D-43F1-B08F-4134B106841E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Classification results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FE8D395-A35D-4DE6-B118-D4135F22E1F7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F6555C-7D77-4CE1-B868-0EAD95406FCB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09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17168A8-AD00-4971-A916-7E84A211B0CD}"/>
              </a:ext>
            </a:extLst>
          </p:cNvPr>
          <p:cNvSpPr>
            <a:spLocks noGrp="1"/>
          </p:cNvSpPr>
          <p:nvPr/>
        </p:nvSpPr>
        <p:spPr>
          <a:xfrm>
            <a:off x="628650" y="1390650"/>
            <a:ext cx="3190875" cy="285750"/>
          </a:xfrm>
          <a:prstGeom prst="roundRect">
            <a:avLst>
              <a:gd name="adj" fmla="val 26667"/>
            </a:avLst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BA8FE0-771C-44BC-BB3A-3082F74A7C98}"/>
              </a:ext>
            </a:extLst>
          </p:cNvPr>
          <p:cNvSpPr>
            <a:spLocks noGrp="1"/>
          </p:cNvSpPr>
          <p:nvPr/>
        </p:nvSpPr>
        <p:spPr>
          <a:xfrm>
            <a:off x="723900" y="1409700"/>
            <a:ext cx="3000375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BALANCED MATCHED COMPARISON · N = 300</a:t>
            </a:r>
          </a:p>
        </p:txBody>
      </p:sp>
      <p:graphicFrame>
        <p:nvGraphicFramePr>
          <p:cNvPr id="7" name="Chart">
            <a:extLst>
              <a:ext uri="{FF2B5EF4-FFF2-40B4-BE49-F238E27FC236}">
                <a16:creationId xmlns:a16="http://schemas.microsoft.com/office/drawing/2014/main" id="{B90B94C1-B9AD-49CD-AA8B-1BC70AF077EE}"/>
              </a:ext>
            </a:extLst>
          </p:cNvPr>
          <p:cNvGraphicFramePr/>
          <p:nvPr/>
        </p:nvGraphicFramePr>
        <p:xfrm>
          <a:off x="628650" y="1790700"/>
          <a:ext cx="7286625" cy="37147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346C8F07-D510-474F-BF10-D7FD6D522932}"/>
              </a:ext>
            </a:extLst>
          </p:cNvPr>
          <p:cNvSpPr>
            <a:spLocks noGrp="1"/>
          </p:cNvSpPr>
          <p:nvPr/>
        </p:nvSpPr>
        <p:spPr>
          <a:xfrm>
            <a:off x="5257800" y="4629150"/>
            <a:ext cx="7048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102331"/>
                </a:solidFill>
                <a:latin typeface="Arial"/>
                <a:ea typeface="Arial"/>
                <a:cs typeface="Arial"/>
              </a:rPr>
              <a:t>0.595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7C887B3-9B13-4F96-AA49-1E38940EA7AC}"/>
              </a:ext>
            </a:extLst>
          </p:cNvPr>
          <p:cNvSpPr>
            <a:spLocks noGrp="1"/>
          </p:cNvSpPr>
          <p:nvPr/>
        </p:nvSpPr>
        <p:spPr>
          <a:xfrm>
            <a:off x="5238750" y="3876675"/>
            <a:ext cx="7048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102331"/>
                </a:solidFill>
                <a:latin typeface="Arial"/>
                <a:ea typeface="Arial"/>
                <a:cs typeface="Arial"/>
              </a:rPr>
              <a:t>0.593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608D87-4517-4E42-AF65-BCD7973B082E}"/>
              </a:ext>
            </a:extLst>
          </p:cNvPr>
          <p:cNvSpPr>
            <a:spLocks noGrp="1"/>
          </p:cNvSpPr>
          <p:nvPr/>
        </p:nvSpPr>
        <p:spPr>
          <a:xfrm>
            <a:off x="3067050" y="3124200"/>
            <a:ext cx="7048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102331"/>
                </a:solidFill>
                <a:latin typeface="Arial"/>
                <a:ea typeface="Arial"/>
                <a:cs typeface="Arial"/>
              </a:rPr>
              <a:t>0.214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828002-AB93-46BB-8035-E5017BEE9DF3}"/>
              </a:ext>
            </a:extLst>
          </p:cNvPr>
          <p:cNvSpPr>
            <a:spLocks noGrp="1"/>
          </p:cNvSpPr>
          <p:nvPr/>
        </p:nvSpPr>
        <p:spPr>
          <a:xfrm>
            <a:off x="2952750" y="2371725"/>
            <a:ext cx="7048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00" b="1">
                <a:solidFill>
                  <a:srgbClr val="102331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102331"/>
                </a:solidFill>
                <a:latin typeface="Arial"/>
                <a:ea typeface="Arial"/>
                <a:cs typeface="Arial"/>
              </a:rPr>
              <a:t>0.194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7D4CD9F-26AE-4E73-87C6-192193F09BA4}"/>
              </a:ext>
            </a:extLst>
          </p:cNvPr>
          <p:cNvSpPr>
            <a:spLocks noGrp="1"/>
          </p:cNvSpPr>
          <p:nvPr/>
        </p:nvSpPr>
        <p:spPr>
          <a:xfrm>
            <a:off x="8239125" y="1790700"/>
            <a:ext cx="3305175" cy="2095500"/>
          </a:xfrm>
          <a:prstGeom prst="roundRect">
            <a:avLst>
              <a:gd name="adj" fmla="val 3636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82E87A-F1BA-465A-A317-846B52FC1DF3}"/>
              </a:ext>
            </a:extLst>
          </p:cNvPr>
          <p:cNvSpPr>
            <a:spLocks noGrp="1"/>
          </p:cNvSpPr>
          <p:nvPr/>
        </p:nvSpPr>
        <p:spPr>
          <a:xfrm>
            <a:off x="8486775" y="1981200"/>
            <a:ext cx="2809875" cy="523875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FULL HELD-OUT</a:t>
            </a:r>
          </a:p>
          <a:p>
            <a:pPr algn="ctr">
              <a:defRPr sz="1200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CLASSICAL EVALUATION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BDE56B2-6EC9-42CC-8773-E4093169DCFD}"/>
              </a:ext>
            </a:extLst>
          </p:cNvPr>
          <p:cNvSpPr>
            <a:spLocks noGrp="1"/>
          </p:cNvSpPr>
          <p:nvPr/>
        </p:nvSpPr>
        <p:spPr>
          <a:xfrm>
            <a:off x="8486775" y="2571750"/>
            <a:ext cx="2809875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N = 303,220 · macro-F1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160654-5605-41ED-83C6-1F6DB65A025A}"/>
              </a:ext>
            </a:extLst>
          </p:cNvPr>
          <p:cNvSpPr>
            <a:spLocks noGrp="1"/>
          </p:cNvSpPr>
          <p:nvPr/>
        </p:nvSpPr>
        <p:spPr>
          <a:xfrm>
            <a:off x="8486775" y="3028950"/>
            <a:ext cx="2809875" cy="628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XGBoost   0.637533</a:t>
            </a:r>
          </a:p>
          <a:p>
            <a:pPr algn="ctr">
              <a:defRPr sz="15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Random Forest   0.639407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D3C638E-0814-44DA-BB67-4A124DF27DDA}"/>
              </a:ext>
            </a:extLst>
          </p:cNvPr>
          <p:cNvSpPr>
            <a:spLocks noGrp="1"/>
          </p:cNvSpPr>
          <p:nvPr/>
        </p:nvSpPr>
        <p:spPr>
          <a:xfrm>
            <a:off x="8239125" y="4143375"/>
            <a:ext cx="3305175" cy="1362075"/>
          </a:xfrm>
          <a:prstGeom prst="roundRect">
            <a:avLst>
              <a:gd name="adj" fmla="val 5594"/>
            </a:avLst>
          </a:prstGeom>
          <a:solidFill>
            <a:srgbClr val="0E2233"/>
          </a:solidFill>
          <a:ln w="9525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7FC266-7704-401D-914B-2C7A621C7689}"/>
              </a:ext>
            </a:extLst>
          </p:cNvPr>
          <p:cNvSpPr>
            <a:spLocks noGrp="1"/>
          </p:cNvSpPr>
          <p:nvPr/>
        </p:nvSpPr>
        <p:spPr>
          <a:xfrm>
            <a:off x="8486775" y="4295775"/>
            <a:ext cx="2809875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Different scopes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EBD01EE-EB3E-49AF-88D2-3B63A8DB5297}"/>
              </a:ext>
            </a:extLst>
          </p:cNvPr>
          <p:cNvSpPr>
            <a:spLocks noGrp="1"/>
          </p:cNvSpPr>
          <p:nvPr/>
        </p:nvSpPr>
        <p:spPr>
          <a:xfrm>
            <a:off x="8486775" y="4667250"/>
            <a:ext cx="2809875" cy="628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8765"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Full-population scores answer a different question from the matched four-model comparison.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1829164-FD9D-4761-BE67-8EFE15AC4CE9}"/>
              </a:ext>
            </a:extLst>
          </p:cNvPr>
          <p:cNvSpPr>
            <a:spLocks noGrp="1"/>
          </p:cNvSpPr>
          <p:nvPr/>
        </p:nvSpPr>
        <p:spPr>
          <a:xfrm>
            <a:off x="628650" y="5753100"/>
            <a:ext cx="10915650" cy="457200"/>
          </a:xfrm>
          <a:prstGeom prst="roundRect">
            <a:avLst>
              <a:gd name="adj" fmla="val 16667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64D22D2-CE8C-4ADE-8E40-F1AE94F3DA9F}"/>
              </a:ext>
            </a:extLst>
          </p:cNvPr>
          <p:cNvSpPr>
            <a:spLocks noGrp="1"/>
          </p:cNvSpPr>
          <p:nvPr/>
        </p:nvSpPr>
        <p:spPr>
          <a:xfrm>
            <a:off x="838200" y="5838825"/>
            <a:ext cx="104775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Matched sample: both classical configurations scored higher. This does not establish model-family superiority.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D5A6110-F2E9-4609-BF97-B38223139F24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Foundations: Chen and Guestrin (2016); Breiman (2001); Sokolova and Lapalme (2009)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7229C9-DD0D-4530-8EB4-662B09085FE1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2015848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B813A3B-99D7-4A93-953A-5895F10068B5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BEYOND AGGREGATE SCORES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878896-0E5D-49D6-A901-6918AAA5ED9A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Class-specific behaviour and error patterns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E5ED6C-C745-4979-AA2A-A3414F0536FA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CA307E-0DBE-4219-BE3F-4F5A4D9087EB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10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2F43B25-39CC-4688-B3F5-4F29D3732BD7}"/>
              </a:ext>
            </a:extLst>
          </p:cNvPr>
          <p:cNvSpPr>
            <a:spLocks noGrp="1"/>
          </p:cNvSpPr>
          <p:nvPr/>
        </p:nvSpPr>
        <p:spPr>
          <a:xfrm>
            <a:off x="628650" y="1390650"/>
            <a:ext cx="2495550" cy="285750"/>
          </a:xfrm>
          <a:prstGeom prst="roundRect">
            <a:avLst>
              <a:gd name="adj" fmla="val 26667"/>
            </a:avLst>
          </a:prstGeom>
          <a:solidFill>
            <a:srgbClr val="6CA6F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13D53F-E2E5-479C-928F-0C0714797BDE}"/>
              </a:ext>
            </a:extLst>
          </p:cNvPr>
          <p:cNvSpPr>
            <a:spLocks noGrp="1"/>
          </p:cNvSpPr>
          <p:nvPr/>
        </p:nvSpPr>
        <p:spPr>
          <a:xfrm>
            <a:off x="723900" y="1409700"/>
            <a:ext cx="23050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FULL HELD-OUT · N = 303,220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C5DAF69-9D51-4A80-91BD-3BE241AC87B7}"/>
              </a:ext>
            </a:extLst>
          </p:cNvPr>
          <p:cNvSpPr>
            <a:spLocks noGrp="1"/>
          </p:cNvSpPr>
          <p:nvPr/>
        </p:nvSpPr>
        <p:spPr>
          <a:xfrm>
            <a:off x="628650" y="1847850"/>
            <a:ext cx="5143500" cy="1962150"/>
          </a:xfrm>
          <a:prstGeom prst="roundRect">
            <a:avLst>
              <a:gd name="adj" fmla="val 3883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19DDAA-0DC6-49F6-9A40-E4D5C58D0FED}"/>
              </a:ext>
            </a:extLst>
          </p:cNvPr>
          <p:cNvSpPr>
            <a:spLocks noGrp="1"/>
          </p:cNvSpPr>
          <p:nvPr/>
        </p:nvSpPr>
        <p:spPr>
          <a:xfrm>
            <a:off x="838200" y="2000250"/>
            <a:ext cx="47244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CLASSICAL TRUEPOSITIVE RECALL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DFEAAF-AF40-44FB-B964-5722DC6A08BC}"/>
              </a:ext>
            </a:extLst>
          </p:cNvPr>
          <p:cNvSpPr>
            <a:spLocks noGrp="1"/>
          </p:cNvSpPr>
          <p:nvPr/>
        </p:nvSpPr>
        <p:spPr>
          <a:xfrm>
            <a:off x="838200" y="240030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XGBoost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35C0B2E-EF82-4578-AD58-FC20CF1B7A64}"/>
              </a:ext>
            </a:extLst>
          </p:cNvPr>
          <p:cNvSpPr>
            <a:spLocks noGrp="1"/>
          </p:cNvSpPr>
          <p:nvPr/>
        </p:nvSpPr>
        <p:spPr>
          <a:xfrm>
            <a:off x="2400300" y="2400300"/>
            <a:ext cx="123825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5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39.1653%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1ADD7E-A5EE-42E0-ACDD-B76E2DB87FC9}"/>
              </a:ext>
            </a:extLst>
          </p:cNvPr>
          <p:cNvSpPr>
            <a:spLocks noGrp="1"/>
          </p:cNvSpPr>
          <p:nvPr/>
        </p:nvSpPr>
        <p:spPr>
          <a:xfrm>
            <a:off x="3714750" y="2400300"/>
            <a:ext cx="184785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12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12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33,073 TP → BP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5C9D23-04C6-4108-AF62-246CE265B9DB}"/>
              </a:ext>
            </a:extLst>
          </p:cNvPr>
          <p:cNvSpPr>
            <a:spLocks noGrp="1"/>
          </p:cNvSpPr>
          <p:nvPr/>
        </p:nvSpPr>
        <p:spPr>
          <a:xfrm>
            <a:off x="838200" y="302895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Random Forest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E5992A-C3AF-4E11-948F-AEB8F1105E45}"/>
              </a:ext>
            </a:extLst>
          </p:cNvPr>
          <p:cNvSpPr>
            <a:spLocks noGrp="1"/>
          </p:cNvSpPr>
          <p:nvPr/>
        </p:nvSpPr>
        <p:spPr>
          <a:xfrm>
            <a:off x="2400300" y="3028950"/>
            <a:ext cx="123825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5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39.3844%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937C3DD-C83B-4268-86BE-ED09D082CB03}"/>
              </a:ext>
            </a:extLst>
          </p:cNvPr>
          <p:cNvSpPr>
            <a:spLocks noGrp="1"/>
          </p:cNvSpPr>
          <p:nvPr/>
        </p:nvSpPr>
        <p:spPr>
          <a:xfrm>
            <a:off x="3714750" y="3028950"/>
            <a:ext cx="184785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12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12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32,905 TP → BP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1521E23-5234-455C-9086-F5F9F5F935A3}"/>
              </a:ext>
            </a:extLst>
          </p:cNvPr>
          <p:cNvSpPr>
            <a:spLocks noGrp="1"/>
          </p:cNvSpPr>
          <p:nvPr/>
        </p:nvSpPr>
        <p:spPr>
          <a:xfrm>
            <a:off x="6000750" y="1847850"/>
            <a:ext cx="5562600" cy="1962150"/>
          </a:xfrm>
          <a:prstGeom prst="roundRect">
            <a:avLst>
              <a:gd name="adj" fmla="val 3883"/>
            </a:avLst>
          </a:prstGeom>
          <a:solidFill>
            <a:srgbClr val="132C40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7F2CB72-D26F-410B-B880-E8D42CCA7C26}"/>
              </a:ext>
            </a:extLst>
          </p:cNvPr>
          <p:cNvSpPr>
            <a:spLocks noGrp="1"/>
          </p:cNvSpPr>
          <p:nvPr/>
        </p:nvSpPr>
        <p:spPr>
          <a:xfrm>
            <a:off x="6210300" y="2000250"/>
            <a:ext cx="5143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MATCHED LLM PREDICTION TENDENCIES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16BC47-E3B5-4F69-9C06-139D20B9BC8F}"/>
              </a:ext>
            </a:extLst>
          </p:cNvPr>
          <p:cNvSpPr>
            <a:spLocks noGrp="1"/>
          </p:cNvSpPr>
          <p:nvPr/>
        </p:nvSpPr>
        <p:spPr>
          <a:xfrm>
            <a:off x="6210300" y="2381250"/>
            <a:ext cx="12382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Gemini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3088C29-0DA4-457A-907A-5E1323538357}"/>
              </a:ext>
            </a:extLst>
          </p:cNvPr>
          <p:cNvSpPr>
            <a:spLocks noGrp="1"/>
          </p:cNvSpPr>
          <p:nvPr/>
        </p:nvSpPr>
        <p:spPr>
          <a:xfrm>
            <a:off x="7524750" y="2381250"/>
            <a:ext cx="21907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5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5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0 BP · 59 FP · 241 TP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63A7210-41F6-43BF-B6AB-24DB2370BB2A}"/>
              </a:ext>
            </a:extLst>
          </p:cNvPr>
          <p:cNvSpPr>
            <a:spLocks noGrp="1"/>
          </p:cNvSpPr>
          <p:nvPr/>
        </p:nvSpPr>
        <p:spPr>
          <a:xfrm>
            <a:off x="6210300" y="2686050"/>
            <a:ext cx="514350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TP recall 0.71 · precision 0.294606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EAE718-5C70-4FDA-94A2-21F4FACCFC6B}"/>
              </a:ext>
            </a:extLst>
          </p:cNvPr>
          <p:cNvSpPr>
            <a:spLocks noGrp="1"/>
          </p:cNvSpPr>
          <p:nvPr/>
        </p:nvSpPr>
        <p:spPr>
          <a:xfrm>
            <a:off x="6210300" y="3105150"/>
            <a:ext cx="12382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Llama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C4C56F4-CE37-4CEE-9C19-49599C55B22D}"/>
              </a:ext>
            </a:extLst>
          </p:cNvPr>
          <p:cNvSpPr>
            <a:spLocks noGrp="1"/>
          </p:cNvSpPr>
          <p:nvPr/>
        </p:nvSpPr>
        <p:spPr>
          <a:xfrm>
            <a:off x="7524750" y="3105150"/>
            <a:ext cx="21907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500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500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69D391"/>
                </a:solidFill>
                <a:latin typeface="Arial"/>
                <a:ea typeface="Arial"/>
                <a:cs typeface="Arial"/>
              </a:rPr>
              <a:t>41 BP · 207 FP · 52 TP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8981951-57F9-410D-8CAE-E202530BF6B6}"/>
              </a:ext>
            </a:extLst>
          </p:cNvPr>
          <p:cNvSpPr>
            <a:spLocks noGrp="1"/>
          </p:cNvSpPr>
          <p:nvPr/>
        </p:nvSpPr>
        <p:spPr>
          <a:xfrm>
            <a:off x="6210300" y="3409950"/>
            <a:ext cx="514350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2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0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TP recall 0.04 · 4/100 TP correctly classified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60BE0DB-E22F-4F58-B9E6-E61202C0FAE4}"/>
              </a:ext>
            </a:extLst>
          </p:cNvPr>
          <p:cNvSpPr>
            <a:spLocks noGrp="1"/>
          </p:cNvSpPr>
          <p:nvPr/>
        </p:nvSpPr>
        <p:spPr>
          <a:xfrm>
            <a:off x="628650" y="4114800"/>
            <a:ext cx="10934700" cy="1371600"/>
          </a:xfrm>
          <a:prstGeom prst="roundRect">
            <a:avLst>
              <a:gd name="adj" fmla="val 5556"/>
            </a:avLst>
          </a:prstGeom>
          <a:solidFill>
            <a:srgbClr val="0E2233"/>
          </a:solidFill>
          <a:ln w="9525">
            <a:solidFill>
              <a:srgbClr val="F07178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9B2612B-3C91-4644-82F2-090BF43068B8}"/>
              </a:ext>
            </a:extLst>
          </p:cNvPr>
          <p:cNvSpPr>
            <a:spLocks noGrp="1"/>
          </p:cNvSpPr>
          <p:nvPr/>
        </p:nvSpPr>
        <p:spPr>
          <a:xfrm>
            <a:off x="838200" y="4267200"/>
            <a:ext cx="105156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INTERPRETATION BOUNDARY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0B077AA-5BE1-4ABC-9625-CD334E7C7CA2}"/>
              </a:ext>
            </a:extLst>
          </p:cNvPr>
          <p:cNvSpPr>
            <a:spLocks noGrp="1"/>
          </p:cNvSpPr>
          <p:nvPr/>
        </p:nvSpPr>
        <p:spPr>
          <a:xfrm>
            <a:off x="952500" y="4629150"/>
            <a:ext cx="10287000" cy="647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2500" lnSpcReduction="10000"/>
          </a:bodyPr>
          <a:lstStyle>
            <a:defPPr algn="ctr">
              <a:defRPr sz="15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7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lang="en-GB" sz="1575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Despite improvements in overall macro-F1, the classical machine-learning model’s limitations in identifying true positives (TPs) remained. Although Gemini achieved a TP recall of 0.71, this result primarily reflected its stronger tendency to assign the TP label rather than demonstrating superior attack-detection capability.</a:t>
            </a:r>
            <a:endParaRPr sz="1575" b="1" dirty="0">
              <a:solidFill>
                <a:srgbClr val="F4F7FA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7E442D47-20BC-4A9C-8CFB-3D28BDB71D1B}"/>
              </a:ext>
            </a:extLst>
          </p:cNvPr>
          <p:cNvSpPr>
            <a:spLocks noGrp="1"/>
          </p:cNvSpPr>
          <p:nvPr/>
        </p:nvSpPr>
        <p:spPr>
          <a:xfrm>
            <a:off x="628650" y="5753100"/>
            <a:ext cx="10934700" cy="457200"/>
          </a:xfrm>
          <a:prstGeom prst="roundRect">
            <a:avLst>
              <a:gd name="adj" fmla="val 16667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E0E5510-DD88-470F-ABEF-2286A499D79E}"/>
              </a:ext>
            </a:extLst>
          </p:cNvPr>
          <p:cNvSpPr>
            <a:spLocks noGrp="1"/>
          </p:cNvSpPr>
          <p:nvPr/>
        </p:nvSpPr>
        <p:spPr>
          <a:xfrm>
            <a:off x="838200" y="5838825"/>
            <a:ext cx="105156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Macro-F1 must be read with per-class recall, precision and prediction distributions.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D2479EE-CB0D-4EF3-AC12-C486112BC12D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Interpretation: Sokolova and Lapalme (2009); Rieger et al. (2026); Schärmer et al. (2026)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6592B56-5C9E-4F24-A8C1-D14A5B644F4B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493428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5316F3A-0761-4126-A016-135874652F1C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RQ2 EVIDENCE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3E64197-8942-4CB3-90BC-AE07B156F628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Good explanation, wrong decision?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56AB24B-FEB7-4EAB-B48D-15EEF03BDB4C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62B732B-3097-427B-92C8-6F4FAEEC2809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4CD403C-EF27-474D-8C01-55F7B471D06D}"/>
              </a:ext>
            </a:extLst>
          </p:cNvPr>
          <p:cNvSpPr>
            <a:spLocks noGrp="1"/>
          </p:cNvSpPr>
          <p:nvPr/>
        </p:nvSpPr>
        <p:spPr>
          <a:xfrm>
            <a:off x="628650" y="1371600"/>
            <a:ext cx="3619500" cy="285750"/>
          </a:xfrm>
          <a:prstGeom prst="roundRect">
            <a:avLst>
              <a:gd name="adj" fmla="val 26667"/>
            </a:avLst>
          </a:prstGeom>
          <a:solidFill>
            <a:srgbClr val="F4B860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0B16C6E-451B-4897-8231-099D28EC3AE8}"/>
              </a:ext>
            </a:extLst>
          </p:cNvPr>
          <p:cNvSpPr>
            <a:spLocks noGrp="1"/>
          </p:cNvSpPr>
          <p:nvPr/>
        </p:nvSpPr>
        <p:spPr>
          <a:xfrm>
            <a:off x="723900" y="1390650"/>
            <a:ext cx="342900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DEVELOPMENT-STAGE · ONE BLINDED PRIMARY RATER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EA4F46B-AE69-41C3-804B-4E4ACCDCCEB4}"/>
              </a:ext>
            </a:extLst>
          </p:cNvPr>
          <p:cNvSpPr>
            <a:spLocks noGrp="1"/>
          </p:cNvSpPr>
          <p:nvPr/>
        </p:nvSpPr>
        <p:spPr>
          <a:xfrm>
            <a:off x="628650" y="1809750"/>
            <a:ext cx="6572250" cy="3600450"/>
          </a:xfrm>
          <a:prstGeom prst="roundRect">
            <a:avLst>
              <a:gd name="adj" fmla="val 2116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D3B051-8F05-455A-AD21-31FF59AD23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000" r="1000" b="18000"/>
          <a:stretch/>
        </p:blipFill>
        <p:spPr>
          <a:xfrm>
            <a:off x="742950" y="1924050"/>
            <a:ext cx="6343650" cy="3371850"/>
          </a:xfrm>
          <a:prstGeom prst="roundRect">
            <a:avLst>
              <a:gd name="adj" fmla="val 3390"/>
            </a:avLst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02DF7BB-187C-4D61-9C9A-00ACEBC89960}"/>
              </a:ext>
            </a:extLst>
          </p:cNvPr>
          <p:cNvSpPr>
            <a:spLocks noGrp="1"/>
          </p:cNvSpPr>
          <p:nvPr/>
        </p:nvSpPr>
        <p:spPr>
          <a:xfrm>
            <a:off x="7448550" y="1809750"/>
            <a:ext cx="4114800" cy="1676400"/>
          </a:xfrm>
          <a:prstGeom prst="roundRect">
            <a:avLst>
              <a:gd name="adj" fmla="val 4545"/>
            </a:avLst>
          </a:prstGeom>
          <a:solidFill>
            <a:srgbClr val="132C40"/>
          </a:solidFill>
          <a:ln w="19050">
            <a:solidFill>
              <a:srgbClr val="F07178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89E506-30D2-4A1C-9A6E-F08A7529E08F}"/>
              </a:ext>
            </a:extLst>
          </p:cNvPr>
          <p:cNvSpPr>
            <a:spLocks noGrp="1"/>
          </p:cNvSpPr>
          <p:nvPr/>
        </p:nvSpPr>
        <p:spPr>
          <a:xfrm>
            <a:off x="7677150" y="2038350"/>
            <a:ext cx="3657600" cy="5715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34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34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3450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64 / 90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4B9F34-B4B3-4478-A9C5-3908382A9203}"/>
              </a:ext>
            </a:extLst>
          </p:cNvPr>
          <p:cNvSpPr>
            <a:spLocks noGrp="1"/>
          </p:cNvSpPr>
          <p:nvPr/>
        </p:nvSpPr>
        <p:spPr>
          <a:xfrm>
            <a:off x="7677150" y="2686050"/>
            <a:ext cx="3657600" cy="4762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425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425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incorrectly classified Gemini outputs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E9FB8F9-E64C-417F-B5D9-790CACFE104C}"/>
              </a:ext>
            </a:extLst>
          </p:cNvPr>
          <p:cNvSpPr>
            <a:spLocks noGrp="1"/>
          </p:cNvSpPr>
          <p:nvPr/>
        </p:nvSpPr>
        <p:spPr>
          <a:xfrm>
            <a:off x="7448550" y="3714750"/>
            <a:ext cx="4114800" cy="1695450"/>
          </a:xfrm>
          <a:prstGeom prst="roundRect">
            <a:avLst>
              <a:gd name="adj" fmla="val 4494"/>
            </a:avLst>
          </a:prstGeom>
          <a:solidFill>
            <a:srgbClr val="0E2233"/>
          </a:solidFill>
          <a:ln w="9525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066E519-D7F9-4A56-93A3-7025ED8650CA}"/>
              </a:ext>
            </a:extLst>
          </p:cNvPr>
          <p:cNvSpPr>
            <a:spLocks noGrp="1"/>
          </p:cNvSpPr>
          <p:nvPr/>
        </p:nvSpPr>
        <p:spPr>
          <a:xfrm>
            <a:off x="7677150" y="3867150"/>
            <a:ext cx="36576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MEDIAN RATINGS IN THAT SUBSET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2490FB-0978-4C0C-A8CF-F510E01E3F76}"/>
              </a:ext>
            </a:extLst>
          </p:cNvPr>
          <p:cNvSpPr>
            <a:spLocks noGrp="1"/>
          </p:cNvSpPr>
          <p:nvPr/>
        </p:nvSpPr>
        <p:spPr>
          <a:xfrm>
            <a:off x="7810500" y="4229100"/>
            <a:ext cx="3390900" cy="9525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Accuracy  4 / 5</a:t>
            </a:r>
          </a:p>
          <a:p>
            <a: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Relevance  4 / 5</a:t>
            </a:r>
          </a:p>
          <a:p>
            <a:pPr algn="ctr">
              <a:defRPr sz="16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Actionability  4 / 5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155CFA7-56EE-4EAD-AAD6-2BBCC94A6630}"/>
              </a:ext>
            </a:extLst>
          </p:cNvPr>
          <p:cNvSpPr>
            <a:spLocks noGrp="1"/>
          </p:cNvSpPr>
          <p:nvPr/>
        </p:nvSpPr>
        <p:spPr>
          <a:xfrm>
            <a:off x="628650" y="5676900"/>
            <a:ext cx="10934700" cy="533400"/>
          </a:xfrm>
          <a:prstGeom prst="roundRect">
            <a:avLst>
              <a:gd name="adj" fmla="val 14286"/>
            </a:avLst>
          </a:prstGeom>
          <a:solidFill>
            <a:srgbClr val="132C40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B6B3F8-B1FB-49C2-B29E-BEFEBF211C0A}"/>
              </a:ext>
            </a:extLst>
          </p:cNvPr>
          <p:cNvSpPr>
            <a:spLocks noGrp="1"/>
          </p:cNvSpPr>
          <p:nvPr/>
        </p:nvSpPr>
        <p:spPr>
          <a:xfrm>
            <a:off x="838200" y="5791200"/>
            <a:ext cx="10515600" cy="304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5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Rubric Accuracy = support against displayed evidence. It does not mean the predicted grade was correct.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5D5C3AD-E976-4AD4-935F-889B5169F869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Explanation evaluation: Zhao et al. (2024); Turpin et al. (2023); Kim et al. (2024); Brunyé (2026); van der Lee et al. (2021); Si et al. (2024)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F7C902-F13F-4F08-B360-497E517E7D35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58742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14E3EE93-CEFE-4248-8789-4DA3FF2271B2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INTEGRATED INTERPRETATION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FDCD25-FB50-4C4D-BFE6-305ACA17C348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What the evidence means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EA3166-EDDC-4582-9AB2-288C38AC9DEF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E1D909-DD32-4D0D-A6BA-61FEDC31CF26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12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B791051-5B64-4FD0-9FA1-45131374D987}"/>
              </a:ext>
            </a:extLst>
          </p:cNvPr>
          <p:cNvSpPr>
            <a:spLocks noGrp="1"/>
          </p:cNvSpPr>
          <p:nvPr/>
        </p:nvSpPr>
        <p:spPr>
          <a:xfrm>
            <a:off x="628650" y="1562100"/>
            <a:ext cx="3390900" cy="2114550"/>
          </a:xfrm>
          <a:prstGeom prst="roundRect">
            <a:avLst>
              <a:gd name="adj" fmla="val 3604"/>
            </a:avLst>
          </a:prstGeom>
          <a:solidFill>
            <a:srgbClr val="132C40"/>
          </a:solidFill>
          <a:ln w="19050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C2775B-89F3-4FA3-B7F4-D03A2B47D259}"/>
              </a:ext>
            </a:extLst>
          </p:cNvPr>
          <p:cNvSpPr>
            <a:spLocks noGrp="1"/>
          </p:cNvSpPr>
          <p:nvPr/>
        </p:nvSpPr>
        <p:spPr>
          <a:xfrm>
            <a:off x="838200" y="1752600"/>
            <a:ext cx="29718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CLASSIFICATION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1BC855-0436-4A57-9DAE-6EFE49947D82}"/>
              </a:ext>
            </a:extLst>
          </p:cNvPr>
          <p:cNvSpPr>
            <a:spLocks noGrp="1"/>
          </p:cNvSpPr>
          <p:nvPr/>
        </p:nvSpPr>
        <p:spPr>
          <a:xfrm>
            <a:off x="895350" y="2190750"/>
            <a:ext cx="2857500" cy="1314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Matched N = 300:</a:t>
            </a:r>
          </a:p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classical macro-F1 was higher.</a:t>
            </a:r>
          </a:p>
          <a:p>
            <a:endParaRPr sz="1313" b="1">
              <a:solidFill>
                <a:srgbClr val="F4F7FA"/>
              </a:solidFill>
              <a:latin typeface="Arial"/>
              <a:ea typeface="Arial"/>
              <a:cs typeface="Arial"/>
            </a:endParaRPr>
          </a:p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Full held-out:</a:t>
            </a:r>
          </a:p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classical TP recall remained near 39%.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37DA9E8-4A57-43B5-8110-761AC4AD2529}"/>
              </a:ext>
            </a:extLst>
          </p:cNvPr>
          <p:cNvSpPr>
            <a:spLocks noGrp="1"/>
          </p:cNvSpPr>
          <p:nvPr/>
        </p:nvSpPr>
        <p:spPr>
          <a:xfrm>
            <a:off x="4286250" y="1562100"/>
            <a:ext cx="3390900" cy="2114550"/>
          </a:xfrm>
          <a:prstGeom prst="roundRect">
            <a:avLst>
              <a:gd name="adj" fmla="val 3604"/>
            </a:avLst>
          </a:prstGeom>
          <a:solidFill>
            <a:srgbClr val="132C40"/>
          </a:solidFill>
          <a:ln w="19050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49BA4E-401E-4A7F-BE96-AB0385C6FE23}"/>
              </a:ext>
            </a:extLst>
          </p:cNvPr>
          <p:cNvSpPr>
            <a:spLocks noGrp="1"/>
          </p:cNvSpPr>
          <p:nvPr/>
        </p:nvSpPr>
        <p:spPr>
          <a:xfrm>
            <a:off x="4495800" y="1752600"/>
            <a:ext cx="29718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EXPLANATION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A6F81A-4797-427A-B117-1E8EF478E995}"/>
              </a:ext>
            </a:extLst>
          </p:cNvPr>
          <p:cNvSpPr>
            <a:spLocks noGrp="1"/>
          </p:cNvSpPr>
          <p:nvPr/>
        </p:nvSpPr>
        <p:spPr>
          <a:xfrm>
            <a:off x="4552950" y="2190750"/>
            <a:ext cx="2857500" cy="1314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Development N = 90:</a:t>
            </a:r>
          </a:p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Gemini's 64 incorrect outputs retained median 4/5 across all dimensions.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8A9D604-0530-49FF-B8D4-0E9D33CF88F0}"/>
              </a:ext>
            </a:extLst>
          </p:cNvPr>
          <p:cNvSpPr>
            <a:spLocks noGrp="1"/>
          </p:cNvSpPr>
          <p:nvPr/>
        </p:nvSpPr>
        <p:spPr>
          <a:xfrm>
            <a:off x="7943850" y="1562100"/>
            <a:ext cx="3390900" cy="2114550"/>
          </a:xfrm>
          <a:prstGeom prst="roundRect">
            <a:avLst>
              <a:gd name="adj" fmla="val 3604"/>
            </a:avLst>
          </a:prstGeom>
          <a:solidFill>
            <a:srgbClr val="132C40"/>
          </a:solidFill>
          <a:ln w="19050">
            <a:solidFill>
              <a:srgbClr val="69D39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C7BFCD-1910-40EE-A2A2-E4906F5FF021}"/>
              </a:ext>
            </a:extLst>
          </p:cNvPr>
          <p:cNvSpPr>
            <a:spLocks noGrp="1"/>
          </p:cNvSpPr>
          <p:nvPr/>
        </p:nvSpPr>
        <p:spPr>
          <a:xfrm>
            <a:off x="8153400" y="1752600"/>
            <a:ext cx="297180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75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75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pPr>
            <a:r>
              <a:rPr sz="975" b="1">
                <a:solidFill>
                  <a:srgbClr val="69D391"/>
                </a:solidFill>
                <a:latin typeface="Arial"/>
                <a:ea typeface="Arial"/>
                <a:cs typeface="Arial"/>
              </a:rPr>
              <a:t>PRACTICAL INTERPRETATION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C95D37-F094-4588-BA87-4C7B773A60D0}"/>
              </a:ext>
            </a:extLst>
          </p:cNvPr>
          <p:cNvSpPr>
            <a:spLocks noGrp="1"/>
          </p:cNvSpPr>
          <p:nvPr/>
        </p:nvSpPr>
        <p:spPr>
          <a:xfrm>
            <a:off x="8210550" y="2190750"/>
            <a:ext cx="2857500" cy="1314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313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13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The tested capability is best discussed as analyst assistance, not complete analyst replacement.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97E2DA0-046B-4A40-A342-2F1441D11C5E}"/>
              </a:ext>
            </a:extLst>
          </p:cNvPr>
          <p:cNvSpPr>
            <a:spLocks noGrp="1"/>
          </p:cNvSpPr>
          <p:nvPr/>
        </p:nvSpPr>
        <p:spPr>
          <a:xfrm>
            <a:off x="628650" y="4000500"/>
            <a:ext cx="1666875" cy="285750"/>
          </a:xfrm>
          <a:prstGeom prst="roundRect">
            <a:avLst>
              <a:gd name="adj" fmla="val 26667"/>
            </a:avLst>
          </a:prstGeom>
          <a:solidFill>
            <a:srgbClr val="F0717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EC4E75-8EB6-43A3-814C-8B322F897BE1}"/>
              </a:ext>
            </a:extLst>
          </p:cNvPr>
          <p:cNvSpPr>
            <a:spLocks noGrp="1"/>
          </p:cNvSpPr>
          <p:nvPr/>
        </p:nvSpPr>
        <p:spPr>
          <a:xfrm>
            <a:off x="723900" y="4019550"/>
            <a:ext cx="1476375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PRINCIPAL LIMITATIONS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C3F1391-212C-49B8-91FD-D86824C6C9C9}"/>
              </a:ext>
            </a:extLst>
          </p:cNvPr>
          <p:cNvSpPr>
            <a:spLocks noGrp="1"/>
          </p:cNvSpPr>
          <p:nvPr/>
        </p:nvSpPr>
        <p:spPr>
          <a:xfrm>
            <a:off x="628650" y="4495800"/>
            <a:ext cx="2000250" cy="1009650"/>
          </a:xfrm>
          <a:prstGeom prst="roundRect">
            <a:avLst>
              <a:gd name="adj" fmla="val 7547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EADC487-5551-4389-B7B4-8E2FB7FF97D0}"/>
              </a:ext>
            </a:extLst>
          </p:cNvPr>
          <p:cNvSpPr>
            <a:spLocks noGrp="1"/>
          </p:cNvSpPr>
          <p:nvPr/>
        </p:nvSpPr>
        <p:spPr>
          <a:xfrm>
            <a:off x="742950" y="4610100"/>
            <a:ext cx="3619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0C437B6-53E5-4A16-9721-268586B06DE3}"/>
              </a:ext>
            </a:extLst>
          </p:cNvPr>
          <p:cNvSpPr>
            <a:spLocks noGrp="1"/>
          </p:cNvSpPr>
          <p:nvPr/>
        </p:nvSpPr>
        <p:spPr>
          <a:xfrm>
            <a:off x="819150" y="4933950"/>
            <a:ext cx="16192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GUIDE / Defender XDR external validity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31337C3-27D6-46B0-B62F-9ED231F3B7E1}"/>
              </a:ext>
            </a:extLst>
          </p:cNvPr>
          <p:cNvSpPr>
            <a:spLocks noGrp="1"/>
          </p:cNvSpPr>
          <p:nvPr/>
        </p:nvSpPr>
        <p:spPr>
          <a:xfrm>
            <a:off x="2819400" y="4495800"/>
            <a:ext cx="2000250" cy="1009650"/>
          </a:xfrm>
          <a:prstGeom prst="roundRect">
            <a:avLst>
              <a:gd name="adj" fmla="val 7547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5BF629-386A-4E24-B1FA-ED12398E1285}"/>
              </a:ext>
            </a:extLst>
          </p:cNvPr>
          <p:cNvSpPr>
            <a:spLocks noGrp="1"/>
          </p:cNvSpPr>
          <p:nvPr/>
        </p:nvSpPr>
        <p:spPr>
          <a:xfrm>
            <a:off x="2933700" y="4610100"/>
            <a:ext cx="3619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EA99F29-9374-44BC-A24E-EF9CD7C51689}"/>
              </a:ext>
            </a:extLst>
          </p:cNvPr>
          <p:cNvSpPr>
            <a:spLocks noGrp="1"/>
          </p:cNvSpPr>
          <p:nvPr/>
        </p:nvSpPr>
        <p:spPr>
          <a:xfrm>
            <a:off x="3009900" y="4933950"/>
            <a:ext cx="16192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Balanced matched sample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354F6CFC-0EA5-4545-A01C-7F70338CF55B}"/>
              </a:ext>
            </a:extLst>
          </p:cNvPr>
          <p:cNvSpPr>
            <a:spLocks noGrp="1"/>
          </p:cNvSpPr>
          <p:nvPr/>
        </p:nvSpPr>
        <p:spPr>
          <a:xfrm>
            <a:off x="5010150" y="4495800"/>
            <a:ext cx="2000250" cy="1009650"/>
          </a:xfrm>
          <a:prstGeom prst="roundRect">
            <a:avLst>
              <a:gd name="adj" fmla="val 7547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28DAEED-1E35-49D3-BA74-3C945E5D5AA2}"/>
              </a:ext>
            </a:extLst>
          </p:cNvPr>
          <p:cNvSpPr>
            <a:spLocks noGrp="1"/>
          </p:cNvSpPr>
          <p:nvPr/>
        </p:nvSpPr>
        <p:spPr>
          <a:xfrm>
            <a:off x="5124450" y="4610100"/>
            <a:ext cx="3619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B585165-B27C-45CE-BD28-A6236F9E8BCA}"/>
              </a:ext>
            </a:extLst>
          </p:cNvPr>
          <p:cNvSpPr>
            <a:spLocks noGrp="1"/>
          </p:cNvSpPr>
          <p:nvPr/>
        </p:nvSpPr>
        <p:spPr>
          <a:xfrm>
            <a:off x="5200650" y="4933950"/>
            <a:ext cx="16192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Two prompted LLM implementations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7EE585D-B78B-4FF0-94D4-8D5F282AA8CD}"/>
              </a:ext>
            </a:extLst>
          </p:cNvPr>
          <p:cNvSpPr>
            <a:spLocks noGrp="1"/>
          </p:cNvSpPr>
          <p:nvPr/>
        </p:nvSpPr>
        <p:spPr>
          <a:xfrm>
            <a:off x="7200900" y="4495800"/>
            <a:ext cx="2000250" cy="1009650"/>
          </a:xfrm>
          <a:prstGeom prst="roundRect">
            <a:avLst>
              <a:gd name="adj" fmla="val 7547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AEB676A-4C0F-4217-B00E-D127A7E0F22D}"/>
              </a:ext>
            </a:extLst>
          </p:cNvPr>
          <p:cNvSpPr>
            <a:spLocks noGrp="1"/>
          </p:cNvSpPr>
          <p:nvPr/>
        </p:nvSpPr>
        <p:spPr>
          <a:xfrm>
            <a:off x="7315200" y="4610100"/>
            <a:ext cx="3619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19BB697-C09B-4B11-9E64-03F9845CFA98}"/>
              </a:ext>
            </a:extLst>
          </p:cNvPr>
          <p:cNvSpPr>
            <a:spLocks noGrp="1"/>
          </p:cNvSpPr>
          <p:nvPr/>
        </p:nvSpPr>
        <p:spPr>
          <a:xfrm>
            <a:off x="7391400" y="4933950"/>
            <a:ext cx="16192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One primary human rater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0EC12FD1-B53D-4E88-B2D7-EA5ED0C85FD8}"/>
              </a:ext>
            </a:extLst>
          </p:cNvPr>
          <p:cNvSpPr>
            <a:spLocks noGrp="1"/>
          </p:cNvSpPr>
          <p:nvPr/>
        </p:nvSpPr>
        <p:spPr>
          <a:xfrm>
            <a:off x="9391650" y="4495800"/>
            <a:ext cx="2000250" cy="1009650"/>
          </a:xfrm>
          <a:prstGeom prst="roundRect">
            <a:avLst>
              <a:gd name="adj" fmla="val 7547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AB8BA88-F217-4291-BF76-AC81A1B9CEA7}"/>
              </a:ext>
            </a:extLst>
          </p:cNvPr>
          <p:cNvSpPr>
            <a:spLocks noGrp="1"/>
          </p:cNvSpPr>
          <p:nvPr/>
        </p:nvSpPr>
        <p:spPr>
          <a:xfrm>
            <a:off x="9505950" y="4610100"/>
            <a:ext cx="3619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F07178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F07178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F99EF3-C1A2-45E8-8237-B6EF4C33C466}"/>
              </a:ext>
            </a:extLst>
          </p:cNvPr>
          <p:cNvSpPr>
            <a:spLocks noGrp="1"/>
          </p:cNvSpPr>
          <p:nvPr/>
        </p:nvSpPr>
        <p:spPr>
          <a:xfrm>
            <a:off x="9582150" y="4933950"/>
            <a:ext cx="1619250" cy="4572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38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238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No live SOC analyst study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82B16138-D6F7-4851-B918-A0E98D093295}"/>
              </a:ext>
            </a:extLst>
          </p:cNvPr>
          <p:cNvSpPr>
            <a:spLocks noGrp="1"/>
          </p:cNvSpPr>
          <p:nvPr/>
        </p:nvSpPr>
        <p:spPr>
          <a:xfrm>
            <a:off x="628650" y="5772150"/>
            <a:ext cx="10915650" cy="438150"/>
          </a:xfrm>
          <a:prstGeom prst="roundRect">
            <a:avLst>
              <a:gd name="adj" fmla="val 17391"/>
            </a:avLst>
          </a:prstGeom>
          <a:solidFill>
            <a:srgbClr val="132C40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AD1A22A-AECC-45DC-955D-168D70133935}"/>
              </a:ext>
            </a:extLst>
          </p:cNvPr>
          <p:cNvSpPr>
            <a:spLocks noGrp="1"/>
          </p:cNvSpPr>
          <p:nvPr/>
        </p:nvSpPr>
        <p:spPr>
          <a:xfrm>
            <a:off x="781050" y="5838825"/>
            <a:ext cx="10610850" cy="285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Not measured: analyst speed, accuracy, trust, workload or production outcomes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21E76AB-94D4-4F72-BC15-723F4A500CB3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Human-centred caution: Kim et al. (2024); Brunyé (2026); van der Lee et al. (2021)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EBFA3DE-DAA4-4D79-8F78-182D5BECF3A2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604109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A58B9FA-59E7-4847-84F1-60980E7C09E5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CLOSE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B15FCB-B26E-45B9-B644-DB3F560F0BF4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Remaining work and conclusion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11306A-F208-451D-A702-1908D1DFC64B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DB2491-BCFB-4D4C-85DA-E2DCBC9BD7F2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13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84EC4A6-5692-4279-8527-72C330602049}"/>
              </a:ext>
            </a:extLst>
          </p:cNvPr>
          <p:cNvSpPr>
            <a:spLocks noGrp="1"/>
          </p:cNvSpPr>
          <p:nvPr/>
        </p:nvSpPr>
        <p:spPr>
          <a:xfrm>
            <a:off x="628650" y="1524000"/>
            <a:ext cx="4095750" cy="1428750"/>
          </a:xfrm>
          <a:prstGeom prst="roundRect">
            <a:avLst>
              <a:gd name="adj" fmla="val 5333"/>
            </a:avLst>
          </a:prstGeom>
          <a:solidFill>
            <a:srgbClr val="132C40"/>
          </a:solidFill>
          <a:ln w="19050">
            <a:solidFill>
              <a:srgbClr val="69D39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29A528-4022-4053-BFD9-BCAB93C43234}"/>
              </a:ext>
            </a:extLst>
          </p:cNvPr>
          <p:cNvSpPr>
            <a:spLocks noGrp="1"/>
          </p:cNvSpPr>
          <p:nvPr/>
        </p:nvSpPr>
        <p:spPr>
          <a:xfrm>
            <a:off x="876300" y="1733550"/>
            <a:ext cx="36004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050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050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pPr>
            <a:r>
              <a:rPr sz="1050" b="1">
                <a:solidFill>
                  <a:srgbClr val="69D391"/>
                </a:solidFill>
                <a:latin typeface="Arial"/>
                <a:ea typeface="Arial"/>
                <a:cs typeface="Arial"/>
              </a:rPr>
              <a:t>RESEARCH STATUS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DD3D8A-5D71-4653-8BC9-85F254002856}"/>
              </a:ext>
            </a:extLst>
          </p:cNvPr>
          <p:cNvSpPr>
            <a:spLocks noGrp="1"/>
          </p:cNvSpPr>
          <p:nvPr/>
        </p:nvSpPr>
        <p:spPr>
          <a:xfrm>
            <a:off x="876300" y="2105025"/>
            <a:ext cx="3600450" cy="6858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21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21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Research and evaluation</a:t>
            </a:r>
          </a:p>
          <a:p>
            <a:pPr algn="ctr">
              <a:defRPr sz="21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substantially complete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4475654-651A-41C7-B2A2-03A5DA899F43}"/>
              </a:ext>
            </a:extLst>
          </p:cNvPr>
          <p:cNvSpPr>
            <a:spLocks noGrp="1"/>
          </p:cNvSpPr>
          <p:nvPr/>
        </p:nvSpPr>
        <p:spPr>
          <a:xfrm>
            <a:off x="5334000" y="1524000"/>
            <a:ext cx="1162050" cy="285750"/>
          </a:xfrm>
          <a:prstGeom prst="roundRect">
            <a:avLst>
              <a:gd name="adj" fmla="val 26667"/>
            </a:avLst>
          </a:prstGeom>
          <a:solidFill>
            <a:srgbClr val="F4B860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0C9B0D7-2E88-4010-A190-75D2C801A558}"/>
              </a:ext>
            </a:extLst>
          </p:cNvPr>
          <p:cNvSpPr>
            <a:spLocks noGrp="1"/>
          </p:cNvSpPr>
          <p:nvPr/>
        </p:nvSpPr>
        <p:spPr>
          <a:xfrm>
            <a:off x="5429250" y="1543050"/>
            <a:ext cx="971550" cy="2476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900" b="1">
                <a:solidFill>
                  <a:srgbClr val="07131F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07131F"/>
                </a:solidFill>
                <a:latin typeface="Arial"/>
                <a:ea typeface="Arial"/>
                <a:cs typeface="Arial"/>
              </a:rPr>
              <a:t>REMAINING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60CAC5-27BD-43AA-BC9E-9843E89B71BA}"/>
              </a:ext>
            </a:extLst>
          </p:cNvPr>
          <p:cNvSpPr>
            <a:spLocks noGrp="1"/>
          </p:cNvSpPr>
          <p:nvPr/>
        </p:nvSpPr>
        <p:spPr>
          <a:xfrm>
            <a:off x="5334000" y="2066925"/>
            <a:ext cx="228600" cy="3810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•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8132ED-FE3F-4A04-B82E-70EB64A77807}"/>
              </a:ext>
            </a:extLst>
          </p:cNvPr>
          <p:cNvSpPr>
            <a:spLocks noGrp="1"/>
          </p:cNvSpPr>
          <p:nvPr/>
        </p:nvSpPr>
        <p:spPr>
          <a:xfrm>
            <a:off x="5638800" y="2000250"/>
            <a:ext cx="272415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Finalise dissertation chapters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F76BF-EAAD-49B2-B063-00030203AB78}"/>
              </a:ext>
            </a:extLst>
          </p:cNvPr>
          <p:cNvSpPr>
            <a:spLocks noGrp="1"/>
          </p:cNvSpPr>
          <p:nvPr/>
        </p:nvSpPr>
        <p:spPr>
          <a:xfrm>
            <a:off x="8477250" y="2066925"/>
            <a:ext cx="228600" cy="3810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•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367B4A-D6D2-4275-8B7B-4D8E6EB9ECAF}"/>
              </a:ext>
            </a:extLst>
          </p:cNvPr>
          <p:cNvSpPr>
            <a:spLocks noGrp="1"/>
          </p:cNvSpPr>
          <p:nvPr/>
        </p:nvSpPr>
        <p:spPr>
          <a:xfrm>
            <a:off x="8782050" y="2000250"/>
            <a:ext cx="272415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Complete critical discussion and reflection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FAC9F0-35C2-433E-B78B-CE9D214AF619}"/>
              </a:ext>
            </a:extLst>
          </p:cNvPr>
          <p:cNvSpPr>
            <a:spLocks noGrp="1"/>
          </p:cNvSpPr>
          <p:nvPr/>
        </p:nvSpPr>
        <p:spPr>
          <a:xfrm>
            <a:off x="5334000" y="2905125"/>
            <a:ext cx="228600" cy="3810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•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2C69BF-C81E-4616-8570-8C18053781AD}"/>
              </a:ext>
            </a:extLst>
          </p:cNvPr>
          <p:cNvSpPr>
            <a:spLocks noGrp="1"/>
          </p:cNvSpPr>
          <p:nvPr/>
        </p:nvSpPr>
        <p:spPr>
          <a:xfrm>
            <a:off x="5638800" y="2838450"/>
            <a:ext cx="272415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lang="en-GB" sz="1350" b="1" dirty="0">
                <a:solidFill>
                  <a:srgbClr val="F4F7FA"/>
                </a:solidFill>
                <a:latin typeface="Arial"/>
                <a:ea typeface="Arial"/>
                <a:cs typeface="Arial"/>
              </a:rPr>
              <a:t>Finalise dashboard</a:t>
            </a:r>
            <a:endParaRPr sz="1350" b="1" dirty="0">
              <a:solidFill>
                <a:srgbClr val="F4F7FA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6D882A-1DDE-45DD-BD27-241D217E0815}"/>
              </a:ext>
            </a:extLst>
          </p:cNvPr>
          <p:cNvSpPr>
            <a:spLocks noGrp="1"/>
          </p:cNvSpPr>
          <p:nvPr/>
        </p:nvSpPr>
        <p:spPr>
          <a:xfrm>
            <a:off x="8477250" y="2905125"/>
            <a:ext cx="228600" cy="3810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800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F4B860"/>
                </a:solidFill>
                <a:latin typeface="Arial"/>
                <a:ea typeface="Arial"/>
                <a:cs typeface="Arial"/>
              </a:rPr>
              <a:t>•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0D56C7F-FA50-470A-8365-B1E99E66CE0A}"/>
              </a:ext>
            </a:extLst>
          </p:cNvPr>
          <p:cNvSpPr>
            <a:spLocks noGrp="1"/>
          </p:cNvSpPr>
          <p:nvPr/>
        </p:nvSpPr>
        <p:spPr>
          <a:xfrm>
            <a:off x="8782050" y="2838450"/>
            <a:ext cx="2724150" cy="5143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13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13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Complete reference and format audit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E1F33ED-E053-480D-9715-37B9915D8C1F}"/>
              </a:ext>
            </a:extLst>
          </p:cNvPr>
          <p:cNvSpPr>
            <a:spLocks noGrp="1"/>
          </p:cNvSpPr>
          <p:nvPr/>
        </p:nvSpPr>
        <p:spPr>
          <a:xfrm>
            <a:off x="628650" y="4229100"/>
            <a:ext cx="10915650" cy="1619250"/>
          </a:xfrm>
          <a:prstGeom prst="roundRect">
            <a:avLst>
              <a:gd name="adj" fmla="val 4706"/>
            </a:avLst>
          </a:prstGeom>
          <a:solidFill>
            <a:srgbClr val="132C40"/>
          </a:solidFill>
          <a:ln w="19050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C888773-C580-434C-A80C-6543CA691D4D}"/>
              </a:ext>
            </a:extLst>
          </p:cNvPr>
          <p:cNvSpPr>
            <a:spLocks noGrp="1"/>
          </p:cNvSpPr>
          <p:nvPr/>
        </p:nvSpPr>
        <p:spPr>
          <a:xfrm>
            <a:off x="990600" y="4438650"/>
            <a:ext cx="10191750" cy="2667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Within this experiment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4D9BE51-78F8-4817-9381-F1FEAF76D3E7}"/>
              </a:ext>
            </a:extLst>
          </p:cNvPr>
          <p:cNvSpPr>
            <a:spLocks noGrp="1"/>
          </p:cNvSpPr>
          <p:nvPr/>
        </p:nvSpPr>
        <p:spPr>
          <a:xfrm>
            <a:off x="990600" y="4895850"/>
            <a:ext cx="10191750" cy="609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 fontScale="92408" lnSpcReduction="10000"/>
          </a:bodyPr>
          <a:lstStyle>
            <a:defPPr algn="ctr">
              <a:defRPr sz="22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22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2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Classification performance and explanation quality required separate evaluation.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4DCE856-7609-4E0B-A169-7C2DD7065761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Bounded to the pre-specified GUIDE design and four evaluated implementations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44F40FB-AD4C-4050-BBD8-AD900B161AA0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908325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AC8C21B-DEB0-452C-B3C7-FA99553A4684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SELECTED EVIDENCE BASE · 1 OF 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BA5CCD7-8E51-43C6-BEDB-153B432E383B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24E6A1-1A69-4E6E-91DA-8FA5118D2CC9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5477B5-1BDE-4855-9369-B7BAC53828D1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14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91107D1-13A6-466D-A389-B9A3B287EEE7}"/>
              </a:ext>
            </a:extLst>
          </p:cNvPr>
          <p:cNvSpPr>
            <a:spLocks noGrp="1"/>
          </p:cNvSpPr>
          <p:nvPr/>
        </p:nvSpPr>
        <p:spPr>
          <a:xfrm>
            <a:off x="628650" y="142875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B4F069-9E3F-46A8-8BD9-EEAC9BE1E0FC}"/>
              </a:ext>
            </a:extLst>
          </p:cNvPr>
          <p:cNvSpPr>
            <a:spLocks noGrp="1"/>
          </p:cNvSpPr>
          <p:nvPr/>
        </p:nvSpPr>
        <p:spPr>
          <a:xfrm>
            <a:off x="762000" y="150495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Tariq, S., Baruwal Chhetri, M., Nepal, S. and Paris, C. (2025) ‘Alert Fatigue in Security Operations Centres: Research Challenges and Opportunities’, ACM Computing Surveys, 57(9), Art. 224.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6693A17-D4C8-4AF2-AADF-738A63608FB1}"/>
              </a:ext>
            </a:extLst>
          </p:cNvPr>
          <p:cNvSpPr>
            <a:spLocks noGrp="1"/>
          </p:cNvSpPr>
          <p:nvPr/>
        </p:nvSpPr>
        <p:spPr>
          <a:xfrm>
            <a:off x="628650" y="236220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E8053DD-3232-40C7-8AEA-3C1C207A5CE3}"/>
              </a:ext>
            </a:extLst>
          </p:cNvPr>
          <p:cNvSpPr>
            <a:spLocks noGrp="1"/>
          </p:cNvSpPr>
          <p:nvPr/>
        </p:nvSpPr>
        <p:spPr>
          <a:xfrm>
            <a:off x="762000" y="243840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Kokulu, F.B. et al. (2019) ‘Matched and Mismatched SOCs: A Qualitative Study on Security Operations Center Issues’, Proc. ACM CCS, pp. 1955–1970.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9173C8D-6271-49E4-89F5-1769DDC26171}"/>
              </a:ext>
            </a:extLst>
          </p:cNvPr>
          <p:cNvSpPr>
            <a:spLocks noGrp="1"/>
          </p:cNvSpPr>
          <p:nvPr/>
        </p:nvSpPr>
        <p:spPr>
          <a:xfrm>
            <a:off x="628650" y="329565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AD8C54-5E98-4ABA-B709-187F1EA4EC14}"/>
              </a:ext>
            </a:extLst>
          </p:cNvPr>
          <p:cNvSpPr>
            <a:spLocks noGrp="1"/>
          </p:cNvSpPr>
          <p:nvPr/>
        </p:nvSpPr>
        <p:spPr>
          <a:xfrm>
            <a:off x="762000" y="337185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Freitas, S., Kalajdjieski, J., Gharib, A. and McCann, R. (2025) ‘AI-Driven Guided Response for Security Operation Centers with Microsoft Copilot for Security’, WWW '25 Companion, pp. 191–200. doi:10.1145/3701716.3715209.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DAE7B6B-B3AE-4573-B922-E21FE7AE26AB}"/>
              </a:ext>
            </a:extLst>
          </p:cNvPr>
          <p:cNvSpPr>
            <a:spLocks noGrp="1"/>
          </p:cNvSpPr>
          <p:nvPr/>
        </p:nvSpPr>
        <p:spPr>
          <a:xfrm>
            <a:off x="628650" y="422910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6C078B-1389-4650-B771-540C821720F6}"/>
              </a:ext>
            </a:extLst>
          </p:cNvPr>
          <p:cNvSpPr>
            <a:spLocks noGrp="1"/>
          </p:cNvSpPr>
          <p:nvPr/>
        </p:nvSpPr>
        <p:spPr>
          <a:xfrm>
            <a:off x="762000" y="430530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Ndichu, S., Takahashi, T. and Inoue, D. (2023) ‘AI-Assisted Security Alert Data Analysis with Imbalanced Learning Methods’, Applied Sciences, 13(3), Art. 1977.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02B86DF-CDA4-489E-BAFC-EDF474467CC8}"/>
              </a:ext>
            </a:extLst>
          </p:cNvPr>
          <p:cNvSpPr>
            <a:spLocks noGrp="1"/>
          </p:cNvSpPr>
          <p:nvPr/>
        </p:nvSpPr>
        <p:spPr>
          <a:xfrm>
            <a:off x="628650" y="516255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2DF70A-E8C0-4F19-AEF0-3381058B82E6}"/>
              </a:ext>
            </a:extLst>
          </p:cNvPr>
          <p:cNvSpPr>
            <a:spLocks noGrp="1"/>
          </p:cNvSpPr>
          <p:nvPr/>
        </p:nvSpPr>
        <p:spPr>
          <a:xfrm>
            <a:off x="762000" y="523875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Chen, T. and Guestrin, C. (2016) ‘XGBoost: A Scalable Tree Boosting System’, Proc. 22nd ACM SIGKDD, pp. 785–794.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5D933B1-4CD4-471F-A96D-3D811ED8E0F1}"/>
              </a:ext>
            </a:extLst>
          </p:cNvPr>
          <p:cNvSpPr>
            <a:spLocks noGrp="1"/>
          </p:cNvSpPr>
          <p:nvPr/>
        </p:nvSpPr>
        <p:spPr>
          <a:xfrm>
            <a:off x="6096000" y="142875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8BFEFB-65FF-4287-A88A-22889B0B11F0}"/>
              </a:ext>
            </a:extLst>
          </p:cNvPr>
          <p:cNvSpPr>
            <a:spLocks noGrp="1"/>
          </p:cNvSpPr>
          <p:nvPr/>
        </p:nvSpPr>
        <p:spPr>
          <a:xfrm>
            <a:off x="6229350" y="150495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Breiman, L. (2001) ‘Random Forests’, Machine Learning, 45(1), pp. 5–32.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A1FCAED-0628-4C10-95EA-7B4289A868C1}"/>
              </a:ext>
            </a:extLst>
          </p:cNvPr>
          <p:cNvSpPr>
            <a:spLocks noGrp="1"/>
          </p:cNvSpPr>
          <p:nvPr/>
        </p:nvSpPr>
        <p:spPr>
          <a:xfrm>
            <a:off x="6096000" y="236220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4F19656-F89B-438F-84C2-496DDE6BCAE2}"/>
              </a:ext>
            </a:extLst>
          </p:cNvPr>
          <p:cNvSpPr>
            <a:spLocks noGrp="1"/>
          </p:cNvSpPr>
          <p:nvPr/>
        </p:nvSpPr>
        <p:spPr>
          <a:xfrm>
            <a:off x="6229350" y="243840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Habibzadeh, A., Feyzi, F. and Ebrahimi Atani, R. (2026) ‘Large Language Models for Security Operations Centers: A Comprehensive Survey’, Journal of Electrical and Computer Engineering, Art. 3383674. doi:10.1155/jece/3383674.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2215ABC-6746-43C1-B44D-CF17641A1E32}"/>
              </a:ext>
            </a:extLst>
          </p:cNvPr>
          <p:cNvSpPr>
            <a:spLocks noGrp="1"/>
          </p:cNvSpPr>
          <p:nvPr/>
        </p:nvSpPr>
        <p:spPr>
          <a:xfrm>
            <a:off x="6096000" y="329565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CA2CEE-049F-4751-825F-E476D66123B8}"/>
              </a:ext>
            </a:extLst>
          </p:cNvPr>
          <p:cNvSpPr>
            <a:spLocks noGrp="1"/>
          </p:cNvSpPr>
          <p:nvPr/>
        </p:nvSpPr>
        <p:spPr>
          <a:xfrm>
            <a:off x="6229350" y="337185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Zhao, H. et al. (2024) ‘Explainability for Large Language Models: A Survey’, ACM Transactions on Intelligent Systems and Technology, 15(2), pp. 1–38.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27429F1-C4C3-4D4D-982B-017E812E2D94}"/>
              </a:ext>
            </a:extLst>
          </p:cNvPr>
          <p:cNvSpPr>
            <a:spLocks noGrp="1"/>
          </p:cNvSpPr>
          <p:nvPr/>
        </p:nvSpPr>
        <p:spPr>
          <a:xfrm>
            <a:off x="6096000" y="4229100"/>
            <a:ext cx="5219700" cy="819150"/>
          </a:xfrm>
          <a:prstGeom prst="roundRect">
            <a:avLst>
              <a:gd name="adj" fmla="val 9302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50273F4-3D55-425B-8F2B-1D73AE05CFDE}"/>
              </a:ext>
            </a:extLst>
          </p:cNvPr>
          <p:cNvSpPr>
            <a:spLocks noGrp="1"/>
          </p:cNvSpPr>
          <p:nvPr/>
        </p:nvSpPr>
        <p:spPr>
          <a:xfrm>
            <a:off x="6229350" y="4305300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Turpin, M., Michael, J., Perez, E. and Bowman, S. (2023) ‘Language Models Don't Always Say What They Think: Unfaithful Explanations in Chain-of-Thought Prompting’, NeurIPS, 36.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6B62DE7-9E31-455F-A393-0644C866E926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Entries verified against the dissertation reference list; continued on slide 15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9C59BDA-D4E8-4FF9-9D16-8ED870A528C0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489866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EE62702-0520-4DCD-9075-4E189530443D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SELECTED EVIDENCE BASE · 2 OF 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367303-8E18-420F-8263-A597C6F5171E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EF118DF-DC9D-4887-9B65-AA6932B56C7F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6E44844-1078-485F-8E7C-0E05A60C7295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15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2C071D7-42AF-440B-91F3-719A557142F3}"/>
              </a:ext>
            </a:extLst>
          </p:cNvPr>
          <p:cNvSpPr>
            <a:spLocks noGrp="1"/>
          </p:cNvSpPr>
          <p:nvPr/>
        </p:nvSpPr>
        <p:spPr>
          <a:xfrm>
            <a:off x="628650" y="15430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988463-E328-46E9-ACF6-4CBB401EB7D2}"/>
              </a:ext>
            </a:extLst>
          </p:cNvPr>
          <p:cNvSpPr>
            <a:spLocks noGrp="1"/>
          </p:cNvSpPr>
          <p:nvPr/>
        </p:nvSpPr>
        <p:spPr>
          <a:xfrm>
            <a:off x="762000" y="16192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Hevner, A.R., March, S.T., Park, J. and Ram, S. (2004) ‘Design Science in Information Systems Research’, MIS Quarterly, 28(1), pp. 75–105.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52DF85C-1F5B-4B2A-8147-9365E5D24561}"/>
              </a:ext>
            </a:extLst>
          </p:cNvPr>
          <p:cNvSpPr>
            <a:spLocks noGrp="1"/>
          </p:cNvSpPr>
          <p:nvPr/>
        </p:nvSpPr>
        <p:spPr>
          <a:xfrm>
            <a:off x="628650" y="26098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6E932A-B821-4479-B55F-42893058175D}"/>
              </a:ext>
            </a:extLst>
          </p:cNvPr>
          <p:cNvSpPr>
            <a:spLocks noGrp="1"/>
          </p:cNvSpPr>
          <p:nvPr/>
        </p:nvSpPr>
        <p:spPr>
          <a:xfrm>
            <a:off x="762000" y="26860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Sokolova, M. and Lapalme, G. (2009) ‘A Systematic Analysis of Performance Measures for Classification Tasks’, Information Processing &amp; Management, 45(4), pp. 427–437.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9DB47F2-C407-4CE3-B918-C4C6F8A03371}"/>
              </a:ext>
            </a:extLst>
          </p:cNvPr>
          <p:cNvSpPr>
            <a:spLocks noGrp="1"/>
          </p:cNvSpPr>
          <p:nvPr/>
        </p:nvSpPr>
        <p:spPr>
          <a:xfrm>
            <a:off x="628650" y="36766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8FB135-EF99-46B2-9547-AC91F794C21F}"/>
              </a:ext>
            </a:extLst>
          </p:cNvPr>
          <p:cNvSpPr>
            <a:spLocks noGrp="1"/>
          </p:cNvSpPr>
          <p:nvPr/>
        </p:nvSpPr>
        <p:spPr>
          <a:xfrm>
            <a:off x="762000" y="37528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Rieger, M., Shah, A., Alam, A. and Hossain, M.J. (2026) ‘Possibilities and limitations of using large language models for alert classification and prioritisation in SOCs’, Expert Systems with Applications, 331, Art. 133194. doi:10.1016/j.eswa.2026.133194.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B1D40DF-17B5-4BA9-860B-2065923FA010}"/>
              </a:ext>
            </a:extLst>
          </p:cNvPr>
          <p:cNvSpPr>
            <a:spLocks noGrp="1"/>
          </p:cNvSpPr>
          <p:nvPr/>
        </p:nvSpPr>
        <p:spPr>
          <a:xfrm>
            <a:off x="628650" y="47434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27465C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96440B1-4F81-4ADC-8BC5-C4C5C23A01F2}"/>
              </a:ext>
            </a:extLst>
          </p:cNvPr>
          <p:cNvSpPr>
            <a:spLocks noGrp="1"/>
          </p:cNvSpPr>
          <p:nvPr/>
        </p:nvSpPr>
        <p:spPr>
          <a:xfrm>
            <a:off x="762000" y="48196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Schärmer, A. et al. (2026) ‘Let the Alerts Speak: LLM-Based IDS Alert Interpretation for SOC Triage’, ARES 2026 Workshops, LNCS 16901, pp. 346–364. doi:10.1007/978-3-032-35579-9_19.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FDBCC8C-AED4-478F-8A25-B66BF9DE4B4C}"/>
              </a:ext>
            </a:extLst>
          </p:cNvPr>
          <p:cNvSpPr>
            <a:spLocks noGrp="1"/>
          </p:cNvSpPr>
          <p:nvPr/>
        </p:nvSpPr>
        <p:spPr>
          <a:xfrm>
            <a:off x="6096000" y="15430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114D2DC-71CD-4963-958E-77E6780BAAD5}"/>
              </a:ext>
            </a:extLst>
          </p:cNvPr>
          <p:cNvSpPr>
            <a:spLocks noGrp="1"/>
          </p:cNvSpPr>
          <p:nvPr/>
        </p:nvSpPr>
        <p:spPr>
          <a:xfrm>
            <a:off x="6229350" y="16192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Kim, J., Maathuis, H. and Sent, D. (2024) ‘Human-centered evaluation of explainable AI applications: a systematic review’, Frontiers in Artificial Intelligence, 7, Art. 1456486. doi:10.3389/frai.2024.1456486.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4C59BC9-1C7E-4959-8BEE-290E8DF3CBB8}"/>
              </a:ext>
            </a:extLst>
          </p:cNvPr>
          <p:cNvSpPr>
            <a:spLocks noGrp="1"/>
          </p:cNvSpPr>
          <p:nvPr/>
        </p:nvSpPr>
        <p:spPr>
          <a:xfrm>
            <a:off x="6096000" y="26098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567613-D3C0-44A9-9500-C98F03C41FF3}"/>
              </a:ext>
            </a:extLst>
          </p:cNvPr>
          <p:cNvSpPr>
            <a:spLocks noGrp="1"/>
          </p:cNvSpPr>
          <p:nvPr/>
        </p:nvSpPr>
        <p:spPr>
          <a:xfrm>
            <a:off x="6229350" y="26860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Brunyé, T.T. (2026) ‘Human Evaluation of Large Language Models: A Review and Protocol Selection Framework’, AI, 7(5), Art. 174. doi:10.3390/ai7050174.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6A7B2E6-3149-4735-A824-0B02124A7740}"/>
              </a:ext>
            </a:extLst>
          </p:cNvPr>
          <p:cNvSpPr>
            <a:spLocks noGrp="1"/>
          </p:cNvSpPr>
          <p:nvPr/>
        </p:nvSpPr>
        <p:spPr>
          <a:xfrm>
            <a:off x="6096000" y="36766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A0F8AEE-A535-439B-B9D6-7D902CC648AC}"/>
              </a:ext>
            </a:extLst>
          </p:cNvPr>
          <p:cNvSpPr>
            <a:spLocks noGrp="1"/>
          </p:cNvSpPr>
          <p:nvPr/>
        </p:nvSpPr>
        <p:spPr>
          <a:xfrm>
            <a:off x="6229350" y="37528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van der Lee, C., Gatt, A., van Miltenburg, E. and Krahmer, E. (2021) ‘Human evaluation of automatically generated text: Current trends and best practice guidelines’, Computer Speech &amp; Language, 67, Art. 101151. doi:10.1016/j.csl.2020.101151.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AE766929-00B0-4E44-89A2-DDFCF641EA71}"/>
              </a:ext>
            </a:extLst>
          </p:cNvPr>
          <p:cNvSpPr>
            <a:spLocks noGrp="1"/>
          </p:cNvSpPr>
          <p:nvPr/>
        </p:nvSpPr>
        <p:spPr>
          <a:xfrm>
            <a:off x="6096000" y="4743450"/>
            <a:ext cx="5219700" cy="933450"/>
          </a:xfrm>
          <a:prstGeom prst="roundRect">
            <a:avLst>
              <a:gd name="adj" fmla="val 8163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CC4D6BF-563F-40EA-9908-815514DC4CDF}"/>
              </a:ext>
            </a:extLst>
          </p:cNvPr>
          <p:cNvSpPr>
            <a:spLocks noGrp="1"/>
          </p:cNvSpPr>
          <p:nvPr/>
        </p:nvSpPr>
        <p:spPr>
          <a:xfrm>
            <a:off x="6229350" y="4819650"/>
            <a:ext cx="4953000" cy="7810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82" b="0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982" b="0">
                <a:solidFill>
                  <a:srgbClr val="F4F7FA"/>
                </a:solidFill>
                <a:latin typeface="Arial"/>
                <a:ea typeface="Arial"/>
                <a:cs typeface="Arial"/>
              </a:rPr>
              <a:t>Si, C. et al. (2024) ‘Large Language Models Help Humans Verify Truthfulness—Except When They Are Convincingly Wrong’, Proc. NAACL 2024.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C5A24B5-B9D9-47EB-840B-AA6BE792BD29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17 distinct references · all verified against the dissertation bibliography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FDB7C8-A9E8-4709-A2B9-8A37EBB0BB35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1090675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F5FE384-AFAF-41B6-959E-3BAE8B61F9E2}"/>
              </a:ext>
            </a:extLst>
          </p:cNvPr>
          <p:cNvSpPr>
            <a:spLocks noGrp="1"/>
          </p:cNvSpPr>
          <p:nvPr/>
        </p:nvSpPr>
        <p:spPr>
          <a:xfrm>
            <a:off x="609600" y="285750"/>
            <a:ext cx="4762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900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Q&amp;A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84470D-5ACA-49DE-9DCC-D3326D1AA83B}"/>
              </a:ext>
            </a:extLst>
          </p:cNvPr>
          <p:cNvSpPr>
            <a:spLocks noGrp="1"/>
          </p:cNvSpPr>
          <p:nvPr/>
        </p:nvSpPr>
        <p:spPr>
          <a:xfrm>
            <a:off x="609600" y="533400"/>
            <a:ext cx="10668000" cy="5524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240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40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Questions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7A0B8C-4D43-4E6F-8971-5C4807437DF0}"/>
              </a:ext>
            </a:extLst>
          </p:cNvPr>
          <p:cNvSpPr>
            <a:spLocks noGrp="1"/>
          </p:cNvSpPr>
          <p:nvPr/>
        </p:nvSpPr>
        <p:spPr>
          <a:xfrm>
            <a:off x="609600" y="1171575"/>
            <a:ext cx="819150" cy="38100"/>
          </a:xfrm>
          <a:prstGeom prst="rect">
            <a:avLst/>
          </a:prstGeom>
          <a:solidFill>
            <a:srgbClr val="43D9C4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98A7A7E-2765-4344-8C70-04108B1A4CF3}"/>
              </a:ext>
            </a:extLst>
          </p:cNvPr>
          <p:cNvSpPr>
            <a:spLocks noGrp="1"/>
          </p:cNvSpPr>
          <p:nvPr/>
        </p:nvSpPr>
        <p:spPr>
          <a:xfrm>
            <a:off x="11258550" y="304800"/>
            <a:ext cx="32385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900" b="1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900" b="1">
                <a:solidFill>
                  <a:srgbClr val="A8BBCB"/>
                </a:solidFill>
                <a:latin typeface="Arial"/>
                <a:ea typeface="Arial"/>
                <a:cs typeface="Arial"/>
              </a:rPr>
              <a:t>16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C81343B-8D19-42C4-A52B-0FCF21003D78}"/>
              </a:ext>
            </a:extLst>
          </p:cNvPr>
          <p:cNvSpPr>
            <a:spLocks noGrp="1"/>
          </p:cNvSpPr>
          <p:nvPr/>
        </p:nvSpPr>
        <p:spPr>
          <a:xfrm>
            <a:off x="628650" y="1543050"/>
            <a:ext cx="10934700" cy="2857500"/>
          </a:xfrm>
          <a:prstGeom prst="roundRect">
            <a:avLst>
              <a:gd name="adj" fmla="val 2667"/>
            </a:avLst>
          </a:prstGeom>
          <a:solidFill>
            <a:srgbClr val="132C40"/>
          </a:solidFill>
          <a:ln w="19050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DFE367-1B6A-4C34-8B21-C003A92C814C}"/>
              </a:ext>
            </a:extLst>
          </p:cNvPr>
          <p:cNvSpPr>
            <a:spLocks noGrp="1"/>
          </p:cNvSpPr>
          <p:nvPr/>
        </p:nvSpPr>
        <p:spPr>
          <a:xfrm>
            <a:off x="1066800" y="1952625"/>
            <a:ext cx="10058400" cy="11049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28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28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Classification performance and explanation quality</a:t>
            </a:r>
          </a:p>
          <a:p>
            <a:pPr algn="ctr">
              <a:defRPr sz="2850" b="1">
                <a:solidFill>
                  <a:srgbClr val="F4F7FA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F4F7FA"/>
                </a:solidFill>
                <a:latin typeface="Arial"/>
                <a:ea typeface="Arial"/>
                <a:cs typeface="Arial"/>
              </a:rPr>
              <a:t>answered different questions.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719AD8B-05BF-42B0-B1BE-075E56A0B8E4}"/>
              </a:ext>
            </a:extLst>
          </p:cNvPr>
          <p:cNvSpPr>
            <a:spLocks noGrp="1"/>
          </p:cNvSpPr>
          <p:nvPr/>
        </p:nvSpPr>
        <p:spPr>
          <a:xfrm>
            <a:off x="1600200" y="3257550"/>
            <a:ext cx="8991600" cy="6667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5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500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I welcome questions on the design, four-model comparison, class-specific errors, explanation rubric or evidence boundaries.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976199C-B618-45A7-BEF8-FC3B7971EAC4}"/>
              </a:ext>
            </a:extLst>
          </p:cNvPr>
          <p:cNvSpPr>
            <a:spLocks noGrp="1"/>
          </p:cNvSpPr>
          <p:nvPr/>
        </p:nvSpPr>
        <p:spPr>
          <a:xfrm>
            <a:off x="1047750" y="4914900"/>
            <a:ext cx="22860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6CA6F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32CE33F-2ED4-4CCA-87AA-B010E1244025}"/>
              </a:ext>
            </a:extLst>
          </p:cNvPr>
          <p:cNvSpPr>
            <a:spLocks noGrp="1"/>
          </p:cNvSpPr>
          <p:nvPr/>
        </p:nvSpPr>
        <p:spPr>
          <a:xfrm>
            <a:off x="1219200" y="5086350"/>
            <a:ext cx="1943100" cy="3619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6CA6FF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6CA6FF"/>
                </a:solidFill>
                <a:latin typeface="Arial"/>
                <a:ea typeface="Arial"/>
                <a:cs typeface="Arial"/>
              </a:rPr>
              <a:t>DESIGN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5A292B9-41D3-4AED-AAF7-178C952171DA}"/>
              </a:ext>
            </a:extLst>
          </p:cNvPr>
          <p:cNvSpPr>
            <a:spLocks noGrp="1"/>
          </p:cNvSpPr>
          <p:nvPr/>
        </p:nvSpPr>
        <p:spPr>
          <a:xfrm>
            <a:off x="3619500" y="4914900"/>
            <a:ext cx="22860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43D9C4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03C22D-16DF-4A5C-949C-1C861882A9F8}"/>
              </a:ext>
            </a:extLst>
          </p:cNvPr>
          <p:cNvSpPr>
            <a:spLocks noGrp="1"/>
          </p:cNvSpPr>
          <p:nvPr/>
        </p:nvSpPr>
        <p:spPr>
          <a:xfrm>
            <a:off x="3790950" y="5086350"/>
            <a:ext cx="1943100" cy="3619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43D9C4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43D9C4"/>
                </a:solidFill>
                <a:latin typeface="Arial"/>
                <a:ea typeface="Arial"/>
                <a:cs typeface="Arial"/>
              </a:rPr>
              <a:t>RESULTS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7E6D5E9-5BB9-4AB9-9F65-113D8AFFC9EB}"/>
              </a:ext>
            </a:extLst>
          </p:cNvPr>
          <p:cNvSpPr>
            <a:spLocks noGrp="1"/>
          </p:cNvSpPr>
          <p:nvPr/>
        </p:nvSpPr>
        <p:spPr>
          <a:xfrm>
            <a:off x="6191250" y="4914900"/>
            <a:ext cx="22860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F4B860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0C1676-243B-43B4-AB1E-551BD7ACBA52}"/>
              </a:ext>
            </a:extLst>
          </p:cNvPr>
          <p:cNvSpPr>
            <a:spLocks noGrp="1"/>
          </p:cNvSpPr>
          <p:nvPr/>
        </p:nvSpPr>
        <p:spPr>
          <a:xfrm>
            <a:off x="6362700" y="5086350"/>
            <a:ext cx="1943100" cy="3619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F4B860"/>
                </a:solidFill>
                <a:latin typeface="Arial"/>
                <a:ea typeface="Arial"/>
                <a:cs typeface="Arial"/>
              </a:defRPr>
            </a:pPr>
            <a:r>
              <a:rPr sz="1275" b="1" dirty="0">
                <a:solidFill>
                  <a:srgbClr val="F4B860"/>
                </a:solidFill>
                <a:latin typeface="Arial"/>
                <a:ea typeface="Arial"/>
                <a:cs typeface="Arial"/>
              </a:rPr>
              <a:t>LIMITATIONS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D9E919D-03C8-4880-9ED5-471F9EE224FB}"/>
              </a:ext>
            </a:extLst>
          </p:cNvPr>
          <p:cNvSpPr>
            <a:spLocks noGrp="1"/>
          </p:cNvSpPr>
          <p:nvPr/>
        </p:nvSpPr>
        <p:spPr>
          <a:xfrm>
            <a:off x="8763000" y="4914900"/>
            <a:ext cx="2286000" cy="704850"/>
          </a:xfrm>
          <a:prstGeom prst="roundRect">
            <a:avLst>
              <a:gd name="adj" fmla="val 10811"/>
            </a:avLst>
          </a:prstGeom>
          <a:solidFill>
            <a:srgbClr val="0E2233"/>
          </a:solidFill>
          <a:ln w="9525">
            <a:solidFill>
              <a:srgbClr val="69D39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47F212-DB3F-4351-BA44-88794F513BA7}"/>
              </a:ext>
            </a:extLst>
          </p:cNvPr>
          <p:cNvSpPr>
            <a:spLocks noGrp="1"/>
          </p:cNvSpPr>
          <p:nvPr/>
        </p:nvSpPr>
        <p:spPr>
          <a:xfrm>
            <a:off x="8934450" y="5086350"/>
            <a:ext cx="1943100" cy="36195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ctr">
              <a:defRPr sz="1275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defPPr>
          </a:lstStyle>
          <a:p>
            <a:pPr algn="ctr">
              <a:defRPr sz="1275" b="1">
                <a:solidFill>
                  <a:srgbClr val="69D391"/>
                </a:solidFill>
                <a:latin typeface="Arial"/>
                <a:ea typeface="Arial"/>
                <a:cs typeface="Arial"/>
              </a:defRPr>
            </a:pPr>
            <a:r>
              <a:rPr sz="1275" b="1">
                <a:solidFill>
                  <a:srgbClr val="69D391"/>
                </a:solidFill>
                <a:latin typeface="Arial"/>
                <a:ea typeface="Arial"/>
                <a:cs typeface="Arial"/>
              </a:rPr>
              <a:t>ARTEFACT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3070-0B54-43CA-B858-5760F7A4F51A}"/>
              </a:ext>
            </a:extLst>
          </p:cNvPr>
          <p:cNvSpPr>
            <a:spLocks noGrp="1"/>
          </p:cNvSpPr>
          <p:nvPr/>
        </p:nvSpPr>
        <p:spPr>
          <a:xfrm>
            <a:off x="609600" y="6438900"/>
            <a:ext cx="97155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l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Complete dissertation references and repository evidence remain available for examination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1DEC947-61DF-464B-A61C-4B4D038F6C6E}"/>
              </a:ext>
            </a:extLst>
          </p:cNvPr>
          <p:cNvSpPr>
            <a:spLocks noGrp="1"/>
          </p:cNvSpPr>
          <p:nvPr/>
        </p:nvSpPr>
        <p:spPr>
          <a:xfrm>
            <a:off x="10363200" y="6438900"/>
            <a:ext cx="1219200" cy="228600"/>
          </a:xfrm>
          <a:prstGeom prst="rect">
            <a:avLst/>
          </a:prstGeom>
          <a:noFill/>
          <a:ln w="0">
            <a:noFill/>
          </a:ln>
        </p:spPr>
        <p:txBody>
          <a:bodyPr lIns="19050" tIns="9525" rIns="19050" bIns="9525" anchor="ctr">
            <a:normAutofit/>
          </a:bodyPr>
          <a:lstStyle>
            <a:def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defPPr>
          </a:lstStyle>
          <a:p>
            <a:pPr algn="r">
              <a:defRPr sz="863" b="0">
                <a:solidFill>
                  <a:srgbClr val="A8BBCB"/>
                </a:solidFill>
                <a:latin typeface="Arial"/>
                <a:ea typeface="Arial"/>
                <a:cs typeface="Arial"/>
              </a:defRPr>
            </a:pPr>
            <a:r>
              <a:rPr sz="863" b="0">
                <a:solidFill>
                  <a:srgbClr val="A8BBCB"/>
                </a:solidFill>
                <a:latin typeface="Arial"/>
                <a:ea typeface="Arial"/>
                <a:cs typeface="Arial"/>
              </a:rPr>
              <a:t>UWTSD · ACCA6020</a:t>
            </a:r>
          </a:p>
        </p:txBody>
      </p:sp>
    </p:spTree>
    <p:extLst>
      <p:ext uri="{BB962C8B-B14F-4D97-AF65-F5344CB8AC3E}">
        <p14:creationId xmlns:p14="http://schemas.microsoft.com/office/powerpoint/2010/main" val="562335594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112</TotalTime>
  <Words>2134</Words>
  <Application>Microsoft Office PowerPoint</Application>
  <PresentationFormat>Widescreen</PresentationFormat>
  <Paragraphs>294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Neue Haas Grotesk Text Pro</vt:lpstr>
      <vt:lpstr>Film Burn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Ovidiu Strinu (2321711)</dc:creator>
  <cp:lastModifiedBy>Constantin Ovidiu Strinu (2321711)</cp:lastModifiedBy>
  <cp:revision>1</cp:revision>
  <dcterms:created xsi:type="dcterms:W3CDTF">2026-10-18T18:54:03Z</dcterms:created>
  <dcterms:modified xsi:type="dcterms:W3CDTF">2026-10-18T21:44:33Z</dcterms:modified>
</cp:coreProperties>
</file>