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88" r:id="rId2"/>
    <p:sldId id="298" r:id="rId3"/>
    <p:sldId id="294" r:id="rId4"/>
    <p:sldId id="264" r:id="rId5"/>
    <p:sldId id="297" r:id="rId6"/>
    <p:sldId id="313" r:id="rId7"/>
    <p:sldId id="300" r:id="rId8"/>
    <p:sldId id="310" r:id="rId9"/>
    <p:sldId id="311" r:id="rId10"/>
    <p:sldId id="307" r:id="rId11"/>
    <p:sldId id="306" r:id="rId12"/>
    <p:sldId id="317" r:id="rId13"/>
    <p:sldId id="318" r:id="rId14"/>
    <p:sldId id="319" r:id="rId15"/>
    <p:sldId id="314" r:id="rId16"/>
    <p:sldId id="320" r:id="rId17"/>
    <p:sldId id="315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48"/>
  </p:normalViewPr>
  <p:slideViewPr>
    <p:cSldViewPr snapToGrid="0">
      <p:cViewPr varScale="1">
        <p:scale>
          <a:sx n="97" d="100"/>
          <a:sy n="97" d="100"/>
        </p:scale>
        <p:origin x="96" y="2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e Coleman" userId="4cdc1fe8-b8ae-49b1-b8bb-2b6bab88a8bf" providerId="ADAL" clId="{AD3F32CC-6CF7-4784-8A78-7A19EB363AA6}"/>
    <pc:docChg chg="undo custSel addSld delSld modSld">
      <pc:chgData name="Joe Coleman" userId="4cdc1fe8-b8ae-49b1-b8bb-2b6bab88a8bf" providerId="ADAL" clId="{AD3F32CC-6CF7-4784-8A78-7A19EB363AA6}" dt="2025-03-11T19:27:08.676" v="270" actId="1076"/>
      <pc:docMkLst>
        <pc:docMk/>
      </pc:docMkLst>
      <pc:sldChg chg="modSp mod">
        <pc:chgData name="Joe Coleman" userId="4cdc1fe8-b8ae-49b1-b8bb-2b6bab88a8bf" providerId="ADAL" clId="{AD3F32CC-6CF7-4784-8A78-7A19EB363AA6}" dt="2025-03-11T19:19:25.690" v="1" actId="20577"/>
        <pc:sldMkLst>
          <pc:docMk/>
          <pc:sldMk cId="1011090729" sldId="297"/>
        </pc:sldMkLst>
        <pc:spChg chg="mod">
          <ac:chgData name="Joe Coleman" userId="4cdc1fe8-b8ae-49b1-b8bb-2b6bab88a8bf" providerId="ADAL" clId="{AD3F32CC-6CF7-4784-8A78-7A19EB363AA6}" dt="2025-03-11T19:19:25.690" v="1" actId="20577"/>
          <ac:spMkLst>
            <pc:docMk/>
            <pc:sldMk cId="1011090729" sldId="297"/>
            <ac:spMk id="6" creationId="{2441C374-133F-61C8-3215-3C23299DA4DA}"/>
          </ac:spMkLst>
        </pc:spChg>
      </pc:sldChg>
      <pc:sldChg chg="addSp modSp mod">
        <pc:chgData name="Joe Coleman" userId="4cdc1fe8-b8ae-49b1-b8bb-2b6bab88a8bf" providerId="ADAL" clId="{AD3F32CC-6CF7-4784-8A78-7A19EB363AA6}" dt="2025-03-11T19:27:08.676" v="270" actId="1076"/>
        <pc:sldMkLst>
          <pc:docMk/>
          <pc:sldMk cId="4164628723" sldId="310"/>
        </pc:sldMkLst>
        <pc:spChg chg="mod">
          <ac:chgData name="Joe Coleman" userId="4cdc1fe8-b8ae-49b1-b8bb-2b6bab88a8bf" providerId="ADAL" clId="{AD3F32CC-6CF7-4784-8A78-7A19EB363AA6}" dt="2025-03-11T19:25:23.344" v="94" actId="1076"/>
          <ac:spMkLst>
            <pc:docMk/>
            <pc:sldMk cId="4164628723" sldId="310"/>
            <ac:spMk id="2" creationId="{9B0A136B-6E15-3B73-2A68-4329DFB21C2B}"/>
          </ac:spMkLst>
        </pc:spChg>
        <pc:spChg chg="mod">
          <ac:chgData name="Joe Coleman" userId="4cdc1fe8-b8ae-49b1-b8bb-2b6bab88a8bf" providerId="ADAL" clId="{AD3F32CC-6CF7-4784-8A78-7A19EB363AA6}" dt="2025-03-11T19:27:08.676" v="270" actId="1076"/>
          <ac:spMkLst>
            <pc:docMk/>
            <pc:sldMk cId="4164628723" sldId="310"/>
            <ac:spMk id="5" creationId="{7FF52AA4-A206-CE0E-A72E-123F56F2C65B}"/>
          </ac:spMkLst>
        </pc:spChg>
        <pc:spChg chg="add mod">
          <ac:chgData name="Joe Coleman" userId="4cdc1fe8-b8ae-49b1-b8bb-2b6bab88a8bf" providerId="ADAL" clId="{AD3F32CC-6CF7-4784-8A78-7A19EB363AA6}" dt="2025-03-11T19:25:27.737" v="96" actId="20577"/>
          <ac:spMkLst>
            <pc:docMk/>
            <pc:sldMk cId="4164628723" sldId="310"/>
            <ac:spMk id="7" creationId="{3D9443B3-6DD9-31C0-5A44-B8E9B00948F6}"/>
          </ac:spMkLst>
        </pc:spChg>
      </pc:sldChg>
      <pc:sldChg chg="modSp new del mod">
        <pc:chgData name="Joe Coleman" userId="4cdc1fe8-b8ae-49b1-b8bb-2b6bab88a8bf" providerId="ADAL" clId="{AD3F32CC-6CF7-4784-8A78-7A19EB363AA6}" dt="2025-03-11T19:24:32.319" v="30" actId="47"/>
        <pc:sldMkLst>
          <pc:docMk/>
          <pc:sldMk cId="3872067882" sldId="321"/>
        </pc:sldMkLst>
        <pc:spChg chg="mod">
          <ac:chgData name="Joe Coleman" userId="4cdc1fe8-b8ae-49b1-b8bb-2b6bab88a8bf" providerId="ADAL" clId="{AD3F32CC-6CF7-4784-8A78-7A19EB363AA6}" dt="2025-03-11T19:21:08.435" v="28" actId="20577"/>
          <ac:spMkLst>
            <pc:docMk/>
            <pc:sldMk cId="3872067882" sldId="321"/>
            <ac:spMk id="2" creationId="{F30FA70E-BF94-186A-4FA6-C329B396B9B4}"/>
          </ac:spMkLst>
        </pc:spChg>
        <pc:spChg chg="mod">
          <ac:chgData name="Joe Coleman" userId="4cdc1fe8-b8ae-49b1-b8bb-2b6bab88a8bf" providerId="ADAL" clId="{AD3F32CC-6CF7-4784-8A78-7A19EB363AA6}" dt="2025-03-11T19:24:30.021" v="29" actId="5793"/>
          <ac:spMkLst>
            <pc:docMk/>
            <pc:sldMk cId="3872067882" sldId="321"/>
            <ac:spMk id="3" creationId="{E91DBBD9-3EFC-AA58-AD22-B27EE62618EB}"/>
          </ac:spMkLst>
        </pc:spChg>
      </pc:sldChg>
    </pc:docChg>
  </pc:docChgLst>
  <pc:docChgLst>
    <pc:chgData name="Joe Coleman" userId="4cdc1fe8-b8ae-49b1-b8bb-2b6bab88a8bf" providerId="ADAL" clId="{BAB0241A-A763-3D4D-BD01-34533A59C1F9}"/>
    <pc:docChg chg="undo custSel addSld delSld modSld sldOrd">
      <pc:chgData name="Joe Coleman" userId="4cdc1fe8-b8ae-49b1-b8bb-2b6bab88a8bf" providerId="ADAL" clId="{BAB0241A-A763-3D4D-BD01-34533A59C1F9}" dt="2024-02-20T21:10:03.127" v="2415" actId="20577"/>
      <pc:docMkLst>
        <pc:docMk/>
      </pc:docMkLst>
      <pc:sldChg chg="modSp mod">
        <pc:chgData name="Joe Coleman" userId="4cdc1fe8-b8ae-49b1-b8bb-2b6bab88a8bf" providerId="ADAL" clId="{BAB0241A-A763-3D4D-BD01-34533A59C1F9}" dt="2024-02-20T21:04:39.364" v="2213" actId="20577"/>
        <pc:sldMkLst>
          <pc:docMk/>
          <pc:sldMk cId="1485800110" sldId="264"/>
        </pc:sldMkLst>
      </pc:sldChg>
      <pc:sldChg chg="modSp mod">
        <pc:chgData name="Joe Coleman" userId="4cdc1fe8-b8ae-49b1-b8bb-2b6bab88a8bf" providerId="ADAL" clId="{BAB0241A-A763-3D4D-BD01-34533A59C1F9}" dt="2024-02-20T21:03:58.284" v="2193" actId="20577"/>
        <pc:sldMkLst>
          <pc:docMk/>
          <pc:sldMk cId="2157949431" sldId="288"/>
        </pc:sldMkLst>
      </pc:sldChg>
      <pc:sldChg chg="modSp mod">
        <pc:chgData name="Joe Coleman" userId="4cdc1fe8-b8ae-49b1-b8bb-2b6bab88a8bf" providerId="ADAL" clId="{BAB0241A-A763-3D4D-BD01-34533A59C1F9}" dt="2024-02-20T21:04:26.806" v="2211" actId="20577"/>
        <pc:sldMkLst>
          <pc:docMk/>
          <pc:sldMk cId="4033737576" sldId="294"/>
        </pc:sldMkLst>
      </pc:sldChg>
      <pc:sldChg chg="modSp mod">
        <pc:chgData name="Joe Coleman" userId="4cdc1fe8-b8ae-49b1-b8bb-2b6bab88a8bf" providerId="ADAL" clId="{BAB0241A-A763-3D4D-BD01-34533A59C1F9}" dt="2024-02-20T20:57:38.838" v="2155" actId="20577"/>
        <pc:sldMkLst>
          <pc:docMk/>
          <pc:sldMk cId="3556927598" sldId="300"/>
        </pc:sldMkLst>
      </pc:sldChg>
      <pc:sldChg chg="modSp mod">
        <pc:chgData name="Joe Coleman" userId="4cdc1fe8-b8ae-49b1-b8bb-2b6bab88a8bf" providerId="ADAL" clId="{BAB0241A-A763-3D4D-BD01-34533A59C1F9}" dt="2024-02-20T20:05:37.125" v="373" actId="20577"/>
        <pc:sldMkLst>
          <pc:docMk/>
          <pc:sldMk cId="1282762224" sldId="306"/>
        </pc:sldMkLst>
      </pc:sldChg>
      <pc:sldChg chg="addSp modSp mod">
        <pc:chgData name="Joe Coleman" userId="4cdc1fe8-b8ae-49b1-b8bb-2b6bab88a8bf" providerId="ADAL" clId="{BAB0241A-A763-3D4D-BD01-34533A59C1F9}" dt="2024-02-20T20:11:17.315" v="392" actId="20577"/>
        <pc:sldMkLst>
          <pc:docMk/>
          <pc:sldMk cId="2358192708" sldId="307"/>
        </pc:sldMkLst>
      </pc:sldChg>
      <pc:sldChg chg="del">
        <pc:chgData name="Joe Coleman" userId="4cdc1fe8-b8ae-49b1-b8bb-2b6bab88a8bf" providerId="ADAL" clId="{BAB0241A-A763-3D4D-BD01-34533A59C1F9}" dt="2024-02-20T20:39:13.614" v="715" actId="2696"/>
        <pc:sldMkLst>
          <pc:docMk/>
          <pc:sldMk cId="781259229" sldId="308"/>
        </pc:sldMkLst>
      </pc:sldChg>
      <pc:sldChg chg="addSp delSp modSp mod setBg">
        <pc:chgData name="Joe Coleman" userId="4cdc1fe8-b8ae-49b1-b8bb-2b6bab88a8bf" providerId="ADAL" clId="{BAB0241A-A763-3D4D-BD01-34533A59C1F9}" dt="2024-02-20T21:07:56.389" v="2409" actId="26606"/>
        <pc:sldMkLst>
          <pc:docMk/>
          <pc:sldMk cId="4164628723" sldId="310"/>
        </pc:sldMkLst>
      </pc:sldChg>
      <pc:sldChg chg="modSp mod">
        <pc:chgData name="Joe Coleman" userId="4cdc1fe8-b8ae-49b1-b8bb-2b6bab88a8bf" providerId="ADAL" clId="{BAB0241A-A763-3D4D-BD01-34533A59C1F9}" dt="2024-02-20T20:00:28.963" v="16" actId="20577"/>
        <pc:sldMkLst>
          <pc:docMk/>
          <pc:sldMk cId="2673515995" sldId="311"/>
        </pc:sldMkLst>
      </pc:sldChg>
      <pc:sldChg chg="addSp delSp modSp new mod modAnim">
        <pc:chgData name="Joe Coleman" userId="4cdc1fe8-b8ae-49b1-b8bb-2b6bab88a8bf" providerId="ADAL" clId="{BAB0241A-A763-3D4D-BD01-34533A59C1F9}" dt="2024-02-20T20:41:11.343" v="799"/>
        <pc:sldMkLst>
          <pc:docMk/>
          <pc:sldMk cId="3166579936" sldId="314"/>
        </pc:sldMkLst>
      </pc:sldChg>
      <pc:sldChg chg="addSp delSp modSp new mod setBg">
        <pc:chgData name="Joe Coleman" userId="4cdc1fe8-b8ae-49b1-b8bb-2b6bab88a8bf" providerId="ADAL" clId="{BAB0241A-A763-3D4D-BD01-34533A59C1F9}" dt="2024-02-20T21:10:03.127" v="2415" actId="20577"/>
        <pc:sldMkLst>
          <pc:docMk/>
          <pc:sldMk cId="1315643003" sldId="315"/>
        </pc:sldMkLst>
      </pc:sldChg>
      <pc:sldChg chg="new del">
        <pc:chgData name="Joe Coleman" userId="4cdc1fe8-b8ae-49b1-b8bb-2b6bab88a8bf" providerId="ADAL" clId="{BAB0241A-A763-3D4D-BD01-34533A59C1F9}" dt="2024-02-20T20:39:20.764" v="718" actId="2696"/>
        <pc:sldMkLst>
          <pc:docMk/>
          <pc:sldMk cId="2999947631" sldId="316"/>
        </pc:sldMkLst>
      </pc:sldChg>
      <pc:sldChg chg="modSp add mod ord">
        <pc:chgData name="Joe Coleman" userId="4cdc1fe8-b8ae-49b1-b8bb-2b6bab88a8bf" providerId="ADAL" clId="{BAB0241A-A763-3D4D-BD01-34533A59C1F9}" dt="2024-02-20T21:06:42.789" v="2402" actId="20577"/>
        <pc:sldMkLst>
          <pc:docMk/>
          <pc:sldMk cId="3992151250" sldId="317"/>
        </pc:sldMkLst>
      </pc:sldChg>
      <pc:sldChg chg="addSp modSp new mod setBg">
        <pc:chgData name="Joe Coleman" userId="4cdc1fe8-b8ae-49b1-b8bb-2b6bab88a8bf" providerId="ADAL" clId="{BAB0241A-A763-3D4D-BD01-34533A59C1F9}" dt="2024-02-20T21:07:45.370" v="2408" actId="26606"/>
        <pc:sldMkLst>
          <pc:docMk/>
          <pc:sldMk cId="3057609465" sldId="318"/>
        </pc:sldMkLst>
      </pc:sldChg>
      <pc:sldChg chg="modSp new mod">
        <pc:chgData name="Joe Coleman" userId="4cdc1fe8-b8ae-49b1-b8bb-2b6bab88a8bf" providerId="ADAL" clId="{BAB0241A-A763-3D4D-BD01-34533A59C1F9}" dt="2024-02-20T21:06:59.072" v="2406" actId="20577"/>
        <pc:sldMkLst>
          <pc:docMk/>
          <pc:sldMk cId="693565044" sldId="319"/>
        </pc:sldMkLst>
      </pc:sldChg>
      <pc:sldChg chg="addSp modSp new mod setBg">
        <pc:chgData name="Joe Coleman" userId="4cdc1fe8-b8ae-49b1-b8bb-2b6bab88a8bf" providerId="ADAL" clId="{BAB0241A-A763-3D4D-BD01-34533A59C1F9}" dt="2024-02-20T21:07:36.702" v="2407" actId="26606"/>
        <pc:sldMkLst>
          <pc:docMk/>
          <pc:sldMk cId="3521788096" sldId="320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5CE7B-71CA-AB50-D1F8-7DA3F368AC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886C05-DFA2-11FE-FEDD-7F34B1F259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784C78-B2DC-BDBD-DE03-DC7D102A8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C3603-3B92-4B4A-B188-E204B8237E57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3A21A9-22D0-1D62-D2CD-F2A549880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78DE9-6FA7-EA3A-F017-BB50C962C4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24140-B6B3-E944-BEB0-6D1DF55CC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8877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78420-89E6-A55F-EE93-3D0A64FB7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7BE0-1215-5351-1916-8CAF25E5E7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16E556-D953-7261-CD21-DB5CA97919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C3603-3B92-4B4A-B188-E204B8237E57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156D2B-7F5F-3A8A-6F39-65BBE614C0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9A9E1-09F4-28E5-1B2F-326ECF0D5C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24140-B6B3-E944-BEB0-6D1DF55CC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6636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34D2D-98B7-197D-EE11-29133D3F4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4A6CE0-526F-8166-542C-93FD72D792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B8A746-041E-7226-C33E-AF83D12EF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C3603-3B92-4B4A-B188-E204B8237E57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90952D-A567-27E0-E66C-92DC4B2143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05C29A-9E22-1803-9528-48EA4F3754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24140-B6B3-E944-BEB0-6D1DF55CC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020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B9304-4611-A95E-C54E-FFE6D08124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8B302-A112-1539-B4CD-43CA9B26DE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06DCF1-291A-0ABA-8519-6710A93241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0C8EEB-E444-856E-6205-2AE88EE9C9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C3603-3B92-4B4A-B188-E204B8237E57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F0EA94-6228-3174-A9DE-0B5CE87EC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1D9F28-1773-692B-93B1-7693ECB0B2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24140-B6B3-E944-BEB0-6D1DF55CC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8108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6A193-9B2B-69B5-092C-2D6A366823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7076B1-3ABA-2AA6-BA96-ED8AF893C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4A31D1-3EE3-1447-3CE2-FD0497C740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1087D6-D086-3AD2-2963-813959670B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BB762B-C9A9-CFBE-1D63-A19FC32814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27E554-7F9B-1D81-A9AE-ACBEC55DA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C3603-3B92-4B4A-B188-E204B8237E57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AABA7B6-5E0A-D77C-3685-E9436C89B2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BD8753-3DBC-1296-5980-CAE8EFD34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24140-B6B3-E944-BEB0-6D1DF55CC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713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24A4D-2A43-488A-7F55-717EF51B21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D89585-30DE-902B-2508-42CB07F7E4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C3603-3B92-4B4A-B188-E204B8237E57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900A5D-3879-6829-3F92-BA8E1F6509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B104E7-96D2-73AB-9BE9-F812ED6709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24140-B6B3-E944-BEB0-6D1DF55CC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317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8A58C3-8B3E-7A61-B493-E70FCD5D2D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C3603-3B92-4B4A-B188-E204B8237E57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74C8339-9FA8-95B8-7F5B-880466C34E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E85FDE-1898-1050-CFE2-8C0CDEE11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24140-B6B3-E944-BEB0-6D1DF55CC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1266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60967-81AE-D229-CE29-39AD66B12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D48D2-F801-3729-AE34-65CBABEC7F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86F0F3-51BB-4610-BF09-3F75BA060F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B40D63-3534-4806-0DEA-7ED4B26A7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C3603-3B92-4B4A-B188-E204B8237E57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B5238E-B2AE-797D-41D2-40EAC5AF3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5EBB4B-B80A-434D-73A2-EC17D958E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24140-B6B3-E944-BEB0-6D1DF55CC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6738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1B136-314E-21C0-E3B8-FE783DF8E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2E7C45-BE8A-6525-956F-6C817C409B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8A1E9D-B0CC-6514-C0A2-DB98E6A3D1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2D5AE3-32FB-E091-88BA-90F1954BF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C3603-3B92-4B4A-B188-E204B8237E57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6E1B1D-C393-EFA8-FFE0-1ECA0AB7D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6004FC-4D72-596C-87D1-0B239EAE9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24140-B6B3-E944-BEB0-6D1DF55CC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9478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A129B-F3A4-DB00-0DBC-13369223C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48F875-46D5-3D88-3248-2C3D6D95DC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ADF850-8917-CFB4-CAC6-5ACB5655DC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C3603-3B92-4B4A-B188-E204B8237E57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D7B92E-6F52-967B-A198-027F9030A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A62937-69D6-E794-AC8C-02FE0D4FE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24140-B6B3-E944-BEB0-6D1DF55CC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046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4108BB0-021E-09B5-85AD-DED96ADF6C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569515-5243-BA18-6AC5-C735452A82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3361F9-6D80-A05F-1807-26D1AC0A18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C3603-3B92-4B4A-B188-E204B8237E57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FB5237-578E-0364-8CD4-5140B289C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D5F755-DAB4-CB2B-2D8B-F7A4128BBC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24140-B6B3-E944-BEB0-6D1DF55CC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303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15F2FF-77C4-DC35-8ADE-E82856FA0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860262-611F-FB8E-4ABA-4C06066492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C44B66-3E9F-7D2B-7480-DA463EBB21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0C3603-3B92-4B4A-B188-E204B8237E57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C99754-3EE8-DD55-182E-9AED69E92E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5CA682-0590-2757-E0B8-BDB224B840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C524140-B6B3-E944-BEB0-6D1DF55CC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964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 baseline="0">
          <a:solidFill>
            <a:schemeClr val="tx1"/>
          </a:solidFill>
          <a:latin typeface="Bierstadt" panose="020B00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 baseline="0">
          <a:solidFill>
            <a:schemeClr val="tx1"/>
          </a:solidFill>
          <a:latin typeface="Bierstadt" panose="020B00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 baseline="0">
          <a:solidFill>
            <a:schemeClr val="tx1"/>
          </a:solidFill>
          <a:latin typeface="Bierstadt" panose="020B00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 baseline="0">
          <a:solidFill>
            <a:schemeClr val="tx1"/>
          </a:solidFill>
          <a:latin typeface="Bierstadt" panose="020B00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 baseline="0">
          <a:solidFill>
            <a:schemeClr val="tx1"/>
          </a:solidFill>
          <a:latin typeface="Bierstadt" panose="020B00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taubaauerbach.com/view.php?id=901" TargetMode="External"/><Relationship Id="rId3" Type="http://schemas.openxmlformats.org/officeDocument/2006/relationships/hyperlink" Target="https://www.joetimothycoleman.com/" TargetMode="External"/><Relationship Id="rId7" Type="http://schemas.openxmlformats.org/officeDocument/2006/relationships/image" Target="../media/image4.svg"/><Relationship Id="rId2" Type="http://schemas.openxmlformats.org/officeDocument/2006/relationships/hyperlink" Target="http://www.antony-cairns.co.uk/ldn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hyperlink" Target="https://www.abbypoulson.co.uk/about" TargetMode="External"/><Relationship Id="rId4" Type="http://schemas.openxmlformats.org/officeDocument/2006/relationships/hyperlink" Target="https://gignouxphotos.com/" TargetMode="External"/><Relationship Id="rId9" Type="http://schemas.openxmlformats.org/officeDocument/2006/relationships/hyperlink" Target="https://www.piispanenossi.com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arahgrounds.com/" TargetMode="External"/><Relationship Id="rId2" Type="http://schemas.openxmlformats.org/officeDocument/2006/relationships/hyperlink" Target="https://www.emmaspreadborough.com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oetimothycoleman.com/" TargetMode="External"/><Relationship Id="rId2" Type="http://schemas.openxmlformats.org/officeDocument/2006/relationships/hyperlink" Target="https://ryanmoule.com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ichaliwanowski.com/" TargetMode="External"/><Relationship Id="rId3" Type="http://schemas.openxmlformats.org/officeDocument/2006/relationships/hyperlink" Target="https://www.ubermorgen.com/UM/index.html" TargetMode="External"/><Relationship Id="rId7" Type="http://schemas.openxmlformats.org/officeDocument/2006/relationships/hyperlink" Target="https://www.ossiossi.com/" TargetMode="External"/><Relationship Id="rId2" Type="http://schemas.openxmlformats.org/officeDocument/2006/relationships/hyperlink" Target="https://garethphillipsphotography.com/en/about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iuliaparlato.com/" TargetMode="External"/><Relationship Id="rId11" Type="http://schemas.openxmlformats.org/officeDocument/2006/relationships/hyperlink" Target="http://www.joannazylinska.net/" TargetMode="External"/><Relationship Id="rId5" Type="http://schemas.openxmlformats.org/officeDocument/2006/relationships/hyperlink" Target="https://martinseeds.com/" TargetMode="External"/><Relationship Id="rId10" Type="http://schemas.openxmlformats.org/officeDocument/2006/relationships/hyperlink" Target="https://www.antony-cairns.co.uk/bio" TargetMode="External"/><Relationship Id="rId4" Type="http://schemas.openxmlformats.org/officeDocument/2006/relationships/hyperlink" Target="https://www.gavinturk.com/tags" TargetMode="External"/><Relationship Id="rId9" Type="http://schemas.openxmlformats.org/officeDocument/2006/relationships/hyperlink" Target="https://taubaauerbach.com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78896D5-4FB7-BC64-54D2-71A73A8EA5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58200" y="5154168"/>
            <a:ext cx="2892986" cy="1261872"/>
          </a:xfrm>
        </p:spPr>
        <p:txBody>
          <a:bodyPr anchor="ctr">
            <a:normAutofit/>
          </a:bodyPr>
          <a:lstStyle/>
          <a:p>
            <a:pPr algn="l"/>
            <a:r>
              <a:rPr lang="en-GB" sz="2000" dirty="0">
                <a:solidFill>
                  <a:schemeClr val="bg1"/>
                </a:solidFill>
              </a:rPr>
              <a:t>Assessing the purpose and form of your web presence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98550D-21AA-FF98-D371-236FC67F2F9D}"/>
              </a:ext>
            </a:extLst>
          </p:cNvPr>
          <p:cNvSpPr txBox="1"/>
          <p:nvPr/>
        </p:nvSpPr>
        <p:spPr>
          <a:xfrm>
            <a:off x="335280" y="516374"/>
            <a:ext cx="1101590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Futura Std Book" panose="020B0502020204020303" pitchFamily="34" charset="0"/>
              </a:rPr>
              <a:t>Web Presence 1 – Who are you?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5539AA8-5F18-F55F-FFC5-D97E4502E935}"/>
              </a:ext>
            </a:extLst>
          </p:cNvPr>
          <p:cNvSpPr txBox="1"/>
          <p:nvPr/>
        </p:nvSpPr>
        <p:spPr>
          <a:xfrm>
            <a:off x="335280" y="1101149"/>
            <a:ext cx="92235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</a:rPr>
              <a:t>Component 1 – website and social media presence.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79494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29F9051-B2F4-43F5-D915-B463EBE6ACA0}"/>
              </a:ext>
            </a:extLst>
          </p:cNvPr>
          <p:cNvSpPr txBox="1"/>
          <p:nvPr/>
        </p:nvSpPr>
        <p:spPr>
          <a:xfrm>
            <a:off x="335280" y="516374"/>
            <a:ext cx="1101590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latin typeface="Futura Std Book" panose="020B0502020204020303" pitchFamily="34" charset="0"/>
              </a:rPr>
              <a:t>What is the point of being online?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BA0EA-64F6-D4CE-36AA-094799A739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8774" y="1992345"/>
            <a:ext cx="7089742" cy="44982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Go to Menti.com and use this code:</a:t>
            </a:r>
          </a:p>
          <a:p>
            <a:pPr marL="0" indent="0">
              <a:buNone/>
            </a:pPr>
            <a:r>
              <a:rPr lang="en-GB" dirty="0"/>
              <a:t>5308119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Enter three benefits/reasons/advantages of having a web presence as a photographer.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F4B277-0228-7C7E-E8C1-4EAB5FE77D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6" t="59445" r="79766" b="7530"/>
          <a:stretch/>
        </p:blipFill>
        <p:spPr>
          <a:xfrm>
            <a:off x="8026508" y="1608205"/>
            <a:ext cx="3470167" cy="3354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7179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5EE7BF-B8EC-D9F9-0F2B-FC38BFF17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/>
              <a:t>Guidance</a:t>
            </a:r>
          </a:p>
        </p:txBody>
      </p:sp>
      <p:pic>
        <p:nvPicPr>
          <p:cNvPr id="5" name="Picture 4" descr="Desk with stethoscope and computer keyboard">
            <a:extLst>
              <a:ext uri="{FF2B5EF4-FFF2-40B4-BE49-F238E27FC236}">
                <a16:creationId xmlns:a16="http://schemas.microsoft.com/office/drawing/2014/main" id="{6ECB120A-09F7-8952-9811-F589DC1397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053" r="2101" b="-1"/>
          <a:stretch/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C9940-27CB-CF71-D477-A5D098DE7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3734" y="2409830"/>
            <a:ext cx="6798539" cy="3705217"/>
          </a:xfrm>
        </p:spPr>
        <p:txBody>
          <a:bodyPr>
            <a:normAutofit/>
          </a:bodyPr>
          <a:lstStyle/>
          <a:p>
            <a:r>
              <a:rPr lang="en-GB" sz="2000" dirty="0"/>
              <a:t>Your web presence should reflect </a:t>
            </a:r>
            <a:r>
              <a:rPr lang="en-GB" sz="2000" b="1" u="sng" dirty="0"/>
              <a:t>research and reflection</a:t>
            </a:r>
          </a:p>
          <a:p>
            <a:r>
              <a:rPr lang="en-GB" sz="2000" dirty="0"/>
              <a:t>You don’t have to evidence this research and reflection however it could form a section in your graduate plan/external engagement.</a:t>
            </a:r>
          </a:p>
          <a:p>
            <a:r>
              <a:rPr lang="en-GB" sz="2000" dirty="0"/>
              <a:t>Your website should be functional and available for assessment.</a:t>
            </a:r>
          </a:p>
          <a:p>
            <a:r>
              <a:rPr lang="en-GB" sz="2000" dirty="0"/>
              <a:t>You should engage with some form of social media – Instagram, LinkedIn, Facebook etc</a:t>
            </a:r>
          </a:p>
          <a:p>
            <a:r>
              <a:rPr lang="en-GB" sz="2000" dirty="0"/>
              <a:t>You should consider style, functionality, layout, information and contact.</a:t>
            </a:r>
          </a:p>
        </p:txBody>
      </p:sp>
    </p:spTree>
    <p:extLst>
      <p:ext uri="{BB962C8B-B14F-4D97-AF65-F5344CB8AC3E}">
        <p14:creationId xmlns:p14="http://schemas.microsoft.com/office/powerpoint/2010/main" val="40337375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CA1F9A6-0696-2B73-713C-FCD703B67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00680"/>
            <a:ext cx="10515600" cy="1325563"/>
          </a:xfrm>
        </p:spPr>
        <p:txBody>
          <a:bodyPr>
            <a:noAutofit/>
          </a:bodyPr>
          <a:lstStyle/>
          <a:p>
            <a:r>
              <a:rPr lang="en-GB" sz="3600" dirty="0"/>
              <a:t>Component </a:t>
            </a:r>
            <a:r>
              <a:rPr lang="en-GB" sz="4800" dirty="0"/>
              <a:t>1</a:t>
            </a:r>
            <a:r>
              <a:rPr lang="en-GB" sz="3600" dirty="0"/>
              <a:t> - A professional website (with artist statement) and social media presence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CB89CF5-1914-00DA-A01C-C7F8E9399F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802" y="3259636"/>
            <a:ext cx="6267492" cy="3289773"/>
          </a:xfrm>
          <a:ln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u="sng" dirty="0"/>
              <a:t>Guidance</a:t>
            </a:r>
          </a:p>
          <a:p>
            <a:r>
              <a:rPr lang="en-GB" dirty="0"/>
              <a:t>Can be made using free software – must be ‘published’ for submission.</a:t>
            </a:r>
          </a:p>
          <a:p>
            <a:r>
              <a:rPr lang="en-GB" dirty="0"/>
              <a:t>Mobile-ready! Preferably mobile first.</a:t>
            </a:r>
          </a:p>
          <a:p>
            <a:r>
              <a:rPr lang="en-GB" dirty="0"/>
              <a:t>Own research on style. Look for artist’s sites you identify with. Font. </a:t>
            </a:r>
          </a:p>
          <a:p>
            <a:r>
              <a:rPr lang="en-GB" dirty="0"/>
              <a:t>Should contain personal work, cv/experience, contact information links to social media.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4A01ABC7-E1B0-7EBD-FEF7-498606AA8899}"/>
              </a:ext>
            </a:extLst>
          </p:cNvPr>
          <p:cNvGrpSpPr/>
          <p:nvPr/>
        </p:nvGrpSpPr>
        <p:grpSpPr>
          <a:xfrm>
            <a:off x="7050510" y="1690688"/>
            <a:ext cx="7715794" cy="5071944"/>
            <a:chOff x="7365442" y="1690688"/>
            <a:chExt cx="7715794" cy="5071944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D6497A31-0404-F443-7238-C857CEE9893D}"/>
                </a:ext>
              </a:extLst>
            </p:cNvPr>
            <p:cNvSpPr/>
            <p:nvPr/>
          </p:nvSpPr>
          <p:spPr>
            <a:xfrm>
              <a:off x="7365442" y="1690688"/>
              <a:ext cx="4645688" cy="507194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F85177E9-BBEE-E4CD-F7B8-77DD3BFD0629}"/>
                </a:ext>
              </a:extLst>
            </p:cNvPr>
            <p:cNvSpPr txBox="1"/>
            <p:nvPr/>
          </p:nvSpPr>
          <p:spPr>
            <a:xfrm>
              <a:off x="7469610" y="1705731"/>
              <a:ext cx="609600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hlinkClick r:id="rId2"/>
                </a:rPr>
                <a:t>Antony Cairns (antony-cairns.co.uk)</a:t>
              </a:r>
              <a:endParaRPr lang="en-GB" dirty="0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6F70E205-E4B9-61D5-72EE-2E81F536E16B}"/>
                </a:ext>
              </a:extLst>
            </p:cNvPr>
            <p:cNvSpPr txBox="1"/>
            <p:nvPr/>
          </p:nvSpPr>
          <p:spPr>
            <a:xfrm>
              <a:off x="7469610" y="2370140"/>
              <a:ext cx="693420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hlinkClick r:id="rId3"/>
                </a:rPr>
                <a:t>Joe Coleman (joetimothycoleman.com)</a:t>
              </a:r>
              <a:endParaRPr lang="en-GB" dirty="0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41FBA46-EA85-A53F-C3C4-606FB07471E4}"/>
                </a:ext>
              </a:extLst>
            </p:cNvPr>
            <p:cNvSpPr txBox="1"/>
            <p:nvPr/>
          </p:nvSpPr>
          <p:spPr>
            <a:xfrm>
              <a:off x="7469610" y="2739472"/>
              <a:ext cx="735330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hlinkClick r:id="rId4"/>
                </a:rPr>
                <a:t>Alan Gignoux (gignouxphotos.com</a:t>
              </a:r>
              <a:r>
                <a:rPr lang="en-GB" dirty="0"/>
                <a:t>)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FB67E26E-0250-AC89-9B6F-022D5EDFFF49}"/>
                </a:ext>
              </a:extLst>
            </p:cNvPr>
            <p:cNvSpPr txBox="1"/>
            <p:nvPr/>
          </p:nvSpPr>
          <p:spPr>
            <a:xfrm>
              <a:off x="7469610" y="2060020"/>
              <a:ext cx="756666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hlinkClick r:id="rId5"/>
                </a:rPr>
                <a:t>Abby Poulson https://www.abbypoulson.co.uk</a:t>
              </a:r>
              <a:endParaRPr lang="en-GB" dirty="0"/>
            </a:p>
          </p:txBody>
        </p:sp>
        <p:pic>
          <p:nvPicPr>
            <p:cNvPr id="17" name="Graphic 16" descr="Internet outline">
              <a:extLst>
                <a:ext uri="{FF2B5EF4-FFF2-40B4-BE49-F238E27FC236}">
                  <a16:creationId xmlns:a16="http://schemas.microsoft.com/office/drawing/2014/main" id="{431E9B17-5038-7E08-CFD9-4C1EB2B0BE8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8566973" y="4179672"/>
              <a:ext cx="2369737" cy="2369737"/>
            </a:xfrm>
            <a:prstGeom prst="rect">
              <a:avLst/>
            </a:prstGeom>
          </p:spPr>
        </p:pic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B4BE43C0-2F63-981D-4D3D-CCD2623116DF}"/>
                </a:ext>
              </a:extLst>
            </p:cNvPr>
            <p:cNvSpPr txBox="1"/>
            <p:nvPr/>
          </p:nvSpPr>
          <p:spPr>
            <a:xfrm>
              <a:off x="7469610" y="3071676"/>
              <a:ext cx="7576456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hlinkClick r:id="rId8"/>
                </a:rPr>
                <a:t>Tauba Auerbach - Grain - Meander Strike I</a:t>
              </a:r>
              <a:endParaRPr lang="en-GB" dirty="0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9C34BDEF-58E8-1B3B-1197-389BAC7A22FF}"/>
                </a:ext>
              </a:extLst>
            </p:cNvPr>
            <p:cNvSpPr txBox="1"/>
            <p:nvPr/>
          </p:nvSpPr>
          <p:spPr>
            <a:xfrm>
              <a:off x="7469610" y="3441008"/>
              <a:ext cx="7611626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hlinkClick r:id="rId9"/>
                </a:rPr>
                <a:t>Ossi Piispanen (piispanenossi.com)</a:t>
              </a:r>
              <a:endParaRPr lang="en-GB" dirty="0"/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81CCB0F3-ADA8-050D-05CD-D9C4EDB0EE4A}"/>
              </a:ext>
            </a:extLst>
          </p:cNvPr>
          <p:cNvSpPr txBox="1"/>
          <p:nvPr/>
        </p:nvSpPr>
        <p:spPr>
          <a:xfrm>
            <a:off x="495802" y="1705731"/>
            <a:ext cx="6267492" cy="123110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000" b="1" u="sng" dirty="0">
                <a:latin typeface="Bierstadt" panose="020B0004020202020204" pitchFamily="34" charset="0"/>
              </a:rPr>
              <a:t>Week 5 - 1</a:t>
            </a:r>
            <a:r>
              <a:rPr lang="en-GB" sz="2000" b="1" u="sng" baseline="30000" dirty="0">
                <a:latin typeface="Bierstadt" panose="020B0004020202020204" pitchFamily="34" charset="0"/>
              </a:rPr>
              <a:t>st</a:t>
            </a:r>
            <a:r>
              <a:rPr lang="en-GB" sz="2000" b="1" u="sng" dirty="0">
                <a:latin typeface="Bierstadt" panose="020B0004020202020204" pitchFamily="34" charset="0"/>
              </a:rPr>
              <a:t> March session</a:t>
            </a:r>
            <a:endParaRPr lang="en-GB" sz="2000" u="sng" dirty="0">
              <a:latin typeface="Bierstadt" panose="020B00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Bierstadt" panose="020B0004020202020204" pitchFamily="34" charset="0"/>
              </a:rPr>
              <a:t>We will discuss platforms, style, trends, examples – things to avoid. Session will look at examples of photographer’s sites and analysis in groups.</a:t>
            </a:r>
          </a:p>
        </p:txBody>
      </p:sp>
    </p:spTree>
    <p:extLst>
      <p:ext uri="{BB962C8B-B14F-4D97-AF65-F5344CB8AC3E}">
        <p14:creationId xmlns:p14="http://schemas.microsoft.com/office/powerpoint/2010/main" val="14858001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1DF93CC-76EA-8476-844E-89C8384CFE7D}"/>
              </a:ext>
            </a:extLst>
          </p:cNvPr>
          <p:cNvSpPr>
            <a:spLocks/>
          </p:cNvSpPr>
          <p:nvPr/>
        </p:nvSpPr>
        <p:spPr>
          <a:xfrm>
            <a:off x="5317711" y="1071683"/>
            <a:ext cx="6230822" cy="3276358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923544">
              <a:spcAft>
                <a:spcPts val="600"/>
              </a:spcAft>
            </a:pPr>
            <a:r>
              <a:rPr lang="en-GB" sz="1818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Submission Checklist for the website</a:t>
            </a:r>
          </a:p>
          <a:p>
            <a:pPr defTabSz="923544">
              <a:spcAft>
                <a:spcPts val="600"/>
              </a:spcAft>
            </a:pPr>
            <a:r>
              <a:rPr lang="en-GB" sz="1818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checklist highlights the importance of functionality, testing and design standards. These all take time!</a:t>
            </a:r>
          </a:p>
          <a:p>
            <a:pPr marL="0" indent="0">
              <a:spcAft>
                <a:spcPts val="600"/>
              </a:spcAft>
              <a:buNone/>
            </a:pPr>
            <a:endParaRPr lang="en-GB" sz="1800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F88CD40-979B-25F9-E6DF-7CA4C326E57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9438374"/>
              </p:ext>
            </p:extLst>
          </p:nvPr>
        </p:nvGraphicFramePr>
        <p:xfrm>
          <a:off x="643467" y="1071683"/>
          <a:ext cx="3771450" cy="4380154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771450">
                  <a:extLst>
                    <a:ext uri="{9D8B030D-6E8A-4147-A177-3AD203B41FA5}">
                      <a16:colId xmlns:a16="http://schemas.microsoft.com/office/drawing/2014/main" val="1805409922"/>
                    </a:ext>
                  </a:extLst>
                </a:gridCol>
              </a:tblGrid>
              <a:tr h="469671">
                <a:tc>
                  <a:txBody>
                    <a:bodyPr/>
                    <a:lstStyle/>
                    <a:p>
                      <a:r>
                        <a:rPr lang="en-GB" dirty="0"/>
                        <a:t>Website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8961308"/>
                  </a:ext>
                </a:extLst>
              </a:tr>
              <a:tr h="45382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7048078"/>
                  </a:ext>
                </a:extLst>
              </a:tr>
              <a:tr h="3456661">
                <a:tc>
                  <a:txBody>
                    <a:bodyPr/>
                    <a:lstStyle/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industry-standard design/software?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Included relevant project/personal info?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Checked links work, pages load and it’s easy to use?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Developed a relevant social media presence?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Asked somebody to try it out, find a certain page etc.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Based my design on researched standard design/layout? Who?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Checked my spelling and grammar fully.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157903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441C374-133F-61C8-3215-3C23299DA4DA}"/>
              </a:ext>
            </a:extLst>
          </p:cNvPr>
          <p:cNvSpPr txBox="1"/>
          <p:nvPr/>
        </p:nvSpPr>
        <p:spPr>
          <a:xfrm>
            <a:off x="5317711" y="4570492"/>
            <a:ext cx="6173096" cy="10827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23544">
              <a:spcAft>
                <a:spcPts val="600"/>
              </a:spcAft>
            </a:pPr>
            <a:r>
              <a:rPr lang="en-GB" sz="1818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Home | Emma Spreadborough</a:t>
            </a:r>
            <a:endParaRPr lang="en-GB" sz="1818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923544">
              <a:spcAft>
                <a:spcPts val="600"/>
              </a:spcAft>
            </a:pPr>
            <a:r>
              <a:rPr lang="en-GB" sz="1818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Home | Sarah Grounds</a:t>
            </a:r>
            <a:endParaRPr lang="en-GB" sz="1818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spcAft>
                <a:spcPts val="6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10907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07B464-7EE3-A5CB-2302-899E5F00A7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89B550-E33C-2F9C-D2A1-D0515569F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 dirty="0"/>
              <a:t>Are you: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57718A-6D8F-6499-867B-5E20B235950C}"/>
              </a:ext>
            </a:extLst>
          </p:cNvPr>
          <p:cNvSpPr>
            <a:spLocks/>
          </p:cNvSpPr>
          <p:nvPr/>
        </p:nvSpPr>
        <p:spPr>
          <a:xfrm>
            <a:off x="838200" y="2556470"/>
            <a:ext cx="10515600" cy="1794267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numCol="2" anchor="ctr">
            <a:normAutofit/>
          </a:bodyPr>
          <a:lstStyle/>
          <a:p>
            <a:pPr algn="ctr">
              <a:spcAft>
                <a:spcPts val="600"/>
              </a:spcAft>
            </a:pPr>
            <a:r>
              <a:rPr lang="en-GB" sz="43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SERIF</a:t>
            </a:r>
          </a:p>
          <a:p>
            <a:pPr algn="ctr">
              <a:spcAft>
                <a:spcPts val="600"/>
              </a:spcAft>
            </a:pPr>
            <a:r>
              <a:rPr lang="en-GB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Ryan L. Moule </a:t>
            </a:r>
            <a:endParaRPr lang="en-GB" sz="20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spcAft>
                <a:spcPts val="600"/>
              </a:spcAft>
            </a:pPr>
            <a:r>
              <a:rPr lang="en-GB" sz="4300" b="1" kern="1200" dirty="0">
                <a:solidFill>
                  <a:schemeClr val="tx1"/>
                </a:solidFill>
                <a:latin typeface="+mn-lt"/>
                <a:ea typeface="+mn-ea"/>
                <a:cs typeface="Times New Roman" panose="02020603050405020304" pitchFamily="18" charset="0"/>
              </a:rPr>
              <a:t>SANS SERIF</a:t>
            </a:r>
          </a:p>
          <a:p>
            <a:pPr algn="ctr">
              <a:spcAft>
                <a:spcPts val="600"/>
              </a:spcAft>
            </a:pPr>
            <a:r>
              <a:rPr lang="en-GB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Joe Timothy Coleman</a:t>
            </a:r>
            <a:endParaRPr lang="en-GB" sz="2000" dirty="0">
              <a:cs typeface="Times New Roman" panose="02020603050405020304" pitchFamily="18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B1CFE51-6048-02DD-22E6-63F310D9BDD8}"/>
              </a:ext>
            </a:extLst>
          </p:cNvPr>
          <p:cNvCxnSpPr>
            <a:cxnSpLocks/>
          </p:cNvCxnSpPr>
          <p:nvPr/>
        </p:nvCxnSpPr>
        <p:spPr>
          <a:xfrm>
            <a:off x="6096000" y="2842449"/>
            <a:ext cx="0" cy="80127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58A348F-1D17-1931-76B3-24F8669FAE8B}"/>
              </a:ext>
            </a:extLst>
          </p:cNvPr>
          <p:cNvSpPr txBox="1">
            <a:spLocks/>
          </p:cNvSpPr>
          <p:nvPr/>
        </p:nvSpPr>
        <p:spPr>
          <a:xfrm>
            <a:off x="838200" y="4765992"/>
            <a:ext cx="10515600" cy="687682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 baseline="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 baseline="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 baseline="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 baseline="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 baseline="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800" b="1" kern="1200" baseline="0" dirty="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Times New Roman" panose="02020603050405020304" pitchFamily="18" charset="0"/>
              </a:rPr>
              <a:t>What difference does this simple change make?</a:t>
            </a:r>
          </a:p>
          <a:p>
            <a:pPr marL="0" indent="0" algn="ctr">
              <a:buNone/>
            </a:pPr>
            <a:endParaRPr lang="en-GB" sz="2800" b="1" kern="1200" baseline="0" dirty="0">
              <a:solidFill>
                <a:schemeClr val="tx1"/>
              </a:solidFill>
              <a:latin typeface="Bierstadt" panose="020B0004020202020204" pitchFamily="34" charset="0"/>
              <a:ea typeface="+mn-ea"/>
              <a:cs typeface="Times New Roman" panose="02020603050405020304" pitchFamily="18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endParaRPr lang="en-GB" sz="2000" dirty="0"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30328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78896D5-4FB7-BC64-54D2-71A73A8EA5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58200" y="5154168"/>
            <a:ext cx="2892986" cy="1261872"/>
          </a:xfrm>
        </p:spPr>
        <p:txBody>
          <a:bodyPr anchor="ctr">
            <a:normAutofit fontScale="85000" lnSpcReduction="10000"/>
          </a:bodyPr>
          <a:lstStyle/>
          <a:p>
            <a:pPr algn="l"/>
            <a:r>
              <a:rPr lang="en-GB" sz="2000" dirty="0">
                <a:solidFill>
                  <a:schemeClr val="bg1"/>
                </a:solidFill>
              </a:rPr>
              <a:t>Researching professionals you like/admire or are in competition with can help identify your next steps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98550D-21AA-FF98-D371-236FC67F2F9D}"/>
              </a:ext>
            </a:extLst>
          </p:cNvPr>
          <p:cNvSpPr txBox="1"/>
          <p:nvPr/>
        </p:nvSpPr>
        <p:spPr>
          <a:xfrm>
            <a:off x="335279" y="516374"/>
            <a:ext cx="1114656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Futura Std Book" panose="020B0502020204020303" pitchFamily="34" charset="0"/>
              </a:rPr>
              <a:t>Web Presence – Research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9A399FC-7211-355D-E749-4BDDD696B963}"/>
              </a:ext>
            </a:extLst>
          </p:cNvPr>
          <p:cNvSpPr txBox="1"/>
          <p:nvPr/>
        </p:nvSpPr>
        <p:spPr>
          <a:xfrm>
            <a:off x="335279" y="1172793"/>
            <a:ext cx="92235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</a:rPr>
              <a:t>As ever, research informs our decision-making, save us time and helps us avoid mistakes.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69275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02E74FF-D14E-3BAC-4015-87A5528AC2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2472DE8-E58B-4D56-BA61-C69C601DC7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0183ACFC-B25E-402F-BBD8-E42034CDD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76818"/>
          </a:xfrm>
          <a:custGeom>
            <a:avLst/>
            <a:gdLst>
              <a:gd name="connsiteX0" fmla="*/ 0 w 12192000"/>
              <a:gd name="connsiteY0" fmla="*/ 0 h 2237474"/>
              <a:gd name="connsiteX1" fmla="*/ 12192000 w 12192000"/>
              <a:gd name="connsiteY1" fmla="*/ 0 h 2237474"/>
              <a:gd name="connsiteX2" fmla="*/ 12192000 w 12192000"/>
              <a:gd name="connsiteY2" fmla="*/ 751299 h 2237474"/>
              <a:gd name="connsiteX3" fmla="*/ 12176759 w 12192000"/>
              <a:gd name="connsiteY3" fmla="*/ 759190 h 2237474"/>
              <a:gd name="connsiteX4" fmla="*/ 12154948 w 12192000"/>
              <a:gd name="connsiteY4" fmla="*/ 762731 h 2237474"/>
              <a:gd name="connsiteX5" fmla="*/ 12047364 w 12192000"/>
              <a:gd name="connsiteY5" fmla="*/ 749662 h 2237474"/>
              <a:gd name="connsiteX6" fmla="*/ 11890686 w 12192000"/>
              <a:gd name="connsiteY6" fmla="*/ 732766 h 2237474"/>
              <a:gd name="connsiteX7" fmla="*/ 11782413 w 12192000"/>
              <a:gd name="connsiteY7" fmla="*/ 769868 h 2237474"/>
              <a:gd name="connsiteX8" fmla="*/ 11649954 w 12192000"/>
              <a:gd name="connsiteY8" fmla="*/ 749628 h 2237474"/>
              <a:gd name="connsiteX9" fmla="*/ 11560424 w 12192000"/>
              <a:gd name="connsiteY9" fmla="*/ 748017 h 2237474"/>
              <a:gd name="connsiteX10" fmla="*/ 11358455 w 12192000"/>
              <a:gd name="connsiteY10" fmla="*/ 747593 h 2237474"/>
              <a:gd name="connsiteX11" fmla="*/ 11165209 w 12192000"/>
              <a:gd name="connsiteY11" fmla="*/ 748852 h 2237474"/>
              <a:gd name="connsiteX12" fmla="*/ 11058755 w 12192000"/>
              <a:gd name="connsiteY12" fmla="*/ 749617 h 2237474"/>
              <a:gd name="connsiteX13" fmla="*/ 10884013 w 12192000"/>
              <a:gd name="connsiteY13" fmla="*/ 760728 h 2237474"/>
              <a:gd name="connsiteX14" fmla="*/ 10834688 w 12192000"/>
              <a:gd name="connsiteY14" fmla="*/ 757726 h 2237474"/>
              <a:gd name="connsiteX15" fmla="*/ 10805004 w 12192000"/>
              <a:gd name="connsiteY15" fmla="*/ 757573 h 2237474"/>
              <a:gd name="connsiteX16" fmla="*/ 10739478 w 12192000"/>
              <a:gd name="connsiteY16" fmla="*/ 776841 h 2237474"/>
              <a:gd name="connsiteX17" fmla="*/ 10458762 w 12192000"/>
              <a:gd name="connsiteY17" fmla="*/ 755400 h 2237474"/>
              <a:gd name="connsiteX18" fmla="*/ 10246919 w 12192000"/>
              <a:gd name="connsiteY18" fmla="*/ 769960 h 2237474"/>
              <a:gd name="connsiteX19" fmla="*/ 10167995 w 12192000"/>
              <a:gd name="connsiteY19" fmla="*/ 760843 h 2237474"/>
              <a:gd name="connsiteX20" fmla="*/ 9997044 w 12192000"/>
              <a:gd name="connsiteY20" fmla="*/ 780129 h 2237474"/>
              <a:gd name="connsiteX21" fmla="*/ 9943887 w 12192000"/>
              <a:gd name="connsiteY21" fmla="*/ 804141 h 2237474"/>
              <a:gd name="connsiteX22" fmla="*/ 9918248 w 12192000"/>
              <a:gd name="connsiteY22" fmla="*/ 816628 h 2237474"/>
              <a:gd name="connsiteX23" fmla="*/ 9836148 w 12192000"/>
              <a:gd name="connsiteY23" fmla="*/ 858312 h 2237474"/>
              <a:gd name="connsiteX24" fmla="*/ 9823800 w 12192000"/>
              <a:gd name="connsiteY24" fmla="*/ 866604 h 2237474"/>
              <a:gd name="connsiteX25" fmla="*/ 9794684 w 12192000"/>
              <a:gd name="connsiteY25" fmla="*/ 864509 h 2237474"/>
              <a:gd name="connsiteX26" fmla="*/ 9778288 w 12192000"/>
              <a:gd name="connsiteY26" fmla="*/ 854362 h 2237474"/>
              <a:gd name="connsiteX27" fmla="*/ 9773886 w 12192000"/>
              <a:gd name="connsiteY27" fmla="*/ 857543 h 2237474"/>
              <a:gd name="connsiteX28" fmla="*/ 9761459 w 12192000"/>
              <a:gd name="connsiteY28" fmla="*/ 862394 h 2237474"/>
              <a:gd name="connsiteX29" fmla="*/ 9705768 w 12192000"/>
              <a:gd name="connsiteY29" fmla="*/ 894610 h 2237474"/>
              <a:gd name="connsiteX30" fmla="*/ 9683005 w 12192000"/>
              <a:gd name="connsiteY30" fmla="*/ 894128 h 2237474"/>
              <a:gd name="connsiteX31" fmla="*/ 9594438 w 12192000"/>
              <a:gd name="connsiteY31" fmla="*/ 919051 h 2237474"/>
              <a:gd name="connsiteX32" fmla="*/ 9577033 w 12192000"/>
              <a:gd name="connsiteY32" fmla="*/ 922857 h 2237474"/>
              <a:gd name="connsiteX33" fmla="*/ 9544189 w 12192000"/>
              <a:gd name="connsiteY33" fmla="*/ 938966 h 2237474"/>
              <a:gd name="connsiteX34" fmla="*/ 9534048 w 12192000"/>
              <a:gd name="connsiteY34" fmla="*/ 940158 h 2237474"/>
              <a:gd name="connsiteX35" fmla="*/ 9500499 w 12192000"/>
              <a:gd name="connsiteY35" fmla="*/ 954680 h 2237474"/>
              <a:gd name="connsiteX36" fmla="*/ 9428195 w 12192000"/>
              <a:gd name="connsiteY36" fmla="*/ 986225 h 2237474"/>
              <a:gd name="connsiteX37" fmla="*/ 9410017 w 12192000"/>
              <a:gd name="connsiteY37" fmla="*/ 993931 h 2237474"/>
              <a:gd name="connsiteX38" fmla="*/ 9392919 w 12192000"/>
              <a:gd name="connsiteY38" fmla="*/ 994656 h 2237474"/>
              <a:gd name="connsiteX39" fmla="*/ 9301293 w 12192000"/>
              <a:gd name="connsiteY39" fmla="*/ 1011593 h 2237474"/>
              <a:gd name="connsiteX40" fmla="*/ 9278619 w 12192000"/>
              <a:gd name="connsiteY40" fmla="*/ 1011878 h 2237474"/>
              <a:gd name="connsiteX41" fmla="*/ 9268019 w 12192000"/>
              <a:gd name="connsiteY41" fmla="*/ 1007442 h 2237474"/>
              <a:gd name="connsiteX42" fmla="*/ 9234662 w 12192000"/>
              <a:gd name="connsiteY42" fmla="*/ 1023056 h 2237474"/>
              <a:gd name="connsiteX43" fmla="*/ 9181033 w 12192000"/>
              <a:gd name="connsiteY43" fmla="*/ 1037921 h 2237474"/>
              <a:gd name="connsiteX44" fmla="*/ 9155969 w 12192000"/>
              <a:gd name="connsiteY44" fmla="*/ 1046804 h 2237474"/>
              <a:gd name="connsiteX45" fmla="*/ 9133985 w 12192000"/>
              <a:gd name="connsiteY45" fmla="*/ 1046450 h 2237474"/>
              <a:gd name="connsiteX46" fmla="*/ 9012987 w 12192000"/>
              <a:gd name="connsiteY46" fmla="*/ 1061986 h 2237474"/>
              <a:gd name="connsiteX47" fmla="*/ 8968445 w 12192000"/>
              <a:gd name="connsiteY47" fmla="*/ 1052169 h 2237474"/>
              <a:gd name="connsiteX48" fmla="*/ 8958984 w 12192000"/>
              <a:gd name="connsiteY48" fmla="*/ 1057212 h 2237474"/>
              <a:gd name="connsiteX49" fmla="*/ 8886001 w 12192000"/>
              <a:gd name="connsiteY49" fmla="*/ 1067468 h 2237474"/>
              <a:gd name="connsiteX50" fmla="*/ 8838610 w 12192000"/>
              <a:gd name="connsiteY50" fmla="*/ 1075091 h 2237474"/>
              <a:gd name="connsiteX51" fmla="*/ 8750383 w 12192000"/>
              <a:gd name="connsiteY51" fmla="*/ 1097387 h 2237474"/>
              <a:gd name="connsiteX52" fmla="*/ 8697365 w 12192000"/>
              <a:gd name="connsiteY52" fmla="*/ 1105869 h 2237474"/>
              <a:gd name="connsiteX53" fmla="*/ 8665605 w 12192000"/>
              <a:gd name="connsiteY53" fmla="*/ 1110791 h 2237474"/>
              <a:gd name="connsiteX54" fmla="*/ 8584946 w 12192000"/>
              <a:gd name="connsiteY54" fmla="*/ 1135226 h 2237474"/>
              <a:gd name="connsiteX55" fmla="*/ 8460755 w 12192000"/>
              <a:gd name="connsiteY55" fmla="*/ 1203427 h 2237474"/>
              <a:gd name="connsiteX56" fmla="*/ 8419755 w 12192000"/>
              <a:gd name="connsiteY56" fmla="*/ 1216260 h 2237474"/>
              <a:gd name="connsiteX57" fmla="*/ 8411626 w 12192000"/>
              <a:gd name="connsiteY57" fmla="*/ 1214397 h 2237474"/>
              <a:gd name="connsiteX58" fmla="*/ 8363469 w 12192000"/>
              <a:gd name="connsiteY58" fmla="*/ 1246658 h 2237474"/>
              <a:gd name="connsiteX59" fmla="*/ 8275497 w 12192000"/>
              <a:gd name="connsiteY59" fmla="*/ 1264396 h 2237474"/>
              <a:gd name="connsiteX60" fmla="*/ 8206287 w 12192000"/>
              <a:gd name="connsiteY60" fmla="*/ 1273060 h 2237474"/>
              <a:gd name="connsiteX61" fmla="*/ 8168705 w 12192000"/>
              <a:gd name="connsiteY61" fmla="*/ 1279956 h 2237474"/>
              <a:gd name="connsiteX62" fmla="*/ 8139997 w 12192000"/>
              <a:gd name="connsiteY62" fmla="*/ 1282713 h 2237474"/>
              <a:gd name="connsiteX63" fmla="*/ 8074238 w 12192000"/>
              <a:gd name="connsiteY63" fmla="*/ 1301895 h 2237474"/>
              <a:gd name="connsiteX64" fmla="*/ 7968292 w 12192000"/>
              <a:gd name="connsiteY64" fmla="*/ 1338779 h 2237474"/>
              <a:gd name="connsiteX65" fmla="*/ 7945122 w 12192000"/>
              <a:gd name="connsiteY65" fmla="*/ 1345477 h 2237474"/>
              <a:gd name="connsiteX66" fmla="*/ 7922771 w 12192000"/>
              <a:gd name="connsiteY66" fmla="*/ 1346645 h 2237474"/>
              <a:gd name="connsiteX67" fmla="*/ 7915461 w 12192000"/>
              <a:gd name="connsiteY67" fmla="*/ 1342919 h 2237474"/>
              <a:gd name="connsiteX68" fmla="*/ 7902328 w 12192000"/>
              <a:gd name="connsiteY68" fmla="*/ 1345865 h 2237474"/>
              <a:gd name="connsiteX69" fmla="*/ 7898322 w 12192000"/>
              <a:gd name="connsiteY69" fmla="*/ 1345689 h 2237474"/>
              <a:gd name="connsiteX70" fmla="*/ 7875879 w 12192000"/>
              <a:gd name="connsiteY70" fmla="*/ 1345646 h 2237474"/>
              <a:gd name="connsiteX71" fmla="*/ 7840612 w 12192000"/>
              <a:gd name="connsiteY71" fmla="*/ 1369373 h 2237474"/>
              <a:gd name="connsiteX72" fmla="*/ 7786819 w 12192000"/>
              <a:gd name="connsiteY72" fmla="*/ 1378970 h 2237474"/>
              <a:gd name="connsiteX73" fmla="*/ 7548172 w 12192000"/>
              <a:gd name="connsiteY73" fmla="*/ 1417460 h 2237474"/>
              <a:gd name="connsiteX74" fmla="*/ 7483437 w 12192000"/>
              <a:gd name="connsiteY74" fmla="*/ 1478152 h 2237474"/>
              <a:gd name="connsiteX75" fmla="*/ 7377870 w 12192000"/>
              <a:gd name="connsiteY75" fmla="*/ 1523319 h 2237474"/>
              <a:gd name="connsiteX76" fmla="*/ 7230737 w 12192000"/>
              <a:gd name="connsiteY76" fmla="*/ 1562633 h 2237474"/>
              <a:gd name="connsiteX77" fmla="*/ 7224458 w 12192000"/>
              <a:gd name="connsiteY77" fmla="*/ 1573008 h 2237474"/>
              <a:gd name="connsiteX78" fmla="*/ 7213486 w 12192000"/>
              <a:gd name="connsiteY78" fmla="*/ 1580987 h 2237474"/>
              <a:gd name="connsiteX79" fmla="*/ 7210972 w 12192000"/>
              <a:gd name="connsiteY79" fmla="*/ 1580856 h 2237474"/>
              <a:gd name="connsiteX80" fmla="*/ 7183121 w 12192000"/>
              <a:gd name="connsiteY80" fmla="*/ 1595162 h 2237474"/>
              <a:gd name="connsiteX81" fmla="*/ 7164601 w 12192000"/>
              <a:gd name="connsiteY81" fmla="*/ 1606490 h 2237474"/>
              <a:gd name="connsiteX82" fmla="*/ 7159286 w 12192000"/>
              <a:gd name="connsiteY82" fmla="*/ 1606850 h 2237474"/>
              <a:gd name="connsiteX83" fmla="*/ 7114651 w 12192000"/>
              <a:gd name="connsiteY83" fmla="*/ 1620959 h 2237474"/>
              <a:gd name="connsiteX84" fmla="*/ 7092727 w 12192000"/>
              <a:gd name="connsiteY84" fmla="*/ 1623628 h 2237474"/>
              <a:gd name="connsiteX85" fmla="*/ 7031309 w 12192000"/>
              <a:gd name="connsiteY85" fmla="*/ 1619451 h 2237474"/>
              <a:gd name="connsiteX86" fmla="*/ 6999084 w 12192000"/>
              <a:gd name="connsiteY86" fmla="*/ 1634317 h 2237474"/>
              <a:gd name="connsiteX87" fmla="*/ 6992107 w 12192000"/>
              <a:gd name="connsiteY87" fmla="*/ 1636860 h 2237474"/>
              <a:gd name="connsiteX88" fmla="*/ 6991765 w 12192000"/>
              <a:gd name="connsiteY88" fmla="*/ 1636725 h 2237474"/>
              <a:gd name="connsiteX89" fmla="*/ 6983996 w 12192000"/>
              <a:gd name="connsiteY89" fmla="*/ 1639040 h 2237474"/>
              <a:gd name="connsiteX90" fmla="*/ 6979383 w 12192000"/>
              <a:gd name="connsiteY90" fmla="*/ 1641496 h 2237474"/>
              <a:gd name="connsiteX91" fmla="*/ 6900177 w 12192000"/>
              <a:gd name="connsiteY91" fmla="*/ 1636016 h 2237474"/>
              <a:gd name="connsiteX92" fmla="*/ 6795372 w 12192000"/>
              <a:gd name="connsiteY92" fmla="*/ 1644845 h 2237474"/>
              <a:gd name="connsiteX93" fmla="*/ 6692251 w 12192000"/>
              <a:gd name="connsiteY93" fmla="*/ 1656357 h 2237474"/>
              <a:gd name="connsiteX94" fmla="*/ 6655235 w 12192000"/>
              <a:gd name="connsiteY94" fmla="*/ 1661869 h 2237474"/>
              <a:gd name="connsiteX95" fmla="*/ 6587857 w 12192000"/>
              <a:gd name="connsiteY95" fmla="*/ 1665769 h 2237474"/>
              <a:gd name="connsiteX96" fmla="*/ 6554894 w 12192000"/>
              <a:gd name="connsiteY96" fmla="*/ 1664428 h 2237474"/>
              <a:gd name="connsiteX97" fmla="*/ 6551579 w 12192000"/>
              <a:gd name="connsiteY97" fmla="*/ 1662213 h 2237474"/>
              <a:gd name="connsiteX98" fmla="*/ 6545693 w 12192000"/>
              <a:gd name="connsiteY98" fmla="*/ 1661776 h 2237474"/>
              <a:gd name="connsiteX99" fmla="*/ 6530561 w 12192000"/>
              <a:gd name="connsiteY99" fmla="*/ 1664619 h 2237474"/>
              <a:gd name="connsiteX100" fmla="*/ 6525028 w 12192000"/>
              <a:gd name="connsiteY100" fmla="*/ 1666354 h 2237474"/>
              <a:gd name="connsiteX101" fmla="*/ 6516595 w 12192000"/>
              <a:gd name="connsiteY101" fmla="*/ 1667475 h 2237474"/>
              <a:gd name="connsiteX102" fmla="*/ 6516340 w 12192000"/>
              <a:gd name="connsiteY102" fmla="*/ 1667291 h 2237474"/>
              <a:gd name="connsiteX103" fmla="*/ 6508541 w 12192000"/>
              <a:gd name="connsiteY103" fmla="*/ 1668757 h 2237474"/>
              <a:gd name="connsiteX104" fmla="*/ 6471012 w 12192000"/>
              <a:gd name="connsiteY104" fmla="*/ 1678604 h 2237474"/>
              <a:gd name="connsiteX105" fmla="*/ 6415265 w 12192000"/>
              <a:gd name="connsiteY105" fmla="*/ 1665317 h 2237474"/>
              <a:gd name="connsiteX106" fmla="*/ 6393343 w 12192000"/>
              <a:gd name="connsiteY106" fmla="*/ 1664672 h 2237474"/>
              <a:gd name="connsiteX107" fmla="*/ 6380457 w 12192000"/>
              <a:gd name="connsiteY107" fmla="*/ 1662376 h 2237474"/>
              <a:gd name="connsiteX108" fmla="*/ 6280959 w 12192000"/>
              <a:gd name="connsiteY108" fmla="*/ 1689329 h 2237474"/>
              <a:gd name="connsiteX109" fmla="*/ 6266765 w 12192000"/>
              <a:gd name="connsiteY109" fmla="*/ 1695560 h 2237474"/>
              <a:gd name="connsiteX110" fmla="*/ 6255823 w 12192000"/>
              <a:gd name="connsiteY110" fmla="*/ 1704850 h 2237474"/>
              <a:gd name="connsiteX111" fmla="*/ 6098321 w 12192000"/>
              <a:gd name="connsiteY111" fmla="*/ 1721646 h 2237474"/>
              <a:gd name="connsiteX112" fmla="*/ 5880652 w 12192000"/>
              <a:gd name="connsiteY112" fmla="*/ 1779643 h 2237474"/>
              <a:gd name="connsiteX113" fmla="*/ 5785959 w 12192000"/>
              <a:gd name="connsiteY113" fmla="*/ 1775307 h 2237474"/>
              <a:gd name="connsiteX114" fmla="*/ 5643534 w 12192000"/>
              <a:gd name="connsiteY114" fmla="*/ 1802919 h 2237474"/>
              <a:gd name="connsiteX115" fmla="*/ 5518799 w 12192000"/>
              <a:gd name="connsiteY115" fmla="*/ 1818312 h 2237474"/>
              <a:gd name="connsiteX116" fmla="*/ 5505014 w 12192000"/>
              <a:gd name="connsiteY116" fmla="*/ 1819259 h 2237474"/>
              <a:gd name="connsiteX117" fmla="*/ 5499949 w 12192000"/>
              <a:gd name="connsiteY117" fmla="*/ 1814490 h 2237474"/>
              <a:gd name="connsiteX118" fmla="*/ 5453307 w 12192000"/>
              <a:gd name="connsiteY118" fmla="*/ 1815450 h 2237474"/>
              <a:gd name="connsiteX119" fmla="*/ 5364192 w 12192000"/>
              <a:gd name="connsiteY119" fmla="*/ 1826074 h 2237474"/>
              <a:gd name="connsiteX120" fmla="*/ 5350380 w 12192000"/>
              <a:gd name="connsiteY120" fmla="*/ 1830891 h 2237474"/>
              <a:gd name="connsiteX121" fmla="*/ 5259633 w 12192000"/>
              <a:gd name="connsiteY121" fmla="*/ 1837160 h 2237474"/>
              <a:gd name="connsiteX122" fmla="*/ 5197513 w 12192000"/>
              <a:gd name="connsiteY122" fmla="*/ 1844718 h 2237474"/>
              <a:gd name="connsiteX123" fmla="*/ 5184170 w 12192000"/>
              <a:gd name="connsiteY123" fmla="*/ 1849402 h 2237474"/>
              <a:gd name="connsiteX124" fmla="*/ 5168852 w 12192000"/>
              <a:gd name="connsiteY124" fmla="*/ 1844846 h 2237474"/>
              <a:gd name="connsiteX125" fmla="*/ 5164370 w 12192000"/>
              <a:gd name="connsiteY125" fmla="*/ 1840597 h 2237474"/>
              <a:gd name="connsiteX126" fmla="*/ 5114927 w 12192000"/>
              <a:gd name="connsiteY126" fmla="*/ 1847827 h 2237474"/>
              <a:gd name="connsiteX127" fmla="*/ 5108970 w 12192000"/>
              <a:gd name="connsiteY127" fmla="*/ 1847935 h 2237474"/>
              <a:gd name="connsiteX128" fmla="*/ 5067961 w 12192000"/>
              <a:gd name="connsiteY128" fmla="*/ 1845917 h 2237474"/>
              <a:gd name="connsiteX129" fmla="*/ 5007075 w 12192000"/>
              <a:gd name="connsiteY129" fmla="*/ 1838626 h 2237474"/>
              <a:gd name="connsiteX130" fmla="*/ 4944087 w 12192000"/>
              <a:gd name="connsiteY130" fmla="*/ 1823332 h 2237474"/>
              <a:gd name="connsiteX131" fmla="*/ 4907662 w 12192000"/>
              <a:gd name="connsiteY131" fmla="*/ 1816900 h 2237474"/>
              <a:gd name="connsiteX132" fmla="*/ 4882386 w 12192000"/>
              <a:gd name="connsiteY132" fmla="*/ 1809844 h 2237474"/>
              <a:gd name="connsiteX133" fmla="*/ 4811440 w 12192000"/>
              <a:gd name="connsiteY133" fmla="*/ 1804655 h 2237474"/>
              <a:gd name="connsiteX134" fmla="*/ 4691075 w 12192000"/>
              <a:gd name="connsiteY134" fmla="*/ 1801389 h 2237474"/>
              <a:gd name="connsiteX135" fmla="*/ 4647449 w 12192000"/>
              <a:gd name="connsiteY135" fmla="*/ 1793181 h 2237474"/>
              <a:gd name="connsiteX136" fmla="*/ 4645504 w 12192000"/>
              <a:gd name="connsiteY136" fmla="*/ 1787606 h 2237474"/>
              <a:gd name="connsiteX137" fmla="*/ 4632229 w 12192000"/>
              <a:gd name="connsiteY137" fmla="*/ 1785815 h 2237474"/>
              <a:gd name="connsiteX138" fmla="*/ 4629273 w 12192000"/>
              <a:gd name="connsiteY138" fmla="*/ 1784355 h 2237474"/>
              <a:gd name="connsiteX139" fmla="*/ 4611738 w 12192000"/>
              <a:gd name="connsiteY139" fmla="*/ 1776964 h 2237474"/>
              <a:gd name="connsiteX140" fmla="*/ 4560070 w 12192000"/>
              <a:gd name="connsiteY140" fmla="*/ 1785640 h 2237474"/>
              <a:gd name="connsiteX141" fmla="*/ 4536503 w 12192000"/>
              <a:gd name="connsiteY141" fmla="*/ 1785334 h 2237474"/>
              <a:gd name="connsiteX142" fmla="*/ 4513724 w 12192000"/>
              <a:gd name="connsiteY142" fmla="*/ 1791996 h 2237474"/>
              <a:gd name="connsiteX143" fmla="*/ 4501513 w 12192000"/>
              <a:gd name="connsiteY143" fmla="*/ 1799835 h 2237474"/>
              <a:gd name="connsiteX144" fmla="*/ 4459076 w 12192000"/>
              <a:gd name="connsiteY144" fmla="*/ 1813003 h 2237474"/>
              <a:gd name="connsiteX145" fmla="*/ 4459810 w 12192000"/>
              <a:gd name="connsiteY145" fmla="*/ 1797886 h 2237474"/>
              <a:gd name="connsiteX146" fmla="*/ 4379064 w 12192000"/>
              <a:gd name="connsiteY146" fmla="*/ 1817177 h 2237474"/>
              <a:gd name="connsiteX147" fmla="*/ 4319209 w 12192000"/>
              <a:gd name="connsiteY147" fmla="*/ 1834833 h 2237474"/>
              <a:gd name="connsiteX148" fmla="*/ 4306907 w 12192000"/>
              <a:gd name="connsiteY148" fmla="*/ 1841641 h 2237474"/>
              <a:gd name="connsiteX149" fmla="*/ 4290981 w 12192000"/>
              <a:gd name="connsiteY149" fmla="*/ 1839677 h 2237474"/>
              <a:gd name="connsiteX150" fmla="*/ 4285792 w 12192000"/>
              <a:gd name="connsiteY150" fmla="*/ 1836231 h 2237474"/>
              <a:gd name="connsiteX151" fmla="*/ 4238372 w 12192000"/>
              <a:gd name="connsiteY151" fmla="*/ 1851480 h 2237474"/>
              <a:gd name="connsiteX152" fmla="*/ 4232517 w 12192000"/>
              <a:gd name="connsiteY152" fmla="*/ 1852567 h 2237474"/>
              <a:gd name="connsiteX153" fmla="*/ 4191732 w 12192000"/>
              <a:gd name="connsiteY153" fmla="*/ 1857328 h 2237474"/>
              <a:gd name="connsiteX154" fmla="*/ 4065532 w 12192000"/>
              <a:gd name="connsiteY154" fmla="*/ 1855477 h 2237474"/>
              <a:gd name="connsiteX155" fmla="*/ 4028460 w 12192000"/>
              <a:gd name="connsiteY155" fmla="*/ 1855137 h 2237474"/>
              <a:gd name="connsiteX156" fmla="*/ 4002267 w 12192000"/>
              <a:gd name="connsiteY156" fmla="*/ 1852352 h 2237474"/>
              <a:gd name="connsiteX157" fmla="*/ 3931396 w 12192000"/>
              <a:gd name="connsiteY157" fmla="*/ 1858915 h 2237474"/>
              <a:gd name="connsiteX158" fmla="*/ 3812162 w 12192000"/>
              <a:gd name="connsiteY158" fmla="*/ 1875501 h 2237474"/>
              <a:gd name="connsiteX159" fmla="*/ 3767672 w 12192000"/>
              <a:gd name="connsiteY159" fmla="*/ 1874600 h 2237474"/>
              <a:gd name="connsiteX160" fmla="*/ 3764741 w 12192000"/>
              <a:gd name="connsiteY160" fmla="*/ 1869433 h 2237474"/>
              <a:gd name="connsiteX161" fmla="*/ 3751332 w 12192000"/>
              <a:gd name="connsiteY161" fmla="*/ 1869854 h 2237474"/>
              <a:gd name="connsiteX162" fmla="*/ 3748155 w 12192000"/>
              <a:gd name="connsiteY162" fmla="*/ 1868903 h 2237474"/>
              <a:gd name="connsiteX163" fmla="*/ 3729530 w 12192000"/>
              <a:gd name="connsiteY163" fmla="*/ 1864513 h 2237474"/>
              <a:gd name="connsiteX164" fmla="*/ 3680177 w 12192000"/>
              <a:gd name="connsiteY164" fmla="*/ 1881552 h 2237474"/>
              <a:gd name="connsiteX165" fmla="*/ 3567259 w 12192000"/>
              <a:gd name="connsiteY165" fmla="*/ 1893482 h 2237474"/>
              <a:gd name="connsiteX166" fmla="*/ 3405770 w 12192000"/>
              <a:gd name="connsiteY166" fmla="*/ 1904591 h 2237474"/>
              <a:gd name="connsiteX167" fmla="*/ 3280097 w 12192000"/>
              <a:gd name="connsiteY167" fmla="*/ 1919610 h 2237474"/>
              <a:gd name="connsiteX168" fmla="*/ 3123424 w 12192000"/>
              <a:gd name="connsiteY168" fmla="*/ 1952930 h 2237474"/>
              <a:gd name="connsiteX169" fmla="*/ 3009910 w 12192000"/>
              <a:gd name="connsiteY169" fmla="*/ 1957866 h 2237474"/>
              <a:gd name="connsiteX170" fmla="*/ 2995934 w 12192000"/>
              <a:gd name="connsiteY170" fmla="*/ 1967085 h 2237474"/>
              <a:gd name="connsiteX171" fmla="*/ 2980071 w 12192000"/>
              <a:gd name="connsiteY171" fmla="*/ 1972988 h 2237474"/>
              <a:gd name="connsiteX172" fmla="*/ 2978094 w 12192000"/>
              <a:gd name="connsiteY172" fmla="*/ 1972369 h 2237474"/>
              <a:gd name="connsiteX173" fmla="*/ 2942858 w 12192000"/>
              <a:gd name="connsiteY173" fmla="*/ 1981367 h 2237474"/>
              <a:gd name="connsiteX174" fmla="*/ 2875436 w 12192000"/>
              <a:gd name="connsiteY174" fmla="*/ 1996977 h 2237474"/>
              <a:gd name="connsiteX175" fmla="*/ 2874892 w 12192000"/>
              <a:gd name="connsiteY175" fmla="*/ 1996085 h 2237474"/>
              <a:gd name="connsiteX176" fmla="*/ 2864145 w 12192000"/>
              <a:gd name="connsiteY176" fmla="*/ 1994061 h 2237474"/>
              <a:gd name="connsiteX177" fmla="*/ 2843662 w 12192000"/>
              <a:gd name="connsiteY177" fmla="*/ 1992498 h 2237474"/>
              <a:gd name="connsiteX178" fmla="*/ 2796128 w 12192000"/>
              <a:gd name="connsiteY178" fmla="*/ 1976403 h 2237474"/>
              <a:gd name="connsiteX179" fmla="*/ 2756784 w 12192000"/>
              <a:gd name="connsiteY179" fmla="*/ 1985116 h 2237474"/>
              <a:gd name="connsiteX180" fmla="*/ 2748833 w 12192000"/>
              <a:gd name="connsiteY180" fmla="*/ 1986323 h 2237474"/>
              <a:gd name="connsiteX181" fmla="*/ 2748661 w 12192000"/>
              <a:gd name="connsiteY181" fmla="*/ 1986122 h 2237474"/>
              <a:gd name="connsiteX182" fmla="*/ 2740251 w 12192000"/>
              <a:gd name="connsiteY182" fmla="*/ 1986946 h 2237474"/>
              <a:gd name="connsiteX183" fmla="*/ 2718916 w 12192000"/>
              <a:gd name="connsiteY183" fmla="*/ 1990867 h 2237474"/>
              <a:gd name="connsiteX184" fmla="*/ 2713522 w 12192000"/>
              <a:gd name="connsiteY184" fmla="*/ 1990173 h 2237474"/>
              <a:gd name="connsiteX185" fmla="*/ 2680597 w 12192000"/>
              <a:gd name="connsiteY185" fmla="*/ 1984996 h 2237474"/>
              <a:gd name="connsiteX186" fmla="*/ 2578178 w 12192000"/>
              <a:gd name="connsiteY186" fmla="*/ 1990531 h 2237474"/>
              <a:gd name="connsiteX187" fmla="*/ 2476147 w 12192000"/>
              <a:gd name="connsiteY187" fmla="*/ 1998305 h 2237474"/>
              <a:gd name="connsiteX188" fmla="*/ 2373568 w 12192000"/>
              <a:gd name="connsiteY188" fmla="*/ 2003219 h 2237474"/>
              <a:gd name="connsiteX189" fmla="*/ 2321399 w 12192000"/>
              <a:gd name="connsiteY189" fmla="*/ 1989467 h 2237474"/>
              <a:gd name="connsiteX190" fmla="*/ 2315525 w 12192000"/>
              <a:gd name="connsiteY190" fmla="*/ 1989708 h 2237474"/>
              <a:gd name="connsiteX191" fmla="*/ 2300792 w 12192000"/>
              <a:gd name="connsiteY191" fmla="*/ 1994290 h 2237474"/>
              <a:gd name="connsiteX192" fmla="*/ 2295469 w 12192000"/>
              <a:gd name="connsiteY192" fmla="*/ 1996659 h 2237474"/>
              <a:gd name="connsiteX193" fmla="*/ 2287219 w 12192000"/>
              <a:gd name="connsiteY193" fmla="*/ 1998750 h 2237474"/>
              <a:gd name="connsiteX194" fmla="*/ 2286948 w 12192000"/>
              <a:gd name="connsiteY194" fmla="*/ 1998596 h 2237474"/>
              <a:gd name="connsiteX195" fmla="*/ 2243069 w 12192000"/>
              <a:gd name="connsiteY195" fmla="*/ 2015111 h 2237474"/>
              <a:gd name="connsiteX196" fmla="*/ 2186609 w 12192000"/>
              <a:gd name="connsiteY196" fmla="*/ 2008263 h 2237474"/>
              <a:gd name="connsiteX197" fmla="*/ 2164831 w 12192000"/>
              <a:gd name="connsiteY197" fmla="*/ 2010143 h 2237474"/>
              <a:gd name="connsiteX198" fmla="*/ 2152836 w 12192000"/>
              <a:gd name="connsiteY198" fmla="*/ 2010048 h 2237474"/>
              <a:gd name="connsiteX199" fmla="*/ 2117102 w 12192000"/>
              <a:gd name="connsiteY199" fmla="*/ 2023004 h 2237474"/>
              <a:gd name="connsiteX200" fmla="*/ 2111935 w 12192000"/>
              <a:gd name="connsiteY200" fmla="*/ 2023163 h 2237474"/>
              <a:gd name="connsiteX201" fmla="*/ 2089991 w 12192000"/>
              <a:gd name="connsiteY201" fmla="*/ 2034193 h 2237474"/>
              <a:gd name="connsiteX202" fmla="*/ 2058061 w 12192000"/>
              <a:gd name="connsiteY202" fmla="*/ 2047942 h 2237474"/>
              <a:gd name="connsiteX203" fmla="*/ 2055737 w 12192000"/>
              <a:gd name="connsiteY203" fmla="*/ 2047704 h 2237474"/>
              <a:gd name="connsiteX204" fmla="*/ 2042244 w 12192000"/>
              <a:gd name="connsiteY204" fmla="*/ 2055560 h 2237474"/>
              <a:gd name="connsiteX205" fmla="*/ 1976224 w 12192000"/>
              <a:gd name="connsiteY205" fmla="*/ 2074257 h 2237474"/>
              <a:gd name="connsiteX206" fmla="*/ 1877728 w 12192000"/>
              <a:gd name="connsiteY206" fmla="*/ 2101004 h 2237474"/>
              <a:gd name="connsiteX207" fmla="*/ 1759056 w 12192000"/>
              <a:gd name="connsiteY207" fmla="*/ 2125608 h 2237474"/>
              <a:gd name="connsiteX208" fmla="*/ 1637948 w 12192000"/>
              <a:gd name="connsiteY208" fmla="*/ 2172597 h 2237474"/>
              <a:gd name="connsiteX209" fmla="*/ 1434549 w 12192000"/>
              <a:gd name="connsiteY209" fmla="*/ 2234522 h 2237474"/>
              <a:gd name="connsiteX210" fmla="*/ 1398481 w 12192000"/>
              <a:gd name="connsiteY210" fmla="*/ 2237074 h 2237474"/>
              <a:gd name="connsiteX211" fmla="*/ 1398407 w 12192000"/>
              <a:gd name="connsiteY211" fmla="*/ 2237095 h 2237474"/>
              <a:gd name="connsiteX212" fmla="*/ 1370962 w 12192000"/>
              <a:gd name="connsiteY212" fmla="*/ 2237474 h 2237474"/>
              <a:gd name="connsiteX213" fmla="*/ 1356367 w 12192000"/>
              <a:gd name="connsiteY213" fmla="*/ 2235089 h 2237474"/>
              <a:gd name="connsiteX214" fmla="*/ 1324828 w 12192000"/>
              <a:gd name="connsiteY214" fmla="*/ 2231968 h 2237474"/>
              <a:gd name="connsiteX215" fmla="*/ 1297744 w 12192000"/>
              <a:gd name="connsiteY215" fmla="*/ 2235849 h 2237474"/>
              <a:gd name="connsiteX216" fmla="*/ 1286236 w 12192000"/>
              <a:gd name="connsiteY216" fmla="*/ 2233135 h 2237474"/>
              <a:gd name="connsiteX217" fmla="*/ 1283504 w 12192000"/>
              <a:gd name="connsiteY217" fmla="*/ 2233797 h 2237474"/>
              <a:gd name="connsiteX218" fmla="*/ 1279765 w 12192000"/>
              <a:gd name="connsiteY218" fmla="*/ 2229639 h 2237474"/>
              <a:gd name="connsiteX219" fmla="*/ 1195347 w 12192000"/>
              <a:gd name="connsiteY219" fmla="*/ 2212354 h 2237474"/>
              <a:gd name="connsiteX220" fmla="*/ 970251 w 12192000"/>
              <a:gd name="connsiteY220" fmla="*/ 2221029 h 2237474"/>
              <a:gd name="connsiteX221" fmla="*/ 812914 w 12192000"/>
              <a:gd name="connsiteY221" fmla="*/ 2202752 h 2237474"/>
              <a:gd name="connsiteX222" fmla="*/ 800195 w 12192000"/>
              <a:gd name="connsiteY222" fmla="*/ 2209407 h 2237474"/>
              <a:gd name="connsiteX223" fmla="*/ 784978 w 12192000"/>
              <a:gd name="connsiteY223" fmla="*/ 2212360 h 2237474"/>
              <a:gd name="connsiteX224" fmla="*/ 681987 w 12192000"/>
              <a:gd name="connsiteY224" fmla="*/ 2216757 h 2237474"/>
              <a:gd name="connsiteX225" fmla="*/ 669923 w 12192000"/>
              <a:gd name="connsiteY225" fmla="*/ 2211682 h 2237474"/>
              <a:gd name="connsiteX226" fmla="*/ 648680 w 12192000"/>
              <a:gd name="connsiteY226" fmla="*/ 2206229 h 2237474"/>
              <a:gd name="connsiteX227" fmla="*/ 597225 w 12192000"/>
              <a:gd name="connsiteY227" fmla="*/ 2180999 h 2237474"/>
              <a:gd name="connsiteX228" fmla="*/ 558449 w 12192000"/>
              <a:gd name="connsiteY228" fmla="*/ 2182346 h 2237474"/>
              <a:gd name="connsiteX229" fmla="*/ 550517 w 12192000"/>
              <a:gd name="connsiteY229" fmla="*/ 2182060 h 2237474"/>
              <a:gd name="connsiteX230" fmla="*/ 550309 w 12192000"/>
              <a:gd name="connsiteY230" fmla="*/ 2181825 h 2237474"/>
              <a:gd name="connsiteX231" fmla="*/ 541836 w 12192000"/>
              <a:gd name="connsiteY231" fmla="*/ 2181063 h 2237474"/>
              <a:gd name="connsiteX232" fmla="*/ 536057 w 12192000"/>
              <a:gd name="connsiteY232" fmla="*/ 2181537 h 2237474"/>
              <a:gd name="connsiteX233" fmla="*/ 520671 w 12192000"/>
              <a:gd name="connsiteY233" fmla="*/ 2180980 h 2237474"/>
              <a:gd name="connsiteX234" fmla="*/ 515024 w 12192000"/>
              <a:gd name="connsiteY234" fmla="*/ 2179258 h 2237474"/>
              <a:gd name="connsiteX235" fmla="*/ 512278 w 12192000"/>
              <a:gd name="connsiteY235" fmla="*/ 2176369 h 2237474"/>
              <a:gd name="connsiteX236" fmla="*/ 480419 w 12192000"/>
              <a:gd name="connsiteY236" fmla="*/ 2167807 h 2237474"/>
              <a:gd name="connsiteX237" fmla="*/ 413835 w 12192000"/>
              <a:gd name="connsiteY237" fmla="*/ 2156783 h 2237474"/>
              <a:gd name="connsiteX238" fmla="*/ 376513 w 12192000"/>
              <a:gd name="connsiteY238" fmla="*/ 2154014 h 2237474"/>
              <a:gd name="connsiteX239" fmla="*/ 273386 w 12192000"/>
              <a:gd name="connsiteY239" fmla="*/ 2142551 h 2237474"/>
              <a:gd name="connsiteX240" fmla="*/ 169207 w 12192000"/>
              <a:gd name="connsiteY240" fmla="*/ 2128100 h 2237474"/>
              <a:gd name="connsiteX241" fmla="*/ 93149 w 12192000"/>
              <a:gd name="connsiteY241" fmla="*/ 2105324 h 2237474"/>
              <a:gd name="connsiteX242" fmla="*/ 88109 w 12192000"/>
              <a:gd name="connsiteY242" fmla="*/ 2106704 h 2237474"/>
              <a:gd name="connsiteX243" fmla="*/ 80022 w 12192000"/>
              <a:gd name="connsiteY243" fmla="*/ 2107254 h 2237474"/>
              <a:gd name="connsiteX244" fmla="*/ 79717 w 12192000"/>
              <a:gd name="connsiteY244" fmla="*/ 2107046 h 2237474"/>
              <a:gd name="connsiteX245" fmla="*/ 72352 w 12192000"/>
              <a:gd name="connsiteY245" fmla="*/ 2107991 h 2237474"/>
              <a:gd name="connsiteX246" fmla="*/ 37645 w 12192000"/>
              <a:gd name="connsiteY246" fmla="*/ 2115401 h 2237474"/>
              <a:gd name="connsiteX247" fmla="*/ 4572 w 12192000"/>
              <a:gd name="connsiteY247" fmla="*/ 2111091 h 2237474"/>
              <a:gd name="connsiteX248" fmla="*/ 0 w 12192000"/>
              <a:gd name="connsiteY248" fmla="*/ 2110468 h 2237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12192000" h="2237474">
                <a:moveTo>
                  <a:pt x="0" y="0"/>
                </a:moveTo>
                <a:lnTo>
                  <a:pt x="12192000" y="0"/>
                </a:lnTo>
                <a:lnTo>
                  <a:pt x="12192000" y="751299"/>
                </a:lnTo>
                <a:lnTo>
                  <a:pt x="12176759" y="759190"/>
                </a:lnTo>
                <a:cubicBezTo>
                  <a:pt x="12165968" y="763819"/>
                  <a:pt x="12157853" y="765770"/>
                  <a:pt x="12154948" y="762731"/>
                </a:cubicBezTo>
                <a:cubicBezTo>
                  <a:pt x="12116503" y="759396"/>
                  <a:pt x="12073342" y="763579"/>
                  <a:pt x="12047364" y="749662"/>
                </a:cubicBezTo>
                <a:cubicBezTo>
                  <a:pt x="12041261" y="730599"/>
                  <a:pt x="11914319" y="741909"/>
                  <a:pt x="11890686" y="732766"/>
                </a:cubicBezTo>
                <a:cubicBezTo>
                  <a:pt x="11832408" y="747890"/>
                  <a:pt x="11815359" y="777569"/>
                  <a:pt x="11782413" y="769868"/>
                </a:cubicBezTo>
                <a:cubicBezTo>
                  <a:pt x="11760031" y="763594"/>
                  <a:pt x="11675205" y="777151"/>
                  <a:pt x="11649954" y="749628"/>
                </a:cubicBezTo>
                <a:cubicBezTo>
                  <a:pt x="11608286" y="767874"/>
                  <a:pt x="11593031" y="740811"/>
                  <a:pt x="11560424" y="748017"/>
                </a:cubicBezTo>
                <a:cubicBezTo>
                  <a:pt x="11488916" y="747650"/>
                  <a:pt x="11449669" y="773362"/>
                  <a:pt x="11358455" y="747593"/>
                </a:cubicBezTo>
                <a:cubicBezTo>
                  <a:pt x="11316233" y="754756"/>
                  <a:pt x="11256313" y="713012"/>
                  <a:pt x="11165209" y="748852"/>
                </a:cubicBezTo>
                <a:cubicBezTo>
                  <a:pt x="11113345" y="753539"/>
                  <a:pt x="11140250" y="736122"/>
                  <a:pt x="11058755" y="749617"/>
                </a:cubicBezTo>
                <a:cubicBezTo>
                  <a:pt x="11036836" y="722990"/>
                  <a:pt x="10909903" y="759211"/>
                  <a:pt x="10884013" y="760728"/>
                </a:cubicBezTo>
                <a:cubicBezTo>
                  <a:pt x="10864519" y="743356"/>
                  <a:pt x="10853492" y="756172"/>
                  <a:pt x="10834688" y="757726"/>
                </a:cubicBezTo>
                <a:cubicBezTo>
                  <a:pt x="10826871" y="747343"/>
                  <a:pt x="10811086" y="746602"/>
                  <a:pt x="10805004" y="757573"/>
                </a:cubicBezTo>
                <a:cubicBezTo>
                  <a:pt x="10810951" y="784448"/>
                  <a:pt x="10744688" y="759043"/>
                  <a:pt x="10739478" y="776841"/>
                </a:cubicBezTo>
                <a:cubicBezTo>
                  <a:pt x="10678284" y="779408"/>
                  <a:pt x="10540854" y="756546"/>
                  <a:pt x="10458762" y="755400"/>
                </a:cubicBezTo>
                <a:cubicBezTo>
                  <a:pt x="10426976" y="747433"/>
                  <a:pt x="10362961" y="776166"/>
                  <a:pt x="10246919" y="769960"/>
                </a:cubicBezTo>
                <a:cubicBezTo>
                  <a:pt x="10231631" y="763610"/>
                  <a:pt x="10172943" y="749095"/>
                  <a:pt x="10167995" y="760843"/>
                </a:cubicBezTo>
                <a:cubicBezTo>
                  <a:pt x="10131971" y="759999"/>
                  <a:pt x="10021683" y="796978"/>
                  <a:pt x="9997044" y="780129"/>
                </a:cubicBezTo>
                <a:cubicBezTo>
                  <a:pt x="10001018" y="806225"/>
                  <a:pt x="9951331" y="779975"/>
                  <a:pt x="9943887" y="804141"/>
                </a:cubicBezTo>
                <a:lnTo>
                  <a:pt x="9918248" y="816628"/>
                </a:lnTo>
                <a:lnTo>
                  <a:pt x="9836148" y="858312"/>
                </a:lnTo>
                <a:lnTo>
                  <a:pt x="9823800" y="866604"/>
                </a:lnTo>
                <a:lnTo>
                  <a:pt x="9794684" y="864509"/>
                </a:lnTo>
                <a:lnTo>
                  <a:pt x="9778288" y="854362"/>
                </a:lnTo>
                <a:lnTo>
                  <a:pt x="9773886" y="857543"/>
                </a:lnTo>
                <a:cubicBezTo>
                  <a:pt x="9769008" y="863842"/>
                  <a:pt x="9766501" y="867741"/>
                  <a:pt x="9761459" y="862394"/>
                </a:cubicBezTo>
                <a:lnTo>
                  <a:pt x="9705768" y="894610"/>
                </a:lnTo>
                <a:cubicBezTo>
                  <a:pt x="9699860" y="897215"/>
                  <a:pt x="9692576" y="897590"/>
                  <a:pt x="9683005" y="894128"/>
                </a:cubicBezTo>
                <a:cubicBezTo>
                  <a:pt x="9664449" y="898200"/>
                  <a:pt x="9612100" y="914263"/>
                  <a:pt x="9594438" y="919051"/>
                </a:cubicBezTo>
                <a:lnTo>
                  <a:pt x="9577033" y="922857"/>
                </a:lnTo>
                <a:cubicBezTo>
                  <a:pt x="9568659" y="926175"/>
                  <a:pt x="9551353" y="936082"/>
                  <a:pt x="9544189" y="938966"/>
                </a:cubicBezTo>
                <a:cubicBezTo>
                  <a:pt x="9538380" y="940584"/>
                  <a:pt x="9541329" y="937538"/>
                  <a:pt x="9534048" y="940158"/>
                </a:cubicBezTo>
                <a:cubicBezTo>
                  <a:pt x="9533709" y="946069"/>
                  <a:pt x="9530854" y="951684"/>
                  <a:pt x="9500499" y="954680"/>
                </a:cubicBezTo>
                <a:cubicBezTo>
                  <a:pt x="9481230" y="968165"/>
                  <a:pt x="9456325" y="979029"/>
                  <a:pt x="9428195" y="986225"/>
                </a:cubicBezTo>
                <a:cubicBezTo>
                  <a:pt x="9422499" y="981315"/>
                  <a:pt x="9414660" y="991352"/>
                  <a:pt x="9410017" y="993931"/>
                </a:cubicBezTo>
                <a:cubicBezTo>
                  <a:pt x="9408360" y="990327"/>
                  <a:pt x="9395782" y="990863"/>
                  <a:pt x="9392919" y="994656"/>
                </a:cubicBezTo>
                <a:cubicBezTo>
                  <a:pt x="9310581" y="1024474"/>
                  <a:pt x="9345163" y="981210"/>
                  <a:pt x="9301293" y="1011593"/>
                </a:cubicBezTo>
                <a:cubicBezTo>
                  <a:pt x="9292916" y="1014346"/>
                  <a:pt x="9285483" y="1013807"/>
                  <a:pt x="9278619" y="1011878"/>
                </a:cubicBezTo>
                <a:lnTo>
                  <a:pt x="9268019" y="1007442"/>
                </a:lnTo>
                <a:lnTo>
                  <a:pt x="9234662" y="1023056"/>
                </a:lnTo>
                <a:cubicBezTo>
                  <a:pt x="9217868" y="1029197"/>
                  <a:pt x="9199852" y="1034202"/>
                  <a:pt x="9181033" y="1037921"/>
                </a:cubicBezTo>
                <a:cubicBezTo>
                  <a:pt x="9174974" y="1030923"/>
                  <a:pt x="9162516" y="1043719"/>
                  <a:pt x="9155969" y="1046804"/>
                </a:cubicBezTo>
                <a:cubicBezTo>
                  <a:pt x="9154734" y="1041866"/>
                  <a:pt x="9138567" y="1041606"/>
                  <a:pt x="9133985" y="1046450"/>
                </a:cubicBezTo>
                <a:cubicBezTo>
                  <a:pt x="9021681" y="1079910"/>
                  <a:pt x="9076377" y="1024799"/>
                  <a:pt x="9012987" y="1061986"/>
                </a:cubicBezTo>
                <a:lnTo>
                  <a:pt x="8968445" y="1052169"/>
                </a:lnTo>
                <a:lnTo>
                  <a:pt x="8958984" y="1057212"/>
                </a:lnTo>
                <a:cubicBezTo>
                  <a:pt x="8920115" y="1062770"/>
                  <a:pt x="8906181" y="1053838"/>
                  <a:pt x="8886001" y="1067468"/>
                </a:cubicBezTo>
                <a:cubicBezTo>
                  <a:pt x="8847384" y="1050046"/>
                  <a:pt x="8863283" y="1068286"/>
                  <a:pt x="8838610" y="1075091"/>
                </a:cubicBezTo>
                <a:cubicBezTo>
                  <a:pt x="8816007" y="1080079"/>
                  <a:pt x="8773923" y="1092257"/>
                  <a:pt x="8750383" y="1097387"/>
                </a:cubicBezTo>
                <a:cubicBezTo>
                  <a:pt x="8735450" y="1116502"/>
                  <a:pt x="8721220" y="1097372"/>
                  <a:pt x="8697365" y="1105869"/>
                </a:cubicBezTo>
                <a:cubicBezTo>
                  <a:pt x="8687037" y="1113735"/>
                  <a:pt x="8678781" y="1115961"/>
                  <a:pt x="8665605" y="1110791"/>
                </a:cubicBezTo>
                <a:cubicBezTo>
                  <a:pt x="8618410" y="1148662"/>
                  <a:pt x="8633049" y="1116609"/>
                  <a:pt x="8584946" y="1135226"/>
                </a:cubicBezTo>
                <a:cubicBezTo>
                  <a:pt x="8544020" y="1153499"/>
                  <a:pt x="8496232" y="1168229"/>
                  <a:pt x="8460755" y="1203427"/>
                </a:cubicBezTo>
                <a:cubicBezTo>
                  <a:pt x="8454928" y="1212828"/>
                  <a:pt x="8436573" y="1218574"/>
                  <a:pt x="8419755" y="1216260"/>
                </a:cubicBezTo>
                <a:cubicBezTo>
                  <a:pt x="8416861" y="1215863"/>
                  <a:pt x="8414124" y="1215234"/>
                  <a:pt x="8411626" y="1214397"/>
                </a:cubicBezTo>
                <a:cubicBezTo>
                  <a:pt x="8391326" y="1238641"/>
                  <a:pt x="8371389" y="1231045"/>
                  <a:pt x="8363469" y="1246658"/>
                </a:cubicBezTo>
                <a:cubicBezTo>
                  <a:pt x="8322316" y="1258746"/>
                  <a:pt x="8283162" y="1250600"/>
                  <a:pt x="8275497" y="1264396"/>
                </a:cubicBezTo>
                <a:cubicBezTo>
                  <a:pt x="8253233" y="1266996"/>
                  <a:pt x="8218383" y="1257577"/>
                  <a:pt x="8206287" y="1273060"/>
                </a:cubicBezTo>
                <a:cubicBezTo>
                  <a:pt x="8200396" y="1262794"/>
                  <a:pt x="8183827" y="1285000"/>
                  <a:pt x="8168705" y="1279956"/>
                </a:cubicBezTo>
                <a:cubicBezTo>
                  <a:pt x="8157611" y="1275235"/>
                  <a:pt x="8149996" y="1280870"/>
                  <a:pt x="8139997" y="1282713"/>
                </a:cubicBezTo>
                <a:cubicBezTo>
                  <a:pt x="8125566" y="1279776"/>
                  <a:pt x="8084128" y="1294221"/>
                  <a:pt x="8074238" y="1301895"/>
                </a:cubicBezTo>
                <a:cubicBezTo>
                  <a:pt x="8052170" y="1326903"/>
                  <a:pt x="7986951" y="1319381"/>
                  <a:pt x="7968292" y="1338779"/>
                </a:cubicBezTo>
                <a:cubicBezTo>
                  <a:pt x="7960694" y="1342282"/>
                  <a:pt x="7952937" y="1344333"/>
                  <a:pt x="7945122" y="1345477"/>
                </a:cubicBezTo>
                <a:lnTo>
                  <a:pt x="7922771" y="1346645"/>
                </a:lnTo>
                <a:lnTo>
                  <a:pt x="7915461" y="1342919"/>
                </a:lnTo>
                <a:lnTo>
                  <a:pt x="7902328" y="1345865"/>
                </a:lnTo>
                <a:lnTo>
                  <a:pt x="7898322" y="1345689"/>
                </a:lnTo>
                <a:lnTo>
                  <a:pt x="7875879" y="1345646"/>
                </a:lnTo>
                <a:cubicBezTo>
                  <a:pt x="7890672" y="1367295"/>
                  <a:pt x="7816428" y="1353520"/>
                  <a:pt x="7840612" y="1369373"/>
                </a:cubicBezTo>
                <a:cubicBezTo>
                  <a:pt x="7803208" y="1375918"/>
                  <a:pt x="7836041" y="1389289"/>
                  <a:pt x="7786819" y="1378970"/>
                </a:cubicBezTo>
                <a:cubicBezTo>
                  <a:pt x="7732613" y="1405648"/>
                  <a:pt x="7587405" y="1382806"/>
                  <a:pt x="7548172" y="1417460"/>
                </a:cubicBezTo>
                <a:cubicBezTo>
                  <a:pt x="7551327" y="1405830"/>
                  <a:pt x="7499280" y="1470447"/>
                  <a:pt x="7483437" y="1478152"/>
                </a:cubicBezTo>
                <a:cubicBezTo>
                  <a:pt x="7446517" y="1491067"/>
                  <a:pt x="7432754" y="1502351"/>
                  <a:pt x="7377870" y="1523319"/>
                </a:cubicBezTo>
                <a:cubicBezTo>
                  <a:pt x="7324166" y="1536168"/>
                  <a:pt x="7290459" y="1563749"/>
                  <a:pt x="7230737" y="1562633"/>
                </a:cubicBezTo>
                <a:cubicBezTo>
                  <a:pt x="7229794" y="1566487"/>
                  <a:pt x="7227568" y="1569908"/>
                  <a:pt x="7224458" y="1573008"/>
                </a:cubicBezTo>
                <a:lnTo>
                  <a:pt x="7213486" y="1580987"/>
                </a:lnTo>
                <a:lnTo>
                  <a:pt x="7210972" y="1580856"/>
                </a:lnTo>
                <a:lnTo>
                  <a:pt x="7183121" y="1595162"/>
                </a:lnTo>
                <a:lnTo>
                  <a:pt x="7164601" y="1606490"/>
                </a:lnTo>
                <a:lnTo>
                  <a:pt x="7159286" y="1606850"/>
                </a:lnTo>
                <a:cubicBezTo>
                  <a:pt x="7150961" y="1609262"/>
                  <a:pt x="7125743" y="1618162"/>
                  <a:pt x="7114651" y="1620959"/>
                </a:cubicBezTo>
                <a:cubicBezTo>
                  <a:pt x="7109310" y="1606138"/>
                  <a:pt x="7106695" y="1617324"/>
                  <a:pt x="7092727" y="1623628"/>
                </a:cubicBezTo>
                <a:cubicBezTo>
                  <a:pt x="7081313" y="1602012"/>
                  <a:pt x="7049394" y="1627301"/>
                  <a:pt x="7031309" y="1619451"/>
                </a:cubicBezTo>
                <a:cubicBezTo>
                  <a:pt x="7021305" y="1624569"/>
                  <a:pt x="7010515" y="1629587"/>
                  <a:pt x="6999084" y="1634317"/>
                </a:cubicBezTo>
                <a:lnTo>
                  <a:pt x="6992107" y="1636860"/>
                </a:lnTo>
                <a:lnTo>
                  <a:pt x="6991765" y="1636725"/>
                </a:lnTo>
                <a:cubicBezTo>
                  <a:pt x="6989813" y="1636884"/>
                  <a:pt x="6987353" y="1637572"/>
                  <a:pt x="6983996" y="1639040"/>
                </a:cubicBezTo>
                <a:lnTo>
                  <a:pt x="6979383" y="1641496"/>
                </a:lnTo>
                <a:lnTo>
                  <a:pt x="6900177" y="1636016"/>
                </a:lnTo>
                <a:cubicBezTo>
                  <a:pt x="6859708" y="1641136"/>
                  <a:pt x="6829973" y="1628753"/>
                  <a:pt x="6795372" y="1644845"/>
                </a:cubicBezTo>
                <a:cubicBezTo>
                  <a:pt x="6757466" y="1649571"/>
                  <a:pt x="6723150" y="1647290"/>
                  <a:pt x="6692251" y="1656357"/>
                </a:cubicBezTo>
                <a:cubicBezTo>
                  <a:pt x="6678032" y="1652894"/>
                  <a:pt x="6665282" y="1652445"/>
                  <a:pt x="6655235" y="1661869"/>
                </a:cubicBezTo>
                <a:cubicBezTo>
                  <a:pt x="6619334" y="1664040"/>
                  <a:pt x="6608179" y="1654034"/>
                  <a:pt x="6587857" y="1665769"/>
                </a:cubicBezTo>
                <a:lnTo>
                  <a:pt x="6554894" y="1664428"/>
                </a:lnTo>
                <a:lnTo>
                  <a:pt x="6551579" y="1662213"/>
                </a:lnTo>
                <a:lnTo>
                  <a:pt x="6545693" y="1661776"/>
                </a:lnTo>
                <a:lnTo>
                  <a:pt x="6530561" y="1664619"/>
                </a:lnTo>
                <a:lnTo>
                  <a:pt x="6525028" y="1666354"/>
                </a:lnTo>
                <a:cubicBezTo>
                  <a:pt x="6521154" y="1667301"/>
                  <a:pt x="6518510" y="1667613"/>
                  <a:pt x="6516595" y="1667475"/>
                </a:cubicBezTo>
                <a:lnTo>
                  <a:pt x="6516340" y="1667291"/>
                </a:lnTo>
                <a:lnTo>
                  <a:pt x="6508541" y="1668757"/>
                </a:lnTo>
                <a:cubicBezTo>
                  <a:pt x="6495493" y="1671715"/>
                  <a:pt x="6482908" y="1675051"/>
                  <a:pt x="6471012" y="1678604"/>
                </a:cubicBezTo>
                <a:cubicBezTo>
                  <a:pt x="6457809" y="1668164"/>
                  <a:pt x="6415506" y="1688334"/>
                  <a:pt x="6415265" y="1665317"/>
                </a:cubicBezTo>
                <a:cubicBezTo>
                  <a:pt x="6399063" y="1669446"/>
                  <a:pt x="6391173" y="1680085"/>
                  <a:pt x="6393343" y="1664672"/>
                </a:cubicBezTo>
                <a:lnTo>
                  <a:pt x="6380457" y="1662376"/>
                </a:lnTo>
                <a:lnTo>
                  <a:pt x="6280959" y="1689329"/>
                </a:lnTo>
                <a:lnTo>
                  <a:pt x="6266765" y="1695560"/>
                </a:lnTo>
                <a:cubicBezTo>
                  <a:pt x="6262331" y="1698152"/>
                  <a:pt x="6258580" y="1701192"/>
                  <a:pt x="6255823" y="1704850"/>
                </a:cubicBezTo>
                <a:cubicBezTo>
                  <a:pt x="6200184" y="1694834"/>
                  <a:pt x="6155082" y="1716996"/>
                  <a:pt x="6098321" y="1721646"/>
                </a:cubicBezTo>
                <a:cubicBezTo>
                  <a:pt x="6036511" y="1734126"/>
                  <a:pt x="5902526" y="1770074"/>
                  <a:pt x="5880652" y="1779643"/>
                </a:cubicBezTo>
                <a:cubicBezTo>
                  <a:pt x="5862008" y="1784877"/>
                  <a:pt x="5777344" y="1786304"/>
                  <a:pt x="5785959" y="1775307"/>
                </a:cubicBezTo>
                <a:cubicBezTo>
                  <a:pt x="5732223" y="1803618"/>
                  <a:pt x="5707481" y="1784706"/>
                  <a:pt x="5643534" y="1802919"/>
                </a:cubicBezTo>
                <a:lnTo>
                  <a:pt x="5518799" y="1818312"/>
                </a:lnTo>
                <a:lnTo>
                  <a:pt x="5505014" y="1819259"/>
                </a:lnTo>
                <a:lnTo>
                  <a:pt x="5499949" y="1814490"/>
                </a:lnTo>
                <a:lnTo>
                  <a:pt x="5453307" y="1815450"/>
                </a:lnTo>
                <a:cubicBezTo>
                  <a:pt x="5433075" y="1827706"/>
                  <a:pt x="5395563" y="1821122"/>
                  <a:pt x="5364192" y="1826074"/>
                </a:cubicBezTo>
                <a:lnTo>
                  <a:pt x="5350380" y="1830891"/>
                </a:lnTo>
                <a:lnTo>
                  <a:pt x="5259633" y="1837160"/>
                </a:lnTo>
                <a:lnTo>
                  <a:pt x="5197513" y="1844718"/>
                </a:lnTo>
                <a:lnTo>
                  <a:pt x="5184170" y="1849402"/>
                </a:lnTo>
                <a:lnTo>
                  <a:pt x="5168852" y="1844846"/>
                </a:lnTo>
                <a:cubicBezTo>
                  <a:pt x="5166986" y="1843561"/>
                  <a:pt x="5165478" y="1842127"/>
                  <a:pt x="5164370" y="1840597"/>
                </a:cubicBezTo>
                <a:lnTo>
                  <a:pt x="5114927" y="1847827"/>
                </a:lnTo>
                <a:lnTo>
                  <a:pt x="5108970" y="1847935"/>
                </a:lnTo>
                <a:lnTo>
                  <a:pt x="5067961" y="1845917"/>
                </a:lnTo>
                <a:lnTo>
                  <a:pt x="5007075" y="1838626"/>
                </a:lnTo>
                <a:cubicBezTo>
                  <a:pt x="4987003" y="1833546"/>
                  <a:pt x="4969259" y="1814096"/>
                  <a:pt x="4944087" y="1823332"/>
                </a:cubicBezTo>
                <a:cubicBezTo>
                  <a:pt x="4949882" y="1812650"/>
                  <a:pt x="4914396" y="1826154"/>
                  <a:pt x="4907662" y="1816900"/>
                </a:cubicBezTo>
                <a:cubicBezTo>
                  <a:pt x="4903760" y="1809237"/>
                  <a:pt x="4892087" y="1811549"/>
                  <a:pt x="4882386" y="1809844"/>
                </a:cubicBezTo>
                <a:cubicBezTo>
                  <a:pt x="4874062" y="1802609"/>
                  <a:pt x="4826962" y="1801349"/>
                  <a:pt x="4811440" y="1804655"/>
                </a:cubicBezTo>
                <a:cubicBezTo>
                  <a:pt x="4768806" y="1818748"/>
                  <a:pt x="4725356" y="1790961"/>
                  <a:pt x="4691075" y="1801389"/>
                </a:cubicBezTo>
                <a:cubicBezTo>
                  <a:pt x="4663743" y="1799478"/>
                  <a:pt x="4655044" y="1795479"/>
                  <a:pt x="4647449" y="1793181"/>
                </a:cubicBezTo>
                <a:lnTo>
                  <a:pt x="4645504" y="1787606"/>
                </a:lnTo>
                <a:lnTo>
                  <a:pt x="4632229" y="1785815"/>
                </a:lnTo>
                <a:lnTo>
                  <a:pt x="4629273" y="1784355"/>
                </a:lnTo>
                <a:cubicBezTo>
                  <a:pt x="4623639" y="1781544"/>
                  <a:pt x="4617950" y="1778917"/>
                  <a:pt x="4611738" y="1776964"/>
                </a:cubicBezTo>
                <a:cubicBezTo>
                  <a:pt x="4601379" y="1800272"/>
                  <a:pt x="4557197" y="1764196"/>
                  <a:pt x="4560070" y="1785640"/>
                </a:cubicBezTo>
                <a:lnTo>
                  <a:pt x="4536503" y="1785334"/>
                </a:lnTo>
                <a:lnTo>
                  <a:pt x="4513724" y="1791996"/>
                </a:lnTo>
                <a:lnTo>
                  <a:pt x="4501513" y="1799835"/>
                </a:lnTo>
                <a:lnTo>
                  <a:pt x="4459076" y="1813003"/>
                </a:lnTo>
                <a:lnTo>
                  <a:pt x="4459810" y="1797886"/>
                </a:lnTo>
                <a:lnTo>
                  <a:pt x="4379064" y="1817177"/>
                </a:lnTo>
                <a:lnTo>
                  <a:pt x="4319209" y="1834833"/>
                </a:lnTo>
                <a:lnTo>
                  <a:pt x="4306907" y="1841641"/>
                </a:lnTo>
                <a:lnTo>
                  <a:pt x="4290981" y="1839677"/>
                </a:lnTo>
                <a:cubicBezTo>
                  <a:pt x="4288909" y="1838717"/>
                  <a:pt x="4287163" y="1837555"/>
                  <a:pt x="4285792" y="1836231"/>
                </a:cubicBezTo>
                <a:lnTo>
                  <a:pt x="4238372" y="1851480"/>
                </a:lnTo>
                <a:lnTo>
                  <a:pt x="4232517" y="1852567"/>
                </a:lnTo>
                <a:lnTo>
                  <a:pt x="4191732" y="1857328"/>
                </a:lnTo>
                <a:lnTo>
                  <a:pt x="4065532" y="1855477"/>
                </a:lnTo>
                <a:cubicBezTo>
                  <a:pt x="4069305" y="1844009"/>
                  <a:pt x="4036780" y="1863138"/>
                  <a:pt x="4028460" y="1855137"/>
                </a:cubicBezTo>
                <a:cubicBezTo>
                  <a:pt x="4023224" y="1848238"/>
                  <a:pt x="4012138" y="1852433"/>
                  <a:pt x="4002267" y="1852352"/>
                </a:cubicBezTo>
                <a:cubicBezTo>
                  <a:pt x="3992749" y="1846600"/>
                  <a:pt x="3946095" y="1853107"/>
                  <a:pt x="3931396" y="1858915"/>
                </a:cubicBezTo>
                <a:cubicBezTo>
                  <a:pt x="3891932" y="1879798"/>
                  <a:pt x="3844059" y="1859600"/>
                  <a:pt x="3812162" y="1875501"/>
                </a:cubicBezTo>
                <a:cubicBezTo>
                  <a:pt x="3784875" y="1878116"/>
                  <a:pt x="3775574" y="1875612"/>
                  <a:pt x="3767672" y="1874600"/>
                </a:cubicBezTo>
                <a:lnTo>
                  <a:pt x="3764741" y="1869433"/>
                </a:lnTo>
                <a:lnTo>
                  <a:pt x="3751332" y="1869854"/>
                </a:lnTo>
                <a:lnTo>
                  <a:pt x="3748155" y="1868903"/>
                </a:lnTo>
                <a:cubicBezTo>
                  <a:pt x="3742091" y="1867062"/>
                  <a:pt x="3736007" y="1865414"/>
                  <a:pt x="3729530" y="1864513"/>
                </a:cubicBezTo>
                <a:cubicBezTo>
                  <a:pt x="3723549" y="1889158"/>
                  <a:pt x="3673453" y="1860919"/>
                  <a:pt x="3680177" y="1881552"/>
                </a:cubicBezTo>
                <a:cubicBezTo>
                  <a:pt x="3643549" y="1880892"/>
                  <a:pt x="3599470" y="1913398"/>
                  <a:pt x="3567259" y="1893482"/>
                </a:cubicBezTo>
                <a:cubicBezTo>
                  <a:pt x="3512865" y="1897927"/>
                  <a:pt x="3463644" y="1898121"/>
                  <a:pt x="3405770" y="1904591"/>
                </a:cubicBezTo>
                <a:cubicBezTo>
                  <a:pt x="3361027" y="1917619"/>
                  <a:pt x="3312439" y="1902759"/>
                  <a:pt x="3280097" y="1919610"/>
                </a:cubicBezTo>
                <a:cubicBezTo>
                  <a:pt x="3228353" y="1917339"/>
                  <a:pt x="3163854" y="1927961"/>
                  <a:pt x="3123424" y="1952930"/>
                </a:cubicBezTo>
                <a:cubicBezTo>
                  <a:pt x="3067921" y="1955455"/>
                  <a:pt x="3058626" y="1970554"/>
                  <a:pt x="3009910" y="1957866"/>
                </a:cubicBezTo>
                <a:cubicBezTo>
                  <a:pt x="3005875" y="1961558"/>
                  <a:pt x="3001138" y="1964570"/>
                  <a:pt x="2995934" y="1967085"/>
                </a:cubicBezTo>
                <a:lnTo>
                  <a:pt x="2980071" y="1972988"/>
                </a:lnTo>
                <a:lnTo>
                  <a:pt x="2978094" y="1972369"/>
                </a:lnTo>
                <a:lnTo>
                  <a:pt x="2942858" y="1981367"/>
                </a:lnTo>
                <a:lnTo>
                  <a:pt x="2875436" y="1996977"/>
                </a:lnTo>
                <a:lnTo>
                  <a:pt x="2874892" y="1996085"/>
                </a:lnTo>
                <a:cubicBezTo>
                  <a:pt x="2872808" y="1994277"/>
                  <a:pt x="2869648" y="1993306"/>
                  <a:pt x="2864145" y="1994061"/>
                </a:cubicBezTo>
                <a:cubicBezTo>
                  <a:pt x="2872218" y="1978115"/>
                  <a:pt x="2860603" y="1988862"/>
                  <a:pt x="2843662" y="1992498"/>
                </a:cubicBezTo>
                <a:cubicBezTo>
                  <a:pt x="2852423" y="1968542"/>
                  <a:pt x="2804535" y="1987804"/>
                  <a:pt x="2796128" y="1976403"/>
                </a:cubicBezTo>
                <a:cubicBezTo>
                  <a:pt x="2783487" y="1979614"/>
                  <a:pt x="2770278" y="1982573"/>
                  <a:pt x="2756784" y="1985116"/>
                </a:cubicBezTo>
                <a:lnTo>
                  <a:pt x="2748833" y="1986323"/>
                </a:lnTo>
                <a:cubicBezTo>
                  <a:pt x="2748775" y="1986256"/>
                  <a:pt x="2748719" y="1986188"/>
                  <a:pt x="2748661" y="1986122"/>
                </a:cubicBezTo>
                <a:cubicBezTo>
                  <a:pt x="2746906" y="1985902"/>
                  <a:pt x="2744280" y="1986117"/>
                  <a:pt x="2740251" y="1986946"/>
                </a:cubicBezTo>
                <a:lnTo>
                  <a:pt x="2718916" y="1990867"/>
                </a:lnTo>
                <a:lnTo>
                  <a:pt x="2713522" y="1990173"/>
                </a:lnTo>
                <a:lnTo>
                  <a:pt x="2680597" y="1984996"/>
                </a:lnTo>
                <a:cubicBezTo>
                  <a:pt x="2658416" y="1985461"/>
                  <a:pt x="2612251" y="1988312"/>
                  <a:pt x="2578178" y="1990531"/>
                </a:cubicBezTo>
                <a:cubicBezTo>
                  <a:pt x="2545413" y="1998704"/>
                  <a:pt x="2513846" y="1994934"/>
                  <a:pt x="2476147" y="1998305"/>
                </a:cubicBezTo>
                <a:cubicBezTo>
                  <a:pt x="2437134" y="2013637"/>
                  <a:pt x="2413847" y="1999542"/>
                  <a:pt x="2373568" y="2003219"/>
                </a:cubicBezTo>
                <a:cubicBezTo>
                  <a:pt x="2341422" y="2024631"/>
                  <a:pt x="2342856" y="1992997"/>
                  <a:pt x="2321399" y="1989467"/>
                </a:cubicBezTo>
                <a:lnTo>
                  <a:pt x="2315525" y="1989708"/>
                </a:lnTo>
                <a:lnTo>
                  <a:pt x="2300792" y="1994290"/>
                </a:lnTo>
                <a:lnTo>
                  <a:pt x="2295469" y="1996659"/>
                </a:lnTo>
                <a:cubicBezTo>
                  <a:pt x="2291722" y="1998049"/>
                  <a:pt x="2289127" y="1998665"/>
                  <a:pt x="2287219" y="1998750"/>
                </a:cubicBezTo>
                <a:lnTo>
                  <a:pt x="2286948" y="1998596"/>
                </a:lnTo>
                <a:lnTo>
                  <a:pt x="2243069" y="2015111"/>
                </a:lnTo>
                <a:cubicBezTo>
                  <a:pt x="2229030" y="2006206"/>
                  <a:pt x="2188966" y="2031217"/>
                  <a:pt x="2186609" y="2008263"/>
                </a:cubicBezTo>
                <a:cubicBezTo>
                  <a:pt x="2170936" y="2014251"/>
                  <a:pt x="2164097" y="2025782"/>
                  <a:pt x="2164831" y="2010143"/>
                </a:cubicBezTo>
                <a:cubicBezTo>
                  <a:pt x="2159536" y="2011705"/>
                  <a:pt x="2155830" y="2011340"/>
                  <a:pt x="2152836" y="2010048"/>
                </a:cubicBezTo>
                <a:lnTo>
                  <a:pt x="2117102" y="2023004"/>
                </a:lnTo>
                <a:lnTo>
                  <a:pt x="2111935" y="2023163"/>
                </a:lnTo>
                <a:lnTo>
                  <a:pt x="2089991" y="2034193"/>
                </a:lnTo>
                <a:lnTo>
                  <a:pt x="2058061" y="2047942"/>
                </a:lnTo>
                <a:lnTo>
                  <a:pt x="2055737" y="2047704"/>
                </a:lnTo>
                <a:lnTo>
                  <a:pt x="2042244" y="2055560"/>
                </a:lnTo>
                <a:cubicBezTo>
                  <a:pt x="2038090" y="2058656"/>
                  <a:pt x="1978623" y="2070285"/>
                  <a:pt x="1976224" y="2074257"/>
                </a:cubicBezTo>
                <a:cubicBezTo>
                  <a:pt x="1920172" y="2070662"/>
                  <a:pt x="1933546" y="2089824"/>
                  <a:pt x="1877728" y="2101004"/>
                </a:cubicBezTo>
                <a:cubicBezTo>
                  <a:pt x="1839146" y="2101989"/>
                  <a:pt x="1818769" y="2108983"/>
                  <a:pt x="1759056" y="2125608"/>
                </a:cubicBezTo>
                <a:cubicBezTo>
                  <a:pt x="1719091" y="2137539"/>
                  <a:pt x="1691494" y="2161097"/>
                  <a:pt x="1637948" y="2172597"/>
                </a:cubicBezTo>
                <a:cubicBezTo>
                  <a:pt x="1587306" y="2207053"/>
                  <a:pt x="1496241" y="2208973"/>
                  <a:pt x="1434549" y="2234522"/>
                </a:cubicBezTo>
                <a:cubicBezTo>
                  <a:pt x="1402655" y="2224964"/>
                  <a:pt x="1409212" y="2231152"/>
                  <a:pt x="1398481" y="2237074"/>
                </a:cubicBezTo>
                <a:cubicBezTo>
                  <a:pt x="1398456" y="2237082"/>
                  <a:pt x="1398432" y="2237089"/>
                  <a:pt x="1398407" y="2237095"/>
                </a:cubicBezTo>
                <a:lnTo>
                  <a:pt x="1370962" y="2237474"/>
                </a:lnTo>
                <a:lnTo>
                  <a:pt x="1356367" y="2235089"/>
                </a:lnTo>
                <a:cubicBezTo>
                  <a:pt x="1346056" y="2233320"/>
                  <a:pt x="1335986" y="2231930"/>
                  <a:pt x="1324828" y="2231968"/>
                </a:cubicBezTo>
                <a:lnTo>
                  <a:pt x="1297744" y="2235849"/>
                </a:lnTo>
                <a:lnTo>
                  <a:pt x="1286236" y="2233135"/>
                </a:lnTo>
                <a:lnTo>
                  <a:pt x="1283504" y="2233797"/>
                </a:lnTo>
                <a:lnTo>
                  <a:pt x="1279765" y="2229639"/>
                </a:lnTo>
                <a:cubicBezTo>
                  <a:pt x="1260110" y="2221111"/>
                  <a:pt x="1209850" y="2211602"/>
                  <a:pt x="1195347" y="2212354"/>
                </a:cubicBezTo>
                <a:cubicBezTo>
                  <a:pt x="1171903" y="2216875"/>
                  <a:pt x="1033292" y="2222456"/>
                  <a:pt x="970251" y="2221029"/>
                </a:cubicBezTo>
                <a:cubicBezTo>
                  <a:pt x="913858" y="2213074"/>
                  <a:pt x="864984" y="2224767"/>
                  <a:pt x="812914" y="2202752"/>
                </a:cubicBezTo>
                <a:cubicBezTo>
                  <a:pt x="809419" y="2205714"/>
                  <a:pt x="805091" y="2207855"/>
                  <a:pt x="800195" y="2209407"/>
                </a:cubicBezTo>
                <a:lnTo>
                  <a:pt x="784978" y="2212360"/>
                </a:lnTo>
                <a:lnTo>
                  <a:pt x="681987" y="2216757"/>
                </a:lnTo>
                <a:lnTo>
                  <a:pt x="669923" y="2211682"/>
                </a:lnTo>
                <a:cubicBezTo>
                  <a:pt x="675432" y="2197125"/>
                  <a:pt x="665394" y="2205767"/>
                  <a:pt x="648680" y="2206229"/>
                </a:cubicBezTo>
                <a:cubicBezTo>
                  <a:pt x="653511" y="2183723"/>
                  <a:pt x="607806" y="2194090"/>
                  <a:pt x="597225" y="2180999"/>
                </a:cubicBezTo>
                <a:cubicBezTo>
                  <a:pt x="584838" y="2181847"/>
                  <a:pt x="571827" y="2182333"/>
                  <a:pt x="558449" y="2182346"/>
                </a:cubicBezTo>
                <a:lnTo>
                  <a:pt x="550517" y="2182060"/>
                </a:lnTo>
                <a:lnTo>
                  <a:pt x="550309" y="2181825"/>
                </a:lnTo>
                <a:cubicBezTo>
                  <a:pt x="548471" y="2181269"/>
                  <a:pt x="545824" y="2180990"/>
                  <a:pt x="541836" y="2181063"/>
                </a:cubicBezTo>
                <a:lnTo>
                  <a:pt x="536057" y="2181537"/>
                </a:lnTo>
                <a:lnTo>
                  <a:pt x="520671" y="2180980"/>
                </a:lnTo>
                <a:lnTo>
                  <a:pt x="515024" y="2179258"/>
                </a:lnTo>
                <a:lnTo>
                  <a:pt x="512278" y="2176369"/>
                </a:lnTo>
                <a:lnTo>
                  <a:pt x="480419" y="2167807"/>
                </a:lnTo>
                <a:cubicBezTo>
                  <a:pt x="458012" y="2174781"/>
                  <a:pt x="449332" y="2162566"/>
                  <a:pt x="413835" y="2156783"/>
                </a:cubicBezTo>
                <a:cubicBezTo>
                  <a:pt x="401959" y="2163765"/>
                  <a:pt x="389622" y="2160522"/>
                  <a:pt x="376513" y="2154014"/>
                </a:cubicBezTo>
                <a:cubicBezTo>
                  <a:pt x="344376" y="2156059"/>
                  <a:pt x="311403" y="2146283"/>
                  <a:pt x="273386" y="2142551"/>
                </a:cubicBezTo>
                <a:cubicBezTo>
                  <a:pt x="236093" y="2150634"/>
                  <a:pt x="209811" y="2132011"/>
                  <a:pt x="169207" y="2128100"/>
                </a:cubicBezTo>
                <a:lnTo>
                  <a:pt x="93149" y="2105324"/>
                </a:lnTo>
                <a:lnTo>
                  <a:pt x="88109" y="2106704"/>
                </a:lnTo>
                <a:cubicBezTo>
                  <a:pt x="84511" y="2107398"/>
                  <a:pt x="81960" y="2107528"/>
                  <a:pt x="80022" y="2107254"/>
                </a:cubicBezTo>
                <a:lnTo>
                  <a:pt x="79717" y="2107046"/>
                </a:lnTo>
                <a:lnTo>
                  <a:pt x="72352" y="2107991"/>
                </a:lnTo>
                <a:cubicBezTo>
                  <a:pt x="60160" y="2110089"/>
                  <a:pt x="48530" y="2112610"/>
                  <a:pt x="37645" y="2115401"/>
                </a:cubicBezTo>
                <a:cubicBezTo>
                  <a:pt x="29688" y="2109582"/>
                  <a:pt x="16534" y="2111084"/>
                  <a:pt x="4572" y="2111091"/>
                </a:cubicBezTo>
                <a:lnTo>
                  <a:pt x="0" y="2110468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0A136B-6E15-3B73-2A68-4329DFB21C2B}"/>
              </a:ext>
            </a:extLst>
          </p:cNvPr>
          <p:cNvSpPr txBox="1">
            <a:spLocks/>
          </p:cNvSpPr>
          <p:nvPr/>
        </p:nvSpPr>
        <p:spPr>
          <a:xfrm>
            <a:off x="1074531" y="287628"/>
            <a:ext cx="9274512" cy="9496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Photographer/Artist websites</a:t>
            </a: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3501A971-CEBD-4E4B-8529-3BB4F4100C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60460" y="6189260"/>
            <a:ext cx="7831541" cy="668740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17E006-F28D-6CA0-7CDA-7394EFACE0B8}"/>
              </a:ext>
            </a:extLst>
          </p:cNvPr>
          <p:cNvSpPr txBox="1"/>
          <p:nvPr/>
        </p:nvSpPr>
        <p:spPr>
          <a:xfrm>
            <a:off x="1050925" y="2935543"/>
            <a:ext cx="5687338" cy="3499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50392">
              <a:spcAft>
                <a:spcPts val="600"/>
              </a:spcAft>
            </a:pPr>
            <a:r>
              <a:rPr lang="en-GB" sz="1674" kern="120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Gareth Phillips (garethphillipsphotography.com)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34CF6C-8F61-1120-8EAB-83A11DF9C381}"/>
              </a:ext>
            </a:extLst>
          </p:cNvPr>
          <p:cNvSpPr txBox="1"/>
          <p:nvPr/>
        </p:nvSpPr>
        <p:spPr>
          <a:xfrm>
            <a:off x="1050925" y="2123903"/>
            <a:ext cx="5687338" cy="3499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50392">
              <a:spcAft>
                <a:spcPts val="600"/>
              </a:spcAft>
            </a:pPr>
            <a:r>
              <a:rPr lang="en-GB" sz="1674" kern="120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UBERMORGEN</a:t>
            </a:r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E5385A-AE0A-30A8-C9D2-C4424A8DE988}"/>
              </a:ext>
            </a:extLst>
          </p:cNvPr>
          <p:cNvSpPr txBox="1"/>
          <p:nvPr/>
        </p:nvSpPr>
        <p:spPr>
          <a:xfrm>
            <a:off x="1074531" y="4646039"/>
            <a:ext cx="5911666" cy="3499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50392">
              <a:spcAft>
                <a:spcPts val="600"/>
              </a:spcAft>
            </a:pPr>
            <a:r>
              <a:rPr lang="en-GB" sz="1674" kern="1200">
                <a:solidFill>
                  <a:schemeClr val="tx1"/>
                </a:solidFill>
                <a:latin typeface="+mn-lt"/>
                <a:ea typeface="+mn-ea"/>
                <a:cs typeface="+mn-cs"/>
                <a:hlinkClick r:id="rId4"/>
              </a:rPr>
              <a:t>Gavin Turk: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5077A6-B29C-BDB5-014E-520E676D6450}"/>
              </a:ext>
            </a:extLst>
          </p:cNvPr>
          <p:cNvSpPr txBox="1"/>
          <p:nvPr/>
        </p:nvSpPr>
        <p:spPr>
          <a:xfrm>
            <a:off x="1050925" y="3794784"/>
            <a:ext cx="5911666" cy="3499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50392">
              <a:spcAft>
                <a:spcPts val="600"/>
              </a:spcAft>
            </a:pPr>
            <a:r>
              <a:rPr lang="en-GB" sz="1674" kern="1200">
                <a:solidFill>
                  <a:schemeClr val="tx1"/>
                </a:solidFill>
                <a:latin typeface="+mn-lt"/>
                <a:ea typeface="+mn-ea"/>
                <a:cs typeface="+mn-cs"/>
                <a:hlinkClick r:id="rId5"/>
              </a:rPr>
              <a:t>Martin Seeds Photographer</a:t>
            </a:r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F8FC91D-33BD-8A8A-4DFB-FADE90114722}"/>
              </a:ext>
            </a:extLst>
          </p:cNvPr>
          <p:cNvSpPr txBox="1"/>
          <p:nvPr/>
        </p:nvSpPr>
        <p:spPr>
          <a:xfrm>
            <a:off x="1050925" y="2499621"/>
            <a:ext cx="5911666" cy="3499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50392">
              <a:spcAft>
                <a:spcPts val="600"/>
              </a:spcAft>
            </a:pPr>
            <a:r>
              <a:rPr lang="it-IT" sz="1674" kern="1200">
                <a:solidFill>
                  <a:schemeClr val="tx1"/>
                </a:solidFill>
                <a:latin typeface="+mn-lt"/>
                <a:ea typeface="+mn-ea"/>
                <a:cs typeface="+mn-cs"/>
                <a:hlinkClick r:id="rId6"/>
              </a:rPr>
              <a:t>Artist Giulia Parlato - Giulia Parlato</a:t>
            </a:r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C318702-FCB3-7386-23EE-92EBB93E6EC9}"/>
              </a:ext>
            </a:extLst>
          </p:cNvPr>
          <p:cNvSpPr txBox="1"/>
          <p:nvPr/>
        </p:nvSpPr>
        <p:spPr>
          <a:xfrm>
            <a:off x="1050925" y="3340498"/>
            <a:ext cx="5911666" cy="3499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50392">
              <a:spcAft>
                <a:spcPts val="600"/>
              </a:spcAft>
            </a:pPr>
            <a:r>
              <a:rPr lang="it-IT" sz="1674" kern="1200">
                <a:solidFill>
                  <a:schemeClr val="tx1"/>
                </a:solidFill>
                <a:latin typeface="+mn-lt"/>
                <a:ea typeface="+mn-ea"/>
                <a:cs typeface="+mn-cs"/>
                <a:hlinkClick r:id="rId7"/>
              </a:rPr>
              <a:t>Ossi Piispanen - Portfolio (ossiossi.com)</a:t>
            </a:r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DAF87AC-BD66-A77E-1C27-2DF8C10FBE7A}"/>
              </a:ext>
            </a:extLst>
          </p:cNvPr>
          <p:cNvSpPr txBox="1"/>
          <p:nvPr/>
        </p:nvSpPr>
        <p:spPr>
          <a:xfrm>
            <a:off x="1074531" y="5007408"/>
            <a:ext cx="5902867" cy="3499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50392">
              <a:spcAft>
                <a:spcPts val="600"/>
              </a:spcAft>
            </a:pPr>
            <a:r>
              <a:rPr lang="en-GB" sz="1674" kern="1200">
                <a:solidFill>
                  <a:schemeClr val="tx1"/>
                </a:solidFill>
                <a:latin typeface="+mn-lt"/>
                <a:ea typeface="+mn-ea"/>
                <a:cs typeface="+mn-cs"/>
                <a:hlinkClick r:id="rId8"/>
              </a:rPr>
              <a:t>MICHAL IWANOWSKI</a:t>
            </a:r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BCE10AB-4F26-4755-ACEA-263966B13241}"/>
              </a:ext>
            </a:extLst>
          </p:cNvPr>
          <p:cNvSpPr txBox="1"/>
          <p:nvPr/>
        </p:nvSpPr>
        <p:spPr>
          <a:xfrm>
            <a:off x="1074531" y="4203895"/>
            <a:ext cx="6430696" cy="3499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50392">
              <a:spcAft>
                <a:spcPts val="600"/>
              </a:spcAft>
            </a:pPr>
            <a:r>
              <a:rPr lang="en-GB" sz="1674" kern="120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9"/>
              </a:rPr>
              <a:t>Tauba</a:t>
            </a:r>
            <a:r>
              <a:rPr lang="en-GB" sz="1674" kern="1200">
                <a:solidFill>
                  <a:schemeClr val="tx1"/>
                </a:solidFill>
                <a:latin typeface="+mn-lt"/>
                <a:ea typeface="+mn-ea"/>
                <a:cs typeface="+mn-cs"/>
                <a:hlinkClick r:id="rId9"/>
              </a:rPr>
              <a:t> Auerbach</a:t>
            </a:r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AFB92AD-ACEC-357D-1C83-F7F8D6A11691}"/>
              </a:ext>
            </a:extLst>
          </p:cNvPr>
          <p:cNvSpPr txBox="1"/>
          <p:nvPr/>
        </p:nvSpPr>
        <p:spPr>
          <a:xfrm>
            <a:off x="1050925" y="5368777"/>
            <a:ext cx="7159894" cy="3499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50392">
              <a:spcAft>
                <a:spcPts val="600"/>
              </a:spcAft>
            </a:pPr>
            <a:r>
              <a:rPr lang="en-GB" sz="1674" kern="1200">
                <a:solidFill>
                  <a:schemeClr val="tx1"/>
                </a:solidFill>
                <a:latin typeface="+mn-lt"/>
                <a:ea typeface="+mn-ea"/>
                <a:cs typeface="+mn-cs"/>
                <a:hlinkClick r:id="rId10"/>
              </a:rPr>
              <a:t>Bio/CV/ Contact — Antony Cairns (antony-cairns.co.uk)</a:t>
            </a:r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810EB05-4A02-F3D5-C9C1-43BB3A7B6282}"/>
              </a:ext>
            </a:extLst>
          </p:cNvPr>
          <p:cNvSpPr txBox="1"/>
          <p:nvPr/>
        </p:nvSpPr>
        <p:spPr>
          <a:xfrm>
            <a:off x="1050925" y="5793888"/>
            <a:ext cx="5687338" cy="3499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50392">
              <a:spcAft>
                <a:spcPts val="600"/>
              </a:spcAft>
            </a:pPr>
            <a:r>
              <a:rPr lang="en-GB" sz="1674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11"/>
              </a:rPr>
              <a:t>Joanna </a:t>
            </a:r>
            <a:r>
              <a:rPr lang="en-GB" sz="1674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  <a:hlinkClick r:id="rId11"/>
              </a:rPr>
              <a:t>Zylinska</a:t>
            </a:r>
            <a:r>
              <a:rPr lang="en-GB" sz="1674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11"/>
              </a:rPr>
              <a:t> - Bio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FF52AA4-A206-CE0E-A72E-123F56F2C65B}"/>
              </a:ext>
            </a:extLst>
          </p:cNvPr>
          <p:cNvSpPr txBox="1">
            <a:spLocks/>
          </p:cNvSpPr>
          <p:nvPr/>
        </p:nvSpPr>
        <p:spPr>
          <a:xfrm>
            <a:off x="6800566" y="2347096"/>
            <a:ext cx="4562166" cy="3106287"/>
          </a:xfrm>
          <a:prstGeom prst="rect">
            <a:avLst/>
          </a:prstGeom>
        </p:spPr>
        <p:txBody>
          <a:bodyPr vert="horz" lIns="91440" tIns="45720" rIns="91440" bIns="45720" numCol="1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 baseline="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 baseline="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 baseline="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 baseline="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 baseline="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850392">
              <a:spcBef>
                <a:spcPts val="930"/>
              </a:spcBef>
              <a:buNone/>
            </a:pPr>
            <a:r>
              <a:rPr lang="en-GB" sz="3000" b="1" u="sng" dirty="0">
                <a:cs typeface="Times New Roman" panose="02020603050405020304" pitchFamily="18" charset="0"/>
              </a:rPr>
              <a:t>Commonality &amp; Difference</a:t>
            </a:r>
            <a:endParaRPr lang="en-GB" sz="3000" b="1" u="sng" kern="1200" baseline="0" dirty="0">
              <a:solidFill>
                <a:schemeClr val="tx1"/>
              </a:solidFill>
              <a:latin typeface="Bierstadt" panose="020B0004020202020204" pitchFamily="34" charset="0"/>
              <a:ea typeface="+mn-ea"/>
              <a:cs typeface="Times New Roman" panose="02020603050405020304" pitchFamily="18" charset="0"/>
            </a:endParaRPr>
          </a:p>
          <a:p>
            <a:pPr marL="0" indent="0" algn="ctr" defTabSz="850392">
              <a:spcBef>
                <a:spcPts val="930"/>
              </a:spcBef>
              <a:buNone/>
            </a:pPr>
            <a:endParaRPr lang="en-GB" sz="2604" b="1" kern="1200" baseline="0" dirty="0">
              <a:solidFill>
                <a:schemeClr val="tx1"/>
              </a:solidFill>
              <a:latin typeface="Bierstadt" panose="020B0004020202020204" pitchFamily="34" charset="0"/>
              <a:ea typeface="+mn-ea"/>
              <a:cs typeface="Times New Roman" panose="02020603050405020304" pitchFamily="18" charset="0"/>
            </a:endParaRPr>
          </a:p>
          <a:p>
            <a:pPr marL="0" indent="0" algn="ctr" defTabSz="850392">
              <a:spcBef>
                <a:spcPts val="930"/>
              </a:spcBef>
              <a:buNone/>
            </a:pPr>
            <a:r>
              <a:rPr lang="en-GB" sz="2800" b="1" kern="1200" baseline="0" dirty="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Times New Roman" panose="02020603050405020304" pitchFamily="18" charset="0"/>
              </a:rPr>
              <a:t>Notice the Similarities </a:t>
            </a:r>
            <a:r>
              <a:rPr lang="en-GB" sz="2600" b="1" i="1" kern="1200" baseline="0" dirty="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Times New Roman" panose="02020603050405020304" pitchFamily="18" charset="0"/>
              </a:rPr>
              <a:t>(Trends, standards, expectations)</a:t>
            </a:r>
          </a:p>
          <a:p>
            <a:pPr marL="0" indent="0" algn="ctr" defTabSz="850392">
              <a:spcBef>
                <a:spcPts val="930"/>
              </a:spcBef>
              <a:buNone/>
            </a:pPr>
            <a:endParaRPr lang="en-GB" sz="2800" b="1" kern="1200" baseline="0" dirty="0">
              <a:solidFill>
                <a:schemeClr val="tx1"/>
              </a:solidFill>
              <a:latin typeface="Bierstadt" panose="020B0004020202020204" pitchFamily="34" charset="0"/>
              <a:ea typeface="+mn-ea"/>
              <a:cs typeface="Times New Roman" panose="02020603050405020304" pitchFamily="18" charset="0"/>
            </a:endParaRPr>
          </a:p>
          <a:p>
            <a:pPr marL="0" indent="0" algn="ctr" defTabSz="850392">
              <a:spcBef>
                <a:spcPts val="930"/>
              </a:spcBef>
              <a:buNone/>
            </a:pPr>
            <a:r>
              <a:rPr lang="en-GB" b="1" dirty="0">
                <a:cs typeface="Times New Roman" panose="02020603050405020304" pitchFamily="18" charset="0"/>
              </a:rPr>
              <a:t>Notice the Differences </a:t>
            </a:r>
            <a:br>
              <a:rPr lang="en-GB" b="1" dirty="0">
                <a:cs typeface="Times New Roman" panose="02020603050405020304" pitchFamily="18" charset="0"/>
              </a:rPr>
            </a:br>
            <a:r>
              <a:rPr lang="en-GB" sz="2600" b="1" i="1" dirty="0">
                <a:cs typeface="Times New Roman" panose="02020603050405020304" pitchFamily="18" charset="0"/>
              </a:rPr>
              <a:t>(USP, unique function, style)</a:t>
            </a:r>
            <a:endParaRPr lang="en-GB" sz="2600" b="1" i="1" kern="1200" baseline="0" dirty="0">
              <a:solidFill>
                <a:schemeClr val="tx1"/>
              </a:solidFill>
              <a:latin typeface="Bierstadt" panose="020B0004020202020204" pitchFamily="34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9443B3-6DD9-31C0-5A44-B8E9B00948F6}"/>
              </a:ext>
            </a:extLst>
          </p:cNvPr>
          <p:cNvSpPr txBox="1"/>
          <p:nvPr/>
        </p:nvSpPr>
        <p:spPr>
          <a:xfrm>
            <a:off x="1050925" y="975491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kern="1200" baseline="0" dirty="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Times New Roman" panose="02020603050405020304" pitchFamily="18" charset="0"/>
              </a:rPr>
              <a:t>(Don’t forget to look at their social media too – more on that next week)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46287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4644F09-4031-99E0-4BC6-644A309C65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B1D10A4-80D3-388D-EE22-F78F286046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58200" y="5154168"/>
            <a:ext cx="2892986" cy="1261872"/>
          </a:xfrm>
        </p:spPr>
        <p:txBody>
          <a:bodyPr anchor="ctr">
            <a:normAutofit/>
          </a:bodyPr>
          <a:lstStyle/>
          <a:p>
            <a:pPr algn="l"/>
            <a:r>
              <a:rPr lang="en-GB" sz="2000" dirty="0">
                <a:solidFill>
                  <a:schemeClr val="bg1"/>
                </a:solidFill>
              </a:rPr>
              <a:t>A SWOT analysis helps you look closely and objectively at the purpose of your subject.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618D55-D579-9570-41AF-59E329A836FB}"/>
              </a:ext>
            </a:extLst>
          </p:cNvPr>
          <p:cNvSpPr txBox="1"/>
          <p:nvPr/>
        </p:nvSpPr>
        <p:spPr>
          <a:xfrm>
            <a:off x="335279" y="516374"/>
            <a:ext cx="1114656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Futura Std Book" panose="020B0502020204020303" pitchFamily="34" charset="0"/>
              </a:rPr>
              <a:t>Web presence – SWOT analysis</a:t>
            </a:r>
          </a:p>
          <a:p>
            <a:r>
              <a:rPr lang="en-GB" sz="3200" b="1" dirty="0">
                <a:solidFill>
                  <a:schemeClr val="bg1"/>
                </a:solidFill>
                <a:latin typeface="Futura Std Book" panose="020B0502020204020303" pitchFamily="34" charset="0"/>
              </a:rPr>
              <a:t>Strengths – Weaknesses	</a:t>
            </a:r>
          </a:p>
          <a:p>
            <a:r>
              <a:rPr lang="en-GB" sz="3200" b="1" dirty="0">
                <a:solidFill>
                  <a:schemeClr val="bg1"/>
                </a:solidFill>
                <a:latin typeface="Futura Std Book" panose="020B0502020204020303" pitchFamily="34" charset="0"/>
              </a:rPr>
              <a:t>Opportunities – Threats</a:t>
            </a:r>
          </a:p>
        </p:txBody>
      </p:sp>
    </p:spTree>
    <p:extLst>
      <p:ext uri="{BB962C8B-B14F-4D97-AF65-F5344CB8AC3E}">
        <p14:creationId xmlns:p14="http://schemas.microsoft.com/office/powerpoint/2010/main" val="26735159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A6F10-802B-8E56-1522-8E1CEA664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05535"/>
          </a:xfrm>
        </p:spPr>
        <p:txBody>
          <a:bodyPr/>
          <a:lstStyle/>
          <a:p>
            <a:r>
              <a:rPr lang="en-GB" dirty="0"/>
              <a:t>Areas to analyse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190CB2-37EB-8FE6-7A6F-1D19E0FF9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6099" y="2692523"/>
            <a:ext cx="10199802" cy="3625149"/>
          </a:xfrm>
        </p:spPr>
        <p:txBody>
          <a:bodyPr numCol="2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4000" dirty="0"/>
              <a:t>Information</a:t>
            </a:r>
          </a:p>
          <a:p>
            <a:pPr marL="0" indent="0" algn="ctr">
              <a:buNone/>
            </a:pPr>
            <a:r>
              <a:rPr lang="en-GB" sz="4000" dirty="0"/>
              <a:t>Layout</a:t>
            </a:r>
          </a:p>
          <a:p>
            <a:pPr marL="0" indent="0" algn="ctr">
              <a:buNone/>
            </a:pPr>
            <a:r>
              <a:rPr lang="en-GB" sz="4000" dirty="0"/>
              <a:t>Design</a:t>
            </a:r>
          </a:p>
          <a:p>
            <a:pPr marL="0" indent="0" algn="ctr">
              <a:buNone/>
            </a:pPr>
            <a:r>
              <a:rPr lang="en-GB" sz="4000" dirty="0"/>
              <a:t>SEO </a:t>
            </a:r>
            <a:r>
              <a:rPr lang="en-GB" dirty="0"/>
              <a:t>(search engine optimisation)</a:t>
            </a:r>
          </a:p>
          <a:p>
            <a:pPr marL="0" indent="0" algn="ctr">
              <a:buNone/>
            </a:pPr>
            <a:r>
              <a:rPr lang="en-GB" sz="4000" dirty="0"/>
              <a:t>Features</a:t>
            </a:r>
          </a:p>
          <a:p>
            <a:pPr marL="0" indent="0" algn="ctr">
              <a:buNone/>
            </a:pPr>
            <a:r>
              <a:rPr lang="en-GB" sz="4000" dirty="0"/>
              <a:t>Mobile-readiness</a:t>
            </a:r>
          </a:p>
          <a:p>
            <a:pPr marL="0" indent="0" algn="ctr">
              <a:buNone/>
            </a:pPr>
            <a:r>
              <a:rPr lang="en-GB" sz="4000" dirty="0"/>
              <a:t>Skills</a:t>
            </a:r>
          </a:p>
          <a:p>
            <a:pPr marL="0" indent="0" algn="ctr">
              <a:buNone/>
            </a:pPr>
            <a:r>
              <a:rPr lang="en-GB" sz="4000" dirty="0"/>
              <a:t>Experience</a:t>
            </a:r>
          </a:p>
          <a:p>
            <a:pPr marL="0" indent="0" algn="ctr">
              <a:buNone/>
            </a:pPr>
            <a:r>
              <a:rPr lang="en-GB" sz="4000" dirty="0"/>
              <a:t>Contact</a:t>
            </a:r>
          </a:p>
          <a:p>
            <a:pPr marL="0" indent="0" algn="ctr">
              <a:buNone/>
            </a:pPr>
            <a:r>
              <a:rPr lang="en-GB" sz="4000" dirty="0"/>
              <a:t>UX </a:t>
            </a:r>
            <a:r>
              <a:rPr lang="en-GB" dirty="0"/>
              <a:t>(User experience)</a:t>
            </a:r>
          </a:p>
          <a:p>
            <a:pPr marL="0" indent="0" algn="ctr">
              <a:buNone/>
            </a:pPr>
            <a:r>
              <a:rPr lang="en-GB" sz="4000" dirty="0"/>
              <a:t>Networking</a:t>
            </a:r>
          </a:p>
          <a:p>
            <a:pPr marL="0" indent="0" algn="ctr">
              <a:buNone/>
            </a:pPr>
            <a:r>
              <a:rPr lang="en-GB" sz="4000" dirty="0"/>
              <a:t>Branding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D5D05D8-5B0B-A396-A199-E65DE4C6724B}"/>
              </a:ext>
            </a:extLst>
          </p:cNvPr>
          <p:cNvSpPr txBox="1">
            <a:spLocks/>
          </p:cNvSpPr>
          <p:nvPr/>
        </p:nvSpPr>
        <p:spPr>
          <a:xfrm>
            <a:off x="838200" y="1358869"/>
            <a:ext cx="10199802" cy="663637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 baseline="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 baseline="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 baseline="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 baseline="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 baseline="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2400" dirty="0"/>
              <a:t>Conduct a swot analysis of your web presence as it stands.</a:t>
            </a:r>
          </a:p>
        </p:txBody>
      </p:sp>
    </p:spTree>
    <p:extLst>
      <p:ext uri="{BB962C8B-B14F-4D97-AF65-F5344CB8AC3E}">
        <p14:creationId xmlns:p14="http://schemas.microsoft.com/office/powerpoint/2010/main" val="23581927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A8165F1-86CD-17C6-8ACD-CE5CDB1A89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3212248"/>
              </p:ext>
            </p:extLst>
          </p:nvPr>
        </p:nvGraphicFramePr>
        <p:xfrm>
          <a:off x="501192" y="795823"/>
          <a:ext cx="11189616" cy="5266354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5594808">
                  <a:extLst>
                    <a:ext uri="{9D8B030D-6E8A-4147-A177-3AD203B41FA5}">
                      <a16:colId xmlns:a16="http://schemas.microsoft.com/office/drawing/2014/main" val="1945939230"/>
                    </a:ext>
                  </a:extLst>
                </a:gridCol>
                <a:gridCol w="5594808">
                  <a:extLst>
                    <a:ext uri="{9D8B030D-6E8A-4147-A177-3AD203B41FA5}">
                      <a16:colId xmlns:a16="http://schemas.microsoft.com/office/drawing/2014/main" val="3993274466"/>
                    </a:ext>
                  </a:extLst>
                </a:gridCol>
              </a:tblGrid>
              <a:tr h="2633177">
                <a:tc>
                  <a:txBody>
                    <a:bodyPr/>
                    <a:lstStyle/>
                    <a:p>
                      <a:r>
                        <a:rPr lang="en-GB" dirty="0">
                          <a:latin typeface="Abadi" panose="020B0604020104020204" pitchFamily="34" charset="0"/>
                        </a:rPr>
                        <a:t>Strengths </a:t>
                      </a:r>
                    </a:p>
                    <a:p>
                      <a:r>
                        <a:rPr lang="en-GB" dirty="0" err="1">
                          <a:latin typeface="Abadi" panose="020B0604020104020204" pitchFamily="34" charset="0"/>
                        </a:rPr>
                        <a:t>Eg.</a:t>
                      </a:r>
                      <a:r>
                        <a:rPr lang="en-GB" dirty="0">
                          <a:latin typeface="Abadi" panose="020B0604020104020204" pitchFamily="34" charset="0"/>
                        </a:rPr>
                        <a:t> My website works well with no broken links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badi" panose="020B0604020104020204" pitchFamily="34" charset="0"/>
                        </a:rPr>
                        <a:t>Weaknesses</a:t>
                      </a:r>
                    </a:p>
                    <a:p>
                      <a:r>
                        <a:rPr lang="en-GB" dirty="0">
                          <a:latin typeface="Abadi" panose="020B0604020104020204" pitchFamily="34" charset="0"/>
                        </a:rPr>
                        <a:t>My website design doesn’t represent my brand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289572"/>
                  </a:ext>
                </a:extLst>
              </a:tr>
              <a:tr h="2633177">
                <a:tc>
                  <a:txBody>
                    <a:bodyPr/>
                    <a:lstStyle/>
                    <a:p>
                      <a:r>
                        <a:rPr lang="en-GB" dirty="0">
                          <a:latin typeface="Abadi" panose="020B0604020104020204" pitchFamily="34" charset="0"/>
                        </a:rPr>
                        <a:t>Opportunities</a:t>
                      </a:r>
                    </a:p>
                    <a:p>
                      <a:r>
                        <a:rPr lang="en-GB" dirty="0">
                          <a:latin typeface="Abadi" panose="020B0604020104020204" pitchFamily="34" charset="0"/>
                        </a:rPr>
                        <a:t>My CMS has features I can use like a shop/blog to add functionality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badi" panose="020B0604020104020204" pitchFamily="34" charset="0"/>
                        </a:rPr>
                        <a:t>Threats</a:t>
                      </a:r>
                    </a:p>
                    <a:p>
                      <a:r>
                        <a:rPr lang="en-GB" dirty="0">
                          <a:latin typeface="Abadi" panose="020B0604020104020204" pitchFamily="34" charset="0"/>
                        </a:rPr>
                        <a:t>My SEO is poor – no one can find my site!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21511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27622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4644F09-4031-99E0-4BC6-644A309C65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B1D10A4-80D3-388D-EE22-F78F286046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58200" y="5154168"/>
            <a:ext cx="2892986" cy="1261872"/>
          </a:xfrm>
        </p:spPr>
        <p:txBody>
          <a:bodyPr anchor="ctr">
            <a:normAutofit/>
          </a:bodyPr>
          <a:lstStyle/>
          <a:p>
            <a:pPr algn="l"/>
            <a:r>
              <a:rPr lang="en-GB" sz="2000" dirty="0">
                <a:solidFill>
                  <a:schemeClr val="bg1"/>
                </a:solidFill>
              </a:rPr>
              <a:t>Content Management Systems (</a:t>
            </a:r>
            <a:r>
              <a:rPr lang="en-GB" sz="2000" dirty="0" err="1">
                <a:solidFill>
                  <a:schemeClr val="bg1"/>
                </a:solidFill>
              </a:rPr>
              <a:t>eg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Wix</a:t>
            </a:r>
            <a:r>
              <a:rPr lang="en-GB" sz="2000" dirty="0">
                <a:solidFill>
                  <a:schemeClr val="bg1"/>
                </a:solidFill>
              </a:rPr>
              <a:t>) focus on design rather than code.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618D55-D579-9570-41AF-59E329A836FB}"/>
              </a:ext>
            </a:extLst>
          </p:cNvPr>
          <p:cNvSpPr txBox="1"/>
          <p:nvPr/>
        </p:nvSpPr>
        <p:spPr>
          <a:xfrm>
            <a:off x="335279" y="516374"/>
            <a:ext cx="1114656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Futura Std Book" panose="020B0502020204020303" pitchFamily="34" charset="0"/>
              </a:rPr>
              <a:t>Web presence – CMS design and format</a:t>
            </a:r>
          </a:p>
        </p:txBody>
      </p:sp>
    </p:spTree>
    <p:extLst>
      <p:ext uri="{BB962C8B-B14F-4D97-AF65-F5344CB8AC3E}">
        <p14:creationId xmlns:p14="http://schemas.microsoft.com/office/powerpoint/2010/main" val="39921512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D57FC-8782-FF89-8ED0-26EB3CE622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CMS – web design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F3620-7099-E866-C58B-9ACCB937B2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>
            <a:normAutofit/>
          </a:bodyPr>
          <a:lstStyle/>
          <a:p>
            <a:r>
              <a:rPr lang="en-GB" sz="2000"/>
              <a:t>Wix</a:t>
            </a:r>
          </a:p>
          <a:p>
            <a:r>
              <a:rPr lang="en-GB" sz="2000"/>
              <a:t>Squarespace</a:t>
            </a:r>
          </a:p>
          <a:p>
            <a:r>
              <a:rPr lang="en-GB" sz="2000"/>
              <a:t>Portfolio (Adobe)</a:t>
            </a:r>
          </a:p>
          <a:p>
            <a:r>
              <a:rPr lang="en-GB" sz="2000"/>
              <a:t>Cargo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/>
              <a:t>There are many others to choose from, however these are the top 4 for photogrpahers/artists. They each have advantages dependent on the circumstance.</a:t>
            </a:r>
          </a:p>
        </p:txBody>
      </p:sp>
      <p:pic>
        <p:nvPicPr>
          <p:cNvPr id="5" name="Picture 4" descr="Sphere of mesh and nodes">
            <a:extLst>
              <a:ext uri="{FF2B5EF4-FFF2-40B4-BE49-F238E27FC236}">
                <a16:creationId xmlns:a16="http://schemas.microsoft.com/office/drawing/2014/main" id="{E4F2E582-11CD-D3E9-284E-E61CCBD32D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467"/>
          <a:stretch/>
        </p:blipFill>
        <p:spPr>
          <a:xfrm>
            <a:off x="5650992" y="10"/>
            <a:ext cx="65410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76094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04A59-8135-DE50-DF1F-10AE375C72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74A140-946E-62CE-DBB2-B5B98B348D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Wix</a:t>
            </a:r>
            <a:r>
              <a:rPr lang="en-GB" dirty="0"/>
              <a:t> – unstructured – creative freedom. Can be chaotic!</a:t>
            </a:r>
          </a:p>
          <a:p>
            <a:r>
              <a:rPr lang="en-GB" dirty="0"/>
              <a:t>Squarespace – structured, less ‘creative’ great templates</a:t>
            </a:r>
          </a:p>
          <a:p>
            <a:r>
              <a:rPr lang="en-GB" dirty="0"/>
              <a:t>Portfolio (Adobe) – designed for creators with bodies of work.</a:t>
            </a:r>
          </a:p>
          <a:p>
            <a:r>
              <a:rPr lang="en-GB" dirty="0"/>
              <a:t>Cargo – designed by artists for artists.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This is a simplification and numerous comparisons are available- note that a lot of these comparisons will receive a kickback for encouraging you to choose </a:t>
            </a:r>
            <a:r>
              <a:rPr lang="en-GB" dirty="0" err="1"/>
              <a:t>Wix</a:t>
            </a:r>
            <a:r>
              <a:rPr lang="en-GB" dirty="0"/>
              <a:t> or Squarespace!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35650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31798-A634-0A6F-406D-1C0844454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0" i="0" dirty="0">
                <a:solidFill>
                  <a:schemeClr val="accent2"/>
                </a:solidFill>
                <a:effectLst/>
                <a:latin typeface="Futura Medium" panose="020B0602020204020303" pitchFamily="34" charset="-79"/>
                <a:cs typeface="Futura Medium" panose="020B0602020204020303" pitchFamily="34" charset="-79"/>
              </a:rPr>
              <a:t>Mobile makes up 58.21% of global internet traffic.</a:t>
            </a:r>
            <a:endParaRPr lang="en-GB" sz="4000" dirty="0">
              <a:solidFill>
                <a:schemeClr val="accent2"/>
              </a:solidFill>
              <a:latin typeface="Futura Medium" panose="020B0602020204020303" pitchFamily="34" charset="-79"/>
              <a:cs typeface="Futura Medium" panose="020B0602020204020303" pitchFamily="34" charset="-79"/>
            </a:endParaRPr>
          </a:p>
        </p:txBody>
      </p:sp>
      <p:pic>
        <p:nvPicPr>
          <p:cNvPr id="1026" name="Picture 2" descr="Wix Editor: About the Mobile Editor | Help Center | Wix.com">
            <a:extLst>
              <a:ext uri="{FF2B5EF4-FFF2-40B4-BE49-F238E27FC236}">
                <a16:creationId xmlns:a16="http://schemas.microsoft.com/office/drawing/2014/main" id="{A1C78E3E-C4D5-2187-9553-464B3687DB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848" y="1515042"/>
            <a:ext cx="11782303" cy="5342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2A585C0-36B8-BC96-F9FB-A50FC56B97DB}"/>
              </a:ext>
            </a:extLst>
          </p:cNvPr>
          <p:cNvSpPr/>
          <p:nvPr/>
        </p:nvSpPr>
        <p:spPr>
          <a:xfrm>
            <a:off x="4300538" y="300038"/>
            <a:ext cx="1400175" cy="64293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3BF44FA-1E90-0288-213D-7F7E2320FD32}"/>
              </a:ext>
            </a:extLst>
          </p:cNvPr>
          <p:cNvSpPr txBox="1">
            <a:spLocks/>
          </p:cNvSpPr>
          <p:nvPr/>
        </p:nvSpPr>
        <p:spPr>
          <a:xfrm rot="20349517">
            <a:off x="355405" y="1833625"/>
            <a:ext cx="12192000" cy="42400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8800" dirty="0">
                <a:solidFill>
                  <a:schemeClr val="bg1"/>
                </a:solidFill>
                <a:highlight>
                  <a:srgbClr val="FF0000"/>
                </a:highlight>
                <a:latin typeface="Futura Medium" panose="020B0602020204020303" pitchFamily="34" charset="-79"/>
                <a:cs typeface="Futura Medium" panose="020B0602020204020303" pitchFamily="34" charset="-79"/>
              </a:rPr>
              <a:t>MAKE YOUR SITE </a:t>
            </a:r>
          </a:p>
          <a:p>
            <a:pPr algn="ctr"/>
            <a:r>
              <a:rPr lang="en-GB" sz="8800" dirty="0">
                <a:solidFill>
                  <a:schemeClr val="bg1"/>
                </a:solidFill>
                <a:highlight>
                  <a:srgbClr val="FF0000"/>
                </a:highlight>
                <a:latin typeface="Futura Medium" panose="020B0602020204020303" pitchFamily="34" charset="-79"/>
                <a:cs typeface="Futura Medium" panose="020B0602020204020303" pitchFamily="34" charset="-79"/>
              </a:rPr>
              <a:t>MOBILE-FIRST!</a:t>
            </a:r>
          </a:p>
        </p:txBody>
      </p:sp>
    </p:spTree>
    <p:extLst>
      <p:ext uri="{BB962C8B-B14F-4D97-AF65-F5344CB8AC3E}">
        <p14:creationId xmlns:p14="http://schemas.microsoft.com/office/powerpoint/2010/main" val="3166579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33223-76F1-0A18-123F-3AD152491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8" y="741391"/>
            <a:ext cx="4491821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Avoid</a:t>
            </a:r>
          </a:p>
        </p:txBody>
      </p:sp>
      <p:pic>
        <p:nvPicPr>
          <p:cNvPr id="5" name="Picture 4" descr="Exclamation mark on a yellow background">
            <a:extLst>
              <a:ext uri="{FF2B5EF4-FFF2-40B4-BE49-F238E27FC236}">
                <a16:creationId xmlns:a16="http://schemas.microsoft.com/office/drawing/2014/main" id="{0DE4DF00-1818-E73D-8375-1CAE8E7282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125" r="10208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C94CF9-31B9-6EAE-D1F6-F58AAF98F2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878" y="2533476"/>
            <a:ext cx="4491820" cy="3447832"/>
          </a:xfrm>
        </p:spPr>
        <p:txBody>
          <a:bodyPr anchor="t">
            <a:normAutofit/>
          </a:bodyPr>
          <a:lstStyle/>
          <a:p>
            <a:r>
              <a:rPr lang="en-GB" sz="1900" dirty="0"/>
              <a:t>Cheesy logos with a camera or handwriting fonts in them</a:t>
            </a:r>
          </a:p>
          <a:p>
            <a:r>
              <a:rPr lang="en-GB" sz="1900" dirty="0"/>
              <a:t>Wasting time playing with the site tools</a:t>
            </a:r>
          </a:p>
          <a:p>
            <a:r>
              <a:rPr lang="en-GB" sz="1900" dirty="0"/>
              <a:t>Spending money on functions you don’t need</a:t>
            </a:r>
          </a:p>
          <a:p>
            <a:r>
              <a:rPr lang="en-GB" sz="1900" dirty="0"/>
              <a:t>A template which doesn’t work with your style/brand</a:t>
            </a:r>
          </a:p>
          <a:p>
            <a:r>
              <a:rPr lang="en-GB" sz="1900" dirty="0"/>
              <a:t>Bulk-sharing content on Instagram – plan!</a:t>
            </a:r>
          </a:p>
          <a:p>
            <a:r>
              <a:rPr lang="en-GB" sz="1900" dirty="0"/>
              <a:t>Unfinished pages. Finish it or Hide it!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35217880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39D29-7AC8-3ECD-05B6-0F584B9CF7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696AE-8AD9-D43E-9648-947EB7EC0A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Find and log in to your existing website/social accounts</a:t>
            </a:r>
          </a:p>
          <a:p>
            <a:r>
              <a:rPr lang="en-GB" dirty="0"/>
              <a:t>SWOT analysis –  conduct an analysis on your web presence. </a:t>
            </a:r>
          </a:p>
          <a:p>
            <a:r>
              <a:rPr lang="en-GB" dirty="0"/>
              <a:t>Find 3 artist/photographer websites to reference </a:t>
            </a:r>
            <a:r>
              <a:rPr lang="en-GB" u="sng" dirty="0"/>
              <a:t>parts</a:t>
            </a:r>
            <a:r>
              <a:rPr lang="en-GB" dirty="0"/>
              <a:t> of their style/design/layout etc</a:t>
            </a:r>
          </a:p>
          <a:p>
            <a:r>
              <a:rPr lang="en-GB" dirty="0"/>
              <a:t>Begin updating/redesigning your layout.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In next week’s tutorials, we will go over these, so either bring a device to share them on or email them in advance.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56430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Custom 6">
      <a:majorFont>
        <a:latin typeface="Futura Std Book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1531</TotalTime>
  <Words>921</Words>
  <Application>Microsoft Office PowerPoint</Application>
  <PresentationFormat>Widescreen</PresentationFormat>
  <Paragraphs>126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6" baseType="lpstr">
      <vt:lpstr>Abadi</vt:lpstr>
      <vt:lpstr>Aptos</vt:lpstr>
      <vt:lpstr>Arial</vt:lpstr>
      <vt:lpstr>Bierstadt</vt:lpstr>
      <vt:lpstr>Futura Medium</vt:lpstr>
      <vt:lpstr>Futura Std Book</vt:lpstr>
      <vt:lpstr>Times New Roman</vt:lpstr>
      <vt:lpstr>Wingdings</vt:lpstr>
      <vt:lpstr>Office Theme</vt:lpstr>
      <vt:lpstr>PowerPoint Presentation</vt:lpstr>
      <vt:lpstr>PowerPoint Presentation</vt:lpstr>
      <vt:lpstr>Guidance</vt:lpstr>
      <vt:lpstr>Component 1 - A professional website (with artist statement) and social media presence</vt:lpstr>
      <vt:lpstr>PowerPoint Presentation</vt:lpstr>
      <vt:lpstr>Are you:</vt:lpstr>
      <vt:lpstr>PowerPoint Presentation</vt:lpstr>
      <vt:lpstr>PowerPoint Presentation</vt:lpstr>
      <vt:lpstr>PowerPoint Presentation</vt:lpstr>
      <vt:lpstr>Areas to analyse</vt:lpstr>
      <vt:lpstr>PowerPoint Presentation</vt:lpstr>
      <vt:lpstr>PowerPoint Presentation</vt:lpstr>
      <vt:lpstr>CMS – web design</vt:lpstr>
      <vt:lpstr>CMS</vt:lpstr>
      <vt:lpstr>Mobile makes up 58.21% of global internet traffic.</vt:lpstr>
      <vt:lpstr>Avoid</vt:lpstr>
      <vt:lpstr>For next week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Joe Coleman</dc:creator>
  <cp:lastModifiedBy>Joe Coleman</cp:lastModifiedBy>
  <cp:revision>3</cp:revision>
  <dcterms:created xsi:type="dcterms:W3CDTF">2024-02-13T10:49:38Z</dcterms:created>
  <dcterms:modified xsi:type="dcterms:W3CDTF">2025-03-11T19:27:16Z</dcterms:modified>
</cp:coreProperties>
</file>