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7" r:id="rId4"/>
    <p:sldId id="271" r:id="rId5"/>
    <p:sldId id="263" r:id="rId6"/>
    <p:sldId id="261" r:id="rId7"/>
    <p:sldId id="264" r:id="rId8"/>
    <p:sldId id="272" r:id="rId9"/>
    <p:sldId id="262" r:id="rId10"/>
    <p:sldId id="260" r:id="rId11"/>
    <p:sldId id="259" r:id="rId12"/>
    <p:sldId id="273" r:id="rId13"/>
    <p:sldId id="265" r:id="rId14"/>
    <p:sldId id="268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57" d="100"/>
          <a:sy n="57" d="100"/>
        </p:scale>
        <p:origin x="69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Hotel &amp; Resort Operations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5 Operations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428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941" y="-228599"/>
            <a:ext cx="10813742" cy="1223682"/>
          </a:xfrm>
        </p:spPr>
        <p:txBody>
          <a:bodyPr>
            <a:normAutofit/>
          </a:bodyPr>
          <a:lstStyle/>
          <a:p>
            <a:r>
              <a:rPr lang="en-GB" dirty="0" smtClean="0"/>
              <a:t>Hotel &amp; Resort Operations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726142"/>
            <a:ext cx="10394707" cy="4935070"/>
          </a:xfrm>
        </p:spPr>
        <p:txBody>
          <a:bodyPr>
            <a:normAutofit/>
          </a:bodyPr>
          <a:lstStyle/>
          <a:p>
            <a:r>
              <a:rPr lang="en-GB" dirty="0" smtClean="0"/>
              <a:t>Management structures – Executives</a:t>
            </a:r>
          </a:p>
          <a:p>
            <a:r>
              <a:rPr lang="en-GB" dirty="0" smtClean="0"/>
              <a:t>Departments 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Staffing </a:t>
            </a:r>
          </a:p>
          <a:p>
            <a:r>
              <a:rPr lang="en-GB" dirty="0" smtClean="0"/>
              <a:t>Systems</a:t>
            </a:r>
          </a:p>
          <a:p>
            <a:r>
              <a:rPr lang="en-GB" dirty="0" smtClean="0"/>
              <a:t>Procedures</a:t>
            </a:r>
          </a:p>
          <a:p>
            <a:r>
              <a:rPr lang="en-GB" dirty="0" smtClean="0"/>
              <a:t>Service</a:t>
            </a:r>
          </a:p>
          <a:p>
            <a:r>
              <a:rPr lang="en-GB" dirty="0" smtClean="0"/>
              <a:t>Specialisms</a:t>
            </a:r>
          </a:p>
          <a:p>
            <a:r>
              <a:rPr lang="en-GB" dirty="0" smtClean="0"/>
              <a:t>Change Management / Trends</a:t>
            </a:r>
          </a:p>
          <a:p>
            <a:r>
              <a:rPr lang="en-GB" dirty="0" smtClean="0"/>
              <a:t>Yield Management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341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Operational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949824"/>
            <a:ext cx="10394707" cy="3424762"/>
          </a:xfrm>
        </p:spPr>
        <p:txBody>
          <a:bodyPr>
            <a:noAutofit/>
          </a:bodyPr>
          <a:lstStyle/>
          <a:p>
            <a:r>
              <a:rPr lang="en-GB" sz="3200" dirty="0" smtClean="0"/>
              <a:t>Vision</a:t>
            </a:r>
          </a:p>
          <a:p>
            <a:r>
              <a:rPr lang="en-GB" sz="3200" dirty="0" smtClean="0"/>
              <a:t>Mission</a:t>
            </a:r>
          </a:p>
          <a:p>
            <a:r>
              <a:rPr lang="en-GB" sz="3200" dirty="0" smtClean="0"/>
              <a:t>Focus </a:t>
            </a:r>
          </a:p>
          <a:p>
            <a:r>
              <a:rPr lang="en-GB" sz="3200" dirty="0" smtClean="0"/>
              <a:t>Service</a:t>
            </a:r>
          </a:p>
          <a:p>
            <a:r>
              <a:rPr lang="en-GB" sz="3200" dirty="0" smtClean="0"/>
              <a:t>Resources</a:t>
            </a:r>
            <a:endParaRPr lang="en-GB" sz="3200" dirty="0" smtClean="0"/>
          </a:p>
          <a:p>
            <a:r>
              <a:rPr lang="en-GB" sz="3200" dirty="0" smtClean="0"/>
              <a:t>Decision making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9819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322728"/>
            <a:ext cx="11940988" cy="2160494"/>
          </a:xfrm>
        </p:spPr>
        <p:txBody>
          <a:bodyPr>
            <a:normAutofit/>
          </a:bodyPr>
          <a:lstStyle/>
          <a:p>
            <a:r>
              <a:rPr lang="en-GB" sz="4800" dirty="0" smtClean="0"/>
              <a:t>Operational Structures &amp; Responsibilities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887505"/>
            <a:ext cx="10394707" cy="492162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Management – Executives</a:t>
            </a:r>
          </a:p>
          <a:p>
            <a:r>
              <a:rPr lang="en-GB" sz="2800" dirty="0" smtClean="0"/>
              <a:t>Back of House</a:t>
            </a:r>
          </a:p>
          <a:p>
            <a:r>
              <a:rPr lang="en-GB" sz="2800" dirty="0" smtClean="0"/>
              <a:t>Front of House</a:t>
            </a:r>
          </a:p>
          <a:p>
            <a:r>
              <a:rPr lang="en-GB" sz="2800" dirty="0" smtClean="0"/>
              <a:t>Departments </a:t>
            </a:r>
          </a:p>
          <a:p>
            <a:r>
              <a:rPr lang="en-GB" sz="2800" dirty="0" smtClean="0"/>
              <a:t>Supervisory</a:t>
            </a:r>
          </a:p>
          <a:p>
            <a:r>
              <a:rPr lang="en-GB" sz="2800" dirty="0" smtClean="0"/>
              <a:t>Operations</a:t>
            </a:r>
          </a:p>
          <a:p>
            <a:r>
              <a:rPr lang="en-GB" sz="2800" dirty="0" smtClean="0"/>
              <a:t>Systems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42954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385047"/>
          </a:xfrm>
        </p:spPr>
        <p:txBody>
          <a:bodyPr/>
          <a:lstStyle/>
          <a:p>
            <a:r>
              <a:rPr lang="en-GB" dirty="0" smtClean="0"/>
              <a:t>Back of 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887506"/>
            <a:ext cx="10394707" cy="4487080"/>
          </a:xfrm>
        </p:spPr>
        <p:txBody>
          <a:bodyPr>
            <a:normAutofit/>
          </a:bodyPr>
          <a:lstStyle/>
          <a:p>
            <a:r>
              <a:rPr lang="en-GB" dirty="0" smtClean="0"/>
              <a:t>Management</a:t>
            </a:r>
          </a:p>
          <a:p>
            <a:r>
              <a:rPr lang="en-GB" dirty="0" smtClean="0"/>
              <a:t>Support services, operations &amp; Systems</a:t>
            </a:r>
          </a:p>
          <a:p>
            <a:r>
              <a:rPr lang="en-GB" dirty="0" smtClean="0"/>
              <a:t>Marketing &amp; Sales</a:t>
            </a:r>
          </a:p>
          <a:p>
            <a:r>
              <a:rPr lang="en-GB" dirty="0" smtClean="0"/>
              <a:t>Reservations </a:t>
            </a:r>
          </a:p>
          <a:p>
            <a:r>
              <a:rPr lang="en-GB" dirty="0" smtClean="0"/>
              <a:t>HR – Talent Development</a:t>
            </a:r>
          </a:p>
          <a:p>
            <a:r>
              <a:rPr lang="en-GB" dirty="0" smtClean="0"/>
              <a:t>Uniform / Laundry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Loss Prevention / Security</a:t>
            </a:r>
          </a:p>
          <a:p>
            <a:r>
              <a:rPr lang="en-GB" dirty="0" smtClean="0"/>
              <a:t>Maintenance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489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2106" y="-322728"/>
            <a:ext cx="8256494" cy="2160494"/>
          </a:xfrm>
        </p:spPr>
        <p:txBody>
          <a:bodyPr/>
          <a:lstStyle/>
          <a:p>
            <a:r>
              <a:rPr lang="en-GB" dirty="0" smtClean="0"/>
              <a:t>Front of House Operations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1223683"/>
            <a:ext cx="10394707" cy="407445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Front of house</a:t>
            </a:r>
          </a:p>
          <a:p>
            <a:r>
              <a:rPr lang="en-GB" sz="2400" dirty="0" smtClean="0"/>
              <a:t>Rooms Division</a:t>
            </a:r>
          </a:p>
          <a:p>
            <a:r>
              <a:rPr lang="en-GB" sz="2400" dirty="0" smtClean="0"/>
              <a:t>Food &amp; Bev</a:t>
            </a:r>
          </a:p>
          <a:p>
            <a:r>
              <a:rPr lang="en-GB" sz="2400" dirty="0" smtClean="0"/>
              <a:t>Events, Banqueting, Conferences &amp; Weddings</a:t>
            </a:r>
          </a:p>
          <a:p>
            <a:r>
              <a:rPr lang="en-GB" sz="2400" dirty="0" smtClean="0"/>
              <a:t>Leisure, Spa &amp; Health Club</a:t>
            </a:r>
          </a:p>
          <a:p>
            <a:r>
              <a:rPr lang="en-GB" sz="2400" dirty="0" smtClean="0"/>
              <a:t>Resort Facilities </a:t>
            </a:r>
          </a:p>
          <a:p>
            <a:r>
              <a:rPr lang="en-GB" sz="2400" dirty="0" smtClean="0"/>
              <a:t>Beach / Ski /golf Casino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09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425388"/>
          </a:xfrm>
        </p:spPr>
        <p:txBody>
          <a:bodyPr/>
          <a:lstStyle/>
          <a:p>
            <a:r>
              <a:rPr lang="en-GB" dirty="0" smtClean="0"/>
              <a:t>Front of house – rooms division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169893"/>
            <a:ext cx="10394707" cy="4477871"/>
          </a:xfrm>
        </p:spPr>
        <p:txBody>
          <a:bodyPr>
            <a:normAutofit/>
          </a:bodyPr>
          <a:lstStyle/>
          <a:p>
            <a:r>
              <a:rPr lang="en-GB" dirty="0" smtClean="0"/>
              <a:t>Bell stand</a:t>
            </a:r>
          </a:p>
          <a:p>
            <a:r>
              <a:rPr lang="en-GB" dirty="0" smtClean="0"/>
              <a:t>Valet</a:t>
            </a:r>
          </a:p>
          <a:p>
            <a:r>
              <a:rPr lang="en-GB" dirty="0" smtClean="0"/>
              <a:t>Front desk </a:t>
            </a:r>
          </a:p>
          <a:p>
            <a:r>
              <a:rPr lang="en-GB" dirty="0" smtClean="0"/>
              <a:t>Concierge</a:t>
            </a:r>
          </a:p>
          <a:p>
            <a:r>
              <a:rPr lang="en-GB" dirty="0" smtClean="0"/>
              <a:t>Guest Service</a:t>
            </a:r>
          </a:p>
          <a:p>
            <a:r>
              <a:rPr lang="en-GB" dirty="0" smtClean="0"/>
              <a:t>House keeping</a:t>
            </a:r>
          </a:p>
          <a:p>
            <a:r>
              <a:rPr lang="en-GB" dirty="0" smtClean="0"/>
              <a:t>Maintenance</a:t>
            </a:r>
          </a:p>
          <a:p>
            <a:r>
              <a:rPr lang="en-GB" dirty="0" smtClean="0"/>
              <a:t>Club level</a:t>
            </a:r>
          </a:p>
          <a:p>
            <a:r>
              <a:rPr lang="en-GB" dirty="0" smtClean="0"/>
              <a:t>Business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801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268940"/>
            <a:ext cx="10396882" cy="2106706"/>
          </a:xfrm>
        </p:spPr>
        <p:txBody>
          <a:bodyPr/>
          <a:lstStyle/>
          <a:p>
            <a:r>
              <a:rPr lang="en-GB" dirty="0" smtClean="0"/>
              <a:t>Room division operating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143000"/>
            <a:ext cx="10394707" cy="4558553"/>
          </a:xfrm>
        </p:spPr>
        <p:txBody>
          <a:bodyPr>
            <a:normAutofit/>
          </a:bodyPr>
          <a:lstStyle/>
          <a:p>
            <a:r>
              <a:rPr lang="en-GB" dirty="0" smtClean="0"/>
              <a:t>Operating Policy &amp; procedures</a:t>
            </a:r>
          </a:p>
          <a:p>
            <a:r>
              <a:rPr lang="en-GB" dirty="0" smtClean="0"/>
              <a:t>Daily line ups – information </a:t>
            </a:r>
          </a:p>
          <a:p>
            <a:r>
              <a:rPr lang="en-GB" dirty="0" smtClean="0"/>
              <a:t>Administrative systems</a:t>
            </a:r>
          </a:p>
          <a:p>
            <a:r>
              <a:rPr lang="en-GB" dirty="0" smtClean="0"/>
              <a:t>Guest service</a:t>
            </a:r>
          </a:p>
          <a:p>
            <a:r>
              <a:rPr lang="en-GB" dirty="0" smtClean="0"/>
              <a:t>arrival</a:t>
            </a:r>
          </a:p>
          <a:p>
            <a:r>
              <a:rPr lang="en-GB" dirty="0" smtClean="0"/>
              <a:t>Check in &amp; Check Out</a:t>
            </a:r>
          </a:p>
          <a:p>
            <a:r>
              <a:rPr lang="en-GB" dirty="0" smtClean="0"/>
              <a:t>Housekeeping </a:t>
            </a:r>
          </a:p>
          <a:p>
            <a:r>
              <a:rPr lang="en-GB" dirty="0" smtClean="0"/>
              <a:t>Inspections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983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389964"/>
            <a:ext cx="10396882" cy="2227730"/>
          </a:xfrm>
        </p:spPr>
        <p:txBody>
          <a:bodyPr/>
          <a:lstStyle/>
          <a:p>
            <a:r>
              <a:rPr lang="en-GB" dirty="0" smtClean="0"/>
              <a:t>F &amp; B Division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143000"/>
            <a:ext cx="10394707" cy="4231586"/>
          </a:xfrm>
        </p:spPr>
        <p:txBody>
          <a:bodyPr>
            <a:normAutofit/>
          </a:bodyPr>
          <a:lstStyle/>
          <a:p>
            <a:r>
              <a:rPr lang="en-GB" dirty="0" smtClean="0"/>
              <a:t>Service</a:t>
            </a:r>
          </a:p>
          <a:p>
            <a:r>
              <a:rPr lang="en-GB" dirty="0" smtClean="0"/>
              <a:t>Outlets</a:t>
            </a:r>
          </a:p>
          <a:p>
            <a:r>
              <a:rPr lang="en-GB" dirty="0" smtClean="0"/>
              <a:t>In Room Dining</a:t>
            </a:r>
          </a:p>
          <a:p>
            <a:r>
              <a:rPr lang="en-GB" dirty="0" smtClean="0"/>
              <a:t>Events </a:t>
            </a:r>
          </a:p>
          <a:p>
            <a:r>
              <a:rPr lang="en-GB" dirty="0" smtClean="0"/>
              <a:t>Conferences</a:t>
            </a:r>
          </a:p>
          <a:p>
            <a:r>
              <a:rPr lang="en-GB" dirty="0" smtClean="0"/>
              <a:t>Banqueting </a:t>
            </a:r>
          </a:p>
          <a:p>
            <a:r>
              <a:rPr lang="en-GB" dirty="0" smtClean="0"/>
              <a:t>Weddings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96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837765"/>
          </a:xfrm>
        </p:spPr>
        <p:txBody>
          <a:bodyPr/>
          <a:lstStyle/>
          <a:p>
            <a:r>
              <a:rPr lang="en-GB" dirty="0" smtClean="0"/>
              <a:t>F &amp; B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385048"/>
            <a:ext cx="10394707" cy="3989538"/>
          </a:xfrm>
        </p:spPr>
        <p:txBody>
          <a:bodyPr>
            <a:normAutofit/>
          </a:bodyPr>
          <a:lstStyle/>
          <a:p>
            <a:r>
              <a:rPr lang="en-GB" dirty="0" smtClean="0"/>
              <a:t>Volume &amp; Variety</a:t>
            </a:r>
          </a:p>
          <a:p>
            <a:r>
              <a:rPr lang="en-GB" dirty="0" smtClean="0"/>
              <a:t>Fine dining – Kitchen </a:t>
            </a:r>
          </a:p>
          <a:p>
            <a:r>
              <a:rPr lang="en-GB" dirty="0" smtClean="0"/>
              <a:t>Wines &amp; Spirits</a:t>
            </a:r>
          </a:p>
          <a:p>
            <a:r>
              <a:rPr lang="en-GB" dirty="0" smtClean="0"/>
              <a:t>Menus type – </a:t>
            </a:r>
            <a:r>
              <a:rPr lang="en-GB" dirty="0" err="1" smtClean="0"/>
              <a:t>tanle</a:t>
            </a:r>
            <a:r>
              <a:rPr lang="en-GB" dirty="0" smtClean="0"/>
              <a:t> </a:t>
            </a:r>
            <a:r>
              <a:rPr lang="en-GB" dirty="0" err="1" smtClean="0"/>
              <a:t>d’hote</a:t>
            </a:r>
            <a:r>
              <a:rPr lang="en-GB" dirty="0" smtClean="0"/>
              <a:t> / a la carte</a:t>
            </a:r>
          </a:p>
          <a:p>
            <a:r>
              <a:rPr lang="en-GB" dirty="0" smtClean="0"/>
              <a:t>Preparation Cook – chill</a:t>
            </a:r>
          </a:p>
          <a:p>
            <a:r>
              <a:rPr lang="en-GB" dirty="0" smtClean="0"/>
              <a:t>Pre prepared</a:t>
            </a:r>
          </a:p>
          <a:p>
            <a:r>
              <a:rPr lang="en-GB" dirty="0" smtClean="0"/>
              <a:t>Fast food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132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250576"/>
          </a:xfrm>
        </p:spPr>
        <p:txBody>
          <a:bodyPr/>
          <a:lstStyle/>
          <a:p>
            <a:r>
              <a:rPr lang="en-GB" dirty="0" smtClean="0"/>
              <a:t>F &amp; B Service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35424"/>
            <a:ext cx="10394707" cy="446442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Variety</a:t>
            </a:r>
          </a:p>
          <a:p>
            <a:r>
              <a:rPr lang="en-GB" dirty="0" smtClean="0"/>
              <a:t>Volume</a:t>
            </a:r>
          </a:p>
          <a:p>
            <a:r>
              <a:rPr lang="en-GB" dirty="0" smtClean="0"/>
              <a:t>Fine dining - Forbes</a:t>
            </a:r>
          </a:p>
          <a:p>
            <a:r>
              <a:rPr lang="en-GB" dirty="0" smtClean="0"/>
              <a:t>Full service</a:t>
            </a:r>
          </a:p>
          <a:p>
            <a:r>
              <a:rPr lang="en-GB" dirty="0" smtClean="0"/>
              <a:t>Table service</a:t>
            </a:r>
          </a:p>
          <a:p>
            <a:r>
              <a:rPr lang="en-GB" dirty="0" smtClean="0"/>
              <a:t>Cafeteria / bar service</a:t>
            </a:r>
          </a:p>
          <a:p>
            <a:r>
              <a:rPr lang="en-GB" dirty="0" smtClean="0"/>
              <a:t>Buffet service</a:t>
            </a:r>
          </a:p>
          <a:p>
            <a:r>
              <a:rPr lang="en-GB" dirty="0" smtClean="0"/>
              <a:t>Fast food </a:t>
            </a:r>
          </a:p>
          <a:p>
            <a:r>
              <a:rPr lang="en-GB" dirty="0" smtClean="0"/>
              <a:t>Niche Service</a:t>
            </a:r>
          </a:p>
          <a:p>
            <a:r>
              <a:rPr lang="en-GB" dirty="0" smtClean="0"/>
              <a:t>Room service – in room dining]</a:t>
            </a:r>
          </a:p>
          <a:p>
            <a:r>
              <a:rPr lang="en-GB" dirty="0" smtClean="0"/>
              <a:t>take away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020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3093" y="94130"/>
            <a:ext cx="7169589" cy="1371600"/>
          </a:xfrm>
        </p:spPr>
        <p:txBody>
          <a:bodyPr/>
          <a:lstStyle/>
          <a:p>
            <a:r>
              <a:rPr lang="en-GB" dirty="0" smtClean="0"/>
              <a:t>Resort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510988"/>
            <a:ext cx="10394707" cy="5513294"/>
          </a:xfrm>
        </p:spPr>
        <p:txBody>
          <a:bodyPr>
            <a:normAutofit/>
          </a:bodyPr>
          <a:lstStyle/>
          <a:p>
            <a:r>
              <a:rPr lang="en-GB" dirty="0" smtClean="0"/>
              <a:t>Leisure</a:t>
            </a:r>
          </a:p>
          <a:p>
            <a:r>
              <a:rPr lang="en-GB" dirty="0" smtClean="0"/>
              <a:t>Spa</a:t>
            </a:r>
          </a:p>
          <a:p>
            <a:r>
              <a:rPr lang="en-GB" dirty="0" smtClean="0"/>
              <a:t>Pool </a:t>
            </a:r>
          </a:p>
          <a:p>
            <a:r>
              <a:rPr lang="en-GB" dirty="0" smtClean="0"/>
              <a:t>Golf </a:t>
            </a:r>
          </a:p>
          <a:p>
            <a:r>
              <a:rPr lang="en-GB" dirty="0" smtClean="0"/>
              <a:t>Casino</a:t>
            </a:r>
          </a:p>
          <a:p>
            <a:r>
              <a:rPr lang="en-GB" dirty="0" smtClean="0"/>
              <a:t>Ski</a:t>
            </a:r>
          </a:p>
          <a:p>
            <a:r>
              <a:rPr lang="en-GB" dirty="0" smtClean="0"/>
              <a:t>beach</a:t>
            </a:r>
          </a:p>
          <a:p>
            <a:r>
              <a:rPr lang="en-GB" dirty="0" smtClean="0"/>
              <a:t>Merchandising  / retail</a:t>
            </a:r>
          </a:p>
          <a:p>
            <a:r>
              <a:rPr lang="en-GB" dirty="0" smtClean="0"/>
              <a:t>Reservation systems</a:t>
            </a:r>
          </a:p>
          <a:p>
            <a:r>
              <a:rPr lang="en-GB" dirty="0" smtClean="0"/>
              <a:t>Operating systems</a:t>
            </a:r>
          </a:p>
          <a:p>
            <a:r>
              <a:rPr lang="en-GB" dirty="0" smtClean="0"/>
              <a:t>Financial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441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Operating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2800" dirty="0" smtClean="0"/>
              <a:t>Booking / Reservation system</a:t>
            </a:r>
          </a:p>
          <a:p>
            <a:r>
              <a:rPr lang="en-GB" sz="2800" dirty="0" smtClean="0"/>
              <a:t>Credit / financial systems</a:t>
            </a:r>
          </a:p>
          <a:p>
            <a:r>
              <a:rPr lang="en-GB" sz="2800" dirty="0" smtClean="0"/>
              <a:t>Operational Systems</a:t>
            </a:r>
          </a:p>
          <a:p>
            <a:r>
              <a:rPr lang="en-GB" sz="2800" dirty="0" smtClean="0"/>
              <a:t>Reporting systems</a:t>
            </a:r>
          </a:p>
          <a:p>
            <a:r>
              <a:rPr lang="en-GB" sz="2800" dirty="0" smtClean="0"/>
              <a:t>Information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0434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196788"/>
          </a:xfrm>
        </p:spPr>
        <p:txBody>
          <a:bodyPr/>
          <a:lstStyle/>
          <a:p>
            <a:r>
              <a:rPr lang="en-GB" dirty="0" smtClean="0"/>
              <a:t>Performance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14401"/>
            <a:ext cx="10394707" cy="45720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Financial</a:t>
            </a:r>
          </a:p>
          <a:p>
            <a:r>
              <a:rPr lang="en-GB" dirty="0" smtClean="0"/>
              <a:t>Revenues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Yield management </a:t>
            </a:r>
          </a:p>
          <a:p>
            <a:r>
              <a:rPr lang="en-GB" dirty="0" smtClean="0"/>
              <a:t>Occupancy</a:t>
            </a:r>
          </a:p>
          <a:p>
            <a:r>
              <a:rPr lang="en-GB" dirty="0" smtClean="0"/>
              <a:t>Operational procedures</a:t>
            </a:r>
          </a:p>
          <a:p>
            <a:r>
              <a:rPr lang="en-GB" dirty="0" smtClean="0"/>
              <a:t>Productivity</a:t>
            </a:r>
          </a:p>
          <a:p>
            <a:r>
              <a:rPr lang="en-GB" dirty="0" smtClean="0"/>
              <a:t>profits</a:t>
            </a:r>
          </a:p>
          <a:p>
            <a:r>
              <a:rPr lang="en-GB" dirty="0" smtClean="0"/>
              <a:t>Feedback</a:t>
            </a:r>
          </a:p>
          <a:p>
            <a:r>
              <a:rPr lang="en-GB" dirty="0" smtClean="0"/>
              <a:t>Average Spend</a:t>
            </a:r>
          </a:p>
          <a:p>
            <a:r>
              <a:rPr lang="en-GB" dirty="0" smtClean="0"/>
              <a:t>Benchmarking </a:t>
            </a:r>
          </a:p>
        </p:txBody>
      </p:sp>
    </p:spTree>
    <p:extLst>
      <p:ext uri="{BB962C8B-B14F-4D97-AF65-F5344CB8AC3E}">
        <p14:creationId xmlns:p14="http://schemas.microsoft.com/office/powerpoint/2010/main" val="3031081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Tour Operators</a:t>
            </a:r>
          </a:p>
          <a:p>
            <a:r>
              <a:rPr lang="en-GB" sz="2800" dirty="0" smtClean="0"/>
              <a:t>Travel Agents</a:t>
            </a:r>
          </a:p>
          <a:p>
            <a:r>
              <a:rPr lang="en-GB" sz="2800" dirty="0" smtClean="0"/>
              <a:t>Airlines</a:t>
            </a:r>
          </a:p>
          <a:p>
            <a:r>
              <a:rPr lang="en-GB" sz="2800" dirty="0" smtClean="0"/>
              <a:t>Destination management companies</a:t>
            </a:r>
          </a:p>
          <a:p>
            <a:r>
              <a:rPr lang="en-GB" sz="2800" dirty="0" smtClean="0"/>
              <a:t>Events Planners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24024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52</TotalTime>
  <Words>300</Words>
  <Application>Microsoft Office PowerPoint</Application>
  <PresentationFormat>Widescreen</PresentationFormat>
  <Paragraphs>130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Impact</vt:lpstr>
      <vt:lpstr>Main Event</vt:lpstr>
      <vt:lpstr>Hotel &amp; Resort Operations Management</vt:lpstr>
      <vt:lpstr>Hotel &amp; Resort Operations </vt:lpstr>
      <vt:lpstr>Operational Management</vt:lpstr>
      <vt:lpstr>Operational Structures &amp; Responsibilities</vt:lpstr>
      <vt:lpstr>Back of House</vt:lpstr>
      <vt:lpstr>Front of House Operations </vt:lpstr>
      <vt:lpstr>Front of house – rooms division</vt:lpstr>
      <vt:lpstr>Room division operating systems</vt:lpstr>
      <vt:lpstr>F &amp; B Division Operations</vt:lpstr>
      <vt:lpstr>F &amp; B Operations</vt:lpstr>
      <vt:lpstr>F &amp; B Service </vt:lpstr>
      <vt:lpstr>Resort operations</vt:lpstr>
      <vt:lpstr>Operating Systems</vt:lpstr>
      <vt:lpstr>Performance measures</vt:lpstr>
      <vt:lpstr>Stakeholders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&amp; Resort Operations Management</dc:title>
  <dc:creator>Jacqui Jones</dc:creator>
  <cp:lastModifiedBy>Jacqui Jones</cp:lastModifiedBy>
  <cp:revision>3</cp:revision>
  <dcterms:created xsi:type="dcterms:W3CDTF">2020-11-03T14:15:19Z</dcterms:created>
  <dcterms:modified xsi:type="dcterms:W3CDTF">2020-11-03T18:18:25Z</dcterms:modified>
</cp:coreProperties>
</file>